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4" r:id="rId9"/>
    <p:sldId id="263" r:id="rId10"/>
    <p:sldId id="265" r:id="rId11"/>
    <p:sldId id="269" r:id="rId12"/>
    <p:sldId id="266" r:id="rId13"/>
    <p:sldId id="267" r:id="rId14"/>
    <p:sldId id="268" r:id="rId15"/>
    <p:sldId id="270" r:id="rId16"/>
    <p:sldId id="272" r:id="rId17"/>
    <p:sldId id="271" r:id="rId18"/>
    <p:sldId id="273" r:id="rId19"/>
    <p:sldId id="274" r:id="rId20"/>
    <p:sldId id="275" r:id="rId21"/>
    <p:sldId id="276" r:id="rId22"/>
    <p:sldId id="279" r:id="rId23"/>
    <p:sldId id="281" r:id="rId24"/>
    <p:sldId id="278" r:id="rId25"/>
    <p:sldId id="277" r:id="rId26"/>
    <p:sldId id="280" r:id="rId27"/>
    <p:sldId id="282" r:id="rId28"/>
    <p:sldId id="283" r:id="rId29"/>
    <p:sldId id="284" r:id="rId30"/>
    <p:sldId id="285" r:id="rId31"/>
    <p:sldId id="286"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ACDC"/>
    <a:srgbClr val="FFB400"/>
    <a:srgbClr val="F04E23"/>
    <a:srgbClr val="04294F"/>
    <a:srgbClr val="E84E3C"/>
    <a:srgbClr val="47B3B5"/>
    <a:srgbClr val="F6C905"/>
    <a:srgbClr val="215FC3"/>
    <a:srgbClr val="3A78DE"/>
    <a:srgbClr val="82AA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471" autoAdjust="0"/>
    <p:restoredTop sz="95256" autoAdjust="0"/>
  </p:normalViewPr>
  <p:slideViewPr>
    <p:cSldViewPr snapToGrid="0">
      <p:cViewPr varScale="1">
        <p:scale>
          <a:sx n="86" d="100"/>
          <a:sy n="86" d="100"/>
        </p:scale>
        <p:origin x="907"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tx>
            <c:strRef>
              <c:f>Sheet1!$B$1</c:f>
              <c:strCache>
                <c:ptCount val="1"/>
                <c:pt idx="0">
                  <c:v>Series 1</c:v>
                </c:pt>
              </c:strCache>
            </c:strRef>
          </c:tx>
          <c:spPr>
            <a:ln w="28575" cap="rnd">
              <a:solidFill>
                <a:srgbClr val="00ACDC"/>
              </a:solidFill>
              <a:round/>
            </a:ln>
            <a:effectLst/>
          </c:spPr>
          <c:marker>
            <c:symbol val="none"/>
          </c:marker>
          <c:xVal>
            <c:strRef>
              <c:f>Sheet1!$A$2:$A$5</c:f>
              <c:strCache>
                <c:ptCount val="4"/>
                <c:pt idx="0">
                  <c:v>Category 1</c:v>
                </c:pt>
                <c:pt idx="1">
                  <c:v>Category 2</c:v>
                </c:pt>
                <c:pt idx="2">
                  <c:v>Category 3</c:v>
                </c:pt>
                <c:pt idx="3">
                  <c:v>Category 4</c:v>
                </c:pt>
              </c:strCache>
            </c:strRef>
          </c:xVal>
          <c:yVal>
            <c:numRef>
              <c:f>Sheet1!$B$2:$B$5</c:f>
              <c:numCache>
                <c:formatCode>General</c:formatCode>
                <c:ptCount val="4"/>
                <c:pt idx="0">
                  <c:v>4.3</c:v>
                </c:pt>
                <c:pt idx="1">
                  <c:v>2.5</c:v>
                </c:pt>
                <c:pt idx="2">
                  <c:v>3.5</c:v>
                </c:pt>
                <c:pt idx="3">
                  <c:v>4.5</c:v>
                </c:pt>
              </c:numCache>
            </c:numRef>
          </c:yVal>
          <c:smooth val="0"/>
          <c:extLst>
            <c:ext xmlns:c16="http://schemas.microsoft.com/office/drawing/2014/chart" uri="{C3380CC4-5D6E-409C-BE32-E72D297353CC}">
              <c16:uniqueId val="{00000000-7906-4A4C-8B6E-8C2318C2B72B}"/>
            </c:ext>
          </c:extLst>
        </c:ser>
        <c:ser>
          <c:idx val="1"/>
          <c:order val="1"/>
          <c:tx>
            <c:strRef>
              <c:f>Sheet1!$C$1</c:f>
              <c:strCache>
                <c:ptCount val="1"/>
                <c:pt idx="0">
                  <c:v>Series 2</c:v>
                </c:pt>
              </c:strCache>
            </c:strRef>
          </c:tx>
          <c:spPr>
            <a:ln w="28575" cap="rnd">
              <a:solidFill>
                <a:srgbClr val="F04E23"/>
              </a:solidFill>
              <a:round/>
            </a:ln>
            <a:effectLst/>
          </c:spPr>
          <c:marker>
            <c:symbol val="none"/>
          </c:marker>
          <c:xVal>
            <c:strRef>
              <c:f>Sheet1!$A$2:$A$5</c:f>
              <c:strCache>
                <c:ptCount val="4"/>
                <c:pt idx="0">
                  <c:v>Category 1</c:v>
                </c:pt>
                <c:pt idx="1">
                  <c:v>Category 2</c:v>
                </c:pt>
                <c:pt idx="2">
                  <c:v>Category 3</c:v>
                </c:pt>
                <c:pt idx="3">
                  <c:v>Category 4</c:v>
                </c:pt>
              </c:strCache>
            </c:strRef>
          </c:xVal>
          <c:yVal>
            <c:numRef>
              <c:f>Sheet1!$C$2:$C$5</c:f>
              <c:numCache>
                <c:formatCode>General</c:formatCode>
                <c:ptCount val="4"/>
                <c:pt idx="0">
                  <c:v>2.4</c:v>
                </c:pt>
                <c:pt idx="1">
                  <c:v>4.4000000000000004</c:v>
                </c:pt>
                <c:pt idx="2">
                  <c:v>1.8</c:v>
                </c:pt>
                <c:pt idx="3">
                  <c:v>2.8</c:v>
                </c:pt>
              </c:numCache>
            </c:numRef>
          </c:yVal>
          <c:smooth val="0"/>
          <c:extLst>
            <c:ext xmlns:c16="http://schemas.microsoft.com/office/drawing/2014/chart" uri="{C3380CC4-5D6E-409C-BE32-E72D297353CC}">
              <c16:uniqueId val="{00000001-7906-4A4C-8B6E-8C2318C2B72B}"/>
            </c:ext>
          </c:extLst>
        </c:ser>
        <c:ser>
          <c:idx val="2"/>
          <c:order val="2"/>
          <c:tx>
            <c:strRef>
              <c:f>Sheet1!$D$1</c:f>
              <c:strCache>
                <c:ptCount val="1"/>
                <c:pt idx="0">
                  <c:v>Series 3</c:v>
                </c:pt>
              </c:strCache>
            </c:strRef>
          </c:tx>
          <c:spPr>
            <a:ln w="28575" cap="rnd">
              <a:solidFill>
                <a:srgbClr val="FFB400"/>
              </a:solidFill>
              <a:round/>
            </a:ln>
            <a:effectLst/>
          </c:spPr>
          <c:marker>
            <c:symbol val="none"/>
          </c:marker>
          <c:xVal>
            <c:strRef>
              <c:f>Sheet1!$A$2:$A$5</c:f>
              <c:strCache>
                <c:ptCount val="4"/>
                <c:pt idx="0">
                  <c:v>Category 1</c:v>
                </c:pt>
                <c:pt idx="1">
                  <c:v>Category 2</c:v>
                </c:pt>
                <c:pt idx="2">
                  <c:v>Category 3</c:v>
                </c:pt>
                <c:pt idx="3">
                  <c:v>Category 4</c:v>
                </c:pt>
              </c:strCache>
            </c:strRef>
          </c:xVal>
          <c:yVal>
            <c:numRef>
              <c:f>Sheet1!$D$2:$D$5</c:f>
              <c:numCache>
                <c:formatCode>General</c:formatCode>
                <c:ptCount val="4"/>
                <c:pt idx="0">
                  <c:v>2</c:v>
                </c:pt>
                <c:pt idx="1">
                  <c:v>2</c:v>
                </c:pt>
                <c:pt idx="2">
                  <c:v>3</c:v>
                </c:pt>
                <c:pt idx="3">
                  <c:v>5</c:v>
                </c:pt>
              </c:numCache>
            </c:numRef>
          </c:yVal>
          <c:smooth val="0"/>
          <c:extLst>
            <c:ext xmlns:c16="http://schemas.microsoft.com/office/drawing/2014/chart" uri="{C3380CC4-5D6E-409C-BE32-E72D297353CC}">
              <c16:uniqueId val="{00000002-7906-4A4C-8B6E-8C2318C2B72B}"/>
            </c:ext>
          </c:extLst>
        </c:ser>
        <c:dLbls>
          <c:showLegendKey val="0"/>
          <c:showVal val="0"/>
          <c:showCatName val="0"/>
          <c:showSerName val="0"/>
          <c:showPercent val="0"/>
          <c:showBubbleSize val="0"/>
        </c:dLbls>
        <c:axId val="543509856"/>
        <c:axId val="523563200"/>
      </c:scatterChart>
      <c:valAx>
        <c:axId val="543509856"/>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defRPr>
            </a:pPr>
            <a:endParaRPr lang="en-US"/>
          </a:p>
        </c:txPr>
        <c:crossAx val="523563200"/>
        <c:crosses val="autoZero"/>
        <c:crossBetween val="midCat"/>
      </c:valAx>
      <c:valAx>
        <c:axId val="52356320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defRPr>
            </a:pPr>
            <a:endParaRPr lang="en-US"/>
          </a:p>
        </c:txPr>
        <c:crossAx val="543509856"/>
        <c:crosses val="autoZero"/>
        <c:crossBetween val="midCat"/>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900">
          <a:latin typeface="Open Sans" panose="020B0606030504020204" pitchFamily="34" charset="0"/>
          <a:ea typeface="Open Sans" panose="020B0606030504020204" pitchFamily="34" charset="0"/>
          <a:cs typeface="Open Sans" panose="020B0606030504020204" pitchFamily="34" charset="0"/>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spPr>
            <a:ln>
              <a:noFill/>
            </a:ln>
          </c:spPr>
          <c:dPt>
            <c:idx val="0"/>
            <c:bubble3D val="0"/>
            <c:spPr>
              <a:solidFill>
                <a:srgbClr val="00ACDC"/>
              </a:solidFill>
              <a:ln w="19050">
                <a:noFill/>
              </a:ln>
              <a:effectLst/>
            </c:spPr>
            <c:extLst>
              <c:ext xmlns:c16="http://schemas.microsoft.com/office/drawing/2014/chart" uri="{C3380CC4-5D6E-409C-BE32-E72D297353CC}">
                <c16:uniqueId val="{00000001-9E81-4BD5-B271-6DD2DAA4B492}"/>
              </c:ext>
            </c:extLst>
          </c:dPt>
          <c:dPt>
            <c:idx val="1"/>
            <c:bubble3D val="0"/>
            <c:spPr>
              <a:solidFill>
                <a:srgbClr val="04294F"/>
              </a:solidFill>
              <a:ln w="19050">
                <a:noFill/>
              </a:ln>
              <a:effectLst/>
            </c:spPr>
            <c:extLst>
              <c:ext xmlns:c16="http://schemas.microsoft.com/office/drawing/2014/chart" uri="{C3380CC4-5D6E-409C-BE32-E72D297353CC}">
                <c16:uniqueId val="{00000003-9E81-4BD5-B271-6DD2DAA4B492}"/>
              </c:ext>
            </c:extLst>
          </c:dPt>
          <c:dPt>
            <c:idx val="2"/>
            <c:bubble3D val="0"/>
            <c:spPr>
              <a:solidFill>
                <a:srgbClr val="F04E23"/>
              </a:solidFill>
              <a:ln w="19050">
                <a:noFill/>
              </a:ln>
              <a:effectLst/>
            </c:spPr>
            <c:extLst>
              <c:ext xmlns:c16="http://schemas.microsoft.com/office/drawing/2014/chart" uri="{C3380CC4-5D6E-409C-BE32-E72D297353CC}">
                <c16:uniqueId val="{00000005-9E81-4BD5-B271-6DD2DAA4B492}"/>
              </c:ext>
            </c:extLst>
          </c:dPt>
          <c:dPt>
            <c:idx val="3"/>
            <c:bubble3D val="0"/>
            <c:spPr>
              <a:solidFill>
                <a:srgbClr val="FFB400"/>
              </a:solidFill>
              <a:ln w="19050">
                <a:noFill/>
              </a:ln>
              <a:effectLst/>
            </c:spPr>
            <c:extLst>
              <c:ext xmlns:c16="http://schemas.microsoft.com/office/drawing/2014/chart" uri="{C3380CC4-5D6E-409C-BE32-E72D297353CC}">
                <c16:uniqueId val="{00000007-9E81-4BD5-B271-6DD2DAA4B492}"/>
              </c:ext>
            </c:extLst>
          </c:dPt>
          <c:cat>
            <c:strRef>
              <c:f>Sheet1!$A$2:$A$5</c:f>
              <c:strCache>
                <c:ptCount val="4"/>
                <c:pt idx="0">
                  <c:v>1st Qtr</c:v>
                </c:pt>
                <c:pt idx="1">
                  <c:v>2nd Qtr</c:v>
                </c:pt>
                <c:pt idx="2">
                  <c:v>3rd Qtr</c:v>
                </c:pt>
                <c:pt idx="3">
                  <c:v>4th Qtr</c:v>
                </c:pt>
              </c:strCache>
            </c:strRef>
          </c:cat>
          <c:val>
            <c:numRef>
              <c:f>Sheet1!$B$2:$B$5</c:f>
              <c:numCache>
                <c:formatCode>General</c:formatCode>
                <c:ptCount val="4"/>
                <c:pt idx="0">
                  <c:v>8.1999999999999993</c:v>
                </c:pt>
                <c:pt idx="1">
                  <c:v>3.2</c:v>
                </c:pt>
                <c:pt idx="2">
                  <c:v>1.4</c:v>
                </c:pt>
                <c:pt idx="3">
                  <c:v>1.2</c:v>
                </c:pt>
              </c:numCache>
            </c:numRef>
          </c:val>
          <c:extLst>
            <c:ext xmlns:c16="http://schemas.microsoft.com/office/drawing/2014/chart" uri="{C3380CC4-5D6E-409C-BE32-E72D297353CC}">
              <c16:uniqueId val="{00000008-9E81-4BD5-B271-6DD2DAA4B492}"/>
            </c:ext>
          </c:extLst>
        </c:ser>
        <c:dLbls>
          <c:showLegendKey val="0"/>
          <c:showVal val="0"/>
          <c:showCatName val="0"/>
          <c:showSerName val="0"/>
          <c:showPercent val="0"/>
          <c:showBubbleSize val="0"/>
          <c:showLeaderLines val="1"/>
        </c:dLbls>
        <c:firstSliceAng val="258"/>
      </c:pieChart>
      <c:spPr>
        <a:noFill/>
        <a:ln>
          <a:noFill/>
        </a:ln>
        <a:effectLst/>
      </c:spPr>
    </c:plotArea>
    <c:legend>
      <c:legendPos val="b"/>
      <c:layout>
        <c:manualLayout>
          <c:xMode val="edge"/>
          <c:yMode val="edge"/>
          <c:x val="0.23233719817401099"/>
          <c:y val="0.92104440639685259"/>
          <c:w val="0.53532539191855888"/>
          <c:h val="4.1944191468434665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900">
          <a:latin typeface="Open Sans" panose="020B0606030504020204" pitchFamily="34" charset="0"/>
          <a:ea typeface="Open Sans" panose="020B0606030504020204" pitchFamily="34" charset="0"/>
          <a:cs typeface="Open Sans" panose="020B0606030504020204" pitchFamily="34" charset="0"/>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Series 1</c:v>
                </c:pt>
              </c:strCache>
            </c:strRef>
          </c:tx>
          <c:spPr>
            <a:solidFill>
              <a:srgbClr val="00ACDC"/>
            </a:solidFill>
            <a:ln>
              <a:noFill/>
            </a:ln>
            <a:effectLst/>
          </c:spPr>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1C5D-4728-ACC5-00285AB531B2}"/>
            </c:ext>
          </c:extLst>
        </c:ser>
        <c:ser>
          <c:idx val="1"/>
          <c:order val="1"/>
          <c:tx>
            <c:strRef>
              <c:f>Sheet1!$C$1</c:f>
              <c:strCache>
                <c:ptCount val="1"/>
                <c:pt idx="0">
                  <c:v>Series 2</c:v>
                </c:pt>
              </c:strCache>
            </c:strRef>
          </c:tx>
          <c:spPr>
            <a:solidFill>
              <a:srgbClr val="FFB400"/>
            </a:solidFill>
            <a:ln>
              <a:noFill/>
            </a:ln>
            <a:effectLst/>
          </c:spPr>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1C5D-4728-ACC5-00285AB531B2}"/>
            </c:ext>
          </c:extLst>
        </c:ser>
        <c:ser>
          <c:idx val="2"/>
          <c:order val="2"/>
          <c:tx>
            <c:strRef>
              <c:f>Sheet1!$D$1</c:f>
              <c:strCache>
                <c:ptCount val="1"/>
                <c:pt idx="0">
                  <c:v>Series 3</c:v>
                </c:pt>
              </c:strCache>
            </c:strRef>
          </c:tx>
          <c:spPr>
            <a:solidFill>
              <a:srgbClr val="F04E23"/>
            </a:solidFill>
            <a:ln>
              <a:noFill/>
            </a:ln>
            <a:effectLst/>
          </c:spPr>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1C5D-4728-ACC5-00285AB531B2}"/>
            </c:ext>
          </c:extLst>
        </c:ser>
        <c:dLbls>
          <c:showLegendKey val="0"/>
          <c:showVal val="0"/>
          <c:showCatName val="0"/>
          <c:showSerName val="0"/>
          <c:showPercent val="0"/>
          <c:showBubbleSize val="0"/>
        </c:dLbls>
        <c:gapWidth val="75"/>
        <c:overlap val="100"/>
        <c:axId val="543509856"/>
        <c:axId val="523563200"/>
      </c:barChart>
      <c:catAx>
        <c:axId val="5435098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defRPr>
            </a:pPr>
            <a:endParaRPr lang="en-US"/>
          </a:p>
        </c:txPr>
        <c:crossAx val="523563200"/>
        <c:crosses val="autoZero"/>
        <c:auto val="1"/>
        <c:lblAlgn val="ctr"/>
        <c:lblOffset val="100"/>
        <c:noMultiLvlLbl val="0"/>
      </c:catAx>
      <c:valAx>
        <c:axId val="523563200"/>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defRPr>
            </a:pPr>
            <a:endParaRPr lang="en-US"/>
          </a:p>
        </c:txPr>
        <c:crossAx val="5435098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900">
          <a:latin typeface="Open Sans" panose="020B0606030504020204" pitchFamily="34" charset="0"/>
          <a:ea typeface="Open Sans" panose="020B0606030504020204" pitchFamily="34" charset="0"/>
          <a:cs typeface="Open Sans" panose="020B0606030504020204" pitchFamily="34" charset="0"/>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percentStacked"/>
        <c:varyColors val="0"/>
        <c:ser>
          <c:idx val="0"/>
          <c:order val="0"/>
          <c:tx>
            <c:strRef>
              <c:f>Sheet1!$B$1</c:f>
              <c:strCache>
                <c:ptCount val="1"/>
                <c:pt idx="0">
                  <c:v>Series 1</c:v>
                </c:pt>
              </c:strCache>
            </c:strRef>
          </c:tx>
          <c:spPr>
            <a:solidFill>
              <a:srgbClr val="F04E23"/>
            </a:solidFill>
            <a:ln>
              <a:noFill/>
            </a:ln>
            <a:effectLst/>
          </c:spPr>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A128-4BBC-9D4C-8AB76570DA96}"/>
            </c:ext>
          </c:extLst>
        </c:ser>
        <c:ser>
          <c:idx val="1"/>
          <c:order val="1"/>
          <c:tx>
            <c:strRef>
              <c:f>Sheet1!$C$1</c:f>
              <c:strCache>
                <c:ptCount val="1"/>
                <c:pt idx="0">
                  <c:v>Series 2</c:v>
                </c:pt>
              </c:strCache>
            </c:strRef>
          </c:tx>
          <c:spPr>
            <a:solidFill>
              <a:srgbClr val="FFB400"/>
            </a:solidFill>
            <a:ln>
              <a:noFill/>
            </a:ln>
            <a:effectLst/>
          </c:spPr>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A128-4BBC-9D4C-8AB76570DA96}"/>
            </c:ext>
          </c:extLst>
        </c:ser>
        <c:ser>
          <c:idx val="2"/>
          <c:order val="2"/>
          <c:tx>
            <c:strRef>
              <c:f>Sheet1!$D$1</c:f>
              <c:strCache>
                <c:ptCount val="1"/>
                <c:pt idx="0">
                  <c:v>Series 3</c:v>
                </c:pt>
              </c:strCache>
            </c:strRef>
          </c:tx>
          <c:spPr>
            <a:solidFill>
              <a:srgbClr val="00ACDC"/>
            </a:solidFill>
            <a:ln>
              <a:noFill/>
            </a:ln>
            <a:effectLst/>
          </c:spPr>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A128-4BBC-9D4C-8AB76570DA96}"/>
            </c:ext>
          </c:extLst>
        </c:ser>
        <c:dLbls>
          <c:showLegendKey val="0"/>
          <c:showVal val="0"/>
          <c:showCatName val="0"/>
          <c:showSerName val="0"/>
          <c:showPercent val="0"/>
          <c:showBubbleSize val="0"/>
        </c:dLbls>
        <c:gapWidth val="300"/>
        <c:axId val="543509856"/>
        <c:axId val="523563200"/>
      </c:barChart>
      <c:catAx>
        <c:axId val="54350985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defRPr>
            </a:pPr>
            <a:endParaRPr lang="en-US"/>
          </a:p>
        </c:txPr>
        <c:crossAx val="523563200"/>
        <c:crosses val="autoZero"/>
        <c:auto val="1"/>
        <c:lblAlgn val="ctr"/>
        <c:lblOffset val="100"/>
        <c:noMultiLvlLbl val="0"/>
      </c:catAx>
      <c:valAx>
        <c:axId val="523563200"/>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defRPr>
            </a:pPr>
            <a:endParaRPr lang="en-US"/>
          </a:p>
        </c:txPr>
        <c:crossAx val="543509856"/>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900">
          <a:latin typeface="Open Sans" panose="020B0606030504020204" pitchFamily="34" charset="0"/>
          <a:ea typeface="Open Sans" panose="020B0606030504020204" pitchFamily="34" charset="0"/>
          <a:cs typeface="Open Sans" panose="020B0606030504020204" pitchFamily="34"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5" name="Picture Placeholder 2">
            <a:extLst>
              <a:ext uri="{FF2B5EF4-FFF2-40B4-BE49-F238E27FC236}">
                <a16:creationId xmlns:a16="http://schemas.microsoft.com/office/drawing/2014/main" id="{1F4A1504-9D62-42E8-9C4D-095D47C2089A}"/>
              </a:ext>
            </a:extLst>
          </p:cNvPr>
          <p:cNvSpPr>
            <a:spLocks noGrp="1"/>
          </p:cNvSpPr>
          <p:nvPr>
            <p:ph type="pic" sz="quarter" idx="10" hasCustomPrompt="1"/>
          </p:nvPr>
        </p:nvSpPr>
        <p:spPr>
          <a:xfrm>
            <a:off x="6323863" y="483729"/>
            <a:ext cx="5311808" cy="5890542"/>
          </a:xfrm>
          <a:prstGeom prst="rect">
            <a:avLst/>
          </a:prstGeom>
          <a:noFill/>
        </p:spPr>
        <p:txBody>
          <a:bodyPr/>
          <a:lstStyle>
            <a:lvl1pPr marL="0" indent="0">
              <a:buNone/>
              <a:defRPr sz="1800">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ID" dirty="0"/>
              <a:t>Image Placeholder</a:t>
            </a:r>
          </a:p>
        </p:txBody>
      </p:sp>
    </p:spTree>
    <p:extLst>
      <p:ext uri="{BB962C8B-B14F-4D97-AF65-F5344CB8AC3E}">
        <p14:creationId xmlns:p14="http://schemas.microsoft.com/office/powerpoint/2010/main" val="26917870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9_Custom Layout">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A617754F-C2C3-41E4-A4C4-8E9AFD61B881}"/>
              </a:ext>
            </a:extLst>
          </p:cNvPr>
          <p:cNvSpPr>
            <a:spLocks noGrp="1"/>
          </p:cNvSpPr>
          <p:nvPr>
            <p:ph type="pic" sz="quarter" idx="14" hasCustomPrompt="1"/>
          </p:nvPr>
        </p:nvSpPr>
        <p:spPr>
          <a:xfrm>
            <a:off x="5548624" y="1508794"/>
            <a:ext cx="5777604" cy="4440389"/>
          </a:xfrm>
          <a:custGeom>
            <a:avLst/>
            <a:gdLst>
              <a:gd name="connsiteX0" fmla="*/ 3815747 w 5777604"/>
              <a:gd name="connsiteY0" fmla="*/ 1676 h 4440389"/>
              <a:gd name="connsiteX1" fmla="*/ 4688762 w 5777604"/>
              <a:gd name="connsiteY1" fmla="*/ 220864 h 4440389"/>
              <a:gd name="connsiteX2" fmla="*/ 5491674 w 5777604"/>
              <a:gd name="connsiteY2" fmla="*/ 4247876 h 4440389"/>
              <a:gd name="connsiteX3" fmla="*/ 517719 w 5777604"/>
              <a:gd name="connsiteY3" fmla="*/ 3503012 h 4440389"/>
              <a:gd name="connsiteX4" fmla="*/ 653142 w 5777604"/>
              <a:gd name="connsiteY4" fmla="*/ 842706 h 4440389"/>
              <a:gd name="connsiteX5" fmla="*/ 3815747 w 5777604"/>
              <a:gd name="connsiteY5" fmla="*/ 1676 h 44403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77604" h="4440389">
                <a:moveTo>
                  <a:pt x="3815747" y="1676"/>
                </a:moveTo>
                <a:cubicBezTo>
                  <a:pt x="4177577" y="12717"/>
                  <a:pt x="4487157" y="78982"/>
                  <a:pt x="4688762" y="220864"/>
                </a:cubicBezTo>
                <a:cubicBezTo>
                  <a:pt x="5495181" y="788391"/>
                  <a:pt x="6186849" y="3700852"/>
                  <a:pt x="5491674" y="4247876"/>
                </a:cubicBezTo>
                <a:cubicBezTo>
                  <a:pt x="4796500" y="4794900"/>
                  <a:pt x="1356277" y="4058493"/>
                  <a:pt x="517719" y="3503012"/>
                </a:cubicBezTo>
                <a:cubicBezTo>
                  <a:pt x="-320839" y="2947531"/>
                  <a:pt x="-42032" y="1389731"/>
                  <a:pt x="653142" y="842706"/>
                </a:cubicBezTo>
                <a:cubicBezTo>
                  <a:pt x="1174523" y="432438"/>
                  <a:pt x="2730258" y="-31448"/>
                  <a:pt x="3815747" y="1676"/>
                </a:cubicBezTo>
                <a:close/>
              </a:path>
            </a:pathLst>
          </a:custGeom>
          <a:solidFill>
            <a:schemeClr val="bg1">
              <a:lumMod val="95000"/>
            </a:schemeClr>
          </a:solidFill>
        </p:spPr>
        <p:txBody>
          <a:bodyPr wrap="square">
            <a:noAutofit/>
          </a:bodyPr>
          <a:lstStyle>
            <a:lvl1pPr marL="0" indent="0">
              <a:buNone/>
              <a:defRPr sz="1800">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ID" dirty="0"/>
              <a:t>Image Placeholder</a:t>
            </a:r>
          </a:p>
        </p:txBody>
      </p:sp>
    </p:spTree>
    <p:extLst>
      <p:ext uri="{BB962C8B-B14F-4D97-AF65-F5344CB8AC3E}">
        <p14:creationId xmlns:p14="http://schemas.microsoft.com/office/powerpoint/2010/main" val="41340603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0_Custom Layout">
    <p:spTree>
      <p:nvGrpSpPr>
        <p:cNvPr id="1" name=""/>
        <p:cNvGrpSpPr/>
        <p:nvPr/>
      </p:nvGrpSpPr>
      <p:grpSpPr>
        <a:xfrm>
          <a:off x="0" y="0"/>
          <a:ext cx="0" cy="0"/>
          <a:chOff x="0" y="0"/>
          <a:chExt cx="0" cy="0"/>
        </a:xfrm>
      </p:grpSpPr>
      <p:sp>
        <p:nvSpPr>
          <p:cNvPr id="4" name="Picture Placeholder 2">
            <a:extLst>
              <a:ext uri="{FF2B5EF4-FFF2-40B4-BE49-F238E27FC236}">
                <a16:creationId xmlns:a16="http://schemas.microsoft.com/office/drawing/2014/main" id="{7AD1EFF7-87E3-44A2-8C81-CCA27276B863}"/>
              </a:ext>
            </a:extLst>
          </p:cNvPr>
          <p:cNvSpPr>
            <a:spLocks noGrp="1"/>
          </p:cNvSpPr>
          <p:nvPr>
            <p:ph type="pic" sz="quarter" idx="10" hasCustomPrompt="1"/>
          </p:nvPr>
        </p:nvSpPr>
        <p:spPr>
          <a:xfrm>
            <a:off x="0" y="0"/>
            <a:ext cx="6096000" cy="6858000"/>
          </a:xfrm>
          <a:prstGeom prst="flowChartDelay">
            <a:avLst/>
          </a:prstGeom>
          <a:solidFill>
            <a:schemeClr val="bg1">
              <a:lumMod val="95000"/>
            </a:schemeClr>
          </a:solidFill>
        </p:spPr>
        <p:txBody>
          <a:bodyPr/>
          <a:lstStyle>
            <a:lvl1pPr marL="0" indent="0">
              <a:buNone/>
              <a:defRPr sz="1800">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ID" dirty="0"/>
              <a:t>Image Placeholder</a:t>
            </a:r>
          </a:p>
        </p:txBody>
      </p:sp>
    </p:spTree>
    <p:extLst>
      <p:ext uri="{BB962C8B-B14F-4D97-AF65-F5344CB8AC3E}">
        <p14:creationId xmlns:p14="http://schemas.microsoft.com/office/powerpoint/2010/main" val="6551790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1_Custom Layout">
    <p:spTree>
      <p:nvGrpSpPr>
        <p:cNvPr id="1" name=""/>
        <p:cNvGrpSpPr/>
        <p:nvPr/>
      </p:nvGrpSpPr>
      <p:grpSpPr>
        <a:xfrm>
          <a:off x="0" y="0"/>
          <a:ext cx="0" cy="0"/>
          <a:chOff x="0" y="0"/>
          <a:chExt cx="0" cy="0"/>
        </a:xfrm>
      </p:grpSpPr>
      <p:sp>
        <p:nvSpPr>
          <p:cNvPr id="4" name="Picture Placeholder 2">
            <a:extLst>
              <a:ext uri="{FF2B5EF4-FFF2-40B4-BE49-F238E27FC236}">
                <a16:creationId xmlns:a16="http://schemas.microsoft.com/office/drawing/2014/main" id="{CFC2F7A7-2D2A-449B-8712-B8AD39BFA9D9}"/>
              </a:ext>
            </a:extLst>
          </p:cNvPr>
          <p:cNvSpPr>
            <a:spLocks noGrp="1"/>
          </p:cNvSpPr>
          <p:nvPr>
            <p:ph type="pic" sz="quarter" idx="10" hasCustomPrompt="1"/>
          </p:nvPr>
        </p:nvSpPr>
        <p:spPr>
          <a:xfrm>
            <a:off x="1474788" y="1322388"/>
            <a:ext cx="3292475" cy="4481512"/>
          </a:xfrm>
          <a:prstGeom prst="roundRect">
            <a:avLst>
              <a:gd name="adj" fmla="val 18536"/>
            </a:avLst>
          </a:prstGeom>
          <a:solidFill>
            <a:schemeClr val="bg1">
              <a:lumMod val="95000"/>
            </a:schemeClr>
          </a:solidFill>
        </p:spPr>
        <p:txBody>
          <a:bodyPr/>
          <a:lstStyle>
            <a:lvl1pPr marL="0" indent="0">
              <a:buNone/>
              <a:defRPr sz="1800">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ID" dirty="0"/>
              <a:t>Image Placeholder</a:t>
            </a:r>
          </a:p>
        </p:txBody>
      </p:sp>
    </p:spTree>
    <p:extLst>
      <p:ext uri="{BB962C8B-B14F-4D97-AF65-F5344CB8AC3E}">
        <p14:creationId xmlns:p14="http://schemas.microsoft.com/office/powerpoint/2010/main" val="7156286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2_Custom Layout">
    <p:spTree>
      <p:nvGrpSpPr>
        <p:cNvPr id="1" name=""/>
        <p:cNvGrpSpPr/>
        <p:nvPr/>
      </p:nvGrpSpPr>
      <p:grpSpPr>
        <a:xfrm>
          <a:off x="0" y="0"/>
          <a:ext cx="0" cy="0"/>
          <a:chOff x="0" y="0"/>
          <a:chExt cx="0" cy="0"/>
        </a:xfrm>
      </p:grpSpPr>
      <p:sp>
        <p:nvSpPr>
          <p:cNvPr id="4" name="Picture Placeholder 2">
            <a:extLst>
              <a:ext uri="{FF2B5EF4-FFF2-40B4-BE49-F238E27FC236}">
                <a16:creationId xmlns:a16="http://schemas.microsoft.com/office/drawing/2014/main" id="{07E2E96E-0EF2-4460-9829-4950F49BE4D9}"/>
              </a:ext>
            </a:extLst>
          </p:cNvPr>
          <p:cNvSpPr>
            <a:spLocks noGrp="1"/>
          </p:cNvSpPr>
          <p:nvPr>
            <p:ph type="pic" sz="quarter" idx="10" hasCustomPrompt="1"/>
          </p:nvPr>
        </p:nvSpPr>
        <p:spPr>
          <a:xfrm>
            <a:off x="7205662" y="0"/>
            <a:ext cx="4986337" cy="6858000"/>
          </a:xfrm>
          <a:prstGeom prst="rect">
            <a:avLst/>
          </a:prstGeom>
          <a:solidFill>
            <a:schemeClr val="bg1">
              <a:lumMod val="95000"/>
            </a:schemeClr>
          </a:solidFill>
        </p:spPr>
        <p:txBody>
          <a:bodyPr/>
          <a:lstStyle>
            <a:lvl1pPr marL="0" indent="0">
              <a:buNone/>
              <a:defRPr sz="1800">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ID" dirty="0"/>
              <a:t>Image Placeholder</a:t>
            </a:r>
          </a:p>
        </p:txBody>
      </p:sp>
    </p:spTree>
    <p:extLst>
      <p:ext uri="{BB962C8B-B14F-4D97-AF65-F5344CB8AC3E}">
        <p14:creationId xmlns:p14="http://schemas.microsoft.com/office/powerpoint/2010/main" val="39373225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3_Custom Layout">
    <p:spTree>
      <p:nvGrpSpPr>
        <p:cNvPr id="1" name=""/>
        <p:cNvGrpSpPr/>
        <p:nvPr/>
      </p:nvGrpSpPr>
      <p:grpSpPr>
        <a:xfrm>
          <a:off x="0" y="0"/>
          <a:ext cx="0" cy="0"/>
          <a:chOff x="0" y="0"/>
          <a:chExt cx="0" cy="0"/>
        </a:xfrm>
      </p:grpSpPr>
      <p:sp>
        <p:nvSpPr>
          <p:cNvPr id="4" name="Picture Placeholder 2">
            <a:extLst>
              <a:ext uri="{FF2B5EF4-FFF2-40B4-BE49-F238E27FC236}">
                <a16:creationId xmlns:a16="http://schemas.microsoft.com/office/drawing/2014/main" id="{CA128C55-C720-44C7-9E88-FDFFF0082B11}"/>
              </a:ext>
            </a:extLst>
          </p:cNvPr>
          <p:cNvSpPr>
            <a:spLocks noGrp="1"/>
          </p:cNvSpPr>
          <p:nvPr>
            <p:ph type="pic" sz="quarter" idx="10" hasCustomPrompt="1"/>
          </p:nvPr>
        </p:nvSpPr>
        <p:spPr>
          <a:xfrm>
            <a:off x="0" y="3879850"/>
            <a:ext cx="12191999" cy="2978150"/>
          </a:xfrm>
          <a:prstGeom prst="rect">
            <a:avLst/>
          </a:prstGeom>
          <a:solidFill>
            <a:schemeClr val="bg1">
              <a:lumMod val="95000"/>
            </a:schemeClr>
          </a:solidFill>
        </p:spPr>
        <p:txBody>
          <a:bodyPr/>
          <a:lstStyle>
            <a:lvl1pPr marL="0" indent="0">
              <a:buNone/>
              <a:defRPr sz="1800">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ID" dirty="0"/>
              <a:t>Image Placeholder</a:t>
            </a:r>
          </a:p>
        </p:txBody>
      </p:sp>
    </p:spTree>
    <p:extLst>
      <p:ext uri="{BB962C8B-B14F-4D97-AF65-F5344CB8AC3E}">
        <p14:creationId xmlns:p14="http://schemas.microsoft.com/office/powerpoint/2010/main" val="32944721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4_Custom Layout">
    <p:spTree>
      <p:nvGrpSpPr>
        <p:cNvPr id="1" name=""/>
        <p:cNvGrpSpPr/>
        <p:nvPr/>
      </p:nvGrpSpPr>
      <p:grpSpPr>
        <a:xfrm>
          <a:off x="0" y="0"/>
          <a:ext cx="0" cy="0"/>
          <a:chOff x="0" y="0"/>
          <a:chExt cx="0" cy="0"/>
        </a:xfrm>
      </p:grpSpPr>
      <p:sp>
        <p:nvSpPr>
          <p:cNvPr id="11" name="Picture Placeholder 2">
            <a:extLst>
              <a:ext uri="{FF2B5EF4-FFF2-40B4-BE49-F238E27FC236}">
                <a16:creationId xmlns:a16="http://schemas.microsoft.com/office/drawing/2014/main" id="{F43082F9-ABF3-43C1-909C-2BF5AF1931A5}"/>
              </a:ext>
            </a:extLst>
          </p:cNvPr>
          <p:cNvSpPr>
            <a:spLocks noGrp="1"/>
          </p:cNvSpPr>
          <p:nvPr>
            <p:ph type="pic" sz="quarter" idx="10" hasCustomPrompt="1"/>
          </p:nvPr>
        </p:nvSpPr>
        <p:spPr>
          <a:xfrm>
            <a:off x="989013" y="1046163"/>
            <a:ext cx="2179637" cy="3249612"/>
          </a:xfrm>
          <a:prstGeom prst="roundRect">
            <a:avLst>
              <a:gd name="adj" fmla="val 13695"/>
            </a:avLst>
          </a:prstGeom>
          <a:solidFill>
            <a:schemeClr val="bg1">
              <a:lumMod val="95000"/>
            </a:schemeClr>
          </a:solidFill>
        </p:spPr>
        <p:txBody>
          <a:bodyPr/>
          <a:lstStyle>
            <a:lvl1pPr marL="0" indent="0">
              <a:buNone/>
              <a:defRPr sz="1800">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ID" dirty="0"/>
              <a:t>Image Placeholder</a:t>
            </a:r>
          </a:p>
        </p:txBody>
      </p:sp>
      <p:sp>
        <p:nvSpPr>
          <p:cNvPr id="12" name="Picture Placeholder 2">
            <a:extLst>
              <a:ext uri="{FF2B5EF4-FFF2-40B4-BE49-F238E27FC236}">
                <a16:creationId xmlns:a16="http://schemas.microsoft.com/office/drawing/2014/main" id="{A4D86C0F-FFBC-4FF5-821A-91180B45836D}"/>
              </a:ext>
            </a:extLst>
          </p:cNvPr>
          <p:cNvSpPr>
            <a:spLocks noGrp="1"/>
          </p:cNvSpPr>
          <p:nvPr>
            <p:ph type="pic" sz="quarter" idx="11" hasCustomPrompt="1"/>
          </p:nvPr>
        </p:nvSpPr>
        <p:spPr>
          <a:xfrm>
            <a:off x="3551237" y="1046163"/>
            <a:ext cx="2179637" cy="3249612"/>
          </a:xfrm>
          <a:prstGeom prst="roundRect">
            <a:avLst>
              <a:gd name="adj" fmla="val 13695"/>
            </a:avLst>
          </a:prstGeom>
          <a:solidFill>
            <a:schemeClr val="bg1">
              <a:lumMod val="95000"/>
            </a:schemeClr>
          </a:solidFill>
        </p:spPr>
        <p:txBody>
          <a:bodyPr/>
          <a:lstStyle>
            <a:lvl1pPr marL="0" indent="0">
              <a:buNone/>
              <a:defRPr sz="1800">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ID" dirty="0"/>
              <a:t>Image Placeholder</a:t>
            </a:r>
          </a:p>
        </p:txBody>
      </p:sp>
      <p:sp>
        <p:nvSpPr>
          <p:cNvPr id="13" name="Picture Placeholder 2">
            <a:extLst>
              <a:ext uri="{FF2B5EF4-FFF2-40B4-BE49-F238E27FC236}">
                <a16:creationId xmlns:a16="http://schemas.microsoft.com/office/drawing/2014/main" id="{ED2DF68A-2812-4227-8A53-8B86F55155E5}"/>
              </a:ext>
            </a:extLst>
          </p:cNvPr>
          <p:cNvSpPr>
            <a:spLocks noGrp="1"/>
          </p:cNvSpPr>
          <p:nvPr>
            <p:ph type="pic" sz="quarter" idx="12" hasCustomPrompt="1"/>
          </p:nvPr>
        </p:nvSpPr>
        <p:spPr>
          <a:xfrm>
            <a:off x="6176962" y="1046163"/>
            <a:ext cx="2179637" cy="3249612"/>
          </a:xfrm>
          <a:prstGeom prst="roundRect">
            <a:avLst>
              <a:gd name="adj" fmla="val 13695"/>
            </a:avLst>
          </a:prstGeom>
          <a:solidFill>
            <a:schemeClr val="bg1">
              <a:lumMod val="95000"/>
            </a:schemeClr>
          </a:solidFill>
        </p:spPr>
        <p:txBody>
          <a:bodyPr/>
          <a:lstStyle>
            <a:lvl1pPr marL="0" indent="0">
              <a:buNone/>
              <a:defRPr sz="1800">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ID" dirty="0"/>
              <a:t>Image Placeholder</a:t>
            </a:r>
          </a:p>
        </p:txBody>
      </p:sp>
      <p:sp>
        <p:nvSpPr>
          <p:cNvPr id="14" name="Picture Placeholder 2">
            <a:extLst>
              <a:ext uri="{FF2B5EF4-FFF2-40B4-BE49-F238E27FC236}">
                <a16:creationId xmlns:a16="http://schemas.microsoft.com/office/drawing/2014/main" id="{CA6F607C-840B-403F-B415-42556DB383DC}"/>
              </a:ext>
            </a:extLst>
          </p:cNvPr>
          <p:cNvSpPr>
            <a:spLocks noGrp="1"/>
          </p:cNvSpPr>
          <p:nvPr>
            <p:ph type="pic" sz="quarter" idx="13" hasCustomPrompt="1"/>
          </p:nvPr>
        </p:nvSpPr>
        <p:spPr>
          <a:xfrm>
            <a:off x="8802688" y="1046163"/>
            <a:ext cx="2179637" cy="3249612"/>
          </a:xfrm>
          <a:prstGeom prst="roundRect">
            <a:avLst>
              <a:gd name="adj" fmla="val 13695"/>
            </a:avLst>
          </a:prstGeom>
          <a:solidFill>
            <a:schemeClr val="bg1">
              <a:lumMod val="95000"/>
            </a:schemeClr>
          </a:solidFill>
        </p:spPr>
        <p:txBody>
          <a:bodyPr/>
          <a:lstStyle>
            <a:lvl1pPr marL="0" indent="0">
              <a:buNone/>
              <a:defRPr sz="1800">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ID" dirty="0"/>
              <a:t>Image Placeholder</a:t>
            </a:r>
          </a:p>
        </p:txBody>
      </p:sp>
    </p:spTree>
    <p:extLst>
      <p:ext uri="{BB962C8B-B14F-4D97-AF65-F5344CB8AC3E}">
        <p14:creationId xmlns:p14="http://schemas.microsoft.com/office/powerpoint/2010/main" val="38941153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5_Custom Layout">
    <p:spTree>
      <p:nvGrpSpPr>
        <p:cNvPr id="1" name=""/>
        <p:cNvGrpSpPr/>
        <p:nvPr/>
      </p:nvGrpSpPr>
      <p:grpSpPr>
        <a:xfrm>
          <a:off x="0" y="0"/>
          <a:ext cx="0" cy="0"/>
          <a:chOff x="0" y="0"/>
          <a:chExt cx="0" cy="0"/>
        </a:xfrm>
      </p:grpSpPr>
      <p:sp>
        <p:nvSpPr>
          <p:cNvPr id="9" name="Picture Placeholder 2">
            <a:extLst>
              <a:ext uri="{FF2B5EF4-FFF2-40B4-BE49-F238E27FC236}">
                <a16:creationId xmlns:a16="http://schemas.microsoft.com/office/drawing/2014/main" id="{E71B23F8-CDD8-4C69-B2A5-CAEA82A2315C}"/>
              </a:ext>
            </a:extLst>
          </p:cNvPr>
          <p:cNvSpPr>
            <a:spLocks noGrp="1"/>
          </p:cNvSpPr>
          <p:nvPr>
            <p:ph type="pic" sz="quarter" idx="10" hasCustomPrompt="1"/>
          </p:nvPr>
        </p:nvSpPr>
        <p:spPr>
          <a:xfrm>
            <a:off x="6786563" y="747712"/>
            <a:ext cx="1603375" cy="1341437"/>
          </a:xfrm>
          <a:prstGeom prst="roundRect">
            <a:avLst>
              <a:gd name="adj" fmla="val 14603"/>
            </a:avLst>
          </a:prstGeom>
          <a:solidFill>
            <a:schemeClr val="bg1">
              <a:lumMod val="95000"/>
            </a:schemeClr>
          </a:solidFill>
        </p:spPr>
        <p:txBody>
          <a:bodyPr/>
          <a:lstStyle>
            <a:lvl1pPr marL="0" indent="0">
              <a:buNone/>
              <a:defRPr sz="1800">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ID" dirty="0"/>
              <a:t>Image Placeholder</a:t>
            </a:r>
          </a:p>
        </p:txBody>
      </p:sp>
      <p:sp>
        <p:nvSpPr>
          <p:cNvPr id="10" name="Picture Placeholder 2">
            <a:extLst>
              <a:ext uri="{FF2B5EF4-FFF2-40B4-BE49-F238E27FC236}">
                <a16:creationId xmlns:a16="http://schemas.microsoft.com/office/drawing/2014/main" id="{2A7536D6-7E0E-4FEF-9E6A-F88F57E176C1}"/>
              </a:ext>
            </a:extLst>
          </p:cNvPr>
          <p:cNvSpPr>
            <a:spLocks noGrp="1"/>
          </p:cNvSpPr>
          <p:nvPr>
            <p:ph type="pic" sz="quarter" idx="11" hasCustomPrompt="1"/>
          </p:nvPr>
        </p:nvSpPr>
        <p:spPr>
          <a:xfrm>
            <a:off x="8389938" y="1735137"/>
            <a:ext cx="3027362" cy="3094037"/>
          </a:xfrm>
          <a:prstGeom prst="roundRect">
            <a:avLst>
              <a:gd name="adj" fmla="val 14603"/>
            </a:avLst>
          </a:prstGeom>
          <a:solidFill>
            <a:schemeClr val="bg1">
              <a:lumMod val="95000"/>
            </a:schemeClr>
          </a:solidFill>
        </p:spPr>
        <p:txBody>
          <a:bodyPr/>
          <a:lstStyle>
            <a:lvl1pPr marL="0" indent="0">
              <a:buNone/>
              <a:defRPr sz="1800">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ID" dirty="0"/>
              <a:t>Image Placeholder</a:t>
            </a:r>
          </a:p>
        </p:txBody>
      </p:sp>
      <p:sp>
        <p:nvSpPr>
          <p:cNvPr id="11" name="Picture Placeholder 2">
            <a:extLst>
              <a:ext uri="{FF2B5EF4-FFF2-40B4-BE49-F238E27FC236}">
                <a16:creationId xmlns:a16="http://schemas.microsoft.com/office/drawing/2014/main" id="{09036CB7-AFA5-4667-8DFA-1917FC5B6914}"/>
              </a:ext>
            </a:extLst>
          </p:cNvPr>
          <p:cNvSpPr>
            <a:spLocks noGrp="1"/>
          </p:cNvSpPr>
          <p:nvPr>
            <p:ph type="pic" sz="quarter" idx="12" hasCustomPrompt="1"/>
          </p:nvPr>
        </p:nvSpPr>
        <p:spPr>
          <a:xfrm>
            <a:off x="6786563" y="4092574"/>
            <a:ext cx="2890837" cy="2017713"/>
          </a:xfrm>
          <a:prstGeom prst="roundRect">
            <a:avLst>
              <a:gd name="adj" fmla="val 14603"/>
            </a:avLst>
          </a:prstGeom>
          <a:solidFill>
            <a:schemeClr val="bg1">
              <a:lumMod val="95000"/>
            </a:schemeClr>
          </a:solidFill>
        </p:spPr>
        <p:txBody>
          <a:bodyPr/>
          <a:lstStyle>
            <a:lvl1pPr marL="0" indent="0">
              <a:buNone/>
              <a:defRPr sz="1800">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ID" dirty="0"/>
              <a:t>Image Placeholder</a:t>
            </a:r>
          </a:p>
        </p:txBody>
      </p:sp>
    </p:spTree>
    <p:extLst>
      <p:ext uri="{BB962C8B-B14F-4D97-AF65-F5344CB8AC3E}">
        <p14:creationId xmlns:p14="http://schemas.microsoft.com/office/powerpoint/2010/main" val="5926408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6_Custom Layout">
    <p:spTree>
      <p:nvGrpSpPr>
        <p:cNvPr id="1" name=""/>
        <p:cNvGrpSpPr/>
        <p:nvPr/>
      </p:nvGrpSpPr>
      <p:grpSpPr>
        <a:xfrm>
          <a:off x="0" y="0"/>
          <a:ext cx="0" cy="0"/>
          <a:chOff x="0" y="0"/>
          <a:chExt cx="0" cy="0"/>
        </a:xfrm>
      </p:grpSpPr>
      <p:sp>
        <p:nvSpPr>
          <p:cNvPr id="6" name="Picture Placeholder 2">
            <a:extLst>
              <a:ext uri="{FF2B5EF4-FFF2-40B4-BE49-F238E27FC236}">
                <a16:creationId xmlns:a16="http://schemas.microsoft.com/office/drawing/2014/main" id="{BF4BC175-9E46-4938-BA35-56D6544817CD}"/>
              </a:ext>
            </a:extLst>
          </p:cNvPr>
          <p:cNvSpPr>
            <a:spLocks noGrp="1"/>
          </p:cNvSpPr>
          <p:nvPr>
            <p:ph type="pic" sz="quarter" idx="10" hasCustomPrompt="1"/>
          </p:nvPr>
        </p:nvSpPr>
        <p:spPr>
          <a:xfrm>
            <a:off x="5305425" y="4170364"/>
            <a:ext cx="1895475" cy="1808162"/>
          </a:xfrm>
          <a:prstGeom prst="ellipse">
            <a:avLst/>
          </a:prstGeom>
          <a:solidFill>
            <a:schemeClr val="bg1">
              <a:lumMod val="95000"/>
            </a:schemeClr>
          </a:solidFill>
        </p:spPr>
        <p:txBody>
          <a:bodyPr/>
          <a:lstStyle>
            <a:lvl1pPr marL="0" indent="0">
              <a:buNone/>
              <a:defRPr sz="1800">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ID" dirty="0"/>
              <a:t>Image Placeholder</a:t>
            </a:r>
          </a:p>
        </p:txBody>
      </p:sp>
      <p:sp>
        <p:nvSpPr>
          <p:cNvPr id="7" name="Picture Placeholder 2">
            <a:extLst>
              <a:ext uri="{FF2B5EF4-FFF2-40B4-BE49-F238E27FC236}">
                <a16:creationId xmlns:a16="http://schemas.microsoft.com/office/drawing/2014/main" id="{0A488A2F-4956-4363-BD42-70CB5F7E9E20}"/>
              </a:ext>
            </a:extLst>
          </p:cNvPr>
          <p:cNvSpPr>
            <a:spLocks noGrp="1"/>
          </p:cNvSpPr>
          <p:nvPr>
            <p:ph type="pic" sz="quarter" idx="11" hasCustomPrompt="1"/>
          </p:nvPr>
        </p:nvSpPr>
        <p:spPr>
          <a:xfrm>
            <a:off x="6288088" y="-1995489"/>
            <a:ext cx="7237412" cy="6910389"/>
          </a:xfrm>
          <a:prstGeom prst="ellipse">
            <a:avLst/>
          </a:prstGeom>
          <a:solidFill>
            <a:schemeClr val="bg1">
              <a:lumMod val="95000"/>
            </a:schemeClr>
          </a:solidFill>
        </p:spPr>
        <p:txBody>
          <a:bodyPr/>
          <a:lstStyle>
            <a:lvl1pPr marL="0" indent="0">
              <a:buNone/>
              <a:defRPr sz="1800">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ID" dirty="0"/>
              <a:t>Image Placeholder</a:t>
            </a:r>
          </a:p>
        </p:txBody>
      </p:sp>
    </p:spTree>
    <p:extLst>
      <p:ext uri="{BB962C8B-B14F-4D97-AF65-F5344CB8AC3E}">
        <p14:creationId xmlns:p14="http://schemas.microsoft.com/office/powerpoint/2010/main" val="229983910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7_Custom Layout">
    <p:spTree>
      <p:nvGrpSpPr>
        <p:cNvPr id="1" name=""/>
        <p:cNvGrpSpPr/>
        <p:nvPr/>
      </p:nvGrpSpPr>
      <p:grpSpPr>
        <a:xfrm>
          <a:off x="0" y="0"/>
          <a:ext cx="0" cy="0"/>
          <a:chOff x="0" y="0"/>
          <a:chExt cx="0" cy="0"/>
        </a:xfrm>
      </p:grpSpPr>
      <p:sp>
        <p:nvSpPr>
          <p:cNvPr id="6" name="Picture Placeholder 2">
            <a:extLst>
              <a:ext uri="{FF2B5EF4-FFF2-40B4-BE49-F238E27FC236}">
                <a16:creationId xmlns:a16="http://schemas.microsoft.com/office/drawing/2014/main" id="{6996599E-2213-45B2-8B48-A641F10C07CA}"/>
              </a:ext>
            </a:extLst>
          </p:cNvPr>
          <p:cNvSpPr>
            <a:spLocks noGrp="1"/>
          </p:cNvSpPr>
          <p:nvPr>
            <p:ph type="pic" sz="quarter" idx="10" hasCustomPrompt="1"/>
          </p:nvPr>
        </p:nvSpPr>
        <p:spPr>
          <a:xfrm>
            <a:off x="915988" y="1141413"/>
            <a:ext cx="3879850" cy="2163762"/>
          </a:xfrm>
          <a:prstGeom prst="round2SameRect">
            <a:avLst>
              <a:gd name="adj1" fmla="val 50000"/>
              <a:gd name="adj2" fmla="val 0"/>
            </a:avLst>
          </a:prstGeom>
          <a:solidFill>
            <a:schemeClr val="bg1">
              <a:lumMod val="95000"/>
            </a:schemeClr>
          </a:solidFill>
        </p:spPr>
        <p:txBody>
          <a:bodyPr/>
          <a:lstStyle>
            <a:lvl1pPr marL="0" indent="0">
              <a:buNone/>
              <a:defRPr sz="1800">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ID" dirty="0"/>
              <a:t>Image Placeholder</a:t>
            </a:r>
          </a:p>
        </p:txBody>
      </p:sp>
      <p:sp>
        <p:nvSpPr>
          <p:cNvPr id="7" name="Picture Placeholder 2">
            <a:extLst>
              <a:ext uri="{FF2B5EF4-FFF2-40B4-BE49-F238E27FC236}">
                <a16:creationId xmlns:a16="http://schemas.microsoft.com/office/drawing/2014/main" id="{9914BCF6-4EBD-42DA-891A-CA08095C28F5}"/>
              </a:ext>
            </a:extLst>
          </p:cNvPr>
          <p:cNvSpPr>
            <a:spLocks noGrp="1"/>
          </p:cNvSpPr>
          <p:nvPr>
            <p:ph type="pic" sz="quarter" idx="11" hasCustomPrompt="1"/>
          </p:nvPr>
        </p:nvSpPr>
        <p:spPr>
          <a:xfrm>
            <a:off x="915988" y="3795713"/>
            <a:ext cx="3879850" cy="2163762"/>
          </a:xfrm>
          <a:prstGeom prst="round2SameRect">
            <a:avLst>
              <a:gd name="adj1" fmla="val 50000"/>
              <a:gd name="adj2" fmla="val 0"/>
            </a:avLst>
          </a:prstGeom>
          <a:solidFill>
            <a:schemeClr val="bg1">
              <a:lumMod val="95000"/>
            </a:schemeClr>
          </a:solidFill>
        </p:spPr>
        <p:txBody>
          <a:bodyPr/>
          <a:lstStyle>
            <a:lvl1pPr marL="0" indent="0">
              <a:buNone/>
              <a:defRPr sz="1800">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ID" dirty="0"/>
              <a:t>Image Placeholder</a:t>
            </a:r>
          </a:p>
        </p:txBody>
      </p:sp>
    </p:spTree>
    <p:extLst>
      <p:ext uri="{BB962C8B-B14F-4D97-AF65-F5344CB8AC3E}">
        <p14:creationId xmlns:p14="http://schemas.microsoft.com/office/powerpoint/2010/main" val="284088120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8_Custom Layout">
    <p:spTree>
      <p:nvGrpSpPr>
        <p:cNvPr id="1" name=""/>
        <p:cNvGrpSpPr/>
        <p:nvPr/>
      </p:nvGrpSpPr>
      <p:grpSpPr>
        <a:xfrm>
          <a:off x="0" y="0"/>
          <a:ext cx="0" cy="0"/>
          <a:chOff x="0" y="0"/>
          <a:chExt cx="0" cy="0"/>
        </a:xfrm>
      </p:grpSpPr>
      <p:sp>
        <p:nvSpPr>
          <p:cNvPr id="4" name="Picture Placeholder 2">
            <a:extLst>
              <a:ext uri="{FF2B5EF4-FFF2-40B4-BE49-F238E27FC236}">
                <a16:creationId xmlns:a16="http://schemas.microsoft.com/office/drawing/2014/main" id="{A62E2BB3-8908-4E1B-8E57-3F1C7757DA39}"/>
              </a:ext>
            </a:extLst>
          </p:cNvPr>
          <p:cNvSpPr>
            <a:spLocks noGrp="1"/>
          </p:cNvSpPr>
          <p:nvPr>
            <p:ph type="pic" sz="quarter" idx="10" hasCustomPrompt="1"/>
          </p:nvPr>
        </p:nvSpPr>
        <p:spPr>
          <a:xfrm>
            <a:off x="5159375" y="0"/>
            <a:ext cx="7032625" cy="6858000"/>
          </a:xfrm>
          <a:prstGeom prst="trapezoid">
            <a:avLst>
              <a:gd name="adj" fmla="val 41154"/>
            </a:avLst>
          </a:prstGeom>
          <a:solidFill>
            <a:schemeClr val="bg1">
              <a:lumMod val="95000"/>
            </a:schemeClr>
          </a:solidFill>
        </p:spPr>
        <p:txBody>
          <a:bodyPr/>
          <a:lstStyle>
            <a:lvl1pPr marL="0" indent="0">
              <a:buNone/>
              <a:defRPr sz="1800">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ID" dirty="0"/>
              <a:t>Image Placeholder</a:t>
            </a:r>
          </a:p>
        </p:txBody>
      </p:sp>
    </p:spTree>
    <p:extLst>
      <p:ext uri="{BB962C8B-B14F-4D97-AF65-F5344CB8AC3E}">
        <p14:creationId xmlns:p14="http://schemas.microsoft.com/office/powerpoint/2010/main" val="1535840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4" name="Picture Placeholder 2">
            <a:extLst>
              <a:ext uri="{FF2B5EF4-FFF2-40B4-BE49-F238E27FC236}">
                <a16:creationId xmlns:a16="http://schemas.microsoft.com/office/drawing/2014/main" id="{7ABA6E8E-C9D2-4543-BD4C-8FC385C358F1}"/>
              </a:ext>
            </a:extLst>
          </p:cNvPr>
          <p:cNvSpPr>
            <a:spLocks noGrp="1"/>
          </p:cNvSpPr>
          <p:nvPr>
            <p:ph type="pic" sz="quarter" idx="10" hasCustomPrompt="1"/>
          </p:nvPr>
        </p:nvSpPr>
        <p:spPr>
          <a:xfrm>
            <a:off x="7500939" y="1625601"/>
            <a:ext cx="3330574" cy="4251324"/>
          </a:xfrm>
          <a:prstGeom prst="roundRect">
            <a:avLst>
              <a:gd name="adj" fmla="val 4524"/>
            </a:avLst>
          </a:prstGeom>
          <a:solidFill>
            <a:schemeClr val="bg1">
              <a:lumMod val="95000"/>
            </a:schemeClr>
          </a:solidFill>
        </p:spPr>
        <p:txBody>
          <a:bodyPr/>
          <a:lstStyle>
            <a:lvl1pPr marL="0" indent="0">
              <a:buNone/>
              <a:defRPr sz="1800">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ID" dirty="0"/>
              <a:t>Image Placeholder</a:t>
            </a:r>
          </a:p>
        </p:txBody>
      </p:sp>
    </p:spTree>
    <p:extLst>
      <p:ext uri="{BB962C8B-B14F-4D97-AF65-F5344CB8AC3E}">
        <p14:creationId xmlns:p14="http://schemas.microsoft.com/office/powerpoint/2010/main" val="12255159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9_Custom Layout">
    <p:spTree>
      <p:nvGrpSpPr>
        <p:cNvPr id="1" name=""/>
        <p:cNvGrpSpPr/>
        <p:nvPr/>
      </p:nvGrpSpPr>
      <p:grpSpPr>
        <a:xfrm>
          <a:off x="0" y="0"/>
          <a:ext cx="0" cy="0"/>
          <a:chOff x="0" y="0"/>
          <a:chExt cx="0" cy="0"/>
        </a:xfrm>
      </p:grpSpPr>
      <p:sp>
        <p:nvSpPr>
          <p:cNvPr id="6" name="Picture Placeholder 2">
            <a:extLst>
              <a:ext uri="{FF2B5EF4-FFF2-40B4-BE49-F238E27FC236}">
                <a16:creationId xmlns:a16="http://schemas.microsoft.com/office/drawing/2014/main" id="{087B3E0F-5FB3-4DDE-BE8E-29B70795C76A}"/>
              </a:ext>
            </a:extLst>
          </p:cNvPr>
          <p:cNvSpPr>
            <a:spLocks noGrp="1"/>
          </p:cNvSpPr>
          <p:nvPr>
            <p:ph type="pic" sz="quarter" idx="15" hasCustomPrompt="1"/>
          </p:nvPr>
        </p:nvSpPr>
        <p:spPr>
          <a:xfrm>
            <a:off x="8064500" y="1158874"/>
            <a:ext cx="2271713" cy="4779963"/>
          </a:xfrm>
          <a:prstGeom prst="roundRect">
            <a:avLst>
              <a:gd name="adj" fmla="val 8539"/>
            </a:avLst>
          </a:prstGeom>
          <a:solidFill>
            <a:schemeClr val="bg1">
              <a:lumMod val="95000"/>
            </a:schemeClr>
          </a:solidFill>
        </p:spPr>
        <p:txBody>
          <a:bodyPr/>
          <a:lstStyle>
            <a:lvl1pPr marL="0" indent="0">
              <a:buNone/>
              <a:defRPr sz="1800">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ID" dirty="0"/>
              <a:t>Image Placeholder</a:t>
            </a:r>
          </a:p>
        </p:txBody>
      </p:sp>
    </p:spTree>
    <p:extLst>
      <p:ext uri="{BB962C8B-B14F-4D97-AF65-F5344CB8AC3E}">
        <p14:creationId xmlns:p14="http://schemas.microsoft.com/office/powerpoint/2010/main" val="4603596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20_Custom Layout">
    <p:spTree>
      <p:nvGrpSpPr>
        <p:cNvPr id="1" name=""/>
        <p:cNvGrpSpPr/>
        <p:nvPr/>
      </p:nvGrpSpPr>
      <p:grpSpPr>
        <a:xfrm>
          <a:off x="0" y="0"/>
          <a:ext cx="0" cy="0"/>
          <a:chOff x="0" y="0"/>
          <a:chExt cx="0" cy="0"/>
        </a:xfrm>
      </p:grpSpPr>
      <p:sp>
        <p:nvSpPr>
          <p:cNvPr id="5" name="Picture Placeholder 2">
            <a:extLst>
              <a:ext uri="{FF2B5EF4-FFF2-40B4-BE49-F238E27FC236}">
                <a16:creationId xmlns:a16="http://schemas.microsoft.com/office/drawing/2014/main" id="{29B4D686-E828-4DE0-BFFB-4C5B62FD87C0}"/>
              </a:ext>
            </a:extLst>
          </p:cNvPr>
          <p:cNvSpPr>
            <a:spLocks noGrp="1"/>
          </p:cNvSpPr>
          <p:nvPr>
            <p:ph type="pic" sz="quarter" idx="15" hasCustomPrompt="1"/>
          </p:nvPr>
        </p:nvSpPr>
        <p:spPr>
          <a:xfrm>
            <a:off x="4965700" y="1089025"/>
            <a:ext cx="2271713" cy="4779963"/>
          </a:xfrm>
          <a:prstGeom prst="roundRect">
            <a:avLst>
              <a:gd name="adj" fmla="val 8539"/>
            </a:avLst>
          </a:prstGeom>
          <a:solidFill>
            <a:schemeClr val="bg1">
              <a:lumMod val="95000"/>
            </a:schemeClr>
          </a:solidFill>
        </p:spPr>
        <p:txBody>
          <a:bodyPr/>
          <a:lstStyle>
            <a:lvl1pPr marL="0" indent="0">
              <a:buNone/>
              <a:defRPr sz="1800">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ID" dirty="0"/>
              <a:t>Image Placeholder</a:t>
            </a:r>
          </a:p>
        </p:txBody>
      </p:sp>
    </p:spTree>
    <p:extLst>
      <p:ext uri="{BB962C8B-B14F-4D97-AF65-F5344CB8AC3E}">
        <p14:creationId xmlns:p14="http://schemas.microsoft.com/office/powerpoint/2010/main" val="281746069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21_Custom Layout">
    <p:spTree>
      <p:nvGrpSpPr>
        <p:cNvPr id="1" name=""/>
        <p:cNvGrpSpPr/>
        <p:nvPr/>
      </p:nvGrpSpPr>
      <p:grpSpPr>
        <a:xfrm>
          <a:off x="0" y="0"/>
          <a:ext cx="0" cy="0"/>
          <a:chOff x="0" y="0"/>
          <a:chExt cx="0" cy="0"/>
        </a:xfrm>
      </p:grpSpPr>
      <p:sp>
        <p:nvSpPr>
          <p:cNvPr id="4" name="Picture Placeholder 2">
            <a:extLst>
              <a:ext uri="{FF2B5EF4-FFF2-40B4-BE49-F238E27FC236}">
                <a16:creationId xmlns:a16="http://schemas.microsoft.com/office/drawing/2014/main" id="{FB89E973-0306-4937-868F-1770F0225AE0}"/>
              </a:ext>
            </a:extLst>
          </p:cNvPr>
          <p:cNvSpPr>
            <a:spLocks noGrp="1"/>
          </p:cNvSpPr>
          <p:nvPr>
            <p:ph type="pic" sz="quarter" idx="10" hasCustomPrompt="1"/>
          </p:nvPr>
        </p:nvSpPr>
        <p:spPr>
          <a:xfrm>
            <a:off x="-177800" y="1535112"/>
            <a:ext cx="5451475" cy="2992437"/>
          </a:xfrm>
          <a:prstGeom prst="rect">
            <a:avLst/>
          </a:prstGeom>
          <a:solidFill>
            <a:schemeClr val="bg1">
              <a:lumMod val="95000"/>
            </a:schemeClr>
          </a:solidFill>
        </p:spPr>
        <p:txBody>
          <a:bodyPr/>
          <a:lstStyle>
            <a:lvl1pPr marL="0" indent="0">
              <a:buNone/>
              <a:defRPr sz="1800">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ID" dirty="0"/>
              <a:t>Image Placeholder</a:t>
            </a:r>
          </a:p>
        </p:txBody>
      </p:sp>
    </p:spTree>
    <p:extLst>
      <p:ext uri="{BB962C8B-B14F-4D97-AF65-F5344CB8AC3E}">
        <p14:creationId xmlns:p14="http://schemas.microsoft.com/office/powerpoint/2010/main" val="113299125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22_Custom Layout">
    <p:spTree>
      <p:nvGrpSpPr>
        <p:cNvPr id="1" name=""/>
        <p:cNvGrpSpPr/>
        <p:nvPr/>
      </p:nvGrpSpPr>
      <p:grpSpPr>
        <a:xfrm>
          <a:off x="0" y="0"/>
          <a:ext cx="0" cy="0"/>
          <a:chOff x="0" y="0"/>
          <a:chExt cx="0" cy="0"/>
        </a:xfrm>
      </p:grpSpPr>
      <p:sp>
        <p:nvSpPr>
          <p:cNvPr id="4" name="Picture Placeholder 2">
            <a:extLst>
              <a:ext uri="{FF2B5EF4-FFF2-40B4-BE49-F238E27FC236}">
                <a16:creationId xmlns:a16="http://schemas.microsoft.com/office/drawing/2014/main" id="{55B0B839-516E-4DCA-BA51-AA9C0ED5F037}"/>
              </a:ext>
            </a:extLst>
          </p:cNvPr>
          <p:cNvSpPr>
            <a:spLocks noGrp="1"/>
          </p:cNvSpPr>
          <p:nvPr>
            <p:ph type="pic" sz="quarter" idx="10" hasCustomPrompt="1"/>
          </p:nvPr>
        </p:nvSpPr>
        <p:spPr>
          <a:xfrm>
            <a:off x="7102475" y="1392238"/>
            <a:ext cx="6427788" cy="4029075"/>
          </a:xfrm>
          <a:prstGeom prst="rect">
            <a:avLst/>
          </a:prstGeom>
          <a:solidFill>
            <a:schemeClr val="bg1">
              <a:lumMod val="95000"/>
            </a:schemeClr>
          </a:solidFill>
        </p:spPr>
        <p:txBody>
          <a:bodyPr/>
          <a:lstStyle>
            <a:lvl1pPr marL="0" indent="0">
              <a:buNone/>
              <a:defRPr sz="1800">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ID" dirty="0"/>
              <a:t>Image Placeholder</a:t>
            </a:r>
          </a:p>
        </p:txBody>
      </p:sp>
    </p:spTree>
    <p:extLst>
      <p:ext uri="{BB962C8B-B14F-4D97-AF65-F5344CB8AC3E}">
        <p14:creationId xmlns:p14="http://schemas.microsoft.com/office/powerpoint/2010/main" val="16811866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4" name="Picture Placeholder 2">
            <a:extLst>
              <a:ext uri="{FF2B5EF4-FFF2-40B4-BE49-F238E27FC236}">
                <a16:creationId xmlns:a16="http://schemas.microsoft.com/office/drawing/2014/main" id="{05417AA0-41BC-4E03-A0F0-24CA863C3EE1}"/>
              </a:ext>
            </a:extLst>
          </p:cNvPr>
          <p:cNvSpPr>
            <a:spLocks noGrp="1"/>
          </p:cNvSpPr>
          <p:nvPr>
            <p:ph type="pic" sz="quarter" idx="10" hasCustomPrompt="1"/>
          </p:nvPr>
        </p:nvSpPr>
        <p:spPr>
          <a:xfrm>
            <a:off x="0" y="0"/>
            <a:ext cx="4572000" cy="6858000"/>
          </a:xfrm>
          <a:prstGeom prst="rect">
            <a:avLst/>
          </a:prstGeom>
          <a:solidFill>
            <a:schemeClr val="bg1">
              <a:lumMod val="95000"/>
            </a:schemeClr>
          </a:solidFill>
        </p:spPr>
        <p:txBody>
          <a:bodyPr/>
          <a:lstStyle>
            <a:lvl1pPr marL="0" indent="0">
              <a:buNone/>
              <a:defRPr sz="1800">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ID" dirty="0"/>
              <a:t>Image Placeholder</a:t>
            </a:r>
          </a:p>
        </p:txBody>
      </p:sp>
    </p:spTree>
    <p:extLst>
      <p:ext uri="{BB962C8B-B14F-4D97-AF65-F5344CB8AC3E}">
        <p14:creationId xmlns:p14="http://schemas.microsoft.com/office/powerpoint/2010/main" val="8521063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6" name="Picture Placeholder 2">
            <a:extLst>
              <a:ext uri="{FF2B5EF4-FFF2-40B4-BE49-F238E27FC236}">
                <a16:creationId xmlns:a16="http://schemas.microsoft.com/office/drawing/2014/main" id="{F156BA70-F449-4129-802E-41254091C345}"/>
              </a:ext>
            </a:extLst>
          </p:cNvPr>
          <p:cNvSpPr>
            <a:spLocks noGrp="1"/>
          </p:cNvSpPr>
          <p:nvPr>
            <p:ph type="pic" sz="quarter" idx="10" hasCustomPrompt="1"/>
          </p:nvPr>
        </p:nvSpPr>
        <p:spPr>
          <a:xfrm>
            <a:off x="998538" y="2214561"/>
            <a:ext cx="3043237" cy="3956051"/>
          </a:xfrm>
          <a:prstGeom prst="roundRect">
            <a:avLst>
              <a:gd name="adj" fmla="val 4524"/>
            </a:avLst>
          </a:prstGeom>
          <a:solidFill>
            <a:schemeClr val="bg1">
              <a:lumMod val="95000"/>
            </a:schemeClr>
          </a:solidFill>
        </p:spPr>
        <p:txBody>
          <a:bodyPr/>
          <a:lstStyle>
            <a:lvl1pPr marL="0" indent="0">
              <a:buNone/>
              <a:defRPr sz="1800">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ID" dirty="0"/>
              <a:t>Image Placeholder</a:t>
            </a:r>
          </a:p>
        </p:txBody>
      </p:sp>
      <p:sp>
        <p:nvSpPr>
          <p:cNvPr id="7" name="Picture Placeholder 2">
            <a:extLst>
              <a:ext uri="{FF2B5EF4-FFF2-40B4-BE49-F238E27FC236}">
                <a16:creationId xmlns:a16="http://schemas.microsoft.com/office/drawing/2014/main" id="{3E5DEAE7-C60F-4A66-9A8A-458034C1427F}"/>
              </a:ext>
            </a:extLst>
          </p:cNvPr>
          <p:cNvSpPr>
            <a:spLocks noGrp="1"/>
          </p:cNvSpPr>
          <p:nvPr>
            <p:ph type="pic" sz="quarter" idx="11" hasCustomPrompt="1"/>
          </p:nvPr>
        </p:nvSpPr>
        <p:spPr>
          <a:xfrm>
            <a:off x="5203826" y="2214561"/>
            <a:ext cx="3043237" cy="3956051"/>
          </a:xfrm>
          <a:prstGeom prst="roundRect">
            <a:avLst>
              <a:gd name="adj" fmla="val 4524"/>
            </a:avLst>
          </a:prstGeom>
          <a:solidFill>
            <a:schemeClr val="bg1">
              <a:lumMod val="95000"/>
            </a:schemeClr>
          </a:solidFill>
        </p:spPr>
        <p:txBody>
          <a:bodyPr/>
          <a:lstStyle>
            <a:lvl1pPr marL="0" indent="0">
              <a:buNone/>
              <a:defRPr sz="1800">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ID" dirty="0"/>
              <a:t>Image Placeholder</a:t>
            </a:r>
          </a:p>
        </p:txBody>
      </p:sp>
    </p:spTree>
    <p:extLst>
      <p:ext uri="{BB962C8B-B14F-4D97-AF65-F5344CB8AC3E}">
        <p14:creationId xmlns:p14="http://schemas.microsoft.com/office/powerpoint/2010/main" val="37627218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4" name="Picture Placeholder 2">
            <a:extLst>
              <a:ext uri="{FF2B5EF4-FFF2-40B4-BE49-F238E27FC236}">
                <a16:creationId xmlns:a16="http://schemas.microsoft.com/office/drawing/2014/main" id="{EFB3647C-7819-4057-9D39-5C2219FEC91F}"/>
              </a:ext>
            </a:extLst>
          </p:cNvPr>
          <p:cNvSpPr>
            <a:spLocks noGrp="1"/>
          </p:cNvSpPr>
          <p:nvPr>
            <p:ph type="pic" sz="quarter" idx="10" hasCustomPrompt="1"/>
          </p:nvPr>
        </p:nvSpPr>
        <p:spPr>
          <a:xfrm>
            <a:off x="1219200" y="1433514"/>
            <a:ext cx="9753600" cy="2957512"/>
          </a:xfrm>
          <a:prstGeom prst="roundRect">
            <a:avLst>
              <a:gd name="adj" fmla="val 6308"/>
            </a:avLst>
          </a:prstGeom>
          <a:solidFill>
            <a:schemeClr val="bg1">
              <a:lumMod val="95000"/>
            </a:schemeClr>
          </a:solidFill>
        </p:spPr>
        <p:txBody>
          <a:bodyPr/>
          <a:lstStyle>
            <a:lvl1pPr marL="0" indent="0">
              <a:buNone/>
              <a:defRPr sz="1800">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ID" dirty="0"/>
              <a:t>Image Placeholder</a:t>
            </a:r>
          </a:p>
        </p:txBody>
      </p:sp>
    </p:spTree>
    <p:extLst>
      <p:ext uri="{BB962C8B-B14F-4D97-AF65-F5344CB8AC3E}">
        <p14:creationId xmlns:p14="http://schemas.microsoft.com/office/powerpoint/2010/main" val="16196578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10" name="Picture Placeholder 2">
            <a:extLst>
              <a:ext uri="{FF2B5EF4-FFF2-40B4-BE49-F238E27FC236}">
                <a16:creationId xmlns:a16="http://schemas.microsoft.com/office/drawing/2014/main" id="{6C3423DC-7BAE-409A-AF27-3C18C62F4F03}"/>
              </a:ext>
            </a:extLst>
          </p:cNvPr>
          <p:cNvSpPr>
            <a:spLocks noGrp="1"/>
          </p:cNvSpPr>
          <p:nvPr>
            <p:ph type="pic" sz="quarter" idx="10" hasCustomPrompt="1"/>
          </p:nvPr>
        </p:nvSpPr>
        <p:spPr>
          <a:xfrm>
            <a:off x="1033462" y="1114424"/>
            <a:ext cx="1970087" cy="2163763"/>
          </a:xfrm>
          <a:prstGeom prst="roundRect">
            <a:avLst/>
          </a:prstGeom>
          <a:solidFill>
            <a:schemeClr val="bg1">
              <a:lumMod val="95000"/>
            </a:schemeClr>
          </a:solidFill>
        </p:spPr>
        <p:txBody>
          <a:bodyPr/>
          <a:lstStyle>
            <a:lvl1pPr marL="0" indent="0">
              <a:buNone/>
              <a:defRPr sz="1800">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ID" dirty="0"/>
              <a:t>Image Placeholder</a:t>
            </a:r>
          </a:p>
        </p:txBody>
      </p:sp>
      <p:sp>
        <p:nvSpPr>
          <p:cNvPr id="11" name="Picture Placeholder 2">
            <a:extLst>
              <a:ext uri="{FF2B5EF4-FFF2-40B4-BE49-F238E27FC236}">
                <a16:creationId xmlns:a16="http://schemas.microsoft.com/office/drawing/2014/main" id="{9DF74CA0-6963-4662-A394-F3182A2349CE}"/>
              </a:ext>
            </a:extLst>
          </p:cNvPr>
          <p:cNvSpPr>
            <a:spLocks noGrp="1"/>
          </p:cNvSpPr>
          <p:nvPr>
            <p:ph type="pic" sz="quarter" idx="11" hasCustomPrompt="1"/>
          </p:nvPr>
        </p:nvSpPr>
        <p:spPr>
          <a:xfrm>
            <a:off x="3646488" y="1114424"/>
            <a:ext cx="1970087" cy="2163763"/>
          </a:xfrm>
          <a:prstGeom prst="roundRect">
            <a:avLst/>
          </a:prstGeom>
          <a:solidFill>
            <a:schemeClr val="bg1">
              <a:lumMod val="95000"/>
            </a:schemeClr>
          </a:solidFill>
        </p:spPr>
        <p:txBody>
          <a:bodyPr/>
          <a:lstStyle>
            <a:lvl1pPr marL="0" indent="0">
              <a:buNone/>
              <a:defRPr sz="1800">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ID" dirty="0"/>
              <a:t>Image Placeholder</a:t>
            </a:r>
          </a:p>
        </p:txBody>
      </p:sp>
      <p:sp>
        <p:nvSpPr>
          <p:cNvPr id="12" name="Picture Placeholder 2">
            <a:extLst>
              <a:ext uri="{FF2B5EF4-FFF2-40B4-BE49-F238E27FC236}">
                <a16:creationId xmlns:a16="http://schemas.microsoft.com/office/drawing/2014/main" id="{B53BA615-0F74-45ED-999B-281DD349FA59}"/>
              </a:ext>
            </a:extLst>
          </p:cNvPr>
          <p:cNvSpPr>
            <a:spLocks noGrp="1"/>
          </p:cNvSpPr>
          <p:nvPr>
            <p:ph type="pic" sz="quarter" idx="12" hasCustomPrompt="1"/>
          </p:nvPr>
        </p:nvSpPr>
        <p:spPr>
          <a:xfrm>
            <a:off x="1033462" y="3679825"/>
            <a:ext cx="1970087" cy="2163763"/>
          </a:xfrm>
          <a:prstGeom prst="roundRect">
            <a:avLst/>
          </a:prstGeom>
          <a:solidFill>
            <a:schemeClr val="bg1">
              <a:lumMod val="95000"/>
            </a:schemeClr>
          </a:solidFill>
        </p:spPr>
        <p:txBody>
          <a:bodyPr/>
          <a:lstStyle>
            <a:lvl1pPr marL="0" indent="0">
              <a:buNone/>
              <a:defRPr sz="1800">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ID" dirty="0"/>
              <a:t>Image Placeholder</a:t>
            </a:r>
          </a:p>
        </p:txBody>
      </p:sp>
      <p:sp>
        <p:nvSpPr>
          <p:cNvPr id="13" name="Picture Placeholder 2">
            <a:extLst>
              <a:ext uri="{FF2B5EF4-FFF2-40B4-BE49-F238E27FC236}">
                <a16:creationId xmlns:a16="http://schemas.microsoft.com/office/drawing/2014/main" id="{5E38B0D8-6392-4278-A3BB-ABE6D32BA4D1}"/>
              </a:ext>
            </a:extLst>
          </p:cNvPr>
          <p:cNvSpPr>
            <a:spLocks noGrp="1"/>
          </p:cNvSpPr>
          <p:nvPr>
            <p:ph type="pic" sz="quarter" idx="13" hasCustomPrompt="1"/>
          </p:nvPr>
        </p:nvSpPr>
        <p:spPr>
          <a:xfrm>
            <a:off x="3646488" y="3679825"/>
            <a:ext cx="1970087" cy="2163763"/>
          </a:xfrm>
          <a:prstGeom prst="roundRect">
            <a:avLst/>
          </a:prstGeom>
          <a:solidFill>
            <a:schemeClr val="bg1">
              <a:lumMod val="95000"/>
            </a:schemeClr>
          </a:solidFill>
        </p:spPr>
        <p:txBody>
          <a:bodyPr/>
          <a:lstStyle>
            <a:lvl1pPr marL="0" indent="0">
              <a:buNone/>
              <a:defRPr sz="1800">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ID" dirty="0"/>
              <a:t>Image Placeholder</a:t>
            </a:r>
          </a:p>
        </p:txBody>
      </p:sp>
    </p:spTree>
    <p:extLst>
      <p:ext uri="{BB962C8B-B14F-4D97-AF65-F5344CB8AC3E}">
        <p14:creationId xmlns:p14="http://schemas.microsoft.com/office/powerpoint/2010/main" val="871614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4" name="Picture Placeholder 2">
            <a:extLst>
              <a:ext uri="{FF2B5EF4-FFF2-40B4-BE49-F238E27FC236}">
                <a16:creationId xmlns:a16="http://schemas.microsoft.com/office/drawing/2014/main" id="{68A6B974-6E4A-4942-9420-6CB57EB2F599}"/>
              </a:ext>
            </a:extLst>
          </p:cNvPr>
          <p:cNvSpPr>
            <a:spLocks noGrp="1"/>
          </p:cNvSpPr>
          <p:nvPr>
            <p:ph type="pic" sz="quarter" idx="11" hasCustomPrompt="1"/>
          </p:nvPr>
        </p:nvSpPr>
        <p:spPr>
          <a:xfrm>
            <a:off x="7783513" y="1100138"/>
            <a:ext cx="3505200" cy="5045075"/>
          </a:xfrm>
          <a:prstGeom prst="plaque">
            <a:avLst>
              <a:gd name="adj" fmla="val 22436"/>
            </a:avLst>
          </a:prstGeom>
          <a:solidFill>
            <a:schemeClr val="bg1">
              <a:lumMod val="95000"/>
            </a:schemeClr>
          </a:solidFill>
        </p:spPr>
        <p:txBody>
          <a:bodyPr/>
          <a:lstStyle>
            <a:lvl1pPr marL="0" indent="0">
              <a:buNone/>
              <a:defRPr sz="1800">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ID" dirty="0"/>
              <a:t>Image Placeholder</a:t>
            </a:r>
          </a:p>
        </p:txBody>
      </p:sp>
    </p:spTree>
    <p:extLst>
      <p:ext uri="{BB962C8B-B14F-4D97-AF65-F5344CB8AC3E}">
        <p14:creationId xmlns:p14="http://schemas.microsoft.com/office/powerpoint/2010/main" val="1318976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sp>
        <p:nvSpPr>
          <p:cNvPr id="4" name="Picture Placeholder 2">
            <a:extLst>
              <a:ext uri="{FF2B5EF4-FFF2-40B4-BE49-F238E27FC236}">
                <a16:creationId xmlns:a16="http://schemas.microsoft.com/office/drawing/2014/main" id="{8C97C945-C4ED-46C2-B2A1-ABABC1F4901E}"/>
              </a:ext>
            </a:extLst>
          </p:cNvPr>
          <p:cNvSpPr>
            <a:spLocks noGrp="1"/>
          </p:cNvSpPr>
          <p:nvPr>
            <p:ph type="pic" sz="quarter" idx="10" hasCustomPrompt="1"/>
          </p:nvPr>
        </p:nvSpPr>
        <p:spPr>
          <a:xfrm>
            <a:off x="4648200" y="2973388"/>
            <a:ext cx="2895600" cy="2347912"/>
          </a:xfrm>
          <a:prstGeom prst="round2DiagRect">
            <a:avLst>
              <a:gd name="adj1" fmla="val 50000"/>
              <a:gd name="adj2" fmla="val 13481"/>
            </a:avLst>
          </a:prstGeom>
          <a:solidFill>
            <a:schemeClr val="bg1">
              <a:lumMod val="95000"/>
            </a:schemeClr>
          </a:solidFill>
        </p:spPr>
        <p:txBody>
          <a:bodyPr/>
          <a:lstStyle>
            <a:lvl1pPr marL="0" indent="0">
              <a:buNone/>
              <a:defRPr sz="1800">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ID" dirty="0"/>
              <a:t>Image Placeholder</a:t>
            </a:r>
          </a:p>
        </p:txBody>
      </p:sp>
    </p:spTree>
    <p:extLst>
      <p:ext uri="{BB962C8B-B14F-4D97-AF65-F5344CB8AC3E}">
        <p14:creationId xmlns:p14="http://schemas.microsoft.com/office/powerpoint/2010/main" val="21820183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8_Custom Layout">
    <p:spTree>
      <p:nvGrpSpPr>
        <p:cNvPr id="1" name=""/>
        <p:cNvGrpSpPr/>
        <p:nvPr/>
      </p:nvGrpSpPr>
      <p:grpSpPr>
        <a:xfrm>
          <a:off x="0" y="0"/>
          <a:ext cx="0" cy="0"/>
          <a:chOff x="0" y="0"/>
          <a:chExt cx="0" cy="0"/>
        </a:xfrm>
      </p:grpSpPr>
      <p:sp>
        <p:nvSpPr>
          <p:cNvPr id="2" name="Picture Placeholder 2">
            <a:extLst>
              <a:ext uri="{FF2B5EF4-FFF2-40B4-BE49-F238E27FC236}">
                <a16:creationId xmlns:a16="http://schemas.microsoft.com/office/drawing/2014/main" id="{2EAF9AC8-937D-4154-8837-9362F702FC28}"/>
              </a:ext>
            </a:extLst>
          </p:cNvPr>
          <p:cNvSpPr>
            <a:spLocks noGrp="1"/>
          </p:cNvSpPr>
          <p:nvPr>
            <p:ph type="pic" sz="quarter" idx="10" hasCustomPrompt="1"/>
          </p:nvPr>
        </p:nvSpPr>
        <p:spPr>
          <a:xfrm>
            <a:off x="0" y="0"/>
            <a:ext cx="12192000" cy="6858000"/>
          </a:xfrm>
          <a:prstGeom prst="rect">
            <a:avLst/>
          </a:prstGeom>
          <a:solidFill>
            <a:schemeClr val="bg1">
              <a:lumMod val="95000"/>
            </a:schemeClr>
          </a:solidFill>
        </p:spPr>
        <p:txBody>
          <a:bodyPr/>
          <a:lstStyle>
            <a:lvl1pPr marL="0" indent="0">
              <a:buNone/>
              <a:defRPr sz="1800">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ID" dirty="0"/>
              <a:t>Image Placeholder</a:t>
            </a:r>
          </a:p>
        </p:txBody>
      </p:sp>
    </p:spTree>
    <p:extLst>
      <p:ext uri="{BB962C8B-B14F-4D97-AF65-F5344CB8AC3E}">
        <p14:creationId xmlns:p14="http://schemas.microsoft.com/office/powerpoint/2010/main" val="6628133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82939575"/>
      </p:ext>
    </p:extLst>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 id="2147483663" r:id="rId14"/>
    <p:sldLayoutId id="2147483664" r:id="rId15"/>
    <p:sldLayoutId id="2147483665" r:id="rId16"/>
    <p:sldLayoutId id="2147483666" r:id="rId17"/>
    <p:sldLayoutId id="2147483667" r:id="rId18"/>
    <p:sldLayoutId id="2147483668" r:id="rId19"/>
    <p:sldLayoutId id="2147483669" r:id="rId20"/>
    <p:sldLayoutId id="2147483670" r:id="rId21"/>
    <p:sldLayoutId id="2147483671" r:id="rId22"/>
    <p:sldLayoutId id="2147483672" r:id="rId2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0.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2.xml"/></Relationships>
</file>

<file path=ppt/slides/_rels/slide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7363020-05E9-4675-B947-4731F65A9CEF}"/>
              </a:ext>
            </a:extLst>
          </p:cNvPr>
          <p:cNvSpPr txBox="1"/>
          <p:nvPr/>
        </p:nvSpPr>
        <p:spPr>
          <a:xfrm>
            <a:off x="1127464" y="2465977"/>
            <a:ext cx="4740675" cy="1569660"/>
          </a:xfrm>
          <a:prstGeom prst="rect">
            <a:avLst/>
          </a:prstGeom>
          <a:noFill/>
        </p:spPr>
        <p:txBody>
          <a:bodyPr wrap="square" rtlCol="0">
            <a:spAutoFit/>
          </a:bodyPr>
          <a:lstStyle/>
          <a:p>
            <a:r>
              <a:rPr lang="en-ID" sz="9600">
                <a:solidFill>
                  <a:srgbClr val="04294F"/>
                </a:solidFill>
                <a:latin typeface="Fredoka One" panose="02000000000000000000" pitchFamily="2" charset="0"/>
              </a:rPr>
              <a:t>Edukids</a:t>
            </a:r>
          </a:p>
        </p:txBody>
      </p:sp>
      <p:sp>
        <p:nvSpPr>
          <p:cNvPr id="18" name="Freeform: Shape 17">
            <a:extLst>
              <a:ext uri="{FF2B5EF4-FFF2-40B4-BE49-F238E27FC236}">
                <a16:creationId xmlns:a16="http://schemas.microsoft.com/office/drawing/2014/main" id="{5F53C224-4E37-4FBB-9D07-ABC61E39C9F9}"/>
              </a:ext>
            </a:extLst>
          </p:cNvPr>
          <p:cNvSpPr/>
          <p:nvPr/>
        </p:nvSpPr>
        <p:spPr>
          <a:xfrm>
            <a:off x="-905449" y="-430249"/>
            <a:ext cx="8211771" cy="2267927"/>
          </a:xfrm>
          <a:custGeom>
            <a:avLst/>
            <a:gdLst>
              <a:gd name="connsiteX0" fmla="*/ 585853 w 9357600"/>
              <a:gd name="connsiteY0" fmla="*/ 2809464 h 3104296"/>
              <a:gd name="connsiteX1" fmla="*/ 798917 w 9357600"/>
              <a:gd name="connsiteY1" fmla="*/ 2933752 h 3104296"/>
              <a:gd name="connsiteX2" fmla="*/ 1837604 w 9357600"/>
              <a:gd name="connsiteY2" fmla="*/ 1806288 h 3104296"/>
              <a:gd name="connsiteX3" fmla="*/ 4287841 w 9357600"/>
              <a:gd name="connsiteY3" fmla="*/ 2356703 h 3104296"/>
              <a:gd name="connsiteX4" fmla="*/ 6267562 w 9357600"/>
              <a:gd name="connsiteY4" fmla="*/ 945154 h 3104296"/>
              <a:gd name="connsiteX5" fmla="*/ 7998707 w 9357600"/>
              <a:gd name="connsiteY5" fmla="*/ 794233 h 3104296"/>
              <a:gd name="connsiteX6" fmla="*/ 8921985 w 9357600"/>
              <a:gd name="connsiteY6" fmla="*/ 217185 h 3104296"/>
              <a:gd name="connsiteX7" fmla="*/ 639119 w 9357600"/>
              <a:gd name="connsiteY7" fmla="*/ 217185 h 3104296"/>
              <a:gd name="connsiteX8" fmla="*/ 585853 w 9357600"/>
              <a:gd name="connsiteY8" fmla="*/ 2809464 h 31042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357600" h="3104296">
                <a:moveTo>
                  <a:pt x="585853" y="2809464"/>
                </a:moveTo>
                <a:cubicBezTo>
                  <a:pt x="612486" y="3262225"/>
                  <a:pt x="590292" y="3100948"/>
                  <a:pt x="798917" y="2933752"/>
                </a:cubicBezTo>
                <a:cubicBezTo>
                  <a:pt x="1007542" y="2766556"/>
                  <a:pt x="1256117" y="1902463"/>
                  <a:pt x="1837604" y="1806288"/>
                </a:cubicBezTo>
                <a:cubicBezTo>
                  <a:pt x="2419091" y="1710113"/>
                  <a:pt x="3549515" y="2500225"/>
                  <a:pt x="4287841" y="2356703"/>
                </a:cubicBezTo>
                <a:cubicBezTo>
                  <a:pt x="5026167" y="2213181"/>
                  <a:pt x="5649084" y="1205566"/>
                  <a:pt x="6267562" y="945154"/>
                </a:cubicBezTo>
                <a:cubicBezTo>
                  <a:pt x="6886040" y="684742"/>
                  <a:pt x="7556303" y="915561"/>
                  <a:pt x="7998707" y="794233"/>
                </a:cubicBezTo>
                <a:cubicBezTo>
                  <a:pt x="8441111" y="672905"/>
                  <a:pt x="10148583" y="313360"/>
                  <a:pt x="8921985" y="217185"/>
                </a:cubicBezTo>
                <a:cubicBezTo>
                  <a:pt x="7695387" y="121010"/>
                  <a:pt x="2031433" y="-219300"/>
                  <a:pt x="639119" y="217185"/>
                </a:cubicBezTo>
                <a:cubicBezTo>
                  <a:pt x="-753195" y="653670"/>
                  <a:pt x="559220" y="2356703"/>
                  <a:pt x="585853" y="2809464"/>
                </a:cubicBezTo>
                <a:close/>
              </a:path>
            </a:pathLst>
          </a:custGeom>
          <a:solidFill>
            <a:srgbClr val="00AC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21" name="Freeform: Shape 20">
            <a:extLst>
              <a:ext uri="{FF2B5EF4-FFF2-40B4-BE49-F238E27FC236}">
                <a16:creationId xmlns:a16="http://schemas.microsoft.com/office/drawing/2014/main" id="{D35C3F83-B245-442B-BE2D-56EC472937AE}"/>
              </a:ext>
            </a:extLst>
          </p:cNvPr>
          <p:cNvSpPr/>
          <p:nvPr/>
        </p:nvSpPr>
        <p:spPr>
          <a:xfrm>
            <a:off x="-952302" y="5344357"/>
            <a:ext cx="9802526" cy="1983842"/>
          </a:xfrm>
          <a:custGeom>
            <a:avLst/>
            <a:gdLst>
              <a:gd name="connsiteX0" fmla="*/ 708089 w 9802526"/>
              <a:gd name="connsiteY0" fmla="*/ 421724 h 2480595"/>
              <a:gd name="connsiteX1" fmla="*/ 3016283 w 9802526"/>
              <a:gd name="connsiteY1" fmla="*/ 57740 h 2480595"/>
              <a:gd name="connsiteX2" fmla="*/ 4747428 w 9802526"/>
              <a:gd name="connsiteY2" fmla="*/ 1300613 h 2480595"/>
              <a:gd name="connsiteX3" fmla="*/ 6318776 w 9802526"/>
              <a:gd name="connsiteY3" fmla="*/ 1060916 h 2480595"/>
              <a:gd name="connsiteX4" fmla="*/ 7153277 w 9802526"/>
              <a:gd name="connsiteY4" fmla="*/ 1646843 h 2480595"/>
              <a:gd name="connsiteX5" fmla="*/ 8396151 w 9802526"/>
              <a:gd name="connsiteY5" fmla="*/ 1629087 h 2480595"/>
              <a:gd name="connsiteX6" fmla="*/ 9363817 w 9802526"/>
              <a:gd name="connsiteY6" fmla="*/ 2321546 h 2480595"/>
              <a:gd name="connsiteX7" fmla="*/ 743599 w 9802526"/>
              <a:gd name="connsiteY7" fmla="*/ 2303790 h 2480595"/>
              <a:gd name="connsiteX8" fmla="*/ 708089 w 9802526"/>
              <a:gd name="connsiteY8" fmla="*/ 421724 h 2480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802526" h="2480595">
                <a:moveTo>
                  <a:pt x="708089" y="421724"/>
                </a:moveTo>
                <a:cubicBezTo>
                  <a:pt x="1086870" y="47382"/>
                  <a:pt x="2343060" y="-88741"/>
                  <a:pt x="3016283" y="57740"/>
                </a:cubicBezTo>
                <a:cubicBezTo>
                  <a:pt x="3689506" y="204221"/>
                  <a:pt x="4197013" y="1133417"/>
                  <a:pt x="4747428" y="1300613"/>
                </a:cubicBezTo>
                <a:cubicBezTo>
                  <a:pt x="5297843" y="1467809"/>
                  <a:pt x="5917801" y="1003211"/>
                  <a:pt x="6318776" y="1060916"/>
                </a:cubicBezTo>
                <a:cubicBezTo>
                  <a:pt x="6719751" y="1118621"/>
                  <a:pt x="6807048" y="1552148"/>
                  <a:pt x="7153277" y="1646843"/>
                </a:cubicBezTo>
                <a:cubicBezTo>
                  <a:pt x="7499506" y="1741538"/>
                  <a:pt x="8027728" y="1516637"/>
                  <a:pt x="8396151" y="1629087"/>
                </a:cubicBezTo>
                <a:cubicBezTo>
                  <a:pt x="8764574" y="1741538"/>
                  <a:pt x="10639242" y="2209096"/>
                  <a:pt x="9363817" y="2321546"/>
                </a:cubicBezTo>
                <a:cubicBezTo>
                  <a:pt x="8088392" y="2433996"/>
                  <a:pt x="2181782" y="2623386"/>
                  <a:pt x="743599" y="2303790"/>
                </a:cubicBezTo>
                <a:cubicBezTo>
                  <a:pt x="-694584" y="1984194"/>
                  <a:pt x="329308" y="796066"/>
                  <a:pt x="708089" y="421724"/>
                </a:cubicBezTo>
                <a:close/>
              </a:path>
            </a:pathLst>
          </a:custGeom>
          <a:solidFill>
            <a:srgbClr val="FFB4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35" name="TextBox 34">
            <a:extLst>
              <a:ext uri="{FF2B5EF4-FFF2-40B4-BE49-F238E27FC236}">
                <a16:creationId xmlns:a16="http://schemas.microsoft.com/office/drawing/2014/main" id="{B94A7FA2-7CA1-4E97-BC4E-C8C73EC70FB7}"/>
              </a:ext>
            </a:extLst>
          </p:cNvPr>
          <p:cNvSpPr txBox="1"/>
          <p:nvPr/>
        </p:nvSpPr>
        <p:spPr>
          <a:xfrm>
            <a:off x="1160017" y="3954390"/>
            <a:ext cx="4353016" cy="400110"/>
          </a:xfrm>
          <a:prstGeom prst="rect">
            <a:avLst/>
          </a:prstGeom>
          <a:noFill/>
        </p:spPr>
        <p:txBody>
          <a:bodyPr wrap="square" rtlCol="0">
            <a:spAutoFit/>
          </a:bodyPr>
          <a:lstStyle/>
          <a:p>
            <a:r>
              <a:rPr lang="en-ID" sz="2000" b="1">
                <a:solidFill>
                  <a:srgbClr val="F04E23"/>
                </a:solidFill>
                <a:latin typeface="Open Sans" panose="020B0606030504020204" pitchFamily="34" charset="0"/>
                <a:ea typeface="Open Sans" panose="020B0606030504020204" pitchFamily="34" charset="0"/>
                <a:cs typeface="Open Sans" panose="020B0606030504020204" pitchFamily="34" charset="0"/>
              </a:rPr>
              <a:t>Kids Education </a:t>
            </a:r>
            <a:r>
              <a:rPr lang="en-ID" sz="2000">
                <a:solidFill>
                  <a:srgbClr val="F04E23"/>
                </a:solidFill>
                <a:latin typeface="Open Sans" panose="020B0606030504020204" pitchFamily="34" charset="0"/>
                <a:ea typeface="Open Sans" panose="020B0606030504020204" pitchFamily="34" charset="0"/>
                <a:cs typeface="Open Sans" panose="020B0606030504020204" pitchFamily="34" charset="0"/>
              </a:rPr>
              <a:t>Presentation</a:t>
            </a:r>
          </a:p>
        </p:txBody>
      </p:sp>
      <p:sp>
        <p:nvSpPr>
          <p:cNvPr id="4" name="Picture Placeholder 3">
            <a:extLst>
              <a:ext uri="{FF2B5EF4-FFF2-40B4-BE49-F238E27FC236}">
                <a16:creationId xmlns:a16="http://schemas.microsoft.com/office/drawing/2014/main" id="{E83525C8-F0CE-40ED-BEE7-899E548F826F}"/>
              </a:ext>
            </a:extLst>
          </p:cNvPr>
          <p:cNvSpPr>
            <a:spLocks noGrp="1"/>
          </p:cNvSpPr>
          <p:nvPr>
            <p:ph type="pic" sz="quarter" idx="10"/>
          </p:nvPr>
        </p:nvSpPr>
        <p:spPr/>
      </p:sp>
    </p:spTree>
    <p:extLst>
      <p:ext uri="{BB962C8B-B14F-4D97-AF65-F5344CB8AC3E}">
        <p14:creationId xmlns:p14="http://schemas.microsoft.com/office/powerpoint/2010/main" val="1670871377"/>
      </p:ext>
    </p:extLst>
  </p:cSld>
  <p:clrMapOvr>
    <a:masterClrMapping/>
  </p:clrMapOvr>
  <p:transition spd="slow">
    <p:cover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0DE99E1A-D63D-4E05-A1C5-C5B9A77D12BC}"/>
              </a:ext>
            </a:extLst>
          </p:cNvPr>
          <p:cNvSpPr>
            <a:spLocks noGrp="1"/>
          </p:cNvSpPr>
          <p:nvPr>
            <p:ph type="pic" sz="quarter" idx="10"/>
          </p:nvPr>
        </p:nvSpPr>
        <p:spPr/>
      </p:sp>
      <p:sp>
        <p:nvSpPr>
          <p:cNvPr id="7" name="Freeform: Shape 6">
            <a:extLst>
              <a:ext uri="{FF2B5EF4-FFF2-40B4-BE49-F238E27FC236}">
                <a16:creationId xmlns:a16="http://schemas.microsoft.com/office/drawing/2014/main" id="{998245E7-05C0-4EC4-A1D8-031BDF9D2A69}"/>
              </a:ext>
            </a:extLst>
          </p:cNvPr>
          <p:cNvSpPr/>
          <p:nvPr/>
        </p:nvSpPr>
        <p:spPr>
          <a:xfrm rot="13451450" flipH="1" flipV="1">
            <a:off x="1569501" y="1021787"/>
            <a:ext cx="5335914" cy="5736307"/>
          </a:xfrm>
          <a:custGeom>
            <a:avLst/>
            <a:gdLst>
              <a:gd name="connsiteX0" fmla="*/ 2111 w 1183638"/>
              <a:gd name="connsiteY0" fmla="*/ 623435 h 1008580"/>
              <a:gd name="connsiteX1" fmla="*/ 499261 w 1183638"/>
              <a:gd name="connsiteY1" fmla="*/ 1998 h 1008580"/>
              <a:gd name="connsiteX2" fmla="*/ 1182842 w 1183638"/>
              <a:gd name="connsiteY2" fmla="*/ 445881 h 1008580"/>
              <a:gd name="connsiteX3" fmla="*/ 357218 w 1183638"/>
              <a:gd name="connsiteY3" fmla="*/ 1005174 h 1008580"/>
              <a:gd name="connsiteX4" fmla="*/ 2111 w 1183638"/>
              <a:gd name="connsiteY4" fmla="*/ 623435 h 10085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3638" h="1008580">
                <a:moveTo>
                  <a:pt x="2111" y="623435"/>
                </a:moveTo>
                <a:cubicBezTo>
                  <a:pt x="25785" y="456239"/>
                  <a:pt x="302473" y="31590"/>
                  <a:pt x="499261" y="1998"/>
                </a:cubicBezTo>
                <a:cubicBezTo>
                  <a:pt x="696049" y="-27594"/>
                  <a:pt x="1206516" y="278685"/>
                  <a:pt x="1182842" y="445881"/>
                </a:cubicBezTo>
                <a:cubicBezTo>
                  <a:pt x="1159168" y="613077"/>
                  <a:pt x="556966" y="969663"/>
                  <a:pt x="357218" y="1005174"/>
                </a:cubicBezTo>
                <a:cubicBezTo>
                  <a:pt x="157470" y="1040685"/>
                  <a:pt x="-21563" y="790631"/>
                  <a:pt x="2111" y="623435"/>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2" name="Freeform: Shape 11">
            <a:extLst>
              <a:ext uri="{FF2B5EF4-FFF2-40B4-BE49-F238E27FC236}">
                <a16:creationId xmlns:a16="http://schemas.microsoft.com/office/drawing/2014/main" id="{EF25FAD7-8CC4-4AE7-8D9C-C10707A7AFFC}"/>
              </a:ext>
            </a:extLst>
          </p:cNvPr>
          <p:cNvSpPr/>
          <p:nvPr/>
        </p:nvSpPr>
        <p:spPr>
          <a:xfrm rot="3600000" flipH="1" flipV="1">
            <a:off x="1551314" y="1713591"/>
            <a:ext cx="873597" cy="872927"/>
          </a:xfrm>
          <a:custGeom>
            <a:avLst/>
            <a:gdLst>
              <a:gd name="connsiteX0" fmla="*/ 2111 w 1183638"/>
              <a:gd name="connsiteY0" fmla="*/ 623435 h 1008580"/>
              <a:gd name="connsiteX1" fmla="*/ 499261 w 1183638"/>
              <a:gd name="connsiteY1" fmla="*/ 1998 h 1008580"/>
              <a:gd name="connsiteX2" fmla="*/ 1182842 w 1183638"/>
              <a:gd name="connsiteY2" fmla="*/ 445881 h 1008580"/>
              <a:gd name="connsiteX3" fmla="*/ 357218 w 1183638"/>
              <a:gd name="connsiteY3" fmla="*/ 1005174 h 1008580"/>
              <a:gd name="connsiteX4" fmla="*/ 2111 w 1183638"/>
              <a:gd name="connsiteY4" fmla="*/ 623435 h 10085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3638" h="1008580">
                <a:moveTo>
                  <a:pt x="2111" y="623435"/>
                </a:moveTo>
                <a:cubicBezTo>
                  <a:pt x="25785" y="456239"/>
                  <a:pt x="302473" y="31590"/>
                  <a:pt x="499261" y="1998"/>
                </a:cubicBezTo>
                <a:cubicBezTo>
                  <a:pt x="696049" y="-27594"/>
                  <a:pt x="1206516" y="278685"/>
                  <a:pt x="1182842" y="445881"/>
                </a:cubicBezTo>
                <a:cubicBezTo>
                  <a:pt x="1159168" y="613077"/>
                  <a:pt x="556966" y="969663"/>
                  <a:pt x="357218" y="1005174"/>
                </a:cubicBezTo>
                <a:cubicBezTo>
                  <a:pt x="157470" y="1040685"/>
                  <a:pt x="-21563" y="790631"/>
                  <a:pt x="2111" y="623435"/>
                </a:cubicBezTo>
                <a:close/>
              </a:path>
            </a:pathLst>
          </a:custGeom>
          <a:solidFill>
            <a:srgbClr val="F04E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3" name="TextBox 12">
            <a:extLst>
              <a:ext uri="{FF2B5EF4-FFF2-40B4-BE49-F238E27FC236}">
                <a16:creationId xmlns:a16="http://schemas.microsoft.com/office/drawing/2014/main" id="{A625D9E0-A969-43B8-8FCC-2FAB9CECB7C7}"/>
              </a:ext>
            </a:extLst>
          </p:cNvPr>
          <p:cNvSpPr txBox="1"/>
          <p:nvPr/>
        </p:nvSpPr>
        <p:spPr>
          <a:xfrm>
            <a:off x="2681045" y="2551837"/>
            <a:ext cx="3645485" cy="1754326"/>
          </a:xfrm>
          <a:prstGeom prst="rect">
            <a:avLst/>
          </a:prstGeom>
          <a:noFill/>
        </p:spPr>
        <p:txBody>
          <a:bodyPr wrap="square" rtlCol="0">
            <a:spAutoFit/>
          </a:bodyPr>
          <a:lstStyle/>
          <a:p>
            <a:r>
              <a:rPr lang="en-US" sz="3600">
                <a:solidFill>
                  <a:srgbClr val="04294F"/>
                </a:solidFill>
                <a:latin typeface="Fredoka One" panose="02000000000000000000" pitchFamily="2" charset="0"/>
              </a:rPr>
              <a:t>Making Your Child’s World Better</a:t>
            </a:r>
            <a:endParaRPr lang="en-ID" sz="3600">
              <a:solidFill>
                <a:srgbClr val="04294F"/>
              </a:solidFill>
              <a:latin typeface="Fredoka One" panose="02000000000000000000" pitchFamily="2" charset="0"/>
            </a:endParaRPr>
          </a:p>
        </p:txBody>
      </p:sp>
      <p:sp>
        <p:nvSpPr>
          <p:cNvPr id="14" name="TextBox 13">
            <a:extLst>
              <a:ext uri="{FF2B5EF4-FFF2-40B4-BE49-F238E27FC236}">
                <a16:creationId xmlns:a16="http://schemas.microsoft.com/office/drawing/2014/main" id="{742BA81E-28D6-4570-A706-DA57CC557899}"/>
              </a:ext>
            </a:extLst>
          </p:cNvPr>
          <p:cNvSpPr txBox="1"/>
          <p:nvPr/>
        </p:nvSpPr>
        <p:spPr>
          <a:xfrm>
            <a:off x="2681045" y="4473255"/>
            <a:ext cx="3645485" cy="606833"/>
          </a:xfrm>
          <a:prstGeom prst="rect">
            <a:avLst/>
          </a:prstGeom>
          <a:noFill/>
        </p:spPr>
        <p:txBody>
          <a:bodyPr wrap="square" rtlCol="0">
            <a:spAutoFit/>
          </a:bodyPr>
          <a:lstStyle/>
          <a:p>
            <a:pPr>
              <a:lnSpc>
                <a:spcPct val="200000"/>
              </a:lnSpc>
            </a:pPr>
            <a:r>
              <a:rPr lang="en-US" sz="900">
                <a:latin typeface="Open Sans" panose="020B0606030504020204" pitchFamily="34" charset="0"/>
                <a:ea typeface="Open Sans" panose="020B0606030504020204" pitchFamily="34" charset="0"/>
                <a:cs typeface="Open Sans" panose="020B0606030504020204" pitchFamily="34" charset="0"/>
              </a:rPr>
              <a:t>Lorem ipsum dolor sit amet, conseur adipiscing eliesquee gea scelerisquelesuada libero apellentesque. Morui, fmtum</a:t>
            </a:r>
            <a:endParaRPr lang="en-ID" sz="900" dirty="0">
              <a:latin typeface="Open Sans" panose="020B0606030504020204" pitchFamily="34" charset="0"/>
              <a:ea typeface="Open Sans" panose="020B0606030504020204" pitchFamily="34" charset="0"/>
              <a:cs typeface="Open Sans" panose="020B0606030504020204" pitchFamily="34" charset="0"/>
            </a:endParaRPr>
          </a:p>
        </p:txBody>
      </p:sp>
      <p:sp>
        <p:nvSpPr>
          <p:cNvPr id="15" name="Circle: Hollow 14">
            <a:extLst>
              <a:ext uri="{FF2B5EF4-FFF2-40B4-BE49-F238E27FC236}">
                <a16:creationId xmlns:a16="http://schemas.microsoft.com/office/drawing/2014/main" id="{8414317D-A33A-425B-9859-9FE0C44163FE}"/>
              </a:ext>
            </a:extLst>
          </p:cNvPr>
          <p:cNvSpPr/>
          <p:nvPr/>
        </p:nvSpPr>
        <p:spPr>
          <a:xfrm>
            <a:off x="5571727" y="1286624"/>
            <a:ext cx="664511" cy="664511"/>
          </a:xfrm>
          <a:prstGeom prst="donut">
            <a:avLst>
              <a:gd name="adj" fmla="val 28260"/>
            </a:avLst>
          </a:prstGeom>
          <a:solidFill>
            <a:srgbClr val="FFB4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nvGrpSpPr>
          <p:cNvPr id="16" name="Group 15">
            <a:extLst>
              <a:ext uri="{FF2B5EF4-FFF2-40B4-BE49-F238E27FC236}">
                <a16:creationId xmlns:a16="http://schemas.microsoft.com/office/drawing/2014/main" id="{7D840151-6BFD-4A65-8C53-6210EE2AB662}"/>
              </a:ext>
            </a:extLst>
          </p:cNvPr>
          <p:cNvGrpSpPr/>
          <p:nvPr/>
        </p:nvGrpSpPr>
        <p:grpSpPr>
          <a:xfrm>
            <a:off x="5571727" y="5649473"/>
            <a:ext cx="865432" cy="413551"/>
            <a:chOff x="10633052" y="952592"/>
            <a:chExt cx="865432" cy="413551"/>
          </a:xfrm>
          <a:solidFill>
            <a:srgbClr val="00ACDC"/>
          </a:solidFill>
        </p:grpSpPr>
        <p:sp>
          <p:nvSpPr>
            <p:cNvPr id="17" name="Rectangle: Rounded Corners 16">
              <a:extLst>
                <a:ext uri="{FF2B5EF4-FFF2-40B4-BE49-F238E27FC236}">
                  <a16:creationId xmlns:a16="http://schemas.microsoft.com/office/drawing/2014/main" id="{07121197-3C2A-4BD2-B7EE-57747916A5B8}"/>
                </a:ext>
              </a:extLst>
            </p:cNvPr>
            <p:cNvSpPr/>
            <p:nvPr/>
          </p:nvSpPr>
          <p:spPr>
            <a:xfrm rot="1800000">
              <a:off x="10633052" y="984739"/>
              <a:ext cx="399543" cy="97469"/>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8" name="Rectangle: Rounded Corners 17">
              <a:extLst>
                <a:ext uri="{FF2B5EF4-FFF2-40B4-BE49-F238E27FC236}">
                  <a16:creationId xmlns:a16="http://schemas.microsoft.com/office/drawing/2014/main" id="{633386B6-5BD6-48B3-A432-A6A99B59A11E}"/>
                </a:ext>
              </a:extLst>
            </p:cNvPr>
            <p:cNvSpPr/>
            <p:nvPr/>
          </p:nvSpPr>
          <p:spPr>
            <a:xfrm rot="1800000">
              <a:off x="11098941" y="1268674"/>
              <a:ext cx="399543" cy="97469"/>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9" name="Rectangle: Rounded Corners 18">
              <a:extLst>
                <a:ext uri="{FF2B5EF4-FFF2-40B4-BE49-F238E27FC236}">
                  <a16:creationId xmlns:a16="http://schemas.microsoft.com/office/drawing/2014/main" id="{C044757D-B2BD-4B25-A213-88A36B6EFF98}"/>
                </a:ext>
              </a:extLst>
            </p:cNvPr>
            <p:cNvSpPr/>
            <p:nvPr/>
          </p:nvSpPr>
          <p:spPr>
            <a:xfrm rot="1800000">
              <a:off x="11027802" y="952592"/>
              <a:ext cx="399543" cy="97469"/>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sp>
        <p:nvSpPr>
          <p:cNvPr id="20" name="Circle: Hollow 19">
            <a:extLst>
              <a:ext uri="{FF2B5EF4-FFF2-40B4-BE49-F238E27FC236}">
                <a16:creationId xmlns:a16="http://schemas.microsoft.com/office/drawing/2014/main" id="{D80D2331-D5F6-46F5-8CAF-6B92FF5D6A1C}"/>
              </a:ext>
            </a:extLst>
          </p:cNvPr>
          <p:cNvSpPr/>
          <p:nvPr/>
        </p:nvSpPr>
        <p:spPr>
          <a:xfrm>
            <a:off x="1686942" y="4161222"/>
            <a:ext cx="277774" cy="277774"/>
          </a:xfrm>
          <a:prstGeom prst="donut">
            <a:avLst>
              <a:gd name="adj" fmla="val 30436"/>
            </a:avLst>
          </a:prstGeom>
          <a:solidFill>
            <a:srgbClr val="00AC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Tree>
    <p:extLst>
      <p:ext uri="{BB962C8B-B14F-4D97-AF65-F5344CB8AC3E}">
        <p14:creationId xmlns:p14="http://schemas.microsoft.com/office/powerpoint/2010/main" val="242295472"/>
      </p:ext>
    </p:extLst>
  </p:cSld>
  <p:clrMapOvr>
    <a:masterClrMapping/>
  </p:clrMapOvr>
  <p:transition spd="slow">
    <p:cove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93F37B9-3E20-4F55-9824-3F5CDDE6EE47}"/>
              </a:ext>
            </a:extLst>
          </p:cNvPr>
          <p:cNvSpPr/>
          <p:nvPr/>
        </p:nvSpPr>
        <p:spPr>
          <a:xfrm>
            <a:off x="0" y="0"/>
            <a:ext cx="12192000" cy="6858000"/>
          </a:xfrm>
          <a:prstGeom prst="rect">
            <a:avLst/>
          </a:prstGeom>
          <a:solidFill>
            <a:srgbClr val="FFB4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32" name="Circle: Hollow 31">
            <a:extLst>
              <a:ext uri="{FF2B5EF4-FFF2-40B4-BE49-F238E27FC236}">
                <a16:creationId xmlns:a16="http://schemas.microsoft.com/office/drawing/2014/main" id="{0BB8272C-F2AC-4051-96A5-1B6498D2030F}"/>
              </a:ext>
            </a:extLst>
          </p:cNvPr>
          <p:cNvSpPr/>
          <p:nvPr/>
        </p:nvSpPr>
        <p:spPr>
          <a:xfrm>
            <a:off x="6827904" y="729546"/>
            <a:ext cx="2124208" cy="2124208"/>
          </a:xfrm>
          <a:prstGeom prst="donut">
            <a:avLst>
              <a:gd name="adj" fmla="val 26456"/>
            </a:avLst>
          </a:prstGeom>
          <a:solidFill>
            <a:srgbClr val="F04E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4" name="Circle: Hollow 3">
            <a:extLst>
              <a:ext uri="{FF2B5EF4-FFF2-40B4-BE49-F238E27FC236}">
                <a16:creationId xmlns:a16="http://schemas.microsoft.com/office/drawing/2014/main" id="{256E4E0E-8467-4BBC-93E9-2791BF01B990}"/>
              </a:ext>
            </a:extLst>
          </p:cNvPr>
          <p:cNvSpPr/>
          <p:nvPr/>
        </p:nvSpPr>
        <p:spPr>
          <a:xfrm>
            <a:off x="8080021" y="2760956"/>
            <a:ext cx="6391922" cy="6391922"/>
          </a:xfrm>
          <a:prstGeom prst="donut">
            <a:avLst>
              <a:gd name="adj" fmla="val 17560"/>
            </a:avLst>
          </a:prstGeom>
          <a:solidFill>
            <a:srgbClr val="0429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1" name="TextBox 10">
            <a:extLst>
              <a:ext uri="{FF2B5EF4-FFF2-40B4-BE49-F238E27FC236}">
                <a16:creationId xmlns:a16="http://schemas.microsoft.com/office/drawing/2014/main" id="{0AFAFFC2-2BE1-4B04-A6F9-5BDD871AB868}"/>
              </a:ext>
            </a:extLst>
          </p:cNvPr>
          <p:cNvSpPr txBox="1"/>
          <p:nvPr/>
        </p:nvSpPr>
        <p:spPr>
          <a:xfrm>
            <a:off x="988382" y="1677223"/>
            <a:ext cx="5004045" cy="1569660"/>
          </a:xfrm>
          <a:prstGeom prst="rect">
            <a:avLst/>
          </a:prstGeom>
          <a:noFill/>
        </p:spPr>
        <p:txBody>
          <a:bodyPr wrap="square" rtlCol="0">
            <a:spAutoFit/>
          </a:bodyPr>
          <a:lstStyle/>
          <a:p>
            <a:r>
              <a:rPr lang="en-US" sz="4800">
                <a:solidFill>
                  <a:schemeClr val="bg1"/>
                </a:solidFill>
                <a:latin typeface="Fredoka One" panose="02000000000000000000" pitchFamily="2" charset="0"/>
              </a:rPr>
              <a:t>Belajar Sambil Bermain</a:t>
            </a:r>
            <a:endParaRPr lang="en-ID" sz="4800">
              <a:solidFill>
                <a:schemeClr val="bg1"/>
              </a:solidFill>
              <a:latin typeface="Fredoka One" panose="02000000000000000000" pitchFamily="2" charset="0"/>
            </a:endParaRPr>
          </a:p>
        </p:txBody>
      </p:sp>
      <p:sp>
        <p:nvSpPr>
          <p:cNvPr id="17" name="TextBox 16">
            <a:extLst>
              <a:ext uri="{FF2B5EF4-FFF2-40B4-BE49-F238E27FC236}">
                <a16:creationId xmlns:a16="http://schemas.microsoft.com/office/drawing/2014/main" id="{6E6DFA4A-2FE1-47A2-9B5D-2D0933081943}"/>
              </a:ext>
            </a:extLst>
          </p:cNvPr>
          <p:cNvSpPr txBox="1"/>
          <p:nvPr/>
        </p:nvSpPr>
        <p:spPr>
          <a:xfrm>
            <a:off x="1019711" y="1302176"/>
            <a:ext cx="1145217" cy="338554"/>
          </a:xfrm>
          <a:prstGeom prst="rect">
            <a:avLst/>
          </a:prstGeom>
          <a:noFill/>
        </p:spPr>
        <p:txBody>
          <a:bodyPr wrap="square" rtlCol="0">
            <a:spAutoFit/>
          </a:bodyPr>
          <a:lstStyle/>
          <a:p>
            <a:r>
              <a:rPr lang="en-ID" sz="1600">
                <a:solidFill>
                  <a:srgbClr val="04294F"/>
                </a:solidFill>
                <a:latin typeface="Fredoka One" panose="02000000000000000000" pitchFamily="2" charset="0"/>
              </a:rPr>
              <a:t>Edukids</a:t>
            </a:r>
          </a:p>
        </p:txBody>
      </p:sp>
      <p:sp>
        <p:nvSpPr>
          <p:cNvPr id="24" name="Freeform: Shape 23">
            <a:extLst>
              <a:ext uri="{FF2B5EF4-FFF2-40B4-BE49-F238E27FC236}">
                <a16:creationId xmlns:a16="http://schemas.microsoft.com/office/drawing/2014/main" id="{6970A30F-6CC6-43A8-8A92-9EB8CBED77FD}"/>
              </a:ext>
            </a:extLst>
          </p:cNvPr>
          <p:cNvSpPr/>
          <p:nvPr/>
        </p:nvSpPr>
        <p:spPr>
          <a:xfrm rot="13451450" flipH="1" flipV="1">
            <a:off x="5801061" y="1293059"/>
            <a:ext cx="5857295" cy="5289139"/>
          </a:xfrm>
          <a:custGeom>
            <a:avLst/>
            <a:gdLst>
              <a:gd name="connsiteX0" fmla="*/ 2111 w 1183638"/>
              <a:gd name="connsiteY0" fmla="*/ 623435 h 1008580"/>
              <a:gd name="connsiteX1" fmla="*/ 499261 w 1183638"/>
              <a:gd name="connsiteY1" fmla="*/ 1998 h 1008580"/>
              <a:gd name="connsiteX2" fmla="*/ 1182842 w 1183638"/>
              <a:gd name="connsiteY2" fmla="*/ 445881 h 1008580"/>
              <a:gd name="connsiteX3" fmla="*/ 357218 w 1183638"/>
              <a:gd name="connsiteY3" fmla="*/ 1005174 h 1008580"/>
              <a:gd name="connsiteX4" fmla="*/ 2111 w 1183638"/>
              <a:gd name="connsiteY4" fmla="*/ 623435 h 10085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3638" h="1008580">
                <a:moveTo>
                  <a:pt x="2111" y="623435"/>
                </a:moveTo>
                <a:cubicBezTo>
                  <a:pt x="25785" y="456239"/>
                  <a:pt x="302473" y="31590"/>
                  <a:pt x="499261" y="1998"/>
                </a:cubicBezTo>
                <a:cubicBezTo>
                  <a:pt x="696049" y="-27594"/>
                  <a:pt x="1206516" y="278685"/>
                  <a:pt x="1182842" y="445881"/>
                </a:cubicBezTo>
                <a:cubicBezTo>
                  <a:pt x="1159168" y="613077"/>
                  <a:pt x="556966" y="969663"/>
                  <a:pt x="357218" y="1005174"/>
                </a:cubicBezTo>
                <a:cubicBezTo>
                  <a:pt x="157470" y="1040685"/>
                  <a:pt x="-21563" y="790631"/>
                  <a:pt x="2111" y="623435"/>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25" name="TextBox 24">
            <a:extLst>
              <a:ext uri="{FF2B5EF4-FFF2-40B4-BE49-F238E27FC236}">
                <a16:creationId xmlns:a16="http://schemas.microsoft.com/office/drawing/2014/main" id="{EC8B48EF-205A-46BA-BA86-FFA6292EE6BA}"/>
              </a:ext>
            </a:extLst>
          </p:cNvPr>
          <p:cNvSpPr txBox="1"/>
          <p:nvPr/>
        </p:nvSpPr>
        <p:spPr>
          <a:xfrm>
            <a:off x="988382" y="3739672"/>
            <a:ext cx="3539230" cy="1160831"/>
          </a:xfrm>
          <a:prstGeom prst="rect">
            <a:avLst/>
          </a:prstGeom>
          <a:noFill/>
        </p:spPr>
        <p:txBody>
          <a:bodyPr wrap="square" rtlCol="0">
            <a:spAutoFit/>
          </a:bodyPr>
          <a:lstStyle/>
          <a:p>
            <a:pPr>
              <a:lnSpc>
                <a:spcPct val="200000"/>
              </a:lnSpc>
            </a:pPr>
            <a:r>
              <a:rPr lang="en-US" sz="900">
                <a:latin typeface="Open Sans" panose="020B0606030504020204" pitchFamily="34" charset="0"/>
                <a:ea typeface="Open Sans" panose="020B0606030504020204" pitchFamily="34" charset="0"/>
                <a:cs typeface="Open Sans" panose="020B0606030504020204" pitchFamily="34" charset="0"/>
              </a:rPr>
              <a:t>Lorem ipsum dolor sit amet, conseur adi adipiscing elit.efawe gea scelerisquelesuad apellentesque. Pellentesquefawe gea scelerisquelesuad apellentesque. Morbi orci dui, fmtum a libero apellentesque. Morbi orci dui, fmtum eget lectus ornar</a:t>
            </a:r>
            <a:endParaRPr lang="en-ID" sz="900" dirty="0">
              <a:latin typeface="Open Sans" panose="020B0606030504020204" pitchFamily="34" charset="0"/>
              <a:ea typeface="Open Sans" panose="020B0606030504020204" pitchFamily="34" charset="0"/>
              <a:cs typeface="Open Sans" panose="020B0606030504020204" pitchFamily="34" charset="0"/>
            </a:endParaRPr>
          </a:p>
        </p:txBody>
      </p:sp>
      <p:sp>
        <p:nvSpPr>
          <p:cNvPr id="27" name="TextBox 26">
            <a:extLst>
              <a:ext uri="{FF2B5EF4-FFF2-40B4-BE49-F238E27FC236}">
                <a16:creationId xmlns:a16="http://schemas.microsoft.com/office/drawing/2014/main" id="{B7993582-0415-4A32-945F-8293A4631D0D}"/>
              </a:ext>
            </a:extLst>
          </p:cNvPr>
          <p:cNvSpPr txBox="1"/>
          <p:nvPr/>
        </p:nvSpPr>
        <p:spPr>
          <a:xfrm>
            <a:off x="988382" y="5084182"/>
            <a:ext cx="3539230" cy="883832"/>
          </a:xfrm>
          <a:prstGeom prst="rect">
            <a:avLst/>
          </a:prstGeom>
          <a:noFill/>
        </p:spPr>
        <p:txBody>
          <a:bodyPr wrap="square" rtlCol="0">
            <a:spAutoFit/>
          </a:bodyPr>
          <a:lstStyle/>
          <a:p>
            <a:pPr>
              <a:lnSpc>
                <a:spcPct val="200000"/>
              </a:lnSpc>
            </a:pPr>
            <a:r>
              <a:rPr lang="en-US" sz="900">
                <a:latin typeface="Open Sans" panose="020B0606030504020204" pitchFamily="34" charset="0"/>
                <a:ea typeface="Open Sans" panose="020B0606030504020204" pitchFamily="34" charset="0"/>
                <a:cs typeface="Open Sans" panose="020B0606030504020204" pitchFamily="34" charset="0"/>
              </a:rPr>
              <a:t>Lorem ipsum dolor sit amet, conseur adi adipiscing elit.efawe gea scelerisquelesuad apellentesque. Pellentesquefawe gea libero apellentesque. Morbi orci dui, fmtum eget lectus ornar</a:t>
            </a:r>
            <a:endParaRPr lang="en-ID" sz="900" dirty="0">
              <a:latin typeface="Open Sans" panose="020B0606030504020204" pitchFamily="34" charset="0"/>
              <a:ea typeface="Open Sans" panose="020B0606030504020204" pitchFamily="34" charset="0"/>
              <a:cs typeface="Open Sans" panose="020B0606030504020204" pitchFamily="34" charset="0"/>
            </a:endParaRPr>
          </a:p>
        </p:txBody>
      </p:sp>
      <p:grpSp>
        <p:nvGrpSpPr>
          <p:cNvPr id="28" name="Group 27">
            <a:extLst>
              <a:ext uri="{FF2B5EF4-FFF2-40B4-BE49-F238E27FC236}">
                <a16:creationId xmlns:a16="http://schemas.microsoft.com/office/drawing/2014/main" id="{40B7DE32-6CD0-43C2-954A-054364775511}"/>
              </a:ext>
            </a:extLst>
          </p:cNvPr>
          <p:cNvGrpSpPr/>
          <p:nvPr/>
        </p:nvGrpSpPr>
        <p:grpSpPr>
          <a:xfrm rot="7200000">
            <a:off x="10313756" y="863147"/>
            <a:ext cx="516598" cy="246859"/>
            <a:chOff x="10633052" y="952592"/>
            <a:chExt cx="865432" cy="413551"/>
          </a:xfrm>
          <a:solidFill>
            <a:schemeClr val="bg1"/>
          </a:solidFill>
        </p:grpSpPr>
        <p:sp>
          <p:nvSpPr>
            <p:cNvPr id="29" name="Rectangle: Rounded Corners 28">
              <a:extLst>
                <a:ext uri="{FF2B5EF4-FFF2-40B4-BE49-F238E27FC236}">
                  <a16:creationId xmlns:a16="http://schemas.microsoft.com/office/drawing/2014/main" id="{739596A2-8120-403F-80CC-F2369E78B1F0}"/>
                </a:ext>
              </a:extLst>
            </p:cNvPr>
            <p:cNvSpPr/>
            <p:nvPr/>
          </p:nvSpPr>
          <p:spPr>
            <a:xfrm rot="1800000">
              <a:off x="10633052" y="984739"/>
              <a:ext cx="399543" cy="97469"/>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30" name="Rectangle: Rounded Corners 29">
              <a:extLst>
                <a:ext uri="{FF2B5EF4-FFF2-40B4-BE49-F238E27FC236}">
                  <a16:creationId xmlns:a16="http://schemas.microsoft.com/office/drawing/2014/main" id="{067D41A2-A376-4A24-A508-E6B1FB133635}"/>
                </a:ext>
              </a:extLst>
            </p:cNvPr>
            <p:cNvSpPr/>
            <p:nvPr/>
          </p:nvSpPr>
          <p:spPr>
            <a:xfrm rot="1800000">
              <a:off x="11098941" y="1268674"/>
              <a:ext cx="399543" cy="97469"/>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31" name="Rectangle: Rounded Corners 30">
              <a:extLst>
                <a:ext uri="{FF2B5EF4-FFF2-40B4-BE49-F238E27FC236}">
                  <a16:creationId xmlns:a16="http://schemas.microsoft.com/office/drawing/2014/main" id="{2EC86CF4-A7D0-4E11-BC23-14226E1DE50A}"/>
                </a:ext>
              </a:extLst>
            </p:cNvPr>
            <p:cNvSpPr/>
            <p:nvPr/>
          </p:nvSpPr>
          <p:spPr>
            <a:xfrm rot="1800000">
              <a:off x="11027802" y="952592"/>
              <a:ext cx="399543" cy="97469"/>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sp>
        <p:nvSpPr>
          <p:cNvPr id="33" name="Circle: Hollow 32">
            <a:extLst>
              <a:ext uri="{FF2B5EF4-FFF2-40B4-BE49-F238E27FC236}">
                <a16:creationId xmlns:a16="http://schemas.microsoft.com/office/drawing/2014/main" id="{53EBE20B-5D33-4BF1-BE15-F3D6EA3B8406}"/>
              </a:ext>
            </a:extLst>
          </p:cNvPr>
          <p:cNvSpPr/>
          <p:nvPr/>
        </p:nvSpPr>
        <p:spPr>
          <a:xfrm>
            <a:off x="5193647" y="5312223"/>
            <a:ext cx="644694" cy="644694"/>
          </a:xfrm>
          <a:prstGeom prst="donut">
            <a:avLst>
              <a:gd name="adj" fmla="val 393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34" name="Circle: Hollow 33">
            <a:extLst>
              <a:ext uri="{FF2B5EF4-FFF2-40B4-BE49-F238E27FC236}">
                <a16:creationId xmlns:a16="http://schemas.microsoft.com/office/drawing/2014/main" id="{78C07A78-2300-49B0-A623-6624A52FE560}"/>
              </a:ext>
            </a:extLst>
          </p:cNvPr>
          <p:cNvSpPr/>
          <p:nvPr/>
        </p:nvSpPr>
        <p:spPr>
          <a:xfrm>
            <a:off x="3309173" y="581383"/>
            <a:ext cx="278843" cy="278843"/>
          </a:xfrm>
          <a:prstGeom prst="donut">
            <a:avLst>
              <a:gd name="adj" fmla="val 393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nvGrpSpPr>
          <p:cNvPr id="35" name="Group 34">
            <a:extLst>
              <a:ext uri="{FF2B5EF4-FFF2-40B4-BE49-F238E27FC236}">
                <a16:creationId xmlns:a16="http://schemas.microsoft.com/office/drawing/2014/main" id="{80D0492D-B004-425D-8BB2-5CD5DB12F467}"/>
              </a:ext>
            </a:extLst>
          </p:cNvPr>
          <p:cNvGrpSpPr/>
          <p:nvPr/>
        </p:nvGrpSpPr>
        <p:grpSpPr>
          <a:xfrm>
            <a:off x="4315383" y="2849686"/>
            <a:ext cx="713590" cy="97469"/>
            <a:chOff x="10087381" y="688456"/>
            <a:chExt cx="713590" cy="97469"/>
          </a:xfrm>
          <a:solidFill>
            <a:srgbClr val="F04E23"/>
          </a:solidFill>
        </p:grpSpPr>
        <p:sp>
          <p:nvSpPr>
            <p:cNvPr id="36" name="Rectangle: Rounded Corners 35">
              <a:extLst>
                <a:ext uri="{FF2B5EF4-FFF2-40B4-BE49-F238E27FC236}">
                  <a16:creationId xmlns:a16="http://schemas.microsoft.com/office/drawing/2014/main" id="{DEE2CB73-AD0B-4781-A72A-54AA14B26583}"/>
                </a:ext>
              </a:extLst>
            </p:cNvPr>
            <p:cNvSpPr/>
            <p:nvPr/>
          </p:nvSpPr>
          <p:spPr>
            <a:xfrm rot="19800000">
              <a:off x="10087381" y="688456"/>
              <a:ext cx="399543" cy="97469"/>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37" name="Rectangle: Rounded Corners 36">
              <a:extLst>
                <a:ext uri="{FF2B5EF4-FFF2-40B4-BE49-F238E27FC236}">
                  <a16:creationId xmlns:a16="http://schemas.microsoft.com/office/drawing/2014/main" id="{F757BAB8-2BCB-45DD-893C-6A8DE37FA2FD}"/>
                </a:ext>
              </a:extLst>
            </p:cNvPr>
            <p:cNvSpPr/>
            <p:nvPr/>
          </p:nvSpPr>
          <p:spPr>
            <a:xfrm rot="19800000">
              <a:off x="10401428" y="688456"/>
              <a:ext cx="399543" cy="97469"/>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sp>
        <p:nvSpPr>
          <p:cNvPr id="3" name="Picture Placeholder 2">
            <a:extLst>
              <a:ext uri="{FF2B5EF4-FFF2-40B4-BE49-F238E27FC236}">
                <a16:creationId xmlns:a16="http://schemas.microsoft.com/office/drawing/2014/main" id="{A0F5B8FC-47D4-4F91-9B87-2C2D0CCA19C1}"/>
              </a:ext>
            </a:extLst>
          </p:cNvPr>
          <p:cNvSpPr>
            <a:spLocks noGrp="1"/>
          </p:cNvSpPr>
          <p:nvPr>
            <p:ph type="pic" sz="quarter" idx="14"/>
          </p:nvPr>
        </p:nvSpPr>
        <p:spPr/>
      </p:sp>
    </p:spTree>
    <p:extLst>
      <p:ext uri="{BB962C8B-B14F-4D97-AF65-F5344CB8AC3E}">
        <p14:creationId xmlns:p14="http://schemas.microsoft.com/office/powerpoint/2010/main" val="1378466052"/>
      </p:ext>
    </p:extLst>
  </p:cSld>
  <p:clrMapOvr>
    <a:masterClrMapping/>
  </p:clrMapOvr>
  <p:transition spd="slow">
    <p:cove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Freeform: Shape 33">
            <a:extLst>
              <a:ext uri="{FF2B5EF4-FFF2-40B4-BE49-F238E27FC236}">
                <a16:creationId xmlns:a16="http://schemas.microsoft.com/office/drawing/2014/main" id="{123798AA-989D-4BB0-86BF-22C898859C73}"/>
              </a:ext>
            </a:extLst>
          </p:cNvPr>
          <p:cNvSpPr/>
          <p:nvPr/>
        </p:nvSpPr>
        <p:spPr>
          <a:xfrm>
            <a:off x="2185734" y="-578702"/>
            <a:ext cx="4528753" cy="8067295"/>
          </a:xfrm>
          <a:custGeom>
            <a:avLst/>
            <a:gdLst>
              <a:gd name="connsiteX0" fmla="*/ 1338701 w 4528753"/>
              <a:gd name="connsiteY0" fmla="*/ 525436 h 8067295"/>
              <a:gd name="connsiteX1" fmla="*/ 2670351 w 4528753"/>
              <a:gd name="connsiteY1" fmla="*/ 516558 h 8067295"/>
              <a:gd name="connsiteX2" fmla="*/ 3700161 w 4528753"/>
              <a:gd name="connsiteY2" fmla="*/ 1155751 h 8067295"/>
              <a:gd name="connsiteX3" fmla="*/ 3815571 w 4528753"/>
              <a:gd name="connsiteY3" fmla="*/ 1963619 h 8067295"/>
              <a:gd name="connsiteX4" fmla="*/ 4410375 w 4528753"/>
              <a:gd name="connsiteY4" fmla="*/ 2735976 h 8067295"/>
              <a:gd name="connsiteX5" fmla="*/ 4197311 w 4528753"/>
              <a:gd name="connsiteY5" fmla="*/ 3712519 h 8067295"/>
              <a:gd name="connsiteX6" fmla="*/ 4525784 w 4528753"/>
              <a:gd name="connsiteY6" fmla="*/ 4893250 h 8067295"/>
              <a:gd name="connsiteX7" fmla="*/ 3966491 w 4528753"/>
              <a:gd name="connsiteY7" fmla="*/ 5958570 h 8067295"/>
              <a:gd name="connsiteX8" fmla="*/ 3975369 w 4528753"/>
              <a:gd name="connsiteY8" fmla="*/ 7059401 h 8067295"/>
              <a:gd name="connsiteX9" fmla="*/ 2696984 w 4528753"/>
              <a:gd name="connsiteY9" fmla="*/ 7529918 h 8067295"/>
              <a:gd name="connsiteX10" fmla="*/ 202359 w 4528753"/>
              <a:gd name="connsiteY10" fmla="*/ 7529918 h 8067295"/>
              <a:gd name="connsiteX11" fmla="*/ 282258 w 4528753"/>
              <a:gd name="connsiteY11" fmla="*/ 516558 h 8067295"/>
              <a:gd name="connsiteX12" fmla="*/ 1338701 w 4528753"/>
              <a:gd name="connsiteY12" fmla="*/ 525436 h 80672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528753" h="8067295">
                <a:moveTo>
                  <a:pt x="1338701" y="525436"/>
                </a:moveTo>
                <a:cubicBezTo>
                  <a:pt x="1736716" y="525436"/>
                  <a:pt x="2276774" y="411506"/>
                  <a:pt x="2670351" y="516558"/>
                </a:cubicBezTo>
                <a:cubicBezTo>
                  <a:pt x="3063928" y="621610"/>
                  <a:pt x="3509291" y="914574"/>
                  <a:pt x="3700161" y="1155751"/>
                </a:cubicBezTo>
                <a:cubicBezTo>
                  <a:pt x="3891031" y="1396928"/>
                  <a:pt x="3697202" y="1700248"/>
                  <a:pt x="3815571" y="1963619"/>
                </a:cubicBezTo>
                <a:cubicBezTo>
                  <a:pt x="3933940" y="2226990"/>
                  <a:pt x="4346752" y="2444493"/>
                  <a:pt x="4410375" y="2735976"/>
                </a:cubicBezTo>
                <a:cubicBezTo>
                  <a:pt x="4473998" y="3027459"/>
                  <a:pt x="4178076" y="3352974"/>
                  <a:pt x="4197311" y="3712519"/>
                </a:cubicBezTo>
                <a:cubicBezTo>
                  <a:pt x="4216546" y="4072064"/>
                  <a:pt x="4564254" y="4518908"/>
                  <a:pt x="4525784" y="4893250"/>
                </a:cubicBezTo>
                <a:cubicBezTo>
                  <a:pt x="4487314" y="5267592"/>
                  <a:pt x="4058227" y="5597545"/>
                  <a:pt x="3966491" y="5958570"/>
                </a:cubicBezTo>
                <a:cubicBezTo>
                  <a:pt x="3874755" y="6319595"/>
                  <a:pt x="4186953" y="6797510"/>
                  <a:pt x="3975369" y="7059401"/>
                </a:cubicBezTo>
                <a:cubicBezTo>
                  <a:pt x="3763785" y="7321292"/>
                  <a:pt x="3325819" y="7451498"/>
                  <a:pt x="2696984" y="7529918"/>
                </a:cubicBezTo>
                <a:cubicBezTo>
                  <a:pt x="2068149" y="7608338"/>
                  <a:pt x="604813" y="8698811"/>
                  <a:pt x="202359" y="7529918"/>
                </a:cubicBezTo>
                <a:cubicBezTo>
                  <a:pt x="-200095" y="6361025"/>
                  <a:pt x="89909" y="1683972"/>
                  <a:pt x="282258" y="516558"/>
                </a:cubicBezTo>
                <a:cubicBezTo>
                  <a:pt x="474607" y="-650856"/>
                  <a:pt x="940686" y="525436"/>
                  <a:pt x="1338701" y="525436"/>
                </a:cubicBezTo>
                <a:close/>
              </a:path>
            </a:pathLst>
          </a:custGeom>
          <a:solidFill>
            <a:srgbClr val="00AC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8" name="TextBox 7">
            <a:extLst>
              <a:ext uri="{FF2B5EF4-FFF2-40B4-BE49-F238E27FC236}">
                <a16:creationId xmlns:a16="http://schemas.microsoft.com/office/drawing/2014/main" id="{CECDBB3F-B7F9-4D5C-B57D-D29C6A071D4E}"/>
              </a:ext>
            </a:extLst>
          </p:cNvPr>
          <p:cNvSpPr txBox="1"/>
          <p:nvPr/>
        </p:nvSpPr>
        <p:spPr>
          <a:xfrm>
            <a:off x="7642013" y="1578505"/>
            <a:ext cx="3105372" cy="606833"/>
          </a:xfrm>
          <a:prstGeom prst="rect">
            <a:avLst/>
          </a:prstGeom>
          <a:noFill/>
        </p:spPr>
        <p:txBody>
          <a:bodyPr wrap="square" rtlCol="0">
            <a:spAutoFit/>
          </a:bodyPr>
          <a:lstStyle/>
          <a:p>
            <a:pPr>
              <a:lnSpc>
                <a:spcPct val="200000"/>
              </a:lnSpc>
            </a:pPr>
            <a:r>
              <a:rPr lang="en-US" sz="900">
                <a:latin typeface="Open Sans" panose="020B0606030504020204" pitchFamily="34" charset="0"/>
                <a:ea typeface="Open Sans" panose="020B0606030504020204" pitchFamily="34" charset="0"/>
                <a:cs typeface="Open Sans" panose="020B0606030504020204" pitchFamily="34" charset="0"/>
              </a:rPr>
              <a:t>Lorem ipsum dolor sit amet, conseur adipiscing eli gea scelerisquelesuada libero apellentesque. Morbi orci</a:t>
            </a:r>
            <a:endParaRPr lang="en-ID" sz="900" dirty="0">
              <a:latin typeface="Open Sans" panose="020B0606030504020204" pitchFamily="34" charset="0"/>
              <a:ea typeface="Open Sans" panose="020B0606030504020204" pitchFamily="34" charset="0"/>
              <a:cs typeface="Open Sans" panose="020B0606030504020204" pitchFamily="34" charset="0"/>
            </a:endParaRPr>
          </a:p>
        </p:txBody>
      </p:sp>
      <p:sp>
        <p:nvSpPr>
          <p:cNvPr id="22" name="Rectangle: Rounded Corners 21">
            <a:extLst>
              <a:ext uri="{FF2B5EF4-FFF2-40B4-BE49-F238E27FC236}">
                <a16:creationId xmlns:a16="http://schemas.microsoft.com/office/drawing/2014/main" id="{91D312AB-12E1-478F-9FE4-5BB12E33BC27}"/>
              </a:ext>
            </a:extLst>
          </p:cNvPr>
          <p:cNvSpPr/>
          <p:nvPr/>
        </p:nvSpPr>
        <p:spPr>
          <a:xfrm>
            <a:off x="7396911" y="905261"/>
            <a:ext cx="2270871" cy="534153"/>
          </a:xfrm>
          <a:prstGeom prst="roundRect">
            <a:avLst>
              <a:gd name="adj" fmla="val 40541"/>
            </a:avLst>
          </a:prstGeom>
          <a:solidFill>
            <a:schemeClr val="bg1"/>
          </a:solidFill>
          <a:ln>
            <a:noFill/>
          </a:ln>
          <a:effectLst>
            <a:outerShdw blurRad="571500" dist="279400" dir="1500000" sx="98000" sy="98000" algn="ctr" rotWithShape="0">
              <a:srgbClr val="F04E23">
                <a:alpha val="1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D"/>
              <a:t>v</a:t>
            </a:r>
          </a:p>
        </p:txBody>
      </p:sp>
      <p:sp>
        <p:nvSpPr>
          <p:cNvPr id="23" name="TextBox 22">
            <a:extLst>
              <a:ext uri="{FF2B5EF4-FFF2-40B4-BE49-F238E27FC236}">
                <a16:creationId xmlns:a16="http://schemas.microsoft.com/office/drawing/2014/main" id="{A2732497-FBDF-4C8E-B005-AF10942B4857}"/>
              </a:ext>
            </a:extLst>
          </p:cNvPr>
          <p:cNvSpPr txBox="1"/>
          <p:nvPr/>
        </p:nvSpPr>
        <p:spPr>
          <a:xfrm>
            <a:off x="7642013" y="1018448"/>
            <a:ext cx="1912689" cy="307777"/>
          </a:xfrm>
          <a:prstGeom prst="rect">
            <a:avLst/>
          </a:prstGeom>
          <a:noFill/>
        </p:spPr>
        <p:txBody>
          <a:bodyPr wrap="square" rtlCol="0">
            <a:spAutoFit/>
          </a:bodyPr>
          <a:lstStyle/>
          <a:p>
            <a:r>
              <a:rPr lang="en-ID" sz="1400">
                <a:solidFill>
                  <a:srgbClr val="F04E23"/>
                </a:solidFill>
                <a:latin typeface="Fredoka One" panose="02000000000000000000" pitchFamily="2" charset="0"/>
              </a:rPr>
              <a:t>Learning by Doing</a:t>
            </a:r>
          </a:p>
        </p:txBody>
      </p:sp>
      <p:sp>
        <p:nvSpPr>
          <p:cNvPr id="24" name="TextBox 23">
            <a:extLst>
              <a:ext uri="{FF2B5EF4-FFF2-40B4-BE49-F238E27FC236}">
                <a16:creationId xmlns:a16="http://schemas.microsoft.com/office/drawing/2014/main" id="{9F4494EB-FB4A-42E5-B833-9E5A063F5F12}"/>
              </a:ext>
            </a:extLst>
          </p:cNvPr>
          <p:cNvSpPr txBox="1"/>
          <p:nvPr/>
        </p:nvSpPr>
        <p:spPr>
          <a:xfrm>
            <a:off x="7642013" y="3466613"/>
            <a:ext cx="3105372" cy="606833"/>
          </a:xfrm>
          <a:prstGeom prst="rect">
            <a:avLst/>
          </a:prstGeom>
          <a:noFill/>
        </p:spPr>
        <p:txBody>
          <a:bodyPr wrap="square" rtlCol="0">
            <a:spAutoFit/>
          </a:bodyPr>
          <a:lstStyle/>
          <a:p>
            <a:pPr>
              <a:lnSpc>
                <a:spcPct val="200000"/>
              </a:lnSpc>
            </a:pPr>
            <a:r>
              <a:rPr lang="en-US" sz="900">
                <a:latin typeface="Open Sans" panose="020B0606030504020204" pitchFamily="34" charset="0"/>
                <a:ea typeface="Open Sans" panose="020B0606030504020204" pitchFamily="34" charset="0"/>
                <a:cs typeface="Open Sans" panose="020B0606030504020204" pitchFamily="34" charset="0"/>
              </a:rPr>
              <a:t>Lorem ipsum dolor sit amet, conseur adipiscing eli gea scelerisquelesuada libero apellentesque. Morbi orci</a:t>
            </a:r>
            <a:endParaRPr lang="en-ID" sz="900" dirty="0">
              <a:latin typeface="Open Sans" panose="020B0606030504020204" pitchFamily="34" charset="0"/>
              <a:ea typeface="Open Sans" panose="020B0606030504020204" pitchFamily="34" charset="0"/>
              <a:cs typeface="Open Sans" panose="020B0606030504020204" pitchFamily="34" charset="0"/>
            </a:endParaRPr>
          </a:p>
        </p:txBody>
      </p:sp>
      <p:sp>
        <p:nvSpPr>
          <p:cNvPr id="25" name="Rectangle: Rounded Corners 24">
            <a:extLst>
              <a:ext uri="{FF2B5EF4-FFF2-40B4-BE49-F238E27FC236}">
                <a16:creationId xmlns:a16="http://schemas.microsoft.com/office/drawing/2014/main" id="{5D8C0962-3302-4D32-AC4D-18D9C3CC2E9E}"/>
              </a:ext>
            </a:extLst>
          </p:cNvPr>
          <p:cNvSpPr/>
          <p:nvPr/>
        </p:nvSpPr>
        <p:spPr>
          <a:xfrm>
            <a:off x="7396911" y="2793369"/>
            <a:ext cx="2270871" cy="534153"/>
          </a:xfrm>
          <a:prstGeom prst="roundRect">
            <a:avLst>
              <a:gd name="adj" fmla="val 40541"/>
            </a:avLst>
          </a:prstGeom>
          <a:solidFill>
            <a:schemeClr val="bg1"/>
          </a:solidFill>
          <a:ln>
            <a:noFill/>
          </a:ln>
          <a:effectLst>
            <a:outerShdw blurRad="571500" dist="279400" dir="1500000" sx="98000" sy="98000" algn="ctr" rotWithShape="0">
              <a:srgbClr val="F04E23">
                <a:alpha val="1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D"/>
              <a:t>v</a:t>
            </a:r>
          </a:p>
        </p:txBody>
      </p:sp>
      <p:sp>
        <p:nvSpPr>
          <p:cNvPr id="26" name="TextBox 25">
            <a:extLst>
              <a:ext uri="{FF2B5EF4-FFF2-40B4-BE49-F238E27FC236}">
                <a16:creationId xmlns:a16="http://schemas.microsoft.com/office/drawing/2014/main" id="{BF05A8DB-D686-4E19-ABF8-13B54EC0E468}"/>
              </a:ext>
            </a:extLst>
          </p:cNvPr>
          <p:cNvSpPr txBox="1"/>
          <p:nvPr/>
        </p:nvSpPr>
        <p:spPr>
          <a:xfrm>
            <a:off x="7642013" y="2906556"/>
            <a:ext cx="1912689" cy="307777"/>
          </a:xfrm>
          <a:prstGeom prst="rect">
            <a:avLst/>
          </a:prstGeom>
          <a:noFill/>
        </p:spPr>
        <p:txBody>
          <a:bodyPr wrap="square" rtlCol="0">
            <a:spAutoFit/>
          </a:bodyPr>
          <a:lstStyle/>
          <a:p>
            <a:r>
              <a:rPr lang="en-ID" sz="1400">
                <a:solidFill>
                  <a:srgbClr val="F04E23"/>
                </a:solidFill>
                <a:latin typeface="Fredoka One" panose="02000000000000000000" pitchFamily="2" charset="0"/>
              </a:rPr>
              <a:t>Learning by Doing</a:t>
            </a:r>
          </a:p>
        </p:txBody>
      </p:sp>
      <p:sp>
        <p:nvSpPr>
          <p:cNvPr id="30" name="TextBox 29">
            <a:extLst>
              <a:ext uri="{FF2B5EF4-FFF2-40B4-BE49-F238E27FC236}">
                <a16:creationId xmlns:a16="http://schemas.microsoft.com/office/drawing/2014/main" id="{9C2F88D2-8FEE-4BBB-A6CF-470360348E34}"/>
              </a:ext>
            </a:extLst>
          </p:cNvPr>
          <p:cNvSpPr txBox="1"/>
          <p:nvPr/>
        </p:nvSpPr>
        <p:spPr>
          <a:xfrm>
            <a:off x="7642013" y="5354721"/>
            <a:ext cx="3105372" cy="606833"/>
          </a:xfrm>
          <a:prstGeom prst="rect">
            <a:avLst/>
          </a:prstGeom>
          <a:noFill/>
        </p:spPr>
        <p:txBody>
          <a:bodyPr wrap="square" rtlCol="0">
            <a:spAutoFit/>
          </a:bodyPr>
          <a:lstStyle/>
          <a:p>
            <a:pPr>
              <a:lnSpc>
                <a:spcPct val="200000"/>
              </a:lnSpc>
            </a:pPr>
            <a:r>
              <a:rPr lang="en-US" sz="900">
                <a:latin typeface="Open Sans" panose="020B0606030504020204" pitchFamily="34" charset="0"/>
                <a:ea typeface="Open Sans" panose="020B0606030504020204" pitchFamily="34" charset="0"/>
                <a:cs typeface="Open Sans" panose="020B0606030504020204" pitchFamily="34" charset="0"/>
              </a:rPr>
              <a:t>Lorem ipsum dolor sit amet, conseur adipiscing eli gea scelerisquelesuada libero apellentesque. Morbi orci</a:t>
            </a:r>
            <a:endParaRPr lang="en-ID" sz="900" dirty="0">
              <a:latin typeface="Open Sans" panose="020B0606030504020204" pitchFamily="34" charset="0"/>
              <a:ea typeface="Open Sans" panose="020B0606030504020204" pitchFamily="34" charset="0"/>
              <a:cs typeface="Open Sans" panose="020B0606030504020204" pitchFamily="34" charset="0"/>
            </a:endParaRPr>
          </a:p>
        </p:txBody>
      </p:sp>
      <p:sp>
        <p:nvSpPr>
          <p:cNvPr id="31" name="Rectangle: Rounded Corners 30">
            <a:extLst>
              <a:ext uri="{FF2B5EF4-FFF2-40B4-BE49-F238E27FC236}">
                <a16:creationId xmlns:a16="http://schemas.microsoft.com/office/drawing/2014/main" id="{0492C9CD-2CE0-4C42-BC68-B158E5106D34}"/>
              </a:ext>
            </a:extLst>
          </p:cNvPr>
          <p:cNvSpPr/>
          <p:nvPr/>
        </p:nvSpPr>
        <p:spPr>
          <a:xfrm>
            <a:off x="7396911" y="4681477"/>
            <a:ext cx="2270871" cy="534153"/>
          </a:xfrm>
          <a:prstGeom prst="roundRect">
            <a:avLst>
              <a:gd name="adj" fmla="val 40541"/>
            </a:avLst>
          </a:prstGeom>
          <a:solidFill>
            <a:schemeClr val="bg1"/>
          </a:solidFill>
          <a:ln>
            <a:noFill/>
          </a:ln>
          <a:effectLst>
            <a:outerShdw blurRad="571500" dist="279400" dir="1500000" sx="98000" sy="98000" algn="ctr" rotWithShape="0">
              <a:srgbClr val="F04E23">
                <a:alpha val="1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D"/>
              <a:t>v</a:t>
            </a:r>
          </a:p>
        </p:txBody>
      </p:sp>
      <p:sp>
        <p:nvSpPr>
          <p:cNvPr id="32" name="TextBox 31">
            <a:extLst>
              <a:ext uri="{FF2B5EF4-FFF2-40B4-BE49-F238E27FC236}">
                <a16:creationId xmlns:a16="http://schemas.microsoft.com/office/drawing/2014/main" id="{6C8FE3F6-0CD8-4DC7-8FA2-1F7E5C4A8459}"/>
              </a:ext>
            </a:extLst>
          </p:cNvPr>
          <p:cNvSpPr txBox="1"/>
          <p:nvPr/>
        </p:nvSpPr>
        <p:spPr>
          <a:xfrm>
            <a:off x="7642013" y="4794664"/>
            <a:ext cx="1912689" cy="307777"/>
          </a:xfrm>
          <a:prstGeom prst="rect">
            <a:avLst/>
          </a:prstGeom>
          <a:noFill/>
        </p:spPr>
        <p:txBody>
          <a:bodyPr wrap="square" rtlCol="0">
            <a:spAutoFit/>
          </a:bodyPr>
          <a:lstStyle/>
          <a:p>
            <a:r>
              <a:rPr lang="en-ID" sz="1400">
                <a:solidFill>
                  <a:srgbClr val="F04E23"/>
                </a:solidFill>
                <a:latin typeface="Fredoka One" panose="02000000000000000000" pitchFamily="2" charset="0"/>
              </a:rPr>
              <a:t>Learning by Doing</a:t>
            </a:r>
          </a:p>
        </p:txBody>
      </p:sp>
      <p:sp>
        <p:nvSpPr>
          <p:cNvPr id="35" name="Circle: Hollow 34">
            <a:extLst>
              <a:ext uri="{FF2B5EF4-FFF2-40B4-BE49-F238E27FC236}">
                <a16:creationId xmlns:a16="http://schemas.microsoft.com/office/drawing/2014/main" id="{E0E10356-9A48-4DE3-A33C-349E98B84073}"/>
              </a:ext>
            </a:extLst>
          </p:cNvPr>
          <p:cNvSpPr/>
          <p:nvPr/>
        </p:nvSpPr>
        <p:spPr>
          <a:xfrm>
            <a:off x="6372684" y="4232474"/>
            <a:ext cx="534152" cy="534152"/>
          </a:xfrm>
          <a:prstGeom prst="donut">
            <a:avLst>
              <a:gd name="adj" fmla="val 32283"/>
            </a:avLst>
          </a:prstGeom>
          <a:solidFill>
            <a:srgbClr val="0429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nvGrpSpPr>
          <p:cNvPr id="36" name="Group 35">
            <a:extLst>
              <a:ext uri="{FF2B5EF4-FFF2-40B4-BE49-F238E27FC236}">
                <a16:creationId xmlns:a16="http://schemas.microsoft.com/office/drawing/2014/main" id="{B16D6944-4DEC-4974-BBEA-C8961E6FD84B}"/>
              </a:ext>
            </a:extLst>
          </p:cNvPr>
          <p:cNvGrpSpPr/>
          <p:nvPr/>
        </p:nvGrpSpPr>
        <p:grpSpPr>
          <a:xfrm>
            <a:off x="10747385" y="840069"/>
            <a:ext cx="658198" cy="89903"/>
            <a:chOff x="10087381" y="688456"/>
            <a:chExt cx="713590" cy="97469"/>
          </a:xfrm>
          <a:solidFill>
            <a:srgbClr val="F04E23"/>
          </a:solidFill>
        </p:grpSpPr>
        <p:sp>
          <p:nvSpPr>
            <p:cNvPr id="37" name="Rectangle: Rounded Corners 36">
              <a:extLst>
                <a:ext uri="{FF2B5EF4-FFF2-40B4-BE49-F238E27FC236}">
                  <a16:creationId xmlns:a16="http://schemas.microsoft.com/office/drawing/2014/main" id="{1250F037-F245-4C4B-B601-0529EA63C8AF}"/>
                </a:ext>
              </a:extLst>
            </p:cNvPr>
            <p:cNvSpPr/>
            <p:nvPr/>
          </p:nvSpPr>
          <p:spPr>
            <a:xfrm rot="19800000">
              <a:off x="10087381" y="688456"/>
              <a:ext cx="399543" cy="97469"/>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38" name="Rectangle: Rounded Corners 37">
              <a:extLst>
                <a:ext uri="{FF2B5EF4-FFF2-40B4-BE49-F238E27FC236}">
                  <a16:creationId xmlns:a16="http://schemas.microsoft.com/office/drawing/2014/main" id="{B1BD611C-612B-4DA1-B748-44B8C7A5329B}"/>
                </a:ext>
              </a:extLst>
            </p:cNvPr>
            <p:cNvSpPr/>
            <p:nvPr/>
          </p:nvSpPr>
          <p:spPr>
            <a:xfrm rot="19800000">
              <a:off x="10401428" y="688456"/>
              <a:ext cx="399543" cy="97469"/>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sp>
        <p:nvSpPr>
          <p:cNvPr id="40" name="Circle: Hollow 39">
            <a:extLst>
              <a:ext uri="{FF2B5EF4-FFF2-40B4-BE49-F238E27FC236}">
                <a16:creationId xmlns:a16="http://schemas.microsoft.com/office/drawing/2014/main" id="{CD15EDB6-3042-4ACD-A058-25F5D5F88CD5}"/>
              </a:ext>
            </a:extLst>
          </p:cNvPr>
          <p:cNvSpPr/>
          <p:nvPr/>
        </p:nvSpPr>
        <p:spPr>
          <a:xfrm>
            <a:off x="5737841" y="595080"/>
            <a:ext cx="577256" cy="577256"/>
          </a:xfrm>
          <a:prstGeom prst="donut">
            <a:avLst>
              <a:gd name="adj" fmla="val 25180"/>
            </a:avLst>
          </a:prstGeom>
          <a:solidFill>
            <a:srgbClr val="FFB4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41" name="Rectangle: Rounded Corners 40">
            <a:extLst>
              <a:ext uri="{FF2B5EF4-FFF2-40B4-BE49-F238E27FC236}">
                <a16:creationId xmlns:a16="http://schemas.microsoft.com/office/drawing/2014/main" id="{52A91F8C-1AB1-4A87-8C99-C5FFDF15159A}"/>
              </a:ext>
            </a:extLst>
          </p:cNvPr>
          <p:cNvSpPr/>
          <p:nvPr/>
        </p:nvSpPr>
        <p:spPr>
          <a:xfrm rot="1800000">
            <a:off x="11056556" y="4911615"/>
            <a:ext cx="399543" cy="97469"/>
          </a:xfrm>
          <a:prstGeom prst="roundRect">
            <a:avLst>
              <a:gd name="adj" fmla="val 5000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3" name="Picture Placeholder 2">
            <a:extLst>
              <a:ext uri="{FF2B5EF4-FFF2-40B4-BE49-F238E27FC236}">
                <a16:creationId xmlns:a16="http://schemas.microsoft.com/office/drawing/2014/main" id="{2B6F2439-C3BF-4171-85FF-C0CA93795403}"/>
              </a:ext>
            </a:extLst>
          </p:cNvPr>
          <p:cNvSpPr>
            <a:spLocks noGrp="1"/>
          </p:cNvSpPr>
          <p:nvPr>
            <p:ph type="pic" sz="quarter" idx="10"/>
          </p:nvPr>
        </p:nvSpPr>
        <p:spPr/>
      </p:sp>
    </p:spTree>
    <p:extLst>
      <p:ext uri="{BB962C8B-B14F-4D97-AF65-F5344CB8AC3E}">
        <p14:creationId xmlns:p14="http://schemas.microsoft.com/office/powerpoint/2010/main" val="2256830832"/>
      </p:ext>
    </p:extLst>
  </p:cSld>
  <p:clrMapOvr>
    <a:masterClrMapping/>
  </p:clrMapOvr>
  <p:transition spd="slow">
    <p:cove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Trapezoid 43">
            <a:extLst>
              <a:ext uri="{FF2B5EF4-FFF2-40B4-BE49-F238E27FC236}">
                <a16:creationId xmlns:a16="http://schemas.microsoft.com/office/drawing/2014/main" id="{A244208B-66D9-4D6B-B06E-C8FFCF538D4F}"/>
              </a:ext>
            </a:extLst>
          </p:cNvPr>
          <p:cNvSpPr/>
          <p:nvPr/>
        </p:nvSpPr>
        <p:spPr>
          <a:xfrm rot="10800000">
            <a:off x="667613" y="1584"/>
            <a:ext cx="5033639" cy="1922016"/>
          </a:xfrm>
          <a:prstGeom prst="trapezoid">
            <a:avLst>
              <a:gd name="adj" fmla="val 59180"/>
            </a:avLst>
          </a:prstGeom>
          <a:solidFill>
            <a:srgbClr val="FFB4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43" name="Trapezoid 42">
            <a:extLst>
              <a:ext uri="{FF2B5EF4-FFF2-40B4-BE49-F238E27FC236}">
                <a16:creationId xmlns:a16="http://schemas.microsoft.com/office/drawing/2014/main" id="{1A3912ED-DEB5-42DB-88CF-12D10D319DDB}"/>
              </a:ext>
            </a:extLst>
          </p:cNvPr>
          <p:cNvSpPr/>
          <p:nvPr/>
        </p:nvSpPr>
        <p:spPr>
          <a:xfrm rot="5400000">
            <a:off x="-1554862" y="2325314"/>
            <a:ext cx="5033639" cy="1922016"/>
          </a:xfrm>
          <a:prstGeom prst="trapezoid">
            <a:avLst>
              <a:gd name="adj" fmla="val 59180"/>
            </a:avLst>
          </a:prstGeom>
          <a:solidFill>
            <a:srgbClr val="00AC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7" name="Trapezoid 6">
            <a:extLst>
              <a:ext uri="{FF2B5EF4-FFF2-40B4-BE49-F238E27FC236}">
                <a16:creationId xmlns:a16="http://schemas.microsoft.com/office/drawing/2014/main" id="{322A796F-B728-48D8-AE03-293C8F678743}"/>
              </a:ext>
            </a:extLst>
          </p:cNvPr>
          <p:cNvSpPr/>
          <p:nvPr/>
        </p:nvSpPr>
        <p:spPr>
          <a:xfrm>
            <a:off x="559293" y="4953570"/>
            <a:ext cx="5033639" cy="1922016"/>
          </a:xfrm>
          <a:prstGeom prst="trapezoid">
            <a:avLst>
              <a:gd name="adj" fmla="val 59180"/>
            </a:avLst>
          </a:prstGeom>
          <a:solidFill>
            <a:srgbClr val="F04E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nvGrpSpPr>
          <p:cNvPr id="22" name="Group 21">
            <a:extLst>
              <a:ext uri="{FF2B5EF4-FFF2-40B4-BE49-F238E27FC236}">
                <a16:creationId xmlns:a16="http://schemas.microsoft.com/office/drawing/2014/main" id="{3F1225E2-9793-4C49-9BAB-B66185B0CB1E}"/>
              </a:ext>
            </a:extLst>
          </p:cNvPr>
          <p:cNvGrpSpPr/>
          <p:nvPr/>
        </p:nvGrpSpPr>
        <p:grpSpPr>
          <a:xfrm>
            <a:off x="9613807" y="3010229"/>
            <a:ext cx="713590" cy="97469"/>
            <a:chOff x="10087381" y="688456"/>
            <a:chExt cx="713590" cy="97469"/>
          </a:xfrm>
          <a:solidFill>
            <a:srgbClr val="F04E23"/>
          </a:solidFill>
        </p:grpSpPr>
        <p:sp>
          <p:nvSpPr>
            <p:cNvPr id="23" name="Rectangle: Rounded Corners 22">
              <a:extLst>
                <a:ext uri="{FF2B5EF4-FFF2-40B4-BE49-F238E27FC236}">
                  <a16:creationId xmlns:a16="http://schemas.microsoft.com/office/drawing/2014/main" id="{ABFBA4A3-B81D-4A7A-9AD1-239AC697F12C}"/>
                </a:ext>
              </a:extLst>
            </p:cNvPr>
            <p:cNvSpPr/>
            <p:nvPr/>
          </p:nvSpPr>
          <p:spPr>
            <a:xfrm rot="19800000">
              <a:off x="10087381" y="688456"/>
              <a:ext cx="399543" cy="97469"/>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24" name="Rectangle: Rounded Corners 23">
              <a:extLst>
                <a:ext uri="{FF2B5EF4-FFF2-40B4-BE49-F238E27FC236}">
                  <a16:creationId xmlns:a16="http://schemas.microsoft.com/office/drawing/2014/main" id="{E137C69D-8456-40C0-8C08-5ADC29E3DE9A}"/>
                </a:ext>
              </a:extLst>
            </p:cNvPr>
            <p:cNvSpPr/>
            <p:nvPr/>
          </p:nvSpPr>
          <p:spPr>
            <a:xfrm rot="19800000">
              <a:off x="10401428" y="688456"/>
              <a:ext cx="399543" cy="97469"/>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sp>
        <p:nvSpPr>
          <p:cNvPr id="25" name="Rectangle: Rounded Corners 24">
            <a:extLst>
              <a:ext uri="{FF2B5EF4-FFF2-40B4-BE49-F238E27FC236}">
                <a16:creationId xmlns:a16="http://schemas.microsoft.com/office/drawing/2014/main" id="{C5A2417B-903B-4BFD-B95C-D6D51DD4E5C4}"/>
              </a:ext>
            </a:extLst>
          </p:cNvPr>
          <p:cNvSpPr/>
          <p:nvPr/>
        </p:nvSpPr>
        <p:spPr>
          <a:xfrm rot="1800000">
            <a:off x="8418547" y="1055950"/>
            <a:ext cx="399543" cy="97469"/>
          </a:xfrm>
          <a:prstGeom prst="roundRect">
            <a:avLst>
              <a:gd name="adj" fmla="val 5000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28" name="Rectangle: Rounded Corners 27">
            <a:extLst>
              <a:ext uri="{FF2B5EF4-FFF2-40B4-BE49-F238E27FC236}">
                <a16:creationId xmlns:a16="http://schemas.microsoft.com/office/drawing/2014/main" id="{D80B7182-D6DD-4F0C-A2EE-001FAD473BC9}"/>
              </a:ext>
            </a:extLst>
          </p:cNvPr>
          <p:cNvSpPr/>
          <p:nvPr/>
        </p:nvSpPr>
        <p:spPr>
          <a:xfrm>
            <a:off x="5983717" y="2606950"/>
            <a:ext cx="1602907" cy="632164"/>
          </a:xfrm>
          <a:prstGeom prst="roundRect">
            <a:avLst>
              <a:gd name="adj" fmla="val 40541"/>
            </a:avLst>
          </a:prstGeom>
          <a:solidFill>
            <a:schemeClr val="bg1"/>
          </a:solidFill>
          <a:ln>
            <a:noFill/>
          </a:ln>
          <a:effectLst>
            <a:outerShdw blurRad="571500" dist="279400" dir="1500000" sx="98000" sy="98000" algn="ctr" rotWithShape="0">
              <a:srgbClr val="F04E23">
                <a:alpha val="1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D"/>
              <a:t>v</a:t>
            </a:r>
          </a:p>
        </p:txBody>
      </p:sp>
      <p:sp>
        <p:nvSpPr>
          <p:cNvPr id="31" name="TextBox 30">
            <a:extLst>
              <a:ext uri="{FF2B5EF4-FFF2-40B4-BE49-F238E27FC236}">
                <a16:creationId xmlns:a16="http://schemas.microsoft.com/office/drawing/2014/main" id="{3E3830FC-8BA1-4DA3-B338-ED6F42D32589}"/>
              </a:ext>
            </a:extLst>
          </p:cNvPr>
          <p:cNvSpPr txBox="1"/>
          <p:nvPr/>
        </p:nvSpPr>
        <p:spPr>
          <a:xfrm>
            <a:off x="5983716" y="1643313"/>
            <a:ext cx="4659901" cy="830997"/>
          </a:xfrm>
          <a:prstGeom prst="rect">
            <a:avLst/>
          </a:prstGeom>
          <a:noFill/>
        </p:spPr>
        <p:txBody>
          <a:bodyPr wrap="square" rtlCol="0">
            <a:spAutoFit/>
          </a:bodyPr>
          <a:lstStyle/>
          <a:p>
            <a:r>
              <a:rPr lang="en-US" sz="4800">
                <a:solidFill>
                  <a:srgbClr val="04294F"/>
                </a:solidFill>
                <a:latin typeface="Fredoka One" panose="02000000000000000000" pitchFamily="2" charset="0"/>
              </a:rPr>
              <a:t>Children First</a:t>
            </a:r>
            <a:endParaRPr lang="en-ID" sz="4800">
              <a:solidFill>
                <a:srgbClr val="04294F"/>
              </a:solidFill>
              <a:latin typeface="Fredoka One" panose="02000000000000000000" pitchFamily="2" charset="0"/>
            </a:endParaRPr>
          </a:p>
        </p:txBody>
      </p:sp>
      <p:sp>
        <p:nvSpPr>
          <p:cNvPr id="36" name="TextBox 35">
            <a:extLst>
              <a:ext uri="{FF2B5EF4-FFF2-40B4-BE49-F238E27FC236}">
                <a16:creationId xmlns:a16="http://schemas.microsoft.com/office/drawing/2014/main" id="{803F132D-3AC4-41CF-9E96-D70360F5D165}"/>
              </a:ext>
            </a:extLst>
          </p:cNvPr>
          <p:cNvSpPr txBox="1"/>
          <p:nvPr/>
        </p:nvSpPr>
        <p:spPr>
          <a:xfrm>
            <a:off x="6179302" y="2738366"/>
            <a:ext cx="1182674" cy="369332"/>
          </a:xfrm>
          <a:prstGeom prst="rect">
            <a:avLst/>
          </a:prstGeom>
          <a:noFill/>
        </p:spPr>
        <p:txBody>
          <a:bodyPr wrap="square" rtlCol="0">
            <a:spAutoFit/>
          </a:bodyPr>
          <a:lstStyle/>
          <a:p>
            <a:r>
              <a:rPr lang="en-ID">
                <a:solidFill>
                  <a:srgbClr val="F04E23"/>
                </a:solidFill>
                <a:latin typeface="Fredoka One" panose="02000000000000000000" pitchFamily="2" charset="0"/>
              </a:rPr>
              <a:t>Edukids .</a:t>
            </a:r>
          </a:p>
        </p:txBody>
      </p:sp>
      <p:sp>
        <p:nvSpPr>
          <p:cNvPr id="37" name="TextBox 36">
            <a:extLst>
              <a:ext uri="{FF2B5EF4-FFF2-40B4-BE49-F238E27FC236}">
                <a16:creationId xmlns:a16="http://schemas.microsoft.com/office/drawing/2014/main" id="{5AFED96C-4545-4092-A9DF-B92B3DA7ED27}"/>
              </a:ext>
            </a:extLst>
          </p:cNvPr>
          <p:cNvSpPr txBox="1"/>
          <p:nvPr/>
        </p:nvSpPr>
        <p:spPr>
          <a:xfrm>
            <a:off x="5983718" y="4677824"/>
            <a:ext cx="2734321" cy="1160831"/>
          </a:xfrm>
          <a:prstGeom prst="rect">
            <a:avLst/>
          </a:prstGeom>
          <a:noFill/>
        </p:spPr>
        <p:txBody>
          <a:bodyPr wrap="square" rtlCol="0">
            <a:spAutoFit/>
          </a:bodyPr>
          <a:lstStyle/>
          <a:p>
            <a:pPr>
              <a:lnSpc>
                <a:spcPct val="200000"/>
              </a:lnSpc>
            </a:pPr>
            <a:r>
              <a:rPr lang="en-US" sz="900">
                <a:latin typeface="Open Sans" panose="020B0606030504020204" pitchFamily="34" charset="0"/>
                <a:ea typeface="Open Sans" panose="020B0606030504020204" pitchFamily="34" charset="0"/>
                <a:cs typeface="Open Sans" panose="020B0606030504020204" pitchFamily="34" charset="0"/>
              </a:rPr>
              <a:t>Lorem ipsum dolor sit amet, conseur adipiscing elit. Pellentesquefawe gea scelerisquelesuada libero apellentesque. Morbi orci dui, fmtum eget lectus ornare, viverra dignissim risus.</a:t>
            </a:r>
            <a:endParaRPr lang="en-ID" sz="900" dirty="0">
              <a:latin typeface="Open Sans" panose="020B0606030504020204" pitchFamily="34" charset="0"/>
              <a:ea typeface="Open Sans" panose="020B0606030504020204" pitchFamily="34" charset="0"/>
              <a:cs typeface="Open Sans" panose="020B0606030504020204" pitchFamily="34" charset="0"/>
            </a:endParaRPr>
          </a:p>
        </p:txBody>
      </p:sp>
      <p:sp>
        <p:nvSpPr>
          <p:cNvPr id="38" name="TextBox 37">
            <a:extLst>
              <a:ext uri="{FF2B5EF4-FFF2-40B4-BE49-F238E27FC236}">
                <a16:creationId xmlns:a16="http://schemas.microsoft.com/office/drawing/2014/main" id="{32421F49-C9E4-4A89-839A-2EC19ED0DC4C}"/>
              </a:ext>
            </a:extLst>
          </p:cNvPr>
          <p:cNvSpPr txBox="1"/>
          <p:nvPr/>
        </p:nvSpPr>
        <p:spPr>
          <a:xfrm>
            <a:off x="8815693" y="4677823"/>
            <a:ext cx="2734321" cy="1160831"/>
          </a:xfrm>
          <a:prstGeom prst="rect">
            <a:avLst/>
          </a:prstGeom>
          <a:noFill/>
        </p:spPr>
        <p:txBody>
          <a:bodyPr wrap="square" rtlCol="0">
            <a:spAutoFit/>
          </a:bodyPr>
          <a:lstStyle/>
          <a:p>
            <a:pPr>
              <a:lnSpc>
                <a:spcPct val="200000"/>
              </a:lnSpc>
            </a:pPr>
            <a:r>
              <a:rPr lang="en-US" sz="900">
                <a:latin typeface="Open Sans" panose="020B0606030504020204" pitchFamily="34" charset="0"/>
                <a:ea typeface="Open Sans" panose="020B0606030504020204" pitchFamily="34" charset="0"/>
                <a:cs typeface="Open Sans" panose="020B0606030504020204" pitchFamily="34" charset="0"/>
              </a:rPr>
              <a:t>Lorem ipsum dolor sit amet, conseur adipiscing elit. Pellentesquefawe gea scelerisquelesuada libero apellentesque. Morbi orci dui, fmtum eget lectus ornare, viverra dignissim risus.</a:t>
            </a:r>
            <a:endParaRPr lang="en-ID" sz="900" dirty="0">
              <a:latin typeface="Open Sans" panose="020B0606030504020204" pitchFamily="34" charset="0"/>
              <a:ea typeface="Open Sans" panose="020B0606030504020204" pitchFamily="34" charset="0"/>
              <a:cs typeface="Open Sans" panose="020B0606030504020204" pitchFamily="34" charset="0"/>
            </a:endParaRPr>
          </a:p>
        </p:txBody>
      </p:sp>
      <p:sp>
        <p:nvSpPr>
          <p:cNvPr id="40" name="TextBox 39">
            <a:extLst>
              <a:ext uri="{FF2B5EF4-FFF2-40B4-BE49-F238E27FC236}">
                <a16:creationId xmlns:a16="http://schemas.microsoft.com/office/drawing/2014/main" id="{6A5E1B3D-C400-4823-BE92-A0B66AA80C2D}"/>
              </a:ext>
            </a:extLst>
          </p:cNvPr>
          <p:cNvSpPr txBox="1"/>
          <p:nvPr/>
        </p:nvSpPr>
        <p:spPr>
          <a:xfrm>
            <a:off x="5983716" y="4235039"/>
            <a:ext cx="1467334" cy="369332"/>
          </a:xfrm>
          <a:prstGeom prst="rect">
            <a:avLst/>
          </a:prstGeom>
          <a:noFill/>
        </p:spPr>
        <p:txBody>
          <a:bodyPr wrap="square" rtlCol="0">
            <a:spAutoFit/>
          </a:bodyPr>
          <a:lstStyle/>
          <a:p>
            <a:pPr marL="285750" indent="-285750">
              <a:buFont typeface="Arial" panose="020B0604020202020204" pitchFamily="34" charset="0"/>
              <a:buChar char="•"/>
            </a:pPr>
            <a:r>
              <a:rPr lang="en-US">
                <a:solidFill>
                  <a:srgbClr val="FFB400"/>
                </a:solidFill>
                <a:latin typeface="Fredoka One" panose="02000000000000000000" pitchFamily="2" charset="0"/>
              </a:rPr>
              <a:t>Facilities</a:t>
            </a:r>
            <a:endParaRPr lang="en-ID">
              <a:solidFill>
                <a:srgbClr val="FFB400"/>
              </a:solidFill>
              <a:latin typeface="Fredoka One" panose="02000000000000000000" pitchFamily="2" charset="0"/>
            </a:endParaRPr>
          </a:p>
        </p:txBody>
      </p:sp>
      <p:sp>
        <p:nvSpPr>
          <p:cNvPr id="42" name="TextBox 41">
            <a:extLst>
              <a:ext uri="{FF2B5EF4-FFF2-40B4-BE49-F238E27FC236}">
                <a16:creationId xmlns:a16="http://schemas.microsoft.com/office/drawing/2014/main" id="{BE462D02-B33F-48D4-9A61-F22C74671941}"/>
              </a:ext>
            </a:extLst>
          </p:cNvPr>
          <p:cNvSpPr txBox="1"/>
          <p:nvPr/>
        </p:nvSpPr>
        <p:spPr>
          <a:xfrm>
            <a:off x="8815692" y="4254645"/>
            <a:ext cx="2010804" cy="369332"/>
          </a:xfrm>
          <a:prstGeom prst="rect">
            <a:avLst/>
          </a:prstGeom>
          <a:noFill/>
        </p:spPr>
        <p:txBody>
          <a:bodyPr wrap="square" rtlCol="0">
            <a:spAutoFit/>
          </a:bodyPr>
          <a:lstStyle/>
          <a:p>
            <a:pPr marL="285750" indent="-285750">
              <a:buFont typeface="Arial" panose="020B0604020202020204" pitchFamily="34" charset="0"/>
              <a:buChar char="•"/>
            </a:pPr>
            <a:r>
              <a:rPr lang="en-US">
                <a:solidFill>
                  <a:srgbClr val="FFB400"/>
                </a:solidFill>
                <a:latin typeface="Fredoka One" panose="02000000000000000000" pitchFamily="2" charset="0"/>
              </a:rPr>
              <a:t>Fun Learning</a:t>
            </a:r>
            <a:endParaRPr lang="en-ID">
              <a:solidFill>
                <a:srgbClr val="FFB400"/>
              </a:solidFill>
              <a:latin typeface="Fredoka One" panose="02000000000000000000" pitchFamily="2" charset="0"/>
            </a:endParaRPr>
          </a:p>
        </p:txBody>
      </p:sp>
      <p:sp>
        <p:nvSpPr>
          <p:cNvPr id="45" name="Circle: Hollow 44">
            <a:extLst>
              <a:ext uri="{FF2B5EF4-FFF2-40B4-BE49-F238E27FC236}">
                <a16:creationId xmlns:a16="http://schemas.microsoft.com/office/drawing/2014/main" id="{764D7AE9-D14C-48AC-9395-B0678BCE0608}"/>
              </a:ext>
            </a:extLst>
          </p:cNvPr>
          <p:cNvSpPr/>
          <p:nvPr/>
        </p:nvSpPr>
        <p:spPr>
          <a:xfrm>
            <a:off x="11240204" y="1916719"/>
            <a:ext cx="284183" cy="284183"/>
          </a:xfrm>
          <a:prstGeom prst="donut">
            <a:avLst>
              <a:gd name="adj" fmla="val 25180"/>
            </a:avLst>
          </a:prstGeom>
          <a:solidFill>
            <a:srgbClr val="00AC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3" name="Picture Placeholder 2">
            <a:extLst>
              <a:ext uri="{FF2B5EF4-FFF2-40B4-BE49-F238E27FC236}">
                <a16:creationId xmlns:a16="http://schemas.microsoft.com/office/drawing/2014/main" id="{B84217C3-CC9E-4645-A487-F73BCE77F798}"/>
              </a:ext>
            </a:extLst>
          </p:cNvPr>
          <p:cNvSpPr>
            <a:spLocks noGrp="1"/>
          </p:cNvSpPr>
          <p:nvPr>
            <p:ph type="pic" sz="quarter" idx="10"/>
          </p:nvPr>
        </p:nvSpPr>
        <p:spPr/>
      </p:sp>
    </p:spTree>
    <p:extLst>
      <p:ext uri="{BB962C8B-B14F-4D97-AF65-F5344CB8AC3E}">
        <p14:creationId xmlns:p14="http://schemas.microsoft.com/office/powerpoint/2010/main" val="497159378"/>
      </p:ext>
    </p:extLst>
  </p:cSld>
  <p:clrMapOvr>
    <a:masterClrMapping/>
  </p:clrMapOvr>
  <p:transition spd="slow">
    <p:cove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D49B80BB-E6B2-4690-9286-7BE70E6E5107}"/>
              </a:ext>
            </a:extLst>
          </p:cNvPr>
          <p:cNvSpPr>
            <a:spLocks noGrp="1"/>
          </p:cNvSpPr>
          <p:nvPr>
            <p:ph type="pic" sz="quarter" idx="10"/>
          </p:nvPr>
        </p:nvSpPr>
        <p:spPr/>
      </p:sp>
      <p:sp>
        <p:nvSpPr>
          <p:cNvPr id="17" name="Rectangle: Rounded Corners 16">
            <a:extLst>
              <a:ext uri="{FF2B5EF4-FFF2-40B4-BE49-F238E27FC236}">
                <a16:creationId xmlns:a16="http://schemas.microsoft.com/office/drawing/2014/main" id="{C42E6AD1-C73E-4E47-8BE9-D00D475D4945}"/>
              </a:ext>
            </a:extLst>
          </p:cNvPr>
          <p:cNvSpPr/>
          <p:nvPr/>
        </p:nvSpPr>
        <p:spPr>
          <a:xfrm>
            <a:off x="714164" y="956939"/>
            <a:ext cx="1602907" cy="632164"/>
          </a:xfrm>
          <a:prstGeom prst="roundRect">
            <a:avLst>
              <a:gd name="adj" fmla="val 40541"/>
            </a:avLst>
          </a:prstGeom>
          <a:solidFill>
            <a:schemeClr val="bg1"/>
          </a:solidFill>
          <a:ln>
            <a:noFill/>
          </a:ln>
          <a:effectLst>
            <a:outerShdw blurRad="571500" dist="279400" dir="1500000" sx="98000" sy="98000" algn="ctr" rotWithShape="0">
              <a:srgbClr val="F04E23">
                <a:alpha val="1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D"/>
              <a:t>v</a:t>
            </a:r>
          </a:p>
        </p:txBody>
      </p:sp>
      <p:sp>
        <p:nvSpPr>
          <p:cNvPr id="18" name="TextBox 17">
            <a:extLst>
              <a:ext uri="{FF2B5EF4-FFF2-40B4-BE49-F238E27FC236}">
                <a16:creationId xmlns:a16="http://schemas.microsoft.com/office/drawing/2014/main" id="{61AD7BD7-6F94-462D-867F-7563739A552F}"/>
              </a:ext>
            </a:extLst>
          </p:cNvPr>
          <p:cNvSpPr txBox="1"/>
          <p:nvPr/>
        </p:nvSpPr>
        <p:spPr>
          <a:xfrm>
            <a:off x="710214" y="1938478"/>
            <a:ext cx="5753572" cy="830997"/>
          </a:xfrm>
          <a:prstGeom prst="rect">
            <a:avLst/>
          </a:prstGeom>
          <a:noFill/>
        </p:spPr>
        <p:txBody>
          <a:bodyPr wrap="square" rtlCol="0">
            <a:spAutoFit/>
          </a:bodyPr>
          <a:lstStyle/>
          <a:p>
            <a:r>
              <a:rPr lang="en-US" sz="4800">
                <a:solidFill>
                  <a:srgbClr val="04294F"/>
                </a:solidFill>
                <a:latin typeface="Fredoka One" panose="02000000000000000000" pitchFamily="2" charset="0"/>
              </a:rPr>
              <a:t>Educationally</a:t>
            </a:r>
            <a:endParaRPr lang="en-ID" sz="4800">
              <a:solidFill>
                <a:srgbClr val="04294F"/>
              </a:solidFill>
              <a:latin typeface="Fredoka One" panose="02000000000000000000" pitchFamily="2" charset="0"/>
            </a:endParaRPr>
          </a:p>
        </p:txBody>
      </p:sp>
      <p:sp>
        <p:nvSpPr>
          <p:cNvPr id="20" name="TextBox 19">
            <a:extLst>
              <a:ext uri="{FF2B5EF4-FFF2-40B4-BE49-F238E27FC236}">
                <a16:creationId xmlns:a16="http://schemas.microsoft.com/office/drawing/2014/main" id="{EF5EADE9-537A-49B1-9D38-6FD7E8AC9D4D}"/>
              </a:ext>
            </a:extLst>
          </p:cNvPr>
          <p:cNvSpPr txBox="1"/>
          <p:nvPr/>
        </p:nvSpPr>
        <p:spPr>
          <a:xfrm>
            <a:off x="909749" y="1088355"/>
            <a:ext cx="1182674" cy="369332"/>
          </a:xfrm>
          <a:prstGeom prst="rect">
            <a:avLst/>
          </a:prstGeom>
          <a:noFill/>
        </p:spPr>
        <p:txBody>
          <a:bodyPr wrap="square" rtlCol="0">
            <a:spAutoFit/>
          </a:bodyPr>
          <a:lstStyle/>
          <a:p>
            <a:r>
              <a:rPr lang="en-ID">
                <a:solidFill>
                  <a:srgbClr val="F04E23"/>
                </a:solidFill>
                <a:latin typeface="Fredoka One" panose="02000000000000000000" pitchFamily="2" charset="0"/>
              </a:rPr>
              <a:t>Edukids .</a:t>
            </a:r>
          </a:p>
        </p:txBody>
      </p:sp>
      <p:sp>
        <p:nvSpPr>
          <p:cNvPr id="30" name="Rectangle: Diagonal Corners Rounded 29">
            <a:extLst>
              <a:ext uri="{FF2B5EF4-FFF2-40B4-BE49-F238E27FC236}">
                <a16:creationId xmlns:a16="http://schemas.microsoft.com/office/drawing/2014/main" id="{0B34CE99-9078-4975-97AA-0C02C2F1D7A6}"/>
              </a:ext>
            </a:extLst>
          </p:cNvPr>
          <p:cNvSpPr/>
          <p:nvPr/>
        </p:nvSpPr>
        <p:spPr>
          <a:xfrm>
            <a:off x="710214" y="4048217"/>
            <a:ext cx="2601157" cy="1961966"/>
          </a:xfrm>
          <a:prstGeom prst="round2DiagRect">
            <a:avLst>
              <a:gd name="adj1" fmla="val 50000"/>
              <a:gd name="adj2" fmla="val 14219"/>
            </a:avLst>
          </a:prstGeom>
          <a:solidFill>
            <a:srgbClr val="00AC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31" name="TextBox 30">
            <a:extLst>
              <a:ext uri="{FF2B5EF4-FFF2-40B4-BE49-F238E27FC236}">
                <a16:creationId xmlns:a16="http://schemas.microsoft.com/office/drawing/2014/main" id="{EE425EF3-73DF-4058-B494-BA1A89BE1205}"/>
              </a:ext>
            </a:extLst>
          </p:cNvPr>
          <p:cNvSpPr txBox="1"/>
          <p:nvPr/>
        </p:nvSpPr>
        <p:spPr>
          <a:xfrm>
            <a:off x="947796" y="4397592"/>
            <a:ext cx="2065809" cy="461665"/>
          </a:xfrm>
          <a:prstGeom prst="rect">
            <a:avLst/>
          </a:prstGeom>
          <a:noFill/>
        </p:spPr>
        <p:txBody>
          <a:bodyPr wrap="square" rtlCol="0">
            <a:spAutoFit/>
          </a:bodyPr>
          <a:lstStyle/>
          <a:p>
            <a:pPr algn="r"/>
            <a:r>
              <a:rPr lang="en-US" sz="2400">
                <a:solidFill>
                  <a:schemeClr val="bg1"/>
                </a:solidFill>
                <a:latin typeface="Fredoka One" panose="02000000000000000000" pitchFamily="2" charset="0"/>
              </a:rPr>
              <a:t>“ History</a:t>
            </a:r>
            <a:endParaRPr lang="en-ID" sz="2400">
              <a:solidFill>
                <a:schemeClr val="bg1"/>
              </a:solidFill>
              <a:latin typeface="Fredoka One" panose="02000000000000000000" pitchFamily="2" charset="0"/>
            </a:endParaRPr>
          </a:p>
        </p:txBody>
      </p:sp>
      <p:sp>
        <p:nvSpPr>
          <p:cNvPr id="32" name="TextBox 31">
            <a:extLst>
              <a:ext uri="{FF2B5EF4-FFF2-40B4-BE49-F238E27FC236}">
                <a16:creationId xmlns:a16="http://schemas.microsoft.com/office/drawing/2014/main" id="{5B751C4D-B431-4777-9EDD-8399F547668B}"/>
              </a:ext>
            </a:extLst>
          </p:cNvPr>
          <p:cNvSpPr txBox="1"/>
          <p:nvPr/>
        </p:nvSpPr>
        <p:spPr>
          <a:xfrm>
            <a:off x="947796" y="5031852"/>
            <a:ext cx="2065809" cy="606833"/>
          </a:xfrm>
          <a:prstGeom prst="rect">
            <a:avLst/>
          </a:prstGeom>
          <a:noFill/>
        </p:spPr>
        <p:txBody>
          <a:bodyPr wrap="square" rtlCol="0">
            <a:spAutoFit/>
          </a:bodyPr>
          <a:lstStyle/>
          <a:p>
            <a:pPr>
              <a:lnSpc>
                <a:spcPct val="200000"/>
              </a:lnSpc>
            </a:pPr>
            <a:r>
              <a:rPr lang="en-US" sz="900">
                <a:solidFill>
                  <a:schemeClr val="bg1"/>
                </a:solidFill>
                <a:latin typeface="Open Sans" panose="020B0606030504020204" pitchFamily="34" charset="0"/>
                <a:ea typeface="Open Sans" panose="020B0606030504020204" pitchFamily="34" charset="0"/>
                <a:cs typeface="Open Sans" panose="020B0606030504020204" pitchFamily="34" charset="0"/>
              </a:rPr>
              <a:t>Lorem ipsum dolor sit amet,efawe gea scelerisquelesuada queles</a:t>
            </a:r>
            <a:endParaRPr lang="en-ID" sz="9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6" name="Rectangle: Diagonal Corners Rounded 35">
            <a:extLst>
              <a:ext uri="{FF2B5EF4-FFF2-40B4-BE49-F238E27FC236}">
                <a16:creationId xmlns:a16="http://schemas.microsoft.com/office/drawing/2014/main" id="{E2A10E48-DB8D-4E23-A941-8F5133B73721}"/>
              </a:ext>
            </a:extLst>
          </p:cNvPr>
          <p:cNvSpPr/>
          <p:nvPr/>
        </p:nvSpPr>
        <p:spPr>
          <a:xfrm>
            <a:off x="3468209" y="4050869"/>
            <a:ext cx="2601157" cy="1961966"/>
          </a:xfrm>
          <a:prstGeom prst="round2DiagRect">
            <a:avLst>
              <a:gd name="adj1" fmla="val 50000"/>
              <a:gd name="adj2" fmla="val 14219"/>
            </a:avLst>
          </a:prstGeom>
          <a:solidFill>
            <a:srgbClr val="FFB4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37" name="TextBox 36">
            <a:extLst>
              <a:ext uri="{FF2B5EF4-FFF2-40B4-BE49-F238E27FC236}">
                <a16:creationId xmlns:a16="http://schemas.microsoft.com/office/drawing/2014/main" id="{0FDB9168-3224-4547-853C-C58E8C6CAA4B}"/>
              </a:ext>
            </a:extLst>
          </p:cNvPr>
          <p:cNvSpPr txBox="1"/>
          <p:nvPr/>
        </p:nvSpPr>
        <p:spPr>
          <a:xfrm>
            <a:off x="3705791" y="4400244"/>
            <a:ext cx="2065809" cy="461665"/>
          </a:xfrm>
          <a:prstGeom prst="rect">
            <a:avLst/>
          </a:prstGeom>
          <a:noFill/>
        </p:spPr>
        <p:txBody>
          <a:bodyPr wrap="square" rtlCol="0">
            <a:spAutoFit/>
          </a:bodyPr>
          <a:lstStyle/>
          <a:p>
            <a:pPr algn="r"/>
            <a:r>
              <a:rPr lang="en-US" sz="2400">
                <a:solidFill>
                  <a:schemeClr val="bg1"/>
                </a:solidFill>
                <a:latin typeface="Fredoka One" panose="02000000000000000000" pitchFamily="2" charset="0"/>
              </a:rPr>
              <a:t>“ Quantum</a:t>
            </a:r>
            <a:endParaRPr lang="en-ID" sz="2400">
              <a:solidFill>
                <a:schemeClr val="bg1"/>
              </a:solidFill>
              <a:latin typeface="Fredoka One" panose="02000000000000000000" pitchFamily="2" charset="0"/>
            </a:endParaRPr>
          </a:p>
        </p:txBody>
      </p:sp>
      <p:sp>
        <p:nvSpPr>
          <p:cNvPr id="38" name="TextBox 37">
            <a:extLst>
              <a:ext uri="{FF2B5EF4-FFF2-40B4-BE49-F238E27FC236}">
                <a16:creationId xmlns:a16="http://schemas.microsoft.com/office/drawing/2014/main" id="{19967E8E-F06F-4653-BB07-2DE1F1CECC8D}"/>
              </a:ext>
            </a:extLst>
          </p:cNvPr>
          <p:cNvSpPr txBox="1"/>
          <p:nvPr/>
        </p:nvSpPr>
        <p:spPr>
          <a:xfrm>
            <a:off x="3705791" y="5034504"/>
            <a:ext cx="2065809" cy="606833"/>
          </a:xfrm>
          <a:prstGeom prst="rect">
            <a:avLst/>
          </a:prstGeom>
          <a:noFill/>
        </p:spPr>
        <p:txBody>
          <a:bodyPr wrap="square" rtlCol="0">
            <a:spAutoFit/>
          </a:bodyPr>
          <a:lstStyle/>
          <a:p>
            <a:pPr>
              <a:lnSpc>
                <a:spcPct val="200000"/>
              </a:lnSpc>
            </a:pPr>
            <a:r>
              <a:rPr lang="en-US" sz="900">
                <a:solidFill>
                  <a:schemeClr val="bg1"/>
                </a:solidFill>
                <a:latin typeface="Open Sans" panose="020B0606030504020204" pitchFamily="34" charset="0"/>
                <a:ea typeface="Open Sans" panose="020B0606030504020204" pitchFamily="34" charset="0"/>
                <a:cs typeface="Open Sans" panose="020B0606030504020204" pitchFamily="34" charset="0"/>
              </a:rPr>
              <a:t>Lorem ipsum dolor sit amet,efawe gea scelerisquelesuada queles</a:t>
            </a:r>
            <a:endParaRPr lang="en-ID" sz="9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9" name="Rectangle: Diagonal Corners Rounded 38">
            <a:extLst>
              <a:ext uri="{FF2B5EF4-FFF2-40B4-BE49-F238E27FC236}">
                <a16:creationId xmlns:a16="http://schemas.microsoft.com/office/drawing/2014/main" id="{F141F4B7-86FA-4278-BB85-C7822BF1B1B3}"/>
              </a:ext>
            </a:extLst>
          </p:cNvPr>
          <p:cNvSpPr/>
          <p:nvPr/>
        </p:nvSpPr>
        <p:spPr>
          <a:xfrm>
            <a:off x="6226204" y="4048217"/>
            <a:ext cx="2601157" cy="1961966"/>
          </a:xfrm>
          <a:prstGeom prst="round2DiagRect">
            <a:avLst>
              <a:gd name="adj1" fmla="val 50000"/>
              <a:gd name="adj2" fmla="val 14219"/>
            </a:avLst>
          </a:prstGeom>
          <a:solidFill>
            <a:srgbClr val="F04E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40" name="TextBox 39">
            <a:extLst>
              <a:ext uri="{FF2B5EF4-FFF2-40B4-BE49-F238E27FC236}">
                <a16:creationId xmlns:a16="http://schemas.microsoft.com/office/drawing/2014/main" id="{564DEF17-33FA-43F7-9DD4-B56A0064F5BF}"/>
              </a:ext>
            </a:extLst>
          </p:cNvPr>
          <p:cNvSpPr txBox="1"/>
          <p:nvPr/>
        </p:nvSpPr>
        <p:spPr>
          <a:xfrm>
            <a:off x="6463786" y="4397592"/>
            <a:ext cx="2065809" cy="461665"/>
          </a:xfrm>
          <a:prstGeom prst="rect">
            <a:avLst/>
          </a:prstGeom>
          <a:noFill/>
        </p:spPr>
        <p:txBody>
          <a:bodyPr wrap="square" rtlCol="0">
            <a:spAutoFit/>
          </a:bodyPr>
          <a:lstStyle/>
          <a:p>
            <a:pPr algn="r"/>
            <a:r>
              <a:rPr lang="en-US" sz="2400">
                <a:solidFill>
                  <a:schemeClr val="bg1"/>
                </a:solidFill>
                <a:latin typeface="Fredoka One" panose="02000000000000000000" pitchFamily="2" charset="0"/>
              </a:rPr>
              <a:t>“ Topology</a:t>
            </a:r>
            <a:endParaRPr lang="en-ID" sz="2400">
              <a:solidFill>
                <a:schemeClr val="bg1"/>
              </a:solidFill>
              <a:latin typeface="Fredoka One" panose="02000000000000000000" pitchFamily="2" charset="0"/>
            </a:endParaRPr>
          </a:p>
        </p:txBody>
      </p:sp>
      <p:sp>
        <p:nvSpPr>
          <p:cNvPr id="41" name="TextBox 40">
            <a:extLst>
              <a:ext uri="{FF2B5EF4-FFF2-40B4-BE49-F238E27FC236}">
                <a16:creationId xmlns:a16="http://schemas.microsoft.com/office/drawing/2014/main" id="{2913227B-94D2-4312-91DC-629EB905EE24}"/>
              </a:ext>
            </a:extLst>
          </p:cNvPr>
          <p:cNvSpPr txBox="1"/>
          <p:nvPr/>
        </p:nvSpPr>
        <p:spPr>
          <a:xfrm>
            <a:off x="6463786" y="5031852"/>
            <a:ext cx="2065809" cy="606833"/>
          </a:xfrm>
          <a:prstGeom prst="rect">
            <a:avLst/>
          </a:prstGeom>
          <a:noFill/>
        </p:spPr>
        <p:txBody>
          <a:bodyPr wrap="square" rtlCol="0">
            <a:spAutoFit/>
          </a:bodyPr>
          <a:lstStyle/>
          <a:p>
            <a:pPr>
              <a:lnSpc>
                <a:spcPct val="200000"/>
              </a:lnSpc>
            </a:pPr>
            <a:r>
              <a:rPr lang="en-US" sz="900">
                <a:solidFill>
                  <a:schemeClr val="bg1"/>
                </a:solidFill>
                <a:latin typeface="Open Sans" panose="020B0606030504020204" pitchFamily="34" charset="0"/>
                <a:ea typeface="Open Sans" panose="020B0606030504020204" pitchFamily="34" charset="0"/>
                <a:cs typeface="Open Sans" panose="020B0606030504020204" pitchFamily="34" charset="0"/>
              </a:rPr>
              <a:t>Lorem ipsum dolor sit amet,efawe gea scelerisquelesuada queles</a:t>
            </a:r>
            <a:endParaRPr lang="en-ID" sz="9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42" name="Rectangle: Diagonal Corners Rounded 41">
            <a:extLst>
              <a:ext uri="{FF2B5EF4-FFF2-40B4-BE49-F238E27FC236}">
                <a16:creationId xmlns:a16="http://schemas.microsoft.com/office/drawing/2014/main" id="{0CFA04B6-391D-4890-83E9-87AA42620479}"/>
              </a:ext>
            </a:extLst>
          </p:cNvPr>
          <p:cNvSpPr/>
          <p:nvPr/>
        </p:nvSpPr>
        <p:spPr>
          <a:xfrm>
            <a:off x="8984199" y="4050869"/>
            <a:ext cx="2601157" cy="1961966"/>
          </a:xfrm>
          <a:prstGeom prst="round2DiagRect">
            <a:avLst>
              <a:gd name="adj1" fmla="val 50000"/>
              <a:gd name="adj2" fmla="val 14219"/>
            </a:avLst>
          </a:prstGeom>
          <a:solidFill>
            <a:srgbClr val="0429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43" name="TextBox 42">
            <a:extLst>
              <a:ext uri="{FF2B5EF4-FFF2-40B4-BE49-F238E27FC236}">
                <a16:creationId xmlns:a16="http://schemas.microsoft.com/office/drawing/2014/main" id="{D62191BA-2EBD-41EC-85B8-4931A15F2AE8}"/>
              </a:ext>
            </a:extLst>
          </p:cNvPr>
          <p:cNvSpPr txBox="1"/>
          <p:nvPr/>
        </p:nvSpPr>
        <p:spPr>
          <a:xfrm>
            <a:off x="9221781" y="4400244"/>
            <a:ext cx="2065809" cy="461665"/>
          </a:xfrm>
          <a:prstGeom prst="rect">
            <a:avLst/>
          </a:prstGeom>
          <a:noFill/>
        </p:spPr>
        <p:txBody>
          <a:bodyPr wrap="square" rtlCol="0">
            <a:spAutoFit/>
          </a:bodyPr>
          <a:lstStyle/>
          <a:p>
            <a:pPr algn="r"/>
            <a:r>
              <a:rPr lang="en-US" sz="2400">
                <a:solidFill>
                  <a:schemeClr val="bg1"/>
                </a:solidFill>
                <a:latin typeface="Fredoka One" panose="02000000000000000000" pitchFamily="2" charset="0"/>
              </a:rPr>
              <a:t>“ Calculus</a:t>
            </a:r>
            <a:endParaRPr lang="en-ID" sz="2400">
              <a:solidFill>
                <a:schemeClr val="bg1"/>
              </a:solidFill>
              <a:latin typeface="Fredoka One" panose="02000000000000000000" pitchFamily="2" charset="0"/>
            </a:endParaRPr>
          </a:p>
        </p:txBody>
      </p:sp>
      <p:sp>
        <p:nvSpPr>
          <p:cNvPr id="44" name="TextBox 43">
            <a:extLst>
              <a:ext uri="{FF2B5EF4-FFF2-40B4-BE49-F238E27FC236}">
                <a16:creationId xmlns:a16="http://schemas.microsoft.com/office/drawing/2014/main" id="{C763A3DA-5FE7-48A4-8FDD-F410AC408A80}"/>
              </a:ext>
            </a:extLst>
          </p:cNvPr>
          <p:cNvSpPr txBox="1"/>
          <p:nvPr/>
        </p:nvSpPr>
        <p:spPr>
          <a:xfrm>
            <a:off x="9221781" y="5034504"/>
            <a:ext cx="2065809" cy="606833"/>
          </a:xfrm>
          <a:prstGeom prst="rect">
            <a:avLst/>
          </a:prstGeom>
          <a:noFill/>
        </p:spPr>
        <p:txBody>
          <a:bodyPr wrap="square" rtlCol="0">
            <a:spAutoFit/>
          </a:bodyPr>
          <a:lstStyle/>
          <a:p>
            <a:pPr>
              <a:lnSpc>
                <a:spcPct val="200000"/>
              </a:lnSpc>
            </a:pPr>
            <a:r>
              <a:rPr lang="en-US" sz="900">
                <a:solidFill>
                  <a:schemeClr val="bg1"/>
                </a:solidFill>
                <a:latin typeface="Open Sans" panose="020B0606030504020204" pitchFamily="34" charset="0"/>
                <a:ea typeface="Open Sans" panose="020B0606030504020204" pitchFamily="34" charset="0"/>
                <a:cs typeface="Open Sans" panose="020B0606030504020204" pitchFamily="34" charset="0"/>
              </a:rPr>
              <a:t>Lorem ipsum dolor sit amet,efawe gea scelerisquelesuada queles</a:t>
            </a:r>
            <a:endParaRPr lang="en-ID" sz="9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47" name="TextBox 46">
            <a:extLst>
              <a:ext uri="{FF2B5EF4-FFF2-40B4-BE49-F238E27FC236}">
                <a16:creationId xmlns:a16="http://schemas.microsoft.com/office/drawing/2014/main" id="{DE07AE8E-372D-4848-A3E7-973B6A50A842}"/>
              </a:ext>
            </a:extLst>
          </p:cNvPr>
          <p:cNvSpPr txBox="1"/>
          <p:nvPr/>
        </p:nvSpPr>
        <p:spPr>
          <a:xfrm>
            <a:off x="710214" y="2880515"/>
            <a:ext cx="5344104" cy="606833"/>
          </a:xfrm>
          <a:prstGeom prst="rect">
            <a:avLst/>
          </a:prstGeom>
          <a:noFill/>
        </p:spPr>
        <p:txBody>
          <a:bodyPr wrap="square" rtlCol="0">
            <a:spAutoFit/>
          </a:bodyPr>
          <a:lstStyle/>
          <a:p>
            <a:pPr>
              <a:lnSpc>
                <a:spcPct val="200000"/>
              </a:lnSpc>
            </a:pPr>
            <a:r>
              <a:rPr lang="en-US" sz="900">
                <a:latin typeface="Open Sans" panose="020B0606030504020204" pitchFamily="34" charset="0"/>
                <a:ea typeface="Open Sans" panose="020B0606030504020204" pitchFamily="34" charset="0"/>
                <a:cs typeface="Open Sans" panose="020B0606030504020204" pitchFamily="34" charset="0"/>
              </a:rPr>
              <a:t>Lorem ipsum dolor sit amet, conseur adipiscing elit. Pellentesquefawe gea scelerisquelesuada libero apellentesque. Morbi orci dui, fmtum eget lectus ornare, viverra dignissim risus.</a:t>
            </a:r>
            <a:endParaRPr lang="en-ID" sz="900" dirty="0">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3881062525"/>
      </p:ext>
    </p:extLst>
  </p:cSld>
  <p:clrMapOvr>
    <a:masterClrMapping/>
  </p:clrMapOvr>
  <p:transition spd="slow">
    <p:cove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C6B24259-7EFF-4FCC-BCBD-894B2FB55E5A}"/>
              </a:ext>
            </a:extLst>
          </p:cNvPr>
          <p:cNvSpPr txBox="1"/>
          <p:nvPr/>
        </p:nvSpPr>
        <p:spPr>
          <a:xfrm>
            <a:off x="1199180" y="896241"/>
            <a:ext cx="3668138" cy="769441"/>
          </a:xfrm>
          <a:prstGeom prst="rect">
            <a:avLst/>
          </a:prstGeom>
          <a:noFill/>
        </p:spPr>
        <p:txBody>
          <a:bodyPr wrap="square" rtlCol="0">
            <a:spAutoFit/>
          </a:bodyPr>
          <a:lstStyle/>
          <a:p>
            <a:r>
              <a:rPr lang="en-US" sz="4400">
                <a:solidFill>
                  <a:srgbClr val="04294F"/>
                </a:solidFill>
                <a:latin typeface="Fredoka One" panose="02000000000000000000" pitchFamily="2" charset="0"/>
              </a:rPr>
              <a:t>Fun School</a:t>
            </a:r>
            <a:endParaRPr lang="en-ID" sz="4400">
              <a:solidFill>
                <a:srgbClr val="04294F"/>
              </a:solidFill>
              <a:latin typeface="Fredoka One" panose="02000000000000000000" pitchFamily="2" charset="0"/>
            </a:endParaRPr>
          </a:p>
        </p:txBody>
      </p:sp>
      <p:sp>
        <p:nvSpPr>
          <p:cNvPr id="30" name="Rectangle: Rounded Corners 29">
            <a:extLst>
              <a:ext uri="{FF2B5EF4-FFF2-40B4-BE49-F238E27FC236}">
                <a16:creationId xmlns:a16="http://schemas.microsoft.com/office/drawing/2014/main" id="{91FA10A7-C2EC-4A0E-8BF5-5412BEAE6AF3}"/>
              </a:ext>
            </a:extLst>
          </p:cNvPr>
          <p:cNvSpPr/>
          <p:nvPr/>
        </p:nvSpPr>
        <p:spPr>
          <a:xfrm>
            <a:off x="1140509" y="1749955"/>
            <a:ext cx="2270871" cy="534153"/>
          </a:xfrm>
          <a:prstGeom prst="roundRect">
            <a:avLst>
              <a:gd name="adj" fmla="val 40541"/>
            </a:avLst>
          </a:prstGeom>
          <a:solidFill>
            <a:schemeClr val="bg1"/>
          </a:solidFill>
          <a:ln>
            <a:noFill/>
          </a:ln>
          <a:effectLst>
            <a:outerShdw blurRad="571500" dist="279400" dir="1500000" sx="98000" sy="98000" algn="ctr" rotWithShape="0">
              <a:srgbClr val="F04E23">
                <a:alpha val="1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D"/>
              <a:t>v</a:t>
            </a:r>
          </a:p>
        </p:txBody>
      </p:sp>
      <p:sp>
        <p:nvSpPr>
          <p:cNvPr id="31" name="TextBox 30">
            <a:extLst>
              <a:ext uri="{FF2B5EF4-FFF2-40B4-BE49-F238E27FC236}">
                <a16:creationId xmlns:a16="http://schemas.microsoft.com/office/drawing/2014/main" id="{9012C59C-ADCE-4CD5-9C62-C8A0596B40DD}"/>
              </a:ext>
            </a:extLst>
          </p:cNvPr>
          <p:cNvSpPr txBox="1"/>
          <p:nvPr/>
        </p:nvSpPr>
        <p:spPr>
          <a:xfrm>
            <a:off x="1385611" y="1863142"/>
            <a:ext cx="1912689" cy="307777"/>
          </a:xfrm>
          <a:prstGeom prst="rect">
            <a:avLst/>
          </a:prstGeom>
          <a:noFill/>
        </p:spPr>
        <p:txBody>
          <a:bodyPr wrap="square" rtlCol="0">
            <a:spAutoFit/>
          </a:bodyPr>
          <a:lstStyle/>
          <a:p>
            <a:r>
              <a:rPr lang="en-ID" sz="1400">
                <a:solidFill>
                  <a:srgbClr val="F04E23"/>
                </a:solidFill>
                <a:latin typeface="Fredoka One" panose="02000000000000000000" pitchFamily="2" charset="0"/>
              </a:rPr>
              <a:t>Learning by Doing</a:t>
            </a:r>
          </a:p>
        </p:txBody>
      </p:sp>
      <p:grpSp>
        <p:nvGrpSpPr>
          <p:cNvPr id="3" name="Group 2">
            <a:extLst>
              <a:ext uri="{FF2B5EF4-FFF2-40B4-BE49-F238E27FC236}">
                <a16:creationId xmlns:a16="http://schemas.microsoft.com/office/drawing/2014/main" id="{6E1DEA6F-6E6F-41F8-8A00-C3AE6CF7B27A}"/>
              </a:ext>
            </a:extLst>
          </p:cNvPr>
          <p:cNvGrpSpPr/>
          <p:nvPr/>
        </p:nvGrpSpPr>
        <p:grpSpPr>
          <a:xfrm rot="2700000">
            <a:off x="10344588" y="901684"/>
            <a:ext cx="771559" cy="909930"/>
            <a:chOff x="9835899" y="3111110"/>
            <a:chExt cx="771559" cy="909930"/>
          </a:xfrm>
        </p:grpSpPr>
        <p:sp>
          <p:nvSpPr>
            <p:cNvPr id="22" name="Circle: Hollow 21">
              <a:extLst>
                <a:ext uri="{FF2B5EF4-FFF2-40B4-BE49-F238E27FC236}">
                  <a16:creationId xmlns:a16="http://schemas.microsoft.com/office/drawing/2014/main" id="{DA3F286F-5349-45FE-8807-2F2C363435D1}"/>
                </a:ext>
              </a:extLst>
            </p:cNvPr>
            <p:cNvSpPr/>
            <p:nvPr/>
          </p:nvSpPr>
          <p:spPr>
            <a:xfrm>
              <a:off x="9918174" y="3111110"/>
              <a:ext cx="689284" cy="689284"/>
            </a:xfrm>
            <a:prstGeom prst="donut">
              <a:avLst>
                <a:gd name="adj" fmla="val 28260"/>
              </a:avLst>
            </a:prstGeom>
            <a:solidFill>
              <a:srgbClr val="FFB4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23" name="Circle: Hollow 22">
              <a:extLst>
                <a:ext uri="{FF2B5EF4-FFF2-40B4-BE49-F238E27FC236}">
                  <a16:creationId xmlns:a16="http://schemas.microsoft.com/office/drawing/2014/main" id="{0541F45B-A8B6-4144-9B05-C3C1815B63E1}"/>
                </a:ext>
              </a:extLst>
            </p:cNvPr>
            <p:cNvSpPr/>
            <p:nvPr/>
          </p:nvSpPr>
          <p:spPr>
            <a:xfrm>
              <a:off x="9835899" y="3704077"/>
              <a:ext cx="316963" cy="316963"/>
            </a:xfrm>
            <a:prstGeom prst="donut">
              <a:avLst>
                <a:gd name="adj" fmla="val 32283"/>
              </a:avLst>
            </a:prstGeom>
            <a:solidFill>
              <a:srgbClr val="F04E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sp>
        <p:nvSpPr>
          <p:cNvPr id="32" name="TextBox 31">
            <a:extLst>
              <a:ext uri="{FF2B5EF4-FFF2-40B4-BE49-F238E27FC236}">
                <a16:creationId xmlns:a16="http://schemas.microsoft.com/office/drawing/2014/main" id="{E9B676A5-8B62-4CD4-B12B-6A65343F1500}"/>
              </a:ext>
            </a:extLst>
          </p:cNvPr>
          <p:cNvSpPr txBox="1"/>
          <p:nvPr/>
        </p:nvSpPr>
        <p:spPr>
          <a:xfrm>
            <a:off x="5485195" y="2125786"/>
            <a:ext cx="2734321" cy="1160831"/>
          </a:xfrm>
          <a:prstGeom prst="rect">
            <a:avLst/>
          </a:prstGeom>
          <a:noFill/>
        </p:spPr>
        <p:txBody>
          <a:bodyPr wrap="square" rtlCol="0">
            <a:spAutoFit/>
          </a:bodyPr>
          <a:lstStyle/>
          <a:p>
            <a:pPr>
              <a:lnSpc>
                <a:spcPct val="200000"/>
              </a:lnSpc>
            </a:pPr>
            <a:r>
              <a:rPr lang="en-US" sz="900">
                <a:latin typeface="Open Sans" panose="020B0606030504020204" pitchFamily="34" charset="0"/>
                <a:ea typeface="Open Sans" panose="020B0606030504020204" pitchFamily="34" charset="0"/>
                <a:cs typeface="Open Sans" panose="020B0606030504020204" pitchFamily="34" charset="0"/>
              </a:rPr>
              <a:t>Lorem ipsum dolor sit amet, conseur adipiscing elit. Pellentesquefawe gea scelerisquelesuada libero apellentesque. Morbi orci dui, fmtum eget lectus ornare, viverra dignissim risus.</a:t>
            </a:r>
            <a:endParaRPr lang="en-ID" sz="900" dirty="0">
              <a:latin typeface="Open Sans" panose="020B0606030504020204" pitchFamily="34" charset="0"/>
              <a:ea typeface="Open Sans" panose="020B0606030504020204" pitchFamily="34" charset="0"/>
              <a:cs typeface="Open Sans" panose="020B0606030504020204" pitchFamily="34" charset="0"/>
            </a:endParaRPr>
          </a:p>
        </p:txBody>
      </p:sp>
      <p:sp>
        <p:nvSpPr>
          <p:cNvPr id="33" name="TextBox 32">
            <a:extLst>
              <a:ext uri="{FF2B5EF4-FFF2-40B4-BE49-F238E27FC236}">
                <a16:creationId xmlns:a16="http://schemas.microsoft.com/office/drawing/2014/main" id="{5490C112-EBD8-4A2E-A2BD-DD7812626DAF}"/>
              </a:ext>
            </a:extLst>
          </p:cNvPr>
          <p:cNvSpPr txBox="1"/>
          <p:nvPr/>
        </p:nvSpPr>
        <p:spPr>
          <a:xfrm>
            <a:off x="8317170" y="2125785"/>
            <a:ext cx="2734321" cy="1160831"/>
          </a:xfrm>
          <a:prstGeom prst="rect">
            <a:avLst/>
          </a:prstGeom>
          <a:noFill/>
        </p:spPr>
        <p:txBody>
          <a:bodyPr wrap="square" rtlCol="0">
            <a:spAutoFit/>
          </a:bodyPr>
          <a:lstStyle/>
          <a:p>
            <a:pPr>
              <a:lnSpc>
                <a:spcPct val="200000"/>
              </a:lnSpc>
            </a:pPr>
            <a:r>
              <a:rPr lang="en-US" sz="900">
                <a:latin typeface="Open Sans" panose="020B0606030504020204" pitchFamily="34" charset="0"/>
                <a:ea typeface="Open Sans" panose="020B0606030504020204" pitchFamily="34" charset="0"/>
                <a:cs typeface="Open Sans" panose="020B0606030504020204" pitchFamily="34" charset="0"/>
              </a:rPr>
              <a:t>Lorem ipsum dolor sit amet, conseur adipiscing elit. Pellentesquefawe gea scelerisquelesuada libero apellentesque. Morbi orci dui, fmtum eget lectus ornare, viverra dignissim risus.</a:t>
            </a:r>
            <a:endParaRPr lang="en-ID" sz="900" dirty="0">
              <a:latin typeface="Open Sans" panose="020B0606030504020204" pitchFamily="34" charset="0"/>
              <a:ea typeface="Open Sans" panose="020B0606030504020204" pitchFamily="34" charset="0"/>
              <a:cs typeface="Open Sans" panose="020B0606030504020204" pitchFamily="34" charset="0"/>
            </a:endParaRPr>
          </a:p>
        </p:txBody>
      </p:sp>
      <p:sp>
        <p:nvSpPr>
          <p:cNvPr id="35" name="Freeform: Shape 34">
            <a:extLst>
              <a:ext uri="{FF2B5EF4-FFF2-40B4-BE49-F238E27FC236}">
                <a16:creationId xmlns:a16="http://schemas.microsoft.com/office/drawing/2014/main" id="{F1784FD8-0DB6-42F8-97C6-2D7E7A7BEE22}"/>
              </a:ext>
            </a:extLst>
          </p:cNvPr>
          <p:cNvSpPr/>
          <p:nvPr/>
        </p:nvSpPr>
        <p:spPr>
          <a:xfrm>
            <a:off x="1" y="2211920"/>
            <a:ext cx="5637275" cy="1667622"/>
          </a:xfrm>
          <a:custGeom>
            <a:avLst/>
            <a:gdLst>
              <a:gd name="connsiteX0" fmla="*/ 0 w 5637275"/>
              <a:gd name="connsiteY0" fmla="*/ 0 h 1667622"/>
              <a:gd name="connsiteX1" fmla="*/ 76863 w 5637275"/>
              <a:gd name="connsiteY1" fmla="*/ 31504 h 1667622"/>
              <a:gd name="connsiteX2" fmla="*/ 1340112 w 5637275"/>
              <a:gd name="connsiteY2" fmla="*/ 959375 h 1667622"/>
              <a:gd name="connsiteX3" fmla="*/ 2675875 w 5637275"/>
              <a:gd name="connsiteY3" fmla="*/ 766693 h 1667622"/>
              <a:gd name="connsiteX4" fmla="*/ 3385262 w 5637275"/>
              <a:gd name="connsiteY4" fmla="*/ 1237696 h 1667622"/>
              <a:gd name="connsiteX5" fmla="*/ 4441797 w 5637275"/>
              <a:gd name="connsiteY5" fmla="*/ 1223422 h 1667622"/>
              <a:gd name="connsiteX6" fmla="*/ 5617109 w 5637275"/>
              <a:gd name="connsiteY6" fmla="*/ 1629111 h 1667622"/>
              <a:gd name="connsiteX7" fmla="*/ 5637275 w 5637275"/>
              <a:gd name="connsiteY7" fmla="*/ 1667622 h 1667622"/>
              <a:gd name="connsiteX8" fmla="*/ 0 w 5637275"/>
              <a:gd name="connsiteY8" fmla="*/ 1667622 h 1667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637275" h="1667622">
                <a:moveTo>
                  <a:pt x="0" y="0"/>
                </a:moveTo>
                <a:lnTo>
                  <a:pt x="76863" y="31504"/>
                </a:lnTo>
                <a:cubicBezTo>
                  <a:pt x="549225" y="255195"/>
                  <a:pt x="930706" y="841773"/>
                  <a:pt x="1340112" y="959375"/>
                </a:cubicBezTo>
                <a:cubicBezTo>
                  <a:pt x="1808006" y="1093777"/>
                  <a:pt x="2335016" y="720306"/>
                  <a:pt x="2675875" y="766693"/>
                </a:cubicBezTo>
                <a:cubicBezTo>
                  <a:pt x="3016733" y="813079"/>
                  <a:pt x="3090942" y="1161574"/>
                  <a:pt x="3385262" y="1237696"/>
                </a:cubicBezTo>
                <a:cubicBezTo>
                  <a:pt x="3679583" y="1313817"/>
                  <a:pt x="4128611" y="1133028"/>
                  <a:pt x="4441797" y="1223422"/>
                </a:cubicBezTo>
                <a:cubicBezTo>
                  <a:pt x="4657113" y="1285569"/>
                  <a:pt x="5477628" y="1482638"/>
                  <a:pt x="5617109" y="1629111"/>
                </a:cubicBezTo>
                <a:lnTo>
                  <a:pt x="5637275" y="1667622"/>
                </a:lnTo>
                <a:lnTo>
                  <a:pt x="0" y="1667622"/>
                </a:lnTo>
                <a:close/>
              </a:path>
            </a:pathLst>
          </a:custGeom>
          <a:solidFill>
            <a:srgbClr val="00ACDC"/>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36" name="Freeform: Shape 35">
            <a:extLst>
              <a:ext uri="{FF2B5EF4-FFF2-40B4-BE49-F238E27FC236}">
                <a16:creationId xmlns:a16="http://schemas.microsoft.com/office/drawing/2014/main" id="{9A155D11-FE2A-425B-BD69-85C931E83CEE}"/>
              </a:ext>
            </a:extLst>
          </p:cNvPr>
          <p:cNvSpPr/>
          <p:nvPr/>
        </p:nvSpPr>
        <p:spPr>
          <a:xfrm>
            <a:off x="5257168" y="0"/>
            <a:ext cx="2968647" cy="1108923"/>
          </a:xfrm>
          <a:custGeom>
            <a:avLst/>
            <a:gdLst>
              <a:gd name="connsiteX0" fmla="*/ 0 w 2968647"/>
              <a:gd name="connsiteY0" fmla="*/ 0 h 1108923"/>
              <a:gd name="connsiteX1" fmla="*/ 978180 w 2968647"/>
              <a:gd name="connsiteY1" fmla="*/ 0 h 1108923"/>
              <a:gd name="connsiteX2" fmla="*/ 1008517 w 2968647"/>
              <a:gd name="connsiteY2" fmla="*/ 37139 h 1108923"/>
              <a:gd name="connsiteX3" fmla="*/ 1960129 w 2968647"/>
              <a:gd name="connsiteY3" fmla="*/ 37139 h 1108923"/>
              <a:gd name="connsiteX4" fmla="*/ 1990466 w 2968647"/>
              <a:gd name="connsiteY4" fmla="*/ 0 h 1108923"/>
              <a:gd name="connsiteX5" fmla="*/ 2968647 w 2968647"/>
              <a:gd name="connsiteY5" fmla="*/ 0 h 1108923"/>
              <a:gd name="connsiteX6" fmla="*/ 2968170 w 2968647"/>
              <a:gd name="connsiteY6" fmla="*/ 1954 h 1108923"/>
              <a:gd name="connsiteX7" fmla="*/ 2578634 w 2968647"/>
              <a:gd name="connsiteY7" fmla="*/ 655645 h 1108923"/>
              <a:gd name="connsiteX8" fmla="*/ 390013 w 2968647"/>
              <a:gd name="connsiteY8" fmla="*/ 655645 h 1108923"/>
              <a:gd name="connsiteX9" fmla="*/ 477 w 2968647"/>
              <a:gd name="connsiteY9" fmla="*/ 1954 h 11089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968647" h="1108923">
                <a:moveTo>
                  <a:pt x="0" y="0"/>
                </a:moveTo>
                <a:lnTo>
                  <a:pt x="978180" y="0"/>
                </a:lnTo>
                <a:lnTo>
                  <a:pt x="1008517" y="37139"/>
                </a:lnTo>
                <a:cubicBezTo>
                  <a:pt x="1271297" y="299919"/>
                  <a:pt x="1697349" y="299919"/>
                  <a:pt x="1960129" y="37139"/>
                </a:cubicBezTo>
                <a:lnTo>
                  <a:pt x="1990466" y="0"/>
                </a:lnTo>
                <a:lnTo>
                  <a:pt x="2968647" y="0"/>
                </a:lnTo>
                <a:lnTo>
                  <a:pt x="2968170" y="1954"/>
                </a:lnTo>
                <a:cubicBezTo>
                  <a:pt x="2897346" y="241242"/>
                  <a:pt x="2767500" y="466779"/>
                  <a:pt x="2578634" y="655645"/>
                </a:cubicBezTo>
                <a:cubicBezTo>
                  <a:pt x="1974263" y="1260016"/>
                  <a:pt x="994384" y="1260016"/>
                  <a:pt x="390013" y="655645"/>
                </a:cubicBezTo>
                <a:cubicBezTo>
                  <a:pt x="201147" y="466779"/>
                  <a:pt x="71302" y="241242"/>
                  <a:pt x="477" y="1954"/>
                </a:cubicBezTo>
                <a:close/>
              </a:path>
            </a:pathLst>
          </a:custGeom>
          <a:solidFill>
            <a:srgbClr val="F04E2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grpSp>
        <p:nvGrpSpPr>
          <p:cNvPr id="37" name="Group 36">
            <a:extLst>
              <a:ext uri="{FF2B5EF4-FFF2-40B4-BE49-F238E27FC236}">
                <a16:creationId xmlns:a16="http://schemas.microsoft.com/office/drawing/2014/main" id="{28E7CC3E-4067-4359-8ACB-F981985DEB15}"/>
              </a:ext>
            </a:extLst>
          </p:cNvPr>
          <p:cNvGrpSpPr/>
          <p:nvPr/>
        </p:nvGrpSpPr>
        <p:grpSpPr>
          <a:xfrm>
            <a:off x="7451738" y="767892"/>
            <a:ext cx="865432" cy="413551"/>
            <a:chOff x="10633052" y="952592"/>
            <a:chExt cx="865432" cy="413551"/>
          </a:xfrm>
        </p:grpSpPr>
        <p:sp>
          <p:nvSpPr>
            <p:cNvPr id="38" name="Rectangle: Rounded Corners 37">
              <a:extLst>
                <a:ext uri="{FF2B5EF4-FFF2-40B4-BE49-F238E27FC236}">
                  <a16:creationId xmlns:a16="http://schemas.microsoft.com/office/drawing/2014/main" id="{375BFBC3-43C3-48C0-8475-F417C8F339F0}"/>
                </a:ext>
              </a:extLst>
            </p:cNvPr>
            <p:cNvSpPr/>
            <p:nvPr/>
          </p:nvSpPr>
          <p:spPr>
            <a:xfrm rot="1800000">
              <a:off x="10633052" y="984739"/>
              <a:ext cx="399543" cy="97469"/>
            </a:xfrm>
            <a:prstGeom prst="roundRect">
              <a:avLst>
                <a:gd name="adj" fmla="val 5000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39" name="Rectangle: Rounded Corners 38">
              <a:extLst>
                <a:ext uri="{FF2B5EF4-FFF2-40B4-BE49-F238E27FC236}">
                  <a16:creationId xmlns:a16="http://schemas.microsoft.com/office/drawing/2014/main" id="{F36AC432-02CB-4BC1-AA9A-E77E77469936}"/>
                </a:ext>
              </a:extLst>
            </p:cNvPr>
            <p:cNvSpPr/>
            <p:nvPr/>
          </p:nvSpPr>
          <p:spPr>
            <a:xfrm rot="1800000">
              <a:off x="11098941" y="1268674"/>
              <a:ext cx="399543" cy="97469"/>
            </a:xfrm>
            <a:prstGeom prst="roundRect">
              <a:avLst>
                <a:gd name="adj" fmla="val 5000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40" name="Rectangle: Rounded Corners 39">
              <a:extLst>
                <a:ext uri="{FF2B5EF4-FFF2-40B4-BE49-F238E27FC236}">
                  <a16:creationId xmlns:a16="http://schemas.microsoft.com/office/drawing/2014/main" id="{E861D480-501E-487E-BA19-CB3717B732F2}"/>
                </a:ext>
              </a:extLst>
            </p:cNvPr>
            <p:cNvSpPr/>
            <p:nvPr/>
          </p:nvSpPr>
          <p:spPr>
            <a:xfrm rot="1800000">
              <a:off x="11027802" y="952592"/>
              <a:ext cx="399543" cy="97469"/>
            </a:xfrm>
            <a:prstGeom prst="roundRect">
              <a:avLst>
                <a:gd name="adj" fmla="val 5000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sp>
        <p:nvSpPr>
          <p:cNvPr id="4" name="Picture Placeholder 3">
            <a:extLst>
              <a:ext uri="{FF2B5EF4-FFF2-40B4-BE49-F238E27FC236}">
                <a16:creationId xmlns:a16="http://schemas.microsoft.com/office/drawing/2014/main" id="{06F2BB1A-D862-4D60-9391-41084C44A558}"/>
              </a:ext>
            </a:extLst>
          </p:cNvPr>
          <p:cNvSpPr>
            <a:spLocks noGrp="1"/>
          </p:cNvSpPr>
          <p:nvPr>
            <p:ph type="pic" sz="quarter" idx="10"/>
          </p:nvPr>
        </p:nvSpPr>
        <p:spPr/>
      </p:sp>
    </p:spTree>
    <p:extLst>
      <p:ext uri="{BB962C8B-B14F-4D97-AF65-F5344CB8AC3E}">
        <p14:creationId xmlns:p14="http://schemas.microsoft.com/office/powerpoint/2010/main" val="1428222937"/>
      </p:ext>
    </p:extLst>
  </p:cSld>
  <p:clrMapOvr>
    <a:masterClrMapping/>
  </p:clrMapOvr>
  <p:transition spd="slow">
    <p:cove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B814D2B-3BA2-4FC3-AA07-584CC2704E1A}"/>
              </a:ext>
            </a:extLst>
          </p:cNvPr>
          <p:cNvSpPr/>
          <p:nvPr/>
        </p:nvSpPr>
        <p:spPr>
          <a:xfrm>
            <a:off x="0" y="0"/>
            <a:ext cx="12192000" cy="6858000"/>
          </a:xfrm>
          <a:prstGeom prst="rect">
            <a:avLst/>
          </a:prstGeom>
          <a:solidFill>
            <a:srgbClr val="F04E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solidFill>
                <a:srgbClr val="F04E23"/>
              </a:solidFill>
            </a:endParaRPr>
          </a:p>
        </p:txBody>
      </p:sp>
      <p:sp>
        <p:nvSpPr>
          <p:cNvPr id="46" name="Freeform: Shape 45">
            <a:extLst>
              <a:ext uri="{FF2B5EF4-FFF2-40B4-BE49-F238E27FC236}">
                <a16:creationId xmlns:a16="http://schemas.microsoft.com/office/drawing/2014/main" id="{20799052-F8C6-4744-91C5-F1136D49C81D}"/>
              </a:ext>
            </a:extLst>
          </p:cNvPr>
          <p:cNvSpPr/>
          <p:nvPr/>
        </p:nvSpPr>
        <p:spPr>
          <a:xfrm>
            <a:off x="-3953" y="0"/>
            <a:ext cx="12195953" cy="3588800"/>
          </a:xfrm>
          <a:custGeom>
            <a:avLst/>
            <a:gdLst>
              <a:gd name="connsiteX0" fmla="*/ 0 w 12195953"/>
              <a:gd name="connsiteY0" fmla="*/ 0 h 3588800"/>
              <a:gd name="connsiteX1" fmla="*/ 12195953 w 12195953"/>
              <a:gd name="connsiteY1" fmla="*/ 0 h 3588800"/>
              <a:gd name="connsiteX2" fmla="*/ 12195953 w 12195953"/>
              <a:gd name="connsiteY2" fmla="*/ 2105800 h 3588800"/>
              <a:gd name="connsiteX3" fmla="*/ 12090780 w 12195953"/>
              <a:gd name="connsiteY3" fmla="*/ 2234801 h 3588800"/>
              <a:gd name="connsiteX4" fmla="*/ 11188025 w 12195953"/>
              <a:gd name="connsiteY4" fmla="*/ 2868838 h 3588800"/>
              <a:gd name="connsiteX5" fmla="*/ 9809155 w 12195953"/>
              <a:gd name="connsiteY5" fmla="*/ 2969118 h 3588800"/>
              <a:gd name="connsiteX6" fmla="*/ 8490895 w 12195953"/>
              <a:gd name="connsiteY6" fmla="*/ 3485942 h 3588800"/>
              <a:gd name="connsiteX7" fmla="*/ 6824130 w 12195953"/>
              <a:gd name="connsiteY7" fmla="*/ 3300811 h 3588800"/>
              <a:gd name="connsiteX8" fmla="*/ 4808857 w 12195953"/>
              <a:gd name="connsiteY8" fmla="*/ 3586220 h 3588800"/>
              <a:gd name="connsiteX9" fmla="*/ 2990567 w 12195953"/>
              <a:gd name="connsiteY9" fmla="*/ 3100252 h 3588800"/>
              <a:gd name="connsiteX10" fmla="*/ 1111667 w 12195953"/>
              <a:gd name="connsiteY10" fmla="*/ 3107966 h 3588800"/>
              <a:gd name="connsiteX11" fmla="*/ 308588 w 12195953"/>
              <a:gd name="connsiteY11" fmla="*/ 1997179 h 3588800"/>
              <a:gd name="connsiteX12" fmla="*/ 87921 w 12195953"/>
              <a:gd name="connsiteY12" fmla="*/ 1624214 h 3588800"/>
              <a:gd name="connsiteX13" fmla="*/ 0 w 12195953"/>
              <a:gd name="connsiteY13" fmla="*/ 1513099 h 358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2195953" h="3588800">
                <a:moveTo>
                  <a:pt x="0" y="0"/>
                </a:moveTo>
                <a:lnTo>
                  <a:pt x="12195953" y="0"/>
                </a:lnTo>
                <a:lnTo>
                  <a:pt x="12195953" y="2105800"/>
                </a:lnTo>
                <a:lnTo>
                  <a:pt x="12090780" y="2234801"/>
                </a:lnTo>
                <a:cubicBezTo>
                  <a:pt x="11855207" y="2495683"/>
                  <a:pt x="11496756" y="2744453"/>
                  <a:pt x="11188025" y="2868838"/>
                </a:cubicBezTo>
                <a:cubicBezTo>
                  <a:pt x="10776384" y="3034685"/>
                  <a:pt x="10258677" y="2866267"/>
                  <a:pt x="9809155" y="2969118"/>
                </a:cubicBezTo>
                <a:cubicBezTo>
                  <a:pt x="9359633" y="3071968"/>
                  <a:pt x="8988399" y="3430660"/>
                  <a:pt x="8490895" y="3485942"/>
                </a:cubicBezTo>
                <a:cubicBezTo>
                  <a:pt x="7993392" y="3541224"/>
                  <a:pt x="7437802" y="3284098"/>
                  <a:pt x="6824130" y="3300811"/>
                </a:cubicBezTo>
                <a:cubicBezTo>
                  <a:pt x="6210458" y="3317524"/>
                  <a:pt x="5447785" y="3619647"/>
                  <a:pt x="4808857" y="3586220"/>
                </a:cubicBezTo>
                <a:cubicBezTo>
                  <a:pt x="4169929" y="3552794"/>
                  <a:pt x="3606765" y="3179961"/>
                  <a:pt x="2990567" y="3100252"/>
                </a:cubicBezTo>
                <a:cubicBezTo>
                  <a:pt x="2374369" y="3020542"/>
                  <a:pt x="1558663" y="3291811"/>
                  <a:pt x="1111667" y="3107966"/>
                </a:cubicBezTo>
                <a:cubicBezTo>
                  <a:pt x="664671" y="2924121"/>
                  <a:pt x="442435" y="2543573"/>
                  <a:pt x="308588" y="1997179"/>
                </a:cubicBezTo>
                <a:cubicBezTo>
                  <a:pt x="283492" y="1894731"/>
                  <a:pt x="197667" y="1766790"/>
                  <a:pt x="87921" y="1624214"/>
                </a:cubicBezTo>
                <a:lnTo>
                  <a:pt x="0" y="1513099"/>
                </a:lnTo>
                <a:close/>
              </a:path>
            </a:pathLst>
          </a:custGeom>
          <a:solidFill>
            <a:srgbClr val="FFB40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8" name="Rectangle: Rounded Corners 7">
            <a:extLst>
              <a:ext uri="{FF2B5EF4-FFF2-40B4-BE49-F238E27FC236}">
                <a16:creationId xmlns:a16="http://schemas.microsoft.com/office/drawing/2014/main" id="{019F3288-8E22-42AB-BD67-94FCC10709A0}"/>
              </a:ext>
            </a:extLst>
          </p:cNvPr>
          <p:cNvSpPr/>
          <p:nvPr/>
        </p:nvSpPr>
        <p:spPr>
          <a:xfrm>
            <a:off x="989375" y="4806490"/>
            <a:ext cx="608608" cy="488179"/>
          </a:xfrm>
          <a:prstGeom prst="roundRect">
            <a:avLst>
              <a:gd name="adj" fmla="val 50000"/>
            </a:avLst>
          </a:prstGeom>
          <a:solidFill>
            <a:schemeClr val="bg1"/>
          </a:solidFill>
          <a:ln>
            <a:noFill/>
          </a:ln>
          <a:effectLst>
            <a:outerShdw blurRad="571500" dist="279400" dir="1500000" sx="98000" sy="98000" algn="ctr" rotWithShape="0">
              <a:schemeClr val="tx1">
                <a:lumMod val="85000"/>
                <a:lumOff val="15000"/>
                <a:alpha val="17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D"/>
              <a:t>v</a:t>
            </a:r>
          </a:p>
        </p:txBody>
      </p:sp>
      <p:sp>
        <p:nvSpPr>
          <p:cNvPr id="9" name="TextBox 8">
            <a:extLst>
              <a:ext uri="{FF2B5EF4-FFF2-40B4-BE49-F238E27FC236}">
                <a16:creationId xmlns:a16="http://schemas.microsoft.com/office/drawing/2014/main" id="{E986668C-63E3-4DDB-BF2E-8DBECB70BC02}"/>
              </a:ext>
            </a:extLst>
          </p:cNvPr>
          <p:cNvSpPr txBox="1"/>
          <p:nvPr/>
        </p:nvSpPr>
        <p:spPr>
          <a:xfrm>
            <a:off x="1104488" y="4850524"/>
            <a:ext cx="378382" cy="400110"/>
          </a:xfrm>
          <a:prstGeom prst="rect">
            <a:avLst/>
          </a:prstGeom>
          <a:noFill/>
        </p:spPr>
        <p:txBody>
          <a:bodyPr wrap="square" rtlCol="0">
            <a:spAutoFit/>
          </a:bodyPr>
          <a:lstStyle/>
          <a:p>
            <a:r>
              <a:rPr lang="en-US" sz="2000">
                <a:solidFill>
                  <a:srgbClr val="04294F"/>
                </a:solidFill>
                <a:latin typeface="Fredoka One" panose="02000000000000000000" pitchFamily="2" charset="0"/>
              </a:rPr>
              <a:t>A</a:t>
            </a:r>
            <a:endParaRPr lang="en-ID" sz="2000">
              <a:solidFill>
                <a:srgbClr val="04294F"/>
              </a:solidFill>
              <a:latin typeface="Fredoka One" panose="02000000000000000000" pitchFamily="2" charset="0"/>
            </a:endParaRPr>
          </a:p>
        </p:txBody>
      </p:sp>
      <p:sp>
        <p:nvSpPr>
          <p:cNvPr id="11" name="TextBox 10">
            <a:extLst>
              <a:ext uri="{FF2B5EF4-FFF2-40B4-BE49-F238E27FC236}">
                <a16:creationId xmlns:a16="http://schemas.microsoft.com/office/drawing/2014/main" id="{8F2B6877-E463-430F-B64A-3432645D5BBD}"/>
              </a:ext>
            </a:extLst>
          </p:cNvPr>
          <p:cNvSpPr txBox="1"/>
          <p:nvPr/>
        </p:nvSpPr>
        <p:spPr>
          <a:xfrm>
            <a:off x="925180" y="5435147"/>
            <a:ext cx="2625890" cy="606833"/>
          </a:xfrm>
          <a:prstGeom prst="rect">
            <a:avLst/>
          </a:prstGeom>
          <a:noFill/>
        </p:spPr>
        <p:txBody>
          <a:bodyPr wrap="square" rtlCol="0">
            <a:spAutoFit/>
          </a:bodyPr>
          <a:lstStyle/>
          <a:p>
            <a:pPr>
              <a:lnSpc>
                <a:spcPct val="200000"/>
              </a:lnSpc>
            </a:pPr>
            <a:r>
              <a:rPr lang="en-US" sz="900">
                <a:solidFill>
                  <a:schemeClr val="bg1"/>
                </a:solidFill>
                <a:latin typeface="Open Sans" panose="020B0606030504020204" pitchFamily="34" charset="0"/>
                <a:ea typeface="Open Sans" panose="020B0606030504020204" pitchFamily="34" charset="0"/>
                <a:cs typeface="Open Sans" panose="020B0606030504020204" pitchFamily="34" charset="0"/>
              </a:rPr>
              <a:t>Lorem ipsum dolor sit amet, conseur adipiscing Lorem ipsum dolor sit amet, </a:t>
            </a:r>
            <a:endParaRPr lang="en-ID" sz="9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4" name="TextBox 13">
            <a:extLst>
              <a:ext uri="{FF2B5EF4-FFF2-40B4-BE49-F238E27FC236}">
                <a16:creationId xmlns:a16="http://schemas.microsoft.com/office/drawing/2014/main" id="{115671D1-E0E0-4B77-BC46-F5BBD1692E7C}"/>
              </a:ext>
            </a:extLst>
          </p:cNvPr>
          <p:cNvSpPr txBox="1"/>
          <p:nvPr/>
        </p:nvSpPr>
        <p:spPr>
          <a:xfrm>
            <a:off x="6266391" y="5428410"/>
            <a:ext cx="2625890" cy="606833"/>
          </a:xfrm>
          <a:prstGeom prst="rect">
            <a:avLst/>
          </a:prstGeom>
          <a:noFill/>
        </p:spPr>
        <p:txBody>
          <a:bodyPr wrap="square" rtlCol="0">
            <a:spAutoFit/>
          </a:bodyPr>
          <a:lstStyle/>
          <a:p>
            <a:pPr>
              <a:lnSpc>
                <a:spcPct val="200000"/>
              </a:lnSpc>
            </a:pPr>
            <a:r>
              <a:rPr lang="en-US" sz="900">
                <a:solidFill>
                  <a:schemeClr val="bg1"/>
                </a:solidFill>
                <a:latin typeface="Open Sans" panose="020B0606030504020204" pitchFamily="34" charset="0"/>
                <a:ea typeface="Open Sans" panose="020B0606030504020204" pitchFamily="34" charset="0"/>
                <a:cs typeface="Open Sans" panose="020B0606030504020204" pitchFamily="34" charset="0"/>
              </a:rPr>
              <a:t>Lorem ipsum dolor sit amet, conseur adipiscing Lorem ipsum dolor sit amet, </a:t>
            </a:r>
            <a:endParaRPr lang="en-ID" sz="9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5" name="Rectangle: Rounded Corners 14">
            <a:extLst>
              <a:ext uri="{FF2B5EF4-FFF2-40B4-BE49-F238E27FC236}">
                <a16:creationId xmlns:a16="http://schemas.microsoft.com/office/drawing/2014/main" id="{9E034EDC-253D-4817-A5BB-8C339733E8CB}"/>
              </a:ext>
            </a:extLst>
          </p:cNvPr>
          <p:cNvSpPr/>
          <p:nvPr/>
        </p:nvSpPr>
        <p:spPr>
          <a:xfrm>
            <a:off x="6301783" y="4806490"/>
            <a:ext cx="608608" cy="488179"/>
          </a:xfrm>
          <a:prstGeom prst="roundRect">
            <a:avLst>
              <a:gd name="adj" fmla="val 50000"/>
            </a:avLst>
          </a:prstGeom>
          <a:solidFill>
            <a:schemeClr val="bg1"/>
          </a:solidFill>
          <a:ln>
            <a:noFill/>
          </a:ln>
          <a:effectLst>
            <a:outerShdw blurRad="571500" dist="279400" dir="1500000" sx="98000" sy="98000" algn="ctr" rotWithShape="0">
              <a:schemeClr val="tx1">
                <a:lumMod val="85000"/>
                <a:lumOff val="15000"/>
                <a:alpha val="17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D"/>
              <a:t>v</a:t>
            </a:r>
          </a:p>
        </p:txBody>
      </p:sp>
      <p:sp>
        <p:nvSpPr>
          <p:cNvPr id="16" name="TextBox 15">
            <a:extLst>
              <a:ext uri="{FF2B5EF4-FFF2-40B4-BE49-F238E27FC236}">
                <a16:creationId xmlns:a16="http://schemas.microsoft.com/office/drawing/2014/main" id="{36A2271B-5333-494E-88BB-B210037C904F}"/>
              </a:ext>
            </a:extLst>
          </p:cNvPr>
          <p:cNvSpPr txBox="1"/>
          <p:nvPr/>
        </p:nvSpPr>
        <p:spPr>
          <a:xfrm>
            <a:off x="6416896" y="4850524"/>
            <a:ext cx="378382" cy="400110"/>
          </a:xfrm>
          <a:prstGeom prst="rect">
            <a:avLst/>
          </a:prstGeom>
          <a:noFill/>
        </p:spPr>
        <p:txBody>
          <a:bodyPr wrap="square" rtlCol="0">
            <a:spAutoFit/>
          </a:bodyPr>
          <a:lstStyle/>
          <a:p>
            <a:r>
              <a:rPr lang="en-US" sz="2000">
                <a:solidFill>
                  <a:srgbClr val="04294F"/>
                </a:solidFill>
                <a:latin typeface="Fredoka One" panose="02000000000000000000" pitchFamily="2" charset="0"/>
              </a:rPr>
              <a:t>C</a:t>
            </a:r>
            <a:endParaRPr lang="en-ID" sz="2000">
              <a:solidFill>
                <a:srgbClr val="04294F"/>
              </a:solidFill>
              <a:latin typeface="Fredoka One" panose="02000000000000000000" pitchFamily="2" charset="0"/>
            </a:endParaRPr>
          </a:p>
        </p:txBody>
      </p:sp>
      <p:sp>
        <p:nvSpPr>
          <p:cNvPr id="34" name="Rectangle: Rounded Corners 33">
            <a:extLst>
              <a:ext uri="{FF2B5EF4-FFF2-40B4-BE49-F238E27FC236}">
                <a16:creationId xmlns:a16="http://schemas.microsoft.com/office/drawing/2014/main" id="{C428CDB8-CFF7-4622-8C54-408CB7B55276}"/>
              </a:ext>
            </a:extLst>
          </p:cNvPr>
          <p:cNvSpPr/>
          <p:nvPr/>
        </p:nvSpPr>
        <p:spPr>
          <a:xfrm>
            <a:off x="3615265" y="4807994"/>
            <a:ext cx="608608" cy="488179"/>
          </a:xfrm>
          <a:prstGeom prst="roundRect">
            <a:avLst>
              <a:gd name="adj" fmla="val 50000"/>
            </a:avLst>
          </a:prstGeom>
          <a:solidFill>
            <a:schemeClr val="bg1"/>
          </a:solidFill>
          <a:ln>
            <a:noFill/>
          </a:ln>
          <a:effectLst>
            <a:outerShdw blurRad="571500" dist="279400" dir="1500000" sx="98000" sy="98000" algn="ctr" rotWithShape="0">
              <a:schemeClr val="tx1">
                <a:lumMod val="85000"/>
                <a:lumOff val="15000"/>
                <a:alpha val="17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D"/>
              <a:t>v</a:t>
            </a:r>
          </a:p>
        </p:txBody>
      </p:sp>
      <p:sp>
        <p:nvSpPr>
          <p:cNvPr id="35" name="TextBox 34">
            <a:extLst>
              <a:ext uri="{FF2B5EF4-FFF2-40B4-BE49-F238E27FC236}">
                <a16:creationId xmlns:a16="http://schemas.microsoft.com/office/drawing/2014/main" id="{B07D168B-E01F-4CC0-AD4E-9C48F70BCC10}"/>
              </a:ext>
            </a:extLst>
          </p:cNvPr>
          <p:cNvSpPr txBox="1"/>
          <p:nvPr/>
        </p:nvSpPr>
        <p:spPr>
          <a:xfrm>
            <a:off x="3730378" y="4852028"/>
            <a:ext cx="378382" cy="400110"/>
          </a:xfrm>
          <a:prstGeom prst="rect">
            <a:avLst/>
          </a:prstGeom>
          <a:noFill/>
        </p:spPr>
        <p:txBody>
          <a:bodyPr wrap="square" rtlCol="0">
            <a:spAutoFit/>
          </a:bodyPr>
          <a:lstStyle/>
          <a:p>
            <a:r>
              <a:rPr lang="en-US" sz="2000">
                <a:solidFill>
                  <a:srgbClr val="04294F"/>
                </a:solidFill>
                <a:latin typeface="Fredoka One" panose="02000000000000000000" pitchFamily="2" charset="0"/>
              </a:rPr>
              <a:t>B</a:t>
            </a:r>
            <a:endParaRPr lang="en-ID" sz="2000">
              <a:solidFill>
                <a:srgbClr val="04294F"/>
              </a:solidFill>
              <a:latin typeface="Fredoka One" panose="02000000000000000000" pitchFamily="2" charset="0"/>
            </a:endParaRPr>
          </a:p>
        </p:txBody>
      </p:sp>
      <p:sp>
        <p:nvSpPr>
          <p:cNvPr id="36" name="TextBox 35">
            <a:extLst>
              <a:ext uri="{FF2B5EF4-FFF2-40B4-BE49-F238E27FC236}">
                <a16:creationId xmlns:a16="http://schemas.microsoft.com/office/drawing/2014/main" id="{8E14D3F3-A03F-4B30-9419-A7708B77A03E}"/>
              </a:ext>
            </a:extLst>
          </p:cNvPr>
          <p:cNvSpPr txBox="1"/>
          <p:nvPr/>
        </p:nvSpPr>
        <p:spPr>
          <a:xfrm>
            <a:off x="3551070" y="5436651"/>
            <a:ext cx="2625890" cy="606833"/>
          </a:xfrm>
          <a:prstGeom prst="rect">
            <a:avLst/>
          </a:prstGeom>
          <a:noFill/>
        </p:spPr>
        <p:txBody>
          <a:bodyPr wrap="square" rtlCol="0">
            <a:spAutoFit/>
          </a:bodyPr>
          <a:lstStyle/>
          <a:p>
            <a:pPr>
              <a:lnSpc>
                <a:spcPct val="200000"/>
              </a:lnSpc>
            </a:pPr>
            <a:r>
              <a:rPr lang="en-US" sz="900">
                <a:solidFill>
                  <a:schemeClr val="bg1"/>
                </a:solidFill>
                <a:latin typeface="Open Sans" panose="020B0606030504020204" pitchFamily="34" charset="0"/>
                <a:ea typeface="Open Sans" panose="020B0606030504020204" pitchFamily="34" charset="0"/>
                <a:cs typeface="Open Sans" panose="020B0606030504020204" pitchFamily="34" charset="0"/>
              </a:rPr>
              <a:t>Lorem ipsum dolor sit amet, conseur adipiscing Lorem ipsum dolor sit amet, </a:t>
            </a:r>
            <a:endParaRPr lang="en-ID" sz="9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7" name="TextBox 36">
            <a:extLst>
              <a:ext uri="{FF2B5EF4-FFF2-40B4-BE49-F238E27FC236}">
                <a16:creationId xmlns:a16="http://schemas.microsoft.com/office/drawing/2014/main" id="{F50B8CC4-5FBC-41BD-BED3-AC49CBDF8B01}"/>
              </a:ext>
            </a:extLst>
          </p:cNvPr>
          <p:cNvSpPr txBox="1"/>
          <p:nvPr/>
        </p:nvSpPr>
        <p:spPr>
          <a:xfrm>
            <a:off x="8892281" y="5429914"/>
            <a:ext cx="2625890" cy="606833"/>
          </a:xfrm>
          <a:prstGeom prst="rect">
            <a:avLst/>
          </a:prstGeom>
          <a:noFill/>
        </p:spPr>
        <p:txBody>
          <a:bodyPr wrap="square" rtlCol="0">
            <a:spAutoFit/>
          </a:bodyPr>
          <a:lstStyle/>
          <a:p>
            <a:pPr>
              <a:lnSpc>
                <a:spcPct val="200000"/>
              </a:lnSpc>
            </a:pPr>
            <a:r>
              <a:rPr lang="en-US" sz="900">
                <a:solidFill>
                  <a:schemeClr val="bg1"/>
                </a:solidFill>
                <a:latin typeface="Open Sans" panose="020B0606030504020204" pitchFamily="34" charset="0"/>
                <a:ea typeface="Open Sans" panose="020B0606030504020204" pitchFamily="34" charset="0"/>
                <a:cs typeface="Open Sans" panose="020B0606030504020204" pitchFamily="34" charset="0"/>
              </a:rPr>
              <a:t>Lorem ipsum dolor sit amet, conseur adipiscing Lorem ipsum dolor sit amet, </a:t>
            </a:r>
            <a:endParaRPr lang="en-ID" sz="9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8" name="Rectangle: Rounded Corners 37">
            <a:extLst>
              <a:ext uri="{FF2B5EF4-FFF2-40B4-BE49-F238E27FC236}">
                <a16:creationId xmlns:a16="http://schemas.microsoft.com/office/drawing/2014/main" id="{B3E0B63E-E453-420D-AB62-BB547D91A35F}"/>
              </a:ext>
            </a:extLst>
          </p:cNvPr>
          <p:cNvSpPr/>
          <p:nvPr/>
        </p:nvSpPr>
        <p:spPr>
          <a:xfrm>
            <a:off x="8927673" y="4807994"/>
            <a:ext cx="608608" cy="488179"/>
          </a:xfrm>
          <a:prstGeom prst="roundRect">
            <a:avLst>
              <a:gd name="adj" fmla="val 50000"/>
            </a:avLst>
          </a:prstGeom>
          <a:solidFill>
            <a:schemeClr val="bg1"/>
          </a:solidFill>
          <a:ln>
            <a:noFill/>
          </a:ln>
          <a:effectLst>
            <a:outerShdw blurRad="571500" dist="279400" dir="1500000" sx="98000" sy="98000" algn="ctr" rotWithShape="0">
              <a:schemeClr val="tx1">
                <a:lumMod val="85000"/>
                <a:lumOff val="15000"/>
                <a:alpha val="17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D"/>
              <a:t>v</a:t>
            </a:r>
          </a:p>
        </p:txBody>
      </p:sp>
      <p:sp>
        <p:nvSpPr>
          <p:cNvPr id="39" name="TextBox 38">
            <a:extLst>
              <a:ext uri="{FF2B5EF4-FFF2-40B4-BE49-F238E27FC236}">
                <a16:creationId xmlns:a16="http://schemas.microsoft.com/office/drawing/2014/main" id="{C1604BA9-1D88-4A75-94F6-1197C4D56027}"/>
              </a:ext>
            </a:extLst>
          </p:cNvPr>
          <p:cNvSpPr txBox="1"/>
          <p:nvPr/>
        </p:nvSpPr>
        <p:spPr>
          <a:xfrm>
            <a:off x="9042786" y="4852028"/>
            <a:ext cx="378382" cy="400110"/>
          </a:xfrm>
          <a:prstGeom prst="rect">
            <a:avLst/>
          </a:prstGeom>
          <a:noFill/>
        </p:spPr>
        <p:txBody>
          <a:bodyPr wrap="square" rtlCol="0">
            <a:spAutoFit/>
          </a:bodyPr>
          <a:lstStyle/>
          <a:p>
            <a:r>
              <a:rPr lang="en-US" sz="2000">
                <a:solidFill>
                  <a:srgbClr val="04294F"/>
                </a:solidFill>
                <a:latin typeface="Fredoka One" panose="02000000000000000000" pitchFamily="2" charset="0"/>
              </a:rPr>
              <a:t>D</a:t>
            </a:r>
            <a:endParaRPr lang="en-ID" sz="2000">
              <a:solidFill>
                <a:srgbClr val="04294F"/>
              </a:solidFill>
              <a:latin typeface="Fredoka One" panose="02000000000000000000" pitchFamily="2" charset="0"/>
            </a:endParaRPr>
          </a:p>
        </p:txBody>
      </p:sp>
      <p:sp>
        <p:nvSpPr>
          <p:cNvPr id="40" name="TextBox 39">
            <a:extLst>
              <a:ext uri="{FF2B5EF4-FFF2-40B4-BE49-F238E27FC236}">
                <a16:creationId xmlns:a16="http://schemas.microsoft.com/office/drawing/2014/main" id="{F1205C43-CA16-4102-A7F6-9BCF1199311E}"/>
              </a:ext>
            </a:extLst>
          </p:cNvPr>
          <p:cNvSpPr txBox="1"/>
          <p:nvPr/>
        </p:nvSpPr>
        <p:spPr>
          <a:xfrm>
            <a:off x="1784118" y="4912080"/>
            <a:ext cx="1385212" cy="338554"/>
          </a:xfrm>
          <a:prstGeom prst="rect">
            <a:avLst/>
          </a:prstGeom>
          <a:noFill/>
        </p:spPr>
        <p:txBody>
          <a:bodyPr wrap="square" rtlCol="0">
            <a:spAutoFit/>
          </a:bodyPr>
          <a:lstStyle/>
          <a:p>
            <a:r>
              <a:rPr lang="en-US" sz="1600">
                <a:solidFill>
                  <a:schemeClr val="bg1"/>
                </a:solidFill>
                <a:latin typeface="Fredoka One" panose="02000000000000000000" pitchFamily="2" charset="0"/>
              </a:rPr>
              <a:t>Fun Game</a:t>
            </a:r>
            <a:endParaRPr lang="en-ID" sz="1600">
              <a:solidFill>
                <a:schemeClr val="bg1"/>
              </a:solidFill>
              <a:latin typeface="Fredoka One" panose="02000000000000000000" pitchFamily="2" charset="0"/>
            </a:endParaRPr>
          </a:p>
        </p:txBody>
      </p:sp>
      <p:sp>
        <p:nvSpPr>
          <p:cNvPr id="41" name="TextBox 40">
            <a:extLst>
              <a:ext uri="{FF2B5EF4-FFF2-40B4-BE49-F238E27FC236}">
                <a16:creationId xmlns:a16="http://schemas.microsoft.com/office/drawing/2014/main" id="{B5DB3F77-B5F1-4FD7-A021-5E95BECA2A25}"/>
              </a:ext>
            </a:extLst>
          </p:cNvPr>
          <p:cNvSpPr txBox="1"/>
          <p:nvPr/>
        </p:nvSpPr>
        <p:spPr>
          <a:xfrm>
            <a:off x="4477287" y="4912080"/>
            <a:ext cx="1385212" cy="338554"/>
          </a:xfrm>
          <a:prstGeom prst="rect">
            <a:avLst/>
          </a:prstGeom>
          <a:noFill/>
        </p:spPr>
        <p:txBody>
          <a:bodyPr wrap="square" rtlCol="0">
            <a:spAutoFit/>
          </a:bodyPr>
          <a:lstStyle/>
          <a:p>
            <a:r>
              <a:rPr lang="en-US" sz="1600">
                <a:solidFill>
                  <a:schemeClr val="bg1"/>
                </a:solidFill>
                <a:latin typeface="Fredoka One" panose="02000000000000000000" pitchFamily="2" charset="0"/>
              </a:rPr>
              <a:t>Education</a:t>
            </a:r>
            <a:endParaRPr lang="en-ID" sz="1600">
              <a:solidFill>
                <a:schemeClr val="bg1"/>
              </a:solidFill>
              <a:latin typeface="Fredoka One" panose="02000000000000000000" pitchFamily="2" charset="0"/>
            </a:endParaRPr>
          </a:p>
        </p:txBody>
      </p:sp>
      <p:sp>
        <p:nvSpPr>
          <p:cNvPr id="42" name="TextBox 41">
            <a:extLst>
              <a:ext uri="{FF2B5EF4-FFF2-40B4-BE49-F238E27FC236}">
                <a16:creationId xmlns:a16="http://schemas.microsoft.com/office/drawing/2014/main" id="{6117F9C5-208A-40CF-AD17-6E1E8A0F8668}"/>
              </a:ext>
            </a:extLst>
          </p:cNvPr>
          <p:cNvSpPr txBox="1"/>
          <p:nvPr/>
        </p:nvSpPr>
        <p:spPr>
          <a:xfrm>
            <a:off x="7125329" y="4865913"/>
            <a:ext cx="1385212" cy="338554"/>
          </a:xfrm>
          <a:prstGeom prst="rect">
            <a:avLst/>
          </a:prstGeom>
          <a:noFill/>
        </p:spPr>
        <p:txBody>
          <a:bodyPr wrap="square" rtlCol="0">
            <a:spAutoFit/>
          </a:bodyPr>
          <a:lstStyle/>
          <a:p>
            <a:r>
              <a:rPr lang="en-US" sz="1600">
                <a:solidFill>
                  <a:schemeClr val="bg1"/>
                </a:solidFill>
                <a:latin typeface="Fredoka One" panose="02000000000000000000" pitchFamily="2" charset="0"/>
              </a:rPr>
              <a:t>Outbond</a:t>
            </a:r>
            <a:endParaRPr lang="en-ID" sz="1600">
              <a:solidFill>
                <a:schemeClr val="bg1"/>
              </a:solidFill>
              <a:latin typeface="Fredoka One" panose="02000000000000000000" pitchFamily="2" charset="0"/>
            </a:endParaRPr>
          </a:p>
        </p:txBody>
      </p:sp>
      <p:sp>
        <p:nvSpPr>
          <p:cNvPr id="43" name="TextBox 42">
            <a:extLst>
              <a:ext uri="{FF2B5EF4-FFF2-40B4-BE49-F238E27FC236}">
                <a16:creationId xmlns:a16="http://schemas.microsoft.com/office/drawing/2014/main" id="{21C523AC-6832-4C79-8F1F-44F8555F0F84}"/>
              </a:ext>
            </a:extLst>
          </p:cNvPr>
          <p:cNvSpPr txBox="1"/>
          <p:nvPr/>
        </p:nvSpPr>
        <p:spPr>
          <a:xfrm>
            <a:off x="9818498" y="4865913"/>
            <a:ext cx="1385212" cy="338554"/>
          </a:xfrm>
          <a:prstGeom prst="rect">
            <a:avLst/>
          </a:prstGeom>
          <a:noFill/>
        </p:spPr>
        <p:txBody>
          <a:bodyPr wrap="square" rtlCol="0">
            <a:spAutoFit/>
          </a:bodyPr>
          <a:lstStyle/>
          <a:p>
            <a:r>
              <a:rPr lang="en-US" sz="1600">
                <a:solidFill>
                  <a:schemeClr val="bg1"/>
                </a:solidFill>
                <a:latin typeface="Fredoka One" panose="02000000000000000000" pitchFamily="2" charset="0"/>
              </a:rPr>
              <a:t>Little mix</a:t>
            </a:r>
            <a:endParaRPr lang="en-ID" sz="1600">
              <a:solidFill>
                <a:schemeClr val="bg1"/>
              </a:solidFill>
              <a:latin typeface="Fredoka One" panose="02000000000000000000" pitchFamily="2" charset="0"/>
            </a:endParaRPr>
          </a:p>
        </p:txBody>
      </p:sp>
      <p:sp>
        <p:nvSpPr>
          <p:cNvPr id="3" name="Picture Placeholder 2">
            <a:extLst>
              <a:ext uri="{FF2B5EF4-FFF2-40B4-BE49-F238E27FC236}">
                <a16:creationId xmlns:a16="http://schemas.microsoft.com/office/drawing/2014/main" id="{4B8AB574-50DE-4126-9FDF-BCBE78EBDE89}"/>
              </a:ext>
            </a:extLst>
          </p:cNvPr>
          <p:cNvSpPr>
            <a:spLocks noGrp="1"/>
          </p:cNvSpPr>
          <p:nvPr>
            <p:ph type="pic" sz="quarter" idx="10"/>
          </p:nvPr>
        </p:nvSpPr>
        <p:spPr/>
      </p:sp>
      <p:sp>
        <p:nvSpPr>
          <p:cNvPr id="5" name="Picture Placeholder 4">
            <a:extLst>
              <a:ext uri="{FF2B5EF4-FFF2-40B4-BE49-F238E27FC236}">
                <a16:creationId xmlns:a16="http://schemas.microsoft.com/office/drawing/2014/main" id="{DDE0E209-CB0D-42DE-888D-18D4463991A9}"/>
              </a:ext>
            </a:extLst>
          </p:cNvPr>
          <p:cNvSpPr>
            <a:spLocks noGrp="1"/>
          </p:cNvSpPr>
          <p:nvPr>
            <p:ph type="pic" sz="quarter" idx="11"/>
          </p:nvPr>
        </p:nvSpPr>
        <p:spPr/>
      </p:sp>
      <p:sp>
        <p:nvSpPr>
          <p:cNvPr id="10" name="Picture Placeholder 9">
            <a:extLst>
              <a:ext uri="{FF2B5EF4-FFF2-40B4-BE49-F238E27FC236}">
                <a16:creationId xmlns:a16="http://schemas.microsoft.com/office/drawing/2014/main" id="{380CF0D4-880C-486F-B95F-D0F773CFEB2A}"/>
              </a:ext>
            </a:extLst>
          </p:cNvPr>
          <p:cNvSpPr>
            <a:spLocks noGrp="1"/>
          </p:cNvSpPr>
          <p:nvPr>
            <p:ph type="pic" sz="quarter" idx="12"/>
          </p:nvPr>
        </p:nvSpPr>
        <p:spPr/>
      </p:sp>
      <p:sp>
        <p:nvSpPr>
          <p:cNvPr id="13" name="Picture Placeholder 12">
            <a:extLst>
              <a:ext uri="{FF2B5EF4-FFF2-40B4-BE49-F238E27FC236}">
                <a16:creationId xmlns:a16="http://schemas.microsoft.com/office/drawing/2014/main" id="{8E1F9A07-3171-4F7F-9D05-73415C0E43DE}"/>
              </a:ext>
            </a:extLst>
          </p:cNvPr>
          <p:cNvSpPr>
            <a:spLocks noGrp="1"/>
          </p:cNvSpPr>
          <p:nvPr>
            <p:ph type="pic" sz="quarter" idx="13"/>
          </p:nvPr>
        </p:nvSpPr>
        <p:spPr/>
      </p:sp>
    </p:spTree>
    <p:extLst>
      <p:ext uri="{BB962C8B-B14F-4D97-AF65-F5344CB8AC3E}">
        <p14:creationId xmlns:p14="http://schemas.microsoft.com/office/powerpoint/2010/main" val="1810461083"/>
      </p:ext>
    </p:extLst>
  </p:cSld>
  <p:clrMapOvr>
    <a:masterClrMapping/>
  </p:clrMapOvr>
  <p:transition spd="slow">
    <p:cove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Rounded Corners 23">
            <a:extLst>
              <a:ext uri="{FF2B5EF4-FFF2-40B4-BE49-F238E27FC236}">
                <a16:creationId xmlns:a16="http://schemas.microsoft.com/office/drawing/2014/main" id="{09670FFC-50F8-4D44-A100-2917CCE75155}"/>
              </a:ext>
            </a:extLst>
          </p:cNvPr>
          <p:cNvSpPr/>
          <p:nvPr/>
        </p:nvSpPr>
        <p:spPr>
          <a:xfrm>
            <a:off x="3404099" y="856705"/>
            <a:ext cx="1602907" cy="632164"/>
          </a:xfrm>
          <a:prstGeom prst="roundRect">
            <a:avLst>
              <a:gd name="adj" fmla="val 40541"/>
            </a:avLst>
          </a:prstGeom>
          <a:solidFill>
            <a:schemeClr val="bg1"/>
          </a:solidFill>
          <a:ln>
            <a:noFill/>
          </a:ln>
          <a:effectLst>
            <a:outerShdw blurRad="571500" dist="279400" dir="1500000" sx="98000" sy="98000" algn="ctr" rotWithShape="0">
              <a:srgbClr val="F04E23">
                <a:alpha val="1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D"/>
              <a:t>v</a:t>
            </a:r>
          </a:p>
        </p:txBody>
      </p:sp>
      <p:sp>
        <p:nvSpPr>
          <p:cNvPr id="25" name="TextBox 24">
            <a:extLst>
              <a:ext uri="{FF2B5EF4-FFF2-40B4-BE49-F238E27FC236}">
                <a16:creationId xmlns:a16="http://schemas.microsoft.com/office/drawing/2014/main" id="{215BCEA0-3D36-4E27-B536-846D6E208E02}"/>
              </a:ext>
            </a:extLst>
          </p:cNvPr>
          <p:cNvSpPr txBox="1"/>
          <p:nvPr/>
        </p:nvSpPr>
        <p:spPr>
          <a:xfrm>
            <a:off x="1096004" y="2088982"/>
            <a:ext cx="3346881" cy="1569660"/>
          </a:xfrm>
          <a:prstGeom prst="rect">
            <a:avLst/>
          </a:prstGeom>
          <a:noFill/>
        </p:spPr>
        <p:txBody>
          <a:bodyPr wrap="square" rtlCol="0">
            <a:spAutoFit/>
          </a:bodyPr>
          <a:lstStyle/>
          <a:p>
            <a:r>
              <a:rPr lang="en-US" sz="4800">
                <a:solidFill>
                  <a:srgbClr val="04294F"/>
                </a:solidFill>
                <a:latin typeface="Fredoka One" panose="02000000000000000000" pitchFamily="2" charset="0"/>
              </a:rPr>
              <a:t>Goood </a:t>
            </a:r>
            <a:r>
              <a:rPr lang="en-US" sz="4800">
                <a:solidFill>
                  <a:srgbClr val="F04E23"/>
                </a:solidFill>
                <a:latin typeface="Fredoka One" panose="02000000000000000000" pitchFamily="2" charset="0"/>
              </a:rPr>
              <a:t>Learning</a:t>
            </a:r>
            <a:endParaRPr lang="en-ID" sz="4800">
              <a:solidFill>
                <a:srgbClr val="F04E23"/>
              </a:solidFill>
              <a:latin typeface="Fredoka One" panose="02000000000000000000" pitchFamily="2" charset="0"/>
            </a:endParaRPr>
          </a:p>
        </p:txBody>
      </p:sp>
      <p:sp>
        <p:nvSpPr>
          <p:cNvPr id="26" name="TextBox 25">
            <a:extLst>
              <a:ext uri="{FF2B5EF4-FFF2-40B4-BE49-F238E27FC236}">
                <a16:creationId xmlns:a16="http://schemas.microsoft.com/office/drawing/2014/main" id="{82BB5376-5E60-4589-A2BF-44B6529E1B17}"/>
              </a:ext>
            </a:extLst>
          </p:cNvPr>
          <p:cNvSpPr txBox="1"/>
          <p:nvPr/>
        </p:nvSpPr>
        <p:spPr>
          <a:xfrm>
            <a:off x="3599684" y="988121"/>
            <a:ext cx="1182674" cy="369332"/>
          </a:xfrm>
          <a:prstGeom prst="rect">
            <a:avLst/>
          </a:prstGeom>
          <a:noFill/>
        </p:spPr>
        <p:txBody>
          <a:bodyPr wrap="square" rtlCol="0">
            <a:spAutoFit/>
          </a:bodyPr>
          <a:lstStyle/>
          <a:p>
            <a:r>
              <a:rPr lang="en-ID">
                <a:solidFill>
                  <a:srgbClr val="F04E23"/>
                </a:solidFill>
                <a:latin typeface="Fredoka One" panose="02000000000000000000" pitchFamily="2" charset="0"/>
              </a:rPr>
              <a:t>Edukids .</a:t>
            </a:r>
          </a:p>
        </p:txBody>
      </p:sp>
      <p:sp>
        <p:nvSpPr>
          <p:cNvPr id="27" name="TextBox 26">
            <a:extLst>
              <a:ext uri="{FF2B5EF4-FFF2-40B4-BE49-F238E27FC236}">
                <a16:creationId xmlns:a16="http://schemas.microsoft.com/office/drawing/2014/main" id="{C6E9F14F-2D24-49F9-836C-1C12B225E3C4}"/>
              </a:ext>
            </a:extLst>
          </p:cNvPr>
          <p:cNvSpPr txBox="1"/>
          <p:nvPr/>
        </p:nvSpPr>
        <p:spPr>
          <a:xfrm>
            <a:off x="1096004" y="4195573"/>
            <a:ext cx="3911002" cy="1160831"/>
          </a:xfrm>
          <a:prstGeom prst="rect">
            <a:avLst/>
          </a:prstGeom>
          <a:noFill/>
        </p:spPr>
        <p:txBody>
          <a:bodyPr wrap="square" rtlCol="0">
            <a:spAutoFit/>
          </a:bodyPr>
          <a:lstStyle/>
          <a:p>
            <a:pPr>
              <a:lnSpc>
                <a:spcPct val="200000"/>
              </a:lnSpc>
            </a:pPr>
            <a:r>
              <a:rPr lang="en-US" sz="900">
                <a:latin typeface="Open Sans" panose="020B0606030504020204" pitchFamily="34" charset="0"/>
                <a:ea typeface="Open Sans" panose="020B0606030504020204" pitchFamily="34" charset="0"/>
                <a:cs typeface="Open Sans" panose="020B0606030504020204" pitchFamily="34" charset="0"/>
              </a:rPr>
              <a:t>Lorem ipsum dolor sit amet, conseur adipiscing elit. Pellentesquefawe gea scelerisquelesuada libero apellentesque. Morbi orci dui, fmtum eget lectus or conseur adipiscing elit. Pellentes scelerisquelesuada libero quefawe gea scelerisquelesuada libero nare, viverra</a:t>
            </a:r>
            <a:endParaRPr lang="en-ID" sz="900" dirty="0">
              <a:latin typeface="Open Sans" panose="020B0606030504020204" pitchFamily="34" charset="0"/>
              <a:ea typeface="Open Sans" panose="020B0606030504020204" pitchFamily="34" charset="0"/>
              <a:cs typeface="Open Sans" panose="020B0606030504020204" pitchFamily="34" charset="0"/>
            </a:endParaRPr>
          </a:p>
        </p:txBody>
      </p:sp>
      <p:sp>
        <p:nvSpPr>
          <p:cNvPr id="28" name="TextBox 27">
            <a:extLst>
              <a:ext uri="{FF2B5EF4-FFF2-40B4-BE49-F238E27FC236}">
                <a16:creationId xmlns:a16="http://schemas.microsoft.com/office/drawing/2014/main" id="{179AAFA0-1ECA-4CB5-A8FD-E2C8250F8813}"/>
              </a:ext>
            </a:extLst>
          </p:cNvPr>
          <p:cNvSpPr txBox="1"/>
          <p:nvPr/>
        </p:nvSpPr>
        <p:spPr>
          <a:xfrm>
            <a:off x="1096004" y="5503361"/>
            <a:ext cx="3911002" cy="606833"/>
          </a:xfrm>
          <a:prstGeom prst="rect">
            <a:avLst/>
          </a:prstGeom>
          <a:noFill/>
        </p:spPr>
        <p:txBody>
          <a:bodyPr wrap="square" rtlCol="0">
            <a:spAutoFit/>
          </a:bodyPr>
          <a:lstStyle/>
          <a:p>
            <a:pPr>
              <a:lnSpc>
                <a:spcPct val="200000"/>
              </a:lnSpc>
            </a:pPr>
            <a:r>
              <a:rPr lang="en-US" sz="900">
                <a:latin typeface="Open Sans" panose="020B0606030504020204" pitchFamily="34" charset="0"/>
                <a:ea typeface="Open Sans" panose="020B0606030504020204" pitchFamily="34" charset="0"/>
                <a:cs typeface="Open Sans" panose="020B0606030504020204" pitchFamily="34" charset="0"/>
              </a:rPr>
              <a:t>Lorem ipsum dolor sit amet, conseur adipiscing elit. Pellentesquefawe gea scelerisquelesuada libero apellentesque. Morbi orci dui, fmtum</a:t>
            </a:r>
            <a:endParaRPr lang="en-ID" sz="900" dirty="0">
              <a:latin typeface="Open Sans" panose="020B0606030504020204" pitchFamily="34" charset="0"/>
              <a:ea typeface="Open Sans" panose="020B0606030504020204" pitchFamily="34" charset="0"/>
              <a:cs typeface="Open Sans" panose="020B0606030504020204" pitchFamily="34" charset="0"/>
            </a:endParaRPr>
          </a:p>
        </p:txBody>
      </p:sp>
      <p:grpSp>
        <p:nvGrpSpPr>
          <p:cNvPr id="29" name="Group 28">
            <a:extLst>
              <a:ext uri="{FF2B5EF4-FFF2-40B4-BE49-F238E27FC236}">
                <a16:creationId xmlns:a16="http://schemas.microsoft.com/office/drawing/2014/main" id="{D2B2124C-4D5C-42CA-8EEE-215875798B5E}"/>
              </a:ext>
            </a:extLst>
          </p:cNvPr>
          <p:cNvGrpSpPr/>
          <p:nvPr/>
        </p:nvGrpSpPr>
        <p:grpSpPr>
          <a:xfrm>
            <a:off x="948480" y="1172787"/>
            <a:ext cx="713590" cy="97469"/>
            <a:chOff x="10087381" y="688456"/>
            <a:chExt cx="713590" cy="97469"/>
          </a:xfrm>
          <a:solidFill>
            <a:srgbClr val="FFB400"/>
          </a:solidFill>
        </p:grpSpPr>
        <p:sp>
          <p:nvSpPr>
            <p:cNvPr id="35" name="Rectangle: Rounded Corners 34">
              <a:extLst>
                <a:ext uri="{FF2B5EF4-FFF2-40B4-BE49-F238E27FC236}">
                  <a16:creationId xmlns:a16="http://schemas.microsoft.com/office/drawing/2014/main" id="{9B91BA91-27D5-474B-A7B1-866DD5F5A8D5}"/>
                </a:ext>
              </a:extLst>
            </p:cNvPr>
            <p:cNvSpPr/>
            <p:nvPr/>
          </p:nvSpPr>
          <p:spPr>
            <a:xfrm rot="19800000">
              <a:off x="10087381" y="688456"/>
              <a:ext cx="399543" cy="97469"/>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36" name="Rectangle: Rounded Corners 35">
              <a:extLst>
                <a:ext uri="{FF2B5EF4-FFF2-40B4-BE49-F238E27FC236}">
                  <a16:creationId xmlns:a16="http://schemas.microsoft.com/office/drawing/2014/main" id="{1D56DFAC-EFC3-4500-A1ED-D3B44DF7CB1F}"/>
                </a:ext>
              </a:extLst>
            </p:cNvPr>
            <p:cNvSpPr/>
            <p:nvPr/>
          </p:nvSpPr>
          <p:spPr>
            <a:xfrm rot="19800000">
              <a:off x="10401428" y="688456"/>
              <a:ext cx="399543" cy="97469"/>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sp>
        <p:nvSpPr>
          <p:cNvPr id="37" name="Circle: Hollow 36">
            <a:extLst>
              <a:ext uri="{FF2B5EF4-FFF2-40B4-BE49-F238E27FC236}">
                <a16:creationId xmlns:a16="http://schemas.microsoft.com/office/drawing/2014/main" id="{417681A5-C560-46EA-8FD1-E970AA0D105A}"/>
              </a:ext>
            </a:extLst>
          </p:cNvPr>
          <p:cNvSpPr/>
          <p:nvPr/>
        </p:nvSpPr>
        <p:spPr>
          <a:xfrm>
            <a:off x="4702604" y="2385723"/>
            <a:ext cx="410934" cy="410934"/>
          </a:xfrm>
          <a:prstGeom prst="donut">
            <a:avLst>
              <a:gd name="adj" fmla="val 32283"/>
            </a:avLst>
          </a:prstGeom>
          <a:solidFill>
            <a:srgbClr val="00AC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1" name="Rectangle: Rounded Corners 10">
            <a:extLst>
              <a:ext uri="{FF2B5EF4-FFF2-40B4-BE49-F238E27FC236}">
                <a16:creationId xmlns:a16="http://schemas.microsoft.com/office/drawing/2014/main" id="{45F0BB35-2475-4AE7-9013-581BE7398E31}"/>
              </a:ext>
            </a:extLst>
          </p:cNvPr>
          <p:cNvSpPr/>
          <p:nvPr/>
        </p:nvSpPr>
        <p:spPr>
          <a:xfrm>
            <a:off x="8682361" y="747805"/>
            <a:ext cx="2734322" cy="741064"/>
          </a:xfrm>
          <a:prstGeom prst="roundRect">
            <a:avLst>
              <a:gd name="adj" fmla="val 28647"/>
            </a:avLst>
          </a:prstGeom>
          <a:solidFill>
            <a:srgbClr val="00AC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38" name="Rectangle: Rounded Corners 37">
            <a:extLst>
              <a:ext uri="{FF2B5EF4-FFF2-40B4-BE49-F238E27FC236}">
                <a16:creationId xmlns:a16="http://schemas.microsoft.com/office/drawing/2014/main" id="{9DD1B6F1-BDDF-4723-B59C-3DDF9A8DA624}"/>
              </a:ext>
            </a:extLst>
          </p:cNvPr>
          <p:cNvSpPr/>
          <p:nvPr/>
        </p:nvSpPr>
        <p:spPr>
          <a:xfrm>
            <a:off x="6786822" y="2358259"/>
            <a:ext cx="1336246" cy="1446550"/>
          </a:xfrm>
          <a:prstGeom prst="roundRect">
            <a:avLst>
              <a:gd name="adj" fmla="val 27297"/>
            </a:avLst>
          </a:prstGeom>
          <a:solidFill>
            <a:srgbClr val="FFB4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39" name="Rectangle: Rounded Corners 38">
            <a:extLst>
              <a:ext uri="{FF2B5EF4-FFF2-40B4-BE49-F238E27FC236}">
                <a16:creationId xmlns:a16="http://schemas.microsoft.com/office/drawing/2014/main" id="{E98C051E-9D3F-4AE0-A632-684329061D18}"/>
              </a:ext>
            </a:extLst>
          </p:cNvPr>
          <p:cNvSpPr/>
          <p:nvPr/>
        </p:nvSpPr>
        <p:spPr>
          <a:xfrm>
            <a:off x="10014012" y="5076420"/>
            <a:ext cx="1402670" cy="1033774"/>
          </a:xfrm>
          <a:prstGeom prst="roundRect">
            <a:avLst>
              <a:gd name="adj" fmla="val 27297"/>
            </a:avLst>
          </a:prstGeom>
          <a:solidFill>
            <a:srgbClr val="F04E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3" name="Picture Placeholder 2">
            <a:extLst>
              <a:ext uri="{FF2B5EF4-FFF2-40B4-BE49-F238E27FC236}">
                <a16:creationId xmlns:a16="http://schemas.microsoft.com/office/drawing/2014/main" id="{A5300624-1F80-45CC-AE08-CAFDDCA1E0FE}"/>
              </a:ext>
            </a:extLst>
          </p:cNvPr>
          <p:cNvSpPr>
            <a:spLocks noGrp="1"/>
          </p:cNvSpPr>
          <p:nvPr>
            <p:ph type="pic" sz="quarter" idx="10"/>
          </p:nvPr>
        </p:nvSpPr>
        <p:spPr/>
      </p:sp>
      <p:sp>
        <p:nvSpPr>
          <p:cNvPr id="5" name="Picture Placeholder 4">
            <a:extLst>
              <a:ext uri="{FF2B5EF4-FFF2-40B4-BE49-F238E27FC236}">
                <a16:creationId xmlns:a16="http://schemas.microsoft.com/office/drawing/2014/main" id="{83AA104B-40E6-40EB-A719-5BFDABF70E2B}"/>
              </a:ext>
            </a:extLst>
          </p:cNvPr>
          <p:cNvSpPr>
            <a:spLocks noGrp="1"/>
          </p:cNvSpPr>
          <p:nvPr>
            <p:ph type="pic" sz="quarter" idx="11"/>
          </p:nvPr>
        </p:nvSpPr>
        <p:spPr/>
      </p:sp>
      <p:sp>
        <p:nvSpPr>
          <p:cNvPr id="7" name="Picture Placeholder 6">
            <a:extLst>
              <a:ext uri="{FF2B5EF4-FFF2-40B4-BE49-F238E27FC236}">
                <a16:creationId xmlns:a16="http://schemas.microsoft.com/office/drawing/2014/main" id="{02C08251-6277-4152-863D-9166E1035671}"/>
              </a:ext>
            </a:extLst>
          </p:cNvPr>
          <p:cNvSpPr>
            <a:spLocks noGrp="1"/>
          </p:cNvSpPr>
          <p:nvPr>
            <p:ph type="pic" sz="quarter" idx="12"/>
          </p:nvPr>
        </p:nvSpPr>
        <p:spPr/>
      </p:sp>
    </p:spTree>
    <p:extLst>
      <p:ext uri="{BB962C8B-B14F-4D97-AF65-F5344CB8AC3E}">
        <p14:creationId xmlns:p14="http://schemas.microsoft.com/office/powerpoint/2010/main" val="3907554583"/>
      </p:ext>
    </p:extLst>
  </p:cSld>
  <p:clrMapOvr>
    <a:masterClrMapping/>
  </p:clrMapOvr>
  <p:transition spd="slow">
    <p:cove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3DFD69A4-9D4B-4210-962A-CF146108DF37}"/>
              </a:ext>
            </a:extLst>
          </p:cNvPr>
          <p:cNvSpPr>
            <a:spLocks noGrp="1"/>
          </p:cNvSpPr>
          <p:nvPr>
            <p:ph type="pic" sz="quarter" idx="10"/>
          </p:nvPr>
        </p:nvSpPr>
        <p:spPr/>
      </p:sp>
      <p:sp>
        <p:nvSpPr>
          <p:cNvPr id="21" name="Rectangle 20">
            <a:extLst>
              <a:ext uri="{FF2B5EF4-FFF2-40B4-BE49-F238E27FC236}">
                <a16:creationId xmlns:a16="http://schemas.microsoft.com/office/drawing/2014/main" id="{0405DC4D-A420-4BE3-A979-87DDF9506AD4}"/>
              </a:ext>
            </a:extLst>
          </p:cNvPr>
          <p:cNvSpPr/>
          <p:nvPr/>
        </p:nvSpPr>
        <p:spPr>
          <a:xfrm>
            <a:off x="0" y="0"/>
            <a:ext cx="12192000" cy="6858000"/>
          </a:xfrm>
          <a:prstGeom prst="rect">
            <a:avLst/>
          </a:prstGeom>
          <a:solidFill>
            <a:srgbClr val="00ACDC">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7" name="TextBox 6">
            <a:extLst>
              <a:ext uri="{FF2B5EF4-FFF2-40B4-BE49-F238E27FC236}">
                <a16:creationId xmlns:a16="http://schemas.microsoft.com/office/drawing/2014/main" id="{822C2B85-B4C0-441C-9B43-AB3A7B19903E}"/>
              </a:ext>
            </a:extLst>
          </p:cNvPr>
          <p:cNvSpPr txBox="1"/>
          <p:nvPr/>
        </p:nvSpPr>
        <p:spPr>
          <a:xfrm>
            <a:off x="1150386" y="3030907"/>
            <a:ext cx="7079216" cy="2800767"/>
          </a:xfrm>
          <a:prstGeom prst="rect">
            <a:avLst/>
          </a:prstGeom>
          <a:noFill/>
        </p:spPr>
        <p:txBody>
          <a:bodyPr wrap="square" rtlCol="0">
            <a:spAutoFit/>
          </a:bodyPr>
          <a:lstStyle/>
          <a:p>
            <a:r>
              <a:rPr lang="en-US" sz="4400">
                <a:solidFill>
                  <a:schemeClr val="bg1"/>
                </a:solidFill>
                <a:latin typeface="Fredoka One" panose="02000000000000000000" pitchFamily="2" charset="0"/>
              </a:rPr>
              <a:t>We Are Working Collaboratively to Ensure Every Student Achieves Academically</a:t>
            </a:r>
            <a:endParaRPr lang="en-ID" sz="4400">
              <a:solidFill>
                <a:schemeClr val="bg1"/>
              </a:solidFill>
              <a:latin typeface="Fredoka One" panose="02000000000000000000" pitchFamily="2" charset="0"/>
            </a:endParaRPr>
          </a:p>
        </p:txBody>
      </p:sp>
      <p:sp>
        <p:nvSpPr>
          <p:cNvPr id="23" name="Rectangle: Rounded Corners 22">
            <a:extLst>
              <a:ext uri="{FF2B5EF4-FFF2-40B4-BE49-F238E27FC236}">
                <a16:creationId xmlns:a16="http://schemas.microsoft.com/office/drawing/2014/main" id="{F9DE4CB3-CBEC-471A-94AB-77914FDFD6D2}"/>
              </a:ext>
            </a:extLst>
          </p:cNvPr>
          <p:cNvSpPr/>
          <p:nvPr/>
        </p:nvSpPr>
        <p:spPr>
          <a:xfrm>
            <a:off x="1203654" y="1897972"/>
            <a:ext cx="1602907" cy="632164"/>
          </a:xfrm>
          <a:prstGeom prst="roundRect">
            <a:avLst>
              <a:gd name="adj" fmla="val 40541"/>
            </a:avLst>
          </a:prstGeom>
          <a:solidFill>
            <a:schemeClr val="bg1"/>
          </a:solidFill>
          <a:ln>
            <a:noFill/>
          </a:ln>
          <a:effectLst>
            <a:outerShdw blurRad="571500" dist="279400" dir="1500000" sx="98000" sy="98000" algn="ctr" rotWithShape="0">
              <a:srgbClr val="F04E23">
                <a:alpha val="1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D"/>
              <a:t>v</a:t>
            </a:r>
          </a:p>
        </p:txBody>
      </p:sp>
      <p:sp>
        <p:nvSpPr>
          <p:cNvPr id="24" name="TextBox 23">
            <a:extLst>
              <a:ext uri="{FF2B5EF4-FFF2-40B4-BE49-F238E27FC236}">
                <a16:creationId xmlns:a16="http://schemas.microsoft.com/office/drawing/2014/main" id="{D1AB4DAD-9C3C-4D5B-8447-076462FFC216}"/>
              </a:ext>
            </a:extLst>
          </p:cNvPr>
          <p:cNvSpPr txBox="1"/>
          <p:nvPr/>
        </p:nvSpPr>
        <p:spPr>
          <a:xfrm>
            <a:off x="1399239" y="2029388"/>
            <a:ext cx="1182674" cy="369332"/>
          </a:xfrm>
          <a:prstGeom prst="rect">
            <a:avLst/>
          </a:prstGeom>
          <a:noFill/>
        </p:spPr>
        <p:txBody>
          <a:bodyPr wrap="square" rtlCol="0">
            <a:spAutoFit/>
          </a:bodyPr>
          <a:lstStyle/>
          <a:p>
            <a:r>
              <a:rPr lang="en-ID">
                <a:solidFill>
                  <a:srgbClr val="F04E23"/>
                </a:solidFill>
                <a:latin typeface="Fredoka One" panose="02000000000000000000" pitchFamily="2" charset="0"/>
              </a:rPr>
              <a:t>Edukids .</a:t>
            </a:r>
          </a:p>
        </p:txBody>
      </p:sp>
    </p:spTree>
    <p:extLst>
      <p:ext uri="{BB962C8B-B14F-4D97-AF65-F5344CB8AC3E}">
        <p14:creationId xmlns:p14="http://schemas.microsoft.com/office/powerpoint/2010/main" val="828022191"/>
      </p:ext>
    </p:extLst>
  </p:cSld>
  <p:clrMapOvr>
    <a:masterClrMapping/>
  </p:clrMapOvr>
  <p:transition spd="slow">
    <p:cove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1C4B904-F109-4633-8D35-C216F5316B3D}"/>
              </a:ext>
            </a:extLst>
          </p:cNvPr>
          <p:cNvSpPr/>
          <p:nvPr/>
        </p:nvSpPr>
        <p:spPr>
          <a:xfrm>
            <a:off x="7137646" y="4327969"/>
            <a:ext cx="5054353" cy="2530031"/>
          </a:xfrm>
          <a:prstGeom prst="rect">
            <a:avLst/>
          </a:prstGeom>
          <a:solidFill>
            <a:srgbClr val="0429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51" name="Oval 50">
            <a:extLst>
              <a:ext uri="{FF2B5EF4-FFF2-40B4-BE49-F238E27FC236}">
                <a16:creationId xmlns:a16="http://schemas.microsoft.com/office/drawing/2014/main" id="{A2C09F7E-531F-49F2-A74F-9BEC9EA930FC}"/>
              </a:ext>
            </a:extLst>
          </p:cNvPr>
          <p:cNvSpPr/>
          <p:nvPr/>
        </p:nvSpPr>
        <p:spPr>
          <a:xfrm>
            <a:off x="5664231" y="-2853830"/>
            <a:ext cx="8594246" cy="8302145"/>
          </a:xfrm>
          <a:prstGeom prst="ellipse">
            <a:avLst/>
          </a:prstGeom>
          <a:solidFill>
            <a:srgbClr val="00AC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49" name="Oval 48">
            <a:extLst>
              <a:ext uri="{FF2B5EF4-FFF2-40B4-BE49-F238E27FC236}">
                <a16:creationId xmlns:a16="http://schemas.microsoft.com/office/drawing/2014/main" id="{55665D77-2705-4F09-8DD4-560410E85A10}"/>
              </a:ext>
            </a:extLst>
          </p:cNvPr>
          <p:cNvSpPr/>
          <p:nvPr/>
        </p:nvSpPr>
        <p:spPr>
          <a:xfrm>
            <a:off x="4939352" y="3793995"/>
            <a:ext cx="2628602" cy="2596258"/>
          </a:xfrm>
          <a:prstGeom prst="ellipse">
            <a:avLst/>
          </a:prstGeom>
          <a:solidFill>
            <a:srgbClr val="00AC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21" name="Rectangle: Rounded Corners 20">
            <a:extLst>
              <a:ext uri="{FF2B5EF4-FFF2-40B4-BE49-F238E27FC236}">
                <a16:creationId xmlns:a16="http://schemas.microsoft.com/office/drawing/2014/main" id="{7BCD3932-1B89-4E2E-9D85-6203DB45C85B}"/>
              </a:ext>
            </a:extLst>
          </p:cNvPr>
          <p:cNvSpPr/>
          <p:nvPr/>
        </p:nvSpPr>
        <p:spPr>
          <a:xfrm>
            <a:off x="962740" y="908780"/>
            <a:ext cx="1602907" cy="632164"/>
          </a:xfrm>
          <a:prstGeom prst="roundRect">
            <a:avLst>
              <a:gd name="adj" fmla="val 40541"/>
            </a:avLst>
          </a:prstGeom>
          <a:solidFill>
            <a:schemeClr val="bg1"/>
          </a:solidFill>
          <a:ln>
            <a:noFill/>
          </a:ln>
          <a:effectLst>
            <a:outerShdw blurRad="571500" dist="279400" dir="1500000" sx="98000" sy="98000" algn="ctr" rotWithShape="0">
              <a:srgbClr val="F04E23">
                <a:alpha val="1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D"/>
              <a:t>v</a:t>
            </a:r>
          </a:p>
        </p:txBody>
      </p:sp>
      <p:sp>
        <p:nvSpPr>
          <p:cNvPr id="22" name="TextBox 21">
            <a:extLst>
              <a:ext uri="{FF2B5EF4-FFF2-40B4-BE49-F238E27FC236}">
                <a16:creationId xmlns:a16="http://schemas.microsoft.com/office/drawing/2014/main" id="{E2C3E8E0-BD0E-4F83-AD7E-B896EB61B6C6}"/>
              </a:ext>
            </a:extLst>
          </p:cNvPr>
          <p:cNvSpPr txBox="1"/>
          <p:nvPr/>
        </p:nvSpPr>
        <p:spPr>
          <a:xfrm>
            <a:off x="962741" y="1982450"/>
            <a:ext cx="4417128" cy="1938992"/>
          </a:xfrm>
          <a:prstGeom prst="rect">
            <a:avLst/>
          </a:prstGeom>
          <a:noFill/>
        </p:spPr>
        <p:txBody>
          <a:bodyPr wrap="square" rtlCol="0">
            <a:spAutoFit/>
          </a:bodyPr>
          <a:lstStyle/>
          <a:p>
            <a:r>
              <a:rPr lang="en-US" sz="4000">
                <a:solidFill>
                  <a:srgbClr val="04294F"/>
                </a:solidFill>
                <a:latin typeface="Fredoka One" panose="02000000000000000000" pitchFamily="2" charset="0"/>
              </a:rPr>
              <a:t>Making Your Child’s </a:t>
            </a:r>
            <a:r>
              <a:rPr lang="en-US" sz="4000">
                <a:solidFill>
                  <a:srgbClr val="F04E23"/>
                </a:solidFill>
                <a:latin typeface="Fredoka One" panose="02000000000000000000" pitchFamily="2" charset="0"/>
              </a:rPr>
              <a:t>World Better</a:t>
            </a:r>
            <a:endParaRPr lang="en-ID" sz="4000">
              <a:solidFill>
                <a:srgbClr val="F04E23"/>
              </a:solidFill>
              <a:latin typeface="Fredoka One" panose="02000000000000000000" pitchFamily="2" charset="0"/>
            </a:endParaRPr>
          </a:p>
        </p:txBody>
      </p:sp>
      <p:sp>
        <p:nvSpPr>
          <p:cNvPr id="29" name="TextBox 28">
            <a:extLst>
              <a:ext uri="{FF2B5EF4-FFF2-40B4-BE49-F238E27FC236}">
                <a16:creationId xmlns:a16="http://schemas.microsoft.com/office/drawing/2014/main" id="{77F2D169-FFEC-4838-A4F8-F45E770F5501}"/>
              </a:ext>
            </a:extLst>
          </p:cNvPr>
          <p:cNvSpPr txBox="1"/>
          <p:nvPr/>
        </p:nvSpPr>
        <p:spPr>
          <a:xfrm>
            <a:off x="1158325" y="1040196"/>
            <a:ext cx="1182674" cy="369332"/>
          </a:xfrm>
          <a:prstGeom prst="rect">
            <a:avLst/>
          </a:prstGeom>
          <a:noFill/>
        </p:spPr>
        <p:txBody>
          <a:bodyPr wrap="square" rtlCol="0">
            <a:spAutoFit/>
          </a:bodyPr>
          <a:lstStyle/>
          <a:p>
            <a:r>
              <a:rPr lang="en-ID">
                <a:solidFill>
                  <a:srgbClr val="F04E23"/>
                </a:solidFill>
                <a:latin typeface="Fredoka One" panose="02000000000000000000" pitchFamily="2" charset="0"/>
              </a:rPr>
              <a:t>Edukids .</a:t>
            </a:r>
          </a:p>
        </p:txBody>
      </p:sp>
      <p:grpSp>
        <p:nvGrpSpPr>
          <p:cNvPr id="46" name="Group 45">
            <a:extLst>
              <a:ext uri="{FF2B5EF4-FFF2-40B4-BE49-F238E27FC236}">
                <a16:creationId xmlns:a16="http://schemas.microsoft.com/office/drawing/2014/main" id="{6DA2459D-5F1D-495D-B2D1-14FD6F211219}"/>
              </a:ext>
            </a:extLst>
          </p:cNvPr>
          <p:cNvGrpSpPr/>
          <p:nvPr/>
        </p:nvGrpSpPr>
        <p:grpSpPr>
          <a:xfrm flipH="1">
            <a:off x="3735090" y="931289"/>
            <a:ext cx="544546" cy="66150"/>
            <a:chOff x="10087381" y="688456"/>
            <a:chExt cx="713590" cy="97469"/>
          </a:xfrm>
          <a:solidFill>
            <a:srgbClr val="FFB400"/>
          </a:solidFill>
        </p:grpSpPr>
        <p:sp>
          <p:nvSpPr>
            <p:cNvPr id="47" name="Rectangle: Rounded Corners 46">
              <a:extLst>
                <a:ext uri="{FF2B5EF4-FFF2-40B4-BE49-F238E27FC236}">
                  <a16:creationId xmlns:a16="http://schemas.microsoft.com/office/drawing/2014/main" id="{99EF3454-32EC-4A21-A31B-EC88BE2FCE54}"/>
                </a:ext>
              </a:extLst>
            </p:cNvPr>
            <p:cNvSpPr/>
            <p:nvPr/>
          </p:nvSpPr>
          <p:spPr>
            <a:xfrm rot="19800000">
              <a:off x="10087381" y="688456"/>
              <a:ext cx="399543" cy="97469"/>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48" name="Rectangle: Rounded Corners 47">
              <a:extLst>
                <a:ext uri="{FF2B5EF4-FFF2-40B4-BE49-F238E27FC236}">
                  <a16:creationId xmlns:a16="http://schemas.microsoft.com/office/drawing/2014/main" id="{D691FA07-01C9-46B7-AC9A-C43E71E7215C}"/>
                </a:ext>
              </a:extLst>
            </p:cNvPr>
            <p:cNvSpPr/>
            <p:nvPr/>
          </p:nvSpPr>
          <p:spPr>
            <a:xfrm rot="19800000">
              <a:off x="10401428" y="688456"/>
              <a:ext cx="399543" cy="97469"/>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sp>
        <p:nvSpPr>
          <p:cNvPr id="53" name="TextBox 52">
            <a:extLst>
              <a:ext uri="{FF2B5EF4-FFF2-40B4-BE49-F238E27FC236}">
                <a16:creationId xmlns:a16="http://schemas.microsoft.com/office/drawing/2014/main" id="{49B324AA-3E06-4A9C-97DB-D0FEC50F8810}"/>
              </a:ext>
            </a:extLst>
          </p:cNvPr>
          <p:cNvSpPr txBox="1"/>
          <p:nvPr/>
        </p:nvSpPr>
        <p:spPr>
          <a:xfrm>
            <a:off x="962740" y="4788389"/>
            <a:ext cx="2734321" cy="1160831"/>
          </a:xfrm>
          <a:prstGeom prst="rect">
            <a:avLst/>
          </a:prstGeom>
          <a:noFill/>
        </p:spPr>
        <p:txBody>
          <a:bodyPr wrap="square" rtlCol="0">
            <a:spAutoFit/>
          </a:bodyPr>
          <a:lstStyle/>
          <a:p>
            <a:pPr>
              <a:lnSpc>
                <a:spcPct val="200000"/>
              </a:lnSpc>
            </a:pPr>
            <a:r>
              <a:rPr lang="en-US" sz="900">
                <a:latin typeface="Open Sans" panose="020B0606030504020204" pitchFamily="34" charset="0"/>
                <a:ea typeface="Open Sans" panose="020B0606030504020204" pitchFamily="34" charset="0"/>
                <a:cs typeface="Open Sans" panose="020B0606030504020204" pitchFamily="34" charset="0"/>
              </a:rPr>
              <a:t>Lorem ipsum dolor sit amet, conseur adipiscing elit. Pellentesquefawe gea scelerisquelesuada libero apellentesque. Morbi orci dui, fmtum eget lectus ornare, viverra dignissim risus.</a:t>
            </a:r>
            <a:endParaRPr lang="en-ID" sz="900" dirty="0">
              <a:latin typeface="Open Sans" panose="020B0606030504020204" pitchFamily="34" charset="0"/>
              <a:ea typeface="Open Sans" panose="020B0606030504020204" pitchFamily="34" charset="0"/>
              <a:cs typeface="Open Sans" panose="020B0606030504020204" pitchFamily="34" charset="0"/>
            </a:endParaRPr>
          </a:p>
        </p:txBody>
      </p:sp>
      <p:sp>
        <p:nvSpPr>
          <p:cNvPr id="8" name="Oval 7">
            <a:extLst>
              <a:ext uri="{FF2B5EF4-FFF2-40B4-BE49-F238E27FC236}">
                <a16:creationId xmlns:a16="http://schemas.microsoft.com/office/drawing/2014/main" id="{4E5EC13D-C256-4A30-9F3E-934D1133C32C}"/>
              </a:ext>
            </a:extLst>
          </p:cNvPr>
          <p:cNvSpPr/>
          <p:nvPr/>
        </p:nvSpPr>
        <p:spPr>
          <a:xfrm>
            <a:off x="6970878" y="5042125"/>
            <a:ext cx="3369335" cy="3369335"/>
          </a:xfrm>
          <a:prstGeom prst="ellipse">
            <a:avLst/>
          </a:prstGeom>
          <a:solidFill>
            <a:srgbClr val="00AC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nvGrpSpPr>
          <p:cNvPr id="54" name="Group 53">
            <a:extLst>
              <a:ext uri="{FF2B5EF4-FFF2-40B4-BE49-F238E27FC236}">
                <a16:creationId xmlns:a16="http://schemas.microsoft.com/office/drawing/2014/main" id="{257BE56A-C02D-4744-A969-4993CA6650DB}"/>
              </a:ext>
            </a:extLst>
          </p:cNvPr>
          <p:cNvGrpSpPr/>
          <p:nvPr/>
        </p:nvGrpSpPr>
        <p:grpSpPr>
          <a:xfrm rot="18000000">
            <a:off x="3355270" y="3882221"/>
            <a:ext cx="683582" cy="326653"/>
            <a:chOff x="10633052" y="952592"/>
            <a:chExt cx="865432" cy="413551"/>
          </a:xfrm>
        </p:grpSpPr>
        <p:sp>
          <p:nvSpPr>
            <p:cNvPr id="55" name="Rectangle: Rounded Corners 54">
              <a:extLst>
                <a:ext uri="{FF2B5EF4-FFF2-40B4-BE49-F238E27FC236}">
                  <a16:creationId xmlns:a16="http://schemas.microsoft.com/office/drawing/2014/main" id="{95000625-CFF0-4C6D-86E7-AAB700EA156E}"/>
                </a:ext>
              </a:extLst>
            </p:cNvPr>
            <p:cNvSpPr/>
            <p:nvPr/>
          </p:nvSpPr>
          <p:spPr>
            <a:xfrm rot="1800000">
              <a:off x="10633052" y="984739"/>
              <a:ext cx="399543" cy="97469"/>
            </a:xfrm>
            <a:prstGeom prst="roundRect">
              <a:avLst>
                <a:gd name="adj" fmla="val 5000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56" name="Rectangle: Rounded Corners 55">
              <a:extLst>
                <a:ext uri="{FF2B5EF4-FFF2-40B4-BE49-F238E27FC236}">
                  <a16:creationId xmlns:a16="http://schemas.microsoft.com/office/drawing/2014/main" id="{9596A424-EF20-44B4-90C3-29B8DE84620F}"/>
                </a:ext>
              </a:extLst>
            </p:cNvPr>
            <p:cNvSpPr/>
            <p:nvPr/>
          </p:nvSpPr>
          <p:spPr>
            <a:xfrm rot="1800000">
              <a:off x="11098941" y="1268674"/>
              <a:ext cx="399543" cy="97469"/>
            </a:xfrm>
            <a:prstGeom prst="roundRect">
              <a:avLst>
                <a:gd name="adj" fmla="val 5000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57" name="Rectangle: Rounded Corners 56">
              <a:extLst>
                <a:ext uri="{FF2B5EF4-FFF2-40B4-BE49-F238E27FC236}">
                  <a16:creationId xmlns:a16="http://schemas.microsoft.com/office/drawing/2014/main" id="{76147271-1933-4B66-94BC-F16616951533}"/>
                </a:ext>
              </a:extLst>
            </p:cNvPr>
            <p:cNvSpPr/>
            <p:nvPr/>
          </p:nvSpPr>
          <p:spPr>
            <a:xfrm rot="1800000">
              <a:off x="11027802" y="952592"/>
              <a:ext cx="399543" cy="97469"/>
            </a:xfrm>
            <a:prstGeom prst="roundRect">
              <a:avLst>
                <a:gd name="adj" fmla="val 5000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sp>
        <p:nvSpPr>
          <p:cNvPr id="3" name="Picture Placeholder 2">
            <a:extLst>
              <a:ext uri="{FF2B5EF4-FFF2-40B4-BE49-F238E27FC236}">
                <a16:creationId xmlns:a16="http://schemas.microsoft.com/office/drawing/2014/main" id="{9799B96D-7C4C-4BAC-B968-8DF93DF26D3D}"/>
              </a:ext>
            </a:extLst>
          </p:cNvPr>
          <p:cNvSpPr>
            <a:spLocks noGrp="1"/>
          </p:cNvSpPr>
          <p:nvPr>
            <p:ph type="pic" sz="quarter" idx="10"/>
          </p:nvPr>
        </p:nvSpPr>
        <p:spPr/>
      </p:sp>
      <p:sp>
        <p:nvSpPr>
          <p:cNvPr id="5" name="Picture Placeholder 4">
            <a:extLst>
              <a:ext uri="{FF2B5EF4-FFF2-40B4-BE49-F238E27FC236}">
                <a16:creationId xmlns:a16="http://schemas.microsoft.com/office/drawing/2014/main" id="{76FFBF5F-6CE8-4429-AE70-70C706B4193D}"/>
              </a:ext>
            </a:extLst>
          </p:cNvPr>
          <p:cNvSpPr>
            <a:spLocks noGrp="1"/>
          </p:cNvSpPr>
          <p:nvPr>
            <p:ph type="pic" sz="quarter" idx="11"/>
          </p:nvPr>
        </p:nvSpPr>
        <p:spPr/>
      </p:sp>
    </p:spTree>
    <p:extLst>
      <p:ext uri="{BB962C8B-B14F-4D97-AF65-F5344CB8AC3E}">
        <p14:creationId xmlns:p14="http://schemas.microsoft.com/office/powerpoint/2010/main" val="4071810839"/>
      </p:ext>
    </p:extLst>
  </p:cSld>
  <p:clrMapOvr>
    <a:masterClrMapping/>
  </p:clrMapOvr>
  <p:transition spd="slow">
    <p:cove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Circle: Hollow 34">
            <a:extLst>
              <a:ext uri="{FF2B5EF4-FFF2-40B4-BE49-F238E27FC236}">
                <a16:creationId xmlns:a16="http://schemas.microsoft.com/office/drawing/2014/main" id="{6330CA29-5DBD-4F81-BD78-420CB7F213C8}"/>
              </a:ext>
            </a:extLst>
          </p:cNvPr>
          <p:cNvSpPr/>
          <p:nvPr/>
        </p:nvSpPr>
        <p:spPr>
          <a:xfrm>
            <a:off x="8375842" y="3242041"/>
            <a:ext cx="6043639" cy="6043639"/>
          </a:xfrm>
          <a:prstGeom prst="donut">
            <a:avLst>
              <a:gd name="adj" fmla="val 21538"/>
            </a:avLst>
          </a:prstGeom>
          <a:solidFill>
            <a:srgbClr val="00AC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29" name="Rectangle: Rounded Corners 28">
            <a:extLst>
              <a:ext uri="{FF2B5EF4-FFF2-40B4-BE49-F238E27FC236}">
                <a16:creationId xmlns:a16="http://schemas.microsoft.com/office/drawing/2014/main" id="{B4594899-5850-4583-A5F3-97D5FFD4F344}"/>
              </a:ext>
            </a:extLst>
          </p:cNvPr>
          <p:cNvSpPr/>
          <p:nvPr/>
        </p:nvSpPr>
        <p:spPr>
          <a:xfrm>
            <a:off x="953862" y="1125615"/>
            <a:ext cx="1602907" cy="632164"/>
          </a:xfrm>
          <a:prstGeom prst="roundRect">
            <a:avLst>
              <a:gd name="adj" fmla="val 40541"/>
            </a:avLst>
          </a:prstGeom>
          <a:solidFill>
            <a:schemeClr val="bg1"/>
          </a:solidFill>
          <a:ln>
            <a:noFill/>
          </a:ln>
          <a:effectLst>
            <a:outerShdw blurRad="571500" dist="279400" dir="1500000" sx="98000" sy="98000" algn="ctr" rotWithShape="0">
              <a:srgbClr val="F04E23">
                <a:alpha val="1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D"/>
              <a:t>v</a:t>
            </a:r>
          </a:p>
        </p:txBody>
      </p:sp>
      <p:sp>
        <p:nvSpPr>
          <p:cNvPr id="11" name="TextBox 10">
            <a:extLst>
              <a:ext uri="{FF2B5EF4-FFF2-40B4-BE49-F238E27FC236}">
                <a16:creationId xmlns:a16="http://schemas.microsoft.com/office/drawing/2014/main" id="{CBC44AF4-6F12-4EA7-ABFC-7AE3D5D3DE97}"/>
              </a:ext>
            </a:extLst>
          </p:cNvPr>
          <p:cNvSpPr txBox="1"/>
          <p:nvPr/>
        </p:nvSpPr>
        <p:spPr>
          <a:xfrm>
            <a:off x="949911" y="2478561"/>
            <a:ext cx="5663953" cy="1446550"/>
          </a:xfrm>
          <a:prstGeom prst="rect">
            <a:avLst/>
          </a:prstGeom>
          <a:noFill/>
        </p:spPr>
        <p:txBody>
          <a:bodyPr wrap="square" rtlCol="0">
            <a:spAutoFit/>
          </a:bodyPr>
          <a:lstStyle/>
          <a:p>
            <a:r>
              <a:rPr lang="en-US" sz="4400">
                <a:solidFill>
                  <a:srgbClr val="04294F"/>
                </a:solidFill>
                <a:latin typeface="Fredoka One" panose="02000000000000000000" pitchFamily="2" charset="0"/>
              </a:rPr>
              <a:t>Making Your Child’s World Better</a:t>
            </a:r>
            <a:endParaRPr lang="en-ID" sz="4400">
              <a:solidFill>
                <a:srgbClr val="04294F"/>
              </a:solidFill>
              <a:latin typeface="Fredoka One" panose="02000000000000000000" pitchFamily="2" charset="0"/>
            </a:endParaRPr>
          </a:p>
        </p:txBody>
      </p:sp>
      <p:sp>
        <p:nvSpPr>
          <p:cNvPr id="13" name="Circle: Hollow 12">
            <a:extLst>
              <a:ext uri="{FF2B5EF4-FFF2-40B4-BE49-F238E27FC236}">
                <a16:creationId xmlns:a16="http://schemas.microsoft.com/office/drawing/2014/main" id="{52FCEE67-0B4C-4AB2-A506-2838F8125EE3}"/>
              </a:ext>
            </a:extLst>
          </p:cNvPr>
          <p:cNvSpPr/>
          <p:nvPr/>
        </p:nvSpPr>
        <p:spPr>
          <a:xfrm>
            <a:off x="6478138" y="3793398"/>
            <a:ext cx="316963" cy="316963"/>
          </a:xfrm>
          <a:prstGeom prst="donut">
            <a:avLst>
              <a:gd name="adj" fmla="val 32283"/>
            </a:avLst>
          </a:prstGeom>
          <a:solidFill>
            <a:srgbClr val="F04E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27" name="TextBox 26">
            <a:extLst>
              <a:ext uri="{FF2B5EF4-FFF2-40B4-BE49-F238E27FC236}">
                <a16:creationId xmlns:a16="http://schemas.microsoft.com/office/drawing/2014/main" id="{831A4707-B8F0-4DD6-8608-5A978210D9FD}"/>
              </a:ext>
            </a:extLst>
          </p:cNvPr>
          <p:cNvSpPr txBox="1"/>
          <p:nvPr/>
        </p:nvSpPr>
        <p:spPr>
          <a:xfrm>
            <a:off x="1149447" y="1257031"/>
            <a:ext cx="1182674" cy="369332"/>
          </a:xfrm>
          <a:prstGeom prst="rect">
            <a:avLst/>
          </a:prstGeom>
          <a:noFill/>
        </p:spPr>
        <p:txBody>
          <a:bodyPr wrap="square" rtlCol="0">
            <a:spAutoFit/>
          </a:bodyPr>
          <a:lstStyle/>
          <a:p>
            <a:r>
              <a:rPr lang="en-ID">
                <a:solidFill>
                  <a:srgbClr val="F04E23"/>
                </a:solidFill>
                <a:latin typeface="Fredoka One" panose="02000000000000000000" pitchFamily="2" charset="0"/>
              </a:rPr>
              <a:t>Edukids .</a:t>
            </a:r>
          </a:p>
        </p:txBody>
      </p:sp>
      <p:sp>
        <p:nvSpPr>
          <p:cNvPr id="30" name="TextBox 29">
            <a:extLst>
              <a:ext uri="{FF2B5EF4-FFF2-40B4-BE49-F238E27FC236}">
                <a16:creationId xmlns:a16="http://schemas.microsoft.com/office/drawing/2014/main" id="{9D1EEBB9-2DDF-49E4-8141-A96E3BD7B260}"/>
              </a:ext>
            </a:extLst>
          </p:cNvPr>
          <p:cNvSpPr txBox="1"/>
          <p:nvPr/>
        </p:nvSpPr>
        <p:spPr>
          <a:xfrm>
            <a:off x="949912" y="4645893"/>
            <a:ext cx="2734321" cy="1160831"/>
          </a:xfrm>
          <a:prstGeom prst="rect">
            <a:avLst/>
          </a:prstGeom>
          <a:noFill/>
        </p:spPr>
        <p:txBody>
          <a:bodyPr wrap="square" rtlCol="0">
            <a:spAutoFit/>
          </a:bodyPr>
          <a:lstStyle/>
          <a:p>
            <a:pPr>
              <a:lnSpc>
                <a:spcPct val="200000"/>
              </a:lnSpc>
            </a:pPr>
            <a:r>
              <a:rPr lang="en-US" sz="900">
                <a:latin typeface="Open Sans" panose="020B0606030504020204" pitchFamily="34" charset="0"/>
                <a:ea typeface="Open Sans" panose="020B0606030504020204" pitchFamily="34" charset="0"/>
                <a:cs typeface="Open Sans" panose="020B0606030504020204" pitchFamily="34" charset="0"/>
              </a:rPr>
              <a:t>Lorem ipsum dolor sit amet, conseur adipiscing elit. Pellentesquefawe gea scelerisquelesuada libero apellentesque. Morbi orci dui, fmtum eget lectus ornare, viverra dignissim risus.</a:t>
            </a:r>
            <a:endParaRPr lang="en-ID" sz="900" dirty="0">
              <a:latin typeface="Open Sans" panose="020B0606030504020204" pitchFamily="34" charset="0"/>
              <a:ea typeface="Open Sans" panose="020B0606030504020204" pitchFamily="34" charset="0"/>
              <a:cs typeface="Open Sans" panose="020B0606030504020204" pitchFamily="34" charset="0"/>
            </a:endParaRPr>
          </a:p>
        </p:txBody>
      </p:sp>
      <p:grpSp>
        <p:nvGrpSpPr>
          <p:cNvPr id="34" name="Group 33">
            <a:extLst>
              <a:ext uri="{FF2B5EF4-FFF2-40B4-BE49-F238E27FC236}">
                <a16:creationId xmlns:a16="http://schemas.microsoft.com/office/drawing/2014/main" id="{F6B70CF2-FBC5-4DAB-AFBB-890609D4AE8B}"/>
              </a:ext>
            </a:extLst>
          </p:cNvPr>
          <p:cNvGrpSpPr/>
          <p:nvPr/>
        </p:nvGrpSpPr>
        <p:grpSpPr>
          <a:xfrm>
            <a:off x="10309323" y="839768"/>
            <a:ext cx="713590" cy="97469"/>
            <a:chOff x="10087381" y="688456"/>
            <a:chExt cx="713590" cy="97469"/>
          </a:xfrm>
          <a:solidFill>
            <a:srgbClr val="F04E23"/>
          </a:solidFill>
        </p:grpSpPr>
        <p:sp>
          <p:nvSpPr>
            <p:cNvPr id="32" name="Rectangle: Rounded Corners 31">
              <a:extLst>
                <a:ext uri="{FF2B5EF4-FFF2-40B4-BE49-F238E27FC236}">
                  <a16:creationId xmlns:a16="http://schemas.microsoft.com/office/drawing/2014/main" id="{59C857DB-E7DB-4FAC-AF33-2C439727DC69}"/>
                </a:ext>
              </a:extLst>
            </p:cNvPr>
            <p:cNvSpPr/>
            <p:nvPr/>
          </p:nvSpPr>
          <p:spPr>
            <a:xfrm rot="19800000">
              <a:off x="10087381" y="688456"/>
              <a:ext cx="399543" cy="97469"/>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33" name="Rectangle: Rounded Corners 32">
              <a:extLst>
                <a:ext uri="{FF2B5EF4-FFF2-40B4-BE49-F238E27FC236}">
                  <a16:creationId xmlns:a16="http://schemas.microsoft.com/office/drawing/2014/main" id="{2372D264-A8F0-4F25-8F13-649DF92D2B57}"/>
                </a:ext>
              </a:extLst>
            </p:cNvPr>
            <p:cNvSpPr/>
            <p:nvPr/>
          </p:nvSpPr>
          <p:spPr>
            <a:xfrm rot="19800000">
              <a:off x="10401428" y="688456"/>
              <a:ext cx="399543" cy="97469"/>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sp>
        <p:nvSpPr>
          <p:cNvPr id="39" name="Rectangle: Rounded Corners 38">
            <a:extLst>
              <a:ext uri="{FF2B5EF4-FFF2-40B4-BE49-F238E27FC236}">
                <a16:creationId xmlns:a16="http://schemas.microsoft.com/office/drawing/2014/main" id="{3BA5FF37-E3AD-42E8-8BB6-12AA2AAA72E1}"/>
              </a:ext>
            </a:extLst>
          </p:cNvPr>
          <p:cNvSpPr/>
          <p:nvPr/>
        </p:nvSpPr>
        <p:spPr>
          <a:xfrm rot="1800000">
            <a:off x="4759771" y="1167024"/>
            <a:ext cx="399543" cy="97469"/>
          </a:xfrm>
          <a:prstGeom prst="roundRect">
            <a:avLst>
              <a:gd name="adj" fmla="val 5000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41" name="TextBox 40">
            <a:extLst>
              <a:ext uri="{FF2B5EF4-FFF2-40B4-BE49-F238E27FC236}">
                <a16:creationId xmlns:a16="http://schemas.microsoft.com/office/drawing/2014/main" id="{CB64350D-F4BF-480F-9EB3-5D6404903443}"/>
              </a:ext>
            </a:extLst>
          </p:cNvPr>
          <p:cNvSpPr txBox="1"/>
          <p:nvPr/>
        </p:nvSpPr>
        <p:spPr>
          <a:xfrm>
            <a:off x="3781887" y="4645892"/>
            <a:ext cx="2734321" cy="1160831"/>
          </a:xfrm>
          <a:prstGeom prst="rect">
            <a:avLst/>
          </a:prstGeom>
          <a:noFill/>
        </p:spPr>
        <p:txBody>
          <a:bodyPr wrap="square" rtlCol="0">
            <a:spAutoFit/>
          </a:bodyPr>
          <a:lstStyle/>
          <a:p>
            <a:pPr>
              <a:lnSpc>
                <a:spcPct val="200000"/>
              </a:lnSpc>
            </a:pPr>
            <a:r>
              <a:rPr lang="en-US" sz="900">
                <a:latin typeface="Open Sans" panose="020B0606030504020204" pitchFamily="34" charset="0"/>
                <a:ea typeface="Open Sans" panose="020B0606030504020204" pitchFamily="34" charset="0"/>
                <a:cs typeface="Open Sans" panose="020B0606030504020204" pitchFamily="34" charset="0"/>
              </a:rPr>
              <a:t>Lorem ipsum dolor sit amet, conseur adipiscing elit. Pellentesquefawe gea scelerisquelesuada libero apellentesque. Morbi orci dui, fmtum eget lectus ornare, viverra dignissim risus.</a:t>
            </a:r>
            <a:endParaRPr lang="en-ID" sz="900" dirty="0">
              <a:latin typeface="Open Sans" panose="020B0606030504020204" pitchFamily="34" charset="0"/>
              <a:ea typeface="Open Sans" panose="020B0606030504020204" pitchFamily="34" charset="0"/>
              <a:cs typeface="Open Sans" panose="020B0606030504020204" pitchFamily="34" charset="0"/>
            </a:endParaRPr>
          </a:p>
        </p:txBody>
      </p:sp>
      <p:sp>
        <p:nvSpPr>
          <p:cNvPr id="3" name="Picture Placeholder 2">
            <a:extLst>
              <a:ext uri="{FF2B5EF4-FFF2-40B4-BE49-F238E27FC236}">
                <a16:creationId xmlns:a16="http://schemas.microsoft.com/office/drawing/2014/main" id="{3AE64525-7A47-40D7-BBD0-7FF8EC2D86A0}"/>
              </a:ext>
            </a:extLst>
          </p:cNvPr>
          <p:cNvSpPr>
            <a:spLocks noGrp="1"/>
          </p:cNvSpPr>
          <p:nvPr>
            <p:ph type="pic" sz="quarter" idx="10"/>
          </p:nvPr>
        </p:nvSpPr>
        <p:spPr/>
      </p:sp>
      <p:sp>
        <p:nvSpPr>
          <p:cNvPr id="17" name="Circle: Hollow 16">
            <a:extLst>
              <a:ext uri="{FF2B5EF4-FFF2-40B4-BE49-F238E27FC236}">
                <a16:creationId xmlns:a16="http://schemas.microsoft.com/office/drawing/2014/main" id="{2B9E2A66-D8C4-440C-8AF7-8A5CA606BBBB}"/>
              </a:ext>
            </a:extLst>
          </p:cNvPr>
          <p:cNvSpPr/>
          <p:nvPr/>
        </p:nvSpPr>
        <p:spPr>
          <a:xfrm>
            <a:off x="6833585" y="1125615"/>
            <a:ext cx="1116055" cy="1116055"/>
          </a:xfrm>
          <a:prstGeom prst="donut">
            <a:avLst>
              <a:gd name="adj" fmla="val 28260"/>
            </a:avLst>
          </a:prstGeom>
          <a:solidFill>
            <a:srgbClr val="FFB4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Tree>
    <p:extLst>
      <p:ext uri="{BB962C8B-B14F-4D97-AF65-F5344CB8AC3E}">
        <p14:creationId xmlns:p14="http://schemas.microsoft.com/office/powerpoint/2010/main" val="2276747832"/>
      </p:ext>
    </p:extLst>
  </p:cSld>
  <p:clrMapOvr>
    <a:masterClrMapping/>
  </p:clrMapOvr>
  <p:transition spd="slow">
    <p:cove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2E7477E-1E2C-403A-9D93-E48D1D7C04BA}"/>
              </a:ext>
            </a:extLst>
          </p:cNvPr>
          <p:cNvSpPr/>
          <p:nvPr/>
        </p:nvSpPr>
        <p:spPr>
          <a:xfrm>
            <a:off x="0" y="0"/>
            <a:ext cx="5672831" cy="6858000"/>
          </a:xfrm>
          <a:prstGeom prst="rect">
            <a:avLst/>
          </a:prstGeom>
          <a:solidFill>
            <a:srgbClr val="FFB4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40" name="Rectangle: Rounded Corners 39">
            <a:extLst>
              <a:ext uri="{FF2B5EF4-FFF2-40B4-BE49-F238E27FC236}">
                <a16:creationId xmlns:a16="http://schemas.microsoft.com/office/drawing/2014/main" id="{7975713E-7140-46F1-8A0A-75EF1C89376A}"/>
              </a:ext>
            </a:extLst>
          </p:cNvPr>
          <p:cNvSpPr/>
          <p:nvPr/>
        </p:nvSpPr>
        <p:spPr>
          <a:xfrm>
            <a:off x="6523121" y="1108906"/>
            <a:ext cx="1602907" cy="632164"/>
          </a:xfrm>
          <a:prstGeom prst="roundRect">
            <a:avLst>
              <a:gd name="adj" fmla="val 40541"/>
            </a:avLst>
          </a:prstGeom>
          <a:solidFill>
            <a:schemeClr val="bg1"/>
          </a:solidFill>
          <a:ln>
            <a:noFill/>
          </a:ln>
          <a:effectLst>
            <a:outerShdw blurRad="571500" dist="279400" dir="1500000" sx="98000" sy="98000" algn="ctr" rotWithShape="0">
              <a:srgbClr val="F04E23">
                <a:alpha val="1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D"/>
              <a:t>v</a:t>
            </a:r>
          </a:p>
        </p:txBody>
      </p:sp>
      <p:sp>
        <p:nvSpPr>
          <p:cNvPr id="41" name="TextBox 40">
            <a:extLst>
              <a:ext uri="{FF2B5EF4-FFF2-40B4-BE49-F238E27FC236}">
                <a16:creationId xmlns:a16="http://schemas.microsoft.com/office/drawing/2014/main" id="{21C96225-A165-4055-9D6E-CA23A445C542}"/>
              </a:ext>
            </a:extLst>
          </p:cNvPr>
          <p:cNvSpPr txBox="1"/>
          <p:nvPr/>
        </p:nvSpPr>
        <p:spPr>
          <a:xfrm>
            <a:off x="6519171" y="2228671"/>
            <a:ext cx="5129667" cy="1200329"/>
          </a:xfrm>
          <a:prstGeom prst="rect">
            <a:avLst/>
          </a:prstGeom>
          <a:noFill/>
        </p:spPr>
        <p:txBody>
          <a:bodyPr wrap="square" rtlCol="0">
            <a:spAutoFit/>
          </a:bodyPr>
          <a:lstStyle/>
          <a:p>
            <a:r>
              <a:rPr lang="en-US" sz="3600">
                <a:solidFill>
                  <a:srgbClr val="04294F"/>
                </a:solidFill>
                <a:latin typeface="Fredoka One" panose="02000000000000000000" pitchFamily="2" charset="0"/>
              </a:rPr>
              <a:t>Bringing Excellence To Students</a:t>
            </a:r>
            <a:endParaRPr lang="en-ID" sz="3600">
              <a:solidFill>
                <a:srgbClr val="F04E23"/>
              </a:solidFill>
              <a:latin typeface="Fredoka One" panose="02000000000000000000" pitchFamily="2" charset="0"/>
            </a:endParaRPr>
          </a:p>
        </p:txBody>
      </p:sp>
      <p:sp>
        <p:nvSpPr>
          <p:cNvPr id="42" name="Circle: Hollow 41">
            <a:extLst>
              <a:ext uri="{FF2B5EF4-FFF2-40B4-BE49-F238E27FC236}">
                <a16:creationId xmlns:a16="http://schemas.microsoft.com/office/drawing/2014/main" id="{A208642C-E234-474B-964E-52DE221A9DB0}"/>
              </a:ext>
            </a:extLst>
          </p:cNvPr>
          <p:cNvSpPr/>
          <p:nvPr/>
        </p:nvSpPr>
        <p:spPr>
          <a:xfrm>
            <a:off x="10697591" y="3455867"/>
            <a:ext cx="582079" cy="582079"/>
          </a:xfrm>
          <a:prstGeom prst="donut">
            <a:avLst>
              <a:gd name="adj" fmla="val 16855"/>
            </a:avLst>
          </a:prstGeom>
          <a:solidFill>
            <a:srgbClr val="00AC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43" name="TextBox 42">
            <a:extLst>
              <a:ext uri="{FF2B5EF4-FFF2-40B4-BE49-F238E27FC236}">
                <a16:creationId xmlns:a16="http://schemas.microsoft.com/office/drawing/2014/main" id="{94683889-F5D8-408E-8761-9F1F3CC8C35E}"/>
              </a:ext>
            </a:extLst>
          </p:cNvPr>
          <p:cNvSpPr txBox="1"/>
          <p:nvPr/>
        </p:nvSpPr>
        <p:spPr>
          <a:xfrm>
            <a:off x="6718706" y="1240322"/>
            <a:ext cx="1182674" cy="369332"/>
          </a:xfrm>
          <a:prstGeom prst="rect">
            <a:avLst/>
          </a:prstGeom>
          <a:noFill/>
        </p:spPr>
        <p:txBody>
          <a:bodyPr wrap="square" rtlCol="0">
            <a:spAutoFit/>
          </a:bodyPr>
          <a:lstStyle/>
          <a:p>
            <a:r>
              <a:rPr lang="en-ID">
                <a:solidFill>
                  <a:srgbClr val="F04E23"/>
                </a:solidFill>
                <a:latin typeface="Fredoka One" panose="02000000000000000000" pitchFamily="2" charset="0"/>
              </a:rPr>
              <a:t>Edukids .</a:t>
            </a:r>
          </a:p>
        </p:txBody>
      </p:sp>
      <p:grpSp>
        <p:nvGrpSpPr>
          <p:cNvPr id="44" name="Group 43">
            <a:extLst>
              <a:ext uri="{FF2B5EF4-FFF2-40B4-BE49-F238E27FC236}">
                <a16:creationId xmlns:a16="http://schemas.microsoft.com/office/drawing/2014/main" id="{DEE22846-01E2-4920-BCBC-4174F912067B}"/>
              </a:ext>
            </a:extLst>
          </p:cNvPr>
          <p:cNvGrpSpPr/>
          <p:nvPr/>
        </p:nvGrpSpPr>
        <p:grpSpPr>
          <a:xfrm>
            <a:off x="10410541" y="1263535"/>
            <a:ext cx="865432" cy="413551"/>
            <a:chOff x="10633052" y="952592"/>
            <a:chExt cx="865432" cy="413551"/>
          </a:xfrm>
        </p:grpSpPr>
        <p:sp>
          <p:nvSpPr>
            <p:cNvPr id="45" name="Rectangle: Rounded Corners 44">
              <a:extLst>
                <a:ext uri="{FF2B5EF4-FFF2-40B4-BE49-F238E27FC236}">
                  <a16:creationId xmlns:a16="http://schemas.microsoft.com/office/drawing/2014/main" id="{8665478A-B7A3-4907-8ED8-A2969709BF0E}"/>
                </a:ext>
              </a:extLst>
            </p:cNvPr>
            <p:cNvSpPr/>
            <p:nvPr/>
          </p:nvSpPr>
          <p:spPr>
            <a:xfrm rot="1800000">
              <a:off x="10633052" y="984739"/>
              <a:ext cx="399543" cy="97469"/>
            </a:xfrm>
            <a:prstGeom prst="roundRect">
              <a:avLst>
                <a:gd name="adj" fmla="val 5000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46" name="Rectangle: Rounded Corners 45">
              <a:extLst>
                <a:ext uri="{FF2B5EF4-FFF2-40B4-BE49-F238E27FC236}">
                  <a16:creationId xmlns:a16="http://schemas.microsoft.com/office/drawing/2014/main" id="{D229978A-0A12-4D20-AD8E-64E0CA9A120A}"/>
                </a:ext>
              </a:extLst>
            </p:cNvPr>
            <p:cNvSpPr/>
            <p:nvPr/>
          </p:nvSpPr>
          <p:spPr>
            <a:xfrm rot="1800000">
              <a:off x="11098941" y="1268674"/>
              <a:ext cx="399543" cy="97469"/>
            </a:xfrm>
            <a:prstGeom prst="roundRect">
              <a:avLst>
                <a:gd name="adj" fmla="val 5000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47" name="Rectangle: Rounded Corners 46">
              <a:extLst>
                <a:ext uri="{FF2B5EF4-FFF2-40B4-BE49-F238E27FC236}">
                  <a16:creationId xmlns:a16="http://schemas.microsoft.com/office/drawing/2014/main" id="{73FFE43A-FD98-4EC8-8819-1F391A03F366}"/>
                </a:ext>
              </a:extLst>
            </p:cNvPr>
            <p:cNvSpPr/>
            <p:nvPr/>
          </p:nvSpPr>
          <p:spPr>
            <a:xfrm rot="1800000">
              <a:off x="11027802" y="952592"/>
              <a:ext cx="399543" cy="97469"/>
            </a:xfrm>
            <a:prstGeom prst="roundRect">
              <a:avLst>
                <a:gd name="adj" fmla="val 5000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sp>
        <p:nvSpPr>
          <p:cNvPr id="48" name="TextBox 47">
            <a:extLst>
              <a:ext uri="{FF2B5EF4-FFF2-40B4-BE49-F238E27FC236}">
                <a16:creationId xmlns:a16="http://schemas.microsoft.com/office/drawing/2014/main" id="{453C7D78-86CE-4E49-92BF-5A5A6321DC34}"/>
              </a:ext>
            </a:extLst>
          </p:cNvPr>
          <p:cNvSpPr txBox="1"/>
          <p:nvPr/>
        </p:nvSpPr>
        <p:spPr>
          <a:xfrm>
            <a:off x="6519172" y="4799199"/>
            <a:ext cx="4360625" cy="1160831"/>
          </a:xfrm>
          <a:prstGeom prst="rect">
            <a:avLst/>
          </a:prstGeom>
          <a:noFill/>
        </p:spPr>
        <p:txBody>
          <a:bodyPr wrap="square" rtlCol="0">
            <a:spAutoFit/>
          </a:bodyPr>
          <a:lstStyle/>
          <a:p>
            <a:pPr>
              <a:lnSpc>
                <a:spcPct val="200000"/>
              </a:lnSpc>
            </a:pPr>
            <a:r>
              <a:rPr lang="en-US" sz="900">
                <a:latin typeface="Open Sans" panose="020B0606030504020204" pitchFamily="34" charset="0"/>
                <a:ea typeface="Open Sans" panose="020B0606030504020204" pitchFamily="34" charset="0"/>
                <a:cs typeface="Open Sans" panose="020B0606030504020204" pitchFamily="34" charset="0"/>
              </a:rPr>
              <a:t>Lorem amet, conseur adipiscing elit. Pellentesquefawe gea scelerisquelesuada libero apellentesque. Morbi orci dui, fmtum ipsum dolor sit amet, conseur adipiscing elit. Pellentesquefawe gea scelerisquelesuada libero apellentesque. Morbi orci dui, fmtum eget lectus ornare, viverra dignissim risus.</a:t>
            </a:r>
            <a:endParaRPr lang="en-ID" sz="900" dirty="0">
              <a:latin typeface="Open Sans" panose="020B0606030504020204" pitchFamily="34" charset="0"/>
              <a:ea typeface="Open Sans" panose="020B0606030504020204" pitchFamily="34" charset="0"/>
              <a:cs typeface="Open Sans" panose="020B0606030504020204" pitchFamily="34" charset="0"/>
            </a:endParaRPr>
          </a:p>
        </p:txBody>
      </p:sp>
      <p:sp>
        <p:nvSpPr>
          <p:cNvPr id="49" name="TextBox 48">
            <a:extLst>
              <a:ext uri="{FF2B5EF4-FFF2-40B4-BE49-F238E27FC236}">
                <a16:creationId xmlns:a16="http://schemas.microsoft.com/office/drawing/2014/main" id="{34C71952-5039-4143-B8F4-4CA6EA6FAE15}"/>
              </a:ext>
            </a:extLst>
          </p:cNvPr>
          <p:cNvSpPr txBox="1"/>
          <p:nvPr/>
        </p:nvSpPr>
        <p:spPr>
          <a:xfrm>
            <a:off x="6519171" y="4296123"/>
            <a:ext cx="4178421" cy="369332"/>
          </a:xfrm>
          <a:prstGeom prst="rect">
            <a:avLst/>
          </a:prstGeom>
          <a:noFill/>
        </p:spPr>
        <p:txBody>
          <a:bodyPr wrap="square" rtlCol="0">
            <a:spAutoFit/>
          </a:bodyPr>
          <a:lstStyle/>
          <a:p>
            <a:r>
              <a:rPr lang="en-US">
                <a:solidFill>
                  <a:srgbClr val="FFB400"/>
                </a:solidFill>
                <a:latin typeface="Fredoka One" panose="02000000000000000000" pitchFamily="2" charset="0"/>
              </a:rPr>
              <a:t>Belajar Bersama Ahoy</a:t>
            </a:r>
            <a:endParaRPr lang="en-ID">
              <a:solidFill>
                <a:srgbClr val="FFB400"/>
              </a:solidFill>
              <a:latin typeface="Fredoka One" panose="02000000000000000000" pitchFamily="2" charset="0"/>
            </a:endParaRPr>
          </a:p>
        </p:txBody>
      </p:sp>
      <p:sp>
        <p:nvSpPr>
          <p:cNvPr id="3" name="Picture Placeholder 2">
            <a:extLst>
              <a:ext uri="{FF2B5EF4-FFF2-40B4-BE49-F238E27FC236}">
                <a16:creationId xmlns:a16="http://schemas.microsoft.com/office/drawing/2014/main" id="{D5EF85B5-4EA6-48FB-919F-E80F49C6895F}"/>
              </a:ext>
            </a:extLst>
          </p:cNvPr>
          <p:cNvSpPr>
            <a:spLocks noGrp="1"/>
          </p:cNvSpPr>
          <p:nvPr>
            <p:ph type="pic" sz="quarter" idx="10"/>
          </p:nvPr>
        </p:nvSpPr>
        <p:spPr/>
      </p:sp>
      <p:sp>
        <p:nvSpPr>
          <p:cNvPr id="5" name="Picture Placeholder 4">
            <a:extLst>
              <a:ext uri="{FF2B5EF4-FFF2-40B4-BE49-F238E27FC236}">
                <a16:creationId xmlns:a16="http://schemas.microsoft.com/office/drawing/2014/main" id="{4BB261CE-C05B-4993-B255-29885C008750}"/>
              </a:ext>
            </a:extLst>
          </p:cNvPr>
          <p:cNvSpPr>
            <a:spLocks noGrp="1"/>
          </p:cNvSpPr>
          <p:nvPr>
            <p:ph type="pic" sz="quarter" idx="11"/>
          </p:nvPr>
        </p:nvSpPr>
        <p:spPr/>
      </p:sp>
    </p:spTree>
    <p:extLst>
      <p:ext uri="{BB962C8B-B14F-4D97-AF65-F5344CB8AC3E}">
        <p14:creationId xmlns:p14="http://schemas.microsoft.com/office/powerpoint/2010/main" val="2809727707"/>
      </p:ext>
    </p:extLst>
  </p:cSld>
  <p:clrMapOvr>
    <a:masterClrMapping/>
  </p:clrMapOvr>
  <p:transition spd="slow">
    <p:cove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Freeform: Shape 48">
            <a:extLst>
              <a:ext uri="{FF2B5EF4-FFF2-40B4-BE49-F238E27FC236}">
                <a16:creationId xmlns:a16="http://schemas.microsoft.com/office/drawing/2014/main" id="{E30498F0-0C20-463F-8111-0F973B6C84E9}"/>
              </a:ext>
            </a:extLst>
          </p:cNvPr>
          <p:cNvSpPr/>
          <p:nvPr/>
        </p:nvSpPr>
        <p:spPr>
          <a:xfrm>
            <a:off x="5159076" y="-1"/>
            <a:ext cx="7032923" cy="6977849"/>
          </a:xfrm>
          <a:custGeom>
            <a:avLst/>
            <a:gdLst>
              <a:gd name="connsiteX0" fmla="*/ 505542 w 7032923"/>
              <a:gd name="connsiteY0" fmla="*/ 0 h 6858000"/>
              <a:gd name="connsiteX1" fmla="*/ 7032923 w 7032923"/>
              <a:gd name="connsiteY1" fmla="*/ 0 h 6858000"/>
              <a:gd name="connsiteX2" fmla="*/ 7032923 w 7032923"/>
              <a:gd name="connsiteY2" fmla="*/ 6775777 h 6858000"/>
              <a:gd name="connsiteX3" fmla="*/ 6958492 w 7032923"/>
              <a:gd name="connsiteY3" fmla="*/ 6809427 h 6858000"/>
              <a:gd name="connsiteX4" fmla="*/ 6835299 w 7032923"/>
              <a:gd name="connsiteY4" fmla="*/ 6858000 h 6858000"/>
              <a:gd name="connsiteX5" fmla="*/ 3182361 w 7032923"/>
              <a:gd name="connsiteY5" fmla="*/ 6858000 h 6858000"/>
              <a:gd name="connsiteX6" fmla="*/ 3059168 w 7032923"/>
              <a:gd name="connsiteY6" fmla="*/ 6809427 h 6858000"/>
              <a:gd name="connsiteX7" fmla="*/ 0 w 7032923"/>
              <a:gd name="connsiteY7" fmla="*/ 2194215 h 6858000"/>
              <a:gd name="connsiteX8" fmla="*/ 493925 w 7032923"/>
              <a:gd name="connsiteY8" fmla="*/ 2268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032923" h="6858000">
                <a:moveTo>
                  <a:pt x="505542" y="0"/>
                </a:moveTo>
                <a:lnTo>
                  <a:pt x="7032923" y="0"/>
                </a:lnTo>
                <a:lnTo>
                  <a:pt x="7032923" y="6775777"/>
                </a:lnTo>
                <a:lnTo>
                  <a:pt x="6958492" y="6809427"/>
                </a:lnTo>
                <a:lnTo>
                  <a:pt x="6835299" y="6858000"/>
                </a:lnTo>
                <a:lnTo>
                  <a:pt x="3182361" y="6858000"/>
                </a:lnTo>
                <a:lnTo>
                  <a:pt x="3059168" y="6809427"/>
                </a:lnTo>
                <a:cubicBezTo>
                  <a:pt x="1261424" y="6049045"/>
                  <a:pt x="0" y="4268940"/>
                  <a:pt x="0" y="2194215"/>
                </a:cubicBezTo>
                <a:cubicBezTo>
                  <a:pt x="0" y="1416193"/>
                  <a:pt x="177388" y="679602"/>
                  <a:pt x="493925" y="22680"/>
                </a:cubicBezTo>
                <a:close/>
              </a:path>
            </a:pathLst>
          </a:custGeom>
          <a:solidFill>
            <a:srgbClr val="04294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3" name="Picture Placeholder 2">
            <a:extLst>
              <a:ext uri="{FF2B5EF4-FFF2-40B4-BE49-F238E27FC236}">
                <a16:creationId xmlns:a16="http://schemas.microsoft.com/office/drawing/2014/main" id="{CEB6D0D2-A3BC-4788-A157-1DEEE5E0A3DE}"/>
              </a:ext>
            </a:extLst>
          </p:cNvPr>
          <p:cNvSpPr>
            <a:spLocks noGrp="1"/>
          </p:cNvSpPr>
          <p:nvPr>
            <p:ph type="pic" sz="quarter" idx="10"/>
          </p:nvPr>
        </p:nvSpPr>
        <p:spPr/>
      </p:sp>
      <p:sp>
        <p:nvSpPr>
          <p:cNvPr id="8" name="TextBox 7">
            <a:extLst>
              <a:ext uri="{FF2B5EF4-FFF2-40B4-BE49-F238E27FC236}">
                <a16:creationId xmlns:a16="http://schemas.microsoft.com/office/drawing/2014/main" id="{CECDBB3F-B7F9-4D5C-B57D-D29C6A071D4E}"/>
              </a:ext>
            </a:extLst>
          </p:cNvPr>
          <p:cNvSpPr txBox="1"/>
          <p:nvPr/>
        </p:nvSpPr>
        <p:spPr>
          <a:xfrm>
            <a:off x="1108048" y="1587382"/>
            <a:ext cx="3105372" cy="606833"/>
          </a:xfrm>
          <a:prstGeom prst="rect">
            <a:avLst/>
          </a:prstGeom>
          <a:noFill/>
        </p:spPr>
        <p:txBody>
          <a:bodyPr wrap="square" rtlCol="0">
            <a:spAutoFit/>
          </a:bodyPr>
          <a:lstStyle/>
          <a:p>
            <a:pPr>
              <a:lnSpc>
                <a:spcPct val="200000"/>
              </a:lnSpc>
            </a:pPr>
            <a:r>
              <a:rPr lang="en-US" sz="900">
                <a:latin typeface="Open Sans" panose="020B0606030504020204" pitchFamily="34" charset="0"/>
                <a:ea typeface="Open Sans" panose="020B0606030504020204" pitchFamily="34" charset="0"/>
                <a:cs typeface="Open Sans" panose="020B0606030504020204" pitchFamily="34" charset="0"/>
              </a:rPr>
              <a:t>Lorem ipsum dolor sit amet, conseur adipiscing eli gea scelerisquelesuada libero apellentesque. Morbi orci</a:t>
            </a:r>
            <a:endParaRPr lang="en-ID" sz="900" dirty="0">
              <a:latin typeface="Open Sans" panose="020B0606030504020204" pitchFamily="34" charset="0"/>
              <a:ea typeface="Open Sans" panose="020B0606030504020204" pitchFamily="34" charset="0"/>
              <a:cs typeface="Open Sans" panose="020B0606030504020204" pitchFamily="34" charset="0"/>
            </a:endParaRPr>
          </a:p>
        </p:txBody>
      </p:sp>
      <p:sp>
        <p:nvSpPr>
          <p:cNvPr id="22" name="Rectangle: Rounded Corners 21">
            <a:extLst>
              <a:ext uri="{FF2B5EF4-FFF2-40B4-BE49-F238E27FC236}">
                <a16:creationId xmlns:a16="http://schemas.microsoft.com/office/drawing/2014/main" id="{91D312AB-12E1-478F-9FE4-5BB12E33BC27}"/>
              </a:ext>
            </a:extLst>
          </p:cNvPr>
          <p:cNvSpPr/>
          <p:nvPr/>
        </p:nvSpPr>
        <p:spPr>
          <a:xfrm>
            <a:off x="862946" y="914138"/>
            <a:ext cx="2270871" cy="534153"/>
          </a:xfrm>
          <a:prstGeom prst="roundRect">
            <a:avLst>
              <a:gd name="adj" fmla="val 40541"/>
            </a:avLst>
          </a:prstGeom>
          <a:solidFill>
            <a:schemeClr val="bg1"/>
          </a:solidFill>
          <a:ln>
            <a:noFill/>
          </a:ln>
          <a:effectLst>
            <a:outerShdw blurRad="571500" dist="279400" dir="1500000" sx="98000" sy="98000" algn="ctr" rotWithShape="0">
              <a:srgbClr val="F04E23">
                <a:alpha val="1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23" name="TextBox 22">
            <a:extLst>
              <a:ext uri="{FF2B5EF4-FFF2-40B4-BE49-F238E27FC236}">
                <a16:creationId xmlns:a16="http://schemas.microsoft.com/office/drawing/2014/main" id="{A2732497-FBDF-4C8E-B005-AF10942B4857}"/>
              </a:ext>
            </a:extLst>
          </p:cNvPr>
          <p:cNvSpPr txBox="1"/>
          <p:nvPr/>
        </p:nvSpPr>
        <p:spPr>
          <a:xfrm>
            <a:off x="1108048" y="1027325"/>
            <a:ext cx="1912689" cy="307777"/>
          </a:xfrm>
          <a:prstGeom prst="rect">
            <a:avLst/>
          </a:prstGeom>
          <a:noFill/>
        </p:spPr>
        <p:txBody>
          <a:bodyPr wrap="square" rtlCol="0">
            <a:spAutoFit/>
          </a:bodyPr>
          <a:lstStyle/>
          <a:p>
            <a:r>
              <a:rPr lang="en-ID" sz="1400">
                <a:solidFill>
                  <a:srgbClr val="F04E23"/>
                </a:solidFill>
                <a:latin typeface="Fredoka One" panose="02000000000000000000" pitchFamily="2" charset="0"/>
              </a:rPr>
              <a:t>Learning by Doing</a:t>
            </a:r>
          </a:p>
        </p:txBody>
      </p:sp>
      <p:sp>
        <p:nvSpPr>
          <p:cNvPr id="24" name="TextBox 23">
            <a:extLst>
              <a:ext uri="{FF2B5EF4-FFF2-40B4-BE49-F238E27FC236}">
                <a16:creationId xmlns:a16="http://schemas.microsoft.com/office/drawing/2014/main" id="{9F4494EB-FB4A-42E5-B833-9E5A063F5F12}"/>
              </a:ext>
            </a:extLst>
          </p:cNvPr>
          <p:cNvSpPr txBox="1"/>
          <p:nvPr/>
        </p:nvSpPr>
        <p:spPr>
          <a:xfrm>
            <a:off x="1108048" y="3475490"/>
            <a:ext cx="3105372" cy="606833"/>
          </a:xfrm>
          <a:prstGeom prst="rect">
            <a:avLst/>
          </a:prstGeom>
          <a:noFill/>
        </p:spPr>
        <p:txBody>
          <a:bodyPr wrap="square" rtlCol="0">
            <a:spAutoFit/>
          </a:bodyPr>
          <a:lstStyle/>
          <a:p>
            <a:pPr>
              <a:lnSpc>
                <a:spcPct val="200000"/>
              </a:lnSpc>
            </a:pPr>
            <a:r>
              <a:rPr lang="en-US" sz="900">
                <a:latin typeface="Open Sans" panose="020B0606030504020204" pitchFamily="34" charset="0"/>
                <a:ea typeface="Open Sans" panose="020B0606030504020204" pitchFamily="34" charset="0"/>
                <a:cs typeface="Open Sans" panose="020B0606030504020204" pitchFamily="34" charset="0"/>
              </a:rPr>
              <a:t>Lorem ipsum dolor sit amet, conseur adipiscing eli gea scelerisquelesuada libero apellentesque. Morbi orci</a:t>
            </a:r>
            <a:endParaRPr lang="en-ID" sz="900" dirty="0">
              <a:latin typeface="Open Sans" panose="020B0606030504020204" pitchFamily="34" charset="0"/>
              <a:ea typeface="Open Sans" panose="020B0606030504020204" pitchFamily="34" charset="0"/>
              <a:cs typeface="Open Sans" panose="020B0606030504020204" pitchFamily="34" charset="0"/>
            </a:endParaRPr>
          </a:p>
        </p:txBody>
      </p:sp>
      <p:sp>
        <p:nvSpPr>
          <p:cNvPr id="25" name="Rectangle: Rounded Corners 24">
            <a:extLst>
              <a:ext uri="{FF2B5EF4-FFF2-40B4-BE49-F238E27FC236}">
                <a16:creationId xmlns:a16="http://schemas.microsoft.com/office/drawing/2014/main" id="{5D8C0962-3302-4D32-AC4D-18D9C3CC2E9E}"/>
              </a:ext>
            </a:extLst>
          </p:cNvPr>
          <p:cNvSpPr/>
          <p:nvPr/>
        </p:nvSpPr>
        <p:spPr>
          <a:xfrm>
            <a:off x="862946" y="2802246"/>
            <a:ext cx="2270871" cy="534153"/>
          </a:xfrm>
          <a:prstGeom prst="roundRect">
            <a:avLst>
              <a:gd name="adj" fmla="val 40541"/>
            </a:avLst>
          </a:prstGeom>
          <a:solidFill>
            <a:schemeClr val="bg1"/>
          </a:solidFill>
          <a:ln>
            <a:noFill/>
          </a:ln>
          <a:effectLst>
            <a:outerShdw blurRad="571500" dist="279400" dir="1500000" sx="98000" sy="98000" algn="ctr" rotWithShape="0">
              <a:srgbClr val="F04E23">
                <a:alpha val="1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D"/>
              <a:t>v</a:t>
            </a:r>
          </a:p>
        </p:txBody>
      </p:sp>
      <p:sp>
        <p:nvSpPr>
          <p:cNvPr id="26" name="TextBox 25">
            <a:extLst>
              <a:ext uri="{FF2B5EF4-FFF2-40B4-BE49-F238E27FC236}">
                <a16:creationId xmlns:a16="http://schemas.microsoft.com/office/drawing/2014/main" id="{BF05A8DB-D686-4E19-ABF8-13B54EC0E468}"/>
              </a:ext>
            </a:extLst>
          </p:cNvPr>
          <p:cNvSpPr txBox="1"/>
          <p:nvPr/>
        </p:nvSpPr>
        <p:spPr>
          <a:xfrm>
            <a:off x="1108048" y="2915433"/>
            <a:ext cx="1912689" cy="307777"/>
          </a:xfrm>
          <a:prstGeom prst="rect">
            <a:avLst/>
          </a:prstGeom>
          <a:noFill/>
        </p:spPr>
        <p:txBody>
          <a:bodyPr wrap="square" rtlCol="0">
            <a:spAutoFit/>
          </a:bodyPr>
          <a:lstStyle/>
          <a:p>
            <a:r>
              <a:rPr lang="en-ID" sz="1400">
                <a:solidFill>
                  <a:srgbClr val="F04E23"/>
                </a:solidFill>
                <a:latin typeface="Fredoka One" panose="02000000000000000000" pitchFamily="2" charset="0"/>
              </a:rPr>
              <a:t>Learning by Doing</a:t>
            </a:r>
          </a:p>
        </p:txBody>
      </p:sp>
      <p:sp>
        <p:nvSpPr>
          <p:cNvPr id="30" name="TextBox 29">
            <a:extLst>
              <a:ext uri="{FF2B5EF4-FFF2-40B4-BE49-F238E27FC236}">
                <a16:creationId xmlns:a16="http://schemas.microsoft.com/office/drawing/2014/main" id="{9C2F88D2-8FEE-4BBB-A6CF-470360348E34}"/>
              </a:ext>
            </a:extLst>
          </p:cNvPr>
          <p:cNvSpPr txBox="1"/>
          <p:nvPr/>
        </p:nvSpPr>
        <p:spPr>
          <a:xfrm>
            <a:off x="1108048" y="5363598"/>
            <a:ext cx="3105372" cy="606833"/>
          </a:xfrm>
          <a:prstGeom prst="rect">
            <a:avLst/>
          </a:prstGeom>
          <a:noFill/>
        </p:spPr>
        <p:txBody>
          <a:bodyPr wrap="square" rtlCol="0">
            <a:spAutoFit/>
          </a:bodyPr>
          <a:lstStyle/>
          <a:p>
            <a:pPr>
              <a:lnSpc>
                <a:spcPct val="200000"/>
              </a:lnSpc>
            </a:pPr>
            <a:r>
              <a:rPr lang="en-US" sz="900">
                <a:latin typeface="Open Sans" panose="020B0606030504020204" pitchFamily="34" charset="0"/>
                <a:ea typeface="Open Sans" panose="020B0606030504020204" pitchFamily="34" charset="0"/>
                <a:cs typeface="Open Sans" panose="020B0606030504020204" pitchFamily="34" charset="0"/>
              </a:rPr>
              <a:t>Lorem ipsum dolor sit amet, conseur adipiscing eli gea scelerisquelesuada libero apellentesque. Morbi orci</a:t>
            </a:r>
            <a:endParaRPr lang="en-ID" sz="900" dirty="0">
              <a:latin typeface="Open Sans" panose="020B0606030504020204" pitchFamily="34" charset="0"/>
              <a:ea typeface="Open Sans" panose="020B0606030504020204" pitchFamily="34" charset="0"/>
              <a:cs typeface="Open Sans" panose="020B0606030504020204" pitchFamily="34" charset="0"/>
            </a:endParaRPr>
          </a:p>
        </p:txBody>
      </p:sp>
      <p:sp>
        <p:nvSpPr>
          <p:cNvPr id="31" name="Rectangle: Rounded Corners 30">
            <a:extLst>
              <a:ext uri="{FF2B5EF4-FFF2-40B4-BE49-F238E27FC236}">
                <a16:creationId xmlns:a16="http://schemas.microsoft.com/office/drawing/2014/main" id="{0492C9CD-2CE0-4C42-BC68-B158E5106D34}"/>
              </a:ext>
            </a:extLst>
          </p:cNvPr>
          <p:cNvSpPr/>
          <p:nvPr/>
        </p:nvSpPr>
        <p:spPr>
          <a:xfrm>
            <a:off x="862946" y="4690354"/>
            <a:ext cx="2270871" cy="534153"/>
          </a:xfrm>
          <a:prstGeom prst="roundRect">
            <a:avLst>
              <a:gd name="adj" fmla="val 40541"/>
            </a:avLst>
          </a:prstGeom>
          <a:solidFill>
            <a:schemeClr val="bg1"/>
          </a:solidFill>
          <a:ln>
            <a:noFill/>
          </a:ln>
          <a:effectLst>
            <a:outerShdw blurRad="571500" dist="279400" dir="1500000" sx="98000" sy="98000" algn="ctr" rotWithShape="0">
              <a:srgbClr val="F04E23">
                <a:alpha val="1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D"/>
              <a:t>v</a:t>
            </a:r>
          </a:p>
        </p:txBody>
      </p:sp>
      <p:sp>
        <p:nvSpPr>
          <p:cNvPr id="32" name="TextBox 31">
            <a:extLst>
              <a:ext uri="{FF2B5EF4-FFF2-40B4-BE49-F238E27FC236}">
                <a16:creationId xmlns:a16="http://schemas.microsoft.com/office/drawing/2014/main" id="{6C8FE3F6-0CD8-4DC7-8FA2-1F7E5C4A8459}"/>
              </a:ext>
            </a:extLst>
          </p:cNvPr>
          <p:cNvSpPr txBox="1"/>
          <p:nvPr/>
        </p:nvSpPr>
        <p:spPr>
          <a:xfrm>
            <a:off x="1108048" y="4803541"/>
            <a:ext cx="1912689" cy="307777"/>
          </a:xfrm>
          <a:prstGeom prst="rect">
            <a:avLst/>
          </a:prstGeom>
          <a:noFill/>
        </p:spPr>
        <p:txBody>
          <a:bodyPr wrap="square" rtlCol="0">
            <a:spAutoFit/>
          </a:bodyPr>
          <a:lstStyle/>
          <a:p>
            <a:r>
              <a:rPr lang="en-ID" sz="1400">
                <a:solidFill>
                  <a:srgbClr val="F04E23"/>
                </a:solidFill>
                <a:latin typeface="Fredoka One" panose="02000000000000000000" pitchFamily="2" charset="0"/>
              </a:rPr>
              <a:t>Learning by Doing</a:t>
            </a:r>
          </a:p>
        </p:txBody>
      </p:sp>
      <p:grpSp>
        <p:nvGrpSpPr>
          <p:cNvPr id="36" name="Group 35">
            <a:extLst>
              <a:ext uri="{FF2B5EF4-FFF2-40B4-BE49-F238E27FC236}">
                <a16:creationId xmlns:a16="http://schemas.microsoft.com/office/drawing/2014/main" id="{B16D6944-4DEC-4974-BBEA-C8961E6FD84B}"/>
              </a:ext>
            </a:extLst>
          </p:cNvPr>
          <p:cNvGrpSpPr/>
          <p:nvPr/>
        </p:nvGrpSpPr>
        <p:grpSpPr>
          <a:xfrm>
            <a:off x="4829977" y="1136261"/>
            <a:ext cx="658198" cy="89903"/>
            <a:chOff x="10087381" y="688456"/>
            <a:chExt cx="713590" cy="97469"/>
          </a:xfrm>
          <a:solidFill>
            <a:srgbClr val="00ACDC"/>
          </a:solidFill>
        </p:grpSpPr>
        <p:sp>
          <p:nvSpPr>
            <p:cNvPr id="37" name="Rectangle: Rounded Corners 36">
              <a:extLst>
                <a:ext uri="{FF2B5EF4-FFF2-40B4-BE49-F238E27FC236}">
                  <a16:creationId xmlns:a16="http://schemas.microsoft.com/office/drawing/2014/main" id="{1250F037-F245-4C4B-B601-0529EA63C8AF}"/>
                </a:ext>
              </a:extLst>
            </p:cNvPr>
            <p:cNvSpPr/>
            <p:nvPr/>
          </p:nvSpPr>
          <p:spPr>
            <a:xfrm rot="19800000">
              <a:off x="10087381" y="688456"/>
              <a:ext cx="399543" cy="97469"/>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38" name="Rectangle: Rounded Corners 37">
              <a:extLst>
                <a:ext uri="{FF2B5EF4-FFF2-40B4-BE49-F238E27FC236}">
                  <a16:creationId xmlns:a16="http://schemas.microsoft.com/office/drawing/2014/main" id="{B1BD611C-612B-4DA1-B748-44B8C7A5329B}"/>
                </a:ext>
              </a:extLst>
            </p:cNvPr>
            <p:cNvSpPr/>
            <p:nvPr/>
          </p:nvSpPr>
          <p:spPr>
            <a:xfrm rot="19800000">
              <a:off x="10401428" y="688456"/>
              <a:ext cx="399543" cy="97469"/>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sp>
        <p:nvSpPr>
          <p:cNvPr id="41" name="Rectangle: Rounded Corners 40">
            <a:extLst>
              <a:ext uri="{FF2B5EF4-FFF2-40B4-BE49-F238E27FC236}">
                <a16:creationId xmlns:a16="http://schemas.microsoft.com/office/drawing/2014/main" id="{52A91F8C-1AB1-4A87-8C99-C5FFDF15159A}"/>
              </a:ext>
            </a:extLst>
          </p:cNvPr>
          <p:cNvSpPr/>
          <p:nvPr/>
        </p:nvSpPr>
        <p:spPr>
          <a:xfrm rot="1800000" flipH="1">
            <a:off x="4891113" y="5001219"/>
            <a:ext cx="187410" cy="45719"/>
          </a:xfrm>
          <a:prstGeom prst="roundRect">
            <a:avLst>
              <a:gd name="adj" fmla="val 5000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27" name="Circle: Hollow 26">
            <a:extLst>
              <a:ext uri="{FF2B5EF4-FFF2-40B4-BE49-F238E27FC236}">
                <a16:creationId xmlns:a16="http://schemas.microsoft.com/office/drawing/2014/main" id="{C63F6492-C580-4FD8-8BD1-B28F8C87EEC3}"/>
              </a:ext>
            </a:extLst>
          </p:cNvPr>
          <p:cNvSpPr/>
          <p:nvPr/>
        </p:nvSpPr>
        <p:spPr>
          <a:xfrm>
            <a:off x="6795101" y="1078160"/>
            <a:ext cx="1116055" cy="1116055"/>
          </a:xfrm>
          <a:prstGeom prst="donut">
            <a:avLst>
              <a:gd name="adj" fmla="val 28260"/>
            </a:avLst>
          </a:prstGeom>
          <a:solidFill>
            <a:srgbClr val="FFB4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28" name="Circle: Hollow 27">
            <a:extLst>
              <a:ext uri="{FF2B5EF4-FFF2-40B4-BE49-F238E27FC236}">
                <a16:creationId xmlns:a16="http://schemas.microsoft.com/office/drawing/2014/main" id="{F595A0AE-8297-4F19-9CE9-7DFA9FBD06CA}"/>
              </a:ext>
            </a:extLst>
          </p:cNvPr>
          <p:cNvSpPr/>
          <p:nvPr/>
        </p:nvSpPr>
        <p:spPr>
          <a:xfrm>
            <a:off x="6096000" y="3019436"/>
            <a:ext cx="316963" cy="316963"/>
          </a:xfrm>
          <a:prstGeom prst="donut">
            <a:avLst>
              <a:gd name="adj" fmla="val 32283"/>
            </a:avLst>
          </a:prstGeom>
          <a:solidFill>
            <a:srgbClr val="F04E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47" name="Circle: Hollow 46">
            <a:extLst>
              <a:ext uri="{FF2B5EF4-FFF2-40B4-BE49-F238E27FC236}">
                <a16:creationId xmlns:a16="http://schemas.microsoft.com/office/drawing/2014/main" id="{8EAA525F-C113-482C-A1EC-D0678818B922}"/>
              </a:ext>
            </a:extLst>
          </p:cNvPr>
          <p:cNvSpPr/>
          <p:nvPr/>
        </p:nvSpPr>
        <p:spPr>
          <a:xfrm>
            <a:off x="11681023" y="2964513"/>
            <a:ext cx="1021954" cy="1021954"/>
          </a:xfrm>
          <a:prstGeom prst="donut">
            <a:avLst>
              <a:gd name="adj" fmla="val 32283"/>
            </a:avLst>
          </a:prstGeom>
          <a:solidFill>
            <a:srgbClr val="00AC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48" name="Rectangle: Rounded Corners 47">
            <a:extLst>
              <a:ext uri="{FF2B5EF4-FFF2-40B4-BE49-F238E27FC236}">
                <a16:creationId xmlns:a16="http://schemas.microsoft.com/office/drawing/2014/main" id="{CF7E459A-A8D0-468A-8912-31158541C588}"/>
              </a:ext>
            </a:extLst>
          </p:cNvPr>
          <p:cNvSpPr/>
          <p:nvPr/>
        </p:nvSpPr>
        <p:spPr>
          <a:xfrm rot="1800000">
            <a:off x="10756194" y="1120683"/>
            <a:ext cx="399543" cy="97469"/>
          </a:xfrm>
          <a:prstGeom prst="roundRect">
            <a:avLst>
              <a:gd name="adj" fmla="val 5000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50" name="Circle: Hollow 49">
            <a:extLst>
              <a:ext uri="{FF2B5EF4-FFF2-40B4-BE49-F238E27FC236}">
                <a16:creationId xmlns:a16="http://schemas.microsoft.com/office/drawing/2014/main" id="{671E9774-17CF-4775-B59E-62D3BB508D91}"/>
              </a:ext>
            </a:extLst>
          </p:cNvPr>
          <p:cNvSpPr/>
          <p:nvPr/>
        </p:nvSpPr>
        <p:spPr>
          <a:xfrm>
            <a:off x="10955965" y="1725241"/>
            <a:ext cx="468974" cy="468974"/>
          </a:xfrm>
          <a:prstGeom prst="donut">
            <a:avLst>
              <a:gd name="adj" fmla="val 17015"/>
            </a:avLst>
          </a:prstGeom>
          <a:solidFill>
            <a:srgbClr val="F04E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Tree>
    <p:extLst>
      <p:ext uri="{BB962C8B-B14F-4D97-AF65-F5344CB8AC3E}">
        <p14:creationId xmlns:p14="http://schemas.microsoft.com/office/powerpoint/2010/main" val="422930918"/>
      </p:ext>
    </p:extLst>
  </p:cSld>
  <p:clrMapOvr>
    <a:masterClrMapping/>
  </p:clrMapOvr>
  <p:transition spd="slow">
    <p:cove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Rounded Corners 6">
            <a:extLst>
              <a:ext uri="{FF2B5EF4-FFF2-40B4-BE49-F238E27FC236}">
                <a16:creationId xmlns:a16="http://schemas.microsoft.com/office/drawing/2014/main" id="{9BAB028F-D555-427C-9DD6-430E205F596A}"/>
              </a:ext>
            </a:extLst>
          </p:cNvPr>
          <p:cNvSpPr/>
          <p:nvPr/>
        </p:nvSpPr>
        <p:spPr>
          <a:xfrm>
            <a:off x="5898724" y="1090104"/>
            <a:ext cx="1602907" cy="632164"/>
          </a:xfrm>
          <a:prstGeom prst="roundRect">
            <a:avLst>
              <a:gd name="adj" fmla="val 40541"/>
            </a:avLst>
          </a:prstGeom>
          <a:solidFill>
            <a:schemeClr val="bg1"/>
          </a:solidFill>
          <a:ln>
            <a:noFill/>
          </a:ln>
          <a:effectLst>
            <a:outerShdw blurRad="571500" dist="279400" dir="1500000" sx="98000" sy="98000" algn="ctr" rotWithShape="0">
              <a:srgbClr val="F04E23">
                <a:alpha val="1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D"/>
              <a:t>v</a:t>
            </a:r>
          </a:p>
        </p:txBody>
      </p:sp>
      <p:sp>
        <p:nvSpPr>
          <p:cNvPr id="8" name="TextBox 7">
            <a:extLst>
              <a:ext uri="{FF2B5EF4-FFF2-40B4-BE49-F238E27FC236}">
                <a16:creationId xmlns:a16="http://schemas.microsoft.com/office/drawing/2014/main" id="{D0B473F3-CFE4-4122-873C-75082884F6E5}"/>
              </a:ext>
            </a:extLst>
          </p:cNvPr>
          <p:cNvSpPr txBox="1"/>
          <p:nvPr/>
        </p:nvSpPr>
        <p:spPr>
          <a:xfrm>
            <a:off x="5894775" y="2209869"/>
            <a:ext cx="4864962" cy="2123658"/>
          </a:xfrm>
          <a:prstGeom prst="rect">
            <a:avLst/>
          </a:prstGeom>
          <a:noFill/>
        </p:spPr>
        <p:txBody>
          <a:bodyPr wrap="square" rtlCol="0">
            <a:spAutoFit/>
          </a:bodyPr>
          <a:lstStyle/>
          <a:p>
            <a:r>
              <a:rPr lang="en-US" sz="4400">
                <a:solidFill>
                  <a:srgbClr val="04294F"/>
                </a:solidFill>
                <a:latin typeface="Fredoka One" panose="02000000000000000000" pitchFamily="2" charset="0"/>
              </a:rPr>
              <a:t>Success And Spirit </a:t>
            </a:r>
            <a:r>
              <a:rPr lang="en-US" sz="4400">
                <a:solidFill>
                  <a:srgbClr val="F04E23"/>
                </a:solidFill>
                <a:latin typeface="Fredoka One" panose="02000000000000000000" pitchFamily="2" charset="0"/>
              </a:rPr>
              <a:t>In Our School</a:t>
            </a:r>
            <a:endParaRPr lang="en-ID" sz="4400">
              <a:solidFill>
                <a:srgbClr val="F04E23"/>
              </a:solidFill>
              <a:latin typeface="Fredoka One" panose="02000000000000000000" pitchFamily="2" charset="0"/>
            </a:endParaRPr>
          </a:p>
        </p:txBody>
      </p:sp>
      <p:sp>
        <p:nvSpPr>
          <p:cNvPr id="9" name="Circle: Hollow 8">
            <a:extLst>
              <a:ext uri="{FF2B5EF4-FFF2-40B4-BE49-F238E27FC236}">
                <a16:creationId xmlns:a16="http://schemas.microsoft.com/office/drawing/2014/main" id="{CB451076-4D55-4B2F-BA31-93F1AAFF50D2}"/>
              </a:ext>
            </a:extLst>
          </p:cNvPr>
          <p:cNvSpPr/>
          <p:nvPr/>
        </p:nvSpPr>
        <p:spPr>
          <a:xfrm>
            <a:off x="10828971" y="2911876"/>
            <a:ext cx="366937" cy="366937"/>
          </a:xfrm>
          <a:prstGeom prst="donut">
            <a:avLst>
              <a:gd name="adj" fmla="val 17414"/>
            </a:avLst>
          </a:prstGeom>
          <a:solidFill>
            <a:srgbClr val="00AC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0" name="TextBox 9">
            <a:extLst>
              <a:ext uri="{FF2B5EF4-FFF2-40B4-BE49-F238E27FC236}">
                <a16:creationId xmlns:a16="http://schemas.microsoft.com/office/drawing/2014/main" id="{0A38CF4A-197B-4FC5-BA65-DF11779E27C8}"/>
              </a:ext>
            </a:extLst>
          </p:cNvPr>
          <p:cNvSpPr txBox="1"/>
          <p:nvPr/>
        </p:nvSpPr>
        <p:spPr>
          <a:xfrm>
            <a:off x="6094309" y="1221520"/>
            <a:ext cx="1182674" cy="369332"/>
          </a:xfrm>
          <a:prstGeom prst="rect">
            <a:avLst/>
          </a:prstGeom>
          <a:noFill/>
        </p:spPr>
        <p:txBody>
          <a:bodyPr wrap="square" rtlCol="0">
            <a:spAutoFit/>
          </a:bodyPr>
          <a:lstStyle/>
          <a:p>
            <a:r>
              <a:rPr lang="en-ID">
                <a:solidFill>
                  <a:srgbClr val="F04E23"/>
                </a:solidFill>
                <a:latin typeface="Fredoka One" panose="02000000000000000000" pitchFamily="2" charset="0"/>
              </a:rPr>
              <a:t>Edukids .</a:t>
            </a:r>
          </a:p>
        </p:txBody>
      </p:sp>
      <p:sp>
        <p:nvSpPr>
          <p:cNvPr id="11" name="TextBox 10">
            <a:extLst>
              <a:ext uri="{FF2B5EF4-FFF2-40B4-BE49-F238E27FC236}">
                <a16:creationId xmlns:a16="http://schemas.microsoft.com/office/drawing/2014/main" id="{A184505C-57B0-4993-81BB-5DE52958573E}"/>
              </a:ext>
            </a:extLst>
          </p:cNvPr>
          <p:cNvSpPr txBox="1"/>
          <p:nvPr/>
        </p:nvSpPr>
        <p:spPr>
          <a:xfrm>
            <a:off x="7530165" y="4827888"/>
            <a:ext cx="3665744" cy="1160831"/>
          </a:xfrm>
          <a:prstGeom prst="rect">
            <a:avLst/>
          </a:prstGeom>
          <a:noFill/>
        </p:spPr>
        <p:txBody>
          <a:bodyPr wrap="square" rtlCol="0">
            <a:spAutoFit/>
          </a:bodyPr>
          <a:lstStyle/>
          <a:p>
            <a:pPr>
              <a:lnSpc>
                <a:spcPct val="200000"/>
              </a:lnSpc>
            </a:pPr>
            <a:r>
              <a:rPr lang="en-US" sz="900">
                <a:latin typeface="Open Sans" panose="020B0606030504020204" pitchFamily="34" charset="0"/>
                <a:ea typeface="Open Sans" panose="020B0606030504020204" pitchFamily="34" charset="0"/>
                <a:cs typeface="Open Sans" panose="020B0606030504020204" pitchFamily="34" charset="0"/>
              </a:rPr>
              <a:t>Lorem ipsum dolor sit amet, conseur adipiscing elit.squefawe gea scelerisquelesuada libero apellentesque. Morbi orci dui, fmtum eget lectus or conseur adipiscing elit. Pellenteselerisquelesuada libero quefawe gea scelerisquelesuada libero nare, viverra</a:t>
            </a:r>
            <a:endParaRPr lang="en-ID" sz="900" dirty="0">
              <a:latin typeface="Open Sans" panose="020B0606030504020204" pitchFamily="34" charset="0"/>
              <a:ea typeface="Open Sans" panose="020B0606030504020204" pitchFamily="34" charset="0"/>
              <a:cs typeface="Open Sans" panose="020B0606030504020204" pitchFamily="34" charset="0"/>
            </a:endParaRPr>
          </a:p>
        </p:txBody>
      </p:sp>
      <p:grpSp>
        <p:nvGrpSpPr>
          <p:cNvPr id="12" name="Group 11">
            <a:extLst>
              <a:ext uri="{FF2B5EF4-FFF2-40B4-BE49-F238E27FC236}">
                <a16:creationId xmlns:a16="http://schemas.microsoft.com/office/drawing/2014/main" id="{854F3A55-3DED-4A38-BD38-00F573CDD0B8}"/>
              </a:ext>
            </a:extLst>
          </p:cNvPr>
          <p:cNvGrpSpPr/>
          <p:nvPr/>
        </p:nvGrpSpPr>
        <p:grpSpPr>
          <a:xfrm>
            <a:off x="10164930" y="1090104"/>
            <a:ext cx="664041" cy="317315"/>
            <a:chOff x="10633052" y="952592"/>
            <a:chExt cx="865432" cy="413551"/>
          </a:xfrm>
        </p:grpSpPr>
        <p:sp>
          <p:nvSpPr>
            <p:cNvPr id="13" name="Rectangle: Rounded Corners 12">
              <a:extLst>
                <a:ext uri="{FF2B5EF4-FFF2-40B4-BE49-F238E27FC236}">
                  <a16:creationId xmlns:a16="http://schemas.microsoft.com/office/drawing/2014/main" id="{6DD80EAB-FE87-4737-845D-2DFEE1E352C7}"/>
                </a:ext>
              </a:extLst>
            </p:cNvPr>
            <p:cNvSpPr/>
            <p:nvPr/>
          </p:nvSpPr>
          <p:spPr>
            <a:xfrm rot="1800000">
              <a:off x="10633052" y="984739"/>
              <a:ext cx="399543" cy="97469"/>
            </a:xfrm>
            <a:prstGeom prst="roundRect">
              <a:avLst>
                <a:gd name="adj" fmla="val 5000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4" name="Rectangle: Rounded Corners 13">
              <a:extLst>
                <a:ext uri="{FF2B5EF4-FFF2-40B4-BE49-F238E27FC236}">
                  <a16:creationId xmlns:a16="http://schemas.microsoft.com/office/drawing/2014/main" id="{FB1038D7-52FD-4855-B5E0-B170A799A711}"/>
                </a:ext>
              </a:extLst>
            </p:cNvPr>
            <p:cNvSpPr/>
            <p:nvPr/>
          </p:nvSpPr>
          <p:spPr>
            <a:xfrm rot="1800000">
              <a:off x="11098941" y="1268674"/>
              <a:ext cx="399543" cy="97469"/>
            </a:xfrm>
            <a:prstGeom prst="roundRect">
              <a:avLst>
                <a:gd name="adj" fmla="val 5000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5" name="Rectangle: Rounded Corners 14">
              <a:extLst>
                <a:ext uri="{FF2B5EF4-FFF2-40B4-BE49-F238E27FC236}">
                  <a16:creationId xmlns:a16="http://schemas.microsoft.com/office/drawing/2014/main" id="{C1499CAF-A8BE-4D19-9079-0E05069E9C2A}"/>
                </a:ext>
              </a:extLst>
            </p:cNvPr>
            <p:cNvSpPr/>
            <p:nvPr/>
          </p:nvSpPr>
          <p:spPr>
            <a:xfrm rot="1800000">
              <a:off x="11027802" y="952592"/>
              <a:ext cx="399543" cy="97469"/>
            </a:xfrm>
            <a:prstGeom prst="roundRect">
              <a:avLst>
                <a:gd name="adj" fmla="val 5000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sp>
        <p:nvSpPr>
          <p:cNvPr id="16" name="Circle: Hollow 15">
            <a:extLst>
              <a:ext uri="{FF2B5EF4-FFF2-40B4-BE49-F238E27FC236}">
                <a16:creationId xmlns:a16="http://schemas.microsoft.com/office/drawing/2014/main" id="{A0D6BC0D-AE3C-4415-8B88-40BFBFB0ECFE}"/>
              </a:ext>
            </a:extLst>
          </p:cNvPr>
          <p:cNvSpPr/>
          <p:nvPr/>
        </p:nvSpPr>
        <p:spPr>
          <a:xfrm>
            <a:off x="6656520" y="4928443"/>
            <a:ext cx="378430" cy="378430"/>
          </a:xfrm>
          <a:prstGeom prst="donut">
            <a:avLst>
              <a:gd name="adj" fmla="val 22798"/>
            </a:avLst>
          </a:prstGeom>
          <a:solidFill>
            <a:srgbClr val="FFB4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aphicFrame>
        <p:nvGraphicFramePr>
          <p:cNvPr id="17" name="Chart 16">
            <a:extLst>
              <a:ext uri="{FF2B5EF4-FFF2-40B4-BE49-F238E27FC236}">
                <a16:creationId xmlns:a16="http://schemas.microsoft.com/office/drawing/2014/main" id="{22F831EE-7FF2-4FAE-9443-1857825F34FB}"/>
              </a:ext>
            </a:extLst>
          </p:cNvPr>
          <p:cNvGraphicFramePr/>
          <p:nvPr>
            <p:extLst>
              <p:ext uri="{D42A27DB-BD31-4B8C-83A1-F6EECF244321}">
                <p14:modId xmlns:p14="http://schemas.microsoft.com/office/powerpoint/2010/main" val="3416209801"/>
              </p:ext>
            </p:extLst>
          </p:nvPr>
        </p:nvGraphicFramePr>
        <p:xfrm>
          <a:off x="996091" y="996747"/>
          <a:ext cx="3984283" cy="515547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413960100"/>
      </p:ext>
    </p:extLst>
  </p:cSld>
  <p:clrMapOvr>
    <a:masterClrMapping/>
  </p:clrMapOvr>
  <p:transition spd="slow">
    <p:cove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Rounded Corners 25">
            <a:extLst>
              <a:ext uri="{FF2B5EF4-FFF2-40B4-BE49-F238E27FC236}">
                <a16:creationId xmlns:a16="http://schemas.microsoft.com/office/drawing/2014/main" id="{4B69830F-8B90-4E42-BBD9-1E30BA837AAB}"/>
              </a:ext>
            </a:extLst>
          </p:cNvPr>
          <p:cNvSpPr/>
          <p:nvPr/>
        </p:nvSpPr>
        <p:spPr>
          <a:xfrm>
            <a:off x="1073258" y="2811237"/>
            <a:ext cx="10045484" cy="1278766"/>
          </a:xfrm>
          <a:prstGeom prst="roundRect">
            <a:avLst>
              <a:gd name="adj" fmla="val 5000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aphicFrame>
        <p:nvGraphicFramePr>
          <p:cNvPr id="8" name="Chart 7">
            <a:extLst>
              <a:ext uri="{FF2B5EF4-FFF2-40B4-BE49-F238E27FC236}">
                <a16:creationId xmlns:a16="http://schemas.microsoft.com/office/drawing/2014/main" id="{71C88769-2B91-4B34-BADC-B48110F41D48}"/>
              </a:ext>
            </a:extLst>
          </p:cNvPr>
          <p:cNvGraphicFramePr/>
          <p:nvPr>
            <p:extLst>
              <p:ext uri="{D42A27DB-BD31-4B8C-83A1-F6EECF244321}">
                <p14:modId xmlns:p14="http://schemas.microsoft.com/office/powerpoint/2010/main" val="269196120"/>
              </p:ext>
            </p:extLst>
          </p:nvPr>
        </p:nvGraphicFramePr>
        <p:xfrm>
          <a:off x="3734540" y="922516"/>
          <a:ext cx="4722920" cy="5304852"/>
        </p:xfrm>
        <a:graphic>
          <a:graphicData uri="http://schemas.openxmlformats.org/drawingml/2006/chart">
            <c:chart xmlns:c="http://schemas.openxmlformats.org/drawingml/2006/chart" xmlns:r="http://schemas.openxmlformats.org/officeDocument/2006/relationships" r:id="rId2"/>
          </a:graphicData>
        </a:graphic>
      </p:graphicFrame>
      <p:sp>
        <p:nvSpPr>
          <p:cNvPr id="9" name="Rectangle: Rounded Corners 8">
            <a:extLst>
              <a:ext uri="{FF2B5EF4-FFF2-40B4-BE49-F238E27FC236}">
                <a16:creationId xmlns:a16="http://schemas.microsoft.com/office/drawing/2014/main" id="{7AC978B5-1A36-4F68-B323-07E9A521FBBD}"/>
              </a:ext>
            </a:extLst>
          </p:cNvPr>
          <p:cNvSpPr/>
          <p:nvPr/>
        </p:nvSpPr>
        <p:spPr>
          <a:xfrm>
            <a:off x="1137453" y="816926"/>
            <a:ext cx="608608" cy="488179"/>
          </a:xfrm>
          <a:prstGeom prst="roundRect">
            <a:avLst>
              <a:gd name="adj" fmla="val 50000"/>
            </a:avLst>
          </a:prstGeom>
          <a:solidFill>
            <a:schemeClr val="bg1"/>
          </a:solidFill>
          <a:ln>
            <a:noFill/>
          </a:ln>
          <a:effectLst>
            <a:outerShdw blurRad="571500" dist="279400" dir="1500000" sx="98000" sy="98000" algn="ctr" rotWithShape="0">
              <a:schemeClr val="tx1">
                <a:lumMod val="85000"/>
                <a:lumOff val="15000"/>
                <a:alpha val="17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D"/>
              <a:t>v</a:t>
            </a:r>
          </a:p>
        </p:txBody>
      </p:sp>
      <p:sp>
        <p:nvSpPr>
          <p:cNvPr id="10" name="TextBox 9">
            <a:extLst>
              <a:ext uri="{FF2B5EF4-FFF2-40B4-BE49-F238E27FC236}">
                <a16:creationId xmlns:a16="http://schemas.microsoft.com/office/drawing/2014/main" id="{003924AF-EFE4-4E34-BBB6-DE309C16B726}"/>
              </a:ext>
            </a:extLst>
          </p:cNvPr>
          <p:cNvSpPr txBox="1"/>
          <p:nvPr/>
        </p:nvSpPr>
        <p:spPr>
          <a:xfrm>
            <a:off x="1252566" y="860960"/>
            <a:ext cx="378382" cy="400110"/>
          </a:xfrm>
          <a:prstGeom prst="rect">
            <a:avLst/>
          </a:prstGeom>
          <a:noFill/>
        </p:spPr>
        <p:txBody>
          <a:bodyPr wrap="square" rtlCol="0">
            <a:spAutoFit/>
          </a:bodyPr>
          <a:lstStyle/>
          <a:p>
            <a:r>
              <a:rPr lang="en-US" sz="2000">
                <a:solidFill>
                  <a:srgbClr val="04294F"/>
                </a:solidFill>
                <a:latin typeface="Fredoka One" panose="02000000000000000000" pitchFamily="2" charset="0"/>
              </a:rPr>
              <a:t>A</a:t>
            </a:r>
            <a:endParaRPr lang="en-ID" sz="2000">
              <a:solidFill>
                <a:srgbClr val="04294F"/>
              </a:solidFill>
              <a:latin typeface="Fredoka One" panose="02000000000000000000" pitchFamily="2" charset="0"/>
            </a:endParaRPr>
          </a:p>
        </p:txBody>
      </p:sp>
      <p:sp>
        <p:nvSpPr>
          <p:cNvPr id="11" name="TextBox 10">
            <a:extLst>
              <a:ext uri="{FF2B5EF4-FFF2-40B4-BE49-F238E27FC236}">
                <a16:creationId xmlns:a16="http://schemas.microsoft.com/office/drawing/2014/main" id="{130155C0-5DB8-4FDA-A597-5AEDB7358806}"/>
              </a:ext>
            </a:extLst>
          </p:cNvPr>
          <p:cNvSpPr txBox="1"/>
          <p:nvPr/>
        </p:nvSpPr>
        <p:spPr>
          <a:xfrm>
            <a:off x="1073258" y="1445583"/>
            <a:ext cx="2625890" cy="606833"/>
          </a:xfrm>
          <a:prstGeom prst="rect">
            <a:avLst/>
          </a:prstGeom>
          <a:noFill/>
        </p:spPr>
        <p:txBody>
          <a:bodyPr wrap="square" rtlCol="0">
            <a:spAutoFit/>
          </a:bodyPr>
          <a:lstStyle/>
          <a:p>
            <a:pPr>
              <a:lnSpc>
                <a:spcPct val="200000"/>
              </a:lnSpc>
            </a:pPr>
            <a:r>
              <a:rPr lang="en-US" sz="90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rPr>
              <a:t>Lorem ipsum dolor sit amet, conseur adipiscing Lorem ipsum dolor sit amet, </a:t>
            </a:r>
            <a:endParaRPr lang="en-ID" sz="900" dirty="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2" name="TextBox 11">
            <a:extLst>
              <a:ext uri="{FF2B5EF4-FFF2-40B4-BE49-F238E27FC236}">
                <a16:creationId xmlns:a16="http://schemas.microsoft.com/office/drawing/2014/main" id="{47A69957-F86E-44F4-94C1-513527D59523}"/>
              </a:ext>
            </a:extLst>
          </p:cNvPr>
          <p:cNvSpPr txBox="1"/>
          <p:nvPr/>
        </p:nvSpPr>
        <p:spPr>
          <a:xfrm>
            <a:off x="1073258" y="5411322"/>
            <a:ext cx="2625890" cy="606833"/>
          </a:xfrm>
          <a:prstGeom prst="rect">
            <a:avLst/>
          </a:prstGeom>
          <a:noFill/>
        </p:spPr>
        <p:txBody>
          <a:bodyPr wrap="square" rtlCol="0">
            <a:spAutoFit/>
          </a:bodyPr>
          <a:lstStyle/>
          <a:p>
            <a:pPr>
              <a:lnSpc>
                <a:spcPct val="200000"/>
              </a:lnSpc>
            </a:pPr>
            <a:r>
              <a:rPr lang="en-US" sz="90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rPr>
              <a:t>Lorem ipsum dolor sit amet, conseur adipiscing Lorem ipsum dolor sit amet, </a:t>
            </a:r>
            <a:endParaRPr lang="en-ID" sz="900" dirty="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3" name="Rectangle: Rounded Corners 12">
            <a:extLst>
              <a:ext uri="{FF2B5EF4-FFF2-40B4-BE49-F238E27FC236}">
                <a16:creationId xmlns:a16="http://schemas.microsoft.com/office/drawing/2014/main" id="{47882328-FBB3-4A0E-A89B-2B22AAFFF45C}"/>
              </a:ext>
            </a:extLst>
          </p:cNvPr>
          <p:cNvSpPr/>
          <p:nvPr/>
        </p:nvSpPr>
        <p:spPr>
          <a:xfrm>
            <a:off x="1108650" y="4789402"/>
            <a:ext cx="608608" cy="488179"/>
          </a:xfrm>
          <a:prstGeom prst="roundRect">
            <a:avLst>
              <a:gd name="adj" fmla="val 50000"/>
            </a:avLst>
          </a:prstGeom>
          <a:solidFill>
            <a:schemeClr val="bg1"/>
          </a:solidFill>
          <a:ln>
            <a:noFill/>
          </a:ln>
          <a:effectLst>
            <a:outerShdw blurRad="571500" dist="279400" dir="1500000" sx="98000" sy="98000" algn="ctr" rotWithShape="0">
              <a:schemeClr val="tx1">
                <a:lumMod val="85000"/>
                <a:lumOff val="15000"/>
                <a:alpha val="17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D"/>
              <a:t>v</a:t>
            </a:r>
          </a:p>
        </p:txBody>
      </p:sp>
      <p:sp>
        <p:nvSpPr>
          <p:cNvPr id="14" name="TextBox 13">
            <a:extLst>
              <a:ext uri="{FF2B5EF4-FFF2-40B4-BE49-F238E27FC236}">
                <a16:creationId xmlns:a16="http://schemas.microsoft.com/office/drawing/2014/main" id="{F19D116A-B9A8-4AC5-8912-0412C86118C5}"/>
              </a:ext>
            </a:extLst>
          </p:cNvPr>
          <p:cNvSpPr txBox="1"/>
          <p:nvPr/>
        </p:nvSpPr>
        <p:spPr>
          <a:xfrm>
            <a:off x="1223763" y="4833436"/>
            <a:ext cx="378382" cy="400110"/>
          </a:xfrm>
          <a:prstGeom prst="rect">
            <a:avLst/>
          </a:prstGeom>
          <a:noFill/>
        </p:spPr>
        <p:txBody>
          <a:bodyPr wrap="square" rtlCol="0">
            <a:spAutoFit/>
          </a:bodyPr>
          <a:lstStyle/>
          <a:p>
            <a:r>
              <a:rPr lang="en-US" sz="2000">
                <a:solidFill>
                  <a:srgbClr val="FFB400"/>
                </a:solidFill>
                <a:latin typeface="Fredoka One" panose="02000000000000000000" pitchFamily="2" charset="0"/>
              </a:rPr>
              <a:t>C</a:t>
            </a:r>
            <a:endParaRPr lang="en-ID" sz="2000">
              <a:solidFill>
                <a:srgbClr val="FFB400"/>
              </a:solidFill>
              <a:latin typeface="Fredoka One" panose="02000000000000000000" pitchFamily="2" charset="0"/>
            </a:endParaRPr>
          </a:p>
        </p:txBody>
      </p:sp>
      <p:sp>
        <p:nvSpPr>
          <p:cNvPr id="15" name="TextBox 14">
            <a:extLst>
              <a:ext uri="{FF2B5EF4-FFF2-40B4-BE49-F238E27FC236}">
                <a16:creationId xmlns:a16="http://schemas.microsoft.com/office/drawing/2014/main" id="{6D2C904B-5EB8-40F6-BA4E-A2B355DD8174}"/>
              </a:ext>
            </a:extLst>
          </p:cNvPr>
          <p:cNvSpPr txBox="1"/>
          <p:nvPr/>
        </p:nvSpPr>
        <p:spPr>
          <a:xfrm>
            <a:off x="1932196" y="922516"/>
            <a:ext cx="1385212" cy="338554"/>
          </a:xfrm>
          <a:prstGeom prst="rect">
            <a:avLst/>
          </a:prstGeom>
          <a:noFill/>
        </p:spPr>
        <p:txBody>
          <a:bodyPr wrap="square" rtlCol="0">
            <a:spAutoFit/>
          </a:bodyPr>
          <a:lstStyle/>
          <a:p>
            <a:r>
              <a:rPr lang="en-US" sz="1600">
                <a:solidFill>
                  <a:srgbClr val="04294F"/>
                </a:solidFill>
                <a:latin typeface="Fredoka One" panose="02000000000000000000" pitchFamily="2" charset="0"/>
              </a:rPr>
              <a:t>Fun Game</a:t>
            </a:r>
            <a:endParaRPr lang="en-ID" sz="1600">
              <a:solidFill>
                <a:srgbClr val="04294F"/>
              </a:solidFill>
              <a:latin typeface="Fredoka One" panose="02000000000000000000" pitchFamily="2" charset="0"/>
            </a:endParaRPr>
          </a:p>
        </p:txBody>
      </p:sp>
      <p:sp>
        <p:nvSpPr>
          <p:cNvPr id="16" name="TextBox 15">
            <a:extLst>
              <a:ext uri="{FF2B5EF4-FFF2-40B4-BE49-F238E27FC236}">
                <a16:creationId xmlns:a16="http://schemas.microsoft.com/office/drawing/2014/main" id="{0D843FB0-4511-49B5-8A04-256903938C7B}"/>
              </a:ext>
            </a:extLst>
          </p:cNvPr>
          <p:cNvSpPr txBox="1"/>
          <p:nvPr/>
        </p:nvSpPr>
        <p:spPr>
          <a:xfrm>
            <a:off x="1932196" y="4848825"/>
            <a:ext cx="1385212" cy="338554"/>
          </a:xfrm>
          <a:prstGeom prst="rect">
            <a:avLst/>
          </a:prstGeom>
          <a:noFill/>
        </p:spPr>
        <p:txBody>
          <a:bodyPr wrap="square" rtlCol="0">
            <a:spAutoFit/>
          </a:bodyPr>
          <a:lstStyle/>
          <a:p>
            <a:r>
              <a:rPr lang="en-US" sz="1600">
                <a:solidFill>
                  <a:srgbClr val="FFB400"/>
                </a:solidFill>
                <a:latin typeface="Fredoka One" panose="02000000000000000000" pitchFamily="2" charset="0"/>
              </a:rPr>
              <a:t>Outbond</a:t>
            </a:r>
            <a:endParaRPr lang="en-ID" sz="1600">
              <a:solidFill>
                <a:srgbClr val="FFB400"/>
              </a:solidFill>
              <a:latin typeface="Fredoka One" panose="02000000000000000000" pitchFamily="2" charset="0"/>
            </a:endParaRPr>
          </a:p>
        </p:txBody>
      </p:sp>
      <p:sp>
        <p:nvSpPr>
          <p:cNvPr id="17" name="Rectangle: Rounded Corners 16">
            <a:extLst>
              <a:ext uri="{FF2B5EF4-FFF2-40B4-BE49-F238E27FC236}">
                <a16:creationId xmlns:a16="http://schemas.microsoft.com/office/drawing/2014/main" id="{4CC86AE2-EDBA-4233-BCAA-8CFB99009000}"/>
              </a:ext>
            </a:extLst>
          </p:cNvPr>
          <p:cNvSpPr/>
          <p:nvPr/>
        </p:nvSpPr>
        <p:spPr>
          <a:xfrm>
            <a:off x="8938787" y="816926"/>
            <a:ext cx="608608" cy="488179"/>
          </a:xfrm>
          <a:prstGeom prst="roundRect">
            <a:avLst>
              <a:gd name="adj" fmla="val 50000"/>
            </a:avLst>
          </a:prstGeom>
          <a:solidFill>
            <a:schemeClr val="bg1"/>
          </a:solidFill>
          <a:ln>
            <a:noFill/>
          </a:ln>
          <a:effectLst>
            <a:outerShdw blurRad="571500" dist="279400" dir="1500000" sx="98000" sy="98000" algn="ctr" rotWithShape="0">
              <a:schemeClr val="tx1">
                <a:lumMod val="85000"/>
                <a:lumOff val="15000"/>
                <a:alpha val="17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D"/>
              <a:t>v</a:t>
            </a:r>
          </a:p>
        </p:txBody>
      </p:sp>
      <p:sp>
        <p:nvSpPr>
          <p:cNvPr id="18" name="TextBox 17">
            <a:extLst>
              <a:ext uri="{FF2B5EF4-FFF2-40B4-BE49-F238E27FC236}">
                <a16:creationId xmlns:a16="http://schemas.microsoft.com/office/drawing/2014/main" id="{42D219CE-30AE-4329-846A-EB5A3A59345B}"/>
              </a:ext>
            </a:extLst>
          </p:cNvPr>
          <p:cNvSpPr txBox="1"/>
          <p:nvPr/>
        </p:nvSpPr>
        <p:spPr>
          <a:xfrm>
            <a:off x="9053900" y="860960"/>
            <a:ext cx="378382" cy="400110"/>
          </a:xfrm>
          <a:prstGeom prst="rect">
            <a:avLst/>
          </a:prstGeom>
          <a:noFill/>
        </p:spPr>
        <p:txBody>
          <a:bodyPr wrap="square" rtlCol="0">
            <a:spAutoFit/>
          </a:bodyPr>
          <a:lstStyle/>
          <a:p>
            <a:r>
              <a:rPr lang="en-US" sz="2000">
                <a:solidFill>
                  <a:srgbClr val="F04E23"/>
                </a:solidFill>
                <a:latin typeface="Fredoka One" panose="02000000000000000000" pitchFamily="2" charset="0"/>
              </a:rPr>
              <a:t>B</a:t>
            </a:r>
            <a:endParaRPr lang="en-ID" sz="2000">
              <a:solidFill>
                <a:srgbClr val="F04E23"/>
              </a:solidFill>
              <a:latin typeface="Fredoka One" panose="02000000000000000000" pitchFamily="2" charset="0"/>
            </a:endParaRPr>
          </a:p>
        </p:txBody>
      </p:sp>
      <p:sp>
        <p:nvSpPr>
          <p:cNvPr id="19" name="TextBox 18">
            <a:extLst>
              <a:ext uri="{FF2B5EF4-FFF2-40B4-BE49-F238E27FC236}">
                <a16:creationId xmlns:a16="http://schemas.microsoft.com/office/drawing/2014/main" id="{2588CCA8-9C0F-4F32-BADA-BA2C0743E6E8}"/>
              </a:ext>
            </a:extLst>
          </p:cNvPr>
          <p:cNvSpPr txBox="1"/>
          <p:nvPr/>
        </p:nvSpPr>
        <p:spPr>
          <a:xfrm>
            <a:off x="8874592" y="1445583"/>
            <a:ext cx="2625890" cy="606833"/>
          </a:xfrm>
          <a:prstGeom prst="rect">
            <a:avLst/>
          </a:prstGeom>
          <a:noFill/>
        </p:spPr>
        <p:txBody>
          <a:bodyPr wrap="square" rtlCol="0">
            <a:spAutoFit/>
          </a:bodyPr>
          <a:lstStyle/>
          <a:p>
            <a:pPr>
              <a:lnSpc>
                <a:spcPct val="200000"/>
              </a:lnSpc>
            </a:pPr>
            <a:r>
              <a:rPr lang="en-US" sz="90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rPr>
              <a:t>Lorem ipsum dolor sit amet, conseur adipiscing Lorem ipsum dolor sit amet, </a:t>
            </a:r>
            <a:endParaRPr lang="en-ID" sz="900" dirty="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20" name="TextBox 19">
            <a:extLst>
              <a:ext uri="{FF2B5EF4-FFF2-40B4-BE49-F238E27FC236}">
                <a16:creationId xmlns:a16="http://schemas.microsoft.com/office/drawing/2014/main" id="{803A6507-6CB2-449B-9D03-FCB9671D9727}"/>
              </a:ext>
            </a:extLst>
          </p:cNvPr>
          <p:cNvSpPr txBox="1"/>
          <p:nvPr/>
        </p:nvSpPr>
        <p:spPr>
          <a:xfrm>
            <a:off x="8874592" y="5411322"/>
            <a:ext cx="2625890" cy="606833"/>
          </a:xfrm>
          <a:prstGeom prst="rect">
            <a:avLst/>
          </a:prstGeom>
          <a:noFill/>
        </p:spPr>
        <p:txBody>
          <a:bodyPr wrap="square" rtlCol="0">
            <a:spAutoFit/>
          </a:bodyPr>
          <a:lstStyle/>
          <a:p>
            <a:pPr>
              <a:lnSpc>
                <a:spcPct val="200000"/>
              </a:lnSpc>
            </a:pPr>
            <a:r>
              <a:rPr lang="en-US" sz="90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rPr>
              <a:t>Lorem ipsum dolor sit amet, conseur adipiscing Lorem ipsum dolor sit amet, </a:t>
            </a:r>
            <a:endParaRPr lang="en-ID" sz="900" dirty="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21" name="Rectangle: Rounded Corners 20">
            <a:extLst>
              <a:ext uri="{FF2B5EF4-FFF2-40B4-BE49-F238E27FC236}">
                <a16:creationId xmlns:a16="http://schemas.microsoft.com/office/drawing/2014/main" id="{D17CE358-D45C-4CE2-8601-518FE3B3CAD8}"/>
              </a:ext>
            </a:extLst>
          </p:cNvPr>
          <p:cNvSpPr/>
          <p:nvPr/>
        </p:nvSpPr>
        <p:spPr>
          <a:xfrm>
            <a:off x="8909984" y="4789402"/>
            <a:ext cx="608608" cy="488179"/>
          </a:xfrm>
          <a:prstGeom prst="roundRect">
            <a:avLst>
              <a:gd name="adj" fmla="val 50000"/>
            </a:avLst>
          </a:prstGeom>
          <a:solidFill>
            <a:schemeClr val="bg1"/>
          </a:solidFill>
          <a:ln>
            <a:noFill/>
          </a:ln>
          <a:effectLst>
            <a:outerShdw blurRad="571500" dist="279400" dir="1500000" sx="98000" sy="98000" algn="ctr" rotWithShape="0">
              <a:schemeClr val="tx1">
                <a:lumMod val="85000"/>
                <a:lumOff val="15000"/>
                <a:alpha val="17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D"/>
              <a:t>v</a:t>
            </a:r>
          </a:p>
        </p:txBody>
      </p:sp>
      <p:sp>
        <p:nvSpPr>
          <p:cNvPr id="22" name="TextBox 21">
            <a:extLst>
              <a:ext uri="{FF2B5EF4-FFF2-40B4-BE49-F238E27FC236}">
                <a16:creationId xmlns:a16="http://schemas.microsoft.com/office/drawing/2014/main" id="{06FE8753-0BC3-4029-8A8E-74B1B4264C10}"/>
              </a:ext>
            </a:extLst>
          </p:cNvPr>
          <p:cNvSpPr txBox="1"/>
          <p:nvPr/>
        </p:nvSpPr>
        <p:spPr>
          <a:xfrm>
            <a:off x="9025097" y="4833436"/>
            <a:ext cx="378382" cy="400110"/>
          </a:xfrm>
          <a:prstGeom prst="rect">
            <a:avLst/>
          </a:prstGeom>
          <a:noFill/>
        </p:spPr>
        <p:txBody>
          <a:bodyPr wrap="square" rtlCol="0">
            <a:spAutoFit/>
          </a:bodyPr>
          <a:lstStyle/>
          <a:p>
            <a:r>
              <a:rPr lang="en-US" sz="2000">
                <a:solidFill>
                  <a:srgbClr val="00ACDC"/>
                </a:solidFill>
                <a:latin typeface="Fredoka One" panose="02000000000000000000" pitchFamily="2" charset="0"/>
              </a:rPr>
              <a:t>D</a:t>
            </a:r>
            <a:endParaRPr lang="en-ID" sz="2000">
              <a:solidFill>
                <a:srgbClr val="00ACDC"/>
              </a:solidFill>
              <a:latin typeface="Fredoka One" panose="02000000000000000000" pitchFamily="2" charset="0"/>
            </a:endParaRPr>
          </a:p>
        </p:txBody>
      </p:sp>
      <p:sp>
        <p:nvSpPr>
          <p:cNvPr id="23" name="TextBox 22">
            <a:extLst>
              <a:ext uri="{FF2B5EF4-FFF2-40B4-BE49-F238E27FC236}">
                <a16:creationId xmlns:a16="http://schemas.microsoft.com/office/drawing/2014/main" id="{05F2DDE8-3332-4A03-ABA9-847877401CAD}"/>
              </a:ext>
            </a:extLst>
          </p:cNvPr>
          <p:cNvSpPr txBox="1"/>
          <p:nvPr/>
        </p:nvSpPr>
        <p:spPr>
          <a:xfrm>
            <a:off x="9733530" y="922516"/>
            <a:ext cx="1385212" cy="338554"/>
          </a:xfrm>
          <a:prstGeom prst="rect">
            <a:avLst/>
          </a:prstGeom>
          <a:noFill/>
        </p:spPr>
        <p:txBody>
          <a:bodyPr wrap="square" rtlCol="0">
            <a:spAutoFit/>
          </a:bodyPr>
          <a:lstStyle/>
          <a:p>
            <a:r>
              <a:rPr lang="en-US" sz="1600">
                <a:solidFill>
                  <a:srgbClr val="F04E23"/>
                </a:solidFill>
                <a:latin typeface="Fredoka One" panose="02000000000000000000" pitchFamily="2" charset="0"/>
              </a:rPr>
              <a:t>Fun Game</a:t>
            </a:r>
            <a:endParaRPr lang="en-ID" sz="1600">
              <a:solidFill>
                <a:srgbClr val="F04E23"/>
              </a:solidFill>
              <a:latin typeface="Fredoka One" panose="02000000000000000000" pitchFamily="2" charset="0"/>
            </a:endParaRPr>
          </a:p>
        </p:txBody>
      </p:sp>
      <p:sp>
        <p:nvSpPr>
          <p:cNvPr id="24" name="TextBox 23">
            <a:extLst>
              <a:ext uri="{FF2B5EF4-FFF2-40B4-BE49-F238E27FC236}">
                <a16:creationId xmlns:a16="http://schemas.microsoft.com/office/drawing/2014/main" id="{182A4070-F00A-4BE5-8980-EFBC7B51EE6A}"/>
              </a:ext>
            </a:extLst>
          </p:cNvPr>
          <p:cNvSpPr txBox="1"/>
          <p:nvPr/>
        </p:nvSpPr>
        <p:spPr>
          <a:xfrm>
            <a:off x="9733530" y="4848825"/>
            <a:ext cx="1385212" cy="338554"/>
          </a:xfrm>
          <a:prstGeom prst="rect">
            <a:avLst/>
          </a:prstGeom>
          <a:noFill/>
        </p:spPr>
        <p:txBody>
          <a:bodyPr wrap="square" rtlCol="0">
            <a:spAutoFit/>
          </a:bodyPr>
          <a:lstStyle/>
          <a:p>
            <a:r>
              <a:rPr lang="en-US" sz="1600">
                <a:solidFill>
                  <a:srgbClr val="00ACDC"/>
                </a:solidFill>
                <a:latin typeface="Fredoka One" panose="02000000000000000000" pitchFamily="2" charset="0"/>
              </a:rPr>
              <a:t>Outbond</a:t>
            </a:r>
            <a:endParaRPr lang="en-ID" sz="1600">
              <a:solidFill>
                <a:srgbClr val="00ACDC"/>
              </a:solidFill>
              <a:latin typeface="Fredoka One" panose="02000000000000000000" pitchFamily="2" charset="0"/>
            </a:endParaRPr>
          </a:p>
        </p:txBody>
      </p:sp>
    </p:spTree>
    <p:extLst>
      <p:ext uri="{BB962C8B-B14F-4D97-AF65-F5344CB8AC3E}">
        <p14:creationId xmlns:p14="http://schemas.microsoft.com/office/powerpoint/2010/main" val="1558674710"/>
      </p:ext>
    </p:extLst>
  </p:cSld>
  <p:clrMapOvr>
    <a:masterClrMapping/>
  </p:clrMapOvr>
  <p:transition spd="slow">
    <p:cove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6A605DD-3545-468C-8D00-925FA166D3A7}"/>
              </a:ext>
            </a:extLst>
          </p:cNvPr>
          <p:cNvSpPr/>
          <p:nvPr/>
        </p:nvSpPr>
        <p:spPr>
          <a:xfrm>
            <a:off x="0" y="0"/>
            <a:ext cx="12192000" cy="6858000"/>
          </a:xfrm>
          <a:prstGeom prst="rect">
            <a:avLst/>
          </a:prstGeom>
          <a:solidFill>
            <a:srgbClr val="FFB4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9" name="Freeform: Shape 8">
            <a:extLst>
              <a:ext uri="{FF2B5EF4-FFF2-40B4-BE49-F238E27FC236}">
                <a16:creationId xmlns:a16="http://schemas.microsoft.com/office/drawing/2014/main" id="{DE9949FB-7718-44C0-BF6B-E57A669A7A94}"/>
              </a:ext>
            </a:extLst>
          </p:cNvPr>
          <p:cNvSpPr/>
          <p:nvPr/>
        </p:nvSpPr>
        <p:spPr>
          <a:xfrm>
            <a:off x="4329044" y="2935678"/>
            <a:ext cx="7044505" cy="3473985"/>
          </a:xfrm>
          <a:custGeom>
            <a:avLst/>
            <a:gdLst>
              <a:gd name="connsiteX0" fmla="*/ 1948840 w 7044505"/>
              <a:gd name="connsiteY0" fmla="*/ 3391487 h 3473985"/>
              <a:gd name="connsiteX1" fmla="*/ 1955648 w 7044505"/>
              <a:gd name="connsiteY1" fmla="*/ 3402089 h 3473985"/>
              <a:gd name="connsiteX2" fmla="*/ 1953898 w 7044505"/>
              <a:gd name="connsiteY2" fmla="*/ 3410358 h 3473985"/>
              <a:gd name="connsiteX3" fmla="*/ 1963430 w 7044505"/>
              <a:gd name="connsiteY3" fmla="*/ 3419500 h 3473985"/>
              <a:gd name="connsiteX4" fmla="*/ 2002044 w 7044505"/>
              <a:gd name="connsiteY4" fmla="*/ 3445081 h 3473985"/>
              <a:gd name="connsiteX5" fmla="*/ 2015078 w 7044505"/>
              <a:gd name="connsiteY5" fmla="*/ 3451112 h 3473985"/>
              <a:gd name="connsiteX6" fmla="*/ 1990761 w 7044505"/>
              <a:gd name="connsiteY6" fmla="*/ 3457629 h 3473985"/>
              <a:gd name="connsiteX7" fmla="*/ 1981910 w 7044505"/>
              <a:gd name="connsiteY7" fmla="*/ 3457629 h 3473985"/>
              <a:gd name="connsiteX8" fmla="*/ 1948937 w 7044505"/>
              <a:gd name="connsiteY8" fmla="*/ 3455877 h 3473985"/>
              <a:gd name="connsiteX9" fmla="*/ 1948840 w 7044505"/>
              <a:gd name="connsiteY9" fmla="*/ 3391487 h 3473985"/>
              <a:gd name="connsiteX10" fmla="*/ 1871480 w 7044505"/>
              <a:gd name="connsiteY10" fmla="*/ 3340502 h 3473985"/>
              <a:gd name="connsiteX11" fmla="*/ 1877836 w 7044505"/>
              <a:gd name="connsiteY11" fmla="*/ 3345091 h 3473985"/>
              <a:gd name="connsiteX12" fmla="*/ 1879003 w 7044505"/>
              <a:gd name="connsiteY12" fmla="*/ 3367365 h 3473985"/>
              <a:gd name="connsiteX13" fmla="*/ 1888438 w 7044505"/>
              <a:gd name="connsiteY13" fmla="*/ 3375535 h 3473985"/>
              <a:gd name="connsiteX14" fmla="*/ 1888573 w 7044505"/>
              <a:gd name="connsiteY14" fmla="*/ 3375523 h 3473985"/>
              <a:gd name="connsiteX15" fmla="*/ 1883319 w 7044505"/>
              <a:gd name="connsiteY15" fmla="*/ 3371803 h 3473985"/>
              <a:gd name="connsiteX16" fmla="*/ 1879295 w 7044505"/>
              <a:gd name="connsiteY16" fmla="*/ 3367463 h 3473985"/>
              <a:gd name="connsiteX17" fmla="*/ 1878127 w 7044505"/>
              <a:gd name="connsiteY17" fmla="*/ 3345189 h 3473985"/>
              <a:gd name="connsiteX18" fmla="*/ 1871659 w 7044505"/>
              <a:gd name="connsiteY18" fmla="*/ 3340520 h 3473985"/>
              <a:gd name="connsiteX19" fmla="*/ 6570566 w 7044505"/>
              <a:gd name="connsiteY19" fmla="*/ 3245451 h 3473985"/>
              <a:gd name="connsiteX20" fmla="*/ 6575100 w 7044505"/>
              <a:gd name="connsiteY20" fmla="*/ 3247340 h 3473985"/>
              <a:gd name="connsiteX21" fmla="*/ 6567708 w 7044505"/>
              <a:gd name="connsiteY21" fmla="*/ 3255997 h 3473985"/>
              <a:gd name="connsiteX22" fmla="*/ 6570566 w 7044505"/>
              <a:gd name="connsiteY22" fmla="*/ 3245451 h 3473985"/>
              <a:gd name="connsiteX23" fmla="*/ 1893038 w 7044505"/>
              <a:gd name="connsiteY23" fmla="*/ 3183647 h 3473985"/>
              <a:gd name="connsiteX24" fmla="*/ 1899064 w 7044505"/>
              <a:gd name="connsiteY24" fmla="*/ 3187350 h 3473985"/>
              <a:gd name="connsiteX25" fmla="*/ 1895927 w 7044505"/>
              <a:gd name="connsiteY25" fmla="*/ 3192384 h 3473985"/>
              <a:gd name="connsiteX26" fmla="*/ 1888340 w 7044505"/>
              <a:gd name="connsiteY26" fmla="*/ 3196468 h 3473985"/>
              <a:gd name="connsiteX27" fmla="*/ 1891259 w 7044505"/>
              <a:gd name="connsiteY27" fmla="*/ 3209405 h 3473985"/>
              <a:gd name="connsiteX28" fmla="*/ 1888340 w 7044505"/>
              <a:gd name="connsiteY28" fmla="*/ 3224676 h 3473985"/>
              <a:gd name="connsiteX29" fmla="*/ 1887757 w 7044505"/>
              <a:gd name="connsiteY29" fmla="*/ 3239947 h 3473985"/>
              <a:gd name="connsiteX30" fmla="*/ 1881921 w 7044505"/>
              <a:gd name="connsiteY30" fmla="*/ 3253466 h 3473985"/>
              <a:gd name="connsiteX31" fmla="*/ 1873751 w 7044505"/>
              <a:gd name="connsiteY31" fmla="*/ 3266403 h 3473985"/>
              <a:gd name="connsiteX32" fmla="*/ 1874334 w 7044505"/>
              <a:gd name="connsiteY32" fmla="*/ 3281673 h 3473985"/>
              <a:gd name="connsiteX33" fmla="*/ 1866163 w 7044505"/>
              <a:gd name="connsiteY33" fmla="*/ 3295193 h 3473985"/>
              <a:gd name="connsiteX34" fmla="*/ 1855562 w 7044505"/>
              <a:gd name="connsiteY34" fmla="*/ 3308129 h 3473985"/>
              <a:gd name="connsiteX35" fmla="*/ 1856146 w 7044505"/>
              <a:gd name="connsiteY35" fmla="*/ 3326318 h 3473985"/>
              <a:gd name="connsiteX36" fmla="*/ 1859647 w 7044505"/>
              <a:gd name="connsiteY36" fmla="*/ 3339255 h 3473985"/>
              <a:gd name="connsiteX37" fmla="*/ 1859918 w 7044505"/>
              <a:gd name="connsiteY37" fmla="*/ 3339282 h 3473985"/>
              <a:gd name="connsiteX38" fmla="*/ 1858407 w 7044505"/>
              <a:gd name="connsiteY38" fmla="*/ 3334198 h 3473985"/>
              <a:gd name="connsiteX39" fmla="*/ 1856437 w 7044505"/>
              <a:gd name="connsiteY39" fmla="*/ 3326417 h 3473985"/>
              <a:gd name="connsiteX40" fmla="*/ 1855853 w 7044505"/>
              <a:gd name="connsiteY40" fmla="*/ 3308228 h 3473985"/>
              <a:gd name="connsiteX41" fmla="*/ 1866456 w 7044505"/>
              <a:gd name="connsiteY41" fmla="*/ 3295292 h 3473985"/>
              <a:gd name="connsiteX42" fmla="*/ 1874626 w 7044505"/>
              <a:gd name="connsiteY42" fmla="*/ 3281772 h 3473985"/>
              <a:gd name="connsiteX43" fmla="*/ 1874042 w 7044505"/>
              <a:gd name="connsiteY43" fmla="*/ 3266501 h 3473985"/>
              <a:gd name="connsiteX44" fmla="*/ 1882212 w 7044505"/>
              <a:gd name="connsiteY44" fmla="*/ 3253565 h 3473985"/>
              <a:gd name="connsiteX45" fmla="*/ 1888048 w 7044505"/>
              <a:gd name="connsiteY45" fmla="*/ 3240044 h 3473985"/>
              <a:gd name="connsiteX46" fmla="*/ 1888633 w 7044505"/>
              <a:gd name="connsiteY46" fmla="*/ 3224773 h 3473985"/>
              <a:gd name="connsiteX47" fmla="*/ 1891550 w 7044505"/>
              <a:gd name="connsiteY47" fmla="*/ 3209504 h 3473985"/>
              <a:gd name="connsiteX48" fmla="*/ 1888633 w 7044505"/>
              <a:gd name="connsiteY48" fmla="*/ 3196567 h 3473985"/>
              <a:gd name="connsiteX49" fmla="*/ 1896219 w 7044505"/>
              <a:gd name="connsiteY49" fmla="*/ 3192481 h 3473985"/>
              <a:gd name="connsiteX50" fmla="*/ 1893301 w 7044505"/>
              <a:gd name="connsiteY50" fmla="*/ 3183727 h 3473985"/>
              <a:gd name="connsiteX51" fmla="*/ 6664008 w 7044505"/>
              <a:gd name="connsiteY51" fmla="*/ 3102180 h 3473985"/>
              <a:gd name="connsiteX52" fmla="*/ 6677521 w 7044505"/>
              <a:gd name="connsiteY52" fmla="*/ 3111070 h 3473985"/>
              <a:gd name="connsiteX53" fmla="*/ 6693084 w 7044505"/>
              <a:gd name="connsiteY53" fmla="*/ 3106304 h 3473985"/>
              <a:gd name="connsiteX54" fmla="*/ 6695904 w 7044505"/>
              <a:gd name="connsiteY54" fmla="*/ 3122450 h 3473985"/>
              <a:gd name="connsiteX55" fmla="*/ 6680731 w 7044505"/>
              <a:gd name="connsiteY55" fmla="*/ 3148031 h 3473985"/>
              <a:gd name="connsiteX56" fmla="*/ 6667698 w 7044505"/>
              <a:gd name="connsiteY56" fmla="*/ 3166221 h 3473985"/>
              <a:gd name="connsiteX57" fmla="*/ 6661181 w 7044505"/>
              <a:gd name="connsiteY57" fmla="*/ 3176628 h 3473985"/>
              <a:gd name="connsiteX58" fmla="*/ 6639490 w 7044505"/>
              <a:gd name="connsiteY58" fmla="*/ 3190050 h 3473985"/>
              <a:gd name="connsiteX59" fmla="*/ 6629473 w 7044505"/>
              <a:gd name="connsiteY59" fmla="*/ 3210476 h 3473985"/>
              <a:gd name="connsiteX60" fmla="*/ 6616439 w 7044505"/>
              <a:gd name="connsiteY60" fmla="*/ 3233042 h 3473985"/>
              <a:gd name="connsiteX61" fmla="*/ 6580450 w 7044505"/>
              <a:gd name="connsiteY61" fmla="*/ 3241309 h 3473985"/>
              <a:gd name="connsiteX62" fmla="*/ 6566541 w 7044505"/>
              <a:gd name="connsiteY62" fmla="*/ 3235668 h 3473985"/>
              <a:gd name="connsiteX63" fmla="*/ 6548741 w 7044505"/>
              <a:gd name="connsiteY63" fmla="*/ 3227886 h 3473985"/>
              <a:gd name="connsiteX64" fmla="*/ 6553896 w 7044505"/>
              <a:gd name="connsiteY64" fmla="*/ 3206586 h 3473985"/>
              <a:gd name="connsiteX65" fmla="*/ 6578601 w 7044505"/>
              <a:gd name="connsiteY65" fmla="*/ 3183144 h 3473985"/>
              <a:gd name="connsiteX66" fmla="*/ 6632390 w 7044505"/>
              <a:gd name="connsiteY66" fmla="*/ 3147545 h 3473985"/>
              <a:gd name="connsiteX67" fmla="*/ 6648439 w 7044505"/>
              <a:gd name="connsiteY67" fmla="*/ 3120214 h 3473985"/>
              <a:gd name="connsiteX68" fmla="*/ 6658458 w 7044505"/>
              <a:gd name="connsiteY68" fmla="*/ 3103289 h 3473985"/>
              <a:gd name="connsiteX69" fmla="*/ 6664008 w 7044505"/>
              <a:gd name="connsiteY69" fmla="*/ 3102180 h 3473985"/>
              <a:gd name="connsiteX70" fmla="*/ 6114544 w 7044505"/>
              <a:gd name="connsiteY70" fmla="*/ 3100662 h 3473985"/>
              <a:gd name="connsiteX71" fmla="*/ 6147907 w 7044505"/>
              <a:gd name="connsiteY71" fmla="*/ 3110194 h 3473985"/>
              <a:gd name="connsiteX72" fmla="*/ 6180880 w 7044505"/>
              <a:gd name="connsiteY72" fmla="*/ 3103094 h 3473985"/>
              <a:gd name="connsiteX73" fmla="*/ 6181755 w 7044505"/>
              <a:gd name="connsiteY73" fmla="*/ 3133052 h 3473985"/>
              <a:gd name="connsiteX74" fmla="*/ 6176113 w 7044505"/>
              <a:gd name="connsiteY74" fmla="*/ 3154352 h 3473985"/>
              <a:gd name="connsiteX75" fmla="*/ 6164831 w 7044505"/>
              <a:gd name="connsiteY75" fmla="*/ 3152213 h 3473985"/>
              <a:gd name="connsiteX76" fmla="*/ 6160454 w 7044505"/>
              <a:gd name="connsiteY76" fmla="*/ 3162231 h 3473985"/>
              <a:gd name="connsiteX77" fmla="*/ 6149657 w 7044505"/>
              <a:gd name="connsiteY77" fmla="*/ 3170012 h 3473985"/>
              <a:gd name="connsiteX78" fmla="*/ 6123688 w 7044505"/>
              <a:gd name="connsiteY78" fmla="*/ 3139665 h 3473985"/>
              <a:gd name="connsiteX79" fmla="*/ 6114544 w 7044505"/>
              <a:gd name="connsiteY79" fmla="*/ 3100662 h 3473985"/>
              <a:gd name="connsiteX80" fmla="*/ 5963016 w 7044505"/>
              <a:gd name="connsiteY80" fmla="*/ 2984416 h 3473985"/>
              <a:gd name="connsiteX81" fmla="*/ 5975357 w 7044505"/>
              <a:gd name="connsiteY81" fmla="*/ 2986666 h 3473985"/>
              <a:gd name="connsiteX82" fmla="*/ 5951915 w 7044505"/>
              <a:gd name="connsiteY82" fmla="*/ 2989682 h 3473985"/>
              <a:gd name="connsiteX83" fmla="*/ 5963016 w 7044505"/>
              <a:gd name="connsiteY83" fmla="*/ 2984416 h 3473985"/>
              <a:gd name="connsiteX84" fmla="*/ 6677133 w 7044505"/>
              <a:gd name="connsiteY84" fmla="*/ 2965463 h 3473985"/>
              <a:gd name="connsiteX85" fmla="*/ 6701448 w 7044505"/>
              <a:gd name="connsiteY85" fmla="*/ 2983263 h 3473985"/>
              <a:gd name="connsiteX86" fmla="*/ 6708841 w 7044505"/>
              <a:gd name="connsiteY86" fmla="*/ 3001063 h 3473985"/>
              <a:gd name="connsiteX87" fmla="*/ 6716234 w 7044505"/>
              <a:gd name="connsiteY87" fmla="*/ 3014486 h 3473985"/>
              <a:gd name="connsiteX88" fmla="*/ 6724015 w 7044505"/>
              <a:gd name="connsiteY88" fmla="*/ 3018376 h 3473985"/>
              <a:gd name="connsiteX89" fmla="*/ 6724404 w 7044505"/>
              <a:gd name="connsiteY89" fmla="*/ 3007580 h 3473985"/>
              <a:gd name="connsiteX90" fmla="*/ 6733060 w 7044505"/>
              <a:gd name="connsiteY90" fmla="*/ 3023142 h 3473985"/>
              <a:gd name="connsiteX91" fmla="*/ 6744732 w 7044505"/>
              <a:gd name="connsiteY91" fmla="*/ 3034814 h 3473985"/>
              <a:gd name="connsiteX92" fmla="*/ 6763797 w 7044505"/>
              <a:gd name="connsiteY92" fmla="*/ 3036565 h 3473985"/>
              <a:gd name="connsiteX93" fmla="*/ 6782861 w 7044505"/>
              <a:gd name="connsiteY93" fmla="*/ 3035786 h 3473985"/>
              <a:gd name="connsiteX94" fmla="*/ 6776344 w 7044505"/>
              <a:gd name="connsiteY94" fmla="*/ 3053099 h 3473985"/>
              <a:gd name="connsiteX95" fmla="*/ 6768076 w 7044505"/>
              <a:gd name="connsiteY95" fmla="*/ 3064772 h 3473985"/>
              <a:gd name="connsiteX96" fmla="*/ 6755042 w 7044505"/>
              <a:gd name="connsiteY96" fmla="*/ 3069149 h 3473985"/>
              <a:gd name="connsiteX97" fmla="*/ 6749013 w 7044505"/>
              <a:gd name="connsiteY97" fmla="*/ 3089574 h 3473985"/>
              <a:gd name="connsiteX98" fmla="*/ 6727322 w 7044505"/>
              <a:gd name="connsiteY98" fmla="*/ 3119922 h 3473985"/>
              <a:gd name="connsiteX99" fmla="*/ 6709523 w 7044505"/>
              <a:gd name="connsiteY99" fmla="*/ 3117295 h 3473985"/>
              <a:gd name="connsiteX100" fmla="*/ 6715163 w 7044505"/>
              <a:gd name="connsiteY100" fmla="*/ 3086073 h 3473985"/>
              <a:gd name="connsiteX101" fmla="*/ 6689193 w 7044505"/>
              <a:gd name="connsiteY101" fmla="*/ 3062632 h 3473985"/>
              <a:gd name="connsiteX102" fmla="*/ 6705242 w 7044505"/>
              <a:gd name="connsiteY102" fmla="*/ 3044832 h 3473985"/>
              <a:gd name="connsiteX103" fmla="*/ 6708258 w 7044505"/>
              <a:gd name="connsiteY103" fmla="*/ 3015750 h 3473985"/>
              <a:gd name="connsiteX104" fmla="*/ 6696585 w 7044505"/>
              <a:gd name="connsiteY104" fmla="*/ 3000188 h 3473985"/>
              <a:gd name="connsiteX105" fmla="*/ 6683163 w 7044505"/>
              <a:gd name="connsiteY105" fmla="*/ 2986278 h 3473985"/>
              <a:gd name="connsiteX106" fmla="*/ 6677133 w 7044505"/>
              <a:gd name="connsiteY106" fmla="*/ 2965463 h 3473985"/>
              <a:gd name="connsiteX107" fmla="*/ 2184114 w 7044505"/>
              <a:gd name="connsiteY107" fmla="*/ 2858410 h 3473985"/>
              <a:gd name="connsiteX108" fmla="*/ 2176734 w 7044505"/>
              <a:gd name="connsiteY108" fmla="*/ 2858956 h 3473985"/>
              <a:gd name="connsiteX109" fmla="*/ 2172389 w 7044505"/>
              <a:gd name="connsiteY109" fmla="*/ 2859246 h 3473985"/>
              <a:gd name="connsiteX110" fmla="*/ 2172263 w 7044505"/>
              <a:gd name="connsiteY110" fmla="*/ 2859449 h 3473985"/>
              <a:gd name="connsiteX111" fmla="*/ 2176734 w 7044505"/>
              <a:gd name="connsiteY111" fmla="*/ 2859152 h 3473985"/>
              <a:gd name="connsiteX112" fmla="*/ 2193463 w 7044505"/>
              <a:gd name="connsiteY112" fmla="*/ 2865279 h 3473985"/>
              <a:gd name="connsiteX113" fmla="*/ 2202217 w 7044505"/>
              <a:gd name="connsiteY113" fmla="*/ 2878896 h 3473985"/>
              <a:gd name="connsiteX114" fmla="*/ 2213209 w 7044505"/>
              <a:gd name="connsiteY114" fmla="*/ 2875783 h 3473985"/>
              <a:gd name="connsiteX115" fmla="*/ 2235190 w 7044505"/>
              <a:gd name="connsiteY115" fmla="*/ 2892514 h 3473985"/>
              <a:gd name="connsiteX116" fmla="*/ 2242972 w 7044505"/>
              <a:gd name="connsiteY116" fmla="*/ 2898046 h 3473985"/>
              <a:gd name="connsiteX117" fmla="*/ 2248408 w 7044505"/>
              <a:gd name="connsiteY117" fmla="*/ 2907862 h 3473985"/>
              <a:gd name="connsiteX118" fmla="*/ 2248420 w 7044505"/>
              <a:gd name="connsiteY118" fmla="*/ 2907687 h 3473985"/>
              <a:gd name="connsiteX119" fmla="*/ 2235191 w 7044505"/>
              <a:gd name="connsiteY119" fmla="*/ 2892318 h 3473985"/>
              <a:gd name="connsiteX120" fmla="*/ 2213209 w 7044505"/>
              <a:gd name="connsiteY120" fmla="*/ 2875589 h 3473985"/>
              <a:gd name="connsiteX121" fmla="*/ 2202218 w 7044505"/>
              <a:gd name="connsiteY121" fmla="*/ 2878701 h 3473985"/>
              <a:gd name="connsiteX122" fmla="*/ 2193464 w 7044505"/>
              <a:gd name="connsiteY122" fmla="*/ 2865084 h 3473985"/>
              <a:gd name="connsiteX123" fmla="*/ 2184114 w 7044505"/>
              <a:gd name="connsiteY123" fmla="*/ 2858410 h 3473985"/>
              <a:gd name="connsiteX124" fmla="*/ 3821988 w 7044505"/>
              <a:gd name="connsiteY124" fmla="*/ 2846994 h 3473985"/>
              <a:gd name="connsiteX125" fmla="*/ 3833563 w 7044505"/>
              <a:gd name="connsiteY125" fmla="*/ 2863237 h 3473985"/>
              <a:gd name="connsiteX126" fmla="*/ 3841636 w 7044505"/>
              <a:gd name="connsiteY126" fmla="*/ 2864404 h 3473985"/>
              <a:gd name="connsiteX127" fmla="*/ 3846305 w 7044505"/>
              <a:gd name="connsiteY127" fmla="*/ 2853996 h 3473985"/>
              <a:gd name="connsiteX128" fmla="*/ 3846523 w 7044505"/>
              <a:gd name="connsiteY128" fmla="*/ 2853944 h 3473985"/>
              <a:gd name="connsiteX129" fmla="*/ 3846304 w 7044505"/>
              <a:gd name="connsiteY129" fmla="*/ 2853995 h 3473985"/>
              <a:gd name="connsiteX130" fmla="*/ 3841635 w 7044505"/>
              <a:gd name="connsiteY130" fmla="*/ 2864403 h 3473985"/>
              <a:gd name="connsiteX131" fmla="*/ 3833562 w 7044505"/>
              <a:gd name="connsiteY131" fmla="*/ 2863236 h 3473985"/>
              <a:gd name="connsiteX132" fmla="*/ 3865688 w 7044505"/>
              <a:gd name="connsiteY132" fmla="*/ 2836227 h 3473985"/>
              <a:gd name="connsiteX133" fmla="*/ 3865951 w 7044505"/>
              <a:gd name="connsiteY133" fmla="*/ 2836585 h 3473985"/>
              <a:gd name="connsiteX134" fmla="*/ 3859045 w 7044505"/>
              <a:gd name="connsiteY134" fmla="*/ 2850495 h 3473985"/>
              <a:gd name="connsiteX135" fmla="*/ 3858824 w 7044505"/>
              <a:gd name="connsiteY135" fmla="*/ 2850567 h 3473985"/>
              <a:gd name="connsiteX136" fmla="*/ 3859047 w 7044505"/>
              <a:gd name="connsiteY136" fmla="*/ 2850496 h 3473985"/>
              <a:gd name="connsiteX137" fmla="*/ 3865953 w 7044505"/>
              <a:gd name="connsiteY137" fmla="*/ 2836586 h 3473985"/>
              <a:gd name="connsiteX138" fmla="*/ 3833328 w 7044505"/>
              <a:gd name="connsiteY138" fmla="*/ 2830046 h 3473985"/>
              <a:gd name="connsiteX139" fmla="*/ 3826900 w 7044505"/>
              <a:gd name="connsiteY139" fmla="*/ 2840051 h 3473985"/>
              <a:gd name="connsiteX140" fmla="*/ 3822217 w 7044505"/>
              <a:gd name="connsiteY140" fmla="*/ 2846670 h 3473985"/>
              <a:gd name="connsiteX141" fmla="*/ 3826899 w 7044505"/>
              <a:gd name="connsiteY141" fmla="*/ 2840087 h 3473985"/>
              <a:gd name="connsiteX142" fmla="*/ 3853210 w 7044505"/>
              <a:gd name="connsiteY142" fmla="*/ 2821607 h 3473985"/>
              <a:gd name="connsiteX143" fmla="*/ 3853324 w 7044505"/>
              <a:gd name="connsiteY143" fmla="*/ 2821724 h 3473985"/>
              <a:gd name="connsiteX144" fmla="*/ 3853211 w 7044505"/>
              <a:gd name="connsiteY144" fmla="*/ 2821607 h 3473985"/>
              <a:gd name="connsiteX145" fmla="*/ 3892833 w 7044505"/>
              <a:gd name="connsiteY145" fmla="*/ 2775654 h 3473985"/>
              <a:gd name="connsiteX146" fmla="*/ 3896470 w 7044505"/>
              <a:gd name="connsiteY146" fmla="*/ 2785169 h 3473985"/>
              <a:gd name="connsiteX147" fmla="*/ 3904545 w 7044505"/>
              <a:gd name="connsiteY147" fmla="*/ 2793279 h 3473985"/>
              <a:gd name="connsiteX148" fmla="*/ 3896470 w 7044505"/>
              <a:gd name="connsiteY148" fmla="*/ 2785132 h 3473985"/>
              <a:gd name="connsiteX149" fmla="*/ 3702727 w 7044505"/>
              <a:gd name="connsiteY149" fmla="*/ 2770672 h 3473985"/>
              <a:gd name="connsiteX150" fmla="*/ 3698850 w 7044505"/>
              <a:gd name="connsiteY150" fmla="*/ 2775211 h 3473985"/>
              <a:gd name="connsiteX151" fmla="*/ 3698844 w 7044505"/>
              <a:gd name="connsiteY151" fmla="*/ 2775298 h 3473985"/>
              <a:gd name="connsiteX152" fmla="*/ 3702739 w 7044505"/>
              <a:gd name="connsiteY152" fmla="*/ 2770738 h 3473985"/>
              <a:gd name="connsiteX153" fmla="*/ 2229484 w 7044505"/>
              <a:gd name="connsiteY153" fmla="*/ 2760111 h 3473985"/>
              <a:gd name="connsiteX154" fmla="*/ 2229258 w 7044505"/>
              <a:gd name="connsiteY154" fmla="*/ 2761497 h 3473985"/>
              <a:gd name="connsiteX155" fmla="*/ 2219337 w 7044505"/>
              <a:gd name="connsiteY155" fmla="*/ 2790287 h 3473985"/>
              <a:gd name="connsiteX156" fmla="*/ 2204066 w 7044505"/>
              <a:gd name="connsiteY156" fmla="*/ 2797971 h 3473985"/>
              <a:gd name="connsiteX157" fmla="*/ 2195993 w 7044505"/>
              <a:gd name="connsiteY157" fmla="*/ 2800598 h 3473985"/>
              <a:gd name="connsiteX158" fmla="*/ 2187205 w 7044505"/>
              <a:gd name="connsiteY158" fmla="*/ 2801458 h 3473985"/>
              <a:gd name="connsiteX159" fmla="*/ 2187337 w 7044505"/>
              <a:gd name="connsiteY159" fmla="*/ 2801472 h 3473985"/>
              <a:gd name="connsiteX160" fmla="*/ 2204358 w 7044505"/>
              <a:gd name="connsiteY160" fmla="*/ 2797970 h 3473985"/>
              <a:gd name="connsiteX161" fmla="*/ 2219629 w 7044505"/>
              <a:gd name="connsiteY161" fmla="*/ 2790287 h 3473985"/>
              <a:gd name="connsiteX162" fmla="*/ 2229550 w 7044505"/>
              <a:gd name="connsiteY162" fmla="*/ 2761496 h 3473985"/>
              <a:gd name="connsiteX163" fmla="*/ 2229620 w 7044505"/>
              <a:gd name="connsiteY163" fmla="*/ 2759277 h 3473985"/>
              <a:gd name="connsiteX164" fmla="*/ 2229590 w 7044505"/>
              <a:gd name="connsiteY164" fmla="*/ 2759463 h 3473985"/>
              <a:gd name="connsiteX165" fmla="*/ 2242287 w 7044505"/>
              <a:gd name="connsiteY165" fmla="*/ 2760328 h 3473985"/>
              <a:gd name="connsiteX166" fmla="*/ 2242195 w 7044505"/>
              <a:gd name="connsiteY166" fmla="*/ 2760134 h 3473985"/>
              <a:gd name="connsiteX167" fmla="*/ 3743029 w 7044505"/>
              <a:gd name="connsiteY167" fmla="*/ 2753117 h 3473985"/>
              <a:gd name="connsiteX168" fmla="*/ 3742995 w 7044505"/>
              <a:gd name="connsiteY168" fmla="*/ 2753120 h 3473985"/>
              <a:gd name="connsiteX169" fmla="*/ 3739835 w 7044505"/>
              <a:gd name="connsiteY169" fmla="*/ 2762551 h 3473985"/>
              <a:gd name="connsiteX170" fmla="*/ 3739896 w 7044505"/>
              <a:gd name="connsiteY170" fmla="*/ 2762470 h 3473985"/>
              <a:gd name="connsiteX171" fmla="*/ 3796589 w 7044505"/>
              <a:gd name="connsiteY171" fmla="*/ 2740797 h 3473985"/>
              <a:gd name="connsiteX172" fmla="*/ 3796564 w 7044505"/>
              <a:gd name="connsiteY172" fmla="*/ 2740816 h 3473985"/>
              <a:gd name="connsiteX173" fmla="*/ 3794767 w 7044505"/>
              <a:gd name="connsiteY173" fmla="*/ 2751011 h 3473985"/>
              <a:gd name="connsiteX174" fmla="*/ 3794851 w 7044505"/>
              <a:gd name="connsiteY174" fmla="*/ 2750895 h 3473985"/>
              <a:gd name="connsiteX175" fmla="*/ 2232793 w 7044505"/>
              <a:gd name="connsiteY175" fmla="*/ 2739321 h 3473985"/>
              <a:gd name="connsiteX176" fmla="*/ 2232780 w 7044505"/>
              <a:gd name="connsiteY176" fmla="*/ 2739432 h 3473985"/>
              <a:gd name="connsiteX177" fmla="*/ 2232796 w 7044505"/>
              <a:gd name="connsiteY177" fmla="*/ 2739343 h 3473985"/>
              <a:gd name="connsiteX178" fmla="*/ 2231203 w 7044505"/>
              <a:gd name="connsiteY178" fmla="*/ 2724242 h 3473985"/>
              <a:gd name="connsiteX179" fmla="*/ 2214765 w 7044505"/>
              <a:gd name="connsiteY179" fmla="*/ 2727744 h 3473985"/>
              <a:gd name="connsiteX180" fmla="*/ 2213655 w 7044505"/>
              <a:gd name="connsiteY180" fmla="*/ 2725860 h 3473985"/>
              <a:gd name="connsiteX181" fmla="*/ 2214862 w 7044505"/>
              <a:gd name="connsiteY181" fmla="*/ 2727940 h 3473985"/>
              <a:gd name="connsiteX182" fmla="*/ 2221330 w 7044505"/>
              <a:gd name="connsiteY182" fmla="*/ 2724876 h 3473985"/>
              <a:gd name="connsiteX183" fmla="*/ 2231224 w 7044505"/>
              <a:gd name="connsiteY183" fmla="*/ 2724442 h 3473985"/>
              <a:gd name="connsiteX184" fmla="*/ 3897276 w 7044505"/>
              <a:gd name="connsiteY184" fmla="*/ 2690022 h 3473985"/>
              <a:gd name="connsiteX185" fmla="*/ 3903206 w 7044505"/>
              <a:gd name="connsiteY185" fmla="*/ 2691174 h 3473985"/>
              <a:gd name="connsiteX186" fmla="*/ 3915364 w 7044505"/>
              <a:gd name="connsiteY186" fmla="*/ 2727649 h 3473985"/>
              <a:gd name="connsiteX187" fmla="*/ 3917114 w 7044505"/>
              <a:gd name="connsiteY187" fmla="*/ 2763247 h 3473985"/>
              <a:gd name="connsiteX188" fmla="*/ 3917212 w 7044505"/>
              <a:gd name="connsiteY188" fmla="*/ 2766943 h 3473985"/>
              <a:gd name="connsiteX189" fmla="*/ 3906132 w 7044505"/>
              <a:gd name="connsiteY189" fmla="*/ 2761259 h 3473985"/>
              <a:gd name="connsiteX190" fmla="*/ 3917114 w 7044505"/>
              <a:gd name="connsiteY190" fmla="*/ 2766943 h 3473985"/>
              <a:gd name="connsiteX191" fmla="*/ 3918963 w 7044505"/>
              <a:gd name="connsiteY191" fmla="*/ 2783770 h 3473985"/>
              <a:gd name="connsiteX192" fmla="*/ 3918962 w 7044505"/>
              <a:gd name="connsiteY192" fmla="*/ 2783771 h 3473985"/>
              <a:gd name="connsiteX193" fmla="*/ 3919254 w 7044505"/>
              <a:gd name="connsiteY193" fmla="*/ 2785813 h 3473985"/>
              <a:gd name="connsiteX194" fmla="*/ 3919435 w 7044505"/>
              <a:gd name="connsiteY194" fmla="*/ 2785796 h 3473985"/>
              <a:gd name="connsiteX195" fmla="*/ 3918232 w 7044505"/>
              <a:gd name="connsiteY195" fmla="*/ 2775614 h 3473985"/>
              <a:gd name="connsiteX196" fmla="*/ 3917308 w 7044505"/>
              <a:gd name="connsiteY196" fmla="*/ 2763346 h 3473985"/>
              <a:gd name="connsiteX197" fmla="*/ 3915558 w 7044505"/>
              <a:gd name="connsiteY197" fmla="*/ 2727747 h 3473985"/>
              <a:gd name="connsiteX198" fmla="*/ 3903400 w 7044505"/>
              <a:gd name="connsiteY198" fmla="*/ 2691272 h 3473985"/>
              <a:gd name="connsiteX199" fmla="*/ 3902676 w 7044505"/>
              <a:gd name="connsiteY199" fmla="*/ 2690729 h 3473985"/>
              <a:gd name="connsiteX200" fmla="*/ 3902621 w 7044505"/>
              <a:gd name="connsiteY200" fmla="*/ 2690784 h 3473985"/>
              <a:gd name="connsiteX201" fmla="*/ 2058434 w 7044505"/>
              <a:gd name="connsiteY201" fmla="*/ 2684949 h 3473985"/>
              <a:gd name="connsiteX202" fmla="*/ 2045619 w 7044505"/>
              <a:gd name="connsiteY202" fmla="*/ 2685824 h 3473985"/>
              <a:gd name="connsiteX203" fmla="*/ 2041211 w 7044505"/>
              <a:gd name="connsiteY203" fmla="*/ 2694170 h 3473985"/>
              <a:gd name="connsiteX204" fmla="*/ 2038278 w 7044505"/>
              <a:gd name="connsiteY204" fmla="*/ 2698221 h 3473985"/>
              <a:gd name="connsiteX205" fmla="*/ 2037239 w 7044505"/>
              <a:gd name="connsiteY205" fmla="*/ 2699405 h 3473985"/>
              <a:gd name="connsiteX206" fmla="*/ 2037361 w 7044505"/>
              <a:gd name="connsiteY206" fmla="*/ 2699487 h 3473985"/>
              <a:gd name="connsiteX207" fmla="*/ 2038278 w 7044505"/>
              <a:gd name="connsiteY207" fmla="*/ 2698221 h 3473985"/>
              <a:gd name="connsiteX208" fmla="*/ 2040269 w 7044505"/>
              <a:gd name="connsiteY208" fmla="*/ 2695952 h 3473985"/>
              <a:gd name="connsiteX209" fmla="*/ 2041211 w 7044505"/>
              <a:gd name="connsiteY209" fmla="*/ 2694170 h 3473985"/>
              <a:gd name="connsiteX210" fmla="*/ 2041947 w 7044505"/>
              <a:gd name="connsiteY210" fmla="*/ 2693153 h 3473985"/>
              <a:gd name="connsiteX211" fmla="*/ 2045815 w 7044505"/>
              <a:gd name="connsiteY211" fmla="*/ 2685823 h 3473985"/>
              <a:gd name="connsiteX212" fmla="*/ 2064879 w 7044505"/>
              <a:gd name="connsiteY212" fmla="*/ 2685631 h 3473985"/>
              <a:gd name="connsiteX213" fmla="*/ 2064878 w 7044505"/>
              <a:gd name="connsiteY213" fmla="*/ 2685629 h 3473985"/>
              <a:gd name="connsiteX214" fmla="*/ 2064928 w 7044505"/>
              <a:gd name="connsiteY214" fmla="*/ 2685631 h 3473985"/>
              <a:gd name="connsiteX215" fmla="*/ 2065170 w 7044505"/>
              <a:gd name="connsiteY215" fmla="*/ 2685628 h 3473985"/>
              <a:gd name="connsiteX216" fmla="*/ 2065178 w 7044505"/>
              <a:gd name="connsiteY216" fmla="*/ 2685638 h 3473985"/>
              <a:gd name="connsiteX217" fmla="*/ 2071589 w 7044505"/>
              <a:gd name="connsiteY217" fmla="*/ 2685824 h 3473985"/>
              <a:gd name="connsiteX218" fmla="*/ 2071592 w 7044505"/>
              <a:gd name="connsiteY218" fmla="*/ 2685818 h 3473985"/>
              <a:gd name="connsiteX219" fmla="*/ 2163727 w 7044505"/>
              <a:gd name="connsiteY219" fmla="*/ 2684604 h 3473985"/>
              <a:gd name="connsiteX220" fmla="*/ 2163712 w 7044505"/>
              <a:gd name="connsiteY220" fmla="*/ 2684766 h 3473985"/>
              <a:gd name="connsiteX221" fmla="*/ 2174885 w 7044505"/>
              <a:gd name="connsiteY221" fmla="*/ 2688060 h 3473985"/>
              <a:gd name="connsiteX222" fmla="*/ 2191908 w 7044505"/>
              <a:gd name="connsiteY222" fmla="*/ 2689812 h 3473985"/>
              <a:gd name="connsiteX223" fmla="*/ 2199743 w 7044505"/>
              <a:gd name="connsiteY223" fmla="*/ 2694496 h 3473985"/>
              <a:gd name="connsiteX224" fmla="*/ 2199665 w 7044505"/>
              <a:gd name="connsiteY224" fmla="*/ 2694334 h 3473985"/>
              <a:gd name="connsiteX225" fmla="*/ 2191811 w 7044505"/>
              <a:gd name="connsiteY225" fmla="*/ 2689616 h 3473985"/>
              <a:gd name="connsiteX226" fmla="*/ 2174789 w 7044505"/>
              <a:gd name="connsiteY226" fmla="*/ 2687865 h 3473985"/>
              <a:gd name="connsiteX227" fmla="*/ 2003040 w 7044505"/>
              <a:gd name="connsiteY227" fmla="*/ 2684329 h 3473985"/>
              <a:gd name="connsiteX228" fmla="*/ 1994164 w 7044505"/>
              <a:gd name="connsiteY228" fmla="*/ 2688742 h 3473985"/>
              <a:gd name="connsiteX229" fmla="*/ 1979651 w 7044505"/>
              <a:gd name="connsiteY229" fmla="*/ 2700546 h 3473985"/>
              <a:gd name="connsiteX230" fmla="*/ 1979771 w 7044505"/>
              <a:gd name="connsiteY230" fmla="*/ 2700509 h 3473985"/>
              <a:gd name="connsiteX231" fmla="*/ 1975782 w 7044505"/>
              <a:gd name="connsiteY231" fmla="*/ 2723367 h 3473985"/>
              <a:gd name="connsiteX232" fmla="*/ 1953509 w 7044505"/>
              <a:gd name="connsiteY232" fmla="*/ 2740972 h 3473985"/>
              <a:gd name="connsiteX233" fmla="*/ 1952342 w 7044505"/>
              <a:gd name="connsiteY233" fmla="*/ 2755076 h 3473985"/>
              <a:gd name="connsiteX234" fmla="*/ 1954092 w 7044505"/>
              <a:gd name="connsiteY234" fmla="*/ 2776182 h 3473985"/>
              <a:gd name="connsiteX235" fmla="*/ 1954676 w 7044505"/>
              <a:gd name="connsiteY235" fmla="*/ 2789119 h 3473985"/>
              <a:gd name="connsiteX236" fmla="*/ 1953271 w 7044505"/>
              <a:gd name="connsiteY236" fmla="*/ 2790234 h 3473985"/>
              <a:gd name="connsiteX237" fmla="*/ 1947551 w 7044505"/>
              <a:gd name="connsiteY237" fmla="*/ 2793666 h 3473985"/>
              <a:gd name="connsiteX238" fmla="*/ 1944196 w 7044505"/>
              <a:gd name="connsiteY238" fmla="*/ 2797434 h 3473985"/>
              <a:gd name="connsiteX239" fmla="*/ 1942907 w 7044505"/>
              <a:gd name="connsiteY239" fmla="*/ 2798456 h 3473985"/>
              <a:gd name="connsiteX240" fmla="*/ 1937071 w 7044505"/>
              <a:gd name="connsiteY240" fmla="*/ 2814895 h 3473985"/>
              <a:gd name="connsiteX241" fmla="*/ 1928220 w 7044505"/>
              <a:gd name="connsiteY241" fmla="*/ 2832500 h 3473985"/>
              <a:gd name="connsiteX242" fmla="*/ 1922967 w 7044505"/>
              <a:gd name="connsiteY242" fmla="*/ 2843102 h 3473985"/>
              <a:gd name="connsiteX243" fmla="*/ 1922967 w 7044505"/>
              <a:gd name="connsiteY243" fmla="*/ 2863041 h 3473985"/>
              <a:gd name="connsiteX244" fmla="*/ 1914700 w 7044505"/>
              <a:gd name="connsiteY244" fmla="*/ 2878312 h 3473985"/>
              <a:gd name="connsiteX245" fmla="*/ 1914700 w 7044505"/>
              <a:gd name="connsiteY245" fmla="*/ 2899419 h 3473985"/>
              <a:gd name="connsiteX246" fmla="*/ 1921217 w 7044505"/>
              <a:gd name="connsiteY246" fmla="*/ 2918774 h 3473985"/>
              <a:gd name="connsiteX247" fmla="*/ 1925886 w 7044505"/>
              <a:gd name="connsiteY247" fmla="*/ 2935796 h 3473985"/>
              <a:gd name="connsiteX248" fmla="*/ 1920633 w 7044505"/>
              <a:gd name="connsiteY248" fmla="*/ 2952234 h 3473985"/>
              <a:gd name="connsiteX249" fmla="*/ 1914797 w 7044505"/>
              <a:gd name="connsiteY249" fmla="*/ 2966338 h 3473985"/>
              <a:gd name="connsiteX250" fmla="*/ 1914797 w 7044505"/>
              <a:gd name="connsiteY250" fmla="*/ 2990945 h 3473985"/>
              <a:gd name="connsiteX251" fmla="*/ 1900109 w 7044505"/>
              <a:gd name="connsiteY251" fmla="*/ 3010301 h 3473985"/>
              <a:gd name="connsiteX252" fmla="*/ 1900694 w 7044505"/>
              <a:gd name="connsiteY252" fmla="*/ 3036174 h 3473985"/>
              <a:gd name="connsiteX253" fmla="*/ 1905363 w 7044505"/>
              <a:gd name="connsiteY253" fmla="*/ 3047360 h 3473985"/>
              <a:gd name="connsiteX254" fmla="*/ 1894177 w 7044505"/>
              <a:gd name="connsiteY254" fmla="*/ 3054947 h 3473985"/>
              <a:gd name="connsiteX255" fmla="*/ 1893009 w 7044505"/>
              <a:gd name="connsiteY255" fmla="*/ 3069633 h 3473985"/>
              <a:gd name="connsiteX256" fmla="*/ 1887757 w 7044505"/>
              <a:gd name="connsiteY256" fmla="*/ 3081987 h 3473985"/>
              <a:gd name="connsiteX257" fmla="*/ 1882505 w 7044505"/>
              <a:gd name="connsiteY257" fmla="*/ 3095506 h 3473985"/>
              <a:gd name="connsiteX258" fmla="*/ 1886590 w 7044505"/>
              <a:gd name="connsiteY258" fmla="*/ 3109027 h 3473985"/>
              <a:gd name="connsiteX259" fmla="*/ 1885423 w 7044505"/>
              <a:gd name="connsiteY259" fmla="*/ 3130133 h 3473985"/>
              <a:gd name="connsiteX260" fmla="*/ 1882505 w 7044505"/>
              <a:gd name="connsiteY260" fmla="*/ 3150656 h 3473985"/>
              <a:gd name="connsiteX261" fmla="*/ 1884255 w 7044505"/>
              <a:gd name="connsiteY261" fmla="*/ 3161258 h 3473985"/>
              <a:gd name="connsiteX262" fmla="*/ 1887173 w 7044505"/>
              <a:gd name="connsiteY262" fmla="*/ 3173611 h 3473985"/>
              <a:gd name="connsiteX263" fmla="*/ 1885459 w 7044505"/>
              <a:gd name="connsiteY263" fmla="*/ 3181393 h 3473985"/>
              <a:gd name="connsiteX264" fmla="*/ 1891849 w 7044505"/>
              <a:gd name="connsiteY264" fmla="*/ 3183286 h 3473985"/>
              <a:gd name="connsiteX265" fmla="*/ 1885823 w 7044505"/>
              <a:gd name="connsiteY265" fmla="*/ 3181454 h 3473985"/>
              <a:gd name="connsiteX266" fmla="*/ 1887465 w 7044505"/>
              <a:gd name="connsiteY266" fmla="*/ 3173710 h 3473985"/>
              <a:gd name="connsiteX267" fmla="*/ 1884547 w 7044505"/>
              <a:gd name="connsiteY267" fmla="*/ 3161356 h 3473985"/>
              <a:gd name="connsiteX268" fmla="*/ 1882796 w 7044505"/>
              <a:gd name="connsiteY268" fmla="*/ 3150754 h 3473985"/>
              <a:gd name="connsiteX269" fmla="*/ 1885714 w 7044505"/>
              <a:gd name="connsiteY269" fmla="*/ 3130231 h 3473985"/>
              <a:gd name="connsiteX270" fmla="*/ 1886881 w 7044505"/>
              <a:gd name="connsiteY270" fmla="*/ 3109125 h 3473985"/>
              <a:gd name="connsiteX271" fmla="*/ 1882796 w 7044505"/>
              <a:gd name="connsiteY271" fmla="*/ 3095605 h 3473985"/>
              <a:gd name="connsiteX272" fmla="*/ 1888048 w 7044505"/>
              <a:gd name="connsiteY272" fmla="*/ 3082085 h 3473985"/>
              <a:gd name="connsiteX273" fmla="*/ 1893301 w 7044505"/>
              <a:gd name="connsiteY273" fmla="*/ 3069732 h 3473985"/>
              <a:gd name="connsiteX274" fmla="*/ 1894468 w 7044505"/>
              <a:gd name="connsiteY274" fmla="*/ 3055045 h 3473985"/>
              <a:gd name="connsiteX275" fmla="*/ 1905654 w 7044505"/>
              <a:gd name="connsiteY275" fmla="*/ 3047458 h 3473985"/>
              <a:gd name="connsiteX276" fmla="*/ 1900985 w 7044505"/>
              <a:gd name="connsiteY276" fmla="*/ 3036272 h 3473985"/>
              <a:gd name="connsiteX277" fmla="*/ 1900402 w 7044505"/>
              <a:gd name="connsiteY277" fmla="*/ 3010399 h 3473985"/>
              <a:gd name="connsiteX278" fmla="*/ 1915089 w 7044505"/>
              <a:gd name="connsiteY278" fmla="*/ 2991044 h 3473985"/>
              <a:gd name="connsiteX279" fmla="*/ 1915089 w 7044505"/>
              <a:gd name="connsiteY279" fmla="*/ 2966435 h 3473985"/>
              <a:gd name="connsiteX280" fmla="*/ 1920925 w 7044505"/>
              <a:gd name="connsiteY280" fmla="*/ 2952332 h 3473985"/>
              <a:gd name="connsiteX281" fmla="*/ 1926177 w 7044505"/>
              <a:gd name="connsiteY281" fmla="*/ 2935894 h 3473985"/>
              <a:gd name="connsiteX282" fmla="*/ 1921508 w 7044505"/>
              <a:gd name="connsiteY282" fmla="*/ 2918873 h 3473985"/>
              <a:gd name="connsiteX283" fmla="*/ 1914991 w 7044505"/>
              <a:gd name="connsiteY283" fmla="*/ 2899516 h 3473985"/>
              <a:gd name="connsiteX284" fmla="*/ 1914991 w 7044505"/>
              <a:gd name="connsiteY284" fmla="*/ 2878410 h 3473985"/>
              <a:gd name="connsiteX285" fmla="*/ 1923259 w 7044505"/>
              <a:gd name="connsiteY285" fmla="*/ 2863139 h 3473985"/>
              <a:gd name="connsiteX286" fmla="*/ 1923259 w 7044505"/>
              <a:gd name="connsiteY286" fmla="*/ 2843199 h 3473985"/>
              <a:gd name="connsiteX287" fmla="*/ 1928511 w 7044505"/>
              <a:gd name="connsiteY287" fmla="*/ 2832597 h 3473985"/>
              <a:gd name="connsiteX288" fmla="*/ 1937362 w 7044505"/>
              <a:gd name="connsiteY288" fmla="*/ 2814992 h 3473985"/>
              <a:gd name="connsiteX289" fmla="*/ 1943198 w 7044505"/>
              <a:gd name="connsiteY289" fmla="*/ 2798554 h 3473985"/>
              <a:gd name="connsiteX290" fmla="*/ 1944196 w 7044505"/>
              <a:gd name="connsiteY290" fmla="*/ 2797434 h 3473985"/>
              <a:gd name="connsiteX291" fmla="*/ 1953271 w 7044505"/>
              <a:gd name="connsiteY291" fmla="*/ 2790234 h 3473985"/>
              <a:gd name="connsiteX292" fmla="*/ 1954967 w 7044505"/>
              <a:gd name="connsiteY292" fmla="*/ 2789216 h 3473985"/>
              <a:gd name="connsiteX293" fmla="*/ 1954384 w 7044505"/>
              <a:gd name="connsiteY293" fmla="*/ 2776280 h 3473985"/>
              <a:gd name="connsiteX294" fmla="*/ 1952633 w 7044505"/>
              <a:gd name="connsiteY294" fmla="*/ 2755174 h 3473985"/>
              <a:gd name="connsiteX295" fmla="*/ 1953800 w 7044505"/>
              <a:gd name="connsiteY295" fmla="*/ 2741070 h 3473985"/>
              <a:gd name="connsiteX296" fmla="*/ 1976075 w 7044505"/>
              <a:gd name="connsiteY296" fmla="*/ 2723465 h 3473985"/>
              <a:gd name="connsiteX297" fmla="*/ 1980062 w 7044505"/>
              <a:gd name="connsiteY297" fmla="*/ 2700607 h 3473985"/>
              <a:gd name="connsiteX298" fmla="*/ 1994361 w 7044505"/>
              <a:gd name="connsiteY298" fmla="*/ 2688740 h 3473985"/>
              <a:gd name="connsiteX299" fmla="*/ 2003141 w 7044505"/>
              <a:gd name="connsiteY299" fmla="*/ 2684375 h 3473985"/>
              <a:gd name="connsiteX300" fmla="*/ 6500399 w 7044505"/>
              <a:gd name="connsiteY300" fmla="*/ 2658102 h 3473985"/>
              <a:gd name="connsiteX301" fmla="*/ 6557106 w 7044505"/>
              <a:gd name="connsiteY301" fmla="*/ 2697398 h 3473985"/>
              <a:gd name="connsiteX302" fmla="*/ 6500399 w 7044505"/>
              <a:gd name="connsiteY302" fmla="*/ 2658102 h 3473985"/>
              <a:gd name="connsiteX303" fmla="*/ 2160881 w 7044505"/>
              <a:gd name="connsiteY303" fmla="*/ 2636486 h 3473985"/>
              <a:gd name="connsiteX304" fmla="*/ 2157387 w 7044505"/>
              <a:gd name="connsiteY304" fmla="*/ 2638869 h 3473985"/>
              <a:gd name="connsiteX305" fmla="*/ 2160413 w 7044505"/>
              <a:gd name="connsiteY305" fmla="*/ 2637801 h 3473985"/>
              <a:gd name="connsiteX306" fmla="*/ 2160394 w 7044505"/>
              <a:gd name="connsiteY306" fmla="*/ 2637579 h 3473985"/>
              <a:gd name="connsiteX307" fmla="*/ 2138800 w 7044505"/>
              <a:gd name="connsiteY307" fmla="*/ 2630869 h 3473985"/>
              <a:gd name="connsiteX308" fmla="*/ 2138724 w 7044505"/>
              <a:gd name="connsiteY308" fmla="*/ 2630877 h 3473985"/>
              <a:gd name="connsiteX309" fmla="*/ 2149220 w 7044505"/>
              <a:gd name="connsiteY309" fmla="*/ 2634905 h 3473985"/>
              <a:gd name="connsiteX310" fmla="*/ 2157183 w 7044505"/>
              <a:gd name="connsiteY310" fmla="*/ 2638941 h 3473985"/>
              <a:gd name="connsiteX311" fmla="*/ 2157239 w 7044505"/>
              <a:gd name="connsiteY311" fmla="*/ 2638921 h 3473985"/>
              <a:gd name="connsiteX312" fmla="*/ 2149353 w 7044505"/>
              <a:gd name="connsiteY312" fmla="*/ 2634906 h 3473985"/>
              <a:gd name="connsiteX313" fmla="*/ 2138800 w 7044505"/>
              <a:gd name="connsiteY313" fmla="*/ 2630869 h 3473985"/>
              <a:gd name="connsiteX314" fmla="*/ 1952769 w 7044505"/>
              <a:gd name="connsiteY314" fmla="*/ 2630652 h 3473985"/>
              <a:gd name="connsiteX315" fmla="*/ 1953120 w 7044505"/>
              <a:gd name="connsiteY315" fmla="*/ 2634856 h 3473985"/>
              <a:gd name="connsiteX316" fmla="*/ 1949034 w 7044505"/>
              <a:gd name="connsiteY316" fmla="*/ 2648764 h 3473985"/>
              <a:gd name="connsiteX317" fmla="*/ 1955941 w 7044505"/>
              <a:gd name="connsiteY317" fmla="*/ 2665008 h 3473985"/>
              <a:gd name="connsiteX318" fmla="*/ 1962847 w 7044505"/>
              <a:gd name="connsiteY318" fmla="*/ 2682905 h 3473985"/>
              <a:gd name="connsiteX319" fmla="*/ 1967515 w 7044505"/>
              <a:gd name="connsiteY319" fmla="*/ 2704303 h 3473985"/>
              <a:gd name="connsiteX320" fmla="*/ 1967598 w 7044505"/>
              <a:gd name="connsiteY320" fmla="*/ 2704278 h 3473985"/>
              <a:gd name="connsiteX321" fmla="*/ 1966553 w 7044505"/>
              <a:gd name="connsiteY321" fmla="*/ 2694104 h 3473985"/>
              <a:gd name="connsiteX322" fmla="*/ 1962943 w 7044505"/>
              <a:gd name="connsiteY322" fmla="*/ 2683003 h 3473985"/>
              <a:gd name="connsiteX323" fmla="*/ 1956037 w 7044505"/>
              <a:gd name="connsiteY323" fmla="*/ 2665106 h 3473985"/>
              <a:gd name="connsiteX324" fmla="*/ 1949131 w 7044505"/>
              <a:gd name="connsiteY324" fmla="*/ 2648863 h 3473985"/>
              <a:gd name="connsiteX325" fmla="*/ 1953216 w 7044505"/>
              <a:gd name="connsiteY325" fmla="*/ 2634954 h 3473985"/>
              <a:gd name="connsiteX326" fmla="*/ 1952863 w 7044505"/>
              <a:gd name="connsiteY326" fmla="*/ 2630735 h 3473985"/>
              <a:gd name="connsiteX327" fmla="*/ 3931908 w 7044505"/>
              <a:gd name="connsiteY327" fmla="*/ 2622333 h 3473985"/>
              <a:gd name="connsiteX328" fmla="*/ 3931897 w 7044505"/>
              <a:gd name="connsiteY328" fmla="*/ 2622406 h 3473985"/>
              <a:gd name="connsiteX329" fmla="*/ 3935618 w 7044505"/>
              <a:gd name="connsiteY329" fmla="*/ 2631439 h 3473985"/>
              <a:gd name="connsiteX330" fmla="*/ 3938008 w 7044505"/>
              <a:gd name="connsiteY330" fmla="*/ 2637150 h 3473985"/>
              <a:gd name="connsiteX331" fmla="*/ 3938027 w 7044505"/>
              <a:gd name="connsiteY331" fmla="*/ 2637095 h 3473985"/>
              <a:gd name="connsiteX332" fmla="*/ 3935619 w 7044505"/>
              <a:gd name="connsiteY332" fmla="*/ 2631344 h 3473985"/>
              <a:gd name="connsiteX333" fmla="*/ 1943194 w 7044505"/>
              <a:gd name="connsiteY333" fmla="*/ 2612881 h 3473985"/>
              <a:gd name="connsiteX334" fmla="*/ 1945047 w 7044505"/>
              <a:gd name="connsiteY334" fmla="*/ 2623864 h 3473985"/>
              <a:gd name="connsiteX335" fmla="*/ 1945140 w 7044505"/>
              <a:gd name="connsiteY335" fmla="*/ 2623945 h 3473985"/>
              <a:gd name="connsiteX336" fmla="*/ 1943210 w 7044505"/>
              <a:gd name="connsiteY336" fmla="*/ 2612936 h 3473985"/>
              <a:gd name="connsiteX337" fmla="*/ 3737274 w 7044505"/>
              <a:gd name="connsiteY337" fmla="*/ 2603635 h 3473985"/>
              <a:gd name="connsiteX338" fmla="*/ 3736709 w 7044505"/>
              <a:gd name="connsiteY338" fmla="*/ 2603732 h 3473985"/>
              <a:gd name="connsiteX339" fmla="*/ 3736701 w 7044505"/>
              <a:gd name="connsiteY339" fmla="*/ 2603735 h 3473985"/>
              <a:gd name="connsiteX340" fmla="*/ 1940238 w 7044505"/>
              <a:gd name="connsiteY340" fmla="*/ 2602883 h 3473985"/>
              <a:gd name="connsiteX341" fmla="*/ 1940378 w 7044505"/>
              <a:gd name="connsiteY341" fmla="*/ 2603049 h 3473985"/>
              <a:gd name="connsiteX342" fmla="*/ 1942998 w 7044505"/>
              <a:gd name="connsiteY342" fmla="*/ 2612177 h 3473985"/>
              <a:gd name="connsiteX343" fmla="*/ 1940474 w 7044505"/>
              <a:gd name="connsiteY343" fmla="*/ 2603148 h 3473985"/>
              <a:gd name="connsiteX344" fmla="*/ 3747481 w 7044505"/>
              <a:gd name="connsiteY344" fmla="*/ 2601884 h 3473985"/>
              <a:gd name="connsiteX345" fmla="*/ 3747325 w 7044505"/>
              <a:gd name="connsiteY345" fmla="*/ 2601911 h 3473985"/>
              <a:gd name="connsiteX346" fmla="*/ 3757695 w 7044505"/>
              <a:gd name="connsiteY346" fmla="*/ 2609372 h 3473985"/>
              <a:gd name="connsiteX347" fmla="*/ 3757798 w 7044505"/>
              <a:gd name="connsiteY347" fmla="*/ 2609308 h 3473985"/>
              <a:gd name="connsiteX348" fmla="*/ 6780763 w 7044505"/>
              <a:gd name="connsiteY348" fmla="*/ 2599826 h 3473985"/>
              <a:gd name="connsiteX349" fmla="*/ 6785000 w 7044505"/>
              <a:gd name="connsiteY349" fmla="*/ 2605093 h 3473985"/>
              <a:gd name="connsiteX350" fmla="*/ 6762433 w 7044505"/>
              <a:gd name="connsiteY350" fmla="*/ 2611124 h 3473985"/>
              <a:gd name="connsiteX351" fmla="*/ 6780763 w 7044505"/>
              <a:gd name="connsiteY351" fmla="*/ 2599826 h 3473985"/>
              <a:gd name="connsiteX352" fmla="*/ 3784848 w 7044505"/>
              <a:gd name="connsiteY352" fmla="*/ 2598203 h 3473985"/>
              <a:gd name="connsiteX353" fmla="*/ 3784765 w 7044505"/>
              <a:gd name="connsiteY353" fmla="*/ 2598219 h 3473985"/>
              <a:gd name="connsiteX354" fmla="*/ 3795920 w 7044505"/>
              <a:gd name="connsiteY354" fmla="*/ 2609276 h 3473985"/>
              <a:gd name="connsiteX355" fmla="*/ 3806620 w 7044505"/>
              <a:gd name="connsiteY355" fmla="*/ 2632716 h 3473985"/>
              <a:gd name="connsiteX356" fmla="*/ 3826170 w 7044505"/>
              <a:gd name="connsiteY356" fmla="*/ 2646431 h 3473985"/>
              <a:gd name="connsiteX357" fmla="*/ 3834049 w 7044505"/>
              <a:gd name="connsiteY357" fmla="*/ 2661118 h 3473985"/>
              <a:gd name="connsiteX358" fmla="*/ 3847763 w 7044505"/>
              <a:gd name="connsiteY358" fmla="*/ 2674833 h 3473985"/>
              <a:gd name="connsiteX359" fmla="*/ 3861478 w 7044505"/>
              <a:gd name="connsiteY359" fmla="*/ 2683100 h 3473985"/>
              <a:gd name="connsiteX360" fmla="*/ 3861551 w 7044505"/>
              <a:gd name="connsiteY360" fmla="*/ 2683174 h 3473985"/>
              <a:gd name="connsiteX361" fmla="*/ 3861647 w 7044505"/>
              <a:gd name="connsiteY361" fmla="*/ 2683038 h 3473985"/>
              <a:gd name="connsiteX362" fmla="*/ 3859471 w 7044505"/>
              <a:gd name="connsiteY362" fmla="*/ 2677507 h 3473985"/>
              <a:gd name="connsiteX363" fmla="*/ 3847860 w 7044505"/>
              <a:gd name="connsiteY363" fmla="*/ 2674832 h 3473985"/>
              <a:gd name="connsiteX364" fmla="*/ 3834145 w 7044505"/>
              <a:gd name="connsiteY364" fmla="*/ 2661118 h 3473985"/>
              <a:gd name="connsiteX365" fmla="*/ 3826267 w 7044505"/>
              <a:gd name="connsiteY365" fmla="*/ 2646430 h 3473985"/>
              <a:gd name="connsiteX366" fmla="*/ 3806716 w 7044505"/>
              <a:gd name="connsiteY366" fmla="*/ 2632716 h 3473985"/>
              <a:gd name="connsiteX367" fmla="*/ 3796016 w 7044505"/>
              <a:gd name="connsiteY367" fmla="*/ 2609275 h 3473985"/>
              <a:gd name="connsiteX368" fmla="*/ 3794851 w 7044505"/>
              <a:gd name="connsiteY368" fmla="*/ 2596629 h 3473985"/>
              <a:gd name="connsiteX369" fmla="*/ 3787369 w 7044505"/>
              <a:gd name="connsiteY369" fmla="*/ 2597792 h 3473985"/>
              <a:gd name="connsiteX370" fmla="*/ 3794850 w 7044505"/>
              <a:gd name="connsiteY370" fmla="*/ 2596630 h 3473985"/>
              <a:gd name="connsiteX371" fmla="*/ 3819750 w 7044505"/>
              <a:gd name="connsiteY371" fmla="*/ 2600715 h 3473985"/>
              <a:gd name="connsiteX372" fmla="*/ 3807301 w 7044505"/>
              <a:gd name="connsiteY372" fmla="*/ 2599730 h 3473985"/>
              <a:gd name="connsiteX373" fmla="*/ 3794851 w 7044505"/>
              <a:gd name="connsiteY373" fmla="*/ 2596629 h 3473985"/>
              <a:gd name="connsiteX374" fmla="*/ 3773946 w 7044505"/>
              <a:gd name="connsiteY374" fmla="*/ 2592077 h 3473985"/>
              <a:gd name="connsiteX375" fmla="*/ 3769768 w 7044505"/>
              <a:gd name="connsiteY375" fmla="*/ 2592168 h 3473985"/>
              <a:gd name="connsiteX376" fmla="*/ 3767809 w 7044505"/>
              <a:gd name="connsiteY376" fmla="*/ 2592450 h 3473985"/>
              <a:gd name="connsiteX377" fmla="*/ 3779326 w 7044505"/>
              <a:gd name="connsiteY377" fmla="*/ 2591959 h 3473985"/>
              <a:gd name="connsiteX378" fmla="*/ 3778201 w 7044505"/>
              <a:gd name="connsiteY378" fmla="*/ 2591984 h 3473985"/>
              <a:gd name="connsiteX379" fmla="*/ 3782989 w 7044505"/>
              <a:gd name="connsiteY379" fmla="*/ 2593584 h 3473985"/>
              <a:gd name="connsiteX380" fmla="*/ 3553290 w 7044505"/>
              <a:gd name="connsiteY380" fmla="*/ 2585000 h 3473985"/>
              <a:gd name="connsiteX381" fmla="*/ 3553387 w 7044505"/>
              <a:gd name="connsiteY381" fmla="*/ 2585081 h 3473985"/>
              <a:gd name="connsiteX382" fmla="*/ 3558493 w 7044505"/>
              <a:gd name="connsiteY382" fmla="*/ 2585932 h 3473985"/>
              <a:gd name="connsiteX383" fmla="*/ 3577071 w 7044505"/>
              <a:gd name="connsiteY383" fmla="*/ 2586905 h 3473985"/>
              <a:gd name="connsiteX384" fmla="*/ 3594675 w 7044505"/>
              <a:gd name="connsiteY384" fmla="*/ 2591768 h 3473985"/>
              <a:gd name="connsiteX385" fmla="*/ 3652602 w 7044505"/>
              <a:gd name="connsiteY385" fmla="*/ 2591768 h 3473985"/>
              <a:gd name="connsiteX386" fmla="*/ 3662082 w 7044505"/>
              <a:gd name="connsiteY386" fmla="*/ 2591768 h 3473985"/>
              <a:gd name="connsiteX387" fmla="*/ 3661985 w 7044505"/>
              <a:gd name="connsiteY387" fmla="*/ 2591671 h 3473985"/>
              <a:gd name="connsiteX388" fmla="*/ 3594481 w 7044505"/>
              <a:gd name="connsiteY388" fmla="*/ 2591671 h 3473985"/>
              <a:gd name="connsiteX389" fmla="*/ 3576877 w 7044505"/>
              <a:gd name="connsiteY389" fmla="*/ 2586807 h 3473985"/>
              <a:gd name="connsiteX390" fmla="*/ 3558299 w 7044505"/>
              <a:gd name="connsiteY390" fmla="*/ 2585835 h 3473985"/>
              <a:gd name="connsiteX391" fmla="*/ 6805558 w 7044505"/>
              <a:gd name="connsiteY391" fmla="*/ 2575475 h 3473985"/>
              <a:gd name="connsiteX392" fmla="*/ 6809802 w 7044505"/>
              <a:gd name="connsiteY392" fmla="*/ 2577275 h 3473985"/>
              <a:gd name="connsiteX393" fmla="*/ 6789377 w 7044505"/>
              <a:gd name="connsiteY393" fmla="*/ 2588072 h 3473985"/>
              <a:gd name="connsiteX394" fmla="*/ 6805558 w 7044505"/>
              <a:gd name="connsiteY394" fmla="*/ 2575475 h 3473985"/>
              <a:gd name="connsiteX395" fmla="*/ 3851739 w 7044505"/>
              <a:gd name="connsiteY395" fmla="*/ 2572217 h 3473985"/>
              <a:gd name="connsiteX396" fmla="*/ 3839982 w 7044505"/>
              <a:gd name="connsiteY396" fmla="*/ 2578733 h 3473985"/>
              <a:gd name="connsiteX397" fmla="*/ 3839982 w 7044505"/>
              <a:gd name="connsiteY397" fmla="*/ 2578734 h 3473985"/>
              <a:gd name="connsiteX398" fmla="*/ 3851738 w 7044505"/>
              <a:gd name="connsiteY398" fmla="*/ 2572217 h 3473985"/>
              <a:gd name="connsiteX399" fmla="*/ 3979546 w 7044505"/>
              <a:gd name="connsiteY399" fmla="*/ 2571531 h 3473985"/>
              <a:gd name="connsiteX400" fmla="*/ 3979291 w 7044505"/>
              <a:gd name="connsiteY400" fmla="*/ 2572545 h 3473985"/>
              <a:gd name="connsiteX401" fmla="*/ 3979292 w 7044505"/>
              <a:gd name="connsiteY401" fmla="*/ 2572562 h 3473985"/>
              <a:gd name="connsiteX402" fmla="*/ 1944437 w 7044505"/>
              <a:gd name="connsiteY402" fmla="*/ 2569940 h 3473985"/>
              <a:gd name="connsiteX403" fmla="*/ 1940791 w 7044505"/>
              <a:gd name="connsiteY403" fmla="*/ 2578368 h 3473985"/>
              <a:gd name="connsiteX404" fmla="*/ 1934056 w 7044505"/>
              <a:gd name="connsiteY404" fmla="*/ 2585541 h 3473985"/>
              <a:gd name="connsiteX405" fmla="*/ 1932403 w 7044505"/>
              <a:gd name="connsiteY405" fmla="*/ 2593614 h 3473985"/>
              <a:gd name="connsiteX406" fmla="*/ 1931722 w 7044505"/>
              <a:gd name="connsiteY406" fmla="*/ 2594295 h 3473985"/>
              <a:gd name="connsiteX407" fmla="*/ 1930974 w 7044505"/>
              <a:gd name="connsiteY407" fmla="*/ 2596696 h 3473985"/>
              <a:gd name="connsiteX408" fmla="*/ 1931721 w 7044505"/>
              <a:gd name="connsiteY408" fmla="*/ 2594393 h 3473985"/>
              <a:gd name="connsiteX409" fmla="*/ 1933797 w 7044505"/>
              <a:gd name="connsiteY409" fmla="*/ 2595488 h 3473985"/>
              <a:gd name="connsiteX410" fmla="*/ 1932499 w 7044505"/>
              <a:gd name="connsiteY410" fmla="*/ 2593810 h 3473985"/>
              <a:gd name="connsiteX411" fmla="*/ 1934151 w 7044505"/>
              <a:gd name="connsiteY411" fmla="*/ 2585737 h 3473985"/>
              <a:gd name="connsiteX412" fmla="*/ 1944559 w 7044505"/>
              <a:gd name="connsiteY412" fmla="*/ 2570077 h 3473985"/>
              <a:gd name="connsiteX413" fmla="*/ 3904898 w 7044505"/>
              <a:gd name="connsiteY413" fmla="*/ 2564064 h 3473985"/>
              <a:gd name="connsiteX414" fmla="*/ 3913709 w 7044505"/>
              <a:gd name="connsiteY414" fmla="*/ 2566964 h 3473985"/>
              <a:gd name="connsiteX415" fmla="*/ 3936274 w 7044505"/>
              <a:gd name="connsiteY415" fmla="*/ 2574746 h 3473985"/>
              <a:gd name="connsiteX416" fmla="*/ 3937368 w 7044505"/>
              <a:gd name="connsiteY416" fmla="*/ 2586997 h 3473985"/>
              <a:gd name="connsiteX417" fmla="*/ 3937370 w 7044505"/>
              <a:gd name="connsiteY417" fmla="*/ 2586905 h 3473985"/>
              <a:gd name="connsiteX418" fmla="*/ 3936275 w 7044505"/>
              <a:gd name="connsiteY418" fmla="*/ 2574649 h 3473985"/>
              <a:gd name="connsiteX419" fmla="*/ 3913710 w 7044505"/>
              <a:gd name="connsiteY419" fmla="*/ 2566868 h 3473985"/>
              <a:gd name="connsiteX420" fmla="*/ 2119593 w 7044505"/>
              <a:gd name="connsiteY420" fmla="*/ 2560126 h 3473985"/>
              <a:gd name="connsiteX421" fmla="*/ 2119638 w 7044505"/>
              <a:gd name="connsiteY421" fmla="*/ 2560253 h 3473985"/>
              <a:gd name="connsiteX422" fmla="*/ 2141037 w 7044505"/>
              <a:gd name="connsiteY422" fmla="*/ 2570077 h 3473985"/>
              <a:gd name="connsiteX423" fmla="*/ 2153814 w 7044505"/>
              <a:gd name="connsiteY423" fmla="*/ 2571293 h 3473985"/>
              <a:gd name="connsiteX424" fmla="*/ 2153743 w 7044505"/>
              <a:gd name="connsiteY424" fmla="*/ 2571110 h 3473985"/>
              <a:gd name="connsiteX425" fmla="*/ 2140843 w 7044505"/>
              <a:gd name="connsiteY425" fmla="*/ 2569882 h 3473985"/>
              <a:gd name="connsiteX426" fmla="*/ 3989333 w 7044505"/>
              <a:gd name="connsiteY426" fmla="*/ 2560125 h 3473985"/>
              <a:gd name="connsiteX427" fmla="*/ 3981698 w 7044505"/>
              <a:gd name="connsiteY427" fmla="*/ 2562976 h 3473985"/>
              <a:gd name="connsiteX428" fmla="*/ 3981653 w 7044505"/>
              <a:gd name="connsiteY428" fmla="*/ 2563153 h 3473985"/>
              <a:gd name="connsiteX429" fmla="*/ 3989285 w 7044505"/>
              <a:gd name="connsiteY429" fmla="*/ 2560266 h 3473985"/>
              <a:gd name="connsiteX430" fmla="*/ 3885600 w 7044505"/>
              <a:gd name="connsiteY430" fmla="*/ 2554416 h 3473985"/>
              <a:gd name="connsiteX431" fmla="*/ 3869734 w 7044505"/>
              <a:gd name="connsiteY431" fmla="*/ 2554970 h 3473985"/>
              <a:gd name="connsiteX432" fmla="*/ 3885598 w 7044505"/>
              <a:gd name="connsiteY432" fmla="*/ 2554417 h 3473985"/>
              <a:gd name="connsiteX433" fmla="*/ 3885643 w 7044505"/>
              <a:gd name="connsiteY433" fmla="*/ 2554515 h 3473985"/>
              <a:gd name="connsiteX434" fmla="*/ 3886767 w 7044505"/>
              <a:gd name="connsiteY434" fmla="*/ 2554515 h 3473985"/>
              <a:gd name="connsiteX435" fmla="*/ 3886740 w 7044505"/>
              <a:gd name="connsiteY435" fmla="*/ 2554416 h 3473985"/>
              <a:gd name="connsiteX436" fmla="*/ 2085312 w 7044505"/>
              <a:gd name="connsiteY436" fmla="*/ 2510845 h 3473985"/>
              <a:gd name="connsiteX437" fmla="*/ 2085498 w 7044505"/>
              <a:gd name="connsiteY437" fmla="*/ 2511037 h 3473985"/>
              <a:gd name="connsiteX438" fmla="*/ 2094665 w 7044505"/>
              <a:gd name="connsiteY438" fmla="*/ 2514465 h 3473985"/>
              <a:gd name="connsiteX439" fmla="*/ 2106806 w 7044505"/>
              <a:gd name="connsiteY439" fmla="*/ 2515696 h 3473985"/>
              <a:gd name="connsiteX440" fmla="*/ 2106702 w 7044505"/>
              <a:gd name="connsiteY440" fmla="*/ 2515511 h 3473985"/>
              <a:gd name="connsiteX441" fmla="*/ 2094471 w 7044505"/>
              <a:gd name="connsiteY441" fmla="*/ 2514270 h 3473985"/>
              <a:gd name="connsiteX442" fmla="*/ 3936563 w 7044505"/>
              <a:gd name="connsiteY442" fmla="*/ 2492708 h 3473985"/>
              <a:gd name="connsiteX443" fmla="*/ 3936471 w 7044505"/>
              <a:gd name="connsiteY443" fmla="*/ 2492750 h 3473985"/>
              <a:gd name="connsiteX444" fmla="*/ 3933455 w 7044505"/>
              <a:gd name="connsiteY444" fmla="*/ 2511717 h 3473985"/>
              <a:gd name="connsiteX445" fmla="*/ 3936957 w 7044505"/>
              <a:gd name="connsiteY445" fmla="*/ 2520276 h 3473985"/>
              <a:gd name="connsiteX446" fmla="*/ 3882780 w 7044505"/>
              <a:gd name="connsiteY446" fmla="*/ 2539924 h 3473985"/>
              <a:gd name="connsiteX447" fmla="*/ 3882804 w 7044505"/>
              <a:gd name="connsiteY447" fmla="*/ 2540013 h 3473985"/>
              <a:gd name="connsiteX448" fmla="*/ 3891029 w 7044505"/>
              <a:gd name="connsiteY448" fmla="*/ 2536952 h 3473985"/>
              <a:gd name="connsiteX449" fmla="*/ 3937150 w 7044505"/>
              <a:gd name="connsiteY449" fmla="*/ 2520375 h 3473985"/>
              <a:gd name="connsiteX450" fmla="*/ 3950477 w 7044505"/>
              <a:gd name="connsiteY450" fmla="*/ 2529615 h 3473985"/>
              <a:gd name="connsiteX451" fmla="*/ 3966038 w 7044505"/>
              <a:gd name="connsiteY451" fmla="*/ 2531949 h 3473985"/>
              <a:gd name="connsiteX452" fmla="*/ 3961954 w 7044505"/>
              <a:gd name="connsiteY452" fmla="*/ 2557336 h 3473985"/>
              <a:gd name="connsiteX453" fmla="*/ 3966527 w 7044505"/>
              <a:gd name="connsiteY453" fmla="*/ 2564631 h 3473985"/>
              <a:gd name="connsiteX454" fmla="*/ 3967918 w 7044505"/>
              <a:gd name="connsiteY454" fmla="*/ 2566958 h 3473985"/>
              <a:gd name="connsiteX455" fmla="*/ 3968341 w 7044505"/>
              <a:gd name="connsiteY455" fmla="*/ 2567525 h 3473985"/>
              <a:gd name="connsiteX456" fmla="*/ 3970902 w 7044505"/>
              <a:gd name="connsiteY456" fmla="*/ 2571610 h 3473985"/>
              <a:gd name="connsiteX457" fmla="*/ 3979850 w 7044505"/>
              <a:gd name="connsiteY457" fmla="*/ 2581069 h 3473985"/>
              <a:gd name="connsiteX458" fmla="*/ 3979830 w 7044505"/>
              <a:gd name="connsiteY458" fmla="*/ 2580799 h 3473985"/>
              <a:gd name="connsiteX459" fmla="*/ 3976823 w 7044505"/>
              <a:gd name="connsiteY459" fmla="*/ 2578889 h 3473985"/>
              <a:gd name="connsiteX460" fmla="*/ 3968341 w 7044505"/>
              <a:gd name="connsiteY460" fmla="*/ 2567525 h 3473985"/>
              <a:gd name="connsiteX461" fmla="*/ 3966527 w 7044505"/>
              <a:gd name="connsiteY461" fmla="*/ 2564631 h 3473985"/>
              <a:gd name="connsiteX462" fmla="*/ 3962050 w 7044505"/>
              <a:gd name="connsiteY462" fmla="*/ 2557141 h 3473985"/>
              <a:gd name="connsiteX463" fmla="*/ 3966136 w 7044505"/>
              <a:gd name="connsiteY463" fmla="*/ 2531755 h 3473985"/>
              <a:gd name="connsiteX464" fmla="*/ 3950573 w 7044505"/>
              <a:gd name="connsiteY464" fmla="*/ 2529420 h 3473985"/>
              <a:gd name="connsiteX465" fmla="*/ 3937248 w 7044505"/>
              <a:gd name="connsiteY465" fmla="*/ 2520180 h 3473985"/>
              <a:gd name="connsiteX466" fmla="*/ 3937054 w 7044505"/>
              <a:gd name="connsiteY466" fmla="*/ 2520180 h 3473985"/>
              <a:gd name="connsiteX467" fmla="*/ 3933552 w 7044505"/>
              <a:gd name="connsiteY467" fmla="*/ 2511620 h 3473985"/>
              <a:gd name="connsiteX468" fmla="*/ 3935825 w 7044505"/>
              <a:gd name="connsiteY468" fmla="*/ 2503268 h 3473985"/>
              <a:gd name="connsiteX469" fmla="*/ 1949716 w 7044505"/>
              <a:gd name="connsiteY469" fmla="*/ 2489541 h 3473985"/>
              <a:gd name="connsiteX470" fmla="*/ 1944463 w 7044505"/>
              <a:gd name="connsiteY470" fmla="*/ 2499947 h 3473985"/>
              <a:gd name="connsiteX471" fmla="*/ 1946214 w 7044505"/>
              <a:gd name="connsiteY471" fmla="*/ 2527668 h 3473985"/>
              <a:gd name="connsiteX472" fmla="*/ 1941545 w 7044505"/>
              <a:gd name="connsiteY472" fmla="*/ 2543814 h 3473985"/>
              <a:gd name="connsiteX473" fmla="*/ 1936974 w 7044505"/>
              <a:gd name="connsiteY473" fmla="*/ 2560641 h 3473985"/>
              <a:gd name="connsiteX474" fmla="*/ 1937087 w 7044505"/>
              <a:gd name="connsiteY474" fmla="*/ 2560793 h 3473985"/>
              <a:gd name="connsiteX475" fmla="*/ 1940669 w 7044505"/>
              <a:gd name="connsiteY475" fmla="*/ 2551548 h 3473985"/>
              <a:gd name="connsiteX476" fmla="*/ 1941641 w 7044505"/>
              <a:gd name="connsiteY476" fmla="*/ 2544010 h 3473985"/>
              <a:gd name="connsiteX477" fmla="*/ 1946310 w 7044505"/>
              <a:gd name="connsiteY477" fmla="*/ 2527864 h 3473985"/>
              <a:gd name="connsiteX478" fmla="*/ 1944559 w 7044505"/>
              <a:gd name="connsiteY478" fmla="*/ 2500143 h 3473985"/>
              <a:gd name="connsiteX479" fmla="*/ 1949812 w 7044505"/>
              <a:gd name="connsiteY479" fmla="*/ 2489735 h 3473985"/>
              <a:gd name="connsiteX480" fmla="*/ 2024216 w 7044505"/>
              <a:gd name="connsiteY480" fmla="*/ 2479804 h 3473985"/>
              <a:gd name="connsiteX481" fmla="*/ 2024220 w 7044505"/>
              <a:gd name="connsiteY481" fmla="*/ 2479814 h 3473985"/>
              <a:gd name="connsiteX482" fmla="*/ 2047370 w 7044505"/>
              <a:gd name="connsiteY482" fmla="*/ 2493724 h 3473985"/>
              <a:gd name="connsiteX483" fmla="*/ 2061279 w 7044505"/>
              <a:gd name="connsiteY483" fmla="*/ 2496641 h 3473985"/>
              <a:gd name="connsiteX484" fmla="*/ 2069352 w 7044505"/>
              <a:gd name="connsiteY484" fmla="*/ 2503547 h 3473985"/>
              <a:gd name="connsiteX485" fmla="*/ 2079571 w 7044505"/>
              <a:gd name="connsiteY485" fmla="*/ 2504920 h 3473985"/>
              <a:gd name="connsiteX486" fmla="*/ 2079383 w 7044505"/>
              <a:gd name="connsiteY486" fmla="*/ 2504726 h 3473985"/>
              <a:gd name="connsiteX487" fmla="*/ 2069158 w 7044505"/>
              <a:gd name="connsiteY487" fmla="*/ 2503352 h 3473985"/>
              <a:gd name="connsiteX488" fmla="*/ 2061085 w 7044505"/>
              <a:gd name="connsiteY488" fmla="*/ 2496446 h 3473985"/>
              <a:gd name="connsiteX489" fmla="*/ 2047175 w 7044505"/>
              <a:gd name="connsiteY489" fmla="*/ 2493528 h 3473985"/>
              <a:gd name="connsiteX490" fmla="*/ 2035820 w 7044505"/>
              <a:gd name="connsiteY490" fmla="*/ 2491133 h 3473985"/>
              <a:gd name="connsiteX491" fmla="*/ 4255574 w 7044505"/>
              <a:gd name="connsiteY491" fmla="*/ 2478709 h 3473985"/>
              <a:gd name="connsiteX492" fmla="*/ 4257446 w 7044505"/>
              <a:gd name="connsiteY492" fmla="*/ 2482149 h 3473985"/>
              <a:gd name="connsiteX493" fmla="*/ 4271356 w 7044505"/>
              <a:gd name="connsiteY493" fmla="*/ 2514538 h 3473985"/>
              <a:gd name="connsiteX494" fmla="*/ 4278845 w 7044505"/>
              <a:gd name="connsiteY494" fmla="*/ 2551596 h 3473985"/>
              <a:gd name="connsiteX495" fmla="*/ 4267271 w 7044505"/>
              <a:gd name="connsiteY495" fmla="*/ 2553931 h 3473985"/>
              <a:gd name="connsiteX496" fmla="*/ 4262115 w 7044505"/>
              <a:gd name="connsiteY496" fmla="*/ 2566089 h 3473985"/>
              <a:gd name="connsiteX497" fmla="*/ 4258614 w 7044505"/>
              <a:gd name="connsiteY497" fmla="*/ 2588071 h 3473985"/>
              <a:gd name="connsiteX498" fmla="*/ 4237215 w 7044505"/>
              <a:gd name="connsiteY498" fmla="*/ 2664424 h 3473985"/>
              <a:gd name="connsiteX499" fmla="*/ 4208911 w 7044505"/>
              <a:gd name="connsiteY499" fmla="*/ 2746517 h 3473985"/>
              <a:gd name="connsiteX500" fmla="*/ 4188679 w 7044505"/>
              <a:gd name="connsiteY500" fmla="*/ 2754006 h 3473985"/>
              <a:gd name="connsiteX501" fmla="*/ 4153956 w 7044505"/>
              <a:gd name="connsiteY501" fmla="*/ 2745350 h 3473985"/>
              <a:gd name="connsiteX502" fmla="*/ 4141214 w 7044505"/>
              <a:gd name="connsiteY502" fmla="*/ 2708291 h 3473985"/>
              <a:gd name="connsiteX503" fmla="*/ 4148704 w 7044505"/>
              <a:gd name="connsiteY503" fmla="*/ 2661410 h 3473985"/>
              <a:gd name="connsiteX504" fmla="*/ 4153372 w 7044505"/>
              <a:gd name="connsiteY504" fmla="*/ 2621530 h 3473985"/>
              <a:gd name="connsiteX505" fmla="*/ 4151038 w 7044505"/>
              <a:gd name="connsiteY505" fmla="*/ 2586320 h 3473985"/>
              <a:gd name="connsiteX506" fmla="*/ 4159112 w 7044505"/>
              <a:gd name="connsiteY506" fmla="*/ 2560252 h 3473985"/>
              <a:gd name="connsiteX507" fmla="*/ 4184012 w 7044505"/>
              <a:gd name="connsiteY507" fmla="*/ 2555584 h 3473985"/>
              <a:gd name="connsiteX508" fmla="*/ 4211148 w 7044505"/>
              <a:gd name="connsiteY508" fmla="*/ 2541675 h 3473985"/>
              <a:gd name="connsiteX509" fmla="*/ 4225641 w 7044505"/>
              <a:gd name="connsiteY509" fmla="*/ 2529517 h 3473985"/>
              <a:gd name="connsiteX510" fmla="*/ 4226225 w 7044505"/>
              <a:gd name="connsiteY510" fmla="*/ 2519110 h 3473985"/>
              <a:gd name="connsiteX511" fmla="*/ 4236048 w 7044505"/>
              <a:gd name="connsiteY511" fmla="*/ 2510452 h 3473985"/>
              <a:gd name="connsiteX512" fmla="*/ 4247623 w 7044505"/>
              <a:gd name="connsiteY512" fmla="*/ 2501796 h 3473985"/>
              <a:gd name="connsiteX513" fmla="*/ 4250540 w 7044505"/>
              <a:gd name="connsiteY513" fmla="*/ 2487887 h 3473985"/>
              <a:gd name="connsiteX514" fmla="*/ 4255574 w 7044505"/>
              <a:gd name="connsiteY514" fmla="*/ 2478709 h 3473985"/>
              <a:gd name="connsiteX515" fmla="*/ 5838990 w 7044505"/>
              <a:gd name="connsiteY515" fmla="*/ 2475290 h 3473985"/>
              <a:gd name="connsiteX516" fmla="*/ 5854358 w 7044505"/>
              <a:gd name="connsiteY516" fmla="*/ 2476214 h 3473985"/>
              <a:gd name="connsiteX517" fmla="*/ 5829166 w 7044505"/>
              <a:gd name="connsiteY517" fmla="*/ 2482245 h 3473985"/>
              <a:gd name="connsiteX518" fmla="*/ 5838990 w 7044505"/>
              <a:gd name="connsiteY518" fmla="*/ 2475290 h 3473985"/>
              <a:gd name="connsiteX519" fmla="*/ 4018366 w 7044505"/>
              <a:gd name="connsiteY519" fmla="*/ 2473491 h 3473985"/>
              <a:gd name="connsiteX520" fmla="*/ 4001805 w 7044505"/>
              <a:gd name="connsiteY520" fmla="*/ 2475802 h 3473985"/>
              <a:gd name="connsiteX521" fmla="*/ 4001832 w 7044505"/>
              <a:gd name="connsiteY521" fmla="*/ 2475827 h 3473985"/>
              <a:gd name="connsiteX522" fmla="*/ 4018467 w 7044505"/>
              <a:gd name="connsiteY522" fmla="*/ 2473506 h 3473985"/>
              <a:gd name="connsiteX523" fmla="*/ 3822060 w 7044505"/>
              <a:gd name="connsiteY523" fmla="*/ 2473371 h 3473985"/>
              <a:gd name="connsiteX524" fmla="*/ 3821944 w 7044505"/>
              <a:gd name="connsiteY524" fmla="*/ 2473538 h 3473985"/>
              <a:gd name="connsiteX525" fmla="*/ 3825976 w 7044505"/>
              <a:gd name="connsiteY525" fmla="*/ 2474075 h 3473985"/>
              <a:gd name="connsiteX526" fmla="*/ 3836384 w 7044505"/>
              <a:gd name="connsiteY526" fmla="*/ 2485357 h 3473985"/>
              <a:gd name="connsiteX527" fmla="*/ 3851168 w 7044505"/>
              <a:gd name="connsiteY527" fmla="*/ 2488859 h 3473985"/>
              <a:gd name="connsiteX528" fmla="*/ 3858949 w 7044505"/>
              <a:gd name="connsiteY528" fmla="*/ 2505297 h 3473985"/>
              <a:gd name="connsiteX529" fmla="*/ 3872859 w 7044505"/>
              <a:gd name="connsiteY529" fmla="*/ 2505297 h 3473985"/>
              <a:gd name="connsiteX530" fmla="*/ 3872924 w 7044505"/>
              <a:gd name="connsiteY530" fmla="*/ 2505136 h 3473985"/>
              <a:gd name="connsiteX531" fmla="*/ 3867738 w 7044505"/>
              <a:gd name="connsiteY531" fmla="*/ 2506418 h 3473985"/>
              <a:gd name="connsiteX532" fmla="*/ 3859142 w 7044505"/>
              <a:gd name="connsiteY532" fmla="*/ 2505104 h 3473985"/>
              <a:gd name="connsiteX533" fmla="*/ 3851361 w 7044505"/>
              <a:gd name="connsiteY533" fmla="*/ 2488666 h 3473985"/>
              <a:gd name="connsiteX534" fmla="*/ 3836577 w 7044505"/>
              <a:gd name="connsiteY534" fmla="*/ 2485164 h 3473985"/>
              <a:gd name="connsiteX535" fmla="*/ 3826169 w 7044505"/>
              <a:gd name="connsiteY535" fmla="*/ 2473882 h 3473985"/>
              <a:gd name="connsiteX536" fmla="*/ 3822060 w 7044505"/>
              <a:gd name="connsiteY536" fmla="*/ 2473371 h 3473985"/>
              <a:gd name="connsiteX537" fmla="*/ 3988770 w 7044505"/>
              <a:gd name="connsiteY537" fmla="*/ 2470628 h 3473985"/>
              <a:gd name="connsiteX538" fmla="*/ 3988688 w 7044505"/>
              <a:gd name="connsiteY538" fmla="*/ 2470634 h 3473985"/>
              <a:gd name="connsiteX539" fmla="*/ 3983782 w 7044505"/>
              <a:gd name="connsiteY539" fmla="*/ 2472406 h 3473985"/>
              <a:gd name="connsiteX540" fmla="*/ 3983936 w 7044505"/>
              <a:gd name="connsiteY540" fmla="*/ 2472423 h 3473985"/>
              <a:gd name="connsiteX541" fmla="*/ 3995314 w 7044505"/>
              <a:gd name="connsiteY541" fmla="*/ 2470087 h 3473985"/>
              <a:gd name="connsiteX542" fmla="*/ 3992604 w 7044505"/>
              <a:gd name="connsiteY542" fmla="*/ 2470311 h 3473985"/>
              <a:gd name="connsiteX543" fmla="*/ 3995331 w 7044505"/>
              <a:gd name="connsiteY543" fmla="*/ 2470102 h 3473985"/>
              <a:gd name="connsiteX544" fmla="*/ 4036264 w 7044505"/>
              <a:gd name="connsiteY544" fmla="*/ 2464835 h 3473985"/>
              <a:gd name="connsiteX545" fmla="*/ 4029941 w 7044505"/>
              <a:gd name="connsiteY545" fmla="*/ 2472324 h 3473985"/>
              <a:gd name="connsiteX546" fmla="*/ 4025077 w 7044505"/>
              <a:gd name="connsiteY546" fmla="*/ 2474420 h 3473985"/>
              <a:gd name="connsiteX547" fmla="*/ 4025225 w 7044505"/>
              <a:gd name="connsiteY547" fmla="*/ 2474441 h 3473985"/>
              <a:gd name="connsiteX548" fmla="*/ 4030137 w 7044505"/>
              <a:gd name="connsiteY548" fmla="*/ 2472325 h 3473985"/>
              <a:gd name="connsiteX549" fmla="*/ 4031948 w 7044505"/>
              <a:gd name="connsiteY549" fmla="*/ 2466866 h 3473985"/>
              <a:gd name="connsiteX550" fmla="*/ 4036367 w 7044505"/>
              <a:gd name="connsiteY550" fmla="*/ 2464877 h 3473985"/>
              <a:gd name="connsiteX551" fmla="*/ 1936842 w 7044505"/>
              <a:gd name="connsiteY551" fmla="*/ 2463341 h 3473985"/>
              <a:gd name="connsiteX552" fmla="*/ 1943540 w 7044505"/>
              <a:gd name="connsiteY552" fmla="*/ 2477090 h 3473985"/>
              <a:gd name="connsiteX553" fmla="*/ 1949298 w 7044505"/>
              <a:gd name="connsiteY553" fmla="*/ 2488696 h 3473985"/>
              <a:gd name="connsiteX554" fmla="*/ 1943635 w 7044505"/>
              <a:gd name="connsiteY554" fmla="*/ 2477249 h 3473985"/>
              <a:gd name="connsiteX555" fmla="*/ 1936844 w 7044505"/>
              <a:gd name="connsiteY555" fmla="*/ 2463341 h 3473985"/>
              <a:gd name="connsiteX556" fmla="*/ 6074179 w 7044505"/>
              <a:gd name="connsiteY556" fmla="*/ 2460165 h 3473985"/>
              <a:gd name="connsiteX557" fmla="*/ 6083710 w 7044505"/>
              <a:gd name="connsiteY557" fmla="*/ 2483995 h 3473985"/>
              <a:gd name="connsiteX558" fmla="*/ 6092854 w 7044505"/>
              <a:gd name="connsiteY558" fmla="*/ 2515218 h 3473985"/>
              <a:gd name="connsiteX559" fmla="*/ 6098885 w 7044505"/>
              <a:gd name="connsiteY559" fmla="*/ 2534768 h 3473985"/>
              <a:gd name="connsiteX560" fmla="*/ 6114058 w 7044505"/>
              <a:gd name="connsiteY560" fmla="*/ 2534379 h 3473985"/>
              <a:gd name="connsiteX561" fmla="*/ 6127092 w 7044505"/>
              <a:gd name="connsiteY561" fmla="*/ 2549941 h 3473985"/>
              <a:gd name="connsiteX562" fmla="*/ 6129717 w 7044505"/>
              <a:gd name="connsiteY562" fmla="*/ 2573772 h 3473985"/>
              <a:gd name="connsiteX563" fmla="*/ 6141390 w 7044505"/>
              <a:gd name="connsiteY563" fmla="*/ 2594198 h 3473985"/>
              <a:gd name="connsiteX564" fmla="*/ 6146156 w 7044505"/>
              <a:gd name="connsiteY564" fmla="*/ 2618027 h 3473985"/>
              <a:gd name="connsiteX565" fmla="*/ 6150922 w 7044505"/>
              <a:gd name="connsiteY565" fmla="*/ 2631450 h 3473985"/>
              <a:gd name="connsiteX566" fmla="*/ 6196053 w 7044505"/>
              <a:gd name="connsiteY566" fmla="*/ 2657907 h 3473985"/>
              <a:gd name="connsiteX567" fmla="*/ 6202570 w 7044505"/>
              <a:gd name="connsiteY567" fmla="*/ 2672205 h 3473985"/>
              <a:gd name="connsiteX568" fmla="*/ 6209962 w 7044505"/>
              <a:gd name="connsiteY568" fmla="*/ 2686503 h 3473985"/>
              <a:gd name="connsiteX569" fmla="*/ 6214728 w 7044505"/>
              <a:gd name="connsiteY569" fmla="*/ 2699926 h 3473985"/>
              <a:gd name="connsiteX570" fmla="*/ 6226011 w 7044505"/>
              <a:gd name="connsiteY570" fmla="*/ 2699051 h 3473985"/>
              <a:gd name="connsiteX571" fmla="*/ 6233793 w 7044505"/>
              <a:gd name="connsiteY571" fmla="*/ 2705567 h 3473985"/>
              <a:gd name="connsiteX572" fmla="*/ 6240697 w 7044505"/>
              <a:gd name="connsiteY572" fmla="*/ 2725993 h 3473985"/>
              <a:gd name="connsiteX573" fmla="*/ 6250230 w 7044505"/>
              <a:gd name="connsiteY573" fmla="*/ 2735136 h 3473985"/>
              <a:gd name="connsiteX574" fmla="*/ 6265404 w 7044505"/>
              <a:gd name="connsiteY574" fmla="*/ 2749920 h 3473985"/>
              <a:gd name="connsiteX575" fmla="*/ 6278437 w 7044505"/>
              <a:gd name="connsiteY575" fmla="*/ 2765095 h 3473985"/>
              <a:gd name="connsiteX576" fmla="*/ 6283203 w 7044505"/>
              <a:gd name="connsiteY576" fmla="*/ 2768985 h 3473985"/>
              <a:gd name="connsiteX577" fmla="*/ 6284079 w 7044505"/>
              <a:gd name="connsiteY577" fmla="*/ 2801472 h 3473985"/>
              <a:gd name="connsiteX578" fmla="*/ 6288845 w 7044505"/>
              <a:gd name="connsiteY578" fmla="*/ 2815770 h 3473985"/>
              <a:gd name="connsiteX579" fmla="*/ 6287677 w 7044505"/>
              <a:gd name="connsiteY579" fmla="*/ 2832985 h 3473985"/>
              <a:gd name="connsiteX580" fmla="*/ 6285537 w 7044505"/>
              <a:gd name="connsiteY580" fmla="*/ 2852537 h 3473985"/>
              <a:gd name="connsiteX581" fmla="*/ 6280772 w 7044505"/>
              <a:gd name="connsiteY581" fmla="*/ 2877242 h 3473985"/>
              <a:gd name="connsiteX582" fmla="*/ 6270364 w 7044505"/>
              <a:gd name="connsiteY582" fmla="*/ 2904573 h 3473985"/>
              <a:gd name="connsiteX583" fmla="*/ 6258693 w 7044505"/>
              <a:gd name="connsiteY583" fmla="*/ 2917996 h 3473985"/>
              <a:gd name="connsiteX584" fmla="*/ 6237878 w 7044505"/>
              <a:gd name="connsiteY584" fmla="*/ 2960015 h 3473985"/>
              <a:gd name="connsiteX585" fmla="*/ 6223093 w 7044505"/>
              <a:gd name="connsiteY585" fmla="*/ 2989974 h 3473985"/>
              <a:gd name="connsiteX586" fmla="*/ 6216576 w 7044505"/>
              <a:gd name="connsiteY586" fmla="*/ 3029463 h 3473985"/>
              <a:gd name="connsiteX587" fmla="*/ 6175822 w 7044505"/>
              <a:gd name="connsiteY587" fmla="*/ 3036855 h 3473985"/>
              <a:gd name="connsiteX588" fmla="*/ 6157147 w 7044505"/>
              <a:gd name="connsiteY588" fmla="*/ 3050278 h 3473985"/>
              <a:gd name="connsiteX589" fmla="*/ 6148490 w 7044505"/>
              <a:gd name="connsiteY589" fmla="*/ 3061172 h 3473985"/>
              <a:gd name="connsiteX590" fmla="*/ 6141973 w 7044505"/>
              <a:gd name="connsiteY590" fmla="*/ 3056406 h 3473985"/>
              <a:gd name="connsiteX591" fmla="*/ 6128940 w 7044505"/>
              <a:gd name="connsiteY591" fmla="*/ 3044733 h 3473985"/>
              <a:gd name="connsiteX592" fmla="*/ 6123688 w 7044505"/>
              <a:gd name="connsiteY592" fmla="*/ 3048624 h 3473985"/>
              <a:gd name="connsiteX593" fmla="*/ 6120185 w 7044505"/>
              <a:gd name="connsiteY593" fmla="*/ 3042594 h 3473985"/>
              <a:gd name="connsiteX594" fmla="*/ 6111918 w 7044505"/>
              <a:gd name="connsiteY594" fmla="*/ 3039579 h 3473985"/>
              <a:gd name="connsiteX595" fmla="*/ 6087213 w 7044505"/>
              <a:gd name="connsiteY595" fmla="*/ 3053877 h 3473985"/>
              <a:gd name="connsiteX596" fmla="*/ 6047723 w 7044505"/>
              <a:gd name="connsiteY596" fmla="*/ 3039968 h 3473985"/>
              <a:gd name="connsiteX597" fmla="*/ 6027783 w 7044505"/>
              <a:gd name="connsiteY597" fmla="*/ 3031311 h 3473985"/>
              <a:gd name="connsiteX598" fmla="*/ 6017376 w 7044505"/>
              <a:gd name="connsiteY598" fmla="*/ 3006120 h 3473985"/>
              <a:gd name="connsiteX599" fmla="*/ 6000938 w 7044505"/>
              <a:gd name="connsiteY599" fmla="*/ 2979274 h 3473985"/>
              <a:gd name="connsiteX600" fmla="*/ 5986640 w 7044505"/>
              <a:gd name="connsiteY600" fmla="*/ 2980149 h 3473985"/>
              <a:gd name="connsiteX601" fmla="*/ 5989266 w 7044505"/>
              <a:gd name="connsiteY601" fmla="*/ 2958459 h 3473985"/>
              <a:gd name="connsiteX602" fmla="*/ 5978372 w 7044505"/>
              <a:gd name="connsiteY602" fmla="*/ 2964101 h 3473985"/>
              <a:gd name="connsiteX603" fmla="*/ 5960184 w 7044505"/>
              <a:gd name="connsiteY603" fmla="*/ 2965851 h 3473985"/>
              <a:gd name="connsiteX604" fmla="*/ 5972342 w 7044505"/>
              <a:gd name="connsiteY604" fmla="*/ 2950678 h 3473985"/>
              <a:gd name="connsiteX605" fmla="*/ 5980609 w 7044505"/>
              <a:gd name="connsiteY605" fmla="*/ 2922957 h 3473985"/>
              <a:gd name="connsiteX606" fmla="*/ 5964074 w 7044505"/>
              <a:gd name="connsiteY606" fmla="*/ 2940270 h 3473985"/>
              <a:gd name="connsiteX607" fmla="*/ 5944523 w 7044505"/>
              <a:gd name="connsiteY607" fmla="*/ 2955055 h 3473985"/>
              <a:gd name="connsiteX608" fmla="*/ 5928475 w 7044505"/>
              <a:gd name="connsiteY608" fmla="*/ 2960696 h 3473985"/>
              <a:gd name="connsiteX609" fmla="*/ 5923709 w 7044505"/>
              <a:gd name="connsiteY609" fmla="*/ 2939005 h 3473985"/>
              <a:gd name="connsiteX610" fmla="*/ 5906396 w 7044505"/>
              <a:gd name="connsiteY610" fmla="*/ 2922567 h 3473985"/>
              <a:gd name="connsiteX611" fmla="*/ 5905131 w 7044505"/>
              <a:gd name="connsiteY611" fmla="*/ 2910409 h 3473985"/>
              <a:gd name="connsiteX612" fmla="*/ 5893848 w 7044505"/>
              <a:gd name="connsiteY612" fmla="*/ 2904769 h 3473985"/>
              <a:gd name="connsiteX613" fmla="*/ 5870893 w 7044505"/>
              <a:gd name="connsiteY613" fmla="*/ 2901753 h 3473985"/>
              <a:gd name="connsiteX614" fmla="*/ 5847064 w 7044505"/>
              <a:gd name="connsiteY614" fmla="*/ 2890081 h 3473985"/>
              <a:gd name="connsiteX615" fmla="*/ 5805823 w 7044505"/>
              <a:gd name="connsiteY615" fmla="*/ 2895333 h 3473985"/>
              <a:gd name="connsiteX616" fmla="*/ 5762442 w 7044505"/>
              <a:gd name="connsiteY616" fmla="*/ 2907881 h 3473985"/>
              <a:gd name="connsiteX617" fmla="*/ 5733359 w 7044505"/>
              <a:gd name="connsiteY617" fmla="*/ 2913522 h 3473985"/>
              <a:gd name="connsiteX618" fmla="*/ 5707389 w 7044505"/>
              <a:gd name="connsiteY618" fmla="*/ 2928307 h 3473985"/>
              <a:gd name="connsiteX619" fmla="*/ 5670914 w 7044505"/>
              <a:gd name="connsiteY619" fmla="*/ 2943480 h 3473985"/>
              <a:gd name="connsiteX620" fmla="*/ 5620628 w 7044505"/>
              <a:gd name="connsiteY620" fmla="*/ 2946495 h 3473985"/>
              <a:gd name="connsiteX621" fmla="*/ 5606720 w 7044505"/>
              <a:gd name="connsiteY621" fmla="*/ 2956027 h 3473985"/>
              <a:gd name="connsiteX622" fmla="*/ 5587168 w 7044505"/>
              <a:gd name="connsiteY622" fmla="*/ 2967699 h 3473985"/>
              <a:gd name="connsiteX623" fmla="*/ 5549041 w 7044505"/>
              <a:gd name="connsiteY623" fmla="*/ 2963809 h 3473985"/>
              <a:gd name="connsiteX624" fmla="*/ 5534742 w 7044505"/>
              <a:gd name="connsiteY624" fmla="*/ 2951261 h 3473985"/>
              <a:gd name="connsiteX625" fmla="*/ 5529588 w 7044505"/>
              <a:gd name="connsiteY625" fmla="*/ 2938228 h 3473985"/>
              <a:gd name="connsiteX626" fmla="*/ 5540870 w 7044505"/>
              <a:gd name="connsiteY626" fmla="*/ 2922179 h 3473985"/>
              <a:gd name="connsiteX627" fmla="*/ 5545247 w 7044505"/>
              <a:gd name="connsiteY627" fmla="*/ 2896209 h 3473985"/>
              <a:gd name="connsiteX628" fmla="*/ 5527934 w 7044505"/>
              <a:gd name="connsiteY628" fmla="*/ 2851564 h 3473985"/>
              <a:gd name="connsiteX629" fmla="*/ 5511399 w 7044505"/>
              <a:gd name="connsiteY629" fmla="*/ 2814700 h 3473985"/>
              <a:gd name="connsiteX630" fmla="*/ 5491459 w 7044505"/>
              <a:gd name="connsiteY630" fmla="*/ 2770443 h 3473985"/>
              <a:gd name="connsiteX631" fmla="*/ 5505369 w 7044505"/>
              <a:gd name="connsiteY631" fmla="*/ 2780851 h 3473985"/>
              <a:gd name="connsiteX632" fmla="*/ 5499727 w 7044505"/>
              <a:gd name="connsiteY632" fmla="*/ 2766942 h 3473985"/>
              <a:gd name="connsiteX633" fmla="*/ 5511399 w 7044505"/>
              <a:gd name="connsiteY633" fmla="*/ 2776864 h 3473985"/>
              <a:gd name="connsiteX634" fmla="*/ 5500115 w 7044505"/>
              <a:gd name="connsiteY634" fmla="*/ 2750893 h 3473985"/>
              <a:gd name="connsiteX635" fmla="*/ 5503618 w 7044505"/>
              <a:gd name="connsiteY635" fmla="*/ 2719671 h 3473985"/>
              <a:gd name="connsiteX636" fmla="*/ 5502742 w 7044505"/>
              <a:gd name="connsiteY636" fmla="*/ 2697592 h 3473985"/>
              <a:gd name="connsiteX637" fmla="*/ 5512761 w 7044505"/>
              <a:gd name="connsiteY637" fmla="*/ 2683294 h 3473985"/>
              <a:gd name="connsiteX638" fmla="*/ 5514900 w 7044505"/>
              <a:gd name="connsiteY638" fmla="*/ 2695452 h 3473985"/>
              <a:gd name="connsiteX639" fmla="*/ 5525307 w 7044505"/>
              <a:gd name="connsiteY639" fmla="*/ 2681154 h 3473985"/>
              <a:gd name="connsiteX640" fmla="*/ 5549624 w 7044505"/>
              <a:gd name="connsiteY640" fmla="*/ 2667731 h 3473985"/>
              <a:gd name="connsiteX641" fmla="*/ 5573065 w 7044505"/>
              <a:gd name="connsiteY641" fmla="*/ 2662090 h 3473985"/>
              <a:gd name="connsiteX642" fmla="*/ 5591741 w 7044505"/>
              <a:gd name="connsiteY642" fmla="*/ 2653822 h 3473985"/>
              <a:gd name="connsiteX643" fmla="*/ 5610416 w 7044505"/>
              <a:gd name="connsiteY643" fmla="*/ 2647791 h 3473985"/>
              <a:gd name="connsiteX644" fmla="*/ 5645139 w 7044505"/>
              <a:gd name="connsiteY644" fmla="*/ 2638259 h 3473985"/>
              <a:gd name="connsiteX645" fmla="*/ 5673346 w 7044505"/>
              <a:gd name="connsiteY645" fmla="*/ 2610539 h 3473985"/>
              <a:gd name="connsiteX646" fmla="*/ 5674222 w 7044505"/>
              <a:gd name="connsiteY646" fmla="*/ 2587584 h 3473985"/>
              <a:gd name="connsiteX647" fmla="*/ 5689396 w 7044505"/>
              <a:gd name="connsiteY647" fmla="*/ 2579802 h 3473985"/>
              <a:gd name="connsiteX648" fmla="*/ 5697177 w 7044505"/>
              <a:gd name="connsiteY648" fmla="*/ 2594587 h 3473985"/>
              <a:gd name="connsiteX649" fmla="*/ 5703207 w 7044505"/>
              <a:gd name="connsiteY649" fmla="*/ 2584568 h 3473985"/>
              <a:gd name="connsiteX650" fmla="*/ 5700192 w 7044505"/>
              <a:gd name="connsiteY650" fmla="*/ 2569784 h 3473985"/>
              <a:gd name="connsiteX651" fmla="*/ 5714490 w 7044505"/>
              <a:gd name="connsiteY651" fmla="*/ 2571049 h 3473985"/>
              <a:gd name="connsiteX652" fmla="*/ 5718381 w 7044505"/>
              <a:gd name="connsiteY652" fmla="*/ 2551985 h 3473985"/>
              <a:gd name="connsiteX653" fmla="*/ 5727523 w 7044505"/>
              <a:gd name="connsiteY653" fmla="*/ 2545468 h 3473985"/>
              <a:gd name="connsiteX654" fmla="*/ 5731026 w 7044505"/>
              <a:gd name="connsiteY654" fmla="*/ 2536811 h 3473985"/>
              <a:gd name="connsiteX655" fmla="*/ 5746199 w 7044505"/>
              <a:gd name="connsiteY655" fmla="*/ 2536422 h 3473985"/>
              <a:gd name="connsiteX656" fmla="*/ 5752326 w 7044505"/>
              <a:gd name="connsiteY656" fmla="*/ 2527279 h 3473985"/>
              <a:gd name="connsiteX657" fmla="*/ 5763609 w 7044505"/>
              <a:gd name="connsiteY657" fmla="*/ 2520762 h 3473985"/>
              <a:gd name="connsiteX658" fmla="*/ 5780145 w 7044505"/>
              <a:gd name="connsiteY658" fmla="*/ 2532920 h 3473985"/>
              <a:gd name="connsiteX659" fmla="*/ 5790941 w 7044505"/>
              <a:gd name="connsiteY659" fmla="*/ 2542064 h 3473985"/>
              <a:gd name="connsiteX660" fmla="*/ 5797457 w 7044505"/>
              <a:gd name="connsiteY660" fmla="*/ 2546441 h 3473985"/>
              <a:gd name="connsiteX661" fmla="*/ 5810005 w 7044505"/>
              <a:gd name="connsiteY661" fmla="*/ 2545564 h 3473985"/>
              <a:gd name="connsiteX662" fmla="*/ 5820024 w 7044505"/>
              <a:gd name="connsiteY662" fmla="*/ 2543425 h 3473985"/>
              <a:gd name="connsiteX663" fmla="*/ 5819149 w 7044505"/>
              <a:gd name="connsiteY663" fmla="*/ 2526890 h 3473985"/>
              <a:gd name="connsiteX664" fmla="*/ 5826929 w 7044505"/>
              <a:gd name="connsiteY664" fmla="*/ 2512591 h 3473985"/>
              <a:gd name="connsiteX665" fmla="*/ 5840839 w 7044505"/>
              <a:gd name="connsiteY665" fmla="*/ 2494792 h 3473985"/>
              <a:gd name="connsiteX666" fmla="*/ 5846480 w 7044505"/>
              <a:gd name="connsiteY666" fmla="*/ 2489151 h 3473985"/>
              <a:gd name="connsiteX667" fmla="*/ 5876437 w 7044505"/>
              <a:gd name="connsiteY667" fmla="*/ 2480007 h 3473985"/>
              <a:gd name="connsiteX668" fmla="*/ 5869046 w 7044505"/>
              <a:gd name="connsiteY668" fmla="*/ 2466974 h 3473985"/>
              <a:gd name="connsiteX669" fmla="*/ 5887235 w 7044505"/>
              <a:gd name="connsiteY669" fmla="*/ 2478257 h 3473985"/>
              <a:gd name="connsiteX670" fmla="*/ 5925363 w 7044505"/>
              <a:gd name="connsiteY670" fmla="*/ 2489928 h 3473985"/>
              <a:gd name="connsiteX671" fmla="*/ 5940147 w 7044505"/>
              <a:gd name="connsiteY671" fmla="*/ 2483898 h 3473985"/>
              <a:gd name="connsiteX672" fmla="*/ 5947538 w 7044505"/>
              <a:gd name="connsiteY672" fmla="*/ 2494305 h 3473985"/>
              <a:gd name="connsiteX673" fmla="*/ 5954931 w 7044505"/>
              <a:gd name="connsiteY673" fmla="*/ 2486524 h 3473985"/>
              <a:gd name="connsiteX674" fmla="*/ 5959307 w 7044505"/>
              <a:gd name="connsiteY674" fmla="*/ 2496057 h 3473985"/>
              <a:gd name="connsiteX675" fmla="*/ 5952791 w 7044505"/>
              <a:gd name="connsiteY675" fmla="*/ 2509090 h 3473985"/>
              <a:gd name="connsiteX676" fmla="*/ 5940244 w 7044505"/>
              <a:gd name="connsiteY676" fmla="*/ 2518233 h 3473985"/>
              <a:gd name="connsiteX677" fmla="*/ 5938492 w 7044505"/>
              <a:gd name="connsiteY677" fmla="*/ 2534768 h 3473985"/>
              <a:gd name="connsiteX678" fmla="*/ 5936742 w 7044505"/>
              <a:gd name="connsiteY678" fmla="*/ 2544301 h 3473985"/>
              <a:gd name="connsiteX679" fmla="*/ 5949776 w 7044505"/>
              <a:gd name="connsiteY679" fmla="*/ 2559085 h 3473985"/>
              <a:gd name="connsiteX680" fmla="*/ 5969715 w 7044505"/>
              <a:gd name="connsiteY680" fmla="*/ 2565991 h 3473985"/>
              <a:gd name="connsiteX681" fmla="*/ 5988780 w 7044505"/>
              <a:gd name="connsiteY681" fmla="*/ 2581164 h 3473985"/>
              <a:gd name="connsiteX682" fmla="*/ 6006093 w 7044505"/>
              <a:gd name="connsiteY682" fmla="*/ 2589431 h 3473985"/>
              <a:gd name="connsiteX683" fmla="*/ 6029923 w 7044505"/>
              <a:gd name="connsiteY683" fmla="*/ 2599450 h 3473985"/>
              <a:gd name="connsiteX684" fmla="*/ 6046458 w 7044505"/>
              <a:gd name="connsiteY684" fmla="*/ 2576495 h 3473985"/>
              <a:gd name="connsiteX685" fmla="*/ 6052489 w 7044505"/>
              <a:gd name="connsiteY685" fmla="*/ 2546537 h 3473985"/>
              <a:gd name="connsiteX686" fmla="*/ 6054239 w 7044505"/>
              <a:gd name="connsiteY686" fmla="*/ 2511814 h 3473985"/>
              <a:gd name="connsiteX687" fmla="*/ 6056866 w 7044505"/>
              <a:gd name="connsiteY687" fmla="*/ 2490124 h 3473985"/>
              <a:gd name="connsiteX688" fmla="*/ 6061631 w 7044505"/>
              <a:gd name="connsiteY688" fmla="*/ 2474463 h 3473985"/>
              <a:gd name="connsiteX689" fmla="*/ 6074179 w 7044505"/>
              <a:gd name="connsiteY689" fmla="*/ 2460165 h 3473985"/>
              <a:gd name="connsiteX690" fmla="*/ 3760321 w 7044505"/>
              <a:gd name="connsiteY690" fmla="*/ 2456568 h 3473985"/>
              <a:gd name="connsiteX691" fmla="*/ 3743008 w 7044505"/>
              <a:gd name="connsiteY691" fmla="*/ 2458320 h 3473985"/>
              <a:gd name="connsiteX692" fmla="*/ 3742832 w 7044505"/>
              <a:gd name="connsiteY692" fmla="*/ 2458404 h 3473985"/>
              <a:gd name="connsiteX693" fmla="*/ 3760031 w 7044505"/>
              <a:gd name="connsiteY693" fmla="*/ 2456666 h 3473985"/>
              <a:gd name="connsiteX694" fmla="*/ 3765283 w 7044505"/>
              <a:gd name="connsiteY694" fmla="*/ 2456860 h 3473985"/>
              <a:gd name="connsiteX695" fmla="*/ 3761197 w 7044505"/>
              <a:gd name="connsiteY695" fmla="*/ 2495669 h 3473985"/>
              <a:gd name="connsiteX696" fmla="*/ 3756237 w 7044505"/>
              <a:gd name="connsiteY696" fmla="*/ 2500727 h 3473985"/>
              <a:gd name="connsiteX697" fmla="*/ 3727251 w 7044505"/>
              <a:gd name="connsiteY697" fmla="*/ 2499754 h 3473985"/>
              <a:gd name="connsiteX698" fmla="*/ 3725208 w 7044505"/>
              <a:gd name="connsiteY698" fmla="*/ 2564825 h 3473985"/>
              <a:gd name="connsiteX699" fmla="*/ 3747483 w 7044505"/>
              <a:gd name="connsiteY699" fmla="*/ 2595270 h 3473985"/>
              <a:gd name="connsiteX700" fmla="*/ 3742133 w 7044505"/>
              <a:gd name="connsiteY700" fmla="*/ 2596534 h 3473985"/>
              <a:gd name="connsiteX701" fmla="*/ 3711785 w 7044505"/>
              <a:gd name="connsiteY701" fmla="*/ 2598480 h 3473985"/>
              <a:gd name="connsiteX702" fmla="*/ 3710498 w 7044505"/>
              <a:gd name="connsiteY702" fmla="*/ 2598378 h 3473985"/>
              <a:gd name="connsiteX703" fmla="*/ 3702800 w 7044505"/>
              <a:gd name="connsiteY703" fmla="*/ 2597345 h 3473985"/>
              <a:gd name="connsiteX704" fmla="*/ 3698052 w 7044505"/>
              <a:gd name="connsiteY704" fmla="*/ 2597390 h 3473985"/>
              <a:gd name="connsiteX705" fmla="*/ 3695619 w 7044505"/>
              <a:gd name="connsiteY705" fmla="*/ 2597197 h 3473985"/>
              <a:gd name="connsiteX706" fmla="*/ 3688919 w 7044505"/>
              <a:gd name="connsiteY706" fmla="*/ 2597476 h 3473985"/>
              <a:gd name="connsiteX707" fmla="*/ 3688295 w 7044505"/>
              <a:gd name="connsiteY707" fmla="*/ 2597482 h 3473985"/>
              <a:gd name="connsiteX708" fmla="*/ 3686133 w 7044505"/>
              <a:gd name="connsiteY708" fmla="*/ 2597592 h 3473985"/>
              <a:gd name="connsiteX709" fmla="*/ 3674691 w 7044505"/>
              <a:gd name="connsiteY709" fmla="*/ 2598069 h 3473985"/>
              <a:gd name="connsiteX710" fmla="*/ 3668884 w 7044505"/>
              <a:gd name="connsiteY710" fmla="*/ 2598473 h 3473985"/>
              <a:gd name="connsiteX711" fmla="*/ 3668987 w 7044505"/>
              <a:gd name="connsiteY711" fmla="*/ 2598576 h 3473985"/>
              <a:gd name="connsiteX712" fmla="*/ 3674884 w 7044505"/>
              <a:gd name="connsiteY712" fmla="*/ 2598166 h 3473985"/>
              <a:gd name="connsiteX713" fmla="*/ 3686133 w 7044505"/>
              <a:gd name="connsiteY713" fmla="*/ 2597592 h 3473985"/>
              <a:gd name="connsiteX714" fmla="*/ 3688919 w 7044505"/>
              <a:gd name="connsiteY714" fmla="*/ 2597476 h 3473985"/>
              <a:gd name="connsiteX715" fmla="*/ 3698052 w 7044505"/>
              <a:gd name="connsiteY715" fmla="*/ 2597390 h 3473985"/>
              <a:gd name="connsiteX716" fmla="*/ 3710498 w 7044505"/>
              <a:gd name="connsiteY716" fmla="*/ 2598378 h 3473985"/>
              <a:gd name="connsiteX717" fmla="*/ 3711979 w 7044505"/>
              <a:gd name="connsiteY717" fmla="*/ 2598576 h 3473985"/>
              <a:gd name="connsiteX718" fmla="*/ 3742327 w 7044505"/>
              <a:gd name="connsiteY718" fmla="*/ 2596631 h 3473985"/>
              <a:gd name="connsiteX719" fmla="*/ 3748955 w 7044505"/>
              <a:gd name="connsiteY719" fmla="*/ 2595167 h 3473985"/>
              <a:gd name="connsiteX720" fmla="*/ 3747580 w 7044505"/>
              <a:gd name="connsiteY720" fmla="*/ 2595365 h 3473985"/>
              <a:gd name="connsiteX721" fmla="*/ 3725305 w 7044505"/>
              <a:gd name="connsiteY721" fmla="*/ 2564921 h 3473985"/>
              <a:gd name="connsiteX722" fmla="*/ 3727348 w 7044505"/>
              <a:gd name="connsiteY722" fmla="*/ 2499850 h 3473985"/>
              <a:gd name="connsiteX723" fmla="*/ 3756334 w 7044505"/>
              <a:gd name="connsiteY723" fmla="*/ 2500823 h 3473985"/>
              <a:gd name="connsiteX724" fmla="*/ 3761294 w 7044505"/>
              <a:gd name="connsiteY724" fmla="*/ 2495765 h 3473985"/>
              <a:gd name="connsiteX725" fmla="*/ 3765379 w 7044505"/>
              <a:gd name="connsiteY725" fmla="*/ 2456956 h 3473985"/>
              <a:gd name="connsiteX726" fmla="*/ 3770534 w 7044505"/>
              <a:gd name="connsiteY726" fmla="*/ 2461917 h 3473985"/>
              <a:gd name="connsiteX727" fmla="*/ 3775690 w 7044505"/>
              <a:gd name="connsiteY727" fmla="*/ 2466294 h 3473985"/>
              <a:gd name="connsiteX728" fmla="*/ 3787848 w 7044505"/>
              <a:gd name="connsiteY728" fmla="*/ 2465419 h 3473985"/>
              <a:gd name="connsiteX729" fmla="*/ 3793976 w 7044505"/>
              <a:gd name="connsiteY729" fmla="*/ 2474950 h 3473985"/>
              <a:gd name="connsiteX730" fmla="*/ 3810413 w 7044505"/>
              <a:gd name="connsiteY730" fmla="*/ 2480203 h 3473985"/>
              <a:gd name="connsiteX731" fmla="*/ 3819070 w 7044505"/>
              <a:gd name="connsiteY731" fmla="*/ 2477577 h 3473985"/>
              <a:gd name="connsiteX732" fmla="*/ 3819188 w 7044505"/>
              <a:gd name="connsiteY732" fmla="*/ 2477406 h 3473985"/>
              <a:gd name="connsiteX733" fmla="*/ 3810607 w 7044505"/>
              <a:gd name="connsiteY733" fmla="*/ 2480010 h 3473985"/>
              <a:gd name="connsiteX734" fmla="*/ 3794169 w 7044505"/>
              <a:gd name="connsiteY734" fmla="*/ 2474757 h 3473985"/>
              <a:gd name="connsiteX735" fmla="*/ 3788041 w 7044505"/>
              <a:gd name="connsiteY735" fmla="*/ 2465225 h 3473985"/>
              <a:gd name="connsiteX736" fmla="*/ 3775883 w 7044505"/>
              <a:gd name="connsiteY736" fmla="*/ 2466101 h 3473985"/>
              <a:gd name="connsiteX737" fmla="*/ 3770727 w 7044505"/>
              <a:gd name="connsiteY737" fmla="*/ 2461724 h 3473985"/>
              <a:gd name="connsiteX738" fmla="*/ 3765573 w 7044505"/>
              <a:gd name="connsiteY738" fmla="*/ 2456763 h 3473985"/>
              <a:gd name="connsiteX739" fmla="*/ 3760321 w 7044505"/>
              <a:gd name="connsiteY739" fmla="*/ 2456568 h 3473985"/>
              <a:gd name="connsiteX740" fmla="*/ 3943566 w 7044505"/>
              <a:gd name="connsiteY740" fmla="*/ 2455641 h 3473985"/>
              <a:gd name="connsiteX741" fmla="*/ 3943474 w 7044505"/>
              <a:gd name="connsiteY741" fmla="*/ 2455692 h 3473985"/>
              <a:gd name="connsiteX742" fmla="*/ 3941699 w 7044505"/>
              <a:gd name="connsiteY742" fmla="*/ 2472057 h 3473985"/>
              <a:gd name="connsiteX743" fmla="*/ 3944447 w 7044505"/>
              <a:gd name="connsiteY743" fmla="*/ 2487691 h 3473985"/>
              <a:gd name="connsiteX744" fmla="*/ 3944542 w 7044505"/>
              <a:gd name="connsiteY744" fmla="*/ 2487596 h 3473985"/>
              <a:gd name="connsiteX745" fmla="*/ 3941795 w 7044505"/>
              <a:gd name="connsiteY745" fmla="*/ 2471997 h 3473985"/>
              <a:gd name="connsiteX746" fmla="*/ 6448945 w 7044505"/>
              <a:gd name="connsiteY746" fmla="*/ 2454526 h 3473985"/>
              <a:gd name="connsiteX747" fmla="*/ 6466744 w 7044505"/>
              <a:gd name="connsiteY747" fmla="*/ 2463183 h 3473985"/>
              <a:gd name="connsiteX748" fmla="*/ 6448945 w 7044505"/>
              <a:gd name="connsiteY748" fmla="*/ 2454526 h 3473985"/>
              <a:gd name="connsiteX749" fmla="*/ 2011929 w 7044505"/>
              <a:gd name="connsiteY749" fmla="*/ 2438719 h 3473985"/>
              <a:gd name="connsiteX750" fmla="*/ 1999224 w 7044505"/>
              <a:gd name="connsiteY750" fmla="*/ 2440323 h 3473985"/>
              <a:gd name="connsiteX751" fmla="*/ 1976074 w 7044505"/>
              <a:gd name="connsiteY751" fmla="*/ 2450731 h 3473985"/>
              <a:gd name="connsiteX752" fmla="*/ 1959345 w 7044505"/>
              <a:gd name="connsiteY752" fmla="*/ 2459388 h 3473985"/>
              <a:gd name="connsiteX753" fmla="*/ 1942615 w 7044505"/>
              <a:gd name="connsiteY753" fmla="*/ 2463473 h 3473985"/>
              <a:gd name="connsiteX754" fmla="*/ 1941858 w 7044505"/>
              <a:gd name="connsiteY754" fmla="*/ 2463455 h 3473985"/>
              <a:gd name="connsiteX755" fmla="*/ 1942808 w 7044505"/>
              <a:gd name="connsiteY755" fmla="*/ 2463668 h 3473985"/>
              <a:gd name="connsiteX756" fmla="*/ 1959538 w 7044505"/>
              <a:gd name="connsiteY756" fmla="*/ 2459583 h 3473985"/>
              <a:gd name="connsiteX757" fmla="*/ 1976268 w 7044505"/>
              <a:gd name="connsiteY757" fmla="*/ 2450926 h 3473985"/>
              <a:gd name="connsiteX758" fmla="*/ 1999418 w 7044505"/>
              <a:gd name="connsiteY758" fmla="*/ 2440519 h 3473985"/>
              <a:gd name="connsiteX759" fmla="*/ 2012123 w 7044505"/>
              <a:gd name="connsiteY759" fmla="*/ 2438950 h 3473985"/>
              <a:gd name="connsiteX760" fmla="*/ 2017699 w 7044505"/>
              <a:gd name="connsiteY760" fmla="*/ 2441591 h 3473985"/>
              <a:gd name="connsiteX761" fmla="*/ 2017704 w 7044505"/>
              <a:gd name="connsiteY761" fmla="*/ 2441490 h 3473985"/>
              <a:gd name="connsiteX762" fmla="*/ 2011929 w 7044505"/>
              <a:gd name="connsiteY762" fmla="*/ 2438719 h 3473985"/>
              <a:gd name="connsiteX763" fmla="*/ 5612717 w 7044505"/>
              <a:gd name="connsiteY763" fmla="*/ 2435334 h 3473985"/>
              <a:gd name="connsiteX764" fmla="*/ 5644655 w 7044505"/>
              <a:gd name="connsiteY764" fmla="*/ 2447425 h 3473985"/>
              <a:gd name="connsiteX765" fmla="*/ 5626174 w 7044505"/>
              <a:gd name="connsiteY765" fmla="*/ 2446258 h 3473985"/>
              <a:gd name="connsiteX766" fmla="*/ 5608764 w 7044505"/>
              <a:gd name="connsiteY766" fmla="*/ 2437602 h 3473985"/>
              <a:gd name="connsiteX767" fmla="*/ 5612717 w 7044505"/>
              <a:gd name="connsiteY767" fmla="*/ 2435334 h 3473985"/>
              <a:gd name="connsiteX768" fmla="*/ 1909009 w 7044505"/>
              <a:gd name="connsiteY768" fmla="*/ 2433502 h 3473985"/>
              <a:gd name="connsiteX769" fmla="*/ 1903805 w 7044505"/>
              <a:gd name="connsiteY769" fmla="*/ 2439156 h 3473985"/>
              <a:gd name="connsiteX770" fmla="*/ 1896005 w 7044505"/>
              <a:gd name="connsiteY770" fmla="*/ 2442578 h 3473985"/>
              <a:gd name="connsiteX771" fmla="*/ 1896183 w 7044505"/>
              <a:gd name="connsiteY771" fmla="*/ 2442585 h 3473985"/>
              <a:gd name="connsiteX772" fmla="*/ 1904001 w 7044505"/>
              <a:gd name="connsiteY772" fmla="*/ 2439156 h 3473985"/>
              <a:gd name="connsiteX773" fmla="*/ 1909105 w 7044505"/>
              <a:gd name="connsiteY773" fmla="*/ 2433611 h 3473985"/>
              <a:gd name="connsiteX774" fmla="*/ 6416460 w 7044505"/>
              <a:gd name="connsiteY774" fmla="*/ 2432951 h 3473985"/>
              <a:gd name="connsiteX775" fmla="*/ 6424628 w 7044505"/>
              <a:gd name="connsiteY775" fmla="*/ 2436386 h 3473985"/>
              <a:gd name="connsiteX776" fmla="*/ 6425680 w 7044505"/>
              <a:gd name="connsiteY776" fmla="*/ 2437598 h 3473985"/>
              <a:gd name="connsiteX777" fmla="*/ 6428822 w 7044505"/>
              <a:gd name="connsiteY777" fmla="*/ 2439181 h 3473985"/>
              <a:gd name="connsiteX778" fmla="*/ 6433284 w 7044505"/>
              <a:gd name="connsiteY778" fmla="*/ 2446355 h 3473985"/>
              <a:gd name="connsiteX779" fmla="*/ 6413345 w 7044505"/>
              <a:gd name="connsiteY779" fmla="*/ 2435462 h 3473985"/>
              <a:gd name="connsiteX780" fmla="*/ 6416460 w 7044505"/>
              <a:gd name="connsiteY780" fmla="*/ 2432951 h 3473985"/>
              <a:gd name="connsiteX781" fmla="*/ 3942218 w 7044505"/>
              <a:gd name="connsiteY781" fmla="*/ 2432155 h 3473985"/>
              <a:gd name="connsiteX782" fmla="*/ 3947086 w 7044505"/>
              <a:gd name="connsiteY782" fmla="*/ 2441199 h 3473985"/>
              <a:gd name="connsiteX783" fmla="*/ 3950467 w 7044505"/>
              <a:gd name="connsiteY783" fmla="*/ 2451670 h 3473985"/>
              <a:gd name="connsiteX784" fmla="*/ 3950573 w 7044505"/>
              <a:gd name="connsiteY784" fmla="*/ 2451607 h 3473985"/>
              <a:gd name="connsiteX785" fmla="*/ 3947849 w 7044505"/>
              <a:gd name="connsiteY785" fmla="*/ 2442732 h 3473985"/>
              <a:gd name="connsiteX786" fmla="*/ 3942889 w 7044505"/>
              <a:gd name="connsiteY786" fmla="*/ 2432738 h 3473985"/>
              <a:gd name="connsiteX787" fmla="*/ 3942597 w 7044505"/>
              <a:gd name="connsiteY787" fmla="*/ 2432738 h 3473985"/>
              <a:gd name="connsiteX788" fmla="*/ 3958548 w 7044505"/>
              <a:gd name="connsiteY788" fmla="*/ 2431667 h 3473985"/>
              <a:gd name="connsiteX789" fmla="*/ 3955910 w 7044505"/>
              <a:gd name="connsiteY789" fmla="*/ 2432669 h 3473985"/>
              <a:gd name="connsiteX790" fmla="*/ 3954926 w 7044505"/>
              <a:gd name="connsiteY790" fmla="*/ 2442245 h 3473985"/>
              <a:gd name="connsiteX791" fmla="*/ 3960494 w 7044505"/>
              <a:gd name="connsiteY791" fmla="*/ 2457929 h 3473985"/>
              <a:gd name="connsiteX792" fmla="*/ 3958354 w 7044505"/>
              <a:gd name="connsiteY792" fmla="*/ 2492653 h 3473985"/>
              <a:gd name="connsiteX793" fmla="*/ 3979558 w 7044505"/>
              <a:gd name="connsiteY793" fmla="*/ 2522611 h 3473985"/>
              <a:gd name="connsiteX794" fmla="*/ 3980131 w 7044505"/>
              <a:gd name="connsiteY794" fmla="*/ 2519364 h 3473985"/>
              <a:gd name="connsiteX795" fmla="*/ 3974319 w 7044505"/>
              <a:gd name="connsiteY795" fmla="*/ 2498916 h 3473985"/>
              <a:gd name="connsiteX796" fmla="*/ 3971777 w 7044505"/>
              <a:gd name="connsiteY796" fmla="*/ 2478065 h 3473985"/>
              <a:gd name="connsiteX797" fmla="*/ 3972845 w 7044505"/>
              <a:gd name="connsiteY797" fmla="*/ 2471275 h 3473985"/>
              <a:gd name="connsiteX798" fmla="*/ 3972651 w 7044505"/>
              <a:gd name="connsiteY798" fmla="*/ 2471255 h 3473985"/>
              <a:gd name="connsiteX799" fmla="*/ 3958548 w 7044505"/>
              <a:gd name="connsiteY799" fmla="*/ 2431667 h 3473985"/>
              <a:gd name="connsiteX800" fmla="*/ 5726164 w 7044505"/>
              <a:gd name="connsiteY800" fmla="*/ 2424568 h 3473985"/>
              <a:gd name="connsiteX801" fmla="*/ 5732194 w 7044505"/>
              <a:gd name="connsiteY801" fmla="*/ 2431182 h 3473985"/>
              <a:gd name="connsiteX802" fmla="*/ 5730248 w 7044505"/>
              <a:gd name="connsiteY802" fmla="*/ 2432446 h 3473985"/>
              <a:gd name="connsiteX803" fmla="*/ 5728304 w 7044505"/>
              <a:gd name="connsiteY803" fmla="*/ 2434197 h 3473985"/>
              <a:gd name="connsiteX804" fmla="*/ 5725677 w 7044505"/>
              <a:gd name="connsiteY804" fmla="*/ 2437504 h 3473985"/>
              <a:gd name="connsiteX805" fmla="*/ 5701166 w 7044505"/>
              <a:gd name="connsiteY805" fmla="*/ 2451510 h 3473985"/>
              <a:gd name="connsiteX806" fmla="*/ 5698759 w 7044505"/>
              <a:gd name="connsiteY806" fmla="*/ 2440605 h 3473985"/>
              <a:gd name="connsiteX807" fmla="*/ 5710504 w 7044505"/>
              <a:gd name="connsiteY807" fmla="*/ 2429334 h 3473985"/>
              <a:gd name="connsiteX808" fmla="*/ 5710502 w 7044505"/>
              <a:gd name="connsiteY808" fmla="*/ 2429333 h 3473985"/>
              <a:gd name="connsiteX809" fmla="*/ 5716825 w 7044505"/>
              <a:gd name="connsiteY809" fmla="*/ 2427777 h 3473985"/>
              <a:gd name="connsiteX810" fmla="*/ 5717214 w 7044505"/>
              <a:gd name="connsiteY810" fmla="*/ 2427777 h 3473985"/>
              <a:gd name="connsiteX811" fmla="*/ 5719840 w 7044505"/>
              <a:gd name="connsiteY811" fmla="*/ 2427291 h 3473985"/>
              <a:gd name="connsiteX812" fmla="*/ 5716922 w 7044505"/>
              <a:gd name="connsiteY812" fmla="*/ 2432835 h 3473985"/>
              <a:gd name="connsiteX813" fmla="*/ 5716923 w 7044505"/>
              <a:gd name="connsiteY813" fmla="*/ 2432835 h 3473985"/>
              <a:gd name="connsiteX814" fmla="*/ 5719841 w 7044505"/>
              <a:gd name="connsiteY814" fmla="*/ 2427291 h 3473985"/>
              <a:gd name="connsiteX815" fmla="*/ 5726164 w 7044505"/>
              <a:gd name="connsiteY815" fmla="*/ 2424568 h 3473985"/>
              <a:gd name="connsiteX816" fmla="*/ 6433772 w 7044505"/>
              <a:gd name="connsiteY816" fmla="*/ 2415911 h 3473985"/>
              <a:gd name="connsiteX817" fmla="*/ 6449431 w 7044505"/>
              <a:gd name="connsiteY817" fmla="*/ 2442368 h 3473985"/>
              <a:gd name="connsiteX818" fmla="*/ 6433772 w 7044505"/>
              <a:gd name="connsiteY818" fmla="*/ 2415911 h 3473985"/>
              <a:gd name="connsiteX819" fmla="*/ 5764096 w 7044505"/>
              <a:gd name="connsiteY819" fmla="*/ 2410925 h 3473985"/>
              <a:gd name="connsiteX820" fmla="*/ 5773627 w 7044505"/>
              <a:gd name="connsiteY820" fmla="*/ 2412117 h 3473985"/>
              <a:gd name="connsiteX821" fmla="*/ 5732387 w 7044505"/>
              <a:gd name="connsiteY821" fmla="*/ 2431083 h 3473985"/>
              <a:gd name="connsiteX822" fmla="*/ 5726260 w 7044505"/>
              <a:gd name="connsiteY822" fmla="*/ 2424567 h 3473985"/>
              <a:gd name="connsiteX823" fmla="*/ 5727913 w 7044505"/>
              <a:gd name="connsiteY823" fmla="*/ 2423400 h 3473985"/>
              <a:gd name="connsiteX824" fmla="*/ 5744642 w 7044505"/>
              <a:gd name="connsiteY824" fmla="*/ 2412798 h 3473985"/>
              <a:gd name="connsiteX825" fmla="*/ 5764096 w 7044505"/>
              <a:gd name="connsiteY825" fmla="*/ 2410925 h 3473985"/>
              <a:gd name="connsiteX826" fmla="*/ 5702431 w 7044505"/>
              <a:gd name="connsiteY826" fmla="*/ 2410464 h 3473985"/>
              <a:gd name="connsiteX827" fmla="*/ 5696012 w 7044505"/>
              <a:gd name="connsiteY827" fmla="*/ 2416300 h 3473985"/>
              <a:gd name="connsiteX828" fmla="*/ 5656133 w 7044505"/>
              <a:gd name="connsiteY828" fmla="*/ 2424957 h 3473985"/>
              <a:gd name="connsiteX829" fmla="*/ 5624326 w 7044505"/>
              <a:gd name="connsiteY829" fmla="*/ 2419218 h 3473985"/>
              <a:gd name="connsiteX830" fmla="*/ 5660801 w 7044505"/>
              <a:gd name="connsiteY830" fmla="*/ 2413966 h 3473985"/>
              <a:gd name="connsiteX831" fmla="*/ 5702431 w 7044505"/>
              <a:gd name="connsiteY831" fmla="*/ 2410464 h 3473985"/>
              <a:gd name="connsiteX832" fmla="*/ 5596472 w 7044505"/>
              <a:gd name="connsiteY832" fmla="*/ 2409151 h 3473985"/>
              <a:gd name="connsiteX833" fmla="*/ 5608764 w 7044505"/>
              <a:gd name="connsiteY833" fmla="*/ 2418635 h 3473985"/>
              <a:gd name="connsiteX834" fmla="*/ 5581042 w 7044505"/>
              <a:gd name="connsiteY834" fmla="*/ 2426708 h 3473985"/>
              <a:gd name="connsiteX835" fmla="*/ 5552738 w 7044505"/>
              <a:gd name="connsiteY835" fmla="*/ 2422039 h 3473985"/>
              <a:gd name="connsiteX836" fmla="*/ 5561978 w 7044505"/>
              <a:gd name="connsiteY836" fmla="*/ 2411631 h 3473985"/>
              <a:gd name="connsiteX837" fmla="*/ 5579876 w 7044505"/>
              <a:gd name="connsiteY837" fmla="*/ 2409297 h 3473985"/>
              <a:gd name="connsiteX838" fmla="*/ 5596472 w 7044505"/>
              <a:gd name="connsiteY838" fmla="*/ 2409151 h 3473985"/>
              <a:gd name="connsiteX839" fmla="*/ 3884490 w 7044505"/>
              <a:gd name="connsiteY839" fmla="*/ 2404439 h 3473985"/>
              <a:gd name="connsiteX840" fmla="*/ 3860990 w 7044505"/>
              <a:gd name="connsiteY840" fmla="*/ 2407935 h 3473985"/>
              <a:gd name="connsiteX841" fmla="*/ 3860863 w 7044505"/>
              <a:gd name="connsiteY841" fmla="*/ 2408119 h 3473985"/>
              <a:gd name="connsiteX842" fmla="*/ 3884322 w 7044505"/>
              <a:gd name="connsiteY842" fmla="*/ 2404629 h 3473985"/>
              <a:gd name="connsiteX843" fmla="*/ 6394661 w 7044505"/>
              <a:gd name="connsiteY843" fmla="*/ 2401550 h 3473985"/>
              <a:gd name="connsiteX844" fmla="*/ 6405150 w 7044505"/>
              <a:gd name="connsiteY844" fmla="*/ 2406185 h 3473985"/>
              <a:gd name="connsiteX845" fmla="*/ 6406452 w 7044505"/>
              <a:gd name="connsiteY845" fmla="*/ 2407365 h 3473985"/>
              <a:gd name="connsiteX846" fmla="*/ 6410421 w 7044505"/>
              <a:gd name="connsiteY846" fmla="*/ 2409322 h 3473985"/>
              <a:gd name="connsiteX847" fmla="*/ 6416846 w 7044505"/>
              <a:gd name="connsiteY847" fmla="*/ 2416787 h 3473985"/>
              <a:gd name="connsiteX848" fmla="*/ 6389515 w 7044505"/>
              <a:gd name="connsiteY848" fmla="*/ 2402003 h 3473985"/>
              <a:gd name="connsiteX849" fmla="*/ 6394661 w 7044505"/>
              <a:gd name="connsiteY849" fmla="*/ 2401550 h 3473985"/>
              <a:gd name="connsiteX850" fmla="*/ 6351775 w 7044505"/>
              <a:gd name="connsiteY850" fmla="*/ 2382062 h 3473985"/>
              <a:gd name="connsiteX851" fmla="*/ 6368213 w 7044505"/>
              <a:gd name="connsiteY851" fmla="*/ 2395485 h 3473985"/>
              <a:gd name="connsiteX852" fmla="*/ 6351775 w 7044505"/>
              <a:gd name="connsiteY852" fmla="*/ 2382062 h 3473985"/>
              <a:gd name="connsiteX853" fmla="*/ 3693766 w 7044505"/>
              <a:gd name="connsiteY853" fmla="*/ 2380980 h 3473985"/>
              <a:gd name="connsiteX854" fmla="*/ 3683966 w 7044505"/>
              <a:gd name="connsiteY854" fmla="*/ 2381965 h 3473985"/>
              <a:gd name="connsiteX855" fmla="*/ 3683934 w 7044505"/>
              <a:gd name="connsiteY855" fmla="*/ 2382036 h 3473985"/>
              <a:gd name="connsiteX856" fmla="*/ 3693475 w 7044505"/>
              <a:gd name="connsiteY856" fmla="*/ 2381078 h 3473985"/>
              <a:gd name="connsiteX857" fmla="*/ 3699335 w 7044505"/>
              <a:gd name="connsiteY857" fmla="*/ 2382062 h 3473985"/>
              <a:gd name="connsiteX858" fmla="*/ 3708868 w 7044505"/>
              <a:gd name="connsiteY858" fmla="*/ 2386439 h 3473985"/>
              <a:gd name="connsiteX859" fmla="*/ 3721902 w 7044505"/>
              <a:gd name="connsiteY859" fmla="*/ 2389066 h 3473985"/>
              <a:gd name="connsiteX860" fmla="*/ 3725404 w 7044505"/>
              <a:gd name="connsiteY860" fmla="*/ 2404628 h 3473985"/>
              <a:gd name="connsiteX861" fmla="*/ 3722777 w 7044505"/>
              <a:gd name="connsiteY861" fmla="*/ 2432349 h 3473985"/>
              <a:gd name="connsiteX862" fmla="*/ 3732310 w 7044505"/>
              <a:gd name="connsiteY862" fmla="*/ 2448009 h 3473985"/>
              <a:gd name="connsiteX863" fmla="*/ 3732310 w 7044505"/>
              <a:gd name="connsiteY863" fmla="*/ 2463669 h 3473985"/>
              <a:gd name="connsiteX864" fmla="*/ 3732587 w 7044505"/>
              <a:gd name="connsiteY864" fmla="*/ 2463519 h 3473985"/>
              <a:gd name="connsiteX865" fmla="*/ 3730958 w 7044505"/>
              <a:gd name="connsiteY865" fmla="*/ 2457055 h 3473985"/>
              <a:gd name="connsiteX866" fmla="*/ 3732600 w 7044505"/>
              <a:gd name="connsiteY866" fmla="*/ 2447912 h 3473985"/>
              <a:gd name="connsiteX867" fmla="*/ 3723068 w 7044505"/>
              <a:gd name="connsiteY867" fmla="*/ 2432251 h 3473985"/>
              <a:gd name="connsiteX868" fmla="*/ 3725694 w 7044505"/>
              <a:gd name="connsiteY868" fmla="*/ 2404530 h 3473985"/>
              <a:gd name="connsiteX869" fmla="*/ 3722193 w 7044505"/>
              <a:gd name="connsiteY869" fmla="*/ 2388968 h 3473985"/>
              <a:gd name="connsiteX870" fmla="*/ 3709158 w 7044505"/>
              <a:gd name="connsiteY870" fmla="*/ 2386342 h 3473985"/>
              <a:gd name="connsiteX871" fmla="*/ 3699626 w 7044505"/>
              <a:gd name="connsiteY871" fmla="*/ 2381965 h 3473985"/>
              <a:gd name="connsiteX872" fmla="*/ 3693766 w 7044505"/>
              <a:gd name="connsiteY872" fmla="*/ 2380980 h 3473985"/>
              <a:gd name="connsiteX873" fmla="*/ 5378207 w 7044505"/>
              <a:gd name="connsiteY873" fmla="*/ 2363631 h 3473985"/>
              <a:gd name="connsiteX874" fmla="*/ 5401683 w 7044505"/>
              <a:gd name="connsiteY874" fmla="*/ 2371071 h 3473985"/>
              <a:gd name="connsiteX875" fmla="*/ 5443314 w 7044505"/>
              <a:gd name="connsiteY875" fmla="*/ 2380312 h 3473985"/>
              <a:gd name="connsiteX876" fmla="*/ 5483777 w 7044505"/>
              <a:gd name="connsiteY876" fmla="*/ 2384981 h 3473985"/>
              <a:gd name="connsiteX877" fmla="*/ 5506926 w 7044505"/>
              <a:gd name="connsiteY877" fmla="*/ 2385564 h 3473985"/>
              <a:gd name="connsiteX878" fmla="*/ 5487278 w 7044505"/>
              <a:gd name="connsiteY878" fmla="*/ 2398889 h 3473985"/>
              <a:gd name="connsiteX879" fmla="*/ 5521419 w 7044505"/>
              <a:gd name="connsiteY879" fmla="*/ 2404045 h 3473985"/>
              <a:gd name="connsiteX880" fmla="*/ 5540969 w 7044505"/>
              <a:gd name="connsiteY880" fmla="*/ 2416202 h 3473985"/>
              <a:gd name="connsiteX881" fmla="*/ 5517819 w 7044505"/>
              <a:gd name="connsiteY881" fmla="*/ 2415619 h 3473985"/>
              <a:gd name="connsiteX882" fmla="*/ 5491850 w 7044505"/>
              <a:gd name="connsiteY882" fmla="*/ 2414452 h 3473985"/>
              <a:gd name="connsiteX883" fmla="*/ 5443314 w 7044505"/>
              <a:gd name="connsiteY883" fmla="*/ 2406379 h 3473985"/>
              <a:gd name="connsiteX884" fmla="*/ 5406354 w 7044505"/>
              <a:gd name="connsiteY884" fmla="*/ 2397139 h 3473985"/>
              <a:gd name="connsiteX885" fmla="*/ 5371629 w 7044505"/>
              <a:gd name="connsiteY885" fmla="*/ 2394221 h 3473985"/>
              <a:gd name="connsiteX886" fmla="*/ 5361222 w 7044505"/>
              <a:gd name="connsiteY886" fmla="*/ 2383229 h 3473985"/>
              <a:gd name="connsiteX887" fmla="*/ 5346729 w 7044505"/>
              <a:gd name="connsiteY887" fmla="*/ 2380312 h 3473985"/>
              <a:gd name="connsiteX888" fmla="*/ 5355969 w 7044505"/>
              <a:gd name="connsiteY888" fmla="*/ 2368737 h 3473985"/>
              <a:gd name="connsiteX889" fmla="*/ 5378207 w 7044505"/>
              <a:gd name="connsiteY889" fmla="*/ 2363631 h 3473985"/>
              <a:gd name="connsiteX890" fmla="*/ 3575057 w 7044505"/>
              <a:gd name="connsiteY890" fmla="*/ 2358932 h 3473985"/>
              <a:gd name="connsiteX891" fmla="*/ 3562578 w 7044505"/>
              <a:gd name="connsiteY891" fmla="*/ 2359301 h 3473985"/>
              <a:gd name="connsiteX892" fmla="*/ 3562405 w 7044505"/>
              <a:gd name="connsiteY892" fmla="*/ 2359395 h 3473985"/>
              <a:gd name="connsiteX893" fmla="*/ 3574766 w 7044505"/>
              <a:gd name="connsiteY893" fmla="*/ 2359030 h 3473985"/>
              <a:gd name="connsiteX894" fmla="*/ 3625608 w 7044505"/>
              <a:gd name="connsiteY894" fmla="*/ 2359399 h 3473985"/>
              <a:gd name="connsiteX895" fmla="*/ 3629108 w 7044505"/>
              <a:gd name="connsiteY895" fmla="*/ 2375935 h 3473985"/>
              <a:gd name="connsiteX896" fmla="*/ 3636890 w 7044505"/>
              <a:gd name="connsiteY896" fmla="*/ 2390719 h 3473985"/>
              <a:gd name="connsiteX897" fmla="*/ 3653329 w 7044505"/>
              <a:gd name="connsiteY897" fmla="*/ 2402877 h 3473985"/>
              <a:gd name="connsiteX898" fmla="*/ 3675895 w 7044505"/>
              <a:gd name="connsiteY898" fmla="*/ 2399376 h 3473985"/>
              <a:gd name="connsiteX899" fmla="*/ 3675919 w 7044505"/>
              <a:gd name="connsiteY899" fmla="*/ 2399320 h 3473985"/>
              <a:gd name="connsiteX900" fmla="*/ 3653620 w 7044505"/>
              <a:gd name="connsiteY900" fmla="*/ 2402780 h 3473985"/>
              <a:gd name="connsiteX901" fmla="*/ 3637181 w 7044505"/>
              <a:gd name="connsiteY901" fmla="*/ 2390622 h 3473985"/>
              <a:gd name="connsiteX902" fmla="*/ 3629399 w 7044505"/>
              <a:gd name="connsiteY902" fmla="*/ 2375837 h 3473985"/>
              <a:gd name="connsiteX903" fmla="*/ 3625899 w 7044505"/>
              <a:gd name="connsiteY903" fmla="*/ 2359301 h 3473985"/>
              <a:gd name="connsiteX904" fmla="*/ 3575057 w 7044505"/>
              <a:gd name="connsiteY904" fmla="*/ 2358932 h 3473985"/>
              <a:gd name="connsiteX905" fmla="*/ 6314814 w 7044505"/>
              <a:gd name="connsiteY905" fmla="*/ 2357843 h 3473985"/>
              <a:gd name="connsiteX906" fmla="*/ 6339131 w 7044505"/>
              <a:gd name="connsiteY906" fmla="*/ 2386147 h 3473985"/>
              <a:gd name="connsiteX907" fmla="*/ 6314814 w 7044505"/>
              <a:gd name="connsiteY907" fmla="*/ 2357843 h 3473985"/>
              <a:gd name="connsiteX908" fmla="*/ 6259472 w 7044505"/>
              <a:gd name="connsiteY908" fmla="*/ 2336518 h 3473985"/>
              <a:gd name="connsiteX909" fmla="*/ 6267253 w 7044505"/>
              <a:gd name="connsiteY909" fmla="*/ 2336541 h 3473985"/>
              <a:gd name="connsiteX910" fmla="*/ 6261514 w 7044505"/>
              <a:gd name="connsiteY910" fmla="*/ 2353855 h 3473985"/>
              <a:gd name="connsiteX911" fmla="*/ 6221051 w 7044505"/>
              <a:gd name="connsiteY911" fmla="*/ 2374087 h 3473985"/>
              <a:gd name="connsiteX912" fmla="*/ 6189246 w 7044505"/>
              <a:gd name="connsiteY912" fmla="*/ 2359594 h 3473985"/>
              <a:gd name="connsiteX913" fmla="*/ 6230876 w 7044505"/>
              <a:gd name="connsiteY913" fmla="*/ 2357843 h 3473985"/>
              <a:gd name="connsiteX914" fmla="*/ 6254609 w 7044505"/>
              <a:gd name="connsiteY914" fmla="*/ 2343934 h 3473985"/>
              <a:gd name="connsiteX915" fmla="*/ 6259472 w 7044505"/>
              <a:gd name="connsiteY915" fmla="*/ 2336518 h 3473985"/>
              <a:gd name="connsiteX916" fmla="*/ 1917119 w 7044505"/>
              <a:gd name="connsiteY916" fmla="*/ 2325805 h 3473985"/>
              <a:gd name="connsiteX917" fmla="*/ 1909951 w 7044505"/>
              <a:gd name="connsiteY917" fmla="*/ 2327875 h 3473985"/>
              <a:gd name="connsiteX918" fmla="*/ 1917447 w 7044505"/>
              <a:gd name="connsiteY918" fmla="*/ 2325975 h 3473985"/>
              <a:gd name="connsiteX919" fmla="*/ 1919816 w 7044505"/>
              <a:gd name="connsiteY919" fmla="*/ 2326321 h 3473985"/>
              <a:gd name="connsiteX920" fmla="*/ 3613084 w 7044505"/>
              <a:gd name="connsiteY920" fmla="*/ 2317175 h 3473985"/>
              <a:gd name="connsiteX921" fmla="*/ 3612935 w 7044505"/>
              <a:gd name="connsiteY921" fmla="*/ 2317252 h 3473985"/>
              <a:gd name="connsiteX922" fmla="*/ 3611795 w 7044505"/>
              <a:gd name="connsiteY922" fmla="*/ 2322731 h 3473985"/>
              <a:gd name="connsiteX923" fmla="*/ 3608157 w 7044505"/>
              <a:gd name="connsiteY923" fmla="*/ 2330171 h 3473985"/>
              <a:gd name="connsiteX924" fmla="*/ 3608220 w 7044505"/>
              <a:gd name="connsiteY924" fmla="*/ 2330146 h 3473985"/>
              <a:gd name="connsiteX925" fmla="*/ 3611989 w 7044505"/>
              <a:gd name="connsiteY925" fmla="*/ 2322438 h 3473985"/>
              <a:gd name="connsiteX926" fmla="*/ 6263569 w 7044505"/>
              <a:gd name="connsiteY926" fmla="*/ 2316225 h 3473985"/>
              <a:gd name="connsiteX927" fmla="*/ 6274256 w 7044505"/>
              <a:gd name="connsiteY927" fmla="*/ 2321952 h 3473985"/>
              <a:gd name="connsiteX928" fmla="*/ 6280579 w 7044505"/>
              <a:gd name="connsiteY928" fmla="*/ 2341600 h 3473985"/>
              <a:gd name="connsiteX929" fmla="*/ 6268421 w 7044505"/>
              <a:gd name="connsiteY929" fmla="*/ 2323119 h 3473985"/>
              <a:gd name="connsiteX930" fmla="*/ 6263569 w 7044505"/>
              <a:gd name="connsiteY930" fmla="*/ 2316225 h 3473985"/>
              <a:gd name="connsiteX931" fmla="*/ 5760705 w 7044505"/>
              <a:gd name="connsiteY931" fmla="*/ 2308845 h 3473985"/>
              <a:gd name="connsiteX932" fmla="*/ 5771879 w 7044505"/>
              <a:gd name="connsiteY932" fmla="*/ 2319131 h 3473985"/>
              <a:gd name="connsiteX933" fmla="*/ 5748146 w 7044505"/>
              <a:gd name="connsiteY933" fmla="*/ 2312712 h 3473985"/>
              <a:gd name="connsiteX934" fmla="*/ 5760705 w 7044505"/>
              <a:gd name="connsiteY934" fmla="*/ 2308845 h 3473985"/>
              <a:gd name="connsiteX935" fmla="*/ 5800524 w 7044505"/>
              <a:gd name="connsiteY935" fmla="*/ 2303496 h 3473985"/>
              <a:gd name="connsiteX936" fmla="*/ 5826153 w 7044505"/>
              <a:gd name="connsiteY936" fmla="*/ 2304639 h 3473985"/>
              <a:gd name="connsiteX937" fmla="*/ 5839576 w 7044505"/>
              <a:gd name="connsiteY937" fmla="*/ 2324287 h 3473985"/>
              <a:gd name="connsiteX938" fmla="*/ 5814676 w 7044505"/>
              <a:gd name="connsiteY938" fmla="*/ 2315630 h 3473985"/>
              <a:gd name="connsiteX939" fmla="*/ 5788025 w 7044505"/>
              <a:gd name="connsiteY939" fmla="*/ 2311545 h 3473985"/>
              <a:gd name="connsiteX940" fmla="*/ 5800524 w 7044505"/>
              <a:gd name="connsiteY940" fmla="*/ 2303496 h 3473985"/>
              <a:gd name="connsiteX941" fmla="*/ 5391982 w 7044505"/>
              <a:gd name="connsiteY941" fmla="*/ 2301684 h 3473985"/>
              <a:gd name="connsiteX942" fmla="*/ 5398864 w 7044505"/>
              <a:gd name="connsiteY942" fmla="*/ 2304055 h 3473985"/>
              <a:gd name="connsiteX943" fmla="*/ 5388456 w 7044505"/>
              <a:gd name="connsiteY943" fmla="*/ 2308724 h 3473985"/>
              <a:gd name="connsiteX944" fmla="*/ 5391982 w 7044505"/>
              <a:gd name="connsiteY944" fmla="*/ 2301684 h 3473985"/>
              <a:gd name="connsiteX945" fmla="*/ 1922967 w 7044505"/>
              <a:gd name="connsiteY945" fmla="*/ 2301623 h 3473985"/>
              <a:gd name="connsiteX946" fmla="*/ 1916074 w 7044505"/>
              <a:gd name="connsiteY946" fmla="*/ 2310047 h 3473985"/>
              <a:gd name="connsiteX947" fmla="*/ 1912755 w 7044505"/>
              <a:gd name="connsiteY947" fmla="*/ 2317962 h 3473985"/>
              <a:gd name="connsiteX948" fmla="*/ 1912756 w 7044505"/>
              <a:gd name="connsiteY948" fmla="*/ 2317963 h 3473985"/>
              <a:gd name="connsiteX949" fmla="*/ 1916074 w 7044505"/>
              <a:gd name="connsiteY949" fmla="*/ 2310050 h 3473985"/>
              <a:gd name="connsiteX950" fmla="*/ 1922968 w 7044505"/>
              <a:gd name="connsiteY950" fmla="*/ 2301624 h 3473985"/>
              <a:gd name="connsiteX951" fmla="*/ 3862979 w 7044505"/>
              <a:gd name="connsiteY951" fmla="*/ 2294925 h 3473985"/>
              <a:gd name="connsiteX952" fmla="*/ 3864200 w 7044505"/>
              <a:gd name="connsiteY952" fmla="*/ 2295301 h 3473985"/>
              <a:gd name="connsiteX953" fmla="*/ 3865173 w 7044505"/>
              <a:gd name="connsiteY953" fmla="*/ 2310182 h 3473985"/>
              <a:gd name="connsiteX954" fmla="*/ 3863325 w 7044505"/>
              <a:gd name="connsiteY954" fmla="*/ 2308334 h 3473985"/>
              <a:gd name="connsiteX955" fmla="*/ 3871982 w 7044505"/>
              <a:gd name="connsiteY955" fmla="*/ 2380797 h 3473985"/>
              <a:gd name="connsiteX956" fmla="*/ 3886571 w 7044505"/>
              <a:gd name="connsiteY956" fmla="*/ 2400543 h 3473985"/>
              <a:gd name="connsiteX957" fmla="*/ 3886389 w 7044505"/>
              <a:gd name="connsiteY957" fmla="*/ 2400976 h 3473985"/>
              <a:gd name="connsiteX958" fmla="*/ 3891580 w 7044505"/>
              <a:gd name="connsiteY958" fmla="*/ 2407654 h 3473985"/>
              <a:gd name="connsiteX959" fmla="*/ 3897173 w 7044505"/>
              <a:gd name="connsiteY959" fmla="*/ 2409004 h 3473985"/>
              <a:gd name="connsiteX960" fmla="*/ 3892407 w 7044505"/>
              <a:gd name="connsiteY960" fmla="*/ 2393442 h 3473985"/>
              <a:gd name="connsiteX961" fmla="*/ 3882000 w 7044505"/>
              <a:gd name="connsiteY961" fmla="*/ 2367861 h 3473985"/>
              <a:gd name="connsiteX962" fmla="*/ 3870036 w 7044505"/>
              <a:gd name="connsiteY962" fmla="*/ 2330608 h 3473985"/>
              <a:gd name="connsiteX963" fmla="*/ 3878401 w 7044505"/>
              <a:gd name="connsiteY963" fmla="*/ 2325648 h 3473985"/>
              <a:gd name="connsiteX964" fmla="*/ 3879292 w 7044505"/>
              <a:gd name="connsiteY964" fmla="*/ 2324544 h 3473985"/>
              <a:gd name="connsiteX965" fmla="*/ 3885660 w 7044505"/>
              <a:gd name="connsiteY965" fmla="*/ 2317358 h 3473985"/>
              <a:gd name="connsiteX966" fmla="*/ 3887357 w 7044505"/>
              <a:gd name="connsiteY966" fmla="*/ 2314551 h 3473985"/>
              <a:gd name="connsiteX967" fmla="*/ 3888322 w 7044505"/>
              <a:gd name="connsiteY967" fmla="*/ 2313355 h 3473985"/>
              <a:gd name="connsiteX968" fmla="*/ 3894450 w 7044505"/>
              <a:gd name="connsiteY968" fmla="*/ 2302595 h 3473985"/>
              <a:gd name="connsiteX969" fmla="*/ 3894411 w 7044505"/>
              <a:gd name="connsiteY969" fmla="*/ 2302571 h 3473985"/>
              <a:gd name="connsiteX970" fmla="*/ 3892641 w 7044505"/>
              <a:gd name="connsiteY970" fmla="*/ 2305812 h 3473985"/>
              <a:gd name="connsiteX971" fmla="*/ 3887357 w 7044505"/>
              <a:gd name="connsiteY971" fmla="*/ 2314551 h 3473985"/>
              <a:gd name="connsiteX972" fmla="*/ 3879292 w 7044505"/>
              <a:gd name="connsiteY972" fmla="*/ 2324544 h 3473985"/>
              <a:gd name="connsiteX973" fmla="*/ 3878401 w 7044505"/>
              <a:gd name="connsiteY973" fmla="*/ 2325549 h 3473985"/>
              <a:gd name="connsiteX974" fmla="*/ 3870037 w 7044505"/>
              <a:gd name="connsiteY974" fmla="*/ 2330510 h 3473985"/>
              <a:gd name="connsiteX975" fmla="*/ 3865173 w 7044505"/>
              <a:gd name="connsiteY975" fmla="*/ 2310182 h 3473985"/>
              <a:gd name="connsiteX976" fmla="*/ 3864298 w 7044505"/>
              <a:gd name="connsiteY976" fmla="*/ 2295300 h 3473985"/>
              <a:gd name="connsiteX977" fmla="*/ 3863121 w 7044505"/>
              <a:gd name="connsiteY977" fmla="*/ 2294938 h 3473985"/>
              <a:gd name="connsiteX978" fmla="*/ 3879615 w 7044505"/>
              <a:gd name="connsiteY978" fmla="*/ 2289460 h 3473985"/>
              <a:gd name="connsiteX979" fmla="*/ 3879277 w 7044505"/>
              <a:gd name="connsiteY979" fmla="*/ 2289465 h 3473985"/>
              <a:gd name="connsiteX980" fmla="*/ 3878390 w 7044505"/>
              <a:gd name="connsiteY980" fmla="*/ 2293246 h 3473985"/>
              <a:gd name="connsiteX981" fmla="*/ 3869314 w 7044505"/>
              <a:gd name="connsiteY981" fmla="*/ 2295482 h 3473985"/>
              <a:gd name="connsiteX982" fmla="*/ 3869453 w 7044505"/>
              <a:gd name="connsiteY982" fmla="*/ 2295495 h 3473985"/>
              <a:gd name="connsiteX983" fmla="*/ 3879472 w 7044505"/>
              <a:gd name="connsiteY983" fmla="*/ 2289464 h 3473985"/>
              <a:gd name="connsiteX984" fmla="*/ 3620448 w 7044505"/>
              <a:gd name="connsiteY984" fmla="*/ 2275341 h 3473985"/>
              <a:gd name="connsiteX985" fmla="*/ 3620257 w 7044505"/>
              <a:gd name="connsiteY985" fmla="*/ 2275556 h 3473985"/>
              <a:gd name="connsiteX986" fmla="*/ 3619090 w 7044505"/>
              <a:gd name="connsiteY986" fmla="*/ 2308238 h 3473985"/>
              <a:gd name="connsiteX987" fmla="*/ 3617986 w 7044505"/>
              <a:gd name="connsiteY987" fmla="*/ 2314232 h 3473985"/>
              <a:gd name="connsiteX988" fmla="*/ 3618144 w 7044505"/>
              <a:gd name="connsiteY988" fmla="*/ 2314135 h 3473985"/>
              <a:gd name="connsiteX989" fmla="*/ 3619284 w 7044505"/>
              <a:gd name="connsiteY989" fmla="*/ 2307945 h 3473985"/>
              <a:gd name="connsiteX990" fmla="*/ 3619867 w 7044505"/>
              <a:gd name="connsiteY990" fmla="*/ 2288869 h 3473985"/>
              <a:gd name="connsiteX991" fmla="*/ 1853073 w 7044505"/>
              <a:gd name="connsiteY991" fmla="*/ 2274387 h 3473985"/>
              <a:gd name="connsiteX992" fmla="*/ 1854200 w 7044505"/>
              <a:gd name="connsiteY992" fmla="*/ 2277111 h 3473985"/>
              <a:gd name="connsiteX993" fmla="*/ 1854200 w 7044505"/>
              <a:gd name="connsiteY993" fmla="*/ 2277111 h 3473985"/>
              <a:gd name="connsiteX994" fmla="*/ 5213315 w 7044505"/>
              <a:gd name="connsiteY994" fmla="*/ 2266129 h 3473985"/>
              <a:gd name="connsiteX995" fmla="*/ 5219019 w 7044505"/>
              <a:gd name="connsiteY995" fmla="*/ 2279739 h 3473985"/>
              <a:gd name="connsiteX996" fmla="*/ 5209778 w 7044505"/>
              <a:gd name="connsiteY996" fmla="*/ 2268747 h 3473985"/>
              <a:gd name="connsiteX997" fmla="*/ 5213315 w 7044505"/>
              <a:gd name="connsiteY997" fmla="*/ 2266129 h 3473985"/>
              <a:gd name="connsiteX998" fmla="*/ 5883261 w 7044505"/>
              <a:gd name="connsiteY998" fmla="*/ 2255507 h 3473985"/>
              <a:gd name="connsiteX999" fmla="*/ 5906593 w 7044505"/>
              <a:gd name="connsiteY999" fmla="*/ 2265343 h 3473985"/>
              <a:gd name="connsiteX1000" fmla="*/ 5927408 w 7044505"/>
              <a:gd name="connsiteY1000" fmla="*/ 2313879 h 3473985"/>
              <a:gd name="connsiteX1001" fmla="*/ 5959212 w 7044505"/>
              <a:gd name="connsiteY1001" fmla="*/ 2293647 h 3473985"/>
              <a:gd name="connsiteX1002" fmla="*/ 5976527 w 7044505"/>
              <a:gd name="connsiteY1002" fmla="*/ 2277988 h 3473985"/>
              <a:gd name="connsiteX1003" fmla="*/ 6003336 w 7044505"/>
              <a:gd name="connsiteY1003" fmla="*/ 2286462 h 3473985"/>
              <a:gd name="connsiteX1004" fmla="*/ 6043444 w 7044505"/>
              <a:gd name="connsiteY1004" fmla="*/ 2301356 h 3473985"/>
              <a:gd name="connsiteX1005" fmla="*/ 6043444 w 7044505"/>
              <a:gd name="connsiteY1005" fmla="*/ 2301331 h 3473985"/>
              <a:gd name="connsiteX1006" fmla="*/ 6057936 w 7044505"/>
              <a:gd name="connsiteY1006" fmla="*/ 2305610 h 3473985"/>
              <a:gd name="connsiteX1007" fmla="*/ 6134874 w 7044505"/>
              <a:gd name="connsiteY1007" fmla="*/ 2347825 h 3473985"/>
              <a:gd name="connsiteX1008" fmla="*/ 6173586 w 7044505"/>
              <a:gd name="connsiteY1008" fmla="*/ 2369224 h 3473985"/>
              <a:gd name="connsiteX1009" fmla="*/ 6169501 w 7044505"/>
              <a:gd name="connsiteY1009" fmla="*/ 2381966 h 3473985"/>
              <a:gd name="connsiteX1010" fmla="*/ 6174170 w 7044505"/>
              <a:gd name="connsiteY1010" fmla="*/ 2398209 h 3473985"/>
              <a:gd name="connsiteX1011" fmla="*/ 6188078 w 7044505"/>
              <a:gd name="connsiteY1011" fmla="*/ 2424276 h 3473985"/>
              <a:gd name="connsiteX1012" fmla="*/ 6207726 w 7044505"/>
              <a:gd name="connsiteY1012" fmla="*/ 2433516 h 3473985"/>
              <a:gd name="connsiteX1013" fmla="*/ 6221636 w 7044505"/>
              <a:gd name="connsiteY1013" fmla="*/ 2446843 h 3473985"/>
              <a:gd name="connsiteX1014" fmla="*/ 6224457 w 7044505"/>
              <a:gd name="connsiteY1014" fmla="*/ 2458709 h 3473985"/>
              <a:gd name="connsiteX1015" fmla="*/ 6183409 w 7044505"/>
              <a:gd name="connsiteY1015" fmla="*/ 2451220 h 3473985"/>
              <a:gd name="connsiteX1016" fmla="*/ 6140613 w 7044505"/>
              <a:gd name="connsiteY1016" fmla="*/ 2413091 h 3473985"/>
              <a:gd name="connsiteX1017" fmla="*/ 6099567 w 7044505"/>
              <a:gd name="connsiteY1017" fmla="*/ 2403851 h 3473985"/>
              <a:gd name="connsiteX1018" fmla="*/ 6087992 w 7044505"/>
              <a:gd name="connsiteY1018" fmla="*/ 2418343 h 3473985"/>
              <a:gd name="connsiteX1019" fmla="*/ 6064258 w 7044505"/>
              <a:gd name="connsiteY1019" fmla="*/ 2431668 h 3473985"/>
              <a:gd name="connsiteX1020" fmla="*/ 6043640 w 7044505"/>
              <a:gd name="connsiteY1020" fmla="*/ 2424828 h 3473985"/>
              <a:gd name="connsiteX1021" fmla="*/ 6043640 w 7044505"/>
              <a:gd name="connsiteY1021" fmla="*/ 2424860 h 3473985"/>
              <a:gd name="connsiteX1022" fmla="*/ 6043581 w 7044505"/>
              <a:gd name="connsiteY1022" fmla="*/ 2424808 h 3473985"/>
              <a:gd name="connsiteX1023" fmla="*/ 6043444 w 7044505"/>
              <a:gd name="connsiteY1023" fmla="*/ 2424763 h 3473985"/>
              <a:gd name="connsiteX1024" fmla="*/ 6043444 w 7044505"/>
              <a:gd name="connsiteY1024" fmla="*/ 2424689 h 3473985"/>
              <a:gd name="connsiteX1025" fmla="*/ 6031372 w 7044505"/>
              <a:gd name="connsiteY1025" fmla="*/ 2414185 h 3473985"/>
              <a:gd name="connsiteX1026" fmla="*/ 6022825 w 7044505"/>
              <a:gd name="connsiteY1026" fmla="*/ 2408616 h 3473985"/>
              <a:gd name="connsiteX1027" fmla="*/ 5977694 w 7044505"/>
              <a:gd name="connsiteY1027" fmla="*/ 2410950 h 3473985"/>
              <a:gd name="connsiteX1028" fmla="*/ 5996174 w 7044505"/>
              <a:gd name="connsiteY1028" fmla="*/ 2395388 h 3473985"/>
              <a:gd name="connsiteX1029" fmla="*/ 5996758 w 7044505"/>
              <a:gd name="connsiteY1029" fmla="*/ 2378075 h 3473985"/>
              <a:gd name="connsiteX1030" fmla="*/ 5985767 w 7044505"/>
              <a:gd name="connsiteY1030" fmla="*/ 2355508 h 3473985"/>
              <a:gd name="connsiteX1031" fmla="*/ 5930812 w 7044505"/>
              <a:gd name="connsiteY1031" fmla="*/ 2336445 h 3473985"/>
              <a:gd name="connsiteX1032" fmla="*/ 5913498 w 7044505"/>
              <a:gd name="connsiteY1032" fmla="*/ 2327204 h 3473985"/>
              <a:gd name="connsiteX1033" fmla="*/ 5893267 w 7044505"/>
              <a:gd name="connsiteY1033" fmla="*/ 2321466 h 3473985"/>
              <a:gd name="connsiteX1034" fmla="*/ 5879941 w 7044505"/>
              <a:gd name="connsiteY1034" fmla="*/ 2321466 h 3473985"/>
              <a:gd name="connsiteX1035" fmla="*/ 5867784 w 7044505"/>
              <a:gd name="connsiteY1035" fmla="*/ 2304152 h 3473985"/>
              <a:gd name="connsiteX1036" fmla="*/ 5879358 w 7044505"/>
              <a:gd name="connsiteY1036" fmla="*/ 2301234 h 3473985"/>
              <a:gd name="connsiteX1037" fmla="*/ 5896088 w 7044505"/>
              <a:gd name="connsiteY1037" fmla="*/ 2298316 h 3473985"/>
              <a:gd name="connsiteX1038" fmla="*/ 5897838 w 7044505"/>
              <a:gd name="connsiteY1038" fmla="*/ 2292578 h 3473985"/>
              <a:gd name="connsiteX1039" fmla="*/ 5866616 w 7044505"/>
              <a:gd name="connsiteY1039" fmla="*/ 2290827 h 3473985"/>
              <a:gd name="connsiteX1040" fmla="*/ 5855625 w 7044505"/>
              <a:gd name="connsiteY1040" fmla="*/ 2277501 h 3473985"/>
              <a:gd name="connsiteX1041" fmla="*/ 5845218 w 7044505"/>
              <a:gd name="connsiteY1041" fmla="*/ 2272347 h 3473985"/>
              <a:gd name="connsiteX1042" fmla="*/ 5862044 w 7044505"/>
              <a:gd name="connsiteY1042" fmla="*/ 2259605 h 3473985"/>
              <a:gd name="connsiteX1043" fmla="*/ 5883261 w 7044505"/>
              <a:gd name="connsiteY1043" fmla="*/ 2255507 h 3473985"/>
              <a:gd name="connsiteX1044" fmla="*/ 1812834 w 7044505"/>
              <a:gd name="connsiteY1044" fmla="*/ 2248312 h 3473985"/>
              <a:gd name="connsiteX1045" fmla="*/ 1817258 w 7044505"/>
              <a:gd name="connsiteY1045" fmla="*/ 2260399 h 3473985"/>
              <a:gd name="connsiteX1046" fmla="*/ 1813544 w 7044505"/>
              <a:gd name="connsiteY1046" fmla="*/ 2249100 h 3473985"/>
              <a:gd name="connsiteX1047" fmla="*/ 1813543 w 7044505"/>
              <a:gd name="connsiteY1047" fmla="*/ 2249100 h 3473985"/>
              <a:gd name="connsiteX1048" fmla="*/ 1510308 w 7044505"/>
              <a:gd name="connsiteY1048" fmla="*/ 2239131 h 3473985"/>
              <a:gd name="connsiteX1049" fmla="*/ 1516299 w 7044505"/>
              <a:gd name="connsiteY1049" fmla="*/ 2262425 h 3473985"/>
              <a:gd name="connsiteX1050" fmla="*/ 1504141 w 7044505"/>
              <a:gd name="connsiteY1050" fmla="*/ 2242486 h 3473985"/>
              <a:gd name="connsiteX1051" fmla="*/ 1510308 w 7044505"/>
              <a:gd name="connsiteY1051" fmla="*/ 2239131 h 3473985"/>
              <a:gd name="connsiteX1052" fmla="*/ 2020703 w 7044505"/>
              <a:gd name="connsiteY1052" fmla="*/ 2226952 h 3473985"/>
              <a:gd name="connsiteX1053" fmla="*/ 2019778 w 7044505"/>
              <a:gd name="connsiteY1053" fmla="*/ 2227085 h 3473985"/>
              <a:gd name="connsiteX1054" fmla="*/ 2020695 w 7044505"/>
              <a:gd name="connsiteY1054" fmla="*/ 2226959 h 3473985"/>
              <a:gd name="connsiteX1055" fmla="*/ 3963254 w 7044505"/>
              <a:gd name="connsiteY1055" fmla="*/ 2226335 h 3473985"/>
              <a:gd name="connsiteX1056" fmla="*/ 3962343 w 7044505"/>
              <a:gd name="connsiteY1056" fmla="*/ 2227506 h 3473985"/>
              <a:gd name="connsiteX1057" fmla="*/ 3956507 w 7044505"/>
              <a:gd name="connsiteY1057" fmla="*/ 2239664 h 3473985"/>
              <a:gd name="connsiteX1058" fmla="*/ 3930440 w 7044505"/>
              <a:gd name="connsiteY1058" fmla="*/ 2238983 h 3473985"/>
              <a:gd name="connsiteX1059" fmla="*/ 3915557 w 7044505"/>
              <a:gd name="connsiteY1059" fmla="*/ 2260188 h 3473985"/>
              <a:gd name="connsiteX1060" fmla="*/ 3899217 w 7044505"/>
              <a:gd name="connsiteY1060" fmla="*/ 2261550 h 3473985"/>
              <a:gd name="connsiteX1061" fmla="*/ 3890694 w 7044505"/>
              <a:gd name="connsiteY1061" fmla="*/ 2263836 h 3473985"/>
              <a:gd name="connsiteX1062" fmla="*/ 3890180 w 7044505"/>
              <a:gd name="connsiteY1062" fmla="*/ 2264003 h 3473985"/>
              <a:gd name="connsiteX1063" fmla="*/ 3893284 w 7044505"/>
              <a:gd name="connsiteY1063" fmla="*/ 2272442 h 3473985"/>
              <a:gd name="connsiteX1064" fmla="*/ 3896299 w 7044505"/>
              <a:gd name="connsiteY1064" fmla="*/ 2285477 h 3473985"/>
              <a:gd name="connsiteX1065" fmla="*/ 3887717 w 7044505"/>
              <a:gd name="connsiteY1065" fmla="*/ 2289204 h 3473985"/>
              <a:gd name="connsiteX1066" fmla="*/ 3888712 w 7044505"/>
              <a:gd name="connsiteY1066" fmla="*/ 2289172 h 3473985"/>
              <a:gd name="connsiteX1067" fmla="*/ 3888719 w 7044505"/>
              <a:gd name="connsiteY1067" fmla="*/ 2289266 h 3473985"/>
              <a:gd name="connsiteX1068" fmla="*/ 3896492 w 7044505"/>
              <a:gd name="connsiteY1068" fmla="*/ 2285574 h 3473985"/>
              <a:gd name="connsiteX1069" fmla="*/ 3893477 w 7044505"/>
              <a:gd name="connsiteY1069" fmla="*/ 2272541 h 3473985"/>
              <a:gd name="connsiteX1070" fmla="*/ 3890267 w 7044505"/>
              <a:gd name="connsiteY1070" fmla="*/ 2263981 h 3473985"/>
              <a:gd name="connsiteX1071" fmla="*/ 3899507 w 7044505"/>
              <a:gd name="connsiteY1071" fmla="*/ 2261549 h 3473985"/>
              <a:gd name="connsiteX1072" fmla="*/ 3915848 w 7044505"/>
              <a:gd name="connsiteY1072" fmla="*/ 2260187 h 3473985"/>
              <a:gd name="connsiteX1073" fmla="*/ 3915946 w 7044505"/>
              <a:gd name="connsiteY1073" fmla="*/ 2290145 h 3473985"/>
              <a:gd name="connsiteX1074" fmla="*/ 3947557 w 7044505"/>
              <a:gd name="connsiteY1074" fmla="*/ 2291896 h 3473985"/>
              <a:gd name="connsiteX1075" fmla="*/ 3946293 w 7044505"/>
              <a:gd name="connsiteY1075" fmla="*/ 2279737 h 3473985"/>
              <a:gd name="connsiteX1076" fmla="*/ 3955707 w 7044505"/>
              <a:gd name="connsiteY1076" fmla="*/ 2261396 h 3473985"/>
              <a:gd name="connsiteX1077" fmla="*/ 3955630 w 7044505"/>
              <a:gd name="connsiteY1077" fmla="*/ 2261355 h 3473985"/>
              <a:gd name="connsiteX1078" fmla="*/ 3955728 w 7044505"/>
              <a:gd name="connsiteY1078" fmla="*/ 2259409 h 3473985"/>
              <a:gd name="connsiteX1079" fmla="*/ 3969636 w 7044505"/>
              <a:gd name="connsiteY1079" fmla="*/ 2246863 h 3473985"/>
              <a:gd name="connsiteX1080" fmla="*/ 3956701 w 7044505"/>
              <a:gd name="connsiteY1080" fmla="*/ 2239761 h 3473985"/>
              <a:gd name="connsiteX1081" fmla="*/ 3962536 w 7044505"/>
              <a:gd name="connsiteY1081" fmla="*/ 2227603 h 3473985"/>
              <a:gd name="connsiteX1082" fmla="*/ 1938963 w 7044505"/>
              <a:gd name="connsiteY1082" fmla="*/ 2225797 h 3473985"/>
              <a:gd name="connsiteX1083" fmla="*/ 1939488 w 7044505"/>
              <a:gd name="connsiteY1083" fmla="*/ 2226017 h 3473985"/>
              <a:gd name="connsiteX1084" fmla="*/ 1939490 w 7044505"/>
              <a:gd name="connsiteY1084" fmla="*/ 2226010 h 3473985"/>
              <a:gd name="connsiteX1085" fmla="*/ 5181474 w 7044505"/>
              <a:gd name="connsiteY1085" fmla="*/ 2219044 h 3473985"/>
              <a:gd name="connsiteX1086" fmla="*/ 5193632 w 7044505"/>
              <a:gd name="connsiteY1086" fmla="*/ 2234705 h 3473985"/>
              <a:gd name="connsiteX1087" fmla="*/ 5181474 w 7044505"/>
              <a:gd name="connsiteY1087" fmla="*/ 2219044 h 3473985"/>
              <a:gd name="connsiteX1088" fmla="*/ 3582802 w 7044505"/>
              <a:gd name="connsiteY1088" fmla="*/ 2218753 h 3473985"/>
              <a:gd name="connsiteX1089" fmla="*/ 3582808 w 7044505"/>
              <a:gd name="connsiteY1089" fmla="*/ 2218764 h 3473985"/>
              <a:gd name="connsiteX1090" fmla="*/ 3580437 w 7044505"/>
              <a:gd name="connsiteY1090" fmla="*/ 2234131 h 3473985"/>
              <a:gd name="connsiteX1091" fmla="*/ 3580283 w 7044505"/>
              <a:gd name="connsiteY1091" fmla="*/ 2234315 h 3473985"/>
              <a:gd name="connsiteX1092" fmla="*/ 3577085 w 7044505"/>
              <a:gd name="connsiteY1092" fmla="*/ 2242230 h 3473985"/>
              <a:gd name="connsiteX1093" fmla="*/ 3577183 w 7044505"/>
              <a:gd name="connsiteY1093" fmla="*/ 2242344 h 3473985"/>
              <a:gd name="connsiteX1094" fmla="*/ 3580378 w 7044505"/>
              <a:gd name="connsiteY1094" fmla="*/ 2234510 h 3473985"/>
              <a:gd name="connsiteX1095" fmla="*/ 3580437 w 7044505"/>
              <a:gd name="connsiteY1095" fmla="*/ 2234131 h 3473985"/>
              <a:gd name="connsiteX1096" fmla="*/ 3586495 w 7044505"/>
              <a:gd name="connsiteY1096" fmla="*/ 2226910 h 3473985"/>
              <a:gd name="connsiteX1097" fmla="*/ 3582808 w 7044505"/>
              <a:gd name="connsiteY1097" fmla="*/ 2218764 h 3473985"/>
              <a:gd name="connsiteX1098" fmla="*/ 3582809 w 7044505"/>
              <a:gd name="connsiteY1098" fmla="*/ 2218753 h 3473985"/>
              <a:gd name="connsiteX1099" fmla="*/ 5729427 w 7044505"/>
              <a:gd name="connsiteY1099" fmla="*/ 2215272 h 3473985"/>
              <a:gd name="connsiteX1100" fmla="*/ 5729082 w 7044505"/>
              <a:gd name="connsiteY1100" fmla="*/ 2219044 h 3473985"/>
              <a:gd name="connsiteX1101" fmla="*/ 5694941 w 7044505"/>
              <a:gd name="connsiteY1101" fmla="*/ 2239276 h 3473985"/>
              <a:gd name="connsiteX1102" fmla="*/ 5630162 w 7044505"/>
              <a:gd name="connsiteY1102" fmla="*/ 2253768 h 3473985"/>
              <a:gd name="connsiteX1103" fmla="*/ 5654478 w 7044505"/>
              <a:gd name="connsiteY1103" fmla="*/ 2272832 h 3473985"/>
              <a:gd name="connsiteX1104" fmla="*/ 5694358 w 7044505"/>
              <a:gd name="connsiteY1104" fmla="*/ 2261258 h 3473985"/>
              <a:gd name="connsiteX1105" fmla="*/ 5664886 w 7044505"/>
              <a:gd name="connsiteY1105" fmla="*/ 2282657 h 3473985"/>
              <a:gd name="connsiteX1106" fmla="*/ 5671306 w 7044505"/>
              <a:gd name="connsiteY1106" fmla="*/ 2298803 h 3473985"/>
              <a:gd name="connsiteX1107" fmla="*/ 5675293 w 7044505"/>
              <a:gd name="connsiteY1107" fmla="*/ 2321368 h 3473985"/>
              <a:gd name="connsiteX1108" fmla="*/ 5674126 w 7044505"/>
              <a:gd name="connsiteY1108" fmla="*/ 2336445 h 3473985"/>
              <a:gd name="connsiteX1109" fmla="*/ 5656229 w 7044505"/>
              <a:gd name="connsiteY1109" fmla="*/ 2334110 h 3473985"/>
              <a:gd name="connsiteX1110" fmla="*/ 5646406 w 7044505"/>
              <a:gd name="connsiteY1110" fmla="*/ 2314462 h 3473985"/>
              <a:gd name="connsiteX1111" fmla="*/ 5633664 w 7044505"/>
              <a:gd name="connsiteY1111" fmla="*/ 2306389 h 3473985"/>
              <a:gd name="connsiteX1112" fmla="*/ 5635998 w 7044505"/>
              <a:gd name="connsiteY1112" fmla="*/ 2342281 h 3473985"/>
              <a:gd name="connsiteX1113" fmla="*/ 5626174 w 7044505"/>
              <a:gd name="connsiteY1113" fmla="*/ 2361345 h 3473985"/>
              <a:gd name="connsiteX1114" fmla="*/ 5623839 w 7044505"/>
              <a:gd name="connsiteY1114" fmla="*/ 2338779 h 3473985"/>
              <a:gd name="connsiteX1115" fmla="*/ 5618003 w 7044505"/>
              <a:gd name="connsiteY1115" fmla="*/ 2317964 h 3473985"/>
              <a:gd name="connsiteX1116" fmla="*/ 5605845 w 7044505"/>
              <a:gd name="connsiteY1116" fmla="*/ 2298220 h 3473985"/>
              <a:gd name="connsiteX1117" fmla="*/ 5621506 w 7044505"/>
              <a:gd name="connsiteY1117" fmla="*/ 2260577 h 3473985"/>
              <a:gd name="connsiteX1118" fmla="*/ 5635414 w 7044505"/>
              <a:gd name="connsiteY1118" fmla="*/ 2231689 h 3473985"/>
              <a:gd name="connsiteX1119" fmla="*/ 5659147 w 7044505"/>
              <a:gd name="connsiteY1119" fmla="*/ 2221865 h 3473985"/>
              <a:gd name="connsiteX1120" fmla="*/ 5708267 w 7044505"/>
              <a:gd name="connsiteY1120" fmla="*/ 2227118 h 3473985"/>
              <a:gd name="connsiteX1121" fmla="*/ 5729427 w 7044505"/>
              <a:gd name="connsiteY1121" fmla="*/ 2215272 h 3473985"/>
              <a:gd name="connsiteX1122" fmla="*/ 1941339 w 7044505"/>
              <a:gd name="connsiteY1122" fmla="*/ 2210461 h 3473985"/>
              <a:gd name="connsiteX1123" fmla="*/ 1941332 w 7044505"/>
              <a:gd name="connsiteY1123" fmla="*/ 2210462 h 3473985"/>
              <a:gd name="connsiteX1124" fmla="*/ 1958080 w 7044505"/>
              <a:gd name="connsiteY1124" fmla="*/ 2210775 h 3473985"/>
              <a:gd name="connsiteX1125" fmla="*/ 1958087 w 7044505"/>
              <a:gd name="connsiteY1125" fmla="*/ 2210773 h 3473985"/>
              <a:gd name="connsiteX1126" fmla="*/ 5783501 w 7044505"/>
              <a:gd name="connsiteY1126" fmla="*/ 2208443 h 3473985"/>
              <a:gd name="connsiteX1127" fmla="*/ 5790846 w 7044505"/>
              <a:gd name="connsiteY1127" fmla="*/ 2220698 h 3473985"/>
              <a:gd name="connsiteX1128" fmla="*/ 5802421 w 7044505"/>
              <a:gd name="connsiteY1128" fmla="*/ 2225951 h 3473985"/>
              <a:gd name="connsiteX1129" fmla="*/ 5795514 w 7044505"/>
              <a:gd name="connsiteY1129" fmla="*/ 2240443 h 3473985"/>
              <a:gd name="connsiteX1130" fmla="*/ 5787928 w 7044505"/>
              <a:gd name="connsiteY1130" fmla="*/ 2256005 h 3473985"/>
              <a:gd name="connsiteX1131" fmla="*/ 5777521 w 7044505"/>
              <a:gd name="connsiteY1131" fmla="*/ 2213209 h 3473985"/>
              <a:gd name="connsiteX1132" fmla="*/ 5783501 w 7044505"/>
              <a:gd name="connsiteY1132" fmla="*/ 2208443 h 3473985"/>
              <a:gd name="connsiteX1133" fmla="*/ 2177221 w 7044505"/>
              <a:gd name="connsiteY1133" fmla="*/ 2207178 h 3473985"/>
              <a:gd name="connsiteX1134" fmla="*/ 2167202 w 7044505"/>
              <a:gd name="connsiteY1134" fmla="*/ 2211845 h 3473985"/>
              <a:gd name="connsiteX1135" fmla="*/ 2154266 w 7044505"/>
              <a:gd name="connsiteY1135" fmla="*/ 2216514 h 3473985"/>
              <a:gd name="connsiteX1136" fmla="*/ 2151950 w 7044505"/>
              <a:gd name="connsiteY1136" fmla="*/ 2217149 h 3473985"/>
              <a:gd name="connsiteX1137" fmla="*/ 2154363 w 7044505"/>
              <a:gd name="connsiteY1137" fmla="*/ 2216515 h 3473985"/>
              <a:gd name="connsiteX1138" fmla="*/ 2167299 w 7044505"/>
              <a:gd name="connsiteY1138" fmla="*/ 2211846 h 3473985"/>
              <a:gd name="connsiteX1139" fmla="*/ 2171470 w 7044505"/>
              <a:gd name="connsiteY1139" fmla="*/ 2209730 h 3473985"/>
              <a:gd name="connsiteX1140" fmla="*/ 2177316 w 7044505"/>
              <a:gd name="connsiteY1140" fmla="*/ 2207178 h 3473985"/>
              <a:gd name="connsiteX1141" fmla="*/ 1979461 w 7044505"/>
              <a:gd name="connsiteY1141" fmla="*/ 2203907 h 3473985"/>
              <a:gd name="connsiteX1142" fmla="*/ 1976164 w 7044505"/>
              <a:gd name="connsiteY1142" fmla="*/ 2205451 h 3473985"/>
              <a:gd name="connsiteX1143" fmla="*/ 1977241 w 7044505"/>
              <a:gd name="connsiteY1143" fmla="*/ 2205134 h 3473985"/>
              <a:gd name="connsiteX1144" fmla="*/ 1992220 w 7044505"/>
              <a:gd name="connsiteY1144" fmla="*/ 2224880 h 3473985"/>
              <a:gd name="connsiteX1145" fmla="*/ 2003989 w 7044505"/>
              <a:gd name="connsiteY1145" fmla="*/ 2229548 h 3473985"/>
              <a:gd name="connsiteX1146" fmla="*/ 2004121 w 7044505"/>
              <a:gd name="connsiteY1146" fmla="*/ 2229526 h 3473985"/>
              <a:gd name="connsiteX1147" fmla="*/ 1992414 w 7044505"/>
              <a:gd name="connsiteY1147" fmla="*/ 2224882 h 3473985"/>
              <a:gd name="connsiteX1148" fmla="*/ 1977434 w 7044505"/>
              <a:gd name="connsiteY1148" fmla="*/ 2205137 h 3473985"/>
              <a:gd name="connsiteX1149" fmla="*/ 2235628 w 7044505"/>
              <a:gd name="connsiteY1149" fmla="*/ 2200546 h 3473985"/>
              <a:gd name="connsiteX1150" fmla="*/ 2237197 w 7044505"/>
              <a:gd name="connsiteY1150" fmla="*/ 2201973 h 3473985"/>
              <a:gd name="connsiteX1151" fmla="*/ 2237883 w 7044505"/>
              <a:gd name="connsiteY1151" fmla="*/ 2201965 h 3473985"/>
              <a:gd name="connsiteX1152" fmla="*/ 3588257 w 7044505"/>
              <a:gd name="connsiteY1152" fmla="*/ 2198426 h 3473985"/>
              <a:gd name="connsiteX1153" fmla="*/ 3582419 w 7044505"/>
              <a:gd name="connsiteY1153" fmla="*/ 2198618 h 3473985"/>
              <a:gd name="connsiteX1154" fmla="*/ 3571581 w 7044505"/>
              <a:gd name="connsiteY1154" fmla="*/ 2198618 h 3473985"/>
              <a:gd name="connsiteX1155" fmla="*/ 3565397 w 7044505"/>
              <a:gd name="connsiteY1155" fmla="*/ 2198456 h 3473985"/>
              <a:gd name="connsiteX1156" fmla="*/ 3564014 w 7044505"/>
              <a:gd name="connsiteY1156" fmla="*/ 2210534 h 3473985"/>
              <a:gd name="connsiteX1157" fmla="*/ 3563358 w 7044505"/>
              <a:gd name="connsiteY1157" fmla="*/ 2218557 h 3473985"/>
              <a:gd name="connsiteX1158" fmla="*/ 3563469 w 7044505"/>
              <a:gd name="connsiteY1158" fmla="*/ 2218557 h 3473985"/>
              <a:gd name="connsiteX1159" fmla="*/ 3564110 w 7044505"/>
              <a:gd name="connsiteY1159" fmla="*/ 2210728 h 3473985"/>
              <a:gd name="connsiteX1160" fmla="*/ 3565496 w 7044505"/>
              <a:gd name="connsiteY1160" fmla="*/ 2198618 h 3473985"/>
              <a:gd name="connsiteX1161" fmla="*/ 3571581 w 7044505"/>
              <a:gd name="connsiteY1161" fmla="*/ 2198618 h 3473985"/>
              <a:gd name="connsiteX1162" fmla="*/ 3577612 w 7044505"/>
              <a:gd name="connsiteY1162" fmla="*/ 2198777 h 3473985"/>
              <a:gd name="connsiteX1163" fmla="*/ 3582419 w 7044505"/>
              <a:gd name="connsiteY1163" fmla="*/ 2198618 h 3473985"/>
              <a:gd name="connsiteX1164" fmla="*/ 3588257 w 7044505"/>
              <a:gd name="connsiteY1164" fmla="*/ 2198618 h 3473985"/>
              <a:gd name="connsiteX1165" fmla="*/ 3615978 w 7044505"/>
              <a:gd name="connsiteY1165" fmla="*/ 2208248 h 3473985"/>
              <a:gd name="connsiteX1166" fmla="*/ 3617052 w 7044505"/>
              <a:gd name="connsiteY1166" fmla="*/ 2201604 h 3473985"/>
              <a:gd name="connsiteX1167" fmla="*/ 3616987 w 7044505"/>
              <a:gd name="connsiteY1167" fmla="*/ 2201793 h 3473985"/>
              <a:gd name="connsiteX1168" fmla="*/ 3615978 w 7044505"/>
              <a:gd name="connsiteY1168" fmla="*/ 2208055 h 3473985"/>
              <a:gd name="connsiteX1169" fmla="*/ 3588257 w 7044505"/>
              <a:gd name="connsiteY1169" fmla="*/ 2198426 h 3473985"/>
              <a:gd name="connsiteX1170" fmla="*/ 3532718 w 7044505"/>
              <a:gd name="connsiteY1170" fmla="*/ 2198297 h 3473985"/>
              <a:gd name="connsiteX1171" fmla="*/ 3527764 w 7044505"/>
              <a:gd name="connsiteY1171" fmla="*/ 2199688 h 3473985"/>
              <a:gd name="connsiteX1172" fmla="*/ 3527853 w 7044505"/>
              <a:gd name="connsiteY1172" fmla="*/ 2199688 h 3473985"/>
              <a:gd name="connsiteX1173" fmla="*/ 3532717 w 7044505"/>
              <a:gd name="connsiteY1173" fmla="*/ 2198326 h 3473985"/>
              <a:gd name="connsiteX1174" fmla="*/ 3532657 w 7044505"/>
              <a:gd name="connsiteY1174" fmla="*/ 2216165 h 3473985"/>
              <a:gd name="connsiteX1175" fmla="*/ 3532658 w 7044505"/>
              <a:gd name="connsiteY1175" fmla="*/ 2216150 h 3473985"/>
              <a:gd name="connsiteX1176" fmla="*/ 2054568 w 7044505"/>
              <a:gd name="connsiteY1176" fmla="*/ 2195505 h 3473985"/>
              <a:gd name="connsiteX1177" fmla="*/ 2048202 w 7044505"/>
              <a:gd name="connsiteY1177" fmla="*/ 2197165 h 3473985"/>
              <a:gd name="connsiteX1178" fmla="*/ 2048220 w 7044505"/>
              <a:gd name="connsiteY1178" fmla="*/ 2197186 h 3473985"/>
              <a:gd name="connsiteX1179" fmla="*/ 2054601 w 7044505"/>
              <a:gd name="connsiteY1179" fmla="*/ 2195549 h 3473985"/>
              <a:gd name="connsiteX1180" fmla="*/ 1976664 w 7044505"/>
              <a:gd name="connsiteY1180" fmla="*/ 2193485 h 3473985"/>
              <a:gd name="connsiteX1181" fmla="*/ 1976660 w 7044505"/>
              <a:gd name="connsiteY1181" fmla="*/ 2193561 h 3473985"/>
              <a:gd name="connsiteX1182" fmla="*/ 1980132 w 7044505"/>
              <a:gd name="connsiteY1182" fmla="*/ 2203500 h 3473985"/>
              <a:gd name="connsiteX1183" fmla="*/ 1980159 w 7044505"/>
              <a:gd name="connsiteY1183" fmla="*/ 2203484 h 3473985"/>
              <a:gd name="connsiteX1184" fmla="*/ 2238469 w 7044505"/>
              <a:gd name="connsiteY1184" fmla="*/ 2188487 h 3473985"/>
              <a:gd name="connsiteX1185" fmla="*/ 2238402 w 7044505"/>
              <a:gd name="connsiteY1185" fmla="*/ 2189379 h 3473985"/>
              <a:gd name="connsiteX1186" fmla="*/ 2232873 w 7044505"/>
              <a:gd name="connsiteY1186" fmla="*/ 2198041 h 3473985"/>
              <a:gd name="connsiteX1187" fmla="*/ 2232911 w 7044505"/>
              <a:gd name="connsiteY1187" fmla="*/ 2198075 h 3473985"/>
              <a:gd name="connsiteX1188" fmla="*/ 2238401 w 7044505"/>
              <a:gd name="connsiteY1188" fmla="*/ 2189476 h 3473985"/>
              <a:gd name="connsiteX1189" fmla="*/ 3661887 w 7044505"/>
              <a:gd name="connsiteY1189" fmla="*/ 2171870 h 3473985"/>
              <a:gd name="connsiteX1190" fmla="*/ 3661887 w 7044505"/>
              <a:gd name="connsiteY1190" fmla="*/ 2172064 h 3473985"/>
              <a:gd name="connsiteX1191" fmla="*/ 3661859 w 7044505"/>
              <a:gd name="connsiteY1191" fmla="*/ 2172060 h 3473985"/>
              <a:gd name="connsiteX1192" fmla="*/ 3645158 w 7044505"/>
              <a:gd name="connsiteY1192" fmla="*/ 2169439 h 3473985"/>
              <a:gd name="connsiteX1193" fmla="*/ 3636695 w 7044505"/>
              <a:gd name="connsiteY1193" fmla="*/ 2171872 h 3473985"/>
              <a:gd name="connsiteX1194" fmla="*/ 3625801 w 7044505"/>
              <a:gd name="connsiteY1194" fmla="*/ 2174303 h 3473985"/>
              <a:gd name="connsiteX1195" fmla="*/ 3625802 w 7044505"/>
              <a:gd name="connsiteY1195" fmla="*/ 2174453 h 3473985"/>
              <a:gd name="connsiteX1196" fmla="*/ 3636501 w 7044505"/>
              <a:gd name="connsiteY1196" fmla="*/ 2172064 h 3473985"/>
              <a:gd name="connsiteX1197" fmla="*/ 3644962 w 7044505"/>
              <a:gd name="connsiteY1197" fmla="*/ 2169633 h 3473985"/>
              <a:gd name="connsiteX1198" fmla="*/ 3661859 w 7044505"/>
              <a:gd name="connsiteY1198" fmla="*/ 2172060 h 3473985"/>
              <a:gd name="connsiteX1199" fmla="*/ 3658968 w 7044505"/>
              <a:gd name="connsiteY1199" fmla="*/ 2192102 h 3473985"/>
              <a:gd name="connsiteX1200" fmla="*/ 3651674 w 7044505"/>
              <a:gd name="connsiteY1200" fmla="*/ 2212625 h 3473985"/>
              <a:gd name="connsiteX1201" fmla="*/ 3644428 w 7044505"/>
              <a:gd name="connsiteY1201" fmla="*/ 2234145 h 3473985"/>
              <a:gd name="connsiteX1202" fmla="*/ 3637190 w 7044505"/>
              <a:gd name="connsiteY1202" fmla="*/ 2253744 h 3473985"/>
              <a:gd name="connsiteX1203" fmla="*/ 3637376 w 7044505"/>
              <a:gd name="connsiteY1203" fmla="*/ 2253476 h 3473985"/>
              <a:gd name="connsiteX1204" fmla="*/ 3651868 w 7044505"/>
              <a:gd name="connsiteY1204" fmla="*/ 2212332 h 3473985"/>
              <a:gd name="connsiteX1205" fmla="*/ 3659163 w 7044505"/>
              <a:gd name="connsiteY1205" fmla="*/ 2191809 h 3473985"/>
              <a:gd name="connsiteX1206" fmla="*/ 3662040 w 7044505"/>
              <a:gd name="connsiteY1206" fmla="*/ 2171866 h 3473985"/>
              <a:gd name="connsiteX1207" fmla="*/ 2034433 w 7044505"/>
              <a:gd name="connsiteY1207" fmla="*/ 2162121 h 3473985"/>
              <a:gd name="connsiteX1208" fmla="*/ 2034417 w 7044505"/>
              <a:gd name="connsiteY1208" fmla="*/ 2162147 h 3473985"/>
              <a:gd name="connsiteX1209" fmla="*/ 2044647 w 7044505"/>
              <a:gd name="connsiteY1209" fmla="*/ 2163796 h 3473985"/>
              <a:gd name="connsiteX1210" fmla="*/ 2061669 w 7044505"/>
              <a:gd name="connsiteY1210" fmla="*/ 2169633 h 3473985"/>
              <a:gd name="connsiteX1211" fmla="*/ 2065900 w 7044505"/>
              <a:gd name="connsiteY1211" fmla="*/ 2174338 h 3473985"/>
              <a:gd name="connsiteX1212" fmla="*/ 2066006 w 7044505"/>
              <a:gd name="connsiteY1212" fmla="*/ 2174207 h 3473985"/>
              <a:gd name="connsiteX1213" fmla="*/ 2061862 w 7044505"/>
              <a:gd name="connsiteY1213" fmla="*/ 2169635 h 3473985"/>
              <a:gd name="connsiteX1214" fmla="*/ 2044841 w 7044505"/>
              <a:gd name="connsiteY1214" fmla="*/ 2163799 h 3473985"/>
              <a:gd name="connsiteX1215" fmla="*/ 2034433 w 7044505"/>
              <a:gd name="connsiteY1215" fmla="*/ 2162121 h 3473985"/>
              <a:gd name="connsiteX1216" fmla="*/ 5536909 w 7044505"/>
              <a:gd name="connsiteY1216" fmla="*/ 2158134 h 3473985"/>
              <a:gd name="connsiteX1217" fmla="*/ 5537418 w 7044505"/>
              <a:gd name="connsiteY1217" fmla="*/ 2160698 h 3473985"/>
              <a:gd name="connsiteX1218" fmla="*/ 5537418 w 7044505"/>
              <a:gd name="connsiteY1218" fmla="*/ 2160697 h 3473985"/>
              <a:gd name="connsiteX1219" fmla="*/ 3960071 w 7044505"/>
              <a:gd name="connsiteY1219" fmla="*/ 2156253 h 3473985"/>
              <a:gd name="connsiteX1220" fmla="*/ 3959911 w 7044505"/>
              <a:gd name="connsiteY1220" fmla="*/ 2156405 h 3473985"/>
              <a:gd name="connsiteX1221" fmla="*/ 3957512 w 7044505"/>
              <a:gd name="connsiteY1221" fmla="*/ 2159449 h 3473985"/>
              <a:gd name="connsiteX1222" fmla="*/ 3966428 w 7044505"/>
              <a:gd name="connsiteY1222" fmla="*/ 2167492 h 3473985"/>
              <a:gd name="connsiteX1223" fmla="*/ 3968471 w 7044505"/>
              <a:gd name="connsiteY1223" fmla="*/ 2181498 h 3473985"/>
              <a:gd name="connsiteX1224" fmla="*/ 3976349 w 7044505"/>
              <a:gd name="connsiteY1224" fmla="*/ 2188405 h 3473985"/>
              <a:gd name="connsiteX1225" fmla="*/ 3975377 w 7044505"/>
              <a:gd name="connsiteY1225" fmla="*/ 2204454 h 3473985"/>
              <a:gd name="connsiteX1226" fmla="*/ 3974811 w 7044505"/>
              <a:gd name="connsiteY1226" fmla="*/ 2205895 h 3473985"/>
              <a:gd name="connsiteX1227" fmla="*/ 3975570 w 7044505"/>
              <a:gd name="connsiteY1227" fmla="*/ 2204552 h 3473985"/>
              <a:gd name="connsiteX1228" fmla="*/ 3976542 w 7044505"/>
              <a:gd name="connsiteY1228" fmla="*/ 2188502 h 3473985"/>
              <a:gd name="connsiteX1229" fmla="*/ 3968567 w 7044505"/>
              <a:gd name="connsiteY1229" fmla="*/ 2181500 h 3473985"/>
              <a:gd name="connsiteX1230" fmla="*/ 3966524 w 7044505"/>
              <a:gd name="connsiteY1230" fmla="*/ 2167493 h 3473985"/>
              <a:gd name="connsiteX1231" fmla="*/ 3957576 w 7044505"/>
              <a:gd name="connsiteY1231" fmla="*/ 2159420 h 3473985"/>
              <a:gd name="connsiteX1232" fmla="*/ 1968105 w 7044505"/>
              <a:gd name="connsiteY1232" fmla="*/ 2147343 h 3473985"/>
              <a:gd name="connsiteX1233" fmla="*/ 1968100 w 7044505"/>
              <a:gd name="connsiteY1233" fmla="*/ 2147360 h 3473985"/>
              <a:gd name="connsiteX1234" fmla="*/ 1969851 w 7044505"/>
              <a:gd name="connsiteY1234" fmla="*/ 2163798 h 3473985"/>
              <a:gd name="connsiteX1235" fmla="*/ 1977073 w 7044505"/>
              <a:gd name="connsiteY1235" fmla="*/ 2171701 h 3473985"/>
              <a:gd name="connsiteX1236" fmla="*/ 1977433 w 7044505"/>
              <a:gd name="connsiteY1236" fmla="*/ 2178796 h 3473985"/>
              <a:gd name="connsiteX1237" fmla="*/ 1977434 w 7044505"/>
              <a:gd name="connsiteY1237" fmla="*/ 2178778 h 3473985"/>
              <a:gd name="connsiteX1238" fmla="*/ 1969848 w 7044505"/>
              <a:gd name="connsiteY1238" fmla="*/ 2163701 h 3473985"/>
              <a:gd name="connsiteX1239" fmla="*/ 2178643 w 7044505"/>
              <a:gd name="connsiteY1239" fmla="*/ 2145328 h 3473985"/>
              <a:gd name="connsiteX1240" fmla="*/ 2173018 w 7044505"/>
              <a:gd name="connsiteY1240" fmla="*/ 2147298 h 3473985"/>
              <a:gd name="connsiteX1241" fmla="*/ 2178643 w 7044505"/>
              <a:gd name="connsiteY1241" fmla="*/ 2145329 h 3473985"/>
              <a:gd name="connsiteX1242" fmla="*/ 2119152 w 7044505"/>
              <a:gd name="connsiteY1242" fmla="*/ 2142009 h 3473985"/>
              <a:gd name="connsiteX1243" fmla="*/ 2112202 w 7044505"/>
              <a:gd name="connsiteY1243" fmla="*/ 2146008 h 3473985"/>
              <a:gd name="connsiteX1244" fmla="*/ 2112343 w 7044505"/>
              <a:gd name="connsiteY1244" fmla="*/ 2146193 h 3473985"/>
              <a:gd name="connsiteX1245" fmla="*/ 2112218 w 7044505"/>
              <a:gd name="connsiteY1245" fmla="*/ 2146360 h 3473985"/>
              <a:gd name="connsiteX1246" fmla="*/ 2119179 w 7044505"/>
              <a:gd name="connsiteY1246" fmla="*/ 2142052 h 3473985"/>
              <a:gd name="connsiteX1247" fmla="*/ 5151172 w 7044505"/>
              <a:gd name="connsiteY1247" fmla="*/ 2135602 h 3473985"/>
              <a:gd name="connsiteX1248" fmla="*/ 5173303 w 7044505"/>
              <a:gd name="connsiteY1248" fmla="*/ 2145122 h 3473985"/>
              <a:gd name="connsiteX1249" fmla="*/ 5201607 w 7044505"/>
              <a:gd name="connsiteY1249" fmla="*/ 2158448 h 3473985"/>
              <a:gd name="connsiteX1250" fmla="*/ 5234581 w 7044505"/>
              <a:gd name="connsiteY1250" fmla="*/ 2187919 h 3473985"/>
              <a:gd name="connsiteX1251" fmla="*/ 5251311 w 7044505"/>
              <a:gd name="connsiteY1251" fmla="*/ 2204649 h 3473985"/>
              <a:gd name="connsiteX1252" fmla="*/ 5266290 w 7044505"/>
              <a:gd name="connsiteY1252" fmla="*/ 2210971 h 3473985"/>
              <a:gd name="connsiteX1253" fmla="*/ 5278448 w 7044505"/>
              <a:gd name="connsiteY1253" fmla="*/ 2216710 h 3473985"/>
              <a:gd name="connsiteX1254" fmla="*/ 5288272 w 7044505"/>
              <a:gd name="connsiteY1254" fmla="*/ 2226534 h 3473985"/>
              <a:gd name="connsiteX1255" fmla="*/ 5298680 w 7044505"/>
              <a:gd name="connsiteY1255" fmla="*/ 2235191 h 3473985"/>
              <a:gd name="connsiteX1256" fmla="*/ 5308503 w 7044505"/>
              <a:gd name="connsiteY1256" fmla="*/ 2253088 h 3473985"/>
              <a:gd name="connsiteX1257" fmla="*/ 5312589 w 7044505"/>
              <a:gd name="connsiteY1257" fmla="*/ 2266997 h 3473985"/>
              <a:gd name="connsiteX1258" fmla="*/ 5329901 w 7044505"/>
              <a:gd name="connsiteY1258" fmla="*/ 2284310 h 3473985"/>
              <a:gd name="connsiteX1259" fmla="*/ 5342060 w 7044505"/>
              <a:gd name="connsiteY1259" fmla="*/ 2294718 h 3473985"/>
              <a:gd name="connsiteX1260" fmla="*/ 5354218 w 7044505"/>
              <a:gd name="connsiteY1260" fmla="*/ 2298220 h 3473985"/>
              <a:gd name="connsiteX1261" fmla="*/ 5346729 w 7044505"/>
              <a:gd name="connsiteY1261" fmla="*/ 2288979 h 3473985"/>
              <a:gd name="connsiteX1262" fmla="*/ 5349064 w 7044505"/>
              <a:gd name="connsiteY1262" fmla="*/ 2280322 h 3473985"/>
              <a:gd name="connsiteX1263" fmla="*/ 5365306 w 7044505"/>
              <a:gd name="connsiteY1263" fmla="*/ 2295885 h 3473985"/>
              <a:gd name="connsiteX1264" fmla="*/ 5364723 w 7044505"/>
              <a:gd name="connsiteY1264" fmla="*/ 2308043 h 3473985"/>
              <a:gd name="connsiteX1265" fmla="*/ 5356649 w 7044505"/>
              <a:gd name="connsiteY1265" fmla="*/ 2312712 h 3473985"/>
              <a:gd name="connsiteX1266" fmla="*/ 5353732 w 7044505"/>
              <a:gd name="connsiteY1266" fmla="*/ 2332943 h 3473985"/>
              <a:gd name="connsiteX1267" fmla="*/ 5346729 w 7044505"/>
              <a:gd name="connsiteY1267" fmla="*/ 2362026 h 3473985"/>
              <a:gd name="connsiteX1268" fmla="*/ 5325914 w 7044505"/>
              <a:gd name="connsiteY1268" fmla="*/ 2361442 h 3473985"/>
              <a:gd name="connsiteX1269" fmla="*/ 5316090 w 7044505"/>
              <a:gd name="connsiteY1269" fmla="*/ 2351618 h 3473985"/>
              <a:gd name="connsiteX1270" fmla="*/ 5280782 w 7044505"/>
              <a:gd name="connsiteY1270" fmla="*/ 2320979 h 3473985"/>
              <a:gd name="connsiteX1271" fmla="*/ 5252478 w 7044505"/>
              <a:gd name="connsiteY1271" fmla="*/ 2287422 h 3473985"/>
              <a:gd name="connsiteX1272" fmla="*/ 5222423 w 7044505"/>
              <a:gd name="connsiteY1272" fmla="*/ 2242291 h 3473985"/>
              <a:gd name="connsiteX1273" fmla="*/ 5201024 w 7044505"/>
              <a:gd name="connsiteY1273" fmla="*/ 2202995 h 3473985"/>
              <a:gd name="connsiteX1274" fmla="*/ 5174471 w 7044505"/>
              <a:gd name="connsiteY1274" fmla="*/ 2175275 h 3473985"/>
              <a:gd name="connsiteX1275" fmla="*/ 5147819 w 7044505"/>
              <a:gd name="connsiteY1275" fmla="*/ 2137632 h 3473985"/>
              <a:gd name="connsiteX1276" fmla="*/ 5151172 w 7044505"/>
              <a:gd name="connsiteY1276" fmla="*/ 2135602 h 3473985"/>
              <a:gd name="connsiteX1277" fmla="*/ 5566064 w 7044505"/>
              <a:gd name="connsiteY1277" fmla="*/ 2113802 h 3473985"/>
              <a:gd name="connsiteX1278" fmla="*/ 5583960 w 7044505"/>
              <a:gd name="connsiteY1278" fmla="*/ 2128781 h 3473985"/>
              <a:gd name="connsiteX1279" fmla="*/ 5601273 w 7044505"/>
              <a:gd name="connsiteY1279" fmla="*/ 2133450 h 3473985"/>
              <a:gd name="connsiteX1280" fmla="*/ 5614404 w 7044505"/>
              <a:gd name="connsiteY1280" fmla="*/ 2145122 h 3473985"/>
              <a:gd name="connsiteX1281" fmla="*/ 5596508 w 7044505"/>
              <a:gd name="connsiteY1281" fmla="*/ 2152612 h 3473985"/>
              <a:gd name="connsiteX1282" fmla="*/ 5584350 w 7044505"/>
              <a:gd name="connsiteY1282" fmla="*/ 2164381 h 3473985"/>
              <a:gd name="connsiteX1283" fmla="*/ 5575110 w 7044505"/>
              <a:gd name="connsiteY1283" fmla="*/ 2161268 h 3473985"/>
              <a:gd name="connsiteX1284" fmla="*/ 5545054 w 7044505"/>
              <a:gd name="connsiteY1284" fmla="*/ 2174010 h 3473985"/>
              <a:gd name="connsiteX1285" fmla="*/ 5533479 w 7044505"/>
              <a:gd name="connsiteY1285" fmla="*/ 2191324 h 3473985"/>
              <a:gd name="connsiteX1286" fmla="*/ 5527741 w 7044505"/>
              <a:gd name="connsiteY1286" fmla="*/ 2209805 h 3473985"/>
              <a:gd name="connsiteX1287" fmla="*/ 5510427 w 7044505"/>
              <a:gd name="connsiteY1287" fmla="*/ 2221379 h 3473985"/>
              <a:gd name="connsiteX1288" fmla="*/ 5491947 w 7044505"/>
              <a:gd name="connsiteY1288" fmla="*/ 2217878 h 3473985"/>
              <a:gd name="connsiteX1289" fmla="*/ 5472299 w 7044505"/>
              <a:gd name="connsiteY1289" fmla="*/ 2225951 h 3473985"/>
              <a:gd name="connsiteX1290" fmla="*/ 5446814 w 7044505"/>
              <a:gd name="connsiteY1290" fmla="*/ 2228285 h 3473985"/>
              <a:gd name="connsiteX1291" fmla="*/ 5438805 w 7044505"/>
              <a:gd name="connsiteY1291" fmla="*/ 2225571 h 3473985"/>
              <a:gd name="connsiteX1292" fmla="*/ 5438937 w 7044505"/>
              <a:gd name="connsiteY1292" fmla="*/ 2225658 h 3473985"/>
              <a:gd name="connsiteX1293" fmla="*/ 5447010 w 7044505"/>
              <a:gd name="connsiteY1293" fmla="*/ 2228382 h 3473985"/>
              <a:gd name="connsiteX1294" fmla="*/ 5472494 w 7044505"/>
              <a:gd name="connsiteY1294" fmla="*/ 2226047 h 3473985"/>
              <a:gd name="connsiteX1295" fmla="*/ 5492142 w 7044505"/>
              <a:gd name="connsiteY1295" fmla="*/ 2217974 h 3473985"/>
              <a:gd name="connsiteX1296" fmla="*/ 5510622 w 7044505"/>
              <a:gd name="connsiteY1296" fmla="*/ 2221476 h 3473985"/>
              <a:gd name="connsiteX1297" fmla="*/ 5527936 w 7044505"/>
              <a:gd name="connsiteY1297" fmla="*/ 2209901 h 3473985"/>
              <a:gd name="connsiteX1298" fmla="*/ 5533674 w 7044505"/>
              <a:gd name="connsiteY1298" fmla="*/ 2191421 h 3473985"/>
              <a:gd name="connsiteX1299" fmla="*/ 5545249 w 7044505"/>
              <a:gd name="connsiteY1299" fmla="*/ 2174107 h 3473985"/>
              <a:gd name="connsiteX1300" fmla="*/ 5575305 w 7044505"/>
              <a:gd name="connsiteY1300" fmla="*/ 2161365 h 3473985"/>
              <a:gd name="connsiteX1301" fmla="*/ 5584545 w 7044505"/>
              <a:gd name="connsiteY1301" fmla="*/ 2164478 h 3473985"/>
              <a:gd name="connsiteX1302" fmla="*/ 5581626 w 7044505"/>
              <a:gd name="connsiteY1302" fmla="*/ 2165938 h 3473985"/>
              <a:gd name="connsiteX1303" fmla="*/ 5580459 w 7044505"/>
              <a:gd name="connsiteY1303" fmla="*/ 2180430 h 3473985"/>
              <a:gd name="connsiteX1304" fmla="*/ 5586782 w 7044505"/>
              <a:gd name="connsiteY1304" fmla="*/ 2197743 h 3473985"/>
              <a:gd name="connsiteX1305" fmla="*/ 5593103 w 7044505"/>
              <a:gd name="connsiteY1305" fmla="*/ 2213305 h 3473985"/>
              <a:gd name="connsiteX1306" fmla="*/ 5606429 w 7044505"/>
              <a:gd name="connsiteY1306" fmla="*/ 2228966 h 3473985"/>
              <a:gd name="connsiteX1307" fmla="*/ 5576957 w 7044505"/>
              <a:gd name="connsiteY1307" fmla="*/ 2245695 h 3473985"/>
              <a:gd name="connsiteX1308" fmla="*/ 5565382 w 7044505"/>
              <a:gd name="connsiteY1308" fmla="*/ 2275751 h 3473985"/>
              <a:gd name="connsiteX1309" fmla="*/ 5550598 w 7044505"/>
              <a:gd name="connsiteY1309" fmla="*/ 2319131 h 3473985"/>
              <a:gd name="connsiteX1310" fmla="*/ 5522294 w 7044505"/>
              <a:gd name="connsiteY1310" fmla="*/ 2323703 h 3473985"/>
              <a:gd name="connsiteX1311" fmla="*/ 5497394 w 7044505"/>
              <a:gd name="connsiteY1311" fmla="*/ 2312128 h 3473985"/>
              <a:gd name="connsiteX1312" fmla="*/ 5471327 w 7044505"/>
              <a:gd name="connsiteY1312" fmla="*/ 2315047 h 3473985"/>
              <a:gd name="connsiteX1313" fmla="*/ 5455764 w 7044505"/>
              <a:gd name="connsiteY1313" fmla="*/ 2307557 h 3473985"/>
              <a:gd name="connsiteX1314" fmla="*/ 5437283 w 7044505"/>
              <a:gd name="connsiteY1314" fmla="*/ 2281489 h 3473985"/>
              <a:gd name="connsiteX1315" fmla="*/ 5420456 w 7044505"/>
              <a:gd name="connsiteY1315" fmla="*/ 2261841 h 3473985"/>
              <a:gd name="connsiteX1316" fmla="*/ 5410050 w 7044505"/>
              <a:gd name="connsiteY1316" fmla="*/ 2234705 h 3473985"/>
              <a:gd name="connsiteX1317" fmla="*/ 5422791 w 7044505"/>
              <a:gd name="connsiteY1317" fmla="*/ 2207567 h 3473985"/>
              <a:gd name="connsiteX1318" fmla="*/ 5424857 w 7044505"/>
              <a:gd name="connsiteY1318" fmla="*/ 2207746 h 3473985"/>
              <a:gd name="connsiteX1319" fmla="*/ 5424832 w 7044505"/>
              <a:gd name="connsiteY1319" fmla="*/ 2207664 h 3473985"/>
              <a:gd name="connsiteX1320" fmla="*/ 5453818 w 7044505"/>
              <a:gd name="connsiteY1320" fmla="*/ 2214960 h 3473985"/>
              <a:gd name="connsiteX1321" fmla="*/ 5466560 w 7044505"/>
              <a:gd name="connsiteY1321" fmla="*/ 2190060 h 3473985"/>
              <a:gd name="connsiteX1322" fmla="*/ 5494864 w 7044505"/>
              <a:gd name="connsiteY1322" fmla="*/ 2181403 h 3473985"/>
              <a:gd name="connsiteX1323" fmla="*/ 5512178 w 7044505"/>
              <a:gd name="connsiteY1323" fmla="*/ 2154266 h 3473985"/>
              <a:gd name="connsiteX1324" fmla="*/ 5512567 w 7044505"/>
              <a:gd name="connsiteY1324" fmla="*/ 2154362 h 3473985"/>
              <a:gd name="connsiteX1325" fmla="*/ 5512568 w 7044505"/>
              <a:gd name="connsiteY1325" fmla="*/ 2154363 h 3473985"/>
              <a:gd name="connsiteX1326" fmla="*/ 5521114 w 7044505"/>
              <a:gd name="connsiteY1326" fmla="*/ 2157524 h 3473985"/>
              <a:gd name="connsiteX1327" fmla="*/ 5526087 w 7044505"/>
              <a:gd name="connsiteY1327" fmla="*/ 2156601 h 3473985"/>
              <a:gd name="connsiteX1328" fmla="*/ 5535716 w 7044505"/>
              <a:gd name="connsiteY1328" fmla="*/ 2152125 h 3473985"/>
              <a:gd name="connsiteX1329" fmla="*/ 5539996 w 7044505"/>
              <a:gd name="connsiteY1329" fmla="*/ 2146776 h 3473985"/>
              <a:gd name="connsiteX1330" fmla="*/ 5550404 w 7044505"/>
              <a:gd name="connsiteY1330" fmla="*/ 2133450 h 3473985"/>
              <a:gd name="connsiteX1331" fmla="*/ 5566064 w 7044505"/>
              <a:gd name="connsiteY1331" fmla="*/ 2113802 h 3473985"/>
              <a:gd name="connsiteX1332" fmla="*/ 3523500 w 7044505"/>
              <a:gd name="connsiteY1332" fmla="*/ 2106781 h 3473985"/>
              <a:gd name="connsiteX1333" fmla="*/ 3529313 w 7044505"/>
              <a:gd name="connsiteY1333" fmla="*/ 2114874 h 3473985"/>
              <a:gd name="connsiteX1334" fmla="*/ 3529448 w 7044505"/>
              <a:gd name="connsiteY1334" fmla="*/ 2114884 h 3473985"/>
              <a:gd name="connsiteX1335" fmla="*/ 3523649 w 7044505"/>
              <a:gd name="connsiteY1335" fmla="*/ 2106812 h 3473985"/>
              <a:gd name="connsiteX1336" fmla="*/ 1877898 w 7044505"/>
              <a:gd name="connsiteY1336" fmla="*/ 2096991 h 3473985"/>
              <a:gd name="connsiteX1337" fmla="*/ 1877897 w 7044505"/>
              <a:gd name="connsiteY1337" fmla="*/ 2097049 h 3473985"/>
              <a:gd name="connsiteX1338" fmla="*/ 1890870 w 7044505"/>
              <a:gd name="connsiteY1338" fmla="*/ 2107092 h 3473985"/>
              <a:gd name="connsiteX1339" fmla="*/ 1924330 w 7044505"/>
              <a:gd name="connsiteY1339" fmla="*/ 2110009 h 3473985"/>
              <a:gd name="connsiteX1340" fmla="*/ 1951662 w 7044505"/>
              <a:gd name="connsiteY1340" fmla="*/ 2121973 h 3473985"/>
              <a:gd name="connsiteX1341" fmla="*/ 1969364 w 7044505"/>
              <a:gd name="connsiteY1341" fmla="*/ 2120903 h 3473985"/>
              <a:gd name="connsiteX1342" fmla="*/ 1974496 w 7044505"/>
              <a:gd name="connsiteY1342" fmla="*/ 2127971 h 3473985"/>
              <a:gd name="connsiteX1343" fmla="*/ 1974517 w 7044505"/>
              <a:gd name="connsiteY1343" fmla="*/ 2127907 h 3473985"/>
              <a:gd name="connsiteX1344" fmla="*/ 1951659 w 7044505"/>
              <a:gd name="connsiteY1344" fmla="*/ 2121876 h 3473985"/>
              <a:gd name="connsiteX1345" fmla="*/ 1924328 w 7044505"/>
              <a:gd name="connsiteY1345" fmla="*/ 2109913 h 3473985"/>
              <a:gd name="connsiteX1346" fmla="*/ 1890869 w 7044505"/>
              <a:gd name="connsiteY1346" fmla="*/ 2106995 h 3473985"/>
              <a:gd name="connsiteX1347" fmla="*/ 1859112 w 7044505"/>
              <a:gd name="connsiteY1347" fmla="*/ 2061123 h 3473985"/>
              <a:gd name="connsiteX1348" fmla="*/ 1859088 w 7044505"/>
              <a:gd name="connsiteY1348" fmla="*/ 2061158 h 3473985"/>
              <a:gd name="connsiteX1349" fmla="*/ 1860328 w 7044505"/>
              <a:gd name="connsiteY1349" fmla="*/ 2064100 h 3473985"/>
              <a:gd name="connsiteX1350" fmla="*/ 1869568 w 7044505"/>
              <a:gd name="connsiteY1350" fmla="*/ 2068379 h 3473985"/>
              <a:gd name="connsiteX1351" fmla="*/ 1874140 w 7044505"/>
              <a:gd name="connsiteY1351" fmla="*/ 2073936 h 3473985"/>
              <a:gd name="connsiteX1352" fmla="*/ 1878125 w 7044505"/>
              <a:gd name="connsiteY1352" fmla="*/ 2081311 h 3473985"/>
              <a:gd name="connsiteX1353" fmla="*/ 1878127 w 7044505"/>
              <a:gd name="connsiteY1353" fmla="*/ 2081220 h 3473985"/>
              <a:gd name="connsiteX1354" fmla="*/ 1869567 w 7044505"/>
              <a:gd name="connsiteY1354" fmla="*/ 2068284 h 3473985"/>
              <a:gd name="connsiteX1355" fmla="*/ 1860327 w 7044505"/>
              <a:gd name="connsiteY1355" fmla="*/ 2064003 h 3473985"/>
              <a:gd name="connsiteX1356" fmla="*/ 4872071 w 7044505"/>
              <a:gd name="connsiteY1356" fmla="*/ 2055443 h 3473985"/>
              <a:gd name="connsiteX1357" fmla="*/ 4903877 w 7044505"/>
              <a:gd name="connsiteY1357" fmla="*/ 2101061 h 3473985"/>
              <a:gd name="connsiteX1358" fmla="*/ 4873821 w 7044505"/>
              <a:gd name="connsiteY1358" fmla="*/ 2128782 h 3473985"/>
              <a:gd name="connsiteX1359" fmla="*/ 4863998 w 7044505"/>
              <a:gd name="connsiteY1359" fmla="*/ 2099894 h 3473985"/>
              <a:gd name="connsiteX1360" fmla="*/ 4865165 w 7044505"/>
              <a:gd name="connsiteY1360" fmla="*/ 2073923 h 3473985"/>
              <a:gd name="connsiteX1361" fmla="*/ 4872071 w 7044505"/>
              <a:gd name="connsiteY1361" fmla="*/ 2055443 h 3473985"/>
              <a:gd name="connsiteX1362" fmla="*/ 5744997 w 7044505"/>
              <a:gd name="connsiteY1362" fmla="*/ 2053304 h 3473985"/>
              <a:gd name="connsiteX1363" fmla="*/ 5753885 w 7044505"/>
              <a:gd name="connsiteY1363" fmla="*/ 2062350 h 3473985"/>
              <a:gd name="connsiteX1364" fmla="*/ 5758554 w 7044505"/>
              <a:gd name="connsiteY1364" fmla="*/ 2105731 h 3473985"/>
              <a:gd name="connsiteX1365" fmla="*/ 5737738 w 7044505"/>
              <a:gd name="connsiteY1365" fmla="*/ 2114290 h 3473985"/>
              <a:gd name="connsiteX1366" fmla="*/ 5738323 w 7044505"/>
              <a:gd name="connsiteY1366" fmla="*/ 2139190 h 3473985"/>
              <a:gd name="connsiteX1367" fmla="*/ 5718090 w 7044505"/>
              <a:gd name="connsiteY1367" fmla="*/ 2128783 h 3473985"/>
              <a:gd name="connsiteX1368" fmla="*/ 5701848 w 7044505"/>
              <a:gd name="connsiteY1368" fmla="*/ 2095226 h 3473985"/>
              <a:gd name="connsiteX1369" fmla="*/ 5687354 w 7044505"/>
              <a:gd name="connsiteY1369" fmla="*/ 2100479 h 3473985"/>
              <a:gd name="connsiteX1370" fmla="*/ 5670041 w 7044505"/>
              <a:gd name="connsiteY1370" fmla="*/ 2109719 h 3473985"/>
              <a:gd name="connsiteX1371" fmla="*/ 5677531 w 7044505"/>
              <a:gd name="connsiteY1371" fmla="*/ 2089488 h 3473985"/>
              <a:gd name="connsiteX1372" fmla="*/ 5700096 w 7044505"/>
              <a:gd name="connsiteY1372" fmla="*/ 2076162 h 3473985"/>
              <a:gd name="connsiteX1373" fmla="*/ 5717410 w 7044505"/>
              <a:gd name="connsiteY1373" fmla="*/ 2080247 h 3473985"/>
              <a:gd name="connsiteX1374" fmla="*/ 5728984 w 7044505"/>
              <a:gd name="connsiteY1374" fmla="*/ 2071590 h 3473985"/>
              <a:gd name="connsiteX1375" fmla="*/ 5739975 w 7044505"/>
              <a:gd name="connsiteY1375" fmla="*/ 2061183 h 3473985"/>
              <a:gd name="connsiteX1376" fmla="*/ 5744997 w 7044505"/>
              <a:gd name="connsiteY1376" fmla="*/ 2053304 h 3473985"/>
              <a:gd name="connsiteX1377" fmla="*/ 5720911 w 7044505"/>
              <a:gd name="connsiteY1377" fmla="*/ 2051359 h 3473985"/>
              <a:gd name="connsiteX1378" fmla="*/ 5706419 w 7044505"/>
              <a:gd name="connsiteY1378" fmla="*/ 2060600 h 3473985"/>
              <a:gd name="connsiteX1379" fmla="*/ 5720911 w 7044505"/>
              <a:gd name="connsiteY1379" fmla="*/ 2051359 h 3473985"/>
              <a:gd name="connsiteX1380" fmla="*/ 3582026 w 7044505"/>
              <a:gd name="connsiteY1380" fmla="*/ 2048402 h 3473985"/>
              <a:gd name="connsiteX1381" fmla="*/ 3581934 w 7044505"/>
              <a:gd name="connsiteY1381" fmla="*/ 2048441 h 3473985"/>
              <a:gd name="connsiteX1382" fmla="*/ 3586505 w 7044505"/>
              <a:gd name="connsiteY1382" fmla="*/ 2062350 h 3473985"/>
              <a:gd name="connsiteX1383" fmla="*/ 3602749 w 7044505"/>
              <a:gd name="connsiteY1383" fmla="*/ 2079080 h 3473985"/>
              <a:gd name="connsiteX1384" fmla="*/ 3608585 w 7044505"/>
              <a:gd name="connsiteY1384" fmla="*/ 2093184 h 3473985"/>
              <a:gd name="connsiteX1385" fmla="*/ 3598761 w 7044505"/>
              <a:gd name="connsiteY1385" fmla="*/ 2105342 h 3473985"/>
              <a:gd name="connsiteX1386" fmla="*/ 3589229 w 7044505"/>
              <a:gd name="connsiteY1386" fmla="*/ 2124892 h 3473985"/>
              <a:gd name="connsiteX1387" fmla="*/ 3591855 w 7044505"/>
              <a:gd name="connsiteY1387" fmla="*/ 2140941 h 3473985"/>
              <a:gd name="connsiteX1388" fmla="*/ 3597496 w 7044505"/>
              <a:gd name="connsiteY1388" fmla="*/ 2156601 h 3473985"/>
              <a:gd name="connsiteX1389" fmla="*/ 3600511 w 7044505"/>
              <a:gd name="connsiteY1389" fmla="*/ 2168273 h 3473985"/>
              <a:gd name="connsiteX1390" fmla="*/ 3604888 w 7044505"/>
              <a:gd name="connsiteY1390" fmla="*/ 2174790 h 3473985"/>
              <a:gd name="connsiteX1391" fmla="*/ 3617436 w 7044505"/>
              <a:gd name="connsiteY1391" fmla="*/ 2187337 h 3473985"/>
              <a:gd name="connsiteX1392" fmla="*/ 3620841 w 7044505"/>
              <a:gd name="connsiteY1392" fmla="*/ 2190645 h 3473985"/>
              <a:gd name="connsiteX1393" fmla="*/ 3618055 w 7044505"/>
              <a:gd name="connsiteY1393" fmla="*/ 2198704 h 3473985"/>
              <a:gd name="connsiteX1394" fmla="*/ 3621879 w 7044505"/>
              <a:gd name="connsiteY1394" fmla="*/ 2189308 h 3473985"/>
              <a:gd name="connsiteX1395" fmla="*/ 3621035 w 7044505"/>
              <a:gd name="connsiteY1395" fmla="*/ 2190643 h 3473985"/>
              <a:gd name="connsiteX1396" fmla="*/ 3617631 w 7044505"/>
              <a:gd name="connsiteY1396" fmla="*/ 2187337 h 3473985"/>
              <a:gd name="connsiteX1397" fmla="*/ 3605083 w 7044505"/>
              <a:gd name="connsiteY1397" fmla="*/ 2174789 h 3473985"/>
              <a:gd name="connsiteX1398" fmla="*/ 3600706 w 7044505"/>
              <a:gd name="connsiteY1398" fmla="*/ 2168272 h 3473985"/>
              <a:gd name="connsiteX1399" fmla="*/ 3597691 w 7044505"/>
              <a:gd name="connsiteY1399" fmla="*/ 2156601 h 3473985"/>
              <a:gd name="connsiteX1400" fmla="*/ 3592050 w 7044505"/>
              <a:gd name="connsiteY1400" fmla="*/ 2140941 h 3473985"/>
              <a:gd name="connsiteX1401" fmla="*/ 3589424 w 7044505"/>
              <a:gd name="connsiteY1401" fmla="*/ 2124892 h 3473985"/>
              <a:gd name="connsiteX1402" fmla="*/ 3598956 w 7044505"/>
              <a:gd name="connsiteY1402" fmla="*/ 2105341 h 3473985"/>
              <a:gd name="connsiteX1403" fmla="*/ 3608780 w 7044505"/>
              <a:gd name="connsiteY1403" fmla="*/ 2093183 h 3473985"/>
              <a:gd name="connsiteX1404" fmla="*/ 3610205 w 7044505"/>
              <a:gd name="connsiteY1404" fmla="*/ 2094847 h 3473985"/>
              <a:gd name="connsiteX1405" fmla="*/ 3602847 w 7044505"/>
              <a:gd name="connsiteY1405" fmla="*/ 2078982 h 3473985"/>
              <a:gd name="connsiteX1406" fmla="*/ 3586603 w 7044505"/>
              <a:gd name="connsiteY1406" fmla="*/ 2062252 h 3473985"/>
              <a:gd name="connsiteX1407" fmla="*/ 3581509 w 7044505"/>
              <a:gd name="connsiteY1407" fmla="*/ 2053765 h 3473985"/>
              <a:gd name="connsiteX1408" fmla="*/ 3062644 w 7044505"/>
              <a:gd name="connsiteY1408" fmla="*/ 2047979 h 3473985"/>
              <a:gd name="connsiteX1409" fmla="*/ 3059787 w 7044505"/>
              <a:gd name="connsiteY1409" fmla="*/ 2051085 h 3473985"/>
              <a:gd name="connsiteX1410" fmla="*/ 3062674 w 7044505"/>
              <a:gd name="connsiteY1410" fmla="*/ 2047984 h 3473985"/>
              <a:gd name="connsiteX1411" fmla="*/ 3083949 w 7044505"/>
              <a:gd name="connsiteY1411" fmla="*/ 2046276 h 3473985"/>
              <a:gd name="connsiteX1412" fmla="*/ 3093028 w 7044505"/>
              <a:gd name="connsiteY1412" fmla="*/ 2054142 h 3473985"/>
              <a:gd name="connsiteX1413" fmla="*/ 3098983 w 7044505"/>
              <a:gd name="connsiteY1413" fmla="*/ 2065150 h 3473985"/>
              <a:gd name="connsiteX1414" fmla="*/ 3093064 w 7044505"/>
              <a:gd name="connsiteY1414" fmla="*/ 2054143 h 3473985"/>
              <a:gd name="connsiteX1415" fmla="*/ 4135117 w 7044505"/>
              <a:gd name="connsiteY1415" fmla="*/ 2044935 h 3473985"/>
              <a:gd name="connsiteX1416" fmla="*/ 4135159 w 7044505"/>
              <a:gd name="connsiteY1416" fmla="*/ 2045011 h 3473985"/>
              <a:gd name="connsiteX1417" fmla="*/ 4141894 w 7044505"/>
              <a:gd name="connsiteY1417" fmla="*/ 2053109 h 3473985"/>
              <a:gd name="connsiteX1418" fmla="*/ 4154928 w 7044505"/>
              <a:gd name="connsiteY1418" fmla="*/ 2064781 h 3473985"/>
              <a:gd name="connsiteX1419" fmla="*/ 4194418 w 7044505"/>
              <a:gd name="connsiteY1419" fmla="*/ 2078690 h 3473985"/>
              <a:gd name="connsiteX1420" fmla="*/ 4221264 w 7044505"/>
              <a:gd name="connsiteY1420" fmla="*/ 2084721 h 3473985"/>
              <a:gd name="connsiteX1421" fmla="*/ 4227778 w 7044505"/>
              <a:gd name="connsiteY1421" fmla="*/ 2085778 h 3473985"/>
              <a:gd name="connsiteX1422" fmla="*/ 4227756 w 7044505"/>
              <a:gd name="connsiteY1422" fmla="*/ 2085546 h 3473985"/>
              <a:gd name="connsiteX1423" fmla="*/ 4221166 w 7044505"/>
              <a:gd name="connsiteY1423" fmla="*/ 2084525 h 3473985"/>
              <a:gd name="connsiteX1424" fmla="*/ 4194321 w 7044505"/>
              <a:gd name="connsiteY1424" fmla="*/ 2078495 h 3473985"/>
              <a:gd name="connsiteX1425" fmla="*/ 4154831 w 7044505"/>
              <a:gd name="connsiteY1425" fmla="*/ 2064585 h 3473985"/>
              <a:gd name="connsiteX1426" fmla="*/ 4141797 w 7044505"/>
              <a:gd name="connsiteY1426" fmla="*/ 2052914 h 3473985"/>
              <a:gd name="connsiteX1427" fmla="*/ 3333444 w 7044505"/>
              <a:gd name="connsiteY1427" fmla="*/ 2043821 h 3473985"/>
              <a:gd name="connsiteX1428" fmla="*/ 3337153 w 7044505"/>
              <a:gd name="connsiteY1428" fmla="*/ 2051673 h 3473985"/>
              <a:gd name="connsiteX1429" fmla="*/ 3337311 w 7044505"/>
              <a:gd name="connsiteY1429" fmla="*/ 2058555 h 3473985"/>
              <a:gd name="connsiteX1430" fmla="*/ 3339689 w 7044505"/>
              <a:gd name="connsiteY1430" fmla="*/ 2076013 h 3473985"/>
              <a:gd name="connsiteX1431" fmla="*/ 3337408 w 7044505"/>
              <a:gd name="connsiteY1431" fmla="*/ 2058653 h 3473985"/>
              <a:gd name="connsiteX1432" fmla="*/ 3333518 w 7044505"/>
              <a:gd name="connsiteY1432" fmla="*/ 2043868 h 3473985"/>
              <a:gd name="connsiteX1433" fmla="*/ 3207152 w 7044505"/>
              <a:gd name="connsiteY1433" fmla="*/ 2042692 h 3473985"/>
              <a:gd name="connsiteX1434" fmla="*/ 3207946 w 7044505"/>
              <a:gd name="connsiteY1434" fmla="*/ 2043382 h 3473985"/>
              <a:gd name="connsiteX1435" fmla="*/ 3225260 w 7044505"/>
              <a:gd name="connsiteY1435" fmla="*/ 2051455 h 3473985"/>
              <a:gd name="connsiteX1436" fmla="*/ 3234875 w 7044505"/>
              <a:gd name="connsiteY1436" fmla="*/ 2047556 h 3473985"/>
              <a:gd name="connsiteX1437" fmla="*/ 3225359 w 7044505"/>
              <a:gd name="connsiteY1437" fmla="*/ 2051358 h 3473985"/>
              <a:gd name="connsiteX1438" fmla="*/ 3208045 w 7044505"/>
              <a:gd name="connsiteY1438" fmla="*/ 2043285 h 3473985"/>
              <a:gd name="connsiteX1439" fmla="*/ 3160239 w 7044505"/>
              <a:gd name="connsiteY1439" fmla="*/ 2037473 h 3473985"/>
              <a:gd name="connsiteX1440" fmla="*/ 3155467 w 7044505"/>
              <a:gd name="connsiteY1440" fmla="*/ 2039245 h 3473985"/>
              <a:gd name="connsiteX1441" fmla="*/ 3160238 w 7044505"/>
              <a:gd name="connsiteY1441" fmla="*/ 2037510 h 3473985"/>
              <a:gd name="connsiteX1442" fmla="*/ 3165150 w 7044505"/>
              <a:gd name="connsiteY1442" fmla="*/ 2042215 h 3473985"/>
              <a:gd name="connsiteX1443" fmla="*/ 3165151 w 7044505"/>
              <a:gd name="connsiteY1443" fmla="*/ 2042215 h 3473985"/>
              <a:gd name="connsiteX1444" fmla="*/ 2091579 w 7044505"/>
              <a:gd name="connsiteY1444" fmla="*/ 2032063 h 3473985"/>
              <a:gd name="connsiteX1445" fmla="*/ 2102133 w 7044505"/>
              <a:gd name="connsiteY1445" fmla="*/ 2032294 h 3473985"/>
              <a:gd name="connsiteX1446" fmla="*/ 2103106 w 7044505"/>
              <a:gd name="connsiteY1446" fmla="*/ 2043676 h 3473985"/>
              <a:gd name="connsiteX1447" fmla="*/ 2088223 w 7044505"/>
              <a:gd name="connsiteY1447" fmla="*/ 2045524 h 3473985"/>
              <a:gd name="connsiteX1448" fmla="*/ 2087736 w 7044505"/>
              <a:gd name="connsiteY1448" fmla="*/ 2036283 h 3473985"/>
              <a:gd name="connsiteX1449" fmla="*/ 2091579 w 7044505"/>
              <a:gd name="connsiteY1449" fmla="*/ 2032063 h 3473985"/>
              <a:gd name="connsiteX1450" fmla="*/ 5616396 w 7044505"/>
              <a:gd name="connsiteY1450" fmla="*/ 2026592 h 3473985"/>
              <a:gd name="connsiteX1451" fmla="*/ 5619171 w 7044505"/>
              <a:gd name="connsiteY1451" fmla="*/ 2027625 h 3473985"/>
              <a:gd name="connsiteX1452" fmla="*/ 5613918 w 7044505"/>
              <a:gd name="connsiteY1452" fmla="*/ 2048441 h 3473985"/>
              <a:gd name="connsiteX1453" fmla="*/ 5578610 w 7044505"/>
              <a:gd name="connsiteY1453" fmla="*/ 2081414 h 3473985"/>
              <a:gd name="connsiteX1454" fmla="*/ 5603510 w 7044505"/>
              <a:gd name="connsiteY1454" fmla="*/ 2049025 h 3473985"/>
              <a:gd name="connsiteX1455" fmla="*/ 5616396 w 7044505"/>
              <a:gd name="connsiteY1455" fmla="*/ 2026592 h 3473985"/>
              <a:gd name="connsiteX1456" fmla="*/ 3276107 w 7044505"/>
              <a:gd name="connsiteY1456" fmla="*/ 2025218 h 3473985"/>
              <a:gd name="connsiteX1457" fmla="*/ 3251328 w 7044505"/>
              <a:gd name="connsiteY1457" fmla="*/ 2027041 h 3473985"/>
              <a:gd name="connsiteX1458" fmla="*/ 3254830 w 7044505"/>
              <a:gd name="connsiteY1458" fmla="*/ 2046689 h 3473985"/>
              <a:gd name="connsiteX1459" fmla="*/ 3254338 w 7044505"/>
              <a:gd name="connsiteY1459" fmla="*/ 2047539 h 3473985"/>
              <a:gd name="connsiteX1460" fmla="*/ 3252390 w 7044505"/>
              <a:gd name="connsiteY1460" fmla="*/ 2050024 h 3473985"/>
              <a:gd name="connsiteX1461" fmla="*/ 3248507 w 7044505"/>
              <a:gd name="connsiteY1461" fmla="*/ 2048440 h 3473985"/>
              <a:gd name="connsiteX1462" fmla="*/ 3237590 w 7044505"/>
              <a:gd name="connsiteY1462" fmla="*/ 2046471 h 3473985"/>
              <a:gd name="connsiteX1463" fmla="*/ 3237518 w 7044505"/>
              <a:gd name="connsiteY1463" fmla="*/ 2046499 h 3473985"/>
              <a:gd name="connsiteX1464" fmla="*/ 3248409 w 7044505"/>
              <a:gd name="connsiteY1464" fmla="*/ 2048536 h 3473985"/>
              <a:gd name="connsiteX1465" fmla="*/ 3252009 w 7044505"/>
              <a:gd name="connsiteY1465" fmla="*/ 2050385 h 3473985"/>
              <a:gd name="connsiteX1466" fmla="*/ 3258817 w 7044505"/>
              <a:gd name="connsiteY1466" fmla="*/ 2080732 h 3473985"/>
              <a:gd name="connsiteX1467" fmla="*/ 3251425 w 7044505"/>
              <a:gd name="connsiteY1467" fmla="*/ 2093765 h 3473985"/>
              <a:gd name="connsiteX1468" fmla="*/ 3244032 w 7044505"/>
              <a:gd name="connsiteY1468" fmla="*/ 2112830 h 3473985"/>
              <a:gd name="connsiteX1469" fmla="*/ 3252300 w 7044505"/>
              <a:gd name="connsiteY1469" fmla="*/ 2134520 h 3473985"/>
              <a:gd name="connsiteX1470" fmla="*/ 3252020 w 7044505"/>
              <a:gd name="connsiteY1470" fmla="*/ 2143874 h 3473985"/>
              <a:gd name="connsiteX1471" fmla="*/ 3252399 w 7044505"/>
              <a:gd name="connsiteY1471" fmla="*/ 2134520 h 3473985"/>
              <a:gd name="connsiteX1472" fmla="*/ 3244131 w 7044505"/>
              <a:gd name="connsiteY1472" fmla="*/ 2112829 h 3473985"/>
              <a:gd name="connsiteX1473" fmla="*/ 3251524 w 7044505"/>
              <a:gd name="connsiteY1473" fmla="*/ 2093766 h 3473985"/>
              <a:gd name="connsiteX1474" fmla="*/ 3258915 w 7044505"/>
              <a:gd name="connsiteY1474" fmla="*/ 2080731 h 3473985"/>
              <a:gd name="connsiteX1475" fmla="*/ 3252107 w 7044505"/>
              <a:gd name="connsiteY1475" fmla="*/ 2050385 h 3473985"/>
              <a:gd name="connsiteX1476" fmla="*/ 3252390 w 7044505"/>
              <a:gd name="connsiteY1476" fmla="*/ 2050024 h 3473985"/>
              <a:gd name="connsiteX1477" fmla="*/ 3252800 w 7044505"/>
              <a:gd name="connsiteY1477" fmla="*/ 2050191 h 3473985"/>
              <a:gd name="connsiteX1478" fmla="*/ 3254338 w 7044505"/>
              <a:gd name="connsiteY1478" fmla="*/ 2047539 h 3473985"/>
              <a:gd name="connsiteX1479" fmla="*/ 3254928 w 7044505"/>
              <a:gd name="connsiteY1479" fmla="*/ 2046786 h 3473985"/>
              <a:gd name="connsiteX1480" fmla="*/ 3251426 w 7044505"/>
              <a:gd name="connsiteY1480" fmla="*/ 2027139 h 3473985"/>
              <a:gd name="connsiteX1481" fmla="*/ 3300546 w 7044505"/>
              <a:gd name="connsiteY1481" fmla="*/ 2028305 h 3473985"/>
              <a:gd name="connsiteX1482" fmla="*/ 3302394 w 7044505"/>
              <a:gd name="connsiteY1482" fmla="*/ 2027418 h 3473985"/>
              <a:gd name="connsiteX1483" fmla="*/ 3303838 w 7044505"/>
              <a:gd name="connsiteY1483" fmla="*/ 2025724 h 3473985"/>
              <a:gd name="connsiteX1484" fmla="*/ 3302698 w 7044505"/>
              <a:gd name="connsiteY1484" fmla="*/ 2026494 h 3473985"/>
              <a:gd name="connsiteX1485" fmla="*/ 3300449 w 7044505"/>
              <a:gd name="connsiteY1485" fmla="*/ 2028208 h 3473985"/>
              <a:gd name="connsiteX1486" fmla="*/ 3276107 w 7044505"/>
              <a:gd name="connsiteY1486" fmla="*/ 2025218 h 3473985"/>
              <a:gd name="connsiteX1487" fmla="*/ 4123415 w 7044505"/>
              <a:gd name="connsiteY1487" fmla="*/ 2024708 h 3473985"/>
              <a:gd name="connsiteX1488" fmla="*/ 4112496 w 7044505"/>
              <a:gd name="connsiteY1488" fmla="*/ 2025287 h 3473985"/>
              <a:gd name="connsiteX1489" fmla="*/ 4112521 w 7044505"/>
              <a:gd name="connsiteY1489" fmla="*/ 2025388 h 3473985"/>
              <a:gd name="connsiteX1490" fmla="*/ 4123511 w 7044505"/>
              <a:gd name="connsiteY1490" fmla="*/ 2024804 h 3473985"/>
              <a:gd name="connsiteX1491" fmla="*/ 4132357 w 7044505"/>
              <a:gd name="connsiteY1491" fmla="*/ 2027878 h 3473985"/>
              <a:gd name="connsiteX1492" fmla="*/ 4132380 w 7044505"/>
              <a:gd name="connsiteY1492" fmla="*/ 2027822 h 3473985"/>
              <a:gd name="connsiteX1493" fmla="*/ 3305987 w 7044505"/>
              <a:gd name="connsiteY1493" fmla="*/ 2024274 h 3473985"/>
              <a:gd name="connsiteX1494" fmla="*/ 3305939 w 7044505"/>
              <a:gd name="connsiteY1494" fmla="*/ 2024306 h 3473985"/>
              <a:gd name="connsiteX1495" fmla="*/ 3309592 w 7044505"/>
              <a:gd name="connsiteY1495" fmla="*/ 2036087 h 3473985"/>
              <a:gd name="connsiteX1496" fmla="*/ 3314345 w 7044505"/>
              <a:gd name="connsiteY1496" fmla="*/ 2047729 h 3473985"/>
              <a:gd name="connsiteX1497" fmla="*/ 3314356 w 7044505"/>
              <a:gd name="connsiteY1497" fmla="*/ 2047564 h 3473985"/>
              <a:gd name="connsiteX1498" fmla="*/ 3309589 w 7044505"/>
              <a:gd name="connsiteY1498" fmla="*/ 2035892 h 3473985"/>
              <a:gd name="connsiteX1499" fmla="*/ 3740965 w 7044505"/>
              <a:gd name="connsiteY1499" fmla="*/ 2023540 h 3473985"/>
              <a:gd name="connsiteX1500" fmla="*/ 3724818 w 7044505"/>
              <a:gd name="connsiteY1500" fmla="*/ 2029862 h 3473985"/>
              <a:gd name="connsiteX1501" fmla="*/ 3720733 w 7044505"/>
              <a:gd name="connsiteY1501" fmla="*/ 2039102 h 3473985"/>
              <a:gd name="connsiteX1502" fmla="*/ 3701669 w 7044505"/>
              <a:gd name="connsiteY1502" fmla="*/ 2058750 h 3473985"/>
              <a:gd name="connsiteX1503" fmla="*/ 3673948 w 7044505"/>
              <a:gd name="connsiteY1503" fmla="*/ 2064489 h 3473985"/>
              <a:gd name="connsiteX1504" fmla="*/ 3672781 w 7044505"/>
              <a:gd name="connsiteY1504" fmla="*/ 2074896 h 3473985"/>
              <a:gd name="connsiteX1505" fmla="*/ 3655467 w 7044505"/>
              <a:gd name="connsiteY1505" fmla="*/ 2084136 h 3473985"/>
              <a:gd name="connsiteX1506" fmla="*/ 3634069 w 7044505"/>
              <a:gd name="connsiteY1506" fmla="*/ 2090459 h 3473985"/>
              <a:gd name="connsiteX1507" fmla="*/ 3621327 w 7044505"/>
              <a:gd name="connsiteY1507" fmla="*/ 2090459 h 3473985"/>
              <a:gd name="connsiteX1508" fmla="*/ 3610417 w 7044505"/>
              <a:gd name="connsiteY1508" fmla="*/ 2095094 h 3473985"/>
              <a:gd name="connsiteX1509" fmla="*/ 3610530 w 7044505"/>
              <a:gd name="connsiteY1509" fmla="*/ 2095226 h 3473985"/>
              <a:gd name="connsiteX1510" fmla="*/ 3621522 w 7044505"/>
              <a:gd name="connsiteY1510" fmla="*/ 2090557 h 3473985"/>
              <a:gd name="connsiteX1511" fmla="*/ 3634264 w 7044505"/>
              <a:gd name="connsiteY1511" fmla="*/ 2090557 h 3473985"/>
              <a:gd name="connsiteX1512" fmla="*/ 3655662 w 7044505"/>
              <a:gd name="connsiteY1512" fmla="*/ 2084234 h 3473985"/>
              <a:gd name="connsiteX1513" fmla="*/ 3672976 w 7044505"/>
              <a:gd name="connsiteY1513" fmla="*/ 2074994 h 3473985"/>
              <a:gd name="connsiteX1514" fmla="*/ 3674143 w 7044505"/>
              <a:gd name="connsiteY1514" fmla="*/ 2064586 h 3473985"/>
              <a:gd name="connsiteX1515" fmla="*/ 3701864 w 7044505"/>
              <a:gd name="connsiteY1515" fmla="*/ 2058848 h 3473985"/>
              <a:gd name="connsiteX1516" fmla="*/ 3720928 w 7044505"/>
              <a:gd name="connsiteY1516" fmla="*/ 2039200 h 3473985"/>
              <a:gd name="connsiteX1517" fmla="*/ 3725014 w 7044505"/>
              <a:gd name="connsiteY1517" fmla="*/ 2029959 h 3473985"/>
              <a:gd name="connsiteX1518" fmla="*/ 3741160 w 7044505"/>
              <a:gd name="connsiteY1518" fmla="*/ 2023638 h 3473985"/>
              <a:gd name="connsiteX1519" fmla="*/ 3744195 w 7044505"/>
              <a:gd name="connsiteY1519" fmla="*/ 2024331 h 3473985"/>
              <a:gd name="connsiteX1520" fmla="*/ 3744142 w 7044505"/>
              <a:gd name="connsiteY1520" fmla="*/ 2024266 h 3473985"/>
              <a:gd name="connsiteX1521" fmla="*/ 3329158 w 7044505"/>
              <a:gd name="connsiteY1521" fmla="*/ 2023026 h 3473985"/>
              <a:gd name="connsiteX1522" fmla="*/ 3325835 w 7044505"/>
              <a:gd name="connsiteY1522" fmla="*/ 2025291 h 3473985"/>
              <a:gd name="connsiteX1523" fmla="*/ 3319253 w 7044505"/>
              <a:gd name="connsiteY1523" fmla="*/ 2024875 h 3473985"/>
              <a:gd name="connsiteX1524" fmla="*/ 3322818 w 7044505"/>
              <a:gd name="connsiteY1524" fmla="*/ 2025484 h 3473985"/>
              <a:gd name="connsiteX1525" fmla="*/ 3325675 w 7044505"/>
              <a:gd name="connsiteY1525" fmla="*/ 2038785 h 3473985"/>
              <a:gd name="connsiteX1526" fmla="*/ 3325765 w 7044505"/>
              <a:gd name="connsiteY1526" fmla="*/ 2038843 h 3473985"/>
              <a:gd name="connsiteX1527" fmla="*/ 3322916 w 7044505"/>
              <a:gd name="connsiteY1527" fmla="*/ 2025582 h 3473985"/>
              <a:gd name="connsiteX1528" fmla="*/ 3326028 w 7044505"/>
              <a:gd name="connsiteY1528" fmla="*/ 2025388 h 3473985"/>
              <a:gd name="connsiteX1529" fmla="*/ 3307938 w 7044505"/>
              <a:gd name="connsiteY1529" fmla="*/ 2022956 h 3473985"/>
              <a:gd name="connsiteX1530" fmla="*/ 3307908 w 7044505"/>
              <a:gd name="connsiteY1530" fmla="*/ 2022976 h 3473985"/>
              <a:gd name="connsiteX1531" fmla="*/ 3307980 w 7044505"/>
              <a:gd name="connsiteY1531" fmla="*/ 2022964 h 3473985"/>
              <a:gd name="connsiteX1532" fmla="*/ 3746147 w 7044505"/>
              <a:gd name="connsiteY1532" fmla="*/ 2015320 h 3473985"/>
              <a:gd name="connsiteX1533" fmla="*/ 3743785 w 7044505"/>
              <a:gd name="connsiteY1533" fmla="*/ 2023540 h 3473985"/>
              <a:gd name="connsiteX1534" fmla="*/ 3743846 w 7044505"/>
              <a:gd name="connsiteY1534" fmla="*/ 2023622 h 3473985"/>
              <a:gd name="connsiteX1535" fmla="*/ 3746217 w 7044505"/>
              <a:gd name="connsiteY1535" fmla="*/ 2015369 h 3473985"/>
              <a:gd name="connsiteX1536" fmla="*/ 5670721 w 7044505"/>
              <a:gd name="connsiteY1536" fmla="*/ 2011383 h 3473985"/>
              <a:gd name="connsiteX1537" fmla="*/ 5700194 w 7044505"/>
              <a:gd name="connsiteY1537" fmla="*/ 2034531 h 3473985"/>
              <a:gd name="connsiteX1538" fmla="*/ 5707683 w 7044505"/>
              <a:gd name="connsiteY1538" fmla="*/ 2038033 h 3473985"/>
              <a:gd name="connsiteX1539" fmla="*/ 5686868 w 7044505"/>
              <a:gd name="connsiteY1539" fmla="*/ 2069256 h 3473985"/>
              <a:gd name="connsiteX1540" fmla="*/ 5683950 w 7044505"/>
              <a:gd name="connsiteY1540" fmla="*/ 2047858 h 3473985"/>
              <a:gd name="connsiteX1541" fmla="*/ 5682200 w 7044505"/>
              <a:gd name="connsiteY1541" fmla="*/ 2032294 h 3473985"/>
              <a:gd name="connsiteX1542" fmla="*/ 5671792 w 7044505"/>
              <a:gd name="connsiteY1542" fmla="*/ 2038033 h 3473985"/>
              <a:gd name="connsiteX1543" fmla="*/ 5670721 w 7044505"/>
              <a:gd name="connsiteY1543" fmla="*/ 2011383 h 3473985"/>
              <a:gd name="connsiteX1544" fmla="*/ 5290096 w 7044505"/>
              <a:gd name="connsiteY1544" fmla="*/ 2006205 h 3473985"/>
              <a:gd name="connsiteX1545" fmla="*/ 5290114 w 7044505"/>
              <a:gd name="connsiteY1545" fmla="*/ 2006731 h 3473985"/>
              <a:gd name="connsiteX1546" fmla="*/ 5290120 w 7044505"/>
              <a:gd name="connsiteY1546" fmla="*/ 2006713 h 3473985"/>
              <a:gd name="connsiteX1547" fmla="*/ 3379556 w 7044505"/>
              <a:gd name="connsiteY1547" fmla="*/ 2003338 h 3473985"/>
              <a:gd name="connsiteX1548" fmla="*/ 3371579 w 7044505"/>
              <a:gd name="connsiteY1548" fmla="*/ 2006798 h 3473985"/>
              <a:gd name="connsiteX1549" fmla="*/ 3371646 w 7044505"/>
              <a:gd name="connsiteY1549" fmla="*/ 2006907 h 3473985"/>
              <a:gd name="connsiteX1550" fmla="*/ 3377682 w 7044505"/>
              <a:gd name="connsiteY1550" fmla="*/ 2007284 h 3473985"/>
              <a:gd name="connsiteX1551" fmla="*/ 3379525 w 7044505"/>
              <a:gd name="connsiteY1551" fmla="*/ 2003405 h 3473985"/>
              <a:gd name="connsiteX1552" fmla="*/ 3367610 w 7044505"/>
              <a:gd name="connsiteY1552" fmla="*/ 2000675 h 3473985"/>
              <a:gd name="connsiteX1553" fmla="*/ 3368649 w 7044505"/>
              <a:gd name="connsiteY1553" fmla="*/ 2002044 h 3473985"/>
              <a:gd name="connsiteX1554" fmla="*/ 3368605 w 7044505"/>
              <a:gd name="connsiteY1554" fmla="*/ 2001972 h 3473985"/>
              <a:gd name="connsiteX1555" fmla="*/ 1898846 w 7044505"/>
              <a:gd name="connsiteY1555" fmla="*/ 1998834 h 3473985"/>
              <a:gd name="connsiteX1556" fmla="*/ 1894080 w 7044505"/>
              <a:gd name="connsiteY1556" fmla="*/ 2010993 h 3473985"/>
              <a:gd name="connsiteX1557" fmla="*/ 1889314 w 7044505"/>
              <a:gd name="connsiteY1557" fmla="*/ 2014785 h 3473985"/>
              <a:gd name="connsiteX1558" fmla="*/ 1886089 w 7044505"/>
              <a:gd name="connsiteY1558" fmla="*/ 2016847 h 3473985"/>
              <a:gd name="connsiteX1559" fmla="*/ 1889506 w 7044505"/>
              <a:gd name="connsiteY1559" fmla="*/ 2014786 h 3473985"/>
              <a:gd name="connsiteX1560" fmla="*/ 1892132 w 7044505"/>
              <a:gd name="connsiteY1560" fmla="*/ 2028307 h 3473985"/>
              <a:gd name="connsiteX1561" fmla="*/ 1883476 w 7044505"/>
              <a:gd name="connsiteY1561" fmla="*/ 2053888 h 3473985"/>
              <a:gd name="connsiteX1562" fmla="*/ 1904290 w 7044505"/>
              <a:gd name="connsiteY1562" fmla="*/ 2060794 h 3473985"/>
              <a:gd name="connsiteX1563" fmla="*/ 1897774 w 7044505"/>
              <a:gd name="connsiteY1563" fmla="*/ 2032197 h 3473985"/>
              <a:gd name="connsiteX1564" fmla="*/ 1924230 w 7044505"/>
              <a:gd name="connsiteY1564" fmla="*/ 2017024 h 3473985"/>
              <a:gd name="connsiteX1565" fmla="*/ 1929872 w 7044505"/>
              <a:gd name="connsiteY1565" fmla="*/ 2004476 h 3473985"/>
              <a:gd name="connsiteX1566" fmla="*/ 1946309 w 7044505"/>
              <a:gd name="connsiteY1566" fmla="*/ 2015370 h 3473985"/>
              <a:gd name="connsiteX1567" fmla="*/ 1961484 w 7044505"/>
              <a:gd name="connsiteY1567" fmla="*/ 2030544 h 3473985"/>
              <a:gd name="connsiteX1568" fmla="*/ 1987064 w 7044505"/>
              <a:gd name="connsiteY1568" fmla="*/ 2034921 h 3473985"/>
              <a:gd name="connsiteX1569" fmla="*/ 2023928 w 7044505"/>
              <a:gd name="connsiteY1569" fmla="*/ 2045717 h 3473985"/>
              <a:gd name="connsiteX1570" fmla="*/ 2061668 w 7044505"/>
              <a:gd name="connsiteY1570" fmla="*/ 2032295 h 3473985"/>
              <a:gd name="connsiteX1571" fmla="*/ 2078105 w 7044505"/>
              <a:gd name="connsiteY1571" fmla="*/ 2037061 h 3473985"/>
              <a:gd name="connsiteX1572" fmla="*/ 2075479 w 7044505"/>
              <a:gd name="connsiteY1572" fmla="*/ 2047857 h 3473985"/>
              <a:gd name="connsiteX1573" fmla="*/ 2104562 w 7044505"/>
              <a:gd name="connsiteY1573" fmla="*/ 2058653 h 3473985"/>
              <a:gd name="connsiteX1574" fmla="*/ 2099406 w 7044505"/>
              <a:gd name="connsiteY1574" fmla="*/ 2074703 h 3473985"/>
              <a:gd name="connsiteX1575" fmla="*/ 2127808 w 7044505"/>
              <a:gd name="connsiteY1575" fmla="*/ 2077621 h 3473985"/>
              <a:gd name="connsiteX1576" fmla="*/ 2127683 w 7044505"/>
              <a:gd name="connsiteY1576" fmla="*/ 2077783 h 3473985"/>
              <a:gd name="connsiteX1577" fmla="*/ 2134617 w 7044505"/>
              <a:gd name="connsiteY1577" fmla="*/ 2082094 h 3473985"/>
              <a:gd name="connsiteX1578" fmla="*/ 2154169 w 7044505"/>
              <a:gd name="connsiteY1578" fmla="*/ 2098531 h 3473985"/>
              <a:gd name="connsiteX1579" fmla="*/ 2164187 w 7044505"/>
              <a:gd name="connsiteY1579" fmla="*/ 2110203 h 3473985"/>
              <a:gd name="connsiteX1580" fmla="*/ 2172892 w 7044505"/>
              <a:gd name="connsiteY1580" fmla="*/ 2118094 h 3473985"/>
              <a:gd name="connsiteX1581" fmla="*/ 2182156 w 7044505"/>
              <a:gd name="connsiteY1581" fmla="*/ 2126328 h 3473985"/>
              <a:gd name="connsiteX1582" fmla="*/ 2184029 w 7044505"/>
              <a:gd name="connsiteY1582" fmla="*/ 2125766 h 3473985"/>
              <a:gd name="connsiteX1583" fmla="*/ 2198814 w 7044505"/>
              <a:gd name="connsiteY1583" fmla="*/ 2126155 h 3473985"/>
              <a:gd name="connsiteX1584" fmla="*/ 2224006 w 7044505"/>
              <a:gd name="connsiteY1584" fmla="*/ 2125766 h 3473985"/>
              <a:gd name="connsiteX1585" fmla="*/ 2243556 w 7044505"/>
              <a:gd name="connsiteY1585" fmla="*/ 2130240 h 3473985"/>
              <a:gd name="connsiteX1586" fmla="*/ 2239764 w 7044505"/>
              <a:gd name="connsiteY1586" fmla="*/ 2140259 h 3473985"/>
              <a:gd name="connsiteX1587" fmla="*/ 2235131 w 7044505"/>
              <a:gd name="connsiteY1587" fmla="*/ 2149973 h 3473985"/>
              <a:gd name="connsiteX1588" fmla="*/ 2235640 w 7044505"/>
              <a:gd name="connsiteY1588" fmla="*/ 2156020 h 3473985"/>
              <a:gd name="connsiteX1589" fmla="*/ 2235142 w 7044505"/>
              <a:gd name="connsiteY1589" fmla="*/ 2150022 h 3473985"/>
              <a:gd name="connsiteX1590" fmla="*/ 2239859 w 7044505"/>
              <a:gd name="connsiteY1590" fmla="*/ 2140259 h 3473985"/>
              <a:gd name="connsiteX1591" fmla="*/ 2243653 w 7044505"/>
              <a:gd name="connsiteY1591" fmla="*/ 2130240 h 3473985"/>
              <a:gd name="connsiteX1592" fmla="*/ 2260091 w 7044505"/>
              <a:gd name="connsiteY1592" fmla="*/ 2135784 h 3473985"/>
              <a:gd name="connsiteX1593" fmla="*/ 2293453 w 7044505"/>
              <a:gd name="connsiteY1593" fmla="*/ 2161852 h 3473985"/>
              <a:gd name="connsiteX1594" fmla="*/ 2293583 w 7044505"/>
              <a:gd name="connsiteY1594" fmla="*/ 2161938 h 3473985"/>
              <a:gd name="connsiteX1595" fmla="*/ 2293648 w 7044505"/>
              <a:gd name="connsiteY1595" fmla="*/ 2161850 h 3473985"/>
              <a:gd name="connsiteX1596" fmla="*/ 2307654 w 7044505"/>
              <a:gd name="connsiteY1596" fmla="*/ 2199396 h 3473985"/>
              <a:gd name="connsiteX1597" fmla="*/ 2323703 w 7044505"/>
              <a:gd name="connsiteY1597" fmla="*/ 2220211 h 3473985"/>
              <a:gd name="connsiteX1598" fmla="*/ 2304152 w 7044505"/>
              <a:gd name="connsiteY1598" fmla="*/ 2244527 h 3473985"/>
              <a:gd name="connsiteX1599" fmla="*/ 2298900 w 7044505"/>
              <a:gd name="connsiteY1599" fmla="*/ 2260576 h 3473985"/>
              <a:gd name="connsiteX1600" fmla="*/ 2311448 w 7044505"/>
              <a:gd name="connsiteY1600" fmla="*/ 2245403 h 3473985"/>
              <a:gd name="connsiteX1601" fmla="*/ 2350938 w 7044505"/>
              <a:gd name="connsiteY1601" fmla="*/ 2255809 h 3473985"/>
              <a:gd name="connsiteX1602" fmla="*/ 2334013 w 7044505"/>
              <a:gd name="connsiteY1602" fmla="*/ 2278376 h 3473985"/>
              <a:gd name="connsiteX1603" fmla="*/ 2344031 w 7044505"/>
              <a:gd name="connsiteY1603" fmla="*/ 2277986 h 3473985"/>
              <a:gd name="connsiteX1604" fmla="*/ 2357941 w 7044505"/>
              <a:gd name="connsiteY1604" fmla="*/ 2268455 h 3473985"/>
              <a:gd name="connsiteX1605" fmla="*/ 2386537 w 7044505"/>
              <a:gd name="connsiteY1605" fmla="*/ 2259798 h 3473985"/>
              <a:gd name="connsiteX1606" fmla="*/ 2432544 w 7044505"/>
              <a:gd name="connsiteY1606" fmla="*/ 2287518 h 3473985"/>
              <a:gd name="connsiteX1607" fmla="*/ 2428653 w 7044505"/>
              <a:gd name="connsiteY1607" fmla="*/ 2306193 h 3473985"/>
              <a:gd name="connsiteX1608" fmla="*/ 2454234 w 7044505"/>
              <a:gd name="connsiteY1608" fmla="*/ 2293647 h 3473985"/>
              <a:gd name="connsiteX1609" fmla="*/ 2492849 w 7044505"/>
              <a:gd name="connsiteY1609" fmla="*/ 2302789 h 3473985"/>
              <a:gd name="connsiteX1610" fmla="*/ 2550041 w 7044505"/>
              <a:gd name="connsiteY1610" fmla="*/ 2320589 h 3473985"/>
              <a:gd name="connsiteX1611" fmla="*/ 2596923 w 7044505"/>
              <a:gd name="connsiteY1611" fmla="*/ 2345781 h 3473985"/>
              <a:gd name="connsiteX1612" fmla="*/ 2613848 w 7044505"/>
              <a:gd name="connsiteY1612" fmla="*/ 2357064 h 3473985"/>
              <a:gd name="connsiteX1613" fmla="*/ 2617738 w 7044505"/>
              <a:gd name="connsiteY1613" fmla="*/ 2413867 h 3473985"/>
              <a:gd name="connsiteX1614" fmla="*/ 2590406 w 7044505"/>
              <a:gd name="connsiteY1614" fmla="*/ 2452482 h 3473985"/>
              <a:gd name="connsiteX1615" fmla="*/ 2571731 w 7044505"/>
              <a:gd name="connsiteY1615" fmla="*/ 2466780 h 3473985"/>
              <a:gd name="connsiteX1616" fmla="*/ 2556072 w 7044505"/>
              <a:gd name="connsiteY1616" fmla="*/ 2497127 h 3473985"/>
              <a:gd name="connsiteX1617" fmla="*/ 2543914 w 7044505"/>
              <a:gd name="connsiteY1617" fmla="*/ 2493236 h 3473985"/>
              <a:gd name="connsiteX1618" fmla="*/ 2540412 w 7044505"/>
              <a:gd name="connsiteY1618" fmla="*/ 2498878 h 3473985"/>
              <a:gd name="connsiteX1619" fmla="*/ 2541676 w 7044505"/>
              <a:gd name="connsiteY1619" fmla="*/ 2506659 h 3473985"/>
              <a:gd name="connsiteX1620" fmla="*/ 2537299 w 7044505"/>
              <a:gd name="connsiteY1620" fmla="*/ 2535255 h 3473985"/>
              <a:gd name="connsiteX1621" fmla="*/ 2537299 w 7044505"/>
              <a:gd name="connsiteY1621" fmla="*/ 2573383 h 3473985"/>
              <a:gd name="connsiteX1622" fmla="*/ 2535159 w 7044505"/>
              <a:gd name="connsiteY1622" fmla="*/ 2597699 h 3473985"/>
              <a:gd name="connsiteX1623" fmla="*/ 2525141 w 7044505"/>
              <a:gd name="connsiteY1623" fmla="*/ 2608107 h 3473985"/>
              <a:gd name="connsiteX1624" fmla="*/ 2522126 w 7044505"/>
              <a:gd name="connsiteY1624" fmla="*/ 2631937 h 3473985"/>
              <a:gd name="connsiteX1625" fmla="*/ 2514734 w 7044505"/>
              <a:gd name="connsiteY1625" fmla="*/ 2642345 h 3473985"/>
              <a:gd name="connsiteX1626" fmla="*/ 2506953 w 7044505"/>
              <a:gd name="connsiteY1626" fmla="*/ 2660534 h 3473985"/>
              <a:gd name="connsiteX1627" fmla="*/ 2499172 w 7044505"/>
              <a:gd name="connsiteY1627" fmla="*/ 2678333 h 3473985"/>
              <a:gd name="connsiteX1628" fmla="*/ 2490514 w 7044505"/>
              <a:gd name="connsiteY1628" fmla="*/ 2688741 h 3473985"/>
              <a:gd name="connsiteX1629" fmla="*/ 2479718 w 7044505"/>
              <a:gd name="connsiteY1629" fmla="*/ 2700510 h 3473985"/>
              <a:gd name="connsiteX1630" fmla="*/ 2462405 w 7044505"/>
              <a:gd name="connsiteY1630" fmla="*/ 2706152 h 3473985"/>
              <a:gd name="connsiteX1631" fmla="*/ 2429917 w 7044505"/>
              <a:gd name="connsiteY1631" fmla="*/ 2705763 h 3473985"/>
              <a:gd name="connsiteX1632" fmla="*/ 2414744 w 7044505"/>
              <a:gd name="connsiteY1632" fmla="*/ 2717434 h 3473985"/>
              <a:gd name="connsiteX1633" fmla="*/ 2403948 w 7044505"/>
              <a:gd name="connsiteY1633" fmla="*/ 2723465 h 3473985"/>
              <a:gd name="connsiteX1634" fmla="*/ 2378367 w 7044505"/>
              <a:gd name="connsiteY1634" fmla="*/ 2734748 h 3473985"/>
              <a:gd name="connsiteX1635" fmla="*/ 2353661 w 7044505"/>
              <a:gd name="connsiteY1635" fmla="*/ 2753423 h 3473985"/>
              <a:gd name="connsiteX1636" fmla="*/ 2347631 w 7044505"/>
              <a:gd name="connsiteY1636" fmla="*/ 2767721 h 3473985"/>
              <a:gd name="connsiteX1637" fmla="*/ 2347242 w 7044505"/>
              <a:gd name="connsiteY1637" fmla="*/ 2796803 h 3473985"/>
              <a:gd name="connsiteX1638" fmla="*/ 2341600 w 7044505"/>
              <a:gd name="connsiteY1638" fmla="*/ 2825010 h 3473985"/>
              <a:gd name="connsiteX1639" fmla="*/ 2322050 w 7044505"/>
              <a:gd name="connsiteY1639" fmla="*/ 2845826 h 3473985"/>
              <a:gd name="connsiteX1640" fmla="*/ 2296858 w 7044505"/>
              <a:gd name="connsiteY1640" fmla="*/ 2883954 h 3473985"/>
              <a:gd name="connsiteX1641" fmla="*/ 2295593 w 7044505"/>
              <a:gd name="connsiteY1641" fmla="*/ 2877437 h 3473985"/>
              <a:gd name="connsiteX1642" fmla="*/ 2295204 w 7044505"/>
              <a:gd name="connsiteY1642" fmla="*/ 2859637 h 3473985"/>
              <a:gd name="connsiteX1643" fmla="*/ 2284797 w 7044505"/>
              <a:gd name="connsiteY1643" fmla="*/ 2880452 h 3473985"/>
              <a:gd name="connsiteX1644" fmla="*/ 2274389 w 7044505"/>
              <a:gd name="connsiteY1644" fmla="*/ 2904283 h 3473985"/>
              <a:gd name="connsiteX1645" fmla="*/ 2259605 w 7044505"/>
              <a:gd name="connsiteY1645" fmla="*/ 2928598 h 3473985"/>
              <a:gd name="connsiteX1646" fmla="*/ 2250462 w 7044505"/>
              <a:gd name="connsiteY1646" fmla="*/ 2937352 h 3473985"/>
              <a:gd name="connsiteX1647" fmla="*/ 2247511 w 7044505"/>
              <a:gd name="connsiteY1647" fmla="*/ 2921041 h 3473985"/>
              <a:gd name="connsiteX1648" fmla="*/ 2247495 w 7044505"/>
              <a:gd name="connsiteY1648" fmla="*/ 2921269 h 3473985"/>
              <a:gd name="connsiteX1649" fmla="*/ 2250364 w 7044505"/>
              <a:gd name="connsiteY1649" fmla="*/ 2937646 h 3473985"/>
              <a:gd name="connsiteX1650" fmla="*/ 2234801 w 7044505"/>
              <a:gd name="connsiteY1650" fmla="*/ 2955932 h 3473985"/>
              <a:gd name="connsiteX1651" fmla="*/ 2205330 w 7044505"/>
              <a:gd name="connsiteY1651" fmla="*/ 2959823 h 3473985"/>
              <a:gd name="connsiteX1652" fmla="*/ 2190157 w 7044505"/>
              <a:gd name="connsiteY1652" fmla="*/ 2959823 h 3473985"/>
              <a:gd name="connsiteX1653" fmla="*/ 2164964 w 7044505"/>
              <a:gd name="connsiteY1653" fmla="*/ 2953306 h 3473985"/>
              <a:gd name="connsiteX1654" fmla="*/ 2157671 w 7044505"/>
              <a:gd name="connsiteY1654" fmla="*/ 2949705 h 3473985"/>
              <a:gd name="connsiteX1655" fmla="*/ 2157670 w 7044505"/>
              <a:gd name="connsiteY1655" fmla="*/ 2949706 h 3473985"/>
              <a:gd name="connsiteX1656" fmla="*/ 2150668 w 7044505"/>
              <a:gd name="connsiteY1656" fmla="*/ 2950873 h 3473985"/>
              <a:gd name="connsiteX1657" fmla="*/ 2164576 w 7044505"/>
              <a:gd name="connsiteY1657" fmla="*/ 2964296 h 3473985"/>
              <a:gd name="connsiteX1658" fmla="*/ 2175372 w 7044505"/>
              <a:gd name="connsiteY1658" fmla="*/ 2975967 h 3473985"/>
              <a:gd name="connsiteX1659" fmla="*/ 2178874 w 7044505"/>
              <a:gd name="connsiteY1659" fmla="*/ 2992892 h 3473985"/>
              <a:gd name="connsiteX1660" fmla="*/ 2187143 w 7044505"/>
              <a:gd name="connsiteY1660" fmla="*/ 3005925 h 3473985"/>
              <a:gd name="connsiteX1661" fmla="*/ 2169343 w 7044505"/>
              <a:gd name="connsiteY1661" fmla="*/ 3031507 h 3473985"/>
              <a:gd name="connsiteX1662" fmla="*/ 2132089 w 7044505"/>
              <a:gd name="connsiteY1662" fmla="*/ 3049695 h 3473985"/>
              <a:gd name="connsiteX1663" fmla="*/ 2081803 w 7044505"/>
              <a:gd name="connsiteY1663" fmla="*/ 3052711 h 3473985"/>
              <a:gd name="connsiteX1664" fmla="*/ 2074897 w 7044505"/>
              <a:gd name="connsiteY1664" fmla="*/ 3060491 h 3473985"/>
              <a:gd name="connsiteX1665" fmla="*/ 2075772 w 7044505"/>
              <a:gd name="connsiteY1665" fmla="*/ 3074401 h 3473985"/>
              <a:gd name="connsiteX1666" fmla="*/ 2074022 w 7044505"/>
              <a:gd name="connsiteY1666" fmla="*/ 3093076 h 3473985"/>
              <a:gd name="connsiteX1667" fmla="*/ 2051455 w 7044505"/>
              <a:gd name="connsiteY1667" fmla="*/ 3104358 h 3473985"/>
              <a:gd name="connsiteX1668" fmla="*/ 2020234 w 7044505"/>
              <a:gd name="connsiteY1668" fmla="*/ 3096091 h 3473985"/>
              <a:gd name="connsiteX1669" fmla="*/ 2021109 w 7044505"/>
              <a:gd name="connsiteY1669" fmla="*/ 3114280 h 3473985"/>
              <a:gd name="connsiteX1670" fmla="*/ 2024124 w 7044505"/>
              <a:gd name="connsiteY1670" fmla="*/ 3129064 h 3473985"/>
              <a:gd name="connsiteX1671" fmla="*/ 2034921 w 7044505"/>
              <a:gd name="connsiteY1671" fmla="*/ 3134316 h 3473985"/>
              <a:gd name="connsiteX1672" fmla="*/ 2048343 w 7044505"/>
              <a:gd name="connsiteY1672" fmla="*/ 3130814 h 3473985"/>
              <a:gd name="connsiteX1673" fmla="*/ 2040561 w 7044505"/>
              <a:gd name="connsiteY1673" fmla="*/ 3145989 h 3473985"/>
              <a:gd name="connsiteX1674" fmla="*/ 2029765 w 7044505"/>
              <a:gd name="connsiteY1674" fmla="*/ 3139472 h 3473985"/>
              <a:gd name="connsiteX1675" fmla="*/ 2028890 w 7044505"/>
              <a:gd name="connsiteY1675" fmla="*/ 3147253 h 3473985"/>
              <a:gd name="connsiteX1676" fmla="*/ 2023638 w 7044505"/>
              <a:gd name="connsiteY1676" fmla="*/ 3153770 h 3473985"/>
              <a:gd name="connsiteX1677" fmla="*/ 2015856 w 7044505"/>
              <a:gd name="connsiteY1677" fmla="*/ 3173710 h 3473985"/>
              <a:gd name="connsiteX1678" fmla="*/ 2010604 w 7044505"/>
              <a:gd name="connsiteY1678" fmla="*/ 3187132 h 3473985"/>
              <a:gd name="connsiteX1679" fmla="*/ 2005838 w 7044505"/>
              <a:gd name="connsiteY1679" fmla="*/ 3197540 h 3473985"/>
              <a:gd name="connsiteX1680" fmla="*/ 1973740 w 7044505"/>
              <a:gd name="connsiteY1680" fmla="*/ 3215728 h 3473985"/>
              <a:gd name="connsiteX1681" fmla="*/ 1987163 w 7044505"/>
              <a:gd name="connsiteY1681" fmla="*/ 3245686 h 3473985"/>
              <a:gd name="connsiteX1682" fmla="*/ 2006713 w 7044505"/>
              <a:gd name="connsiteY1682" fmla="*/ 3250938 h 3473985"/>
              <a:gd name="connsiteX1683" fmla="*/ 2003211 w 7044505"/>
              <a:gd name="connsiteY1683" fmla="*/ 3270002 h 3473985"/>
              <a:gd name="connsiteX1684" fmla="*/ 1980257 w 7044505"/>
              <a:gd name="connsiteY1684" fmla="*/ 3289067 h 3473985"/>
              <a:gd name="connsiteX1685" fmla="*/ 1966348 w 7044505"/>
              <a:gd name="connsiteY1685" fmla="*/ 3310757 h 3473985"/>
              <a:gd name="connsiteX1686" fmla="*/ 1954190 w 7044505"/>
              <a:gd name="connsiteY1686" fmla="*/ 3324666 h 3473985"/>
              <a:gd name="connsiteX1687" fmla="*/ 1943782 w 7044505"/>
              <a:gd name="connsiteY1687" fmla="*/ 3332447 h 3473985"/>
              <a:gd name="connsiteX1688" fmla="*/ 1939892 w 7044505"/>
              <a:gd name="connsiteY1688" fmla="*/ 3350636 h 3473985"/>
              <a:gd name="connsiteX1689" fmla="*/ 1942031 w 7044505"/>
              <a:gd name="connsiteY1689" fmla="*/ 3365420 h 3473985"/>
              <a:gd name="connsiteX1690" fmla="*/ 1952439 w 7044505"/>
              <a:gd name="connsiteY1690" fmla="*/ 3383610 h 3473985"/>
              <a:gd name="connsiteX1691" fmla="*/ 1933861 w 7044505"/>
              <a:gd name="connsiteY1691" fmla="*/ 3381178 h 3473985"/>
              <a:gd name="connsiteX1692" fmla="*/ 1933556 w 7044505"/>
              <a:gd name="connsiteY1692" fmla="*/ 3381000 h 3473985"/>
              <a:gd name="connsiteX1693" fmla="*/ 1931332 w 7044505"/>
              <a:gd name="connsiteY1693" fmla="*/ 3383900 h 3473985"/>
              <a:gd name="connsiteX1694" fmla="*/ 1947382 w 7044505"/>
              <a:gd name="connsiteY1694" fmla="*/ 3391292 h 3473985"/>
              <a:gd name="connsiteX1695" fmla="*/ 1948743 w 7044505"/>
              <a:gd name="connsiteY1695" fmla="*/ 3391584 h 3473985"/>
              <a:gd name="connsiteX1696" fmla="*/ 1948840 w 7044505"/>
              <a:gd name="connsiteY1696" fmla="*/ 3455974 h 3473985"/>
              <a:gd name="connsiteX1697" fmla="*/ 1981813 w 7044505"/>
              <a:gd name="connsiteY1697" fmla="*/ 3457724 h 3473985"/>
              <a:gd name="connsiteX1698" fmla="*/ 1978603 w 7044505"/>
              <a:gd name="connsiteY1698" fmla="*/ 3458989 h 3473985"/>
              <a:gd name="connsiteX1699" fmla="*/ 1965570 w 7044505"/>
              <a:gd name="connsiteY1699" fmla="*/ 3460740 h 3473985"/>
              <a:gd name="connsiteX1700" fmla="*/ 1954288 w 7044505"/>
              <a:gd name="connsiteY1700" fmla="*/ 3460740 h 3473985"/>
              <a:gd name="connsiteX1701" fmla="*/ 1956913 w 7044505"/>
              <a:gd name="connsiteY1701" fmla="*/ 3473774 h 3473985"/>
              <a:gd name="connsiteX1702" fmla="*/ 1936488 w 7044505"/>
              <a:gd name="connsiteY1702" fmla="*/ 3458989 h 3473985"/>
              <a:gd name="connsiteX1703" fmla="*/ 1929582 w 7044505"/>
              <a:gd name="connsiteY1703" fmla="*/ 3465895 h 3473985"/>
              <a:gd name="connsiteX1704" fmla="*/ 1915673 w 7044505"/>
              <a:gd name="connsiteY1704" fmla="*/ 3447707 h 3473985"/>
              <a:gd name="connsiteX1705" fmla="*/ 1908767 w 7044505"/>
              <a:gd name="connsiteY1705" fmla="*/ 3462880 h 3473985"/>
              <a:gd name="connsiteX1706" fmla="*/ 1898748 w 7044505"/>
              <a:gd name="connsiteY1706" fmla="*/ 3445566 h 3473985"/>
              <a:gd name="connsiteX1707" fmla="*/ 1884450 w 7044505"/>
              <a:gd name="connsiteY1707" fmla="*/ 3442551 h 3473985"/>
              <a:gd name="connsiteX1708" fmla="*/ 1894371 w 7044505"/>
              <a:gd name="connsiteY1708" fmla="*/ 3434770 h 3473985"/>
              <a:gd name="connsiteX1709" fmla="*/ 1899623 w 7044505"/>
              <a:gd name="connsiteY1709" fmla="*/ 3427378 h 3473985"/>
              <a:gd name="connsiteX1710" fmla="*/ 1909155 w 7044505"/>
              <a:gd name="connsiteY1710" fmla="*/ 3430880 h 3473985"/>
              <a:gd name="connsiteX1711" fmla="*/ 1913046 w 7044505"/>
              <a:gd name="connsiteY1711" fmla="*/ 3418721 h 3473985"/>
              <a:gd name="connsiteX1712" fmla="*/ 1921314 w 7044505"/>
              <a:gd name="connsiteY1712" fmla="*/ 3434770 h 3473985"/>
              <a:gd name="connsiteX1713" fmla="*/ 1920438 w 7044505"/>
              <a:gd name="connsiteY1713" fmla="*/ 3420861 h 3473985"/>
              <a:gd name="connsiteX1714" fmla="*/ 1931235 w 7044505"/>
              <a:gd name="connsiteY1714" fmla="*/ 3412205 h 3473985"/>
              <a:gd name="connsiteX1715" fmla="*/ 1913436 w 7044505"/>
              <a:gd name="connsiteY1715" fmla="*/ 3411329 h 3473985"/>
              <a:gd name="connsiteX1716" fmla="*/ 1916451 w 7044505"/>
              <a:gd name="connsiteY1716" fmla="*/ 3400046 h 3473985"/>
              <a:gd name="connsiteX1717" fmla="*/ 1919077 w 7044505"/>
              <a:gd name="connsiteY1717" fmla="*/ 3390513 h 3473985"/>
              <a:gd name="connsiteX1718" fmla="*/ 1901763 w 7044505"/>
              <a:gd name="connsiteY1718" fmla="*/ 3409189 h 3473985"/>
              <a:gd name="connsiteX1719" fmla="*/ 1886590 w 7044505"/>
              <a:gd name="connsiteY1719" fmla="*/ 3423098 h 3473985"/>
              <a:gd name="connsiteX1720" fmla="*/ 1878809 w 7044505"/>
              <a:gd name="connsiteY1720" fmla="*/ 3428740 h 3473985"/>
              <a:gd name="connsiteX1721" fmla="*/ 1882310 w 7044505"/>
              <a:gd name="connsiteY1721" fmla="*/ 3435257 h 3473985"/>
              <a:gd name="connsiteX1722" fmla="*/ 1869763 w 7044505"/>
              <a:gd name="connsiteY1722" fmla="*/ 3430003 h 3473985"/>
              <a:gd name="connsiteX1723" fmla="*/ 1852838 w 7044505"/>
              <a:gd name="connsiteY1723" fmla="*/ 3426113 h 3473985"/>
              <a:gd name="connsiteX1724" fmla="*/ 1850698 w 7044505"/>
              <a:gd name="connsiteY1724" fmla="*/ 3413080 h 3473985"/>
              <a:gd name="connsiteX1725" fmla="*/ 1871513 w 7044505"/>
              <a:gd name="connsiteY1725" fmla="*/ 3415705 h 3473985"/>
              <a:gd name="connsiteX1726" fmla="*/ 1881532 w 7044505"/>
              <a:gd name="connsiteY1726" fmla="*/ 3406174 h 3473985"/>
              <a:gd name="connsiteX1727" fmla="*/ 1896317 w 7044505"/>
              <a:gd name="connsiteY1727" fmla="*/ 3397907 h 3473985"/>
              <a:gd name="connsiteX1728" fmla="*/ 1874237 w 7044505"/>
              <a:gd name="connsiteY1728" fmla="*/ 3402283 h 3473985"/>
              <a:gd name="connsiteX1729" fmla="*/ 1856438 w 7044505"/>
              <a:gd name="connsiteY1729" fmla="*/ 3409675 h 3473985"/>
              <a:gd name="connsiteX1730" fmla="*/ 1856048 w 7044505"/>
              <a:gd name="connsiteY1730" fmla="*/ 3401894 h 3473985"/>
              <a:gd name="connsiteX1731" fmla="*/ 1866844 w 7044505"/>
              <a:gd name="connsiteY1731" fmla="*/ 3394988 h 3473985"/>
              <a:gd name="connsiteX1732" fmla="*/ 1879003 w 7044505"/>
              <a:gd name="connsiteY1732" fmla="*/ 3392848 h 3473985"/>
              <a:gd name="connsiteX1733" fmla="*/ 1891161 w 7044505"/>
              <a:gd name="connsiteY1733" fmla="*/ 3388957 h 3473985"/>
              <a:gd name="connsiteX1734" fmla="*/ 1861203 w 7044505"/>
              <a:gd name="connsiteY1734" fmla="*/ 3387207 h 3473985"/>
              <a:gd name="connsiteX1735" fmla="*/ 1846905 w 7044505"/>
              <a:gd name="connsiteY1735" fmla="*/ 3391973 h 3473985"/>
              <a:gd name="connsiteX1736" fmla="*/ 1852546 w 7044505"/>
              <a:gd name="connsiteY1736" fmla="*/ 3380301 h 3473985"/>
              <a:gd name="connsiteX1737" fmla="*/ 1869860 w 7044505"/>
              <a:gd name="connsiteY1737" fmla="*/ 3373396 h 3473985"/>
              <a:gd name="connsiteX1738" fmla="*/ 1857313 w 7044505"/>
              <a:gd name="connsiteY1738" fmla="*/ 3369019 h 3473985"/>
              <a:gd name="connsiteX1739" fmla="*/ 1850796 w 7044505"/>
              <a:gd name="connsiteY1739" fmla="*/ 3371158 h 3473985"/>
              <a:gd name="connsiteX1740" fmla="*/ 1839124 w 7044505"/>
              <a:gd name="connsiteY1740" fmla="*/ 3369894 h 3473985"/>
              <a:gd name="connsiteX1741" fmla="*/ 1848267 w 7044505"/>
              <a:gd name="connsiteY1741" fmla="*/ 3360750 h 3473985"/>
              <a:gd name="connsiteX1742" fmla="*/ 1844376 w 7044505"/>
              <a:gd name="connsiteY1742" fmla="*/ 3354234 h 3473985"/>
              <a:gd name="connsiteX1743" fmla="*/ 1834358 w 7044505"/>
              <a:gd name="connsiteY1743" fmla="*/ 3353844 h 3473985"/>
              <a:gd name="connsiteX1744" fmla="*/ 1823950 w 7044505"/>
              <a:gd name="connsiteY1744" fmla="*/ 3356860 h 3473985"/>
              <a:gd name="connsiteX1745" fmla="*/ 1824340 w 7044505"/>
              <a:gd name="connsiteY1745" fmla="*/ 3345188 h 3473985"/>
              <a:gd name="connsiteX1746" fmla="*/ 1830856 w 7044505"/>
              <a:gd name="connsiteY1746" fmla="*/ 3339935 h 3473985"/>
              <a:gd name="connsiteX1747" fmla="*/ 1836011 w 7044505"/>
              <a:gd name="connsiteY1747" fmla="*/ 3332544 h 3473985"/>
              <a:gd name="connsiteX1748" fmla="*/ 1839027 w 7044505"/>
              <a:gd name="connsiteY1748" fmla="*/ 3317759 h 3473985"/>
              <a:gd name="connsiteX1749" fmla="*/ 1841653 w 7044505"/>
              <a:gd name="connsiteY1749" fmla="*/ 3303850 h 3473985"/>
              <a:gd name="connsiteX1750" fmla="*/ 1833385 w 7044505"/>
              <a:gd name="connsiteY1750" fmla="*/ 3312993 h 3473985"/>
              <a:gd name="connsiteX1751" fmla="*/ 1827354 w 7044505"/>
              <a:gd name="connsiteY1751" fmla="*/ 3320774 h 3473985"/>
              <a:gd name="connsiteX1752" fmla="*/ 1822588 w 7044505"/>
              <a:gd name="connsiteY1752" fmla="*/ 3314744 h 3473985"/>
              <a:gd name="connsiteX1753" fmla="*/ 1818211 w 7044505"/>
              <a:gd name="connsiteY1753" fmla="*/ 3306476 h 3473985"/>
              <a:gd name="connsiteX1754" fmla="*/ 1828619 w 7044505"/>
              <a:gd name="connsiteY1754" fmla="*/ 3294804 h 3473985"/>
              <a:gd name="connsiteX1755" fmla="*/ 1838638 w 7044505"/>
              <a:gd name="connsiteY1755" fmla="*/ 3286537 h 3473985"/>
              <a:gd name="connsiteX1756" fmla="*/ 1830369 w 7044505"/>
              <a:gd name="connsiteY1756" fmla="*/ 3285662 h 3473985"/>
              <a:gd name="connsiteX1757" fmla="*/ 1820838 w 7044505"/>
              <a:gd name="connsiteY1757" fmla="*/ 3291691 h 3473985"/>
              <a:gd name="connsiteX1758" fmla="*/ 1813446 w 7044505"/>
              <a:gd name="connsiteY1758" fmla="*/ 3283035 h 3473985"/>
              <a:gd name="connsiteX1759" fmla="*/ 1826479 w 7044505"/>
              <a:gd name="connsiteY1759" fmla="*/ 3272141 h 3473985"/>
              <a:gd name="connsiteX1760" fmla="*/ 1838151 w 7044505"/>
              <a:gd name="connsiteY1760" fmla="*/ 3271266 h 3473985"/>
              <a:gd name="connsiteX1761" fmla="*/ 1851185 w 7044505"/>
              <a:gd name="connsiteY1761" fmla="*/ 3274281 h 3473985"/>
              <a:gd name="connsiteX1762" fmla="*/ 1850796 w 7044505"/>
              <a:gd name="connsiteY1762" fmla="*/ 3266500 h 3473985"/>
              <a:gd name="connsiteX1763" fmla="*/ 1832607 w 7044505"/>
              <a:gd name="connsiteY1763" fmla="*/ 3264749 h 3473985"/>
              <a:gd name="connsiteX1764" fmla="*/ 1838638 w 7044505"/>
              <a:gd name="connsiteY1764" fmla="*/ 3252591 h 3473985"/>
              <a:gd name="connsiteX1765" fmla="*/ 1836887 w 7044505"/>
              <a:gd name="connsiteY1765" fmla="*/ 3242572 h 3473985"/>
              <a:gd name="connsiteX1766" fmla="*/ 1825604 w 7044505"/>
              <a:gd name="connsiteY1766" fmla="*/ 3241308 h 3473985"/>
              <a:gd name="connsiteX1767" fmla="*/ 1816461 w 7044505"/>
              <a:gd name="connsiteY1767" fmla="*/ 3241308 h 3473985"/>
              <a:gd name="connsiteX1768" fmla="*/ 1811694 w 7044505"/>
              <a:gd name="connsiteY1768" fmla="*/ 3240433 h 3473985"/>
              <a:gd name="connsiteX1769" fmla="*/ 1823853 w 7044505"/>
              <a:gd name="connsiteY1769" fmla="*/ 3228761 h 3473985"/>
              <a:gd name="connsiteX1770" fmla="*/ 1822977 w 7044505"/>
              <a:gd name="connsiteY1770" fmla="*/ 3219228 h 3473985"/>
              <a:gd name="connsiteX1771" fmla="*/ 1834261 w 7044505"/>
              <a:gd name="connsiteY1771" fmla="*/ 3210961 h 3473985"/>
              <a:gd name="connsiteX1772" fmla="*/ 1844667 w 7044505"/>
              <a:gd name="connsiteY1772" fmla="*/ 3206195 h 3473985"/>
              <a:gd name="connsiteX1773" fmla="*/ 1838151 w 7044505"/>
              <a:gd name="connsiteY1773" fmla="*/ 3190536 h 3473985"/>
              <a:gd name="connsiteX1774" fmla="*/ 1848559 w 7044505"/>
              <a:gd name="connsiteY1774" fmla="*/ 3204834 h 3473985"/>
              <a:gd name="connsiteX1775" fmla="*/ 1839902 w 7044505"/>
              <a:gd name="connsiteY1775" fmla="*/ 3217867 h 3473985"/>
              <a:gd name="connsiteX1776" fmla="*/ 1852450 w 7044505"/>
              <a:gd name="connsiteY1776" fmla="*/ 3223120 h 3473985"/>
              <a:gd name="connsiteX1777" fmla="*/ 1850698 w 7044505"/>
              <a:gd name="connsiteY1777" fmla="*/ 3210086 h 3473985"/>
              <a:gd name="connsiteX1778" fmla="*/ 1860717 w 7044505"/>
              <a:gd name="connsiteY1778" fmla="*/ 3204444 h 3473985"/>
              <a:gd name="connsiteX1779" fmla="*/ 1859842 w 7044505"/>
              <a:gd name="connsiteY1779" fmla="*/ 3192772 h 3473985"/>
              <a:gd name="connsiteX1780" fmla="*/ 1860231 w 7044505"/>
              <a:gd name="connsiteY1780" fmla="*/ 3184505 h 3473985"/>
              <a:gd name="connsiteX1781" fmla="*/ 1859355 w 7044505"/>
              <a:gd name="connsiteY1781" fmla="*/ 3174973 h 3473985"/>
              <a:gd name="connsiteX1782" fmla="*/ 1862857 w 7044505"/>
              <a:gd name="connsiteY1782" fmla="*/ 3162425 h 3473985"/>
              <a:gd name="connsiteX1783" fmla="*/ 1867623 w 7044505"/>
              <a:gd name="connsiteY1783" fmla="*/ 3146765 h 3473985"/>
              <a:gd name="connsiteX1784" fmla="*/ 1869374 w 7044505"/>
              <a:gd name="connsiteY1784" fmla="*/ 3130327 h 3473985"/>
              <a:gd name="connsiteX1785" fmla="*/ 1868109 w 7044505"/>
              <a:gd name="connsiteY1785" fmla="*/ 3121671 h 3473985"/>
              <a:gd name="connsiteX1786" fmla="*/ 1862857 w 7044505"/>
              <a:gd name="connsiteY1786" fmla="*/ 3114279 h 3473985"/>
              <a:gd name="connsiteX1787" fmla="*/ 1855465 w 7044505"/>
              <a:gd name="connsiteY1787" fmla="*/ 3121671 h 3473985"/>
              <a:gd name="connsiteX1788" fmla="*/ 1846808 w 7044505"/>
              <a:gd name="connsiteY1788" fmla="*/ 3156784 h 3473985"/>
              <a:gd name="connsiteX1789" fmla="*/ 1837665 w 7044505"/>
              <a:gd name="connsiteY1789" fmla="*/ 3143750 h 3473985"/>
              <a:gd name="connsiteX1790" fmla="*/ 1845932 w 7044505"/>
              <a:gd name="connsiteY1790" fmla="*/ 3122546 h 3473985"/>
              <a:gd name="connsiteX1791" fmla="*/ 1847683 w 7044505"/>
              <a:gd name="connsiteY1791" fmla="*/ 3110777 h 3473985"/>
              <a:gd name="connsiteX1792" fmla="*/ 1850309 w 7044505"/>
              <a:gd name="connsiteY1792" fmla="*/ 3087823 h 3473985"/>
              <a:gd name="connsiteX1793" fmla="*/ 1856340 w 7044505"/>
              <a:gd name="connsiteY1793" fmla="*/ 3071385 h 3473985"/>
              <a:gd name="connsiteX1794" fmla="*/ 1855465 w 7044505"/>
              <a:gd name="connsiteY1794" fmla="*/ 3051445 h 3473985"/>
              <a:gd name="connsiteX1795" fmla="*/ 1852838 w 7044505"/>
              <a:gd name="connsiteY1795" fmla="*/ 3026739 h 3473985"/>
              <a:gd name="connsiteX1796" fmla="*/ 1855465 w 7044505"/>
              <a:gd name="connsiteY1796" fmla="*/ 3012441 h 3473985"/>
              <a:gd name="connsiteX1797" fmla="*/ 1864608 w 7044505"/>
              <a:gd name="connsiteY1797" fmla="*/ 2996782 h 3473985"/>
              <a:gd name="connsiteX1798" fmla="*/ 1879781 w 7044505"/>
              <a:gd name="connsiteY1798" fmla="*/ 2955151 h 3473985"/>
              <a:gd name="connsiteX1799" fmla="*/ 1886688 w 7044505"/>
              <a:gd name="connsiteY1799" fmla="*/ 2930836 h 3473985"/>
              <a:gd name="connsiteX1800" fmla="*/ 1891065 w 7044505"/>
              <a:gd name="connsiteY1800" fmla="*/ 2917413 h 3473985"/>
              <a:gd name="connsiteX1801" fmla="*/ 1891065 w 7044505"/>
              <a:gd name="connsiteY1801" fmla="*/ 2874519 h 3473985"/>
              <a:gd name="connsiteX1802" fmla="*/ 1898456 w 7044505"/>
              <a:gd name="connsiteY1802" fmla="*/ 2853217 h 3473985"/>
              <a:gd name="connsiteX1803" fmla="*/ 1891065 w 7044505"/>
              <a:gd name="connsiteY1803" fmla="*/ 2829776 h 3473985"/>
              <a:gd name="connsiteX1804" fmla="*/ 1899721 w 7044505"/>
              <a:gd name="connsiteY1804" fmla="*/ 2812852 h 3473985"/>
              <a:gd name="connsiteX1805" fmla="*/ 1904876 w 7044505"/>
              <a:gd name="connsiteY1805" fmla="*/ 2792426 h 3473985"/>
              <a:gd name="connsiteX1806" fmla="*/ 1913532 w 7044505"/>
              <a:gd name="connsiteY1806" fmla="*/ 2747781 h 3473985"/>
              <a:gd name="connsiteX1807" fmla="*/ 1915673 w 7044505"/>
              <a:gd name="connsiteY1807" fmla="*/ 2721811 h 3473985"/>
              <a:gd name="connsiteX1808" fmla="*/ 1913046 w 7044505"/>
              <a:gd name="connsiteY1808" fmla="*/ 2710528 h 3473985"/>
              <a:gd name="connsiteX1809" fmla="*/ 1920828 w 7044505"/>
              <a:gd name="connsiteY1809" fmla="*/ 2681056 h 3473985"/>
              <a:gd name="connsiteX1810" fmla="*/ 1919563 w 7044505"/>
              <a:gd name="connsiteY1810" fmla="*/ 2630770 h 3473985"/>
              <a:gd name="connsiteX1811" fmla="*/ 1919369 w 7044505"/>
              <a:gd name="connsiteY1811" fmla="*/ 2613164 h 3473985"/>
              <a:gd name="connsiteX1812" fmla="*/ 1919529 w 7044505"/>
              <a:gd name="connsiteY1812" fmla="*/ 2613048 h 3473985"/>
              <a:gd name="connsiteX1813" fmla="*/ 1918493 w 7044505"/>
              <a:gd name="connsiteY1813" fmla="*/ 2609469 h 3473985"/>
              <a:gd name="connsiteX1814" fmla="*/ 1895053 w 7044505"/>
              <a:gd name="connsiteY1814" fmla="*/ 2591669 h 3473985"/>
              <a:gd name="connsiteX1815" fmla="*/ 1838638 w 7044505"/>
              <a:gd name="connsiteY1815" fmla="*/ 2556945 h 3473985"/>
              <a:gd name="connsiteX1816" fmla="*/ 1807805 w 7044505"/>
              <a:gd name="connsiteY1816" fmla="*/ 2535255 h 3473985"/>
              <a:gd name="connsiteX1817" fmla="*/ 1800412 w 7044505"/>
              <a:gd name="connsiteY1817" fmla="*/ 2517455 h 3473985"/>
              <a:gd name="connsiteX1818" fmla="*/ 1788740 w 7044505"/>
              <a:gd name="connsiteY1818" fmla="*/ 2492263 h 3473985"/>
              <a:gd name="connsiteX1819" fmla="*/ 1758394 w 7044505"/>
              <a:gd name="connsiteY1819" fmla="*/ 2434584 h 3473985"/>
              <a:gd name="connsiteX1820" fmla="*/ 1744484 w 7044505"/>
              <a:gd name="connsiteY1820" fmla="*/ 2404627 h 3473985"/>
              <a:gd name="connsiteX1821" fmla="*/ 1724933 w 7044505"/>
              <a:gd name="connsiteY1821" fmla="*/ 2377781 h 3473985"/>
              <a:gd name="connsiteX1822" fmla="*/ 1703729 w 7044505"/>
              <a:gd name="connsiteY1822" fmla="*/ 2360856 h 3473985"/>
              <a:gd name="connsiteX1823" fmla="*/ 1709760 w 7044505"/>
              <a:gd name="connsiteY1823" fmla="*/ 2355702 h 3473985"/>
              <a:gd name="connsiteX1824" fmla="*/ 1702368 w 7044505"/>
              <a:gd name="connsiteY1824" fmla="*/ 2328856 h 3473985"/>
              <a:gd name="connsiteX1825" fmla="*/ 1718514 w 7044505"/>
              <a:gd name="connsiteY1825" fmla="*/ 2311737 h 3473985"/>
              <a:gd name="connsiteX1826" fmla="*/ 1722308 w 7044505"/>
              <a:gd name="connsiteY1826" fmla="*/ 2321756 h 3473985"/>
              <a:gd name="connsiteX1827" fmla="*/ 1722308 w 7044505"/>
              <a:gd name="connsiteY1827" fmla="*/ 2331677 h 3473985"/>
              <a:gd name="connsiteX1828" fmla="*/ 1737189 w 7044505"/>
              <a:gd name="connsiteY1828" fmla="*/ 2335762 h 3473985"/>
              <a:gd name="connsiteX1829" fmla="*/ 1744192 w 7044505"/>
              <a:gd name="connsiteY1829" fmla="*/ 2342291 h 3473985"/>
              <a:gd name="connsiteX1830" fmla="*/ 1744238 w 7044505"/>
              <a:gd name="connsiteY1830" fmla="*/ 2342243 h 3473985"/>
              <a:gd name="connsiteX1831" fmla="*/ 1737288 w 7044505"/>
              <a:gd name="connsiteY1831" fmla="*/ 2335762 h 3473985"/>
              <a:gd name="connsiteX1832" fmla="*/ 1722406 w 7044505"/>
              <a:gd name="connsiteY1832" fmla="*/ 2331678 h 3473985"/>
              <a:gd name="connsiteX1833" fmla="*/ 1722406 w 7044505"/>
              <a:gd name="connsiteY1833" fmla="*/ 2321757 h 3473985"/>
              <a:gd name="connsiteX1834" fmla="*/ 1718614 w 7044505"/>
              <a:gd name="connsiteY1834" fmla="*/ 2311738 h 3473985"/>
              <a:gd name="connsiteX1835" fmla="*/ 1720169 w 7044505"/>
              <a:gd name="connsiteY1835" fmla="*/ 2311447 h 3473985"/>
              <a:gd name="connsiteX1836" fmla="*/ 1728825 w 7044505"/>
              <a:gd name="connsiteY1836" fmla="*/ 2299288 h 3473985"/>
              <a:gd name="connsiteX1837" fmla="*/ 1719294 w 7044505"/>
              <a:gd name="connsiteY1837" fmla="*/ 2297149 h 3473985"/>
              <a:gd name="connsiteX1838" fmla="*/ 1708010 w 7044505"/>
              <a:gd name="connsiteY1838" fmla="*/ 2287130 h 3473985"/>
              <a:gd name="connsiteX1839" fmla="*/ 1709275 w 7044505"/>
              <a:gd name="connsiteY1839" fmla="*/ 2274097 h 3473985"/>
              <a:gd name="connsiteX1840" fmla="*/ 1713652 w 7044505"/>
              <a:gd name="connsiteY1840" fmla="*/ 2260674 h 3473985"/>
              <a:gd name="connsiteX1841" fmla="*/ 1718904 w 7044505"/>
              <a:gd name="connsiteY1841" fmla="*/ 2250267 h 3473985"/>
              <a:gd name="connsiteX1842" fmla="*/ 1727561 w 7044505"/>
              <a:gd name="connsiteY1842" fmla="*/ 2238594 h 3473985"/>
              <a:gd name="connsiteX1843" fmla="*/ 1734078 w 7044505"/>
              <a:gd name="connsiteY1843" fmla="*/ 2224296 h 3473985"/>
              <a:gd name="connsiteX1844" fmla="*/ 1747500 w 7044505"/>
              <a:gd name="connsiteY1844" fmla="*/ 2217390 h 3473985"/>
              <a:gd name="connsiteX1845" fmla="*/ 1747500 w 7044505"/>
              <a:gd name="connsiteY1845" fmla="*/ 2214995 h 3473985"/>
              <a:gd name="connsiteX1846" fmla="*/ 1747305 w 7044505"/>
              <a:gd name="connsiteY1846" fmla="*/ 2214863 h 3473985"/>
              <a:gd name="connsiteX1847" fmla="*/ 1751195 w 7044505"/>
              <a:gd name="connsiteY1847" fmla="*/ 2206692 h 3473985"/>
              <a:gd name="connsiteX1848" fmla="*/ 1761214 w 7044505"/>
              <a:gd name="connsiteY1848" fmla="*/ 2194145 h 3473985"/>
              <a:gd name="connsiteX1849" fmla="*/ 1777263 w 7044505"/>
              <a:gd name="connsiteY1849" fmla="*/ 2181111 h 3473985"/>
              <a:gd name="connsiteX1850" fmla="*/ 1781640 w 7044505"/>
              <a:gd name="connsiteY1850" fmla="*/ 2164186 h 3473985"/>
              <a:gd name="connsiteX1851" fmla="*/ 1778138 w 7044505"/>
              <a:gd name="connsiteY1851" fmla="*/ 2133840 h 3473985"/>
              <a:gd name="connsiteX1852" fmla="*/ 1778138 w 7044505"/>
              <a:gd name="connsiteY1852" fmla="*/ 2123044 h 3473985"/>
              <a:gd name="connsiteX1853" fmla="*/ 1774247 w 7044505"/>
              <a:gd name="connsiteY1853" fmla="*/ 2107869 h 3473985"/>
              <a:gd name="connsiteX1854" fmla="*/ 1768022 w 7044505"/>
              <a:gd name="connsiteY1854" fmla="*/ 2101742 h 3473985"/>
              <a:gd name="connsiteX1855" fmla="*/ 1781251 w 7044505"/>
              <a:gd name="connsiteY1855" fmla="*/ 2088902 h 3473985"/>
              <a:gd name="connsiteX1856" fmla="*/ 1783974 w 7044505"/>
              <a:gd name="connsiteY1856" fmla="*/ 2082775 h 3473985"/>
              <a:gd name="connsiteX1857" fmla="*/ 1788254 w 7044505"/>
              <a:gd name="connsiteY1857" fmla="*/ 2081802 h 3473985"/>
              <a:gd name="connsiteX1858" fmla="*/ 1807805 w 7044505"/>
              <a:gd name="connsiteY1858" fmla="*/ 2059237 h 3473985"/>
              <a:gd name="connsiteX1859" fmla="*/ 1814710 w 7044505"/>
              <a:gd name="connsiteY1859" fmla="*/ 2040562 h 3473985"/>
              <a:gd name="connsiteX1860" fmla="*/ 1832899 w 7044505"/>
              <a:gd name="connsiteY1860" fmla="*/ 2023637 h 3473985"/>
              <a:gd name="connsiteX1861" fmla="*/ 1842043 w 7044505"/>
              <a:gd name="connsiteY1861" fmla="*/ 2024902 h 3473985"/>
              <a:gd name="connsiteX1862" fmla="*/ 1859842 w 7044505"/>
              <a:gd name="connsiteY1862" fmla="*/ 2019260 h 3473985"/>
              <a:gd name="connsiteX1863" fmla="*/ 1876766 w 7044505"/>
              <a:gd name="connsiteY1863" fmla="*/ 2009241 h 3473985"/>
              <a:gd name="connsiteX1864" fmla="*/ 1898846 w 7044505"/>
              <a:gd name="connsiteY1864" fmla="*/ 1998834 h 3473985"/>
              <a:gd name="connsiteX1865" fmla="*/ 3083161 w 7044505"/>
              <a:gd name="connsiteY1865" fmla="*/ 1998481 h 3473985"/>
              <a:gd name="connsiteX1866" fmla="*/ 3083053 w 7044505"/>
              <a:gd name="connsiteY1866" fmla="*/ 1998520 h 3473985"/>
              <a:gd name="connsiteX1867" fmla="*/ 3082960 w 7044505"/>
              <a:gd name="connsiteY1867" fmla="*/ 2001558 h 3473985"/>
              <a:gd name="connsiteX1868" fmla="*/ 3084516 w 7044505"/>
              <a:gd name="connsiteY1868" fmla="*/ 2005899 h 3473985"/>
              <a:gd name="connsiteX1869" fmla="*/ 3084624 w 7044505"/>
              <a:gd name="connsiteY1869" fmla="*/ 2005922 h 3473985"/>
              <a:gd name="connsiteX1870" fmla="*/ 3083058 w 7044505"/>
              <a:gd name="connsiteY1870" fmla="*/ 2001654 h 3473985"/>
              <a:gd name="connsiteX1871" fmla="*/ 3365225 w 7044505"/>
              <a:gd name="connsiteY1871" fmla="*/ 1997571 h 3473985"/>
              <a:gd name="connsiteX1872" fmla="*/ 3359171 w 7044505"/>
              <a:gd name="connsiteY1872" fmla="*/ 1999723 h 3473985"/>
              <a:gd name="connsiteX1873" fmla="*/ 3358223 w 7044505"/>
              <a:gd name="connsiteY1873" fmla="*/ 2006615 h 3473985"/>
              <a:gd name="connsiteX1874" fmla="*/ 3358225 w 7044505"/>
              <a:gd name="connsiteY1874" fmla="*/ 2006615 h 3473985"/>
              <a:gd name="connsiteX1875" fmla="*/ 3358225 w 7044505"/>
              <a:gd name="connsiteY1875" fmla="*/ 2006810 h 3473985"/>
              <a:gd name="connsiteX1876" fmla="*/ 3352973 w 7044505"/>
              <a:gd name="connsiteY1876" fmla="*/ 2014300 h 3473985"/>
              <a:gd name="connsiteX1877" fmla="*/ 3336826 w 7044505"/>
              <a:gd name="connsiteY1877" fmla="*/ 2017801 h 3473985"/>
              <a:gd name="connsiteX1878" fmla="*/ 3333888 w 7044505"/>
              <a:gd name="connsiteY1878" fmla="*/ 2019803 h 3473985"/>
              <a:gd name="connsiteX1879" fmla="*/ 3337020 w 7044505"/>
              <a:gd name="connsiteY1879" fmla="*/ 2017898 h 3473985"/>
              <a:gd name="connsiteX1880" fmla="*/ 3353166 w 7044505"/>
              <a:gd name="connsiteY1880" fmla="*/ 2014397 h 3473985"/>
              <a:gd name="connsiteX1881" fmla="*/ 3358418 w 7044505"/>
              <a:gd name="connsiteY1881" fmla="*/ 2006907 h 3473985"/>
              <a:gd name="connsiteX1882" fmla="*/ 3359244 w 7044505"/>
              <a:gd name="connsiteY1882" fmla="*/ 1999880 h 3473985"/>
              <a:gd name="connsiteX1883" fmla="*/ 3365304 w 7044505"/>
              <a:gd name="connsiteY1883" fmla="*/ 1997674 h 3473985"/>
              <a:gd name="connsiteX1884" fmla="*/ 3127023 w 7044505"/>
              <a:gd name="connsiteY1884" fmla="*/ 1996500 h 3473985"/>
              <a:gd name="connsiteX1885" fmla="*/ 3127007 w 7044505"/>
              <a:gd name="connsiteY1885" fmla="*/ 1996512 h 3473985"/>
              <a:gd name="connsiteX1886" fmla="*/ 3131508 w 7044505"/>
              <a:gd name="connsiteY1886" fmla="*/ 2002373 h 3473985"/>
              <a:gd name="connsiteX1887" fmla="*/ 3134413 w 7044505"/>
              <a:gd name="connsiteY1887" fmla="*/ 2010896 h 3473985"/>
              <a:gd name="connsiteX1888" fmla="*/ 3141319 w 7044505"/>
              <a:gd name="connsiteY1888" fmla="*/ 2020136 h 3473985"/>
              <a:gd name="connsiteX1889" fmla="*/ 3141319 w 7044505"/>
              <a:gd name="connsiteY1889" fmla="*/ 2027042 h 3473985"/>
              <a:gd name="connsiteX1890" fmla="*/ 3145988 w 7044505"/>
              <a:gd name="connsiteY1890" fmla="*/ 2038033 h 3473985"/>
              <a:gd name="connsiteX1891" fmla="*/ 3148615 w 7044505"/>
              <a:gd name="connsiteY1891" fmla="*/ 2040757 h 3473985"/>
              <a:gd name="connsiteX1892" fmla="*/ 3148615 w 7044505"/>
              <a:gd name="connsiteY1892" fmla="*/ 2056319 h 3473985"/>
              <a:gd name="connsiteX1893" fmla="*/ 3152117 w 7044505"/>
              <a:gd name="connsiteY1893" fmla="*/ 2065463 h 3473985"/>
              <a:gd name="connsiteX1894" fmla="*/ 3155617 w 7044505"/>
              <a:gd name="connsiteY1894" fmla="*/ 2077621 h 3473985"/>
              <a:gd name="connsiteX1895" fmla="*/ 3146475 w 7044505"/>
              <a:gd name="connsiteY1895" fmla="*/ 2078885 h 3473985"/>
              <a:gd name="connsiteX1896" fmla="*/ 3148225 w 7044505"/>
              <a:gd name="connsiteY1896" fmla="*/ 2090655 h 3473985"/>
              <a:gd name="connsiteX1897" fmla="*/ 3146799 w 7044505"/>
              <a:gd name="connsiteY1897" fmla="*/ 2092270 h 3473985"/>
              <a:gd name="connsiteX1898" fmla="*/ 3148323 w 7044505"/>
              <a:gd name="connsiteY1898" fmla="*/ 2090751 h 3473985"/>
              <a:gd name="connsiteX1899" fmla="*/ 3146572 w 7044505"/>
              <a:gd name="connsiteY1899" fmla="*/ 2078982 h 3473985"/>
              <a:gd name="connsiteX1900" fmla="*/ 3155715 w 7044505"/>
              <a:gd name="connsiteY1900" fmla="*/ 2077717 h 3473985"/>
              <a:gd name="connsiteX1901" fmla="*/ 3152213 w 7044505"/>
              <a:gd name="connsiteY1901" fmla="*/ 2065559 h 3473985"/>
              <a:gd name="connsiteX1902" fmla="*/ 3148712 w 7044505"/>
              <a:gd name="connsiteY1902" fmla="*/ 2056415 h 3473985"/>
              <a:gd name="connsiteX1903" fmla="*/ 3148712 w 7044505"/>
              <a:gd name="connsiteY1903" fmla="*/ 2040853 h 3473985"/>
              <a:gd name="connsiteX1904" fmla="*/ 3149226 w 7044505"/>
              <a:gd name="connsiteY1904" fmla="*/ 2040732 h 3473985"/>
              <a:gd name="connsiteX1905" fmla="*/ 3146086 w 7044505"/>
              <a:gd name="connsiteY1905" fmla="*/ 2038129 h 3473985"/>
              <a:gd name="connsiteX1906" fmla="*/ 3141417 w 7044505"/>
              <a:gd name="connsiteY1906" fmla="*/ 2027139 h 3473985"/>
              <a:gd name="connsiteX1907" fmla="*/ 3141417 w 7044505"/>
              <a:gd name="connsiteY1907" fmla="*/ 2020233 h 3473985"/>
              <a:gd name="connsiteX1908" fmla="*/ 3134511 w 7044505"/>
              <a:gd name="connsiteY1908" fmla="*/ 2010993 h 3473985"/>
              <a:gd name="connsiteX1909" fmla="*/ 3127023 w 7044505"/>
              <a:gd name="connsiteY1909" fmla="*/ 1996500 h 3473985"/>
              <a:gd name="connsiteX1910" fmla="*/ 2991617 w 7044505"/>
              <a:gd name="connsiteY1910" fmla="*/ 1996477 h 3473985"/>
              <a:gd name="connsiteX1911" fmla="*/ 2993906 w 7044505"/>
              <a:gd name="connsiteY1911" fmla="*/ 1998778 h 3473985"/>
              <a:gd name="connsiteX1912" fmla="*/ 2991640 w 7044505"/>
              <a:gd name="connsiteY1912" fmla="*/ 1996478 h 3473985"/>
              <a:gd name="connsiteX1913" fmla="*/ 3038183 w 7044505"/>
              <a:gd name="connsiteY1913" fmla="*/ 1993972 h 3473985"/>
              <a:gd name="connsiteX1914" fmla="*/ 3034464 w 7044505"/>
              <a:gd name="connsiteY1914" fmla="*/ 2000314 h 3473985"/>
              <a:gd name="connsiteX1915" fmla="*/ 3038011 w 7044505"/>
              <a:gd name="connsiteY1915" fmla="*/ 1995649 h 3473985"/>
              <a:gd name="connsiteX1916" fmla="*/ 3045208 w 7044505"/>
              <a:gd name="connsiteY1916" fmla="*/ 1993516 h 3473985"/>
              <a:gd name="connsiteX1917" fmla="*/ 3052321 w 7044505"/>
              <a:gd name="connsiteY1917" fmla="*/ 1997376 h 3473985"/>
              <a:gd name="connsiteX1918" fmla="*/ 3052355 w 7044505"/>
              <a:gd name="connsiteY1918" fmla="*/ 1997387 h 3473985"/>
              <a:gd name="connsiteX1919" fmla="*/ 3045234 w 7044505"/>
              <a:gd name="connsiteY1919" fmla="*/ 1993523 h 3473985"/>
              <a:gd name="connsiteX1920" fmla="*/ 4349741 w 7044505"/>
              <a:gd name="connsiteY1920" fmla="*/ 1993435 h 3473985"/>
              <a:gd name="connsiteX1921" fmla="*/ 4362107 w 7044505"/>
              <a:gd name="connsiteY1921" fmla="*/ 1995332 h 3473985"/>
              <a:gd name="connsiteX1922" fmla="*/ 4342265 w 7044505"/>
              <a:gd name="connsiteY1922" fmla="*/ 1999126 h 3473985"/>
              <a:gd name="connsiteX1923" fmla="*/ 4349741 w 7044505"/>
              <a:gd name="connsiteY1923" fmla="*/ 1993435 h 3473985"/>
              <a:gd name="connsiteX1924" fmla="*/ 3737038 w 7044505"/>
              <a:gd name="connsiteY1924" fmla="*/ 1993313 h 3473985"/>
              <a:gd name="connsiteX1925" fmla="*/ 3736588 w 7044505"/>
              <a:gd name="connsiteY1925" fmla="*/ 2003017 h 3473985"/>
              <a:gd name="connsiteX1926" fmla="*/ 3736600 w 7044505"/>
              <a:gd name="connsiteY1926" fmla="*/ 2003040 h 3473985"/>
              <a:gd name="connsiteX1927" fmla="*/ 3737050 w 7044505"/>
              <a:gd name="connsiteY1927" fmla="*/ 1993326 h 3473985"/>
              <a:gd name="connsiteX1928" fmla="*/ 3349002 w 7044505"/>
              <a:gd name="connsiteY1928" fmla="*/ 1992559 h 3473985"/>
              <a:gd name="connsiteX1929" fmla="*/ 3349288 w 7044505"/>
              <a:gd name="connsiteY1929" fmla="*/ 1998093 h 3473985"/>
              <a:gd name="connsiteX1930" fmla="*/ 3350169 w 7044505"/>
              <a:gd name="connsiteY1930" fmla="*/ 2002608 h 3473985"/>
              <a:gd name="connsiteX1931" fmla="*/ 3349323 w 7044505"/>
              <a:gd name="connsiteY1931" fmla="*/ 1998094 h 3473985"/>
              <a:gd name="connsiteX1932" fmla="*/ 3083201 w 7044505"/>
              <a:gd name="connsiteY1932" fmla="*/ 1991819 h 3473985"/>
              <a:gd name="connsiteX1933" fmla="*/ 3083235 w 7044505"/>
              <a:gd name="connsiteY1933" fmla="*/ 1996192 h 3473985"/>
              <a:gd name="connsiteX1934" fmla="*/ 3083277 w 7044505"/>
              <a:gd name="connsiteY1934" fmla="*/ 1994919 h 3473985"/>
              <a:gd name="connsiteX1935" fmla="*/ 5639402 w 7044505"/>
              <a:gd name="connsiteY1935" fmla="*/ 1982008 h 3473985"/>
              <a:gd name="connsiteX1936" fmla="*/ 5657883 w 7044505"/>
              <a:gd name="connsiteY1936" fmla="*/ 2002823 h 3473985"/>
              <a:gd name="connsiteX1937" fmla="*/ 5639402 w 7044505"/>
              <a:gd name="connsiteY1937" fmla="*/ 1982008 h 3473985"/>
              <a:gd name="connsiteX1938" fmla="*/ 3582054 w 7044505"/>
              <a:gd name="connsiteY1938" fmla="*/ 1981770 h 3473985"/>
              <a:gd name="connsiteX1939" fmla="*/ 3583216 w 7044505"/>
              <a:gd name="connsiteY1939" fmla="*/ 1982991 h 3473985"/>
              <a:gd name="connsiteX1940" fmla="*/ 3584171 w 7044505"/>
              <a:gd name="connsiteY1940" fmla="*/ 1983078 h 3473985"/>
              <a:gd name="connsiteX1941" fmla="*/ 3596330 w 7044505"/>
              <a:gd name="connsiteY1941" fmla="*/ 2001559 h 3473985"/>
              <a:gd name="connsiteX1942" fmla="*/ 3598663 w 7044505"/>
              <a:gd name="connsiteY1942" fmla="*/ 2018872 h 3473985"/>
              <a:gd name="connsiteX1943" fmla="*/ 3606736 w 7044505"/>
              <a:gd name="connsiteY1943" fmla="*/ 2043188 h 3473985"/>
              <a:gd name="connsiteX1944" fmla="*/ 3606398 w 7044505"/>
              <a:gd name="connsiteY1944" fmla="*/ 2045431 h 3473985"/>
              <a:gd name="connsiteX1945" fmla="*/ 3606482 w 7044505"/>
              <a:gd name="connsiteY1945" fmla="*/ 2045425 h 3473985"/>
              <a:gd name="connsiteX1946" fmla="*/ 3606835 w 7044505"/>
              <a:gd name="connsiteY1946" fmla="*/ 2043090 h 3473985"/>
              <a:gd name="connsiteX1947" fmla="*/ 3598762 w 7044505"/>
              <a:gd name="connsiteY1947" fmla="*/ 2018773 h 3473985"/>
              <a:gd name="connsiteX1948" fmla="*/ 3596427 w 7044505"/>
              <a:gd name="connsiteY1948" fmla="*/ 2001460 h 3473985"/>
              <a:gd name="connsiteX1949" fmla="*/ 3584268 w 7044505"/>
              <a:gd name="connsiteY1949" fmla="*/ 1982979 h 3473985"/>
              <a:gd name="connsiteX1950" fmla="*/ 3034665 w 7044505"/>
              <a:gd name="connsiteY1950" fmla="*/ 1977941 h 3473985"/>
              <a:gd name="connsiteX1951" fmla="*/ 3036370 w 7044505"/>
              <a:gd name="connsiteY1951" fmla="*/ 1978409 h 3473985"/>
              <a:gd name="connsiteX1952" fmla="*/ 3036021 w 7044505"/>
              <a:gd name="connsiteY1952" fmla="*/ 1978586 h 3473985"/>
              <a:gd name="connsiteX1953" fmla="*/ 3025053 w 7044505"/>
              <a:gd name="connsiteY1953" fmla="*/ 1981594 h 3473985"/>
              <a:gd name="connsiteX1954" fmla="*/ 3024520 w 7044505"/>
              <a:gd name="connsiteY1954" fmla="*/ 1981682 h 3473985"/>
              <a:gd name="connsiteX1955" fmla="*/ 3024601 w 7044505"/>
              <a:gd name="connsiteY1955" fmla="*/ 1981718 h 3473985"/>
              <a:gd name="connsiteX1956" fmla="*/ 3025053 w 7044505"/>
              <a:gd name="connsiteY1956" fmla="*/ 1981594 h 3473985"/>
              <a:gd name="connsiteX1957" fmla="*/ 3032528 w 7044505"/>
              <a:gd name="connsiteY1957" fmla="*/ 1980355 h 3473985"/>
              <a:gd name="connsiteX1958" fmla="*/ 3036021 w 7044505"/>
              <a:gd name="connsiteY1958" fmla="*/ 1978586 h 3473985"/>
              <a:gd name="connsiteX1959" fmla="*/ 3036662 w 7044505"/>
              <a:gd name="connsiteY1959" fmla="*/ 1978410 h 3473985"/>
              <a:gd name="connsiteX1960" fmla="*/ 3034936 w 7044505"/>
              <a:gd name="connsiteY1960" fmla="*/ 1977972 h 3473985"/>
              <a:gd name="connsiteX1961" fmla="*/ 3730538 w 7044505"/>
              <a:gd name="connsiteY1961" fmla="*/ 1977679 h 3473985"/>
              <a:gd name="connsiteX1962" fmla="*/ 3727688 w 7044505"/>
              <a:gd name="connsiteY1962" fmla="*/ 1984901 h 3473985"/>
              <a:gd name="connsiteX1963" fmla="*/ 3727767 w 7044505"/>
              <a:gd name="connsiteY1963" fmla="*/ 1984956 h 3473985"/>
              <a:gd name="connsiteX1964" fmla="*/ 3730557 w 7044505"/>
              <a:gd name="connsiteY1964" fmla="*/ 1977921 h 3473985"/>
              <a:gd name="connsiteX1965" fmla="*/ 3231000 w 7044505"/>
              <a:gd name="connsiteY1965" fmla="*/ 1975685 h 3473985"/>
              <a:gd name="connsiteX1966" fmla="*/ 3224678 w 7044505"/>
              <a:gd name="connsiteY1966" fmla="*/ 1990081 h 3473985"/>
              <a:gd name="connsiteX1967" fmla="*/ 3218355 w 7044505"/>
              <a:gd name="connsiteY1967" fmla="*/ 2002239 h 3473985"/>
              <a:gd name="connsiteX1968" fmla="*/ 3202696 w 7044505"/>
              <a:gd name="connsiteY1968" fmla="*/ 2009144 h 3473985"/>
              <a:gd name="connsiteX1969" fmla="*/ 3203863 w 7044505"/>
              <a:gd name="connsiteY1969" fmla="*/ 2021887 h 3473985"/>
              <a:gd name="connsiteX1970" fmla="*/ 3198415 w 7044505"/>
              <a:gd name="connsiteY1970" fmla="*/ 2036962 h 3473985"/>
              <a:gd name="connsiteX1971" fmla="*/ 3192875 w 7044505"/>
              <a:gd name="connsiteY1971" fmla="*/ 2038129 h 3473985"/>
              <a:gd name="connsiteX1972" fmla="*/ 3200317 w 7044505"/>
              <a:gd name="connsiteY1972" fmla="*/ 2038159 h 3473985"/>
              <a:gd name="connsiteX1973" fmla="*/ 3198513 w 7044505"/>
              <a:gd name="connsiteY1973" fmla="*/ 2036962 h 3473985"/>
              <a:gd name="connsiteX1974" fmla="*/ 3203959 w 7044505"/>
              <a:gd name="connsiteY1974" fmla="*/ 2021887 h 3473985"/>
              <a:gd name="connsiteX1975" fmla="*/ 3202792 w 7044505"/>
              <a:gd name="connsiteY1975" fmla="*/ 2009144 h 3473985"/>
              <a:gd name="connsiteX1976" fmla="*/ 3218453 w 7044505"/>
              <a:gd name="connsiteY1976" fmla="*/ 2002239 h 3473985"/>
              <a:gd name="connsiteX1977" fmla="*/ 3224775 w 7044505"/>
              <a:gd name="connsiteY1977" fmla="*/ 1990081 h 3473985"/>
              <a:gd name="connsiteX1978" fmla="*/ 3225967 w 7044505"/>
              <a:gd name="connsiteY1978" fmla="*/ 1981789 h 3473985"/>
              <a:gd name="connsiteX1979" fmla="*/ 3231068 w 7044505"/>
              <a:gd name="connsiteY1979" fmla="*/ 1975720 h 3473985"/>
              <a:gd name="connsiteX1980" fmla="*/ 3422418 w 7044505"/>
              <a:gd name="connsiteY1980" fmla="*/ 1969656 h 3473985"/>
              <a:gd name="connsiteX1981" fmla="*/ 3410844 w 7044505"/>
              <a:gd name="connsiteY1981" fmla="*/ 1973741 h 3473985"/>
              <a:gd name="connsiteX1982" fmla="*/ 3392946 w 7044505"/>
              <a:gd name="connsiteY1982" fmla="*/ 1973741 h 3473985"/>
              <a:gd name="connsiteX1983" fmla="*/ 3392915 w 7044505"/>
              <a:gd name="connsiteY1983" fmla="*/ 1973826 h 3473985"/>
              <a:gd name="connsiteX1984" fmla="*/ 3401543 w 7044505"/>
              <a:gd name="connsiteY1984" fmla="*/ 1972524 h 3473985"/>
              <a:gd name="connsiteX1985" fmla="*/ 3410747 w 7044505"/>
              <a:gd name="connsiteY1985" fmla="*/ 1973836 h 3473985"/>
              <a:gd name="connsiteX1986" fmla="*/ 3422322 w 7044505"/>
              <a:gd name="connsiteY1986" fmla="*/ 1969751 h 3473985"/>
              <a:gd name="connsiteX1987" fmla="*/ 3437982 w 7044505"/>
              <a:gd name="connsiteY1987" fmla="*/ 1974420 h 3473985"/>
              <a:gd name="connsiteX1988" fmla="*/ 3448973 w 7044505"/>
              <a:gd name="connsiteY1988" fmla="*/ 1984828 h 3473985"/>
              <a:gd name="connsiteX1989" fmla="*/ 3465119 w 7044505"/>
              <a:gd name="connsiteY1989" fmla="*/ 1980257 h 3473985"/>
              <a:gd name="connsiteX1990" fmla="*/ 3480196 w 7044505"/>
              <a:gd name="connsiteY1990" fmla="*/ 1988330 h 3473985"/>
              <a:gd name="connsiteX1991" fmla="*/ 3499259 w 7044505"/>
              <a:gd name="connsiteY1991" fmla="*/ 1988330 h 3473985"/>
              <a:gd name="connsiteX1992" fmla="*/ 3513753 w 7044505"/>
              <a:gd name="connsiteY1992" fmla="*/ 1979089 h 3473985"/>
              <a:gd name="connsiteX1993" fmla="*/ 3538653 w 7044505"/>
              <a:gd name="connsiteY1993" fmla="*/ 1979673 h 3473985"/>
              <a:gd name="connsiteX1994" fmla="*/ 3554896 w 7044505"/>
              <a:gd name="connsiteY1994" fmla="*/ 1983757 h 3473985"/>
              <a:gd name="connsiteX1995" fmla="*/ 3568805 w 7044505"/>
              <a:gd name="connsiteY1995" fmla="*/ 1971016 h 3473985"/>
              <a:gd name="connsiteX1996" fmla="*/ 3575711 w 7044505"/>
              <a:gd name="connsiteY1996" fmla="*/ 1975101 h 3473985"/>
              <a:gd name="connsiteX1997" fmla="*/ 3575789 w 7044505"/>
              <a:gd name="connsiteY1997" fmla="*/ 1975183 h 3473985"/>
              <a:gd name="connsiteX1998" fmla="*/ 3575612 w 7044505"/>
              <a:gd name="connsiteY1998" fmla="*/ 1974906 h 3473985"/>
              <a:gd name="connsiteX1999" fmla="*/ 3571442 w 7044505"/>
              <a:gd name="connsiteY1999" fmla="*/ 1970833 h 3473985"/>
              <a:gd name="connsiteX2000" fmla="*/ 3568902 w 7044505"/>
              <a:gd name="connsiteY2000" fmla="*/ 1970920 h 3473985"/>
              <a:gd name="connsiteX2001" fmla="*/ 3554992 w 7044505"/>
              <a:gd name="connsiteY2001" fmla="*/ 1983662 h 3473985"/>
              <a:gd name="connsiteX2002" fmla="*/ 3538749 w 7044505"/>
              <a:gd name="connsiteY2002" fmla="*/ 1979577 h 3473985"/>
              <a:gd name="connsiteX2003" fmla="*/ 3513849 w 7044505"/>
              <a:gd name="connsiteY2003" fmla="*/ 1978993 h 3473985"/>
              <a:gd name="connsiteX2004" fmla="*/ 3499356 w 7044505"/>
              <a:gd name="connsiteY2004" fmla="*/ 1988233 h 3473985"/>
              <a:gd name="connsiteX2005" fmla="*/ 3480292 w 7044505"/>
              <a:gd name="connsiteY2005" fmla="*/ 1988233 h 3473985"/>
              <a:gd name="connsiteX2006" fmla="*/ 3465215 w 7044505"/>
              <a:gd name="connsiteY2006" fmla="*/ 1980160 h 3473985"/>
              <a:gd name="connsiteX2007" fmla="*/ 3449069 w 7044505"/>
              <a:gd name="connsiteY2007" fmla="*/ 1984731 h 3473985"/>
              <a:gd name="connsiteX2008" fmla="*/ 3438078 w 7044505"/>
              <a:gd name="connsiteY2008" fmla="*/ 1974324 h 3473985"/>
              <a:gd name="connsiteX2009" fmla="*/ 3422418 w 7044505"/>
              <a:gd name="connsiteY2009" fmla="*/ 1969656 h 3473985"/>
              <a:gd name="connsiteX2010" fmla="*/ 3007385 w 7044505"/>
              <a:gd name="connsiteY2010" fmla="*/ 1968878 h 3473985"/>
              <a:gd name="connsiteX2011" fmla="*/ 3007211 w 7044505"/>
              <a:gd name="connsiteY2011" fmla="*/ 1968906 h 3473985"/>
              <a:gd name="connsiteX2012" fmla="*/ 3016029 w 7044505"/>
              <a:gd name="connsiteY2012" fmla="*/ 1971126 h 3473985"/>
              <a:gd name="connsiteX2013" fmla="*/ 3025768 w 7044505"/>
              <a:gd name="connsiteY2013" fmla="*/ 1976951 h 3473985"/>
              <a:gd name="connsiteX2014" fmla="*/ 3033811 w 7044505"/>
              <a:gd name="connsiteY2014" fmla="*/ 1977843 h 3473985"/>
              <a:gd name="connsiteX2015" fmla="*/ 3026060 w 7044505"/>
              <a:gd name="connsiteY2015" fmla="*/ 1976951 h 3473985"/>
              <a:gd name="connsiteX2016" fmla="*/ 3007385 w 7044505"/>
              <a:gd name="connsiteY2016" fmla="*/ 1968878 h 3473985"/>
              <a:gd name="connsiteX2017" fmla="*/ 5356762 w 7044505"/>
              <a:gd name="connsiteY2017" fmla="*/ 1964652 h 3473985"/>
              <a:gd name="connsiteX2018" fmla="*/ 5351250 w 7044505"/>
              <a:gd name="connsiteY2018" fmla="*/ 1969339 h 3473985"/>
              <a:gd name="connsiteX2019" fmla="*/ 5353695 w 7044505"/>
              <a:gd name="connsiteY2019" fmla="*/ 1970579 h 3473985"/>
              <a:gd name="connsiteX2020" fmla="*/ 3255596 w 7044505"/>
              <a:gd name="connsiteY2020" fmla="*/ 1961885 h 3473985"/>
              <a:gd name="connsiteX2021" fmla="*/ 3251815 w 7044505"/>
              <a:gd name="connsiteY2021" fmla="*/ 1967028 h 3473985"/>
              <a:gd name="connsiteX2022" fmla="*/ 3243159 w 7044505"/>
              <a:gd name="connsiteY2022" fmla="*/ 1976268 h 3473985"/>
              <a:gd name="connsiteX2023" fmla="*/ 3238868 w 7044505"/>
              <a:gd name="connsiteY2023" fmla="*/ 1979630 h 3473985"/>
              <a:gd name="connsiteX2024" fmla="*/ 3238927 w 7044505"/>
              <a:gd name="connsiteY2024" fmla="*/ 1979660 h 3473985"/>
              <a:gd name="connsiteX2025" fmla="*/ 3243255 w 7044505"/>
              <a:gd name="connsiteY2025" fmla="*/ 1976268 h 3473985"/>
              <a:gd name="connsiteX2026" fmla="*/ 3251913 w 7044505"/>
              <a:gd name="connsiteY2026" fmla="*/ 1967027 h 3473985"/>
              <a:gd name="connsiteX2027" fmla="*/ 3255628 w 7044505"/>
              <a:gd name="connsiteY2027" fmla="*/ 1961888 h 3473985"/>
              <a:gd name="connsiteX2028" fmla="*/ 1545381 w 7044505"/>
              <a:gd name="connsiteY2028" fmla="*/ 1957690 h 3473985"/>
              <a:gd name="connsiteX2029" fmla="*/ 1553843 w 7044505"/>
              <a:gd name="connsiteY2029" fmla="*/ 1961873 h 3473985"/>
              <a:gd name="connsiteX2030" fmla="*/ 1575242 w 7044505"/>
              <a:gd name="connsiteY2030" fmla="*/ 1967320 h 3473985"/>
              <a:gd name="connsiteX2031" fmla="*/ 1575047 w 7044505"/>
              <a:gd name="connsiteY2031" fmla="*/ 1979964 h 3473985"/>
              <a:gd name="connsiteX2032" fmla="*/ 1568725 w 7044505"/>
              <a:gd name="connsiteY2032" fmla="*/ 1982591 h 3473985"/>
              <a:gd name="connsiteX2033" fmla="*/ 1530791 w 7044505"/>
              <a:gd name="connsiteY2033" fmla="*/ 1969654 h 3473985"/>
              <a:gd name="connsiteX2034" fmla="*/ 1544700 w 7044505"/>
              <a:gd name="connsiteY2034" fmla="*/ 1958079 h 3473985"/>
              <a:gd name="connsiteX2035" fmla="*/ 1545381 w 7044505"/>
              <a:gd name="connsiteY2035" fmla="*/ 1957690 h 3473985"/>
              <a:gd name="connsiteX2036" fmla="*/ 4061755 w 7044505"/>
              <a:gd name="connsiteY2036" fmla="*/ 1954579 h 3473985"/>
              <a:gd name="connsiteX2037" fmla="*/ 4061942 w 7044505"/>
              <a:gd name="connsiteY2037" fmla="*/ 1954675 h 3473985"/>
              <a:gd name="connsiteX2038" fmla="*/ 4071194 w 7044505"/>
              <a:gd name="connsiteY2038" fmla="*/ 1954931 h 3473985"/>
              <a:gd name="connsiteX2039" fmla="*/ 4081325 w 7044505"/>
              <a:gd name="connsiteY2039" fmla="*/ 1954677 h 3473985"/>
              <a:gd name="connsiteX2040" fmla="*/ 4081201 w 7044505"/>
              <a:gd name="connsiteY2040" fmla="*/ 1954579 h 3473985"/>
              <a:gd name="connsiteX2041" fmla="*/ 4071036 w 7044505"/>
              <a:gd name="connsiteY2041" fmla="*/ 1954835 h 3473985"/>
              <a:gd name="connsiteX2042" fmla="*/ 4058599 w 7044505"/>
              <a:gd name="connsiteY2042" fmla="*/ 1952974 h 3473985"/>
              <a:gd name="connsiteX2043" fmla="*/ 4053188 w 7044505"/>
              <a:gd name="connsiteY2043" fmla="*/ 1954579 h 3473985"/>
              <a:gd name="connsiteX2044" fmla="*/ 4046250 w 7044505"/>
              <a:gd name="connsiteY2044" fmla="*/ 1954409 h 3473985"/>
              <a:gd name="connsiteX2045" fmla="*/ 4046355 w 7044505"/>
              <a:gd name="connsiteY2045" fmla="*/ 1954505 h 3473985"/>
              <a:gd name="connsiteX2046" fmla="*/ 4053383 w 7044505"/>
              <a:gd name="connsiteY2046" fmla="*/ 1954675 h 3473985"/>
              <a:gd name="connsiteX2047" fmla="*/ 4058803 w 7044505"/>
              <a:gd name="connsiteY2047" fmla="*/ 1953078 h 3473985"/>
              <a:gd name="connsiteX2048" fmla="*/ 3064414 w 7044505"/>
              <a:gd name="connsiteY2048" fmla="*/ 1951351 h 3473985"/>
              <a:gd name="connsiteX2049" fmla="*/ 3064393 w 7044505"/>
              <a:gd name="connsiteY2049" fmla="*/ 1951364 h 3473985"/>
              <a:gd name="connsiteX2050" fmla="*/ 3064953 w 7044505"/>
              <a:gd name="connsiteY2050" fmla="*/ 1952730 h 3473985"/>
              <a:gd name="connsiteX2051" fmla="*/ 5384759 w 7044505"/>
              <a:gd name="connsiteY2051" fmla="*/ 1949097 h 3473985"/>
              <a:gd name="connsiteX2052" fmla="*/ 5384759 w 7044505"/>
              <a:gd name="connsiteY2052" fmla="*/ 1949716 h 3473985"/>
              <a:gd name="connsiteX2053" fmla="*/ 5384187 w 7044505"/>
              <a:gd name="connsiteY2053" fmla="*/ 1957436 h 3473985"/>
              <a:gd name="connsiteX2054" fmla="*/ 5384743 w 7044505"/>
              <a:gd name="connsiteY2054" fmla="*/ 1959422 h 3473985"/>
              <a:gd name="connsiteX2055" fmla="*/ 5384856 w 7044505"/>
              <a:gd name="connsiteY2055" fmla="*/ 1949617 h 3473985"/>
              <a:gd name="connsiteX2056" fmla="*/ 3324818 w 7044505"/>
              <a:gd name="connsiteY2056" fmla="*/ 1946033 h 3473985"/>
              <a:gd name="connsiteX2057" fmla="*/ 3324570 w 7044505"/>
              <a:gd name="connsiteY2057" fmla="*/ 1946116 h 3473985"/>
              <a:gd name="connsiteX2058" fmla="*/ 3323552 w 7044505"/>
              <a:gd name="connsiteY2058" fmla="*/ 1946194 h 3473985"/>
              <a:gd name="connsiteX2059" fmla="*/ 3324666 w 7044505"/>
              <a:gd name="connsiteY2059" fmla="*/ 1946117 h 3473985"/>
              <a:gd name="connsiteX2060" fmla="*/ 3294232 w 7044505"/>
              <a:gd name="connsiteY2060" fmla="*/ 1945131 h 3473985"/>
              <a:gd name="connsiteX2061" fmla="*/ 3294223 w 7044505"/>
              <a:gd name="connsiteY2061" fmla="*/ 1945131 h 3473985"/>
              <a:gd name="connsiteX2062" fmla="*/ 3285274 w 7044505"/>
              <a:gd name="connsiteY2062" fmla="*/ 1951368 h 3473985"/>
              <a:gd name="connsiteX2063" fmla="*/ 3268545 w 7044505"/>
              <a:gd name="connsiteY2063" fmla="*/ 1958274 h 3473985"/>
              <a:gd name="connsiteX2064" fmla="*/ 3261070 w 7044505"/>
              <a:gd name="connsiteY2064" fmla="*/ 1962352 h 3473985"/>
              <a:gd name="connsiteX2065" fmla="*/ 3261153 w 7044505"/>
              <a:gd name="connsiteY2065" fmla="*/ 1962359 h 3473985"/>
              <a:gd name="connsiteX2066" fmla="*/ 3268642 w 7044505"/>
              <a:gd name="connsiteY2066" fmla="*/ 1958273 h 3473985"/>
              <a:gd name="connsiteX2067" fmla="*/ 3285372 w 7044505"/>
              <a:gd name="connsiteY2067" fmla="*/ 1951368 h 3473985"/>
              <a:gd name="connsiteX2068" fmla="*/ 3299670 w 7044505"/>
              <a:gd name="connsiteY2068" fmla="*/ 1944949 h 3473985"/>
              <a:gd name="connsiteX2069" fmla="*/ 3299367 w 7044505"/>
              <a:gd name="connsiteY2069" fmla="*/ 1944959 h 3473985"/>
              <a:gd name="connsiteX2070" fmla="*/ 3299681 w 7044505"/>
              <a:gd name="connsiteY2070" fmla="*/ 1944951 h 3473985"/>
              <a:gd name="connsiteX2071" fmla="*/ 1497430 w 7044505"/>
              <a:gd name="connsiteY2071" fmla="*/ 1925011 h 3473985"/>
              <a:gd name="connsiteX2072" fmla="*/ 1497425 w 7044505"/>
              <a:gd name="connsiteY2072" fmla="*/ 1925016 h 3473985"/>
              <a:gd name="connsiteX2073" fmla="*/ 1510219 w 7044505"/>
              <a:gd name="connsiteY2073" fmla="*/ 1925447 h 3473985"/>
              <a:gd name="connsiteX2074" fmla="*/ 1510231 w 7044505"/>
              <a:gd name="connsiteY2074" fmla="*/ 1925444 h 3473985"/>
              <a:gd name="connsiteX2075" fmla="*/ 2990557 w 7044505"/>
              <a:gd name="connsiteY2075" fmla="*/ 1915965 h 3473985"/>
              <a:gd name="connsiteX2076" fmla="*/ 2984514 w 7044505"/>
              <a:gd name="connsiteY2076" fmla="*/ 1919771 h 3473985"/>
              <a:gd name="connsiteX2077" fmla="*/ 2979642 w 7044505"/>
              <a:gd name="connsiteY2077" fmla="*/ 1925601 h 3473985"/>
              <a:gd name="connsiteX2078" fmla="*/ 2979664 w 7044505"/>
              <a:gd name="connsiteY2078" fmla="*/ 1925594 h 3473985"/>
              <a:gd name="connsiteX2079" fmla="*/ 2984612 w 7044505"/>
              <a:gd name="connsiteY2079" fmla="*/ 1919758 h 3473985"/>
              <a:gd name="connsiteX2080" fmla="*/ 2990647 w 7044505"/>
              <a:gd name="connsiteY2080" fmla="*/ 1915969 h 3473985"/>
              <a:gd name="connsiteX2081" fmla="*/ 3013950 w 7044505"/>
              <a:gd name="connsiteY2081" fmla="*/ 1914263 h 3473985"/>
              <a:gd name="connsiteX2082" fmla="*/ 3008454 w 7044505"/>
              <a:gd name="connsiteY2082" fmla="*/ 1915965 h 3473985"/>
              <a:gd name="connsiteX2083" fmla="*/ 3002136 w 7044505"/>
              <a:gd name="connsiteY2083" fmla="*/ 1916472 h 3473985"/>
              <a:gd name="connsiteX2084" fmla="*/ 3002193 w 7044505"/>
              <a:gd name="connsiteY2084" fmla="*/ 1916475 h 3473985"/>
              <a:gd name="connsiteX2085" fmla="*/ 3008551 w 7044505"/>
              <a:gd name="connsiteY2085" fmla="*/ 1915964 h 3473985"/>
              <a:gd name="connsiteX2086" fmla="*/ 3014002 w 7044505"/>
              <a:gd name="connsiteY2086" fmla="*/ 1914265 h 3473985"/>
              <a:gd name="connsiteX2087" fmla="*/ 3766854 w 7044505"/>
              <a:gd name="connsiteY2087" fmla="*/ 1906372 h 3473985"/>
              <a:gd name="connsiteX2088" fmla="*/ 3766971 w 7044505"/>
              <a:gd name="connsiteY2088" fmla="*/ 1914991 h 3473985"/>
              <a:gd name="connsiteX2089" fmla="*/ 3764405 w 7044505"/>
              <a:gd name="connsiteY2089" fmla="*/ 1925690 h 3473985"/>
              <a:gd name="connsiteX2090" fmla="*/ 3747481 w 7044505"/>
              <a:gd name="connsiteY2090" fmla="*/ 1936584 h 3473985"/>
              <a:gd name="connsiteX2091" fmla="*/ 3740284 w 7044505"/>
              <a:gd name="connsiteY2091" fmla="*/ 1948645 h 3473985"/>
              <a:gd name="connsiteX2092" fmla="*/ 3731821 w 7044505"/>
              <a:gd name="connsiteY2092" fmla="*/ 1963137 h 3473985"/>
              <a:gd name="connsiteX2093" fmla="*/ 3728738 w 7044505"/>
              <a:gd name="connsiteY2093" fmla="*/ 1964718 h 3473985"/>
              <a:gd name="connsiteX2094" fmla="*/ 3728811 w 7044505"/>
              <a:gd name="connsiteY2094" fmla="*/ 1964972 h 3473985"/>
              <a:gd name="connsiteX2095" fmla="*/ 3731821 w 7044505"/>
              <a:gd name="connsiteY2095" fmla="*/ 1963429 h 3473985"/>
              <a:gd name="connsiteX2096" fmla="*/ 3740284 w 7044505"/>
              <a:gd name="connsiteY2096" fmla="*/ 1948936 h 3473985"/>
              <a:gd name="connsiteX2097" fmla="*/ 3747482 w 7044505"/>
              <a:gd name="connsiteY2097" fmla="*/ 1936875 h 3473985"/>
              <a:gd name="connsiteX2098" fmla="*/ 3764405 w 7044505"/>
              <a:gd name="connsiteY2098" fmla="*/ 1925981 h 3473985"/>
              <a:gd name="connsiteX2099" fmla="*/ 3767008 w 7044505"/>
              <a:gd name="connsiteY2099" fmla="*/ 1915246 h 3473985"/>
              <a:gd name="connsiteX2100" fmla="*/ 4021593 w 7044505"/>
              <a:gd name="connsiteY2100" fmla="*/ 1905306 h 3473985"/>
              <a:gd name="connsiteX2101" fmla="*/ 4021407 w 7044505"/>
              <a:gd name="connsiteY2101" fmla="*/ 1905422 h 3473985"/>
              <a:gd name="connsiteX2102" fmla="*/ 4017784 w 7044505"/>
              <a:gd name="connsiteY2102" fmla="*/ 1911781 h 3473985"/>
              <a:gd name="connsiteX2103" fmla="*/ 4010490 w 7044505"/>
              <a:gd name="connsiteY2103" fmla="*/ 1931137 h 3473985"/>
              <a:gd name="connsiteX2104" fmla="*/ 4009322 w 7044505"/>
              <a:gd name="connsiteY2104" fmla="*/ 1957690 h 3473985"/>
              <a:gd name="connsiteX2105" fmla="*/ 4002027 w 7044505"/>
              <a:gd name="connsiteY2105" fmla="*/ 1980644 h 3473985"/>
              <a:gd name="connsiteX2106" fmla="*/ 3993565 w 7044505"/>
              <a:gd name="connsiteY2106" fmla="*/ 1990371 h 3473985"/>
              <a:gd name="connsiteX2107" fmla="*/ 3981504 w 7044505"/>
              <a:gd name="connsiteY2107" fmla="*/ 2004864 h 3473985"/>
              <a:gd name="connsiteX2108" fmla="*/ 3975473 w 7044505"/>
              <a:gd name="connsiteY2108" fmla="*/ 2024221 h 3473985"/>
              <a:gd name="connsiteX2109" fmla="*/ 3967012 w 7044505"/>
              <a:gd name="connsiteY2109" fmla="*/ 2032682 h 3473985"/>
              <a:gd name="connsiteX2110" fmla="*/ 3960981 w 7044505"/>
              <a:gd name="connsiteY2110" fmla="*/ 2050774 h 3473985"/>
              <a:gd name="connsiteX2111" fmla="*/ 3958549 w 7044505"/>
              <a:gd name="connsiteY2111" fmla="*/ 2072561 h 3473985"/>
              <a:gd name="connsiteX2112" fmla="*/ 3942792 w 7044505"/>
              <a:gd name="connsiteY2112" fmla="*/ 2076161 h 3473985"/>
              <a:gd name="connsiteX2113" fmla="*/ 3939193 w 7044505"/>
              <a:gd name="connsiteY2113" fmla="*/ 2087055 h 3473985"/>
              <a:gd name="connsiteX2114" fmla="*/ 3957382 w 7044505"/>
              <a:gd name="connsiteY2114" fmla="*/ 2096684 h 3473985"/>
              <a:gd name="connsiteX2115" fmla="*/ 3974306 w 7044505"/>
              <a:gd name="connsiteY2115" fmla="*/ 2118471 h 3473985"/>
              <a:gd name="connsiteX2116" fmla="*/ 3992398 w 7044505"/>
              <a:gd name="connsiteY2116" fmla="*/ 2132964 h 3473985"/>
              <a:gd name="connsiteX2117" fmla="*/ 3994149 w 7044505"/>
              <a:gd name="connsiteY2117" fmla="*/ 2137414 h 3473985"/>
              <a:gd name="connsiteX2118" fmla="*/ 3992221 w 7044505"/>
              <a:gd name="connsiteY2118" fmla="*/ 2149460 h 3473985"/>
              <a:gd name="connsiteX2119" fmla="*/ 3992386 w 7044505"/>
              <a:gd name="connsiteY2119" fmla="*/ 2149542 h 3473985"/>
              <a:gd name="connsiteX2120" fmla="*/ 3994342 w 7044505"/>
              <a:gd name="connsiteY2120" fmla="*/ 2137281 h 3473985"/>
              <a:gd name="connsiteX2121" fmla="*/ 3992591 w 7044505"/>
              <a:gd name="connsiteY2121" fmla="*/ 2132867 h 3473985"/>
              <a:gd name="connsiteX2122" fmla="*/ 3974499 w 7044505"/>
              <a:gd name="connsiteY2122" fmla="*/ 2118375 h 3473985"/>
              <a:gd name="connsiteX2123" fmla="*/ 3957576 w 7044505"/>
              <a:gd name="connsiteY2123" fmla="*/ 2096588 h 3473985"/>
              <a:gd name="connsiteX2124" fmla="*/ 3939484 w 7044505"/>
              <a:gd name="connsiteY2124" fmla="*/ 2087055 h 3473985"/>
              <a:gd name="connsiteX2125" fmla="*/ 3943082 w 7044505"/>
              <a:gd name="connsiteY2125" fmla="*/ 2076161 h 3473985"/>
              <a:gd name="connsiteX2126" fmla="*/ 3958840 w 7044505"/>
              <a:gd name="connsiteY2126" fmla="*/ 2072563 h 3473985"/>
              <a:gd name="connsiteX2127" fmla="*/ 3961272 w 7044505"/>
              <a:gd name="connsiteY2127" fmla="*/ 2050775 h 3473985"/>
              <a:gd name="connsiteX2128" fmla="*/ 3967302 w 7044505"/>
              <a:gd name="connsiteY2128" fmla="*/ 2032683 h 3473985"/>
              <a:gd name="connsiteX2129" fmla="*/ 3975764 w 7044505"/>
              <a:gd name="connsiteY2129" fmla="*/ 2024221 h 3473985"/>
              <a:gd name="connsiteX2130" fmla="*/ 3981795 w 7044505"/>
              <a:gd name="connsiteY2130" fmla="*/ 2004865 h 3473985"/>
              <a:gd name="connsiteX2131" fmla="*/ 3993856 w 7044505"/>
              <a:gd name="connsiteY2131" fmla="*/ 1990373 h 3473985"/>
              <a:gd name="connsiteX2132" fmla="*/ 4002318 w 7044505"/>
              <a:gd name="connsiteY2132" fmla="*/ 1980646 h 3473985"/>
              <a:gd name="connsiteX2133" fmla="*/ 4009612 w 7044505"/>
              <a:gd name="connsiteY2133" fmla="*/ 1957690 h 3473985"/>
              <a:gd name="connsiteX2134" fmla="*/ 4009612 w 7044505"/>
              <a:gd name="connsiteY2134" fmla="*/ 1957496 h 3473985"/>
              <a:gd name="connsiteX2135" fmla="*/ 4025954 w 7044505"/>
              <a:gd name="connsiteY2135" fmla="*/ 1958371 h 3473985"/>
              <a:gd name="connsiteX2136" fmla="*/ 4032081 w 7044505"/>
              <a:gd name="connsiteY2136" fmla="*/ 1952244 h 3473985"/>
              <a:gd name="connsiteX2137" fmla="*/ 4035960 w 7044505"/>
              <a:gd name="connsiteY2137" fmla="*/ 1947599 h 3473985"/>
              <a:gd name="connsiteX2138" fmla="*/ 4041062 w 7044505"/>
              <a:gd name="connsiteY2138" fmla="*/ 1949744 h 3473985"/>
              <a:gd name="connsiteX2139" fmla="*/ 4041030 w 7044505"/>
              <a:gd name="connsiteY2139" fmla="*/ 1949715 h 3473985"/>
              <a:gd name="connsiteX2140" fmla="*/ 4031887 w 7044505"/>
              <a:gd name="connsiteY2140" fmla="*/ 1952148 h 3473985"/>
              <a:gd name="connsiteX2141" fmla="*/ 4025759 w 7044505"/>
              <a:gd name="connsiteY2141" fmla="*/ 1958275 h 3473985"/>
              <a:gd name="connsiteX2142" fmla="*/ 4009419 w 7044505"/>
              <a:gd name="connsiteY2142" fmla="*/ 1957400 h 3473985"/>
              <a:gd name="connsiteX2143" fmla="*/ 4010683 w 7044505"/>
              <a:gd name="connsiteY2143" fmla="*/ 1930944 h 3473985"/>
              <a:gd name="connsiteX2144" fmla="*/ 4017978 w 7044505"/>
              <a:gd name="connsiteY2144" fmla="*/ 1911586 h 3473985"/>
              <a:gd name="connsiteX2145" fmla="*/ 4038038 w 7044505"/>
              <a:gd name="connsiteY2145" fmla="*/ 1893524 h 3473985"/>
              <a:gd name="connsiteX2146" fmla="*/ 4036396 w 7044505"/>
              <a:gd name="connsiteY2146" fmla="*/ 1895295 h 3473985"/>
              <a:gd name="connsiteX2147" fmla="*/ 4036532 w 7044505"/>
              <a:gd name="connsiteY2147" fmla="*/ 1895198 h 3473985"/>
              <a:gd name="connsiteX2148" fmla="*/ 1551099 w 7044505"/>
              <a:gd name="connsiteY2148" fmla="*/ 1888537 h 3473985"/>
              <a:gd name="connsiteX2149" fmla="*/ 1537115 w 7044505"/>
              <a:gd name="connsiteY2149" fmla="*/ 1888804 h 3473985"/>
              <a:gd name="connsiteX2150" fmla="*/ 1548202 w 7044505"/>
              <a:gd name="connsiteY2150" fmla="*/ 1888826 h 3473985"/>
              <a:gd name="connsiteX2151" fmla="*/ 1547229 w 7044505"/>
              <a:gd name="connsiteY2151" fmla="*/ 1928317 h 3473985"/>
              <a:gd name="connsiteX2152" fmla="*/ 1547329 w 7044505"/>
              <a:gd name="connsiteY2152" fmla="*/ 1928304 h 3473985"/>
              <a:gd name="connsiteX2153" fmla="*/ 1548299 w 7044505"/>
              <a:gd name="connsiteY2153" fmla="*/ 1888923 h 3473985"/>
              <a:gd name="connsiteX2154" fmla="*/ 1551022 w 7044505"/>
              <a:gd name="connsiteY2154" fmla="*/ 1888632 h 3473985"/>
              <a:gd name="connsiteX2155" fmla="*/ 1515521 w 7044505"/>
              <a:gd name="connsiteY2155" fmla="*/ 1888536 h 3473985"/>
              <a:gd name="connsiteX2156" fmla="*/ 1515520 w 7044505"/>
              <a:gd name="connsiteY2156" fmla="*/ 1888538 h 3473985"/>
              <a:gd name="connsiteX2157" fmla="*/ 1519916 w 7044505"/>
              <a:gd name="connsiteY2157" fmla="*/ 1888615 h 3473985"/>
              <a:gd name="connsiteX2158" fmla="*/ 5295698 w 7044505"/>
              <a:gd name="connsiteY2158" fmla="*/ 1885750 h 3473985"/>
              <a:gd name="connsiteX2159" fmla="*/ 5291806 w 7044505"/>
              <a:gd name="connsiteY2159" fmla="*/ 1888647 h 3473985"/>
              <a:gd name="connsiteX2160" fmla="*/ 5291858 w 7044505"/>
              <a:gd name="connsiteY2160" fmla="*/ 1888657 h 3473985"/>
              <a:gd name="connsiteX2161" fmla="*/ 5279626 w 7044505"/>
              <a:gd name="connsiteY2161" fmla="*/ 1884779 h 3473985"/>
              <a:gd name="connsiteX2162" fmla="*/ 5277913 w 7044505"/>
              <a:gd name="connsiteY2162" fmla="*/ 1885483 h 3473985"/>
              <a:gd name="connsiteX2163" fmla="*/ 5279642 w 7044505"/>
              <a:gd name="connsiteY2163" fmla="*/ 1884787 h 3473985"/>
              <a:gd name="connsiteX2164" fmla="*/ 5341496 w 7044505"/>
              <a:gd name="connsiteY2164" fmla="*/ 1880922 h 3473985"/>
              <a:gd name="connsiteX2165" fmla="*/ 5348770 w 7044505"/>
              <a:gd name="connsiteY2165" fmla="*/ 1893885 h 3473985"/>
              <a:gd name="connsiteX2166" fmla="*/ 5364917 w 7044505"/>
              <a:gd name="connsiteY2166" fmla="*/ 1914992 h 3473985"/>
              <a:gd name="connsiteX2167" fmla="*/ 5365779 w 7044505"/>
              <a:gd name="connsiteY2167" fmla="*/ 1915787 h 3473985"/>
              <a:gd name="connsiteX2168" fmla="*/ 5372576 w 7044505"/>
              <a:gd name="connsiteY2168" fmla="*/ 1923721 h 3473985"/>
              <a:gd name="connsiteX2169" fmla="*/ 5380290 w 7044505"/>
              <a:gd name="connsiteY2169" fmla="*/ 1929161 h 3473985"/>
              <a:gd name="connsiteX2170" fmla="*/ 5381063 w 7044505"/>
              <a:gd name="connsiteY2170" fmla="*/ 1929874 h 3473985"/>
              <a:gd name="connsiteX2171" fmla="*/ 5381266 w 7044505"/>
              <a:gd name="connsiteY2171" fmla="*/ 1930340 h 3473985"/>
              <a:gd name="connsiteX2172" fmla="*/ 5381160 w 7044505"/>
              <a:gd name="connsiteY2172" fmla="*/ 1929775 h 3473985"/>
              <a:gd name="connsiteX2173" fmla="*/ 5380290 w 7044505"/>
              <a:gd name="connsiteY2173" fmla="*/ 1929161 h 3473985"/>
              <a:gd name="connsiteX2174" fmla="*/ 5365779 w 7044505"/>
              <a:gd name="connsiteY2174" fmla="*/ 1915787 h 3473985"/>
              <a:gd name="connsiteX2175" fmla="*/ 5365014 w 7044505"/>
              <a:gd name="connsiteY2175" fmla="*/ 1914894 h 3473985"/>
              <a:gd name="connsiteX2176" fmla="*/ 5348868 w 7044505"/>
              <a:gd name="connsiteY2176" fmla="*/ 1893787 h 3473985"/>
              <a:gd name="connsiteX2177" fmla="*/ 5641640 w 7044505"/>
              <a:gd name="connsiteY2177" fmla="*/ 1879489 h 3473985"/>
              <a:gd name="connsiteX2178" fmla="*/ 5669944 w 7044505"/>
              <a:gd name="connsiteY2178" fmla="*/ 1881824 h 3473985"/>
              <a:gd name="connsiteX2179" fmla="*/ 5673445 w 7044505"/>
              <a:gd name="connsiteY2179" fmla="*/ 1888729 h 3473985"/>
              <a:gd name="connsiteX2180" fmla="*/ 5674612 w 7044505"/>
              <a:gd name="connsiteY2180" fmla="*/ 1920535 h 3473985"/>
              <a:gd name="connsiteX2181" fmla="*/ 5661287 w 7044505"/>
              <a:gd name="connsiteY2181" fmla="*/ 1948256 h 3473985"/>
              <a:gd name="connsiteX2182" fmla="*/ 5671111 w 7044505"/>
              <a:gd name="connsiteY2182" fmla="*/ 1966154 h 3473985"/>
              <a:gd name="connsiteX2183" fmla="*/ 5698248 w 7044505"/>
              <a:gd name="connsiteY2183" fmla="*/ 1970822 h 3473985"/>
              <a:gd name="connsiteX2184" fmla="*/ 5711574 w 7044505"/>
              <a:gd name="connsiteY2184" fmla="*/ 1988135 h 3473985"/>
              <a:gd name="connsiteX2185" fmla="*/ 5733556 w 7044505"/>
              <a:gd name="connsiteY2185" fmla="*/ 2003796 h 3473985"/>
              <a:gd name="connsiteX2186" fmla="*/ 5738809 w 7044505"/>
              <a:gd name="connsiteY2186" fmla="*/ 2027529 h 3473985"/>
              <a:gd name="connsiteX2187" fmla="*/ 5730152 w 7044505"/>
              <a:gd name="connsiteY2187" fmla="*/ 2039104 h 3473985"/>
              <a:gd name="connsiteX2188" fmla="*/ 5723732 w 7044505"/>
              <a:gd name="connsiteY2188" fmla="*/ 2044356 h 3473985"/>
              <a:gd name="connsiteX2189" fmla="*/ 5713908 w 7044505"/>
              <a:gd name="connsiteY2189" fmla="*/ 2020039 h 3473985"/>
              <a:gd name="connsiteX2190" fmla="*/ 5705835 w 7044505"/>
              <a:gd name="connsiteY2190" fmla="*/ 2011383 h 3473985"/>
              <a:gd name="connsiteX2191" fmla="*/ 5700096 w 7044505"/>
              <a:gd name="connsiteY2191" fmla="*/ 1994069 h 3473985"/>
              <a:gd name="connsiteX2192" fmla="*/ 5676363 w 7044505"/>
              <a:gd name="connsiteY2192" fmla="*/ 1976756 h 3473985"/>
              <a:gd name="connsiteX2193" fmla="*/ 5658466 w 7044505"/>
              <a:gd name="connsiteY2193" fmla="*/ 1970822 h 3473985"/>
              <a:gd name="connsiteX2194" fmla="*/ 5638818 w 7044505"/>
              <a:gd name="connsiteY2194" fmla="*/ 1964500 h 3473985"/>
              <a:gd name="connsiteX2195" fmla="*/ 5633566 w 7044505"/>
              <a:gd name="connsiteY2195" fmla="*/ 1949424 h 3473985"/>
              <a:gd name="connsiteX2196" fmla="*/ 5628314 w 7044505"/>
              <a:gd name="connsiteY2196" fmla="*/ 1922870 h 3473985"/>
              <a:gd name="connsiteX2197" fmla="*/ 5637554 w 7044505"/>
              <a:gd name="connsiteY2197" fmla="*/ 1925204 h 3473985"/>
              <a:gd name="connsiteX2198" fmla="*/ 5641640 w 7044505"/>
              <a:gd name="connsiteY2198" fmla="*/ 1879489 h 3473985"/>
              <a:gd name="connsiteX2199" fmla="*/ 1764089 w 7044505"/>
              <a:gd name="connsiteY2199" fmla="*/ 1875884 h 3473985"/>
              <a:gd name="connsiteX2200" fmla="*/ 1799050 w 7044505"/>
              <a:gd name="connsiteY2200" fmla="*/ 1886007 h 3473985"/>
              <a:gd name="connsiteX2201" fmla="*/ 1759171 w 7044505"/>
              <a:gd name="connsiteY2201" fmla="*/ 1879101 h 3473985"/>
              <a:gd name="connsiteX2202" fmla="*/ 1764089 w 7044505"/>
              <a:gd name="connsiteY2202" fmla="*/ 1875884 h 3473985"/>
              <a:gd name="connsiteX2203" fmla="*/ 1996476 w 7044505"/>
              <a:gd name="connsiteY2203" fmla="*/ 1872984 h 3473985"/>
              <a:gd name="connsiteX2204" fmla="*/ 2014203 w 7044505"/>
              <a:gd name="connsiteY2204" fmla="*/ 1880754 h 3473985"/>
              <a:gd name="connsiteX2205" fmla="*/ 1982105 w 7044505"/>
              <a:gd name="connsiteY2205" fmla="*/ 1880754 h 3473985"/>
              <a:gd name="connsiteX2206" fmla="*/ 1996476 w 7044505"/>
              <a:gd name="connsiteY2206" fmla="*/ 1872984 h 3473985"/>
              <a:gd name="connsiteX2207" fmla="*/ 3390711 w 7044505"/>
              <a:gd name="connsiteY2207" fmla="*/ 1862939 h 3473985"/>
              <a:gd name="connsiteX2208" fmla="*/ 3390615 w 7044505"/>
              <a:gd name="connsiteY2208" fmla="*/ 1862959 h 3473985"/>
              <a:gd name="connsiteX2209" fmla="*/ 3390747 w 7044505"/>
              <a:gd name="connsiteY2209" fmla="*/ 1893629 h 3473985"/>
              <a:gd name="connsiteX2210" fmla="*/ 3389349 w 7044505"/>
              <a:gd name="connsiteY2210" fmla="*/ 1914797 h 3473985"/>
              <a:gd name="connsiteX2211" fmla="*/ 3383027 w 7044505"/>
              <a:gd name="connsiteY2211" fmla="*/ 1929289 h 3473985"/>
              <a:gd name="connsiteX2212" fmla="*/ 3370869 w 7044505"/>
              <a:gd name="connsiteY2212" fmla="*/ 1937945 h 3473985"/>
              <a:gd name="connsiteX2213" fmla="*/ 3340230 w 7044505"/>
              <a:gd name="connsiteY2213" fmla="*/ 1940864 h 3473985"/>
              <a:gd name="connsiteX2214" fmla="*/ 3340105 w 7044505"/>
              <a:gd name="connsiteY2214" fmla="*/ 1940906 h 3473985"/>
              <a:gd name="connsiteX2215" fmla="*/ 3340325 w 7044505"/>
              <a:gd name="connsiteY2215" fmla="*/ 1940864 h 3473985"/>
              <a:gd name="connsiteX2216" fmla="*/ 3370964 w 7044505"/>
              <a:gd name="connsiteY2216" fmla="*/ 1937947 h 3473985"/>
              <a:gd name="connsiteX2217" fmla="*/ 3383123 w 7044505"/>
              <a:gd name="connsiteY2217" fmla="*/ 1929290 h 3473985"/>
              <a:gd name="connsiteX2218" fmla="*/ 3389445 w 7044505"/>
              <a:gd name="connsiteY2218" fmla="*/ 1914797 h 3473985"/>
              <a:gd name="connsiteX2219" fmla="*/ 3390843 w 7044505"/>
              <a:gd name="connsiteY2219" fmla="*/ 1893630 h 3473985"/>
              <a:gd name="connsiteX2220" fmla="*/ 5332788 w 7044505"/>
              <a:gd name="connsiteY2220" fmla="*/ 1849163 h 3473985"/>
              <a:gd name="connsiteX2221" fmla="*/ 5326290 w 7044505"/>
              <a:gd name="connsiteY2221" fmla="*/ 1853471 h 3473985"/>
              <a:gd name="connsiteX2222" fmla="*/ 5317937 w 7044505"/>
              <a:gd name="connsiteY2222" fmla="*/ 1857799 h 3473985"/>
              <a:gd name="connsiteX2223" fmla="*/ 5318000 w 7044505"/>
              <a:gd name="connsiteY2223" fmla="*/ 1857864 h 3473985"/>
              <a:gd name="connsiteX2224" fmla="*/ 5326326 w 7044505"/>
              <a:gd name="connsiteY2224" fmla="*/ 1853604 h 3473985"/>
              <a:gd name="connsiteX2225" fmla="*/ 5332819 w 7044505"/>
              <a:gd name="connsiteY2225" fmla="*/ 1849239 h 3473985"/>
              <a:gd name="connsiteX2226" fmla="*/ 4359743 w 7044505"/>
              <a:gd name="connsiteY2226" fmla="*/ 1848919 h 3473985"/>
              <a:gd name="connsiteX2227" fmla="*/ 4342544 w 7044505"/>
              <a:gd name="connsiteY2227" fmla="*/ 1854650 h 3473985"/>
              <a:gd name="connsiteX2228" fmla="*/ 4351211 w 7044505"/>
              <a:gd name="connsiteY2228" fmla="*/ 1851865 h 3473985"/>
              <a:gd name="connsiteX2229" fmla="*/ 5444030 w 7044505"/>
              <a:gd name="connsiteY2229" fmla="*/ 1846625 h 3473985"/>
              <a:gd name="connsiteX2230" fmla="*/ 5453817 w 7044505"/>
              <a:gd name="connsiteY2230" fmla="*/ 1848946 h 3473985"/>
              <a:gd name="connsiteX2231" fmla="*/ 5443409 w 7044505"/>
              <a:gd name="connsiteY2231" fmla="*/ 1872096 h 3473985"/>
              <a:gd name="connsiteX2232" fmla="*/ 5410436 w 7044505"/>
              <a:gd name="connsiteY2232" fmla="*/ 1873847 h 3473985"/>
              <a:gd name="connsiteX2233" fmla="*/ 5429501 w 7044505"/>
              <a:gd name="connsiteY2233" fmla="*/ 1847294 h 3473985"/>
              <a:gd name="connsiteX2234" fmla="*/ 5444030 w 7044505"/>
              <a:gd name="connsiteY2234" fmla="*/ 1846625 h 3473985"/>
              <a:gd name="connsiteX2235" fmla="*/ 240947 w 7044505"/>
              <a:gd name="connsiteY2235" fmla="*/ 1843890 h 3473985"/>
              <a:gd name="connsiteX2236" fmla="*/ 255926 w 7044505"/>
              <a:gd name="connsiteY2236" fmla="*/ 1859842 h 3473985"/>
              <a:gd name="connsiteX2237" fmla="*/ 241920 w 7044505"/>
              <a:gd name="connsiteY2237" fmla="*/ 1867817 h 3473985"/>
              <a:gd name="connsiteX2238" fmla="*/ 240947 w 7044505"/>
              <a:gd name="connsiteY2238" fmla="*/ 1843890 h 3473985"/>
              <a:gd name="connsiteX2239" fmla="*/ 1875270 w 7044505"/>
              <a:gd name="connsiteY2239" fmla="*/ 1843476 h 3473985"/>
              <a:gd name="connsiteX2240" fmla="*/ 1892620 w 7044505"/>
              <a:gd name="connsiteY2240" fmla="*/ 1848850 h 3473985"/>
              <a:gd name="connsiteX2241" fmla="*/ 1892600 w 7044505"/>
              <a:gd name="connsiteY2241" fmla="*/ 1849054 h 3473985"/>
              <a:gd name="connsiteX2242" fmla="*/ 1903125 w 7044505"/>
              <a:gd name="connsiteY2242" fmla="*/ 1849627 h 3473985"/>
              <a:gd name="connsiteX2243" fmla="*/ 1955161 w 7044505"/>
              <a:gd name="connsiteY2243" fmla="*/ 1871318 h 3473985"/>
              <a:gd name="connsiteX2244" fmla="*/ 1914407 w 7044505"/>
              <a:gd name="connsiteY2244" fmla="*/ 1879100 h 3473985"/>
              <a:gd name="connsiteX2245" fmla="*/ 1889994 w 7044505"/>
              <a:gd name="connsiteY2245" fmla="*/ 1887854 h 3473985"/>
              <a:gd name="connsiteX2246" fmla="*/ 1888535 w 7044505"/>
              <a:gd name="connsiteY2246" fmla="*/ 1887075 h 3473985"/>
              <a:gd name="connsiteX2247" fmla="*/ 1888562 w 7044505"/>
              <a:gd name="connsiteY2247" fmla="*/ 1886814 h 3473985"/>
              <a:gd name="connsiteX2248" fmla="*/ 1877203 w 7044505"/>
              <a:gd name="connsiteY2248" fmla="*/ 1882274 h 3473985"/>
              <a:gd name="connsiteX2249" fmla="*/ 1861592 w 7044505"/>
              <a:gd name="connsiteY2249" fmla="*/ 1883283 h 3473985"/>
              <a:gd name="connsiteX2250" fmla="*/ 1836400 w 7044505"/>
              <a:gd name="connsiteY2250" fmla="*/ 1877252 h 3473985"/>
              <a:gd name="connsiteX2251" fmla="*/ 1874528 w 7044505"/>
              <a:gd name="connsiteY2251" fmla="*/ 1870346 h 3473985"/>
              <a:gd name="connsiteX2252" fmla="*/ 1861494 w 7044505"/>
              <a:gd name="connsiteY2252" fmla="*/ 1843500 h 3473985"/>
              <a:gd name="connsiteX2253" fmla="*/ 1875270 w 7044505"/>
              <a:gd name="connsiteY2253" fmla="*/ 1843476 h 3473985"/>
              <a:gd name="connsiteX2254" fmla="*/ 3766644 w 7044505"/>
              <a:gd name="connsiteY2254" fmla="*/ 1841652 h 3473985"/>
              <a:gd name="connsiteX2255" fmla="*/ 3766644 w 7044505"/>
              <a:gd name="connsiteY2255" fmla="*/ 1851813 h 3473985"/>
              <a:gd name="connsiteX2256" fmla="*/ 3766740 w 7044505"/>
              <a:gd name="connsiteY2256" fmla="*/ 1851864 h 3473985"/>
              <a:gd name="connsiteX2257" fmla="*/ 3766837 w 7044505"/>
              <a:gd name="connsiteY2257" fmla="*/ 1851864 h 3473985"/>
              <a:gd name="connsiteX2258" fmla="*/ 3766837 w 7044505"/>
              <a:gd name="connsiteY2258" fmla="*/ 1905166 h 3473985"/>
              <a:gd name="connsiteX2259" fmla="*/ 3766838 w 7044505"/>
              <a:gd name="connsiteY2259" fmla="*/ 1905204 h 3473985"/>
              <a:gd name="connsiteX2260" fmla="*/ 3766838 w 7044505"/>
              <a:gd name="connsiteY2260" fmla="*/ 1841652 h 3473985"/>
              <a:gd name="connsiteX2261" fmla="*/ 226649 w 7044505"/>
              <a:gd name="connsiteY2261" fmla="*/ 1827355 h 3473985"/>
              <a:gd name="connsiteX2262" fmla="*/ 228594 w 7044505"/>
              <a:gd name="connsiteY2262" fmla="*/ 1836886 h 3473985"/>
              <a:gd name="connsiteX2263" fmla="*/ 226649 w 7044505"/>
              <a:gd name="connsiteY2263" fmla="*/ 1827355 h 3473985"/>
              <a:gd name="connsiteX2264" fmla="*/ 195220 w 7044505"/>
              <a:gd name="connsiteY2264" fmla="*/ 1814455 h 3473985"/>
              <a:gd name="connsiteX2265" fmla="*/ 201846 w 7044505"/>
              <a:gd name="connsiteY2265" fmla="*/ 1820352 h 3473985"/>
              <a:gd name="connsiteX2266" fmla="*/ 189688 w 7044505"/>
              <a:gd name="connsiteY2266" fmla="*/ 1818406 h 3473985"/>
              <a:gd name="connsiteX2267" fmla="*/ 195220 w 7044505"/>
              <a:gd name="connsiteY2267" fmla="*/ 1814455 h 3473985"/>
              <a:gd name="connsiteX2268" fmla="*/ 5258701 w 7044505"/>
              <a:gd name="connsiteY2268" fmla="*/ 1813834 h 3473985"/>
              <a:gd name="connsiteX2269" fmla="*/ 5258572 w 7044505"/>
              <a:gd name="connsiteY2269" fmla="*/ 1813861 h 3473985"/>
              <a:gd name="connsiteX2270" fmla="*/ 5259905 w 7044505"/>
              <a:gd name="connsiteY2270" fmla="*/ 1815080 h 3473985"/>
              <a:gd name="connsiteX2271" fmla="*/ 5106505 w 7044505"/>
              <a:gd name="connsiteY2271" fmla="*/ 1804902 h 3473985"/>
              <a:gd name="connsiteX2272" fmla="*/ 5104018 w 7044505"/>
              <a:gd name="connsiteY2272" fmla="*/ 1806531 h 3473985"/>
              <a:gd name="connsiteX2273" fmla="*/ 5104051 w 7044505"/>
              <a:gd name="connsiteY2273" fmla="*/ 1806735 h 3473985"/>
              <a:gd name="connsiteX2274" fmla="*/ 5102433 w 7044505"/>
              <a:gd name="connsiteY2274" fmla="*/ 1809932 h 3473985"/>
              <a:gd name="connsiteX2275" fmla="*/ 163074 w 7044505"/>
              <a:gd name="connsiteY2275" fmla="*/ 1800400 h 3473985"/>
              <a:gd name="connsiteX2276" fmla="*/ 170527 w 7044505"/>
              <a:gd name="connsiteY2276" fmla="*/ 1804400 h 3473985"/>
              <a:gd name="connsiteX2277" fmla="*/ 159049 w 7044505"/>
              <a:gd name="connsiteY2277" fmla="*/ 1805373 h 3473985"/>
              <a:gd name="connsiteX2278" fmla="*/ 163074 w 7044505"/>
              <a:gd name="connsiteY2278" fmla="*/ 1800400 h 3473985"/>
              <a:gd name="connsiteX2279" fmla="*/ 5284315 w 7044505"/>
              <a:gd name="connsiteY2279" fmla="*/ 1793290 h 3473985"/>
              <a:gd name="connsiteX2280" fmla="*/ 5273585 w 7044505"/>
              <a:gd name="connsiteY2280" fmla="*/ 1797105 h 3473985"/>
              <a:gd name="connsiteX2281" fmla="*/ 5279808 w 7044505"/>
              <a:gd name="connsiteY2281" fmla="*/ 1796716 h 3473985"/>
              <a:gd name="connsiteX2282" fmla="*/ 5279852 w 7044505"/>
              <a:gd name="connsiteY2282" fmla="*/ 1796780 h 3473985"/>
              <a:gd name="connsiteX2283" fmla="*/ 5369053 w 7044505"/>
              <a:gd name="connsiteY2283" fmla="*/ 1792251 h 3473985"/>
              <a:gd name="connsiteX2284" fmla="*/ 5367153 w 7044505"/>
              <a:gd name="connsiteY2284" fmla="*/ 1798758 h 3473985"/>
              <a:gd name="connsiteX2285" fmla="*/ 5367364 w 7044505"/>
              <a:gd name="connsiteY2285" fmla="*/ 1798994 h 3473985"/>
              <a:gd name="connsiteX2286" fmla="*/ 5369257 w 7044505"/>
              <a:gd name="connsiteY2286" fmla="*/ 1792386 h 3473985"/>
              <a:gd name="connsiteX2287" fmla="*/ 5226695 w 7044505"/>
              <a:gd name="connsiteY2287" fmla="*/ 1790758 h 3473985"/>
              <a:gd name="connsiteX2288" fmla="*/ 5224356 w 7044505"/>
              <a:gd name="connsiteY2288" fmla="*/ 1798880 h 3473985"/>
              <a:gd name="connsiteX2289" fmla="*/ 5224446 w 7044505"/>
              <a:gd name="connsiteY2289" fmla="*/ 1799048 h 3473985"/>
              <a:gd name="connsiteX2290" fmla="*/ 5226798 w 7044505"/>
              <a:gd name="connsiteY2290" fmla="*/ 1790879 h 3473985"/>
              <a:gd name="connsiteX2291" fmla="*/ 4376669 w 7044505"/>
              <a:gd name="connsiteY2291" fmla="*/ 1789031 h 3473985"/>
              <a:gd name="connsiteX2292" fmla="*/ 4376694 w 7044505"/>
              <a:gd name="connsiteY2292" fmla="*/ 1789032 h 3473985"/>
              <a:gd name="connsiteX2293" fmla="*/ 4386712 w 7044505"/>
              <a:gd name="connsiteY2293" fmla="*/ 1803039 h 3473985"/>
              <a:gd name="connsiteX2294" fmla="*/ 4373289 w 7044505"/>
              <a:gd name="connsiteY2294" fmla="*/ 1843793 h 3473985"/>
              <a:gd name="connsiteX2295" fmla="*/ 4361652 w 7044505"/>
              <a:gd name="connsiteY2295" fmla="*/ 1848260 h 3473985"/>
              <a:gd name="connsiteX2296" fmla="*/ 4366308 w 7044505"/>
              <a:gd name="connsiteY2296" fmla="*/ 1846652 h 3473985"/>
              <a:gd name="connsiteX2297" fmla="*/ 4373290 w 7044505"/>
              <a:gd name="connsiteY2297" fmla="*/ 1843793 h 3473985"/>
              <a:gd name="connsiteX2298" fmla="*/ 4386713 w 7044505"/>
              <a:gd name="connsiteY2298" fmla="*/ 1803037 h 3473985"/>
              <a:gd name="connsiteX2299" fmla="*/ 4376695 w 7044505"/>
              <a:gd name="connsiteY2299" fmla="*/ 1789031 h 3473985"/>
              <a:gd name="connsiteX2300" fmla="*/ 4363919 w 7044505"/>
              <a:gd name="connsiteY2300" fmla="*/ 1788297 h 3473985"/>
              <a:gd name="connsiteX2301" fmla="*/ 4367267 w 7044505"/>
              <a:gd name="connsiteY2301" fmla="*/ 1788645 h 3473985"/>
              <a:gd name="connsiteX2302" fmla="*/ 4367913 w 7044505"/>
              <a:gd name="connsiteY2302" fmla="*/ 1788671 h 3473985"/>
              <a:gd name="connsiteX2303" fmla="*/ 1681074 w 7044505"/>
              <a:gd name="connsiteY2303" fmla="*/ 1780506 h 3473985"/>
              <a:gd name="connsiteX2304" fmla="*/ 1708885 w 7044505"/>
              <a:gd name="connsiteY2304" fmla="*/ 1781056 h 3473985"/>
              <a:gd name="connsiteX2305" fmla="*/ 1803427 w 7044505"/>
              <a:gd name="connsiteY2305" fmla="*/ 1819184 h 3473985"/>
              <a:gd name="connsiteX2306" fmla="*/ 1839902 w 7044505"/>
              <a:gd name="connsiteY2306" fmla="*/ 1840972 h 3473985"/>
              <a:gd name="connsiteX2307" fmla="*/ 1776582 w 7044505"/>
              <a:gd name="connsiteY2307" fmla="*/ 1842722 h 3473985"/>
              <a:gd name="connsiteX2308" fmla="*/ 1767049 w 7044505"/>
              <a:gd name="connsiteY2308" fmla="*/ 1827062 h 3473985"/>
              <a:gd name="connsiteX2309" fmla="*/ 1725421 w 7044505"/>
              <a:gd name="connsiteY2309" fmla="*/ 1805372 h 3473985"/>
              <a:gd name="connsiteX2310" fmla="*/ 1692448 w 7044505"/>
              <a:gd name="connsiteY2310" fmla="*/ 1797591 h 3473985"/>
              <a:gd name="connsiteX2311" fmla="*/ 1673383 w 7044505"/>
              <a:gd name="connsiteY2311" fmla="*/ 1789809 h 3473985"/>
              <a:gd name="connsiteX2312" fmla="*/ 1639535 w 7044505"/>
              <a:gd name="connsiteY2312" fmla="*/ 1805372 h 3473985"/>
              <a:gd name="connsiteX2313" fmla="*/ 1681074 w 7044505"/>
              <a:gd name="connsiteY2313" fmla="*/ 1780506 h 3473985"/>
              <a:gd name="connsiteX2314" fmla="*/ 3070412 w 7044505"/>
              <a:gd name="connsiteY2314" fmla="*/ 1771523 h 3473985"/>
              <a:gd name="connsiteX2315" fmla="*/ 3070048 w 7044505"/>
              <a:gd name="connsiteY2315" fmla="*/ 1771929 h 3473985"/>
              <a:gd name="connsiteX2316" fmla="*/ 3064746 w 7044505"/>
              <a:gd name="connsiteY2316" fmla="*/ 1776386 h 3473985"/>
              <a:gd name="connsiteX2317" fmla="*/ 3056450 w 7044505"/>
              <a:gd name="connsiteY2317" fmla="*/ 1780776 h 3473985"/>
              <a:gd name="connsiteX2318" fmla="*/ 3055656 w 7044505"/>
              <a:gd name="connsiteY2318" fmla="*/ 1781444 h 3473985"/>
              <a:gd name="connsiteX2319" fmla="*/ 3053178 w 7044505"/>
              <a:gd name="connsiteY2319" fmla="*/ 1782755 h 3473985"/>
              <a:gd name="connsiteX2320" fmla="*/ 3050347 w 7044505"/>
              <a:gd name="connsiteY2320" fmla="*/ 1785908 h 3473985"/>
              <a:gd name="connsiteX2321" fmla="*/ 3049987 w 7044505"/>
              <a:gd name="connsiteY2321" fmla="*/ 1786210 h 3473985"/>
              <a:gd name="connsiteX2322" fmla="*/ 3049987 w 7044505"/>
              <a:gd name="connsiteY2322" fmla="*/ 1786308 h 3473985"/>
              <a:gd name="connsiteX2323" fmla="*/ 3050347 w 7044505"/>
              <a:gd name="connsiteY2323" fmla="*/ 1785908 h 3473985"/>
              <a:gd name="connsiteX2324" fmla="*/ 3055656 w 7044505"/>
              <a:gd name="connsiteY2324" fmla="*/ 1781444 h 3473985"/>
              <a:gd name="connsiteX2325" fmla="*/ 3063949 w 7044505"/>
              <a:gd name="connsiteY2325" fmla="*/ 1777055 h 3473985"/>
              <a:gd name="connsiteX2326" fmla="*/ 3064746 w 7044505"/>
              <a:gd name="connsiteY2326" fmla="*/ 1776386 h 3473985"/>
              <a:gd name="connsiteX2327" fmla="*/ 3067221 w 7044505"/>
              <a:gd name="connsiteY2327" fmla="*/ 1775076 h 3473985"/>
              <a:gd name="connsiteX2328" fmla="*/ 3070048 w 7044505"/>
              <a:gd name="connsiteY2328" fmla="*/ 1771929 h 3473985"/>
              <a:gd name="connsiteX2329" fmla="*/ 3070412 w 7044505"/>
              <a:gd name="connsiteY2329" fmla="*/ 1771622 h 3473985"/>
              <a:gd name="connsiteX2330" fmla="*/ 5095978 w 7044505"/>
              <a:gd name="connsiteY2330" fmla="*/ 1768897 h 3473985"/>
              <a:gd name="connsiteX2331" fmla="*/ 5089850 w 7044505"/>
              <a:gd name="connsiteY2331" fmla="*/ 1776970 h 3473985"/>
              <a:gd name="connsiteX2332" fmla="*/ 5082088 w 7044505"/>
              <a:gd name="connsiteY2332" fmla="*/ 1784061 h 3473985"/>
              <a:gd name="connsiteX2333" fmla="*/ 5082166 w 7044505"/>
              <a:gd name="connsiteY2333" fmla="*/ 1784266 h 3473985"/>
              <a:gd name="connsiteX2334" fmla="*/ 5090044 w 7044505"/>
              <a:gd name="connsiteY2334" fmla="*/ 1777068 h 3473985"/>
              <a:gd name="connsiteX2335" fmla="*/ 5096056 w 7044505"/>
              <a:gd name="connsiteY2335" fmla="*/ 1769148 h 3473985"/>
              <a:gd name="connsiteX2336" fmla="*/ 5213388 w 7044505"/>
              <a:gd name="connsiteY2336" fmla="*/ 1767249 h 3473985"/>
              <a:gd name="connsiteX2337" fmla="*/ 5213438 w 7044505"/>
              <a:gd name="connsiteY2337" fmla="*/ 1774879 h 3473985"/>
              <a:gd name="connsiteX2338" fmla="*/ 5213468 w 7044505"/>
              <a:gd name="connsiteY2338" fmla="*/ 1774914 h 3473985"/>
              <a:gd name="connsiteX2339" fmla="*/ 5670623 w 7044505"/>
              <a:gd name="connsiteY2339" fmla="*/ 1741468 h 3473985"/>
              <a:gd name="connsiteX2340" fmla="*/ 5646306 w 7044505"/>
              <a:gd name="connsiteY2340" fmla="*/ 1802162 h 3473985"/>
              <a:gd name="connsiteX2341" fmla="*/ 5635898 w 7044505"/>
              <a:gd name="connsiteY2341" fmla="*/ 1768606 h 3473985"/>
              <a:gd name="connsiteX2342" fmla="*/ 5670623 w 7044505"/>
              <a:gd name="connsiteY2342" fmla="*/ 1741468 h 3473985"/>
              <a:gd name="connsiteX2343" fmla="*/ 3176530 w 7044505"/>
              <a:gd name="connsiteY2343" fmla="*/ 1739815 h 3473985"/>
              <a:gd name="connsiteX2344" fmla="*/ 3194913 w 7044505"/>
              <a:gd name="connsiteY2344" fmla="*/ 1912658 h 3473985"/>
              <a:gd name="connsiteX2345" fmla="*/ 3201042 w 7044505"/>
              <a:gd name="connsiteY2345" fmla="*/ 1918785 h 3473985"/>
              <a:gd name="connsiteX2346" fmla="*/ 3201042 w 7044505"/>
              <a:gd name="connsiteY2346" fmla="*/ 1918687 h 3473985"/>
              <a:gd name="connsiteX2347" fmla="*/ 3194915 w 7044505"/>
              <a:gd name="connsiteY2347" fmla="*/ 1912559 h 3473985"/>
              <a:gd name="connsiteX2348" fmla="*/ 3176541 w 7044505"/>
              <a:gd name="connsiteY2348" fmla="*/ 1739815 h 3473985"/>
              <a:gd name="connsiteX2349" fmla="*/ 5084403 w 7044505"/>
              <a:gd name="connsiteY2349" fmla="*/ 1738453 h 3473985"/>
              <a:gd name="connsiteX2350" fmla="*/ 5070640 w 7044505"/>
              <a:gd name="connsiteY2350" fmla="*/ 1739037 h 3473985"/>
              <a:gd name="connsiteX2351" fmla="*/ 5062139 w 7044505"/>
              <a:gd name="connsiteY2351" fmla="*/ 1739620 h 3473985"/>
              <a:gd name="connsiteX2352" fmla="*/ 5062324 w 7044505"/>
              <a:gd name="connsiteY2352" fmla="*/ 1739718 h 3473985"/>
              <a:gd name="connsiteX2353" fmla="*/ 5084597 w 7044505"/>
              <a:gd name="connsiteY2353" fmla="*/ 1738550 h 3473985"/>
              <a:gd name="connsiteX2354" fmla="*/ 5098397 w 7044505"/>
              <a:gd name="connsiteY2354" fmla="*/ 1743151 h 3473985"/>
              <a:gd name="connsiteX2355" fmla="*/ 5098409 w 7044505"/>
              <a:gd name="connsiteY2355" fmla="*/ 1743122 h 3473985"/>
              <a:gd name="connsiteX2356" fmla="*/ 5084403 w 7044505"/>
              <a:gd name="connsiteY2356" fmla="*/ 1738453 h 3473985"/>
              <a:gd name="connsiteX2357" fmla="*/ 1763317 w 7044505"/>
              <a:gd name="connsiteY2357" fmla="*/ 1736313 h 3473985"/>
              <a:gd name="connsiteX2358" fmla="*/ 1768413 w 7044505"/>
              <a:gd name="connsiteY2358" fmla="*/ 1739037 h 3473985"/>
              <a:gd name="connsiteX2359" fmla="*/ 1770455 w 7044505"/>
              <a:gd name="connsiteY2359" fmla="*/ 1753725 h 3473985"/>
              <a:gd name="connsiteX2360" fmla="*/ 1775806 w 7044505"/>
              <a:gd name="connsiteY2360" fmla="*/ 1765689 h 3473985"/>
              <a:gd name="connsiteX2361" fmla="*/ 1767926 w 7044505"/>
              <a:gd name="connsiteY2361" fmla="*/ 1757810 h 3473985"/>
              <a:gd name="connsiteX2362" fmla="*/ 1761214 w 7044505"/>
              <a:gd name="connsiteY2362" fmla="*/ 1744679 h 3473985"/>
              <a:gd name="connsiteX2363" fmla="*/ 1763317 w 7044505"/>
              <a:gd name="connsiteY2363" fmla="*/ 1736313 h 3473985"/>
              <a:gd name="connsiteX2364" fmla="*/ 5141404 w 7044505"/>
              <a:gd name="connsiteY2364" fmla="*/ 1726851 h 3473985"/>
              <a:gd name="connsiteX2365" fmla="*/ 5140526 w 7044505"/>
              <a:gd name="connsiteY2365" fmla="*/ 1730185 h 3473985"/>
              <a:gd name="connsiteX2366" fmla="*/ 5139583 w 7044505"/>
              <a:gd name="connsiteY2366" fmla="*/ 1735199 h 3473985"/>
              <a:gd name="connsiteX2367" fmla="*/ 5140561 w 7044505"/>
              <a:gd name="connsiteY2367" fmla="*/ 1730088 h 3473985"/>
              <a:gd name="connsiteX2368" fmla="*/ 5032450 w 7044505"/>
              <a:gd name="connsiteY2368" fmla="*/ 1716938 h 3473985"/>
              <a:gd name="connsiteX2369" fmla="*/ 5039909 w 7044505"/>
              <a:gd name="connsiteY2369" fmla="*/ 1719821 h 3473985"/>
              <a:gd name="connsiteX2370" fmla="*/ 5039855 w 7044505"/>
              <a:gd name="connsiteY2370" fmla="*/ 1719778 h 3473985"/>
              <a:gd name="connsiteX2371" fmla="*/ 5213584 w 7044505"/>
              <a:gd name="connsiteY2371" fmla="*/ 1711558 h 3473985"/>
              <a:gd name="connsiteX2372" fmla="*/ 5208125 w 7044505"/>
              <a:gd name="connsiteY2372" fmla="*/ 1725322 h 3473985"/>
              <a:gd name="connsiteX2373" fmla="*/ 5192075 w 7044505"/>
              <a:gd name="connsiteY2373" fmla="*/ 1752654 h 3473985"/>
              <a:gd name="connsiteX2374" fmla="*/ 5192082 w 7044505"/>
              <a:gd name="connsiteY2374" fmla="*/ 1753119 h 3473985"/>
              <a:gd name="connsiteX2375" fmla="*/ 5196342 w 7044505"/>
              <a:gd name="connsiteY2375" fmla="*/ 1740933 h 3473985"/>
              <a:gd name="connsiteX2376" fmla="*/ 5208123 w 7044505"/>
              <a:gd name="connsiteY2376" fmla="*/ 1725808 h 3473985"/>
              <a:gd name="connsiteX2377" fmla="*/ 5213607 w 7044505"/>
              <a:gd name="connsiteY2377" fmla="*/ 1712020 h 3473985"/>
              <a:gd name="connsiteX2378" fmla="*/ 4539243 w 7044505"/>
              <a:gd name="connsiteY2378" fmla="*/ 1707451 h 3473985"/>
              <a:gd name="connsiteX2379" fmla="*/ 4521524 w 7044505"/>
              <a:gd name="connsiteY2379" fmla="*/ 1712874 h 3473985"/>
              <a:gd name="connsiteX2380" fmla="*/ 4521474 w 7044505"/>
              <a:gd name="connsiteY2380" fmla="*/ 1712955 h 3473985"/>
              <a:gd name="connsiteX2381" fmla="*/ 4539226 w 7044505"/>
              <a:gd name="connsiteY2381" fmla="*/ 1707523 h 3473985"/>
              <a:gd name="connsiteX2382" fmla="*/ 3503050 w 7044505"/>
              <a:gd name="connsiteY2382" fmla="*/ 1705667 h 3473985"/>
              <a:gd name="connsiteX2383" fmla="*/ 3498481 w 7044505"/>
              <a:gd name="connsiteY2383" fmla="*/ 1709784 h 3473985"/>
              <a:gd name="connsiteX2384" fmla="*/ 3498464 w 7044505"/>
              <a:gd name="connsiteY2384" fmla="*/ 1709809 h 3473985"/>
              <a:gd name="connsiteX2385" fmla="*/ 3503052 w 7044505"/>
              <a:gd name="connsiteY2385" fmla="*/ 1705674 h 3473985"/>
              <a:gd name="connsiteX2386" fmla="*/ 5034889 w 7044505"/>
              <a:gd name="connsiteY2386" fmla="*/ 1697182 h 3473985"/>
              <a:gd name="connsiteX2387" fmla="*/ 5034931 w 7044505"/>
              <a:gd name="connsiteY2387" fmla="*/ 1697456 h 3473985"/>
              <a:gd name="connsiteX2388" fmla="*/ 5037626 w 7044505"/>
              <a:gd name="connsiteY2388" fmla="*/ 1699656 h 3473985"/>
              <a:gd name="connsiteX2389" fmla="*/ 3136563 w 7044505"/>
              <a:gd name="connsiteY2389" fmla="*/ 1691751 h 3473985"/>
              <a:gd name="connsiteX2390" fmla="*/ 3136786 w 7044505"/>
              <a:gd name="connsiteY2390" fmla="*/ 1710075 h 3473985"/>
              <a:gd name="connsiteX2391" fmla="*/ 3136069 w 7044505"/>
              <a:gd name="connsiteY2391" fmla="*/ 1719290 h 3473985"/>
              <a:gd name="connsiteX2392" fmla="*/ 3131645 w 7044505"/>
              <a:gd name="connsiteY2392" fmla="*/ 1719503 h 3473985"/>
              <a:gd name="connsiteX2393" fmla="*/ 3119706 w 7044505"/>
              <a:gd name="connsiteY2393" fmla="*/ 1719810 h 3473985"/>
              <a:gd name="connsiteX2394" fmla="*/ 3102511 w 7044505"/>
              <a:gd name="connsiteY2394" fmla="*/ 1719765 h 3473985"/>
              <a:gd name="connsiteX2395" fmla="*/ 3070413 w 7044505"/>
              <a:gd name="connsiteY2395" fmla="*/ 1719290 h 3473985"/>
              <a:gd name="connsiteX2396" fmla="*/ 3070413 w 7044505"/>
              <a:gd name="connsiteY2396" fmla="*/ 1719390 h 3473985"/>
              <a:gd name="connsiteX2397" fmla="*/ 3080397 w 7044505"/>
              <a:gd name="connsiteY2397" fmla="*/ 1719568 h 3473985"/>
              <a:gd name="connsiteX2398" fmla="*/ 3114439 w 7044505"/>
              <a:gd name="connsiteY2398" fmla="*/ 1719945 h 3473985"/>
              <a:gd name="connsiteX2399" fmla="*/ 3119706 w 7044505"/>
              <a:gd name="connsiteY2399" fmla="*/ 1719810 h 3473985"/>
              <a:gd name="connsiteX2400" fmla="*/ 3124990 w 7044505"/>
              <a:gd name="connsiteY2400" fmla="*/ 1719824 h 3473985"/>
              <a:gd name="connsiteX2401" fmla="*/ 3131645 w 7044505"/>
              <a:gd name="connsiteY2401" fmla="*/ 1719503 h 3473985"/>
              <a:gd name="connsiteX2402" fmla="*/ 3136067 w 7044505"/>
              <a:gd name="connsiteY2402" fmla="*/ 1719390 h 3473985"/>
              <a:gd name="connsiteX2403" fmla="*/ 3136858 w 7044505"/>
              <a:gd name="connsiteY2403" fmla="*/ 1710137 h 3473985"/>
              <a:gd name="connsiteX2404" fmla="*/ 5088407 w 7044505"/>
              <a:gd name="connsiteY2404" fmla="*/ 1686750 h 3473985"/>
              <a:gd name="connsiteX2405" fmla="*/ 5088293 w 7044505"/>
              <a:gd name="connsiteY2405" fmla="*/ 1686805 h 3473985"/>
              <a:gd name="connsiteX2406" fmla="*/ 5090627 w 7044505"/>
              <a:gd name="connsiteY2406" fmla="*/ 1693273 h 3473985"/>
              <a:gd name="connsiteX2407" fmla="*/ 5090627 w 7044505"/>
              <a:gd name="connsiteY2407" fmla="*/ 1703759 h 3473985"/>
              <a:gd name="connsiteX2408" fmla="*/ 5090726 w 7044505"/>
              <a:gd name="connsiteY2408" fmla="*/ 1703729 h 3473985"/>
              <a:gd name="connsiteX2409" fmla="*/ 5090726 w 7044505"/>
              <a:gd name="connsiteY2409" fmla="*/ 1693176 h 3473985"/>
              <a:gd name="connsiteX2410" fmla="*/ 5091232 w 7044505"/>
              <a:gd name="connsiteY2410" fmla="*/ 1685380 h 3473985"/>
              <a:gd name="connsiteX2411" fmla="*/ 5088907 w 7044505"/>
              <a:gd name="connsiteY2411" fmla="*/ 1686507 h 3473985"/>
              <a:gd name="connsiteX2412" fmla="*/ 5091504 w 7044505"/>
              <a:gd name="connsiteY2412" fmla="*/ 1685499 h 3473985"/>
              <a:gd name="connsiteX2413" fmla="*/ 5021930 w 7044505"/>
              <a:gd name="connsiteY2413" fmla="*/ 1682781 h 3473985"/>
              <a:gd name="connsiteX2414" fmla="*/ 5020984 w 7044505"/>
              <a:gd name="connsiteY2414" fmla="*/ 1683497 h 3473985"/>
              <a:gd name="connsiteX2415" fmla="*/ 5020861 w 7044505"/>
              <a:gd name="connsiteY2415" fmla="*/ 1683495 h 3473985"/>
              <a:gd name="connsiteX2416" fmla="*/ 5019622 w 7044505"/>
              <a:gd name="connsiteY2416" fmla="*/ 1687389 h 3473985"/>
              <a:gd name="connsiteX2417" fmla="*/ 5019632 w 7044505"/>
              <a:gd name="connsiteY2417" fmla="*/ 1687469 h 3473985"/>
              <a:gd name="connsiteX2418" fmla="*/ 5180122 w 7044505"/>
              <a:gd name="connsiteY2418" fmla="*/ 1682123 h 3473985"/>
              <a:gd name="connsiteX2419" fmla="*/ 5180113 w 7044505"/>
              <a:gd name="connsiteY2419" fmla="*/ 1682136 h 3473985"/>
              <a:gd name="connsiteX2420" fmla="*/ 5181659 w 7044505"/>
              <a:gd name="connsiteY2420" fmla="*/ 1695188 h 3473985"/>
              <a:gd name="connsiteX2421" fmla="*/ 5181668 w 7044505"/>
              <a:gd name="connsiteY2421" fmla="*/ 1695170 h 3473985"/>
              <a:gd name="connsiteX2422" fmla="*/ 5032229 w 7044505"/>
              <a:gd name="connsiteY2422" fmla="*/ 1679594 h 3473985"/>
              <a:gd name="connsiteX2423" fmla="*/ 5033533 w 7044505"/>
              <a:gd name="connsiteY2423" fmla="*/ 1688263 h 3473985"/>
              <a:gd name="connsiteX2424" fmla="*/ 5033796 w 7044505"/>
              <a:gd name="connsiteY2424" fmla="*/ 1689992 h 3473985"/>
              <a:gd name="connsiteX2425" fmla="*/ 5033628 w 7044505"/>
              <a:gd name="connsiteY2425" fmla="*/ 1688653 h 3473985"/>
              <a:gd name="connsiteX2426" fmla="*/ 5032230 w 7044505"/>
              <a:gd name="connsiteY2426" fmla="*/ 1679594 h 3473985"/>
              <a:gd name="connsiteX2427" fmla="*/ 5175016 w 7044505"/>
              <a:gd name="connsiteY2427" fmla="*/ 1668052 h 3473985"/>
              <a:gd name="connsiteX2428" fmla="*/ 5179578 w 7044505"/>
              <a:gd name="connsiteY2428" fmla="*/ 1671534 h 3473985"/>
              <a:gd name="connsiteX2429" fmla="*/ 5183014 w 7044505"/>
              <a:gd name="connsiteY2429" fmla="*/ 1672433 h 3473985"/>
              <a:gd name="connsiteX2430" fmla="*/ 3140284 w 7044505"/>
              <a:gd name="connsiteY2430" fmla="*/ 1660819 h 3473985"/>
              <a:gd name="connsiteX2431" fmla="*/ 3136067 w 7044505"/>
              <a:gd name="connsiteY2431" fmla="*/ 1664434 h 3473985"/>
              <a:gd name="connsiteX2432" fmla="*/ 3136092 w 7044505"/>
              <a:gd name="connsiteY2432" fmla="*/ 1673383 h 3473985"/>
              <a:gd name="connsiteX2433" fmla="*/ 3136554 w 7044505"/>
              <a:gd name="connsiteY2433" fmla="*/ 1691082 h 3473985"/>
              <a:gd name="connsiteX2434" fmla="*/ 3136555 w 7044505"/>
              <a:gd name="connsiteY2434" fmla="*/ 1691084 h 3473985"/>
              <a:gd name="connsiteX2435" fmla="*/ 3136556 w 7044505"/>
              <a:gd name="connsiteY2435" fmla="*/ 1691184 h 3473985"/>
              <a:gd name="connsiteX2436" fmla="*/ 3140348 w 7044505"/>
              <a:gd name="connsiteY2436" fmla="*/ 1694684 h 3473985"/>
              <a:gd name="connsiteX2437" fmla="*/ 3163181 w 7044505"/>
              <a:gd name="connsiteY2437" fmla="*/ 1709335 h 3473985"/>
              <a:gd name="connsiteX2438" fmla="*/ 3209355 w 7044505"/>
              <a:gd name="connsiteY2438" fmla="*/ 1739717 h 3473985"/>
              <a:gd name="connsiteX2439" fmla="*/ 3209472 w 7044505"/>
              <a:gd name="connsiteY2439" fmla="*/ 1739717 h 3473985"/>
              <a:gd name="connsiteX2440" fmla="*/ 3213584 w 7044505"/>
              <a:gd name="connsiteY2440" fmla="*/ 1742434 h 3473985"/>
              <a:gd name="connsiteX2441" fmla="*/ 3283437 w 7044505"/>
              <a:gd name="connsiteY2441" fmla="*/ 1788953 h 3473985"/>
              <a:gd name="connsiteX2442" fmla="*/ 3289874 w 7044505"/>
              <a:gd name="connsiteY2442" fmla="*/ 1793257 h 3473985"/>
              <a:gd name="connsiteX2443" fmla="*/ 3317314 w 7044505"/>
              <a:gd name="connsiteY2443" fmla="*/ 1811855 h 3473985"/>
              <a:gd name="connsiteX2444" fmla="*/ 3330114 w 7044505"/>
              <a:gd name="connsiteY2444" fmla="*/ 1821032 h 3473985"/>
              <a:gd name="connsiteX2445" fmla="*/ 3342467 w 7044505"/>
              <a:gd name="connsiteY2445" fmla="*/ 1838928 h 3473985"/>
              <a:gd name="connsiteX2446" fmla="*/ 3364449 w 7044505"/>
              <a:gd name="connsiteY2446" fmla="*/ 1845834 h 3473985"/>
              <a:gd name="connsiteX2447" fmla="*/ 3374078 w 7044505"/>
              <a:gd name="connsiteY2447" fmla="*/ 1866455 h 3473985"/>
              <a:gd name="connsiteX2448" fmla="*/ 3374172 w 7044505"/>
              <a:gd name="connsiteY2448" fmla="*/ 1866434 h 3473985"/>
              <a:gd name="connsiteX2449" fmla="*/ 3372972 w 7044505"/>
              <a:gd name="connsiteY2449" fmla="*/ 1858224 h 3473985"/>
              <a:gd name="connsiteX2450" fmla="*/ 3364546 w 7044505"/>
              <a:gd name="connsiteY2450" fmla="*/ 1845835 h 3473985"/>
              <a:gd name="connsiteX2451" fmla="*/ 3342564 w 7044505"/>
              <a:gd name="connsiteY2451" fmla="*/ 1838929 h 3473985"/>
              <a:gd name="connsiteX2452" fmla="*/ 3330210 w 7044505"/>
              <a:gd name="connsiteY2452" fmla="*/ 1821032 h 3473985"/>
              <a:gd name="connsiteX2453" fmla="*/ 3299575 w 7044505"/>
              <a:gd name="connsiteY2453" fmla="*/ 1799743 h 3473985"/>
              <a:gd name="connsiteX2454" fmla="*/ 3289874 w 7044505"/>
              <a:gd name="connsiteY2454" fmla="*/ 1793257 h 3473985"/>
              <a:gd name="connsiteX2455" fmla="*/ 3288411 w 7044505"/>
              <a:gd name="connsiteY2455" fmla="*/ 1792265 h 3473985"/>
              <a:gd name="connsiteX2456" fmla="*/ 3283437 w 7044505"/>
              <a:gd name="connsiteY2456" fmla="*/ 1788953 h 3473985"/>
              <a:gd name="connsiteX2457" fmla="*/ 3236859 w 7044505"/>
              <a:gd name="connsiteY2457" fmla="*/ 1757809 h 3473985"/>
              <a:gd name="connsiteX2458" fmla="*/ 3213584 w 7044505"/>
              <a:gd name="connsiteY2458" fmla="*/ 1742434 h 3473985"/>
              <a:gd name="connsiteX2459" fmla="*/ 3209505 w 7044505"/>
              <a:gd name="connsiteY2459" fmla="*/ 1739717 h 3473985"/>
              <a:gd name="connsiteX2460" fmla="*/ 3209472 w 7044505"/>
              <a:gd name="connsiteY2460" fmla="*/ 1739717 h 3473985"/>
              <a:gd name="connsiteX2461" fmla="*/ 3173378 w 7044505"/>
              <a:gd name="connsiteY2461" fmla="*/ 1715875 h 3473985"/>
              <a:gd name="connsiteX2462" fmla="*/ 3140444 w 7044505"/>
              <a:gd name="connsiteY2462" fmla="*/ 1694585 h 3473985"/>
              <a:gd name="connsiteX2463" fmla="*/ 3136651 w 7044505"/>
              <a:gd name="connsiteY2463" fmla="*/ 1691085 h 3473985"/>
              <a:gd name="connsiteX2464" fmla="*/ 3136165 w 7044505"/>
              <a:gd name="connsiteY2464" fmla="*/ 1664433 h 3473985"/>
              <a:gd name="connsiteX2465" fmla="*/ 4873743 w 7044505"/>
              <a:gd name="connsiteY2465" fmla="*/ 1660558 h 3473985"/>
              <a:gd name="connsiteX2466" fmla="*/ 4873725 w 7044505"/>
              <a:gd name="connsiteY2466" fmla="*/ 1660640 h 3473985"/>
              <a:gd name="connsiteX2467" fmla="*/ 4883743 w 7044505"/>
              <a:gd name="connsiteY2467" fmla="*/ 1668324 h 3473985"/>
              <a:gd name="connsiteX2468" fmla="*/ 4899208 w 7044505"/>
              <a:gd name="connsiteY2468" fmla="*/ 1676008 h 3473985"/>
              <a:gd name="connsiteX2469" fmla="*/ 4913895 w 7044505"/>
              <a:gd name="connsiteY2469" fmla="*/ 1683692 h 3473985"/>
              <a:gd name="connsiteX2470" fmla="*/ 4930139 w 7044505"/>
              <a:gd name="connsiteY2470" fmla="*/ 1692932 h 3473985"/>
              <a:gd name="connsiteX2471" fmla="*/ 4948620 w 7044505"/>
              <a:gd name="connsiteY2471" fmla="*/ 1689820 h 3473985"/>
              <a:gd name="connsiteX2472" fmla="*/ 4959416 w 7044505"/>
              <a:gd name="connsiteY2472" fmla="*/ 1700617 h 3473985"/>
              <a:gd name="connsiteX2473" fmla="*/ 4984900 w 7044505"/>
              <a:gd name="connsiteY2473" fmla="*/ 1710634 h 3473985"/>
              <a:gd name="connsiteX2474" fmla="*/ 5018846 w 7044505"/>
              <a:gd name="connsiteY2474" fmla="*/ 1707522 h 3473985"/>
              <a:gd name="connsiteX2475" fmla="*/ 5020985 w 7044505"/>
              <a:gd name="connsiteY2475" fmla="*/ 1698380 h 3473985"/>
              <a:gd name="connsiteX2476" fmla="*/ 5020974 w 7044505"/>
              <a:gd name="connsiteY2476" fmla="*/ 1698289 h 3473985"/>
              <a:gd name="connsiteX2477" fmla="*/ 5018844 w 7044505"/>
              <a:gd name="connsiteY2477" fmla="*/ 1707426 h 3473985"/>
              <a:gd name="connsiteX2478" fmla="*/ 4984898 w 7044505"/>
              <a:gd name="connsiteY2478" fmla="*/ 1710538 h 3473985"/>
              <a:gd name="connsiteX2479" fmla="*/ 4959415 w 7044505"/>
              <a:gd name="connsiteY2479" fmla="*/ 1700520 h 3473985"/>
              <a:gd name="connsiteX2480" fmla="*/ 4948617 w 7044505"/>
              <a:gd name="connsiteY2480" fmla="*/ 1689724 h 3473985"/>
              <a:gd name="connsiteX2481" fmla="*/ 4930138 w 7044505"/>
              <a:gd name="connsiteY2481" fmla="*/ 1692836 h 3473985"/>
              <a:gd name="connsiteX2482" fmla="*/ 4913894 w 7044505"/>
              <a:gd name="connsiteY2482" fmla="*/ 1683595 h 3473985"/>
              <a:gd name="connsiteX2483" fmla="*/ 4899207 w 7044505"/>
              <a:gd name="connsiteY2483" fmla="*/ 1675911 h 3473985"/>
              <a:gd name="connsiteX2484" fmla="*/ 4883742 w 7044505"/>
              <a:gd name="connsiteY2484" fmla="*/ 1668228 h 3473985"/>
              <a:gd name="connsiteX2485" fmla="*/ 3977977 w 7044505"/>
              <a:gd name="connsiteY2485" fmla="*/ 1640350 h 3473985"/>
              <a:gd name="connsiteX2486" fmla="*/ 3977570 w 7044505"/>
              <a:gd name="connsiteY2486" fmla="*/ 1641503 h 3473985"/>
              <a:gd name="connsiteX2487" fmla="*/ 3977986 w 7044505"/>
              <a:gd name="connsiteY2487" fmla="*/ 1640355 h 3473985"/>
              <a:gd name="connsiteX2488" fmla="*/ 4885959 w 7044505"/>
              <a:gd name="connsiteY2488" fmla="*/ 1633744 h 3473985"/>
              <a:gd name="connsiteX2489" fmla="*/ 4881458 w 7044505"/>
              <a:gd name="connsiteY2489" fmla="*/ 1639193 h 3473985"/>
              <a:gd name="connsiteX2490" fmla="*/ 4877337 w 7044505"/>
              <a:gd name="connsiteY2490" fmla="*/ 1645223 h 3473985"/>
              <a:gd name="connsiteX2491" fmla="*/ 4885687 w 7044505"/>
              <a:gd name="connsiteY2491" fmla="*/ 1634670 h 3473985"/>
              <a:gd name="connsiteX2492" fmla="*/ 4885831 w 7044505"/>
              <a:gd name="connsiteY2492" fmla="*/ 1634625 h 3473985"/>
              <a:gd name="connsiteX2493" fmla="*/ 4886075 w 7044505"/>
              <a:gd name="connsiteY2493" fmla="*/ 1633892 h 3473985"/>
              <a:gd name="connsiteX2494" fmla="*/ 4016724 w 7044505"/>
              <a:gd name="connsiteY2494" fmla="*/ 1633005 h 3473985"/>
              <a:gd name="connsiteX2495" fmla="*/ 4016605 w 7044505"/>
              <a:gd name="connsiteY2495" fmla="*/ 1633019 h 3473985"/>
              <a:gd name="connsiteX2496" fmla="*/ 4012726 w 7044505"/>
              <a:gd name="connsiteY2496" fmla="*/ 1637493 h 3473985"/>
              <a:gd name="connsiteX2497" fmla="*/ 4007596 w 7044505"/>
              <a:gd name="connsiteY2497" fmla="*/ 1645303 h 3473985"/>
              <a:gd name="connsiteX2498" fmla="*/ 4007813 w 7044505"/>
              <a:gd name="connsiteY2498" fmla="*/ 1645225 h 3473985"/>
              <a:gd name="connsiteX2499" fmla="*/ 4012920 w 7044505"/>
              <a:gd name="connsiteY2499" fmla="*/ 1637394 h 3473985"/>
              <a:gd name="connsiteX2500" fmla="*/ 3505620 w 7044505"/>
              <a:gd name="connsiteY2500" fmla="*/ 1621593 h 3473985"/>
              <a:gd name="connsiteX2501" fmla="*/ 3497605 w 7044505"/>
              <a:gd name="connsiteY2501" fmla="*/ 1628739 h 3473985"/>
              <a:gd name="connsiteX2502" fmla="*/ 3497603 w 7044505"/>
              <a:gd name="connsiteY2502" fmla="*/ 1628733 h 3473985"/>
              <a:gd name="connsiteX2503" fmla="*/ 3493327 w 7044505"/>
              <a:gd name="connsiteY2503" fmla="*/ 1632724 h 3473985"/>
              <a:gd name="connsiteX2504" fmla="*/ 3493330 w 7044505"/>
              <a:gd name="connsiteY2504" fmla="*/ 1632732 h 3473985"/>
              <a:gd name="connsiteX2505" fmla="*/ 3498687 w 7044505"/>
              <a:gd name="connsiteY2505" fmla="*/ 1627947 h 3473985"/>
              <a:gd name="connsiteX2506" fmla="*/ 4024223 w 7044505"/>
              <a:gd name="connsiteY2506" fmla="*/ 1599267 h 3473985"/>
              <a:gd name="connsiteX2507" fmla="*/ 4024082 w 7044505"/>
              <a:gd name="connsiteY2507" fmla="*/ 1599315 h 3473985"/>
              <a:gd name="connsiteX2508" fmla="*/ 4021967 w 7044505"/>
              <a:gd name="connsiteY2508" fmla="*/ 1605784 h 3473985"/>
              <a:gd name="connsiteX2509" fmla="*/ 4036654 w 7044505"/>
              <a:gd name="connsiteY2509" fmla="*/ 1622805 h 3473985"/>
              <a:gd name="connsiteX2510" fmla="*/ 4031450 w 7044505"/>
              <a:gd name="connsiteY2510" fmla="*/ 1628301 h 3473985"/>
              <a:gd name="connsiteX2511" fmla="*/ 4025239 w 7044505"/>
              <a:gd name="connsiteY2511" fmla="*/ 1631952 h 3473985"/>
              <a:gd name="connsiteX2512" fmla="*/ 4025272 w 7044505"/>
              <a:gd name="connsiteY2512" fmla="*/ 1631948 h 3473985"/>
              <a:gd name="connsiteX2513" fmla="*/ 4036847 w 7044505"/>
              <a:gd name="connsiteY2513" fmla="*/ 1622708 h 3473985"/>
              <a:gd name="connsiteX2514" fmla="*/ 4022159 w 7044505"/>
              <a:gd name="connsiteY2514" fmla="*/ 1605685 h 3473985"/>
              <a:gd name="connsiteX2515" fmla="*/ 3234951 w 7044505"/>
              <a:gd name="connsiteY2515" fmla="*/ 1596992 h 3473985"/>
              <a:gd name="connsiteX2516" fmla="*/ 3234926 w 7044505"/>
              <a:gd name="connsiteY2516" fmla="*/ 1596993 h 3473985"/>
              <a:gd name="connsiteX2517" fmla="*/ 3233625 w 7044505"/>
              <a:gd name="connsiteY2517" fmla="*/ 1601892 h 3473985"/>
              <a:gd name="connsiteX2518" fmla="*/ 3231096 w 7044505"/>
              <a:gd name="connsiteY2518" fmla="*/ 1614050 h 3473985"/>
              <a:gd name="connsiteX2519" fmla="*/ 3222148 w 7044505"/>
              <a:gd name="connsiteY2519" fmla="*/ 1619789 h 3473985"/>
              <a:gd name="connsiteX2520" fmla="*/ 3207461 w 7044505"/>
              <a:gd name="connsiteY2520" fmla="*/ 1624944 h 3473985"/>
              <a:gd name="connsiteX2521" fmla="*/ 3197248 w 7044505"/>
              <a:gd name="connsiteY2521" fmla="*/ 1636421 h 3473985"/>
              <a:gd name="connsiteX2522" fmla="*/ 3180031 w 7044505"/>
              <a:gd name="connsiteY2522" fmla="*/ 1640215 h 3473985"/>
              <a:gd name="connsiteX2523" fmla="*/ 3167290 w 7044505"/>
              <a:gd name="connsiteY2523" fmla="*/ 1644008 h 3473985"/>
              <a:gd name="connsiteX2524" fmla="*/ 3161304 w 7044505"/>
              <a:gd name="connsiteY2524" fmla="*/ 1647547 h 3473985"/>
              <a:gd name="connsiteX2525" fmla="*/ 3167386 w 7044505"/>
              <a:gd name="connsiteY2525" fmla="*/ 1644008 h 3473985"/>
              <a:gd name="connsiteX2526" fmla="*/ 3180129 w 7044505"/>
              <a:gd name="connsiteY2526" fmla="*/ 1640214 h 3473985"/>
              <a:gd name="connsiteX2527" fmla="*/ 3197345 w 7044505"/>
              <a:gd name="connsiteY2527" fmla="*/ 1636420 h 3473985"/>
              <a:gd name="connsiteX2528" fmla="*/ 3207559 w 7044505"/>
              <a:gd name="connsiteY2528" fmla="*/ 1624943 h 3473985"/>
              <a:gd name="connsiteX2529" fmla="*/ 3222245 w 7044505"/>
              <a:gd name="connsiteY2529" fmla="*/ 1619788 h 3473985"/>
              <a:gd name="connsiteX2530" fmla="*/ 3231194 w 7044505"/>
              <a:gd name="connsiteY2530" fmla="*/ 1614049 h 3473985"/>
              <a:gd name="connsiteX2531" fmla="*/ 3233722 w 7044505"/>
              <a:gd name="connsiteY2531" fmla="*/ 1601891 h 3473985"/>
              <a:gd name="connsiteX2532" fmla="*/ 3264349 w 7044505"/>
              <a:gd name="connsiteY2532" fmla="*/ 1587776 h 3473985"/>
              <a:gd name="connsiteX2533" fmla="*/ 3264330 w 7044505"/>
              <a:gd name="connsiteY2533" fmla="*/ 1587779 h 3473985"/>
              <a:gd name="connsiteX2534" fmla="*/ 3255472 w 7044505"/>
              <a:gd name="connsiteY2534" fmla="*/ 1588032 h 3473985"/>
              <a:gd name="connsiteX2535" fmla="*/ 3251570 w 7044505"/>
              <a:gd name="connsiteY2535" fmla="*/ 1589808 h 3473985"/>
              <a:gd name="connsiteX2536" fmla="*/ 3251425 w 7044505"/>
              <a:gd name="connsiteY2536" fmla="*/ 1589831 h 3473985"/>
              <a:gd name="connsiteX2537" fmla="*/ 3239948 w 7044505"/>
              <a:gd name="connsiteY2537" fmla="*/ 1596835 h 3473985"/>
              <a:gd name="connsiteX2538" fmla="*/ 3235395 w 7044505"/>
              <a:gd name="connsiteY2538" fmla="*/ 1596978 h 3473985"/>
              <a:gd name="connsiteX2539" fmla="*/ 3240045 w 7044505"/>
              <a:gd name="connsiteY2539" fmla="*/ 1596834 h 3473985"/>
              <a:gd name="connsiteX2540" fmla="*/ 3251522 w 7044505"/>
              <a:gd name="connsiteY2540" fmla="*/ 1589830 h 3473985"/>
              <a:gd name="connsiteX2541" fmla="*/ 3251570 w 7044505"/>
              <a:gd name="connsiteY2541" fmla="*/ 1589808 h 3473985"/>
              <a:gd name="connsiteX2542" fmla="*/ 3264330 w 7044505"/>
              <a:gd name="connsiteY2542" fmla="*/ 1587779 h 3473985"/>
              <a:gd name="connsiteX2543" fmla="*/ 3264384 w 7044505"/>
              <a:gd name="connsiteY2543" fmla="*/ 1587778 h 3473985"/>
              <a:gd name="connsiteX2544" fmla="*/ 3990114 w 7044505"/>
              <a:gd name="connsiteY2544" fmla="*/ 1587770 h 3473985"/>
              <a:gd name="connsiteX2545" fmla="*/ 3989881 w 7044505"/>
              <a:gd name="connsiteY2545" fmla="*/ 1590038 h 3473985"/>
              <a:gd name="connsiteX2546" fmla="*/ 3989268 w 7044505"/>
              <a:gd name="connsiteY2546" fmla="*/ 1597063 h 3473985"/>
              <a:gd name="connsiteX2547" fmla="*/ 3989284 w 7044505"/>
              <a:gd name="connsiteY2547" fmla="*/ 1596981 h 3473985"/>
              <a:gd name="connsiteX2548" fmla="*/ 4070695 w 7044505"/>
              <a:gd name="connsiteY2548" fmla="*/ 1586913 h 3473985"/>
              <a:gd name="connsiteX2549" fmla="*/ 4070430 w 7044505"/>
              <a:gd name="connsiteY2549" fmla="*/ 1586923 h 3473985"/>
              <a:gd name="connsiteX2550" fmla="*/ 4077699 w 7044505"/>
              <a:gd name="connsiteY2550" fmla="*/ 1587206 h 3473985"/>
              <a:gd name="connsiteX2551" fmla="*/ 4116312 w 7044505"/>
              <a:gd name="connsiteY2551" fmla="*/ 1609576 h 3473985"/>
              <a:gd name="connsiteX2552" fmla="*/ 4163390 w 7044505"/>
              <a:gd name="connsiteY2552" fmla="*/ 1644300 h 3473985"/>
              <a:gd name="connsiteX2553" fmla="*/ 4186538 w 7044505"/>
              <a:gd name="connsiteY2553" fmla="*/ 1651985 h 3473985"/>
              <a:gd name="connsiteX2554" fmla="*/ 4190293 w 7044505"/>
              <a:gd name="connsiteY2554" fmla="*/ 1652340 h 3473985"/>
              <a:gd name="connsiteX2555" fmla="*/ 4203777 w 7044505"/>
              <a:gd name="connsiteY2555" fmla="*/ 1653729 h 3473985"/>
              <a:gd name="connsiteX2556" fmla="*/ 4216480 w 7044505"/>
              <a:gd name="connsiteY2556" fmla="*/ 1655267 h 3473985"/>
              <a:gd name="connsiteX2557" fmla="*/ 4221215 w 7044505"/>
              <a:gd name="connsiteY2557" fmla="*/ 1655869 h 3473985"/>
              <a:gd name="connsiteX2558" fmla="*/ 4209511 w 7044505"/>
              <a:gd name="connsiteY2558" fmla="*/ 1654277 h 3473985"/>
              <a:gd name="connsiteX2559" fmla="*/ 4209494 w 7044505"/>
              <a:gd name="connsiteY2559" fmla="*/ 1654318 h 3473985"/>
              <a:gd name="connsiteX2560" fmla="*/ 4203777 w 7044505"/>
              <a:gd name="connsiteY2560" fmla="*/ 1653729 h 3473985"/>
              <a:gd name="connsiteX2561" fmla="*/ 4199535 w 7044505"/>
              <a:gd name="connsiteY2561" fmla="*/ 1653216 h 3473985"/>
              <a:gd name="connsiteX2562" fmla="*/ 4190293 w 7044505"/>
              <a:gd name="connsiteY2562" fmla="*/ 1652340 h 3473985"/>
              <a:gd name="connsiteX2563" fmla="*/ 4186831 w 7044505"/>
              <a:gd name="connsiteY2563" fmla="*/ 1651984 h 3473985"/>
              <a:gd name="connsiteX2564" fmla="*/ 4163682 w 7044505"/>
              <a:gd name="connsiteY2564" fmla="*/ 1644299 h 3473985"/>
              <a:gd name="connsiteX2565" fmla="*/ 4116605 w 7044505"/>
              <a:gd name="connsiteY2565" fmla="*/ 1609576 h 3473985"/>
              <a:gd name="connsiteX2566" fmla="*/ 4077991 w 7044505"/>
              <a:gd name="connsiteY2566" fmla="*/ 1587205 h 3473985"/>
              <a:gd name="connsiteX2567" fmla="*/ 4070695 w 7044505"/>
              <a:gd name="connsiteY2567" fmla="*/ 1586913 h 3473985"/>
              <a:gd name="connsiteX2568" fmla="*/ 4778214 w 7044505"/>
              <a:gd name="connsiteY2568" fmla="*/ 1582617 h 3473985"/>
              <a:gd name="connsiteX2569" fmla="*/ 4777917 w 7044505"/>
              <a:gd name="connsiteY2569" fmla="*/ 1587885 h 3473985"/>
              <a:gd name="connsiteX2570" fmla="*/ 4767899 w 7044505"/>
              <a:gd name="connsiteY2570" fmla="*/ 1602572 h 3473985"/>
              <a:gd name="connsiteX2571" fmla="*/ 4764009 w 7044505"/>
              <a:gd name="connsiteY2571" fmla="*/ 1617260 h 3473985"/>
              <a:gd name="connsiteX2572" fmla="*/ 4754769 w 7044505"/>
              <a:gd name="connsiteY2572" fmla="*/ 1628056 h 3473985"/>
              <a:gd name="connsiteX2573" fmla="*/ 4743194 w 7044505"/>
              <a:gd name="connsiteY2573" fmla="*/ 1637296 h 3473985"/>
              <a:gd name="connsiteX2574" fmla="*/ 4735509 w 7044505"/>
              <a:gd name="connsiteY2574" fmla="*/ 1658111 h 3473985"/>
              <a:gd name="connsiteX2575" fmla="*/ 4719267 w 7044505"/>
              <a:gd name="connsiteY2575" fmla="*/ 1668129 h 3473985"/>
              <a:gd name="connsiteX2576" fmla="*/ 4708469 w 7044505"/>
              <a:gd name="connsiteY2576" fmla="*/ 1682817 h 3473985"/>
              <a:gd name="connsiteX2577" fmla="*/ 4695338 w 7044505"/>
              <a:gd name="connsiteY2577" fmla="*/ 1683594 h 3473985"/>
              <a:gd name="connsiteX2578" fmla="*/ 4680652 w 7044505"/>
              <a:gd name="connsiteY2578" fmla="*/ 1682038 h 3473985"/>
              <a:gd name="connsiteX2579" fmla="*/ 4665964 w 7044505"/>
              <a:gd name="connsiteY2579" fmla="*/ 1700519 h 3473985"/>
              <a:gd name="connsiteX2580" fmla="*/ 4666159 w 7044505"/>
              <a:gd name="connsiteY2580" fmla="*/ 1700713 h 3473985"/>
              <a:gd name="connsiteX2581" fmla="*/ 4672627 w 7044505"/>
              <a:gd name="connsiteY2581" fmla="*/ 1690051 h 3473985"/>
              <a:gd name="connsiteX2582" fmla="*/ 4680846 w 7044505"/>
              <a:gd name="connsiteY2582" fmla="*/ 1682234 h 3473985"/>
              <a:gd name="connsiteX2583" fmla="*/ 4695533 w 7044505"/>
              <a:gd name="connsiteY2583" fmla="*/ 1683790 h 3473985"/>
              <a:gd name="connsiteX2584" fmla="*/ 4708665 w 7044505"/>
              <a:gd name="connsiteY2584" fmla="*/ 1683011 h 3473985"/>
              <a:gd name="connsiteX2585" fmla="*/ 4719461 w 7044505"/>
              <a:gd name="connsiteY2585" fmla="*/ 1668324 h 3473985"/>
              <a:gd name="connsiteX2586" fmla="*/ 4735704 w 7044505"/>
              <a:gd name="connsiteY2586" fmla="*/ 1658306 h 3473985"/>
              <a:gd name="connsiteX2587" fmla="*/ 4743388 w 7044505"/>
              <a:gd name="connsiteY2587" fmla="*/ 1637491 h 3473985"/>
              <a:gd name="connsiteX2588" fmla="*/ 4754963 w 7044505"/>
              <a:gd name="connsiteY2588" fmla="*/ 1628250 h 3473985"/>
              <a:gd name="connsiteX2589" fmla="*/ 4764203 w 7044505"/>
              <a:gd name="connsiteY2589" fmla="*/ 1617454 h 3473985"/>
              <a:gd name="connsiteX2590" fmla="*/ 4768094 w 7044505"/>
              <a:gd name="connsiteY2590" fmla="*/ 1602767 h 3473985"/>
              <a:gd name="connsiteX2591" fmla="*/ 4778112 w 7044505"/>
              <a:gd name="connsiteY2591" fmla="*/ 1588079 h 3473985"/>
              <a:gd name="connsiteX2592" fmla="*/ 4778416 w 7044505"/>
              <a:gd name="connsiteY2592" fmla="*/ 1582682 h 3473985"/>
              <a:gd name="connsiteX2593" fmla="*/ 3534180 w 7044505"/>
              <a:gd name="connsiteY2593" fmla="*/ 1577138 h 3473985"/>
              <a:gd name="connsiteX2594" fmla="*/ 3530968 w 7044505"/>
              <a:gd name="connsiteY2594" fmla="*/ 1582051 h 3473985"/>
              <a:gd name="connsiteX2595" fmla="*/ 3526206 w 7044505"/>
              <a:gd name="connsiteY2595" fmla="*/ 1582967 h 3473985"/>
              <a:gd name="connsiteX2596" fmla="*/ 3530992 w 7044505"/>
              <a:gd name="connsiteY2596" fmla="*/ 1582074 h 3473985"/>
              <a:gd name="connsiteX2597" fmla="*/ 3534177 w 7044505"/>
              <a:gd name="connsiteY2597" fmla="*/ 1577186 h 3473985"/>
              <a:gd name="connsiteX2598" fmla="*/ 3991405 w 7044505"/>
              <a:gd name="connsiteY2598" fmla="*/ 1576799 h 3473985"/>
              <a:gd name="connsiteX2599" fmla="*/ 3985590 w 7044505"/>
              <a:gd name="connsiteY2599" fmla="*/ 1576895 h 3473985"/>
              <a:gd name="connsiteX2600" fmla="*/ 3981504 w 7044505"/>
              <a:gd name="connsiteY2600" fmla="*/ 1590999 h 3473985"/>
              <a:gd name="connsiteX2601" fmla="*/ 3981514 w 7044505"/>
              <a:gd name="connsiteY2601" fmla="*/ 1591016 h 3473985"/>
              <a:gd name="connsiteX2602" fmla="*/ 3982452 w 7044505"/>
              <a:gd name="connsiteY2602" fmla="*/ 1583825 h 3473985"/>
              <a:gd name="connsiteX2603" fmla="*/ 3985589 w 7044505"/>
              <a:gd name="connsiteY2603" fmla="*/ 1576992 h 3473985"/>
              <a:gd name="connsiteX2604" fmla="*/ 3991389 w 7044505"/>
              <a:gd name="connsiteY2604" fmla="*/ 1576897 h 3473985"/>
              <a:gd name="connsiteX2605" fmla="*/ 1046503 w 7044505"/>
              <a:gd name="connsiteY2605" fmla="*/ 1575922 h 3473985"/>
              <a:gd name="connsiteX2606" fmla="*/ 1068291 w 7044505"/>
              <a:gd name="connsiteY2606" fmla="*/ 1587497 h 3473985"/>
              <a:gd name="connsiteX2607" fmla="*/ 1118772 w 7044505"/>
              <a:gd name="connsiteY2607" fmla="*/ 1605103 h 3473985"/>
              <a:gd name="connsiteX2608" fmla="*/ 1174409 w 7044505"/>
              <a:gd name="connsiteY2608" fmla="*/ 1604616 h 3473985"/>
              <a:gd name="connsiteX2609" fmla="*/ 1180925 w 7044505"/>
              <a:gd name="connsiteY2609" fmla="*/ 1596251 h 3473985"/>
              <a:gd name="connsiteX2610" fmla="*/ 1211468 w 7044505"/>
              <a:gd name="connsiteY2610" fmla="*/ 1596251 h 3473985"/>
              <a:gd name="connsiteX2611" fmla="*/ 1233741 w 7044505"/>
              <a:gd name="connsiteY2611" fmla="*/ 1616191 h 3473985"/>
              <a:gd name="connsiteX2612" fmla="*/ 1246288 w 7044505"/>
              <a:gd name="connsiteY2612" fmla="*/ 1631461 h 3473985"/>
              <a:gd name="connsiteX2613" fmla="*/ 1253194 w 7044505"/>
              <a:gd name="connsiteY2613" fmla="*/ 1644009 h 3473985"/>
              <a:gd name="connsiteX2614" fmla="*/ 1275858 w 7044505"/>
              <a:gd name="connsiteY2614" fmla="*/ 1655583 h 3473985"/>
              <a:gd name="connsiteX2615" fmla="*/ 1291129 w 7044505"/>
              <a:gd name="connsiteY2615" fmla="*/ 1637492 h 3473985"/>
              <a:gd name="connsiteX2616" fmla="*/ 1325852 w 7044505"/>
              <a:gd name="connsiteY2616" fmla="*/ 1657432 h 3473985"/>
              <a:gd name="connsiteX2617" fmla="*/ 1344333 w 7044505"/>
              <a:gd name="connsiteY2617" fmla="*/ 1683791 h 3473985"/>
              <a:gd name="connsiteX2618" fmla="*/ 1349001 w 7044505"/>
              <a:gd name="connsiteY2618" fmla="*/ 1698575 h 3473985"/>
              <a:gd name="connsiteX2619" fmla="*/ 1354546 w 7044505"/>
              <a:gd name="connsiteY2619" fmla="*/ 1710636 h 3473985"/>
              <a:gd name="connsiteX2620" fmla="*/ 1381878 w 7044505"/>
              <a:gd name="connsiteY2620" fmla="*/ 1720362 h 3473985"/>
              <a:gd name="connsiteX2621" fmla="*/ 1390048 w 7044505"/>
              <a:gd name="connsiteY2621" fmla="*/ 1723378 h 3473985"/>
              <a:gd name="connsiteX2622" fmla="*/ 1388297 w 7044505"/>
              <a:gd name="connsiteY2622" fmla="*/ 1731548 h 3473985"/>
              <a:gd name="connsiteX2623" fmla="*/ 1381780 w 7044505"/>
              <a:gd name="connsiteY2623" fmla="*/ 1786212 h 3473985"/>
              <a:gd name="connsiteX2624" fmla="*/ 1389172 w 7044505"/>
              <a:gd name="connsiteY2624" fmla="*/ 1824341 h 3473985"/>
              <a:gd name="connsiteX2625" fmla="*/ 1409987 w 7044505"/>
              <a:gd name="connsiteY2625" fmla="*/ 1849921 h 3473985"/>
              <a:gd name="connsiteX2626" fmla="*/ 1421270 w 7044505"/>
              <a:gd name="connsiteY2626" fmla="*/ 1869861 h 3473985"/>
              <a:gd name="connsiteX2627" fmla="*/ 1443349 w 7044505"/>
              <a:gd name="connsiteY2627" fmla="*/ 1880269 h 3473985"/>
              <a:gd name="connsiteX2628" fmla="*/ 1489356 w 7044505"/>
              <a:gd name="connsiteY2628" fmla="*/ 1870250 h 3473985"/>
              <a:gd name="connsiteX2629" fmla="*/ 1504141 w 7044505"/>
              <a:gd name="connsiteY2629" fmla="*/ 1872390 h 3473985"/>
              <a:gd name="connsiteX2630" fmla="*/ 1517175 w 7044505"/>
              <a:gd name="connsiteY2630" fmla="*/ 1854590 h 3473985"/>
              <a:gd name="connsiteX2631" fmla="*/ 1522816 w 7044505"/>
              <a:gd name="connsiteY2631" fmla="*/ 1836791 h 3473985"/>
              <a:gd name="connsiteX2632" fmla="*/ 1548008 w 7044505"/>
              <a:gd name="connsiteY2632" fmla="*/ 1814225 h 3473985"/>
              <a:gd name="connsiteX2633" fmla="*/ 1578841 w 7044505"/>
              <a:gd name="connsiteY2633" fmla="*/ 1812960 h 3473985"/>
              <a:gd name="connsiteX2634" fmla="*/ 1595765 w 7044505"/>
              <a:gd name="connsiteY2634" fmla="*/ 1817337 h 3473985"/>
              <a:gd name="connsiteX2635" fmla="*/ 1584969 w 7044505"/>
              <a:gd name="connsiteY2635" fmla="*/ 1833386 h 3473985"/>
              <a:gd name="connsiteX2636" fmla="*/ 1581467 w 7044505"/>
              <a:gd name="connsiteY2636" fmla="*/ 1855466 h 3473985"/>
              <a:gd name="connsiteX2637" fmla="*/ 1572811 w 7044505"/>
              <a:gd name="connsiteY2637" fmla="*/ 1882019 h 3473985"/>
              <a:gd name="connsiteX2638" fmla="*/ 1563667 w 7044505"/>
              <a:gd name="connsiteY2638" fmla="*/ 1876378 h 3473985"/>
              <a:gd name="connsiteX2639" fmla="*/ 1556117 w 7044505"/>
              <a:gd name="connsiteY2639" fmla="*/ 1882275 h 3473985"/>
              <a:gd name="connsiteX2640" fmla="*/ 1553165 w 7044505"/>
              <a:gd name="connsiteY2640" fmla="*/ 1885975 h 3473985"/>
              <a:gd name="connsiteX2641" fmla="*/ 1556032 w 7044505"/>
              <a:gd name="connsiteY2641" fmla="*/ 1882419 h 3473985"/>
              <a:gd name="connsiteX2642" fmla="*/ 1563667 w 7044505"/>
              <a:gd name="connsiteY2642" fmla="*/ 1876571 h 3473985"/>
              <a:gd name="connsiteX2643" fmla="*/ 1572811 w 7044505"/>
              <a:gd name="connsiteY2643" fmla="*/ 1882212 h 3473985"/>
              <a:gd name="connsiteX2644" fmla="*/ 1568434 w 7044505"/>
              <a:gd name="connsiteY2644" fmla="*/ 1884742 h 3473985"/>
              <a:gd name="connsiteX2645" fmla="*/ 1563278 w 7044505"/>
              <a:gd name="connsiteY2645" fmla="*/ 1917229 h 3473985"/>
              <a:gd name="connsiteX2646" fmla="*/ 1557150 w 7044505"/>
              <a:gd name="connsiteY2646" fmla="*/ 1927150 h 3473985"/>
              <a:gd name="connsiteX2647" fmla="*/ 1557073 w 7044505"/>
              <a:gd name="connsiteY2647" fmla="*/ 1927160 h 3473985"/>
              <a:gd name="connsiteX2648" fmla="*/ 1558075 w 7044505"/>
              <a:gd name="connsiteY2648" fmla="*/ 1932596 h 3473985"/>
              <a:gd name="connsiteX2649" fmla="*/ 1564932 w 7044505"/>
              <a:gd name="connsiteY2649" fmla="*/ 1931721 h 3473985"/>
              <a:gd name="connsiteX2650" fmla="*/ 1554330 w 7044505"/>
              <a:gd name="connsiteY2650" fmla="*/ 1942615 h 3473985"/>
              <a:gd name="connsiteX2651" fmla="*/ 1552419 w 7044505"/>
              <a:gd name="connsiteY2651" fmla="*/ 1945535 h 3473985"/>
              <a:gd name="connsiteX2652" fmla="*/ 1554426 w 7044505"/>
              <a:gd name="connsiteY2652" fmla="*/ 1942614 h 3473985"/>
              <a:gd name="connsiteX2653" fmla="*/ 1565028 w 7044505"/>
              <a:gd name="connsiteY2653" fmla="*/ 1931721 h 3473985"/>
              <a:gd name="connsiteX2654" fmla="*/ 1565418 w 7044505"/>
              <a:gd name="connsiteY2654" fmla="*/ 1931525 h 3473985"/>
              <a:gd name="connsiteX2655" fmla="*/ 1601893 w 7044505"/>
              <a:gd name="connsiteY2655" fmla="*/ 1929386 h 3473985"/>
              <a:gd name="connsiteX2656" fmla="*/ 1623365 w 7044505"/>
              <a:gd name="connsiteY2656" fmla="*/ 1924644 h 3473985"/>
              <a:gd name="connsiteX2657" fmla="*/ 1643522 w 7044505"/>
              <a:gd name="connsiteY2657" fmla="*/ 1930261 h 3473985"/>
              <a:gd name="connsiteX2658" fmla="*/ 1665212 w 7044505"/>
              <a:gd name="connsiteY2658" fmla="*/ 1945629 h 3473985"/>
              <a:gd name="connsiteX2659" fmla="*/ 1665117 w 7044505"/>
              <a:gd name="connsiteY2659" fmla="*/ 1945658 h 3473985"/>
              <a:gd name="connsiteX2660" fmla="*/ 1665117 w 7044505"/>
              <a:gd name="connsiteY2660" fmla="*/ 1947478 h 3473985"/>
              <a:gd name="connsiteX2661" fmla="*/ 1660740 w 7044505"/>
              <a:gd name="connsiteY2661" fmla="*/ 1967904 h 3473985"/>
              <a:gd name="connsiteX2662" fmla="*/ 1658114 w 7044505"/>
              <a:gd name="connsiteY2662" fmla="*/ 2001267 h 3473985"/>
              <a:gd name="connsiteX2663" fmla="*/ 1653348 w 7044505"/>
              <a:gd name="connsiteY2663" fmla="*/ 2026458 h 3473985"/>
              <a:gd name="connsiteX2664" fmla="*/ 1656071 w 7044505"/>
              <a:gd name="connsiteY2664" fmla="*/ 2030641 h 3473985"/>
              <a:gd name="connsiteX2665" fmla="*/ 1656069 w 7044505"/>
              <a:gd name="connsiteY2665" fmla="*/ 2030641 h 3473985"/>
              <a:gd name="connsiteX2666" fmla="*/ 1675425 w 7044505"/>
              <a:gd name="connsiteY2666" fmla="*/ 2054762 h 3473985"/>
              <a:gd name="connsiteX2667" fmla="*/ 1672409 w 7044505"/>
              <a:gd name="connsiteY2667" fmla="*/ 2067212 h 3473985"/>
              <a:gd name="connsiteX2668" fmla="*/ 1671887 w 7044505"/>
              <a:gd name="connsiteY2668" fmla="*/ 2069462 h 3473985"/>
              <a:gd name="connsiteX2669" fmla="*/ 1672410 w 7044505"/>
              <a:gd name="connsiteY2669" fmla="*/ 2067310 h 3473985"/>
              <a:gd name="connsiteX2670" fmla="*/ 1675426 w 7044505"/>
              <a:gd name="connsiteY2670" fmla="*/ 2054859 h 3473985"/>
              <a:gd name="connsiteX2671" fmla="*/ 1685444 w 7044505"/>
              <a:gd name="connsiteY2671" fmla="*/ 2063808 h 3473985"/>
              <a:gd name="connsiteX2672" fmla="*/ 1716667 w 7044505"/>
              <a:gd name="connsiteY2672" fmla="*/ 2064683 h 3473985"/>
              <a:gd name="connsiteX2673" fmla="*/ 1744388 w 7044505"/>
              <a:gd name="connsiteY2673" fmla="*/ 2054275 h 3473985"/>
              <a:gd name="connsiteX2674" fmla="*/ 1771719 w 7044505"/>
              <a:gd name="connsiteY2674" fmla="*/ 2067310 h 3473985"/>
              <a:gd name="connsiteX2675" fmla="*/ 1783975 w 7044505"/>
              <a:gd name="connsiteY2675" fmla="*/ 2082677 h 3473985"/>
              <a:gd name="connsiteX2676" fmla="*/ 1781251 w 7044505"/>
              <a:gd name="connsiteY2676" fmla="*/ 2088806 h 3473985"/>
              <a:gd name="connsiteX2677" fmla="*/ 1768023 w 7044505"/>
              <a:gd name="connsiteY2677" fmla="*/ 2101644 h 3473985"/>
              <a:gd name="connsiteX2678" fmla="*/ 1756546 w 7044505"/>
              <a:gd name="connsiteY2678" fmla="*/ 2081316 h 3473985"/>
              <a:gd name="connsiteX2679" fmla="*/ 1750905 w 7044505"/>
              <a:gd name="connsiteY2679" fmla="*/ 2067893 h 3473985"/>
              <a:gd name="connsiteX2680" fmla="*/ 1729214 w 7044505"/>
              <a:gd name="connsiteY2680" fmla="*/ 2074798 h 3473985"/>
              <a:gd name="connsiteX2681" fmla="*/ 1718807 w 7044505"/>
              <a:gd name="connsiteY2681" fmla="*/ 2084331 h 3473985"/>
              <a:gd name="connsiteX2682" fmla="*/ 1724448 w 7044505"/>
              <a:gd name="connsiteY2682" fmla="*/ 2095127 h 3473985"/>
              <a:gd name="connsiteX2683" fmla="*/ 1709275 w 7044505"/>
              <a:gd name="connsiteY2683" fmla="*/ 2099018 h 3473985"/>
              <a:gd name="connsiteX2684" fmla="*/ 1694976 w 7044505"/>
              <a:gd name="connsiteY2684" fmla="*/ 2089486 h 3473985"/>
              <a:gd name="connsiteX2685" fmla="*/ 1669784 w 7044505"/>
              <a:gd name="connsiteY2685" fmla="*/ 2078106 h 3473985"/>
              <a:gd name="connsiteX2686" fmla="*/ 1669786 w 7044505"/>
              <a:gd name="connsiteY2686" fmla="*/ 2078098 h 3473985"/>
              <a:gd name="connsiteX2687" fmla="*/ 1665115 w 7044505"/>
              <a:gd name="connsiteY2687" fmla="*/ 2077717 h 3473985"/>
              <a:gd name="connsiteX2688" fmla="*/ 1653832 w 7044505"/>
              <a:gd name="connsiteY2688" fmla="*/ 2067699 h 3473985"/>
              <a:gd name="connsiteX2689" fmla="*/ 1639923 w 7044505"/>
              <a:gd name="connsiteY2689" fmla="*/ 2055540 h 3473985"/>
              <a:gd name="connsiteX2690" fmla="*/ 1631267 w 7044505"/>
              <a:gd name="connsiteY2690" fmla="*/ 2048148 h 3473985"/>
              <a:gd name="connsiteX2691" fmla="*/ 1619983 w 7044505"/>
              <a:gd name="connsiteY2691" fmla="*/ 2050288 h 3473985"/>
              <a:gd name="connsiteX2692" fmla="*/ 1614731 w 7044505"/>
              <a:gd name="connsiteY2692" fmla="*/ 2033363 h 3473985"/>
              <a:gd name="connsiteX2693" fmla="*/ 1616190 w 7044505"/>
              <a:gd name="connsiteY2693" fmla="*/ 2025680 h 3473985"/>
              <a:gd name="connsiteX2694" fmla="*/ 1609480 w 7044505"/>
              <a:gd name="connsiteY2694" fmla="*/ 2017704 h 3473985"/>
              <a:gd name="connsiteX2695" fmla="*/ 1585649 w 7044505"/>
              <a:gd name="connsiteY2695" fmla="*/ 1994750 h 3473985"/>
              <a:gd name="connsiteX2696" fmla="*/ 1582635 w 7044505"/>
              <a:gd name="connsiteY2696" fmla="*/ 1987357 h 3473985"/>
              <a:gd name="connsiteX2697" fmla="*/ 1582705 w 7044505"/>
              <a:gd name="connsiteY2697" fmla="*/ 1987341 h 3473985"/>
              <a:gd name="connsiteX2698" fmla="*/ 1580980 w 7044505"/>
              <a:gd name="connsiteY2698" fmla="*/ 1980061 h 3473985"/>
              <a:gd name="connsiteX2699" fmla="*/ 1575145 w 7044505"/>
              <a:gd name="connsiteY2699" fmla="*/ 1980061 h 3473985"/>
              <a:gd name="connsiteX2700" fmla="*/ 1575339 w 7044505"/>
              <a:gd name="connsiteY2700" fmla="*/ 1967319 h 3473985"/>
              <a:gd name="connsiteX2701" fmla="*/ 1553940 w 7044505"/>
              <a:gd name="connsiteY2701" fmla="*/ 1961873 h 3473985"/>
              <a:gd name="connsiteX2702" fmla="*/ 1545478 w 7044505"/>
              <a:gd name="connsiteY2702" fmla="*/ 1957690 h 3473985"/>
              <a:gd name="connsiteX2703" fmla="*/ 1547516 w 7044505"/>
              <a:gd name="connsiteY2703" fmla="*/ 1953079 h 3473985"/>
              <a:gd name="connsiteX2704" fmla="*/ 1544604 w 7044505"/>
              <a:gd name="connsiteY2704" fmla="*/ 1958081 h 3473985"/>
              <a:gd name="connsiteX2705" fmla="*/ 1530694 w 7044505"/>
              <a:gd name="connsiteY2705" fmla="*/ 1969656 h 3473985"/>
              <a:gd name="connsiteX2706" fmla="*/ 1530111 w 7044505"/>
              <a:gd name="connsiteY2706" fmla="*/ 1969169 h 3473985"/>
              <a:gd name="connsiteX2707" fmla="*/ 1502778 w 7044505"/>
              <a:gd name="connsiteY2707" fmla="*/ 1964403 h 3473985"/>
              <a:gd name="connsiteX2708" fmla="*/ 1493708 w 7044505"/>
              <a:gd name="connsiteY2708" fmla="*/ 1957156 h 3473985"/>
              <a:gd name="connsiteX2709" fmla="*/ 1481512 w 7044505"/>
              <a:gd name="connsiteY2709" fmla="*/ 1946322 h 3473985"/>
              <a:gd name="connsiteX2710" fmla="*/ 1481381 w 7044505"/>
              <a:gd name="connsiteY2710" fmla="*/ 1946507 h 3473985"/>
              <a:gd name="connsiteX2711" fmla="*/ 1460371 w 7044505"/>
              <a:gd name="connsiteY2711" fmla="*/ 1930167 h 3473985"/>
              <a:gd name="connsiteX2712" fmla="*/ 1424772 w 7044505"/>
              <a:gd name="connsiteY2712" fmla="*/ 1924914 h 3473985"/>
              <a:gd name="connsiteX2713" fmla="*/ 1385282 w 7044505"/>
              <a:gd name="connsiteY2713" fmla="*/ 1927054 h 3473985"/>
              <a:gd name="connsiteX2714" fmla="*/ 1341026 w 7044505"/>
              <a:gd name="connsiteY2714" fmla="*/ 1907990 h 3473985"/>
              <a:gd name="connsiteX2715" fmla="*/ 1302411 w 7044505"/>
              <a:gd name="connsiteY2715" fmla="*/ 1888439 h 3473985"/>
              <a:gd name="connsiteX2716" fmla="*/ 1271189 w 7044505"/>
              <a:gd name="connsiteY2716" fmla="*/ 1878907 h 3473985"/>
              <a:gd name="connsiteX2717" fmla="*/ 1242981 w 7044505"/>
              <a:gd name="connsiteY2717" fmla="*/ 1859842 h 3473985"/>
              <a:gd name="connsiteX2718" fmla="*/ 1227322 w 7044505"/>
              <a:gd name="connsiteY2718" fmla="*/ 1835527 h 3473985"/>
              <a:gd name="connsiteX2719" fmla="*/ 1233352 w 7044505"/>
              <a:gd name="connsiteY2719" fmla="*/ 1828620 h 3473985"/>
              <a:gd name="connsiteX2720" fmla="*/ 1234227 w 7044505"/>
              <a:gd name="connsiteY2720" fmla="*/ 1814322 h 3473985"/>
              <a:gd name="connsiteX2721" fmla="*/ 1224696 w 7044505"/>
              <a:gd name="connsiteY2721" fmla="*/ 1793118 h 3473985"/>
              <a:gd name="connsiteX2722" fmla="*/ 1182677 w 7044505"/>
              <a:gd name="connsiteY2722" fmla="*/ 1746235 h 3473985"/>
              <a:gd name="connsiteX2723" fmla="*/ 1166628 w 7044505"/>
              <a:gd name="connsiteY2723" fmla="*/ 1731451 h 3473985"/>
              <a:gd name="connsiteX2724" fmla="*/ 1154470 w 7044505"/>
              <a:gd name="connsiteY2724" fmla="*/ 1716278 h 3473985"/>
              <a:gd name="connsiteX2725" fmla="*/ 1151454 w 7044505"/>
              <a:gd name="connsiteY2725" fmla="*/ 1704606 h 3473985"/>
              <a:gd name="connsiteX2726" fmla="*/ 1138031 w 7044505"/>
              <a:gd name="connsiteY2726" fmla="*/ 1694198 h 3473985"/>
              <a:gd name="connsiteX2727" fmla="*/ 1128499 w 7044505"/>
              <a:gd name="connsiteY2727" fmla="*/ 1681164 h 3473985"/>
              <a:gd name="connsiteX2728" fmla="*/ 1112061 w 7044505"/>
              <a:gd name="connsiteY2728" fmla="*/ 1669882 h 3473985"/>
              <a:gd name="connsiteX2729" fmla="*/ 1098153 w 7044505"/>
              <a:gd name="connsiteY2729" fmla="*/ 1658599 h 3473985"/>
              <a:gd name="connsiteX2730" fmla="*/ 1089009 w 7044505"/>
              <a:gd name="connsiteY2730" fmla="*/ 1653347 h 3473985"/>
              <a:gd name="connsiteX2731" fmla="*/ 1085507 w 7044505"/>
              <a:gd name="connsiteY2731" fmla="*/ 1631266 h 3473985"/>
              <a:gd name="connsiteX2732" fmla="*/ 1082007 w 7044505"/>
              <a:gd name="connsiteY2732" fmla="*/ 1606561 h 3473985"/>
              <a:gd name="connsiteX2733" fmla="*/ 1068972 w 7044505"/>
              <a:gd name="connsiteY2733" fmla="*/ 1603935 h 3473985"/>
              <a:gd name="connsiteX2734" fmla="*/ 1058565 w 7044505"/>
              <a:gd name="connsiteY2734" fmla="*/ 1599558 h 3473985"/>
              <a:gd name="connsiteX2735" fmla="*/ 1051659 w 7044505"/>
              <a:gd name="connsiteY2735" fmla="*/ 1596057 h 3473985"/>
              <a:gd name="connsiteX2736" fmla="*/ 1044754 w 7044505"/>
              <a:gd name="connsiteY2736" fmla="*/ 1598196 h 3473985"/>
              <a:gd name="connsiteX2737" fmla="*/ 1051270 w 7044505"/>
              <a:gd name="connsiteY2737" fmla="*/ 1627279 h 3473985"/>
              <a:gd name="connsiteX2738" fmla="*/ 1062066 w 7044505"/>
              <a:gd name="connsiteY2738" fmla="*/ 1642453 h 3473985"/>
              <a:gd name="connsiteX2739" fmla="*/ 1077240 w 7044505"/>
              <a:gd name="connsiteY2739" fmla="*/ 1648970 h 3473985"/>
              <a:gd name="connsiteX2740" fmla="*/ 1075101 w 7044505"/>
              <a:gd name="connsiteY2740" fmla="*/ 1659377 h 3473985"/>
              <a:gd name="connsiteX2741" fmla="*/ 1090760 w 7044505"/>
              <a:gd name="connsiteY2741" fmla="*/ 1680678 h 3473985"/>
              <a:gd name="connsiteX2742" fmla="*/ 1112451 w 7044505"/>
              <a:gd name="connsiteY2742" fmla="*/ 1710150 h 3473985"/>
              <a:gd name="connsiteX2743" fmla="*/ 1124997 w 7044505"/>
              <a:gd name="connsiteY2743" fmla="*/ 1737870 h 3473985"/>
              <a:gd name="connsiteX2744" fmla="*/ 1129764 w 7044505"/>
              <a:gd name="connsiteY2744" fmla="*/ 1755184 h 3473985"/>
              <a:gd name="connsiteX2745" fmla="*/ 1146202 w 7044505"/>
              <a:gd name="connsiteY2745" fmla="*/ 1762090 h 3473985"/>
              <a:gd name="connsiteX2746" fmla="*/ 1150579 w 7044505"/>
              <a:gd name="connsiteY2746" fmla="*/ 1777652 h 3473985"/>
              <a:gd name="connsiteX2747" fmla="*/ 1141047 w 7044505"/>
              <a:gd name="connsiteY2747" fmla="*/ 1783683 h 3473985"/>
              <a:gd name="connsiteX2748" fmla="*/ 1120231 w 7044505"/>
              <a:gd name="connsiteY2748" fmla="*/ 1758491 h 3473985"/>
              <a:gd name="connsiteX2749" fmla="*/ 1097667 w 7044505"/>
              <a:gd name="connsiteY2749" fmla="*/ 1738552 h 3473985"/>
              <a:gd name="connsiteX2750" fmla="*/ 1092025 w 7044505"/>
              <a:gd name="connsiteY2750" fmla="*/ 1714235 h 3473985"/>
              <a:gd name="connsiteX2751" fmla="*/ 1070821 w 7044505"/>
              <a:gd name="connsiteY2751" fmla="*/ 1701201 h 3473985"/>
              <a:gd name="connsiteX2752" fmla="*/ 1046503 w 7044505"/>
              <a:gd name="connsiteY2752" fmla="*/ 1683012 h 3473985"/>
              <a:gd name="connsiteX2753" fmla="*/ 1062164 w 7044505"/>
              <a:gd name="connsiteY2753" fmla="*/ 1681748 h 3473985"/>
              <a:gd name="connsiteX2754" fmla="*/ 1052632 w 7044505"/>
              <a:gd name="connsiteY2754" fmla="*/ 1655778 h 3473985"/>
              <a:gd name="connsiteX2755" fmla="*/ 1028315 w 7044505"/>
              <a:gd name="connsiteY2755" fmla="*/ 1636228 h 3473985"/>
              <a:gd name="connsiteX2756" fmla="*/ 1011877 w 7044505"/>
              <a:gd name="connsiteY2756" fmla="*/ 1598099 h 3473985"/>
              <a:gd name="connsiteX2757" fmla="*/ 1001567 w 7044505"/>
              <a:gd name="connsiteY2757" fmla="*/ 1581855 h 3473985"/>
              <a:gd name="connsiteX2758" fmla="*/ 4859075 w 7044505"/>
              <a:gd name="connsiteY2758" fmla="*/ 1572913 h 3473985"/>
              <a:gd name="connsiteX2759" fmla="*/ 4856813 w 7044505"/>
              <a:gd name="connsiteY2759" fmla="*/ 1580505 h 3473985"/>
              <a:gd name="connsiteX2760" fmla="*/ 4847560 w 7044505"/>
              <a:gd name="connsiteY2760" fmla="*/ 1579618 h 3473985"/>
              <a:gd name="connsiteX2761" fmla="*/ 4842016 w 7044505"/>
              <a:gd name="connsiteY2761" fmla="*/ 1580639 h 3473985"/>
              <a:gd name="connsiteX2762" fmla="*/ 4842054 w 7044505"/>
              <a:gd name="connsiteY2762" fmla="*/ 1580966 h 3473985"/>
              <a:gd name="connsiteX2763" fmla="*/ 4847558 w 7044505"/>
              <a:gd name="connsiteY2763" fmla="*/ 1579909 h 3473985"/>
              <a:gd name="connsiteX2764" fmla="*/ 4859133 w 7044505"/>
              <a:gd name="connsiteY2764" fmla="*/ 1573004 h 3473985"/>
              <a:gd name="connsiteX2765" fmla="*/ 4203618 w 7044505"/>
              <a:gd name="connsiteY2765" fmla="*/ 1568032 h 3473985"/>
              <a:gd name="connsiteX2766" fmla="*/ 4209105 w 7044505"/>
              <a:gd name="connsiteY2766" fmla="*/ 1573928 h 3473985"/>
              <a:gd name="connsiteX2767" fmla="*/ 4222236 w 7044505"/>
              <a:gd name="connsiteY2767" fmla="*/ 1579521 h 3473985"/>
              <a:gd name="connsiteX2768" fmla="*/ 4227523 w 7044505"/>
              <a:gd name="connsiteY2768" fmla="*/ 1584277 h 3473985"/>
              <a:gd name="connsiteX2769" fmla="*/ 4227501 w 7044505"/>
              <a:gd name="connsiteY2769" fmla="*/ 1584239 h 3473985"/>
              <a:gd name="connsiteX2770" fmla="*/ 4222042 w 7044505"/>
              <a:gd name="connsiteY2770" fmla="*/ 1579327 h 3473985"/>
              <a:gd name="connsiteX2771" fmla="*/ 4208947 w 7044505"/>
              <a:gd name="connsiteY2771" fmla="*/ 1573734 h 3473985"/>
              <a:gd name="connsiteX2772" fmla="*/ 3993155 w 7044505"/>
              <a:gd name="connsiteY2772" fmla="*/ 1563932 h 3473985"/>
              <a:gd name="connsiteX2773" fmla="*/ 3993150 w 7044505"/>
              <a:gd name="connsiteY2773" fmla="*/ 1563977 h 3473985"/>
              <a:gd name="connsiteX2774" fmla="*/ 3993467 w 7044505"/>
              <a:gd name="connsiteY2774" fmla="*/ 1564056 h 3473985"/>
              <a:gd name="connsiteX2775" fmla="*/ 3995023 w 7044505"/>
              <a:gd name="connsiteY2775" fmla="*/ 1570962 h 3473985"/>
              <a:gd name="connsiteX2776" fmla="*/ 4012823 w 7044505"/>
              <a:gd name="connsiteY2776" fmla="*/ 1580203 h 3473985"/>
              <a:gd name="connsiteX2777" fmla="*/ 4031401 w 7044505"/>
              <a:gd name="connsiteY2777" fmla="*/ 1570184 h 3473985"/>
              <a:gd name="connsiteX2778" fmla="*/ 4040070 w 7044505"/>
              <a:gd name="connsiteY2778" fmla="*/ 1566561 h 3473985"/>
              <a:gd name="connsiteX2779" fmla="*/ 4043737 w 7044505"/>
              <a:gd name="connsiteY2779" fmla="*/ 1564732 h 3473985"/>
              <a:gd name="connsiteX2780" fmla="*/ 4031400 w 7044505"/>
              <a:gd name="connsiteY2780" fmla="*/ 1570184 h 3473985"/>
              <a:gd name="connsiteX2781" fmla="*/ 4012823 w 7044505"/>
              <a:gd name="connsiteY2781" fmla="*/ 1580202 h 3473985"/>
              <a:gd name="connsiteX2782" fmla="*/ 3995023 w 7044505"/>
              <a:gd name="connsiteY2782" fmla="*/ 1570962 h 3473985"/>
              <a:gd name="connsiteX2783" fmla="*/ 3993467 w 7044505"/>
              <a:gd name="connsiteY2783" fmla="*/ 1564056 h 3473985"/>
              <a:gd name="connsiteX2784" fmla="*/ 5843963 w 7044505"/>
              <a:gd name="connsiteY2784" fmla="*/ 1555789 h 3473985"/>
              <a:gd name="connsiteX2785" fmla="*/ 5849885 w 7044505"/>
              <a:gd name="connsiteY2785" fmla="*/ 1558123 h 3473985"/>
              <a:gd name="connsiteX2786" fmla="*/ 5863210 w 7044505"/>
              <a:gd name="connsiteY2786" fmla="*/ 1567948 h 3473985"/>
              <a:gd name="connsiteX2787" fmla="*/ 5867295 w 7044505"/>
              <a:gd name="connsiteY2787" fmla="*/ 1580787 h 3473985"/>
              <a:gd name="connsiteX2788" fmla="*/ 5845314 w 7044505"/>
              <a:gd name="connsiteY2788" fmla="*/ 1613760 h 3473985"/>
              <a:gd name="connsiteX2789" fmla="*/ 5837824 w 7044505"/>
              <a:gd name="connsiteY2789" fmla="*/ 1590027 h 3473985"/>
              <a:gd name="connsiteX2790" fmla="*/ 5834906 w 7044505"/>
              <a:gd name="connsiteY2790" fmla="*/ 1570379 h 3473985"/>
              <a:gd name="connsiteX2791" fmla="*/ 5823915 w 7044505"/>
              <a:gd name="connsiteY2791" fmla="*/ 1576117 h 3473985"/>
              <a:gd name="connsiteX2792" fmla="*/ 5831988 w 7044505"/>
              <a:gd name="connsiteY2792" fmla="*/ 1562209 h 3473985"/>
              <a:gd name="connsiteX2793" fmla="*/ 5843963 w 7044505"/>
              <a:gd name="connsiteY2793" fmla="*/ 1555789 h 3473985"/>
              <a:gd name="connsiteX2794" fmla="*/ 4677532 w 7044505"/>
              <a:gd name="connsiteY2794" fmla="*/ 1553655 h 3473985"/>
              <a:gd name="connsiteX2795" fmla="*/ 4677563 w 7044505"/>
              <a:gd name="connsiteY2795" fmla="*/ 1553745 h 3473985"/>
              <a:gd name="connsiteX2796" fmla="*/ 4681703 w 7044505"/>
              <a:gd name="connsiteY2796" fmla="*/ 1560370 h 3473985"/>
              <a:gd name="connsiteX2797" fmla="*/ 4681721 w 7044505"/>
              <a:gd name="connsiteY2797" fmla="*/ 1560359 h 3473985"/>
              <a:gd name="connsiteX2798" fmla="*/ 4007052 w 7044505"/>
              <a:gd name="connsiteY2798" fmla="*/ 1543545 h 3473985"/>
              <a:gd name="connsiteX2799" fmla="*/ 4000689 w 7044505"/>
              <a:gd name="connsiteY2799" fmla="*/ 1551047 h 3473985"/>
              <a:gd name="connsiteX2800" fmla="*/ 3997880 w 7044505"/>
              <a:gd name="connsiteY2800" fmla="*/ 1555393 h 3473985"/>
              <a:gd name="connsiteX2801" fmla="*/ 4000677 w 7044505"/>
              <a:gd name="connsiteY2801" fmla="*/ 1551095 h 3473985"/>
              <a:gd name="connsiteX2802" fmla="*/ 5913788 w 7044505"/>
              <a:gd name="connsiteY2802" fmla="*/ 1540883 h 3473985"/>
              <a:gd name="connsiteX2803" fmla="*/ 5922737 w 7044505"/>
              <a:gd name="connsiteY2803" fmla="*/ 1547619 h 3473985"/>
              <a:gd name="connsiteX2804" fmla="*/ 5909412 w 7044505"/>
              <a:gd name="connsiteY2804" fmla="*/ 1564932 h 3473985"/>
              <a:gd name="connsiteX2805" fmla="*/ 5892682 w 7044505"/>
              <a:gd name="connsiteY2805" fmla="*/ 1571352 h 3473985"/>
              <a:gd name="connsiteX2806" fmla="*/ 5881691 w 7044505"/>
              <a:gd name="connsiteY2806" fmla="*/ 1576604 h 3473985"/>
              <a:gd name="connsiteX2807" fmla="*/ 5884608 w 7044505"/>
              <a:gd name="connsiteY2807" fmla="*/ 1550634 h 3473985"/>
              <a:gd name="connsiteX2808" fmla="*/ 5903089 w 7044505"/>
              <a:gd name="connsiteY2808" fmla="*/ 1545381 h 3473985"/>
              <a:gd name="connsiteX2809" fmla="*/ 5913788 w 7044505"/>
              <a:gd name="connsiteY2809" fmla="*/ 1540883 h 3473985"/>
              <a:gd name="connsiteX2810" fmla="*/ 3461813 w 7044505"/>
              <a:gd name="connsiteY2810" fmla="*/ 1538175 h 3473985"/>
              <a:gd name="connsiteX2811" fmla="*/ 3455490 w 7044505"/>
              <a:gd name="connsiteY2811" fmla="*/ 1543628 h 3473985"/>
              <a:gd name="connsiteX2812" fmla="*/ 3455489 w 7044505"/>
              <a:gd name="connsiteY2812" fmla="*/ 1543643 h 3473985"/>
              <a:gd name="connsiteX2813" fmla="*/ 3461762 w 7044505"/>
              <a:gd name="connsiteY2813" fmla="*/ 1538232 h 3473985"/>
              <a:gd name="connsiteX2814" fmla="*/ 3998202 w 7044505"/>
              <a:gd name="connsiteY2814" fmla="*/ 1527957 h 3473985"/>
              <a:gd name="connsiteX2815" fmla="*/ 4009852 w 7044505"/>
              <a:gd name="connsiteY2815" fmla="*/ 1533992 h 3473985"/>
              <a:gd name="connsiteX2816" fmla="*/ 4009868 w 7044505"/>
              <a:gd name="connsiteY2816" fmla="*/ 1533928 h 3473985"/>
              <a:gd name="connsiteX2817" fmla="*/ 4815521 w 7044505"/>
              <a:gd name="connsiteY2817" fmla="*/ 1525358 h 3473985"/>
              <a:gd name="connsiteX2818" fmla="*/ 4812642 w 7044505"/>
              <a:gd name="connsiteY2818" fmla="*/ 1529234 h 3473985"/>
              <a:gd name="connsiteX2819" fmla="*/ 4793382 w 7044505"/>
              <a:gd name="connsiteY2819" fmla="*/ 1536918 h 3473985"/>
              <a:gd name="connsiteX2820" fmla="*/ 4764009 w 7044505"/>
              <a:gd name="connsiteY2820" fmla="*/ 1531568 h 3473985"/>
              <a:gd name="connsiteX2821" fmla="*/ 4753990 w 7044505"/>
              <a:gd name="connsiteY2821" fmla="*/ 1542364 h 3473985"/>
              <a:gd name="connsiteX2822" fmla="*/ 4757102 w 7044505"/>
              <a:gd name="connsiteY2822" fmla="*/ 1560845 h 3473985"/>
              <a:gd name="connsiteX2823" fmla="*/ 4758944 w 7044505"/>
              <a:gd name="connsiteY2823" fmla="*/ 1567134 h 3473985"/>
              <a:gd name="connsiteX2824" fmla="*/ 4759745 w 7044505"/>
              <a:gd name="connsiteY2824" fmla="*/ 1568740 h 3473985"/>
              <a:gd name="connsiteX2825" fmla="*/ 4760495 w 7044505"/>
              <a:gd name="connsiteY2825" fmla="*/ 1570876 h 3473985"/>
              <a:gd name="connsiteX2826" fmla="*/ 4763158 w 7044505"/>
              <a:gd name="connsiteY2826" fmla="*/ 1575579 h 3473985"/>
              <a:gd name="connsiteX2827" fmla="*/ 4763955 w 7044505"/>
              <a:gd name="connsiteY2827" fmla="*/ 1577177 h 3473985"/>
              <a:gd name="connsiteX2828" fmla="*/ 4764103 w 7044505"/>
              <a:gd name="connsiteY2828" fmla="*/ 1577247 h 3473985"/>
              <a:gd name="connsiteX2829" fmla="*/ 4763158 w 7044505"/>
              <a:gd name="connsiteY2829" fmla="*/ 1575579 h 3473985"/>
              <a:gd name="connsiteX2830" fmla="*/ 4759745 w 7044505"/>
              <a:gd name="connsiteY2830" fmla="*/ 1568740 h 3473985"/>
              <a:gd name="connsiteX2831" fmla="*/ 4758135 w 7044505"/>
              <a:gd name="connsiteY2831" fmla="*/ 1564148 h 3473985"/>
              <a:gd name="connsiteX2832" fmla="*/ 4757297 w 7044505"/>
              <a:gd name="connsiteY2832" fmla="*/ 1561040 h 3473985"/>
              <a:gd name="connsiteX2833" fmla="*/ 4754184 w 7044505"/>
              <a:gd name="connsiteY2833" fmla="*/ 1542560 h 3473985"/>
              <a:gd name="connsiteX2834" fmla="*/ 4764203 w 7044505"/>
              <a:gd name="connsiteY2834" fmla="*/ 1531762 h 3473985"/>
              <a:gd name="connsiteX2835" fmla="*/ 4793578 w 7044505"/>
              <a:gd name="connsiteY2835" fmla="*/ 1537112 h 3473985"/>
              <a:gd name="connsiteX2836" fmla="*/ 4812836 w 7044505"/>
              <a:gd name="connsiteY2836" fmla="*/ 1529428 h 3473985"/>
              <a:gd name="connsiteX2837" fmla="*/ 4877270 w 7044505"/>
              <a:gd name="connsiteY2837" fmla="*/ 1524453 h 3473985"/>
              <a:gd name="connsiteX2838" fmla="*/ 4869006 w 7044505"/>
              <a:gd name="connsiteY2838" fmla="*/ 1537405 h 3473985"/>
              <a:gd name="connsiteX2839" fmla="*/ 4857771 w 7044505"/>
              <a:gd name="connsiteY2839" fmla="*/ 1547812 h 3473985"/>
              <a:gd name="connsiteX2840" fmla="*/ 4849549 w 7044505"/>
              <a:gd name="connsiteY2840" fmla="*/ 1548672 h 3473985"/>
              <a:gd name="connsiteX2841" fmla="*/ 4848338 w 7044505"/>
              <a:gd name="connsiteY2841" fmla="*/ 1555691 h 3473985"/>
              <a:gd name="connsiteX2842" fmla="*/ 4848375 w 7044505"/>
              <a:gd name="connsiteY2842" fmla="*/ 1555750 h 3473985"/>
              <a:gd name="connsiteX2843" fmla="*/ 4849504 w 7044505"/>
              <a:gd name="connsiteY2843" fmla="*/ 1548979 h 3473985"/>
              <a:gd name="connsiteX2844" fmla="*/ 4857869 w 7044505"/>
              <a:gd name="connsiteY2844" fmla="*/ 1548104 h 3473985"/>
              <a:gd name="connsiteX2845" fmla="*/ 4877419 w 7044505"/>
              <a:gd name="connsiteY2845" fmla="*/ 1524662 h 3473985"/>
              <a:gd name="connsiteX2846" fmla="*/ 4819520 w 7044505"/>
              <a:gd name="connsiteY2846" fmla="*/ 1517446 h 3473985"/>
              <a:gd name="connsiteX2847" fmla="*/ 4816716 w 7044505"/>
              <a:gd name="connsiteY2847" fmla="*/ 1523548 h 3473985"/>
              <a:gd name="connsiteX2848" fmla="*/ 4817809 w 7044505"/>
              <a:gd name="connsiteY2848" fmla="*/ 1521891 h 3473985"/>
              <a:gd name="connsiteX2849" fmla="*/ 4819667 w 7044505"/>
              <a:gd name="connsiteY2849" fmla="*/ 1517524 h 3473985"/>
              <a:gd name="connsiteX2850" fmla="*/ 4828781 w 7044505"/>
              <a:gd name="connsiteY2850" fmla="*/ 1515426 h 3473985"/>
              <a:gd name="connsiteX2851" fmla="*/ 4835646 w 7044505"/>
              <a:gd name="connsiteY2851" fmla="*/ 1523579 h 3473985"/>
              <a:gd name="connsiteX2852" fmla="*/ 4832726 w 7044505"/>
              <a:gd name="connsiteY2852" fmla="*/ 1518683 h 3473985"/>
              <a:gd name="connsiteX2853" fmla="*/ 4832677 w 7044505"/>
              <a:gd name="connsiteY2853" fmla="*/ 1518729 h 3473985"/>
              <a:gd name="connsiteX2854" fmla="*/ 3770242 w 7044505"/>
              <a:gd name="connsiteY2854" fmla="*/ 1509782 h 3473985"/>
              <a:gd name="connsiteX2855" fmla="*/ 3801172 w 7044505"/>
              <a:gd name="connsiteY2855" fmla="*/ 1513284 h 3473985"/>
              <a:gd name="connsiteX2856" fmla="*/ 3813331 w 7044505"/>
              <a:gd name="connsiteY2856" fmla="*/ 1514061 h 3473985"/>
              <a:gd name="connsiteX2857" fmla="*/ 3786972 w 7044505"/>
              <a:gd name="connsiteY2857" fmla="*/ 1522134 h 3473985"/>
              <a:gd name="connsiteX2858" fmla="*/ 3758376 w 7044505"/>
              <a:gd name="connsiteY2858" fmla="*/ 1514645 h 3473985"/>
              <a:gd name="connsiteX2859" fmla="*/ 3770242 w 7044505"/>
              <a:gd name="connsiteY2859" fmla="*/ 1509782 h 3473985"/>
              <a:gd name="connsiteX2860" fmla="*/ 3974294 w 7044505"/>
              <a:gd name="connsiteY2860" fmla="*/ 1504735 h 3473985"/>
              <a:gd name="connsiteX2861" fmla="*/ 3970318 w 7044505"/>
              <a:gd name="connsiteY2861" fmla="*/ 1509003 h 3473985"/>
              <a:gd name="connsiteX2862" fmla="*/ 3959911 w 7044505"/>
              <a:gd name="connsiteY2862" fmla="*/ 1521453 h 3473985"/>
              <a:gd name="connsiteX2863" fmla="*/ 3933356 w 7044505"/>
              <a:gd name="connsiteY2863" fmla="*/ 1527484 h 3473985"/>
              <a:gd name="connsiteX2864" fmla="*/ 3942306 w 7044505"/>
              <a:gd name="connsiteY2864" fmla="*/ 1513574 h 3473985"/>
              <a:gd name="connsiteX2865" fmla="*/ 3970027 w 7044505"/>
              <a:gd name="connsiteY2865" fmla="*/ 1505209 h 3473985"/>
              <a:gd name="connsiteX2866" fmla="*/ 3974294 w 7044505"/>
              <a:gd name="connsiteY2866" fmla="*/ 1504735 h 3473985"/>
              <a:gd name="connsiteX2867" fmla="*/ 4184509 w 7044505"/>
              <a:gd name="connsiteY2867" fmla="*/ 1498439 h 3473985"/>
              <a:gd name="connsiteX2868" fmla="*/ 4184545 w 7044505"/>
              <a:gd name="connsiteY2868" fmla="*/ 1498510 h 3473985"/>
              <a:gd name="connsiteX2869" fmla="*/ 4191402 w 7044505"/>
              <a:gd name="connsiteY2869" fmla="*/ 1502291 h 3473985"/>
              <a:gd name="connsiteX2870" fmla="*/ 4198893 w 7044505"/>
              <a:gd name="connsiteY2870" fmla="*/ 1509023 h 3473985"/>
              <a:gd name="connsiteX2871" fmla="*/ 4198893 w 7044505"/>
              <a:gd name="connsiteY2871" fmla="*/ 1509004 h 3473985"/>
              <a:gd name="connsiteX2872" fmla="*/ 4191209 w 7044505"/>
              <a:gd name="connsiteY2872" fmla="*/ 1502098 h 3473985"/>
              <a:gd name="connsiteX2873" fmla="*/ 4567195 w 7044505"/>
              <a:gd name="connsiteY2873" fmla="*/ 1495899 h 3473985"/>
              <a:gd name="connsiteX2874" fmla="*/ 4552356 w 7044505"/>
              <a:gd name="connsiteY2874" fmla="*/ 1503642 h 3473985"/>
              <a:gd name="connsiteX2875" fmla="*/ 4539614 w 7044505"/>
              <a:gd name="connsiteY2875" fmla="*/ 1512019 h 3473985"/>
              <a:gd name="connsiteX2876" fmla="*/ 4539388 w 7044505"/>
              <a:gd name="connsiteY2876" fmla="*/ 1512267 h 3473985"/>
              <a:gd name="connsiteX2877" fmla="*/ 4552066 w 7044505"/>
              <a:gd name="connsiteY2877" fmla="*/ 1503859 h 3473985"/>
              <a:gd name="connsiteX2878" fmla="*/ 4567142 w 7044505"/>
              <a:gd name="connsiteY2878" fmla="*/ 1496066 h 3473985"/>
              <a:gd name="connsiteX2879" fmla="*/ 4794445 w 7044505"/>
              <a:gd name="connsiteY2879" fmla="*/ 1494698 h 3473985"/>
              <a:gd name="connsiteX2880" fmla="*/ 4795936 w 7044505"/>
              <a:gd name="connsiteY2880" fmla="*/ 1501051 h 3473985"/>
              <a:gd name="connsiteX2881" fmla="*/ 4795942 w 7044505"/>
              <a:gd name="connsiteY2881" fmla="*/ 1501056 h 3473985"/>
              <a:gd name="connsiteX2882" fmla="*/ 4794451 w 7044505"/>
              <a:gd name="connsiteY2882" fmla="*/ 1494704 h 3473985"/>
              <a:gd name="connsiteX2883" fmla="*/ 4012906 w 7044505"/>
              <a:gd name="connsiteY2883" fmla="*/ 1487078 h 3473985"/>
              <a:gd name="connsiteX2884" fmla="*/ 4011170 w 7044505"/>
              <a:gd name="connsiteY2884" fmla="*/ 1490231 h 3473985"/>
              <a:gd name="connsiteX2885" fmla="*/ 4009663 w 7044505"/>
              <a:gd name="connsiteY2885" fmla="*/ 1497564 h 3473985"/>
              <a:gd name="connsiteX2886" fmla="*/ 4009807 w 7044505"/>
              <a:gd name="connsiteY2886" fmla="*/ 1497477 h 3473985"/>
              <a:gd name="connsiteX2887" fmla="*/ 4011363 w 7044505"/>
              <a:gd name="connsiteY2887" fmla="*/ 1489939 h 3473985"/>
              <a:gd name="connsiteX2888" fmla="*/ 4770537 w 7044505"/>
              <a:gd name="connsiteY2888" fmla="*/ 1480934 h 3473985"/>
              <a:gd name="connsiteX2889" fmla="*/ 4770623 w 7044505"/>
              <a:gd name="connsiteY2889" fmla="*/ 1480990 h 3473985"/>
              <a:gd name="connsiteX2890" fmla="*/ 4770680 w 7044505"/>
              <a:gd name="connsiteY2890" fmla="*/ 1480979 h 3473985"/>
              <a:gd name="connsiteX2891" fmla="*/ 4777192 w 7044505"/>
              <a:gd name="connsiteY2891" fmla="*/ 1479831 h 3473985"/>
              <a:gd name="connsiteX2892" fmla="*/ 4776689 w 7044505"/>
              <a:gd name="connsiteY2892" fmla="*/ 1479921 h 3473985"/>
              <a:gd name="connsiteX2893" fmla="*/ 4777004 w 7044505"/>
              <a:gd name="connsiteY2893" fmla="*/ 1480153 h 3473985"/>
              <a:gd name="connsiteX2894" fmla="*/ 4777236 w 7044505"/>
              <a:gd name="connsiteY2894" fmla="*/ 1480114 h 3473985"/>
              <a:gd name="connsiteX2895" fmla="*/ 4127169 w 7044505"/>
              <a:gd name="connsiteY2895" fmla="*/ 1474961 h 3473985"/>
              <a:gd name="connsiteX2896" fmla="*/ 4126878 w 7044505"/>
              <a:gd name="connsiteY2896" fmla="*/ 1475181 h 3473985"/>
              <a:gd name="connsiteX2897" fmla="*/ 4127110 w 7044505"/>
              <a:gd name="connsiteY2897" fmla="*/ 1475252 h 3473985"/>
              <a:gd name="connsiteX2898" fmla="*/ 4115535 w 7044505"/>
              <a:gd name="connsiteY2898" fmla="*/ 1483714 h 3473985"/>
              <a:gd name="connsiteX2899" fmla="*/ 4103183 w 7044505"/>
              <a:gd name="connsiteY2899" fmla="*/ 1492954 h 3473985"/>
              <a:gd name="connsiteX2900" fmla="*/ 4104739 w 7044505"/>
              <a:gd name="connsiteY2900" fmla="*/ 1509198 h 3473985"/>
              <a:gd name="connsiteX2901" fmla="*/ 4103183 w 7044505"/>
              <a:gd name="connsiteY2901" fmla="*/ 1524663 h 3473985"/>
              <a:gd name="connsiteX2902" fmla="*/ 4098514 w 7044505"/>
              <a:gd name="connsiteY2902" fmla="*/ 1536238 h 3473985"/>
              <a:gd name="connsiteX2903" fmla="*/ 4066963 w 7044505"/>
              <a:gd name="connsiteY2903" fmla="*/ 1552919 h 3473985"/>
              <a:gd name="connsiteX2904" fmla="*/ 4046276 w 7044505"/>
              <a:gd name="connsiteY2904" fmla="*/ 1563465 h 3473985"/>
              <a:gd name="connsiteX2905" fmla="*/ 4056399 w 7044505"/>
              <a:gd name="connsiteY2905" fmla="*/ 1558414 h 3473985"/>
              <a:gd name="connsiteX2906" fmla="*/ 4057761 w 7044505"/>
              <a:gd name="connsiteY2906" fmla="*/ 1568141 h 3473985"/>
              <a:gd name="connsiteX2907" fmla="*/ 4062302 w 7044505"/>
              <a:gd name="connsiteY2907" fmla="*/ 1587177 h 3473985"/>
              <a:gd name="connsiteX2908" fmla="*/ 4062806 w 7044505"/>
              <a:gd name="connsiteY2908" fmla="*/ 1587160 h 3473985"/>
              <a:gd name="connsiteX2909" fmla="*/ 4058245 w 7044505"/>
              <a:gd name="connsiteY2909" fmla="*/ 1568043 h 3473985"/>
              <a:gd name="connsiteX2910" fmla="*/ 4056689 w 7044505"/>
              <a:gd name="connsiteY2910" fmla="*/ 1558413 h 3473985"/>
              <a:gd name="connsiteX2911" fmla="*/ 4098805 w 7044505"/>
              <a:gd name="connsiteY2911" fmla="*/ 1536237 h 3473985"/>
              <a:gd name="connsiteX2912" fmla="*/ 4103474 w 7044505"/>
              <a:gd name="connsiteY2912" fmla="*/ 1524662 h 3473985"/>
              <a:gd name="connsiteX2913" fmla="*/ 4105031 w 7044505"/>
              <a:gd name="connsiteY2913" fmla="*/ 1509197 h 3473985"/>
              <a:gd name="connsiteX2914" fmla="*/ 4103474 w 7044505"/>
              <a:gd name="connsiteY2914" fmla="*/ 1492954 h 3473985"/>
              <a:gd name="connsiteX2915" fmla="*/ 4115827 w 7044505"/>
              <a:gd name="connsiteY2915" fmla="*/ 1483713 h 3473985"/>
              <a:gd name="connsiteX2916" fmla="*/ 4127402 w 7044505"/>
              <a:gd name="connsiteY2916" fmla="*/ 1475251 h 3473985"/>
              <a:gd name="connsiteX2917" fmla="*/ 4127012 w 7044505"/>
              <a:gd name="connsiteY2917" fmla="*/ 1475154 h 3473985"/>
              <a:gd name="connsiteX2918" fmla="*/ 4749515 w 7044505"/>
              <a:gd name="connsiteY2918" fmla="*/ 1471264 h 3473985"/>
              <a:gd name="connsiteX2919" fmla="*/ 4727922 w 7044505"/>
              <a:gd name="connsiteY2919" fmla="*/ 1485173 h 3473985"/>
              <a:gd name="connsiteX2920" fmla="*/ 4717515 w 7044505"/>
              <a:gd name="connsiteY2920" fmla="*/ 1488675 h 3473985"/>
              <a:gd name="connsiteX2921" fmla="*/ 4708485 w 7044505"/>
              <a:gd name="connsiteY2921" fmla="*/ 1488200 h 3473985"/>
              <a:gd name="connsiteX2922" fmla="*/ 4708469 w 7044505"/>
              <a:gd name="connsiteY2922" fmla="*/ 1488382 h 3473985"/>
              <a:gd name="connsiteX2923" fmla="*/ 4718001 w 7044505"/>
              <a:gd name="connsiteY2923" fmla="*/ 1488771 h 3473985"/>
              <a:gd name="connsiteX2924" fmla="*/ 4728117 w 7044505"/>
              <a:gd name="connsiteY2924" fmla="*/ 1485367 h 3473985"/>
              <a:gd name="connsiteX2925" fmla="*/ 4749515 w 7044505"/>
              <a:gd name="connsiteY2925" fmla="*/ 1471360 h 3473985"/>
              <a:gd name="connsiteX2926" fmla="*/ 4757005 w 7044505"/>
              <a:gd name="connsiteY2926" fmla="*/ 1476808 h 3473985"/>
              <a:gd name="connsiteX2927" fmla="*/ 4757880 w 7044505"/>
              <a:gd name="connsiteY2927" fmla="*/ 1476985 h 3473985"/>
              <a:gd name="connsiteX2928" fmla="*/ 4757005 w 7044505"/>
              <a:gd name="connsiteY2928" fmla="*/ 1476711 h 3473985"/>
              <a:gd name="connsiteX2929" fmla="*/ 4749515 w 7044505"/>
              <a:gd name="connsiteY2929" fmla="*/ 1471264 h 3473985"/>
              <a:gd name="connsiteX2930" fmla="*/ 4594472 w 7044505"/>
              <a:gd name="connsiteY2930" fmla="*/ 1467179 h 3473985"/>
              <a:gd name="connsiteX2931" fmla="*/ 4579007 w 7044505"/>
              <a:gd name="connsiteY2931" fmla="*/ 1476420 h 3473985"/>
              <a:gd name="connsiteX2932" fmla="*/ 4575207 w 7044505"/>
              <a:gd name="connsiteY2932" fmla="*/ 1479560 h 3473985"/>
              <a:gd name="connsiteX2933" fmla="*/ 4578716 w 7044505"/>
              <a:gd name="connsiteY2933" fmla="*/ 1476710 h 3473985"/>
              <a:gd name="connsiteX2934" fmla="*/ 4594182 w 7044505"/>
              <a:gd name="connsiteY2934" fmla="*/ 1467470 h 3473985"/>
              <a:gd name="connsiteX2935" fmla="*/ 4601756 w 7044505"/>
              <a:gd name="connsiteY2935" fmla="*/ 1470194 h 3473985"/>
              <a:gd name="connsiteX2936" fmla="*/ 4608135 w 7044505"/>
              <a:gd name="connsiteY2936" fmla="*/ 1470480 h 3473985"/>
              <a:gd name="connsiteX2937" fmla="*/ 4636551 w 7044505"/>
              <a:gd name="connsiteY2937" fmla="*/ 1466443 h 3473985"/>
              <a:gd name="connsiteX2938" fmla="*/ 4636274 w 7044505"/>
              <a:gd name="connsiteY2938" fmla="*/ 1466789 h 3473985"/>
              <a:gd name="connsiteX2939" fmla="*/ 4634099 w 7044505"/>
              <a:gd name="connsiteY2939" fmla="*/ 1479696 h 3473985"/>
              <a:gd name="connsiteX2940" fmla="*/ 4636055 w 7044505"/>
              <a:gd name="connsiteY2940" fmla="*/ 1480661 h 3473985"/>
              <a:gd name="connsiteX2941" fmla="*/ 4636551 w 7044505"/>
              <a:gd name="connsiteY2941" fmla="*/ 1480664 h 3473985"/>
              <a:gd name="connsiteX2942" fmla="*/ 4634352 w 7044505"/>
              <a:gd name="connsiteY2942" fmla="*/ 1479531 h 3473985"/>
              <a:gd name="connsiteX2943" fmla="*/ 3569873 w 7044505"/>
              <a:gd name="connsiteY2943" fmla="*/ 1452006 h 3473985"/>
              <a:gd name="connsiteX2944" fmla="*/ 3593607 w 7044505"/>
              <a:gd name="connsiteY2944" fmla="*/ 1452006 h 3473985"/>
              <a:gd name="connsiteX2945" fmla="*/ 3609267 w 7044505"/>
              <a:gd name="connsiteY2945" fmla="*/ 1453174 h 3473985"/>
              <a:gd name="connsiteX2946" fmla="*/ 3601194 w 7044505"/>
              <a:gd name="connsiteY2946" fmla="*/ 1471362 h 3473985"/>
              <a:gd name="connsiteX2947" fmla="*/ 3595940 w 7044505"/>
              <a:gd name="connsiteY2947" fmla="*/ 1484687 h 3473985"/>
              <a:gd name="connsiteX2948" fmla="*/ 3573667 w 7044505"/>
              <a:gd name="connsiteY2948" fmla="*/ 1470779 h 3473985"/>
              <a:gd name="connsiteX2949" fmla="*/ 3553436 w 7044505"/>
              <a:gd name="connsiteY2949" fmla="*/ 1459787 h 3473985"/>
              <a:gd name="connsiteX2950" fmla="*/ 3569873 w 7044505"/>
              <a:gd name="connsiteY2950" fmla="*/ 1452006 h 3473985"/>
              <a:gd name="connsiteX2951" fmla="*/ 4413364 w 7044505"/>
              <a:gd name="connsiteY2951" fmla="*/ 1451240 h 3473985"/>
              <a:gd name="connsiteX2952" fmla="*/ 4402081 w 7044505"/>
              <a:gd name="connsiteY2952" fmla="*/ 1453756 h 3473985"/>
              <a:gd name="connsiteX2953" fmla="*/ 4388172 w 7044505"/>
              <a:gd name="connsiteY2953" fmla="*/ 1455507 h 3473985"/>
              <a:gd name="connsiteX2954" fmla="*/ 4378676 w 7044505"/>
              <a:gd name="connsiteY2954" fmla="*/ 1460091 h 3473985"/>
              <a:gd name="connsiteX2955" fmla="*/ 4378517 w 7044505"/>
              <a:gd name="connsiteY2955" fmla="*/ 1460244 h 3473985"/>
              <a:gd name="connsiteX2956" fmla="*/ 4388075 w 7044505"/>
              <a:gd name="connsiteY2956" fmla="*/ 1455702 h 3473985"/>
              <a:gd name="connsiteX2957" fmla="*/ 4401985 w 7044505"/>
              <a:gd name="connsiteY2957" fmla="*/ 1453951 h 3473985"/>
              <a:gd name="connsiteX2958" fmla="*/ 4424550 w 7044505"/>
              <a:gd name="connsiteY2958" fmla="*/ 1454535 h 3473985"/>
              <a:gd name="connsiteX2959" fmla="*/ 4439043 w 7044505"/>
              <a:gd name="connsiteY2959" fmla="*/ 1460856 h 3473985"/>
              <a:gd name="connsiteX2960" fmla="*/ 4448283 w 7044505"/>
              <a:gd name="connsiteY2960" fmla="*/ 1465525 h 3473985"/>
              <a:gd name="connsiteX2961" fmla="*/ 4465013 w 7044505"/>
              <a:gd name="connsiteY2961" fmla="*/ 1470777 h 3473985"/>
              <a:gd name="connsiteX2962" fmla="*/ 4473669 w 7044505"/>
              <a:gd name="connsiteY2962" fmla="*/ 1477683 h 3473985"/>
              <a:gd name="connsiteX2963" fmla="*/ 4486995 w 7044505"/>
              <a:gd name="connsiteY2963" fmla="*/ 1488675 h 3473985"/>
              <a:gd name="connsiteX2964" fmla="*/ 4500904 w 7044505"/>
              <a:gd name="connsiteY2964" fmla="*/ 1491010 h 3473985"/>
              <a:gd name="connsiteX2965" fmla="*/ 4504405 w 7044505"/>
              <a:gd name="connsiteY2965" fmla="*/ 1514937 h 3473985"/>
              <a:gd name="connsiteX2966" fmla="*/ 4500041 w 7044505"/>
              <a:gd name="connsiteY2966" fmla="*/ 1523764 h 3473985"/>
              <a:gd name="connsiteX2967" fmla="*/ 4508394 w 7044505"/>
              <a:gd name="connsiteY2967" fmla="*/ 1514644 h 3473985"/>
              <a:gd name="connsiteX2968" fmla="*/ 4522302 w 7044505"/>
              <a:gd name="connsiteY2968" fmla="*/ 1518534 h 3473985"/>
              <a:gd name="connsiteX2969" fmla="*/ 4531688 w 7044505"/>
              <a:gd name="connsiteY2969" fmla="*/ 1520601 h 3473985"/>
              <a:gd name="connsiteX2970" fmla="*/ 4531904 w 7044505"/>
              <a:gd name="connsiteY2970" fmla="*/ 1520367 h 3473985"/>
              <a:gd name="connsiteX2971" fmla="*/ 4522593 w 7044505"/>
              <a:gd name="connsiteY2971" fmla="*/ 1518244 h 3473985"/>
              <a:gd name="connsiteX2972" fmla="*/ 4508684 w 7044505"/>
              <a:gd name="connsiteY2972" fmla="*/ 1514354 h 3473985"/>
              <a:gd name="connsiteX2973" fmla="*/ 4504501 w 7044505"/>
              <a:gd name="connsiteY2973" fmla="*/ 1514742 h 3473985"/>
              <a:gd name="connsiteX2974" fmla="*/ 4501000 w 7044505"/>
              <a:gd name="connsiteY2974" fmla="*/ 1490814 h 3473985"/>
              <a:gd name="connsiteX2975" fmla="*/ 4487091 w 7044505"/>
              <a:gd name="connsiteY2975" fmla="*/ 1488481 h 3473985"/>
              <a:gd name="connsiteX2976" fmla="*/ 4473765 w 7044505"/>
              <a:gd name="connsiteY2976" fmla="*/ 1477489 h 3473985"/>
              <a:gd name="connsiteX2977" fmla="*/ 4465109 w 7044505"/>
              <a:gd name="connsiteY2977" fmla="*/ 1470583 h 3473985"/>
              <a:gd name="connsiteX2978" fmla="*/ 4448379 w 7044505"/>
              <a:gd name="connsiteY2978" fmla="*/ 1465331 h 3473985"/>
              <a:gd name="connsiteX2979" fmla="*/ 4439139 w 7044505"/>
              <a:gd name="connsiteY2979" fmla="*/ 1460662 h 3473985"/>
              <a:gd name="connsiteX2980" fmla="*/ 4424646 w 7044505"/>
              <a:gd name="connsiteY2980" fmla="*/ 1454339 h 3473985"/>
              <a:gd name="connsiteX2981" fmla="*/ 4413364 w 7044505"/>
              <a:gd name="connsiteY2981" fmla="*/ 1451240 h 3473985"/>
              <a:gd name="connsiteX2982" fmla="*/ 5799112 w 7044505"/>
              <a:gd name="connsiteY2982" fmla="*/ 1448892 h 3473985"/>
              <a:gd name="connsiteX2983" fmla="*/ 5819343 w 7044505"/>
              <a:gd name="connsiteY2983" fmla="*/ 1481769 h 3473985"/>
              <a:gd name="connsiteX2984" fmla="*/ 5824596 w 7044505"/>
              <a:gd name="connsiteY2984" fmla="*/ 1510074 h 3473985"/>
              <a:gd name="connsiteX2985" fmla="*/ 5816523 w 7044505"/>
              <a:gd name="connsiteY2985" fmla="*/ 1518439 h 3473985"/>
              <a:gd name="connsiteX2986" fmla="*/ 5797458 w 7044505"/>
              <a:gd name="connsiteY2986" fmla="*/ 1526512 h 3473985"/>
              <a:gd name="connsiteX2987" fmla="*/ 5760108 w 7044505"/>
              <a:gd name="connsiteY2987" fmla="*/ 1538670 h 3473985"/>
              <a:gd name="connsiteX2988" fmla="*/ 5757191 w 7044505"/>
              <a:gd name="connsiteY2988" fmla="*/ 1525637 h 3473985"/>
              <a:gd name="connsiteX2989" fmla="*/ 5763512 w 7044505"/>
              <a:gd name="connsiteY2989" fmla="*/ 1501903 h 3473985"/>
              <a:gd name="connsiteX2990" fmla="*/ 5764389 w 7044505"/>
              <a:gd name="connsiteY2990" fmla="*/ 1484006 h 3473985"/>
              <a:gd name="connsiteX2991" fmla="*/ 5765556 w 7044505"/>
              <a:gd name="connsiteY2991" fmla="*/ 1475641 h 3473985"/>
              <a:gd name="connsiteX2992" fmla="*/ 5759428 w 7044505"/>
              <a:gd name="connsiteY2992" fmla="*/ 1465331 h 3473985"/>
              <a:gd name="connsiteX2993" fmla="*/ 5770905 w 7044505"/>
              <a:gd name="connsiteY2993" fmla="*/ 1456673 h 3473985"/>
              <a:gd name="connsiteX2994" fmla="*/ 5788802 w 7044505"/>
              <a:gd name="connsiteY2994" fmla="*/ 1452783 h 3473985"/>
              <a:gd name="connsiteX2995" fmla="*/ 5799112 w 7044505"/>
              <a:gd name="connsiteY2995" fmla="*/ 1448892 h 3473985"/>
              <a:gd name="connsiteX2996" fmla="*/ 4699811 w 7044505"/>
              <a:gd name="connsiteY2996" fmla="*/ 1448796 h 3473985"/>
              <a:gd name="connsiteX2997" fmla="*/ 4682109 w 7044505"/>
              <a:gd name="connsiteY2997" fmla="*/ 1465817 h 3473985"/>
              <a:gd name="connsiteX2998" fmla="*/ 4663531 w 7044505"/>
              <a:gd name="connsiteY2998" fmla="*/ 1475058 h 3473985"/>
              <a:gd name="connsiteX2999" fmla="*/ 4643494 w 7044505"/>
              <a:gd name="connsiteY2999" fmla="*/ 1480504 h 3473985"/>
              <a:gd name="connsiteX3000" fmla="*/ 4643086 w 7044505"/>
              <a:gd name="connsiteY3000" fmla="*/ 1480695 h 3473985"/>
              <a:gd name="connsiteX3001" fmla="*/ 4643689 w 7044505"/>
              <a:gd name="connsiteY3001" fmla="*/ 1480698 h 3473985"/>
              <a:gd name="connsiteX3002" fmla="*/ 4663727 w 7044505"/>
              <a:gd name="connsiteY3002" fmla="*/ 1475252 h 3473985"/>
              <a:gd name="connsiteX3003" fmla="*/ 4682304 w 7044505"/>
              <a:gd name="connsiteY3003" fmla="*/ 1466011 h 3473985"/>
              <a:gd name="connsiteX3004" fmla="*/ 4688566 w 7044505"/>
              <a:gd name="connsiteY3004" fmla="*/ 1455166 h 3473985"/>
              <a:gd name="connsiteX3005" fmla="*/ 4699923 w 7044505"/>
              <a:gd name="connsiteY3005" fmla="*/ 1449034 h 3473985"/>
              <a:gd name="connsiteX3006" fmla="*/ 3164081 w 7044505"/>
              <a:gd name="connsiteY3006" fmla="*/ 1447046 h 3473985"/>
              <a:gd name="connsiteX3007" fmla="*/ 3164080 w 7044505"/>
              <a:gd name="connsiteY3007" fmla="*/ 1447142 h 3473985"/>
              <a:gd name="connsiteX3008" fmla="*/ 3169897 w 7044505"/>
              <a:gd name="connsiteY3008" fmla="*/ 1452271 h 3473985"/>
              <a:gd name="connsiteX3009" fmla="*/ 3169905 w 7044505"/>
              <a:gd name="connsiteY3009" fmla="*/ 1452249 h 3473985"/>
              <a:gd name="connsiteX3010" fmla="*/ 3164574 w 7044505"/>
              <a:gd name="connsiteY3010" fmla="*/ 1440703 h 3473985"/>
              <a:gd name="connsiteX3011" fmla="*/ 3164153 w 7044505"/>
              <a:gd name="connsiteY3011" fmla="*/ 1441087 h 3473985"/>
              <a:gd name="connsiteX3012" fmla="*/ 3164082 w 7044505"/>
              <a:gd name="connsiteY3012" fmla="*/ 1446993 h 3473985"/>
              <a:gd name="connsiteX3013" fmla="*/ 3164227 w 7044505"/>
              <a:gd name="connsiteY3013" fmla="*/ 1441027 h 3473985"/>
              <a:gd name="connsiteX3014" fmla="*/ 4628056 w 7044505"/>
              <a:gd name="connsiteY3014" fmla="*/ 1426956 h 3473985"/>
              <a:gd name="connsiteX3015" fmla="*/ 4627641 w 7044505"/>
              <a:gd name="connsiteY3015" fmla="*/ 1427201 h 3473985"/>
              <a:gd name="connsiteX3016" fmla="*/ 4639799 w 7044505"/>
              <a:gd name="connsiteY3016" fmla="*/ 1442180 h 3473985"/>
              <a:gd name="connsiteX3017" fmla="*/ 4642499 w 7044505"/>
              <a:gd name="connsiteY3017" fmla="*/ 1451676 h 3473985"/>
              <a:gd name="connsiteX3018" fmla="*/ 4642136 w 7044505"/>
              <a:gd name="connsiteY3018" fmla="*/ 1459463 h 3473985"/>
              <a:gd name="connsiteX3019" fmla="*/ 4642425 w 7044505"/>
              <a:gd name="connsiteY3019" fmla="*/ 1459106 h 3473985"/>
              <a:gd name="connsiteX3020" fmla="*/ 4640090 w 7044505"/>
              <a:gd name="connsiteY3020" fmla="*/ 1441792 h 3473985"/>
              <a:gd name="connsiteX3021" fmla="*/ 4634012 w 7044505"/>
              <a:gd name="connsiteY3021" fmla="*/ 1433865 h 3473985"/>
              <a:gd name="connsiteX3022" fmla="*/ 4163554 w 7044505"/>
              <a:gd name="connsiteY3022" fmla="*/ 1422349 h 3473985"/>
              <a:gd name="connsiteX3023" fmla="*/ 4163392 w 7044505"/>
              <a:gd name="connsiteY3023" fmla="*/ 1422728 h 3473985"/>
              <a:gd name="connsiteX3024" fmla="*/ 4164169 w 7044505"/>
              <a:gd name="connsiteY3024" fmla="*/ 1438971 h 3473985"/>
              <a:gd name="connsiteX3025" fmla="*/ 4164169 w 7044505"/>
              <a:gd name="connsiteY3025" fmla="*/ 1459786 h 3473985"/>
              <a:gd name="connsiteX3026" fmla="*/ 4173215 w 7044505"/>
              <a:gd name="connsiteY3026" fmla="*/ 1475543 h 3473985"/>
              <a:gd name="connsiteX3027" fmla="*/ 4170408 w 7044505"/>
              <a:gd name="connsiteY3027" fmla="*/ 1478680 h 3473985"/>
              <a:gd name="connsiteX3028" fmla="*/ 4170547 w 7044505"/>
              <a:gd name="connsiteY3028" fmla="*/ 1478730 h 3473985"/>
              <a:gd name="connsiteX3029" fmla="*/ 4173634 w 7044505"/>
              <a:gd name="connsiteY3029" fmla="*/ 1475324 h 3473985"/>
              <a:gd name="connsiteX3030" fmla="*/ 4173506 w 7044505"/>
              <a:gd name="connsiteY3030" fmla="*/ 1475058 h 3473985"/>
              <a:gd name="connsiteX3031" fmla="*/ 4164267 w 7044505"/>
              <a:gd name="connsiteY3031" fmla="*/ 1459592 h 3473985"/>
              <a:gd name="connsiteX3032" fmla="*/ 4164267 w 7044505"/>
              <a:gd name="connsiteY3032" fmla="*/ 1438777 h 3473985"/>
              <a:gd name="connsiteX3033" fmla="*/ 4163488 w 7044505"/>
              <a:gd name="connsiteY3033" fmla="*/ 1422533 h 3473985"/>
              <a:gd name="connsiteX3034" fmla="*/ 3161919 w 7044505"/>
              <a:gd name="connsiteY3034" fmla="*/ 1420073 h 3473985"/>
              <a:gd name="connsiteX3035" fmla="*/ 3161904 w 7044505"/>
              <a:gd name="connsiteY3035" fmla="*/ 1420077 h 3473985"/>
              <a:gd name="connsiteX3036" fmla="*/ 3163399 w 7044505"/>
              <a:gd name="connsiteY3036" fmla="*/ 1426035 h 3473985"/>
              <a:gd name="connsiteX3037" fmla="*/ 3169007 w 7044505"/>
              <a:gd name="connsiteY3037" fmla="*/ 1436573 h 3473985"/>
              <a:gd name="connsiteX3038" fmla="*/ 3169042 w 7044505"/>
              <a:gd name="connsiteY3038" fmla="*/ 1436541 h 3473985"/>
              <a:gd name="connsiteX3039" fmla="*/ 3163400 w 7044505"/>
              <a:gd name="connsiteY3039" fmla="*/ 1425939 h 3473985"/>
              <a:gd name="connsiteX3040" fmla="*/ 4232733 w 7044505"/>
              <a:gd name="connsiteY3040" fmla="*/ 1419028 h 3473985"/>
              <a:gd name="connsiteX3041" fmla="*/ 4215884 w 7044505"/>
              <a:gd name="connsiteY3041" fmla="*/ 1429444 h 3473985"/>
              <a:gd name="connsiteX3042" fmla="*/ 4217713 w 7044505"/>
              <a:gd name="connsiteY3042" fmla="*/ 1428965 h 3473985"/>
              <a:gd name="connsiteX3043" fmla="*/ 4649509 w 7044505"/>
              <a:gd name="connsiteY3043" fmla="*/ 1413595 h 3473985"/>
              <a:gd name="connsiteX3044" fmla="*/ 4649283 w 7044505"/>
              <a:gd name="connsiteY3044" fmla="*/ 1413925 h 3473985"/>
              <a:gd name="connsiteX3045" fmla="*/ 4646302 w 7044505"/>
              <a:gd name="connsiteY3045" fmla="*/ 1419933 h 3473985"/>
              <a:gd name="connsiteX3046" fmla="*/ 4646413 w 7044505"/>
              <a:gd name="connsiteY3046" fmla="*/ 1419908 h 3473985"/>
              <a:gd name="connsiteX3047" fmla="*/ 4170731 w 7044505"/>
              <a:gd name="connsiteY3047" fmla="*/ 1412893 h 3473985"/>
              <a:gd name="connsiteX3048" fmla="*/ 4176181 w 7044505"/>
              <a:gd name="connsiteY3048" fmla="*/ 1418984 h 3473985"/>
              <a:gd name="connsiteX3049" fmla="*/ 4180595 w 7044505"/>
              <a:gd name="connsiteY3049" fmla="*/ 1425251 h 3473985"/>
              <a:gd name="connsiteX3050" fmla="*/ 4175451 w 7044505"/>
              <a:gd name="connsiteY3050" fmla="*/ 1416990 h 3473985"/>
              <a:gd name="connsiteX3051" fmla="*/ 4184984 w 7044505"/>
              <a:gd name="connsiteY3051" fmla="*/ 1421464 h 3473985"/>
              <a:gd name="connsiteX3052" fmla="*/ 4194127 w 7044505"/>
              <a:gd name="connsiteY3052" fmla="*/ 1424772 h 3473985"/>
              <a:gd name="connsiteX3053" fmla="*/ 4197897 w 7044505"/>
              <a:gd name="connsiteY3053" fmla="*/ 1434154 h 3473985"/>
              <a:gd name="connsiteX3054" fmla="*/ 4198020 w 7044505"/>
              <a:gd name="connsiteY3054" fmla="*/ 1434122 h 3473985"/>
              <a:gd name="connsiteX3055" fmla="*/ 4194223 w 7044505"/>
              <a:gd name="connsiteY3055" fmla="*/ 1424674 h 3473985"/>
              <a:gd name="connsiteX3056" fmla="*/ 4185080 w 7044505"/>
              <a:gd name="connsiteY3056" fmla="*/ 1421366 h 3473985"/>
              <a:gd name="connsiteX3057" fmla="*/ 4175548 w 7044505"/>
              <a:gd name="connsiteY3057" fmla="*/ 1416893 h 3473985"/>
              <a:gd name="connsiteX3058" fmla="*/ 3369132 w 7044505"/>
              <a:gd name="connsiteY3058" fmla="*/ 1412275 h 3473985"/>
              <a:gd name="connsiteX3059" fmla="*/ 3373009 w 7044505"/>
              <a:gd name="connsiteY3059" fmla="*/ 1415920 h 3473985"/>
              <a:gd name="connsiteX3060" fmla="*/ 3355987 w 7044505"/>
              <a:gd name="connsiteY3060" fmla="*/ 1421658 h 3473985"/>
              <a:gd name="connsiteX3061" fmla="*/ 3369132 w 7044505"/>
              <a:gd name="connsiteY3061" fmla="*/ 1412275 h 3473985"/>
              <a:gd name="connsiteX3062" fmla="*/ 4652479 w 7044505"/>
              <a:gd name="connsiteY3062" fmla="*/ 1409286 h 3473985"/>
              <a:gd name="connsiteX3063" fmla="*/ 4652444 w 7044505"/>
              <a:gd name="connsiteY3063" fmla="*/ 1409305 h 3473985"/>
              <a:gd name="connsiteX3064" fmla="*/ 4650557 w 7044505"/>
              <a:gd name="connsiteY3064" fmla="*/ 1412063 h 3473985"/>
              <a:gd name="connsiteX3065" fmla="*/ 4677440 w 7044505"/>
              <a:gd name="connsiteY3065" fmla="*/ 1407944 h 3473985"/>
              <a:gd name="connsiteX3066" fmla="*/ 4663531 w 7044505"/>
              <a:gd name="connsiteY3066" fmla="*/ 1419518 h 3473985"/>
              <a:gd name="connsiteX3067" fmla="*/ 4664076 w 7044505"/>
              <a:gd name="connsiteY3067" fmla="*/ 1419559 h 3473985"/>
              <a:gd name="connsiteX3068" fmla="*/ 4668542 w 7044505"/>
              <a:gd name="connsiteY3068" fmla="*/ 1412273 h 3473985"/>
              <a:gd name="connsiteX3069" fmla="*/ 4677830 w 7044505"/>
              <a:gd name="connsiteY3069" fmla="*/ 1408236 h 3473985"/>
              <a:gd name="connsiteX3070" fmla="*/ 4682183 w 7044505"/>
              <a:gd name="connsiteY3070" fmla="*/ 1408097 h 3473985"/>
              <a:gd name="connsiteX3071" fmla="*/ 4693582 w 7044505"/>
              <a:gd name="connsiteY3071" fmla="*/ 1407604 h 3473985"/>
              <a:gd name="connsiteX3072" fmla="*/ 4691322 w 7044505"/>
              <a:gd name="connsiteY3072" fmla="*/ 1407804 h 3473985"/>
              <a:gd name="connsiteX3073" fmla="*/ 4693004 w 7044505"/>
              <a:gd name="connsiteY3073" fmla="*/ 1407750 h 3473985"/>
              <a:gd name="connsiteX3074" fmla="*/ 4661816 w 7044505"/>
              <a:gd name="connsiteY3074" fmla="*/ 1398848 h 3473985"/>
              <a:gd name="connsiteX3075" fmla="*/ 4661685 w 7044505"/>
              <a:gd name="connsiteY3075" fmla="*/ 1398897 h 3473985"/>
              <a:gd name="connsiteX3076" fmla="*/ 4658532 w 7044505"/>
              <a:gd name="connsiteY3076" fmla="*/ 1405701 h 3473985"/>
              <a:gd name="connsiteX3077" fmla="*/ 4658632 w 7044505"/>
              <a:gd name="connsiteY3077" fmla="*/ 1405645 h 3473985"/>
              <a:gd name="connsiteX3078" fmla="*/ 4785602 w 7044505"/>
              <a:gd name="connsiteY3078" fmla="*/ 1398705 h 3473985"/>
              <a:gd name="connsiteX3079" fmla="*/ 4785320 w 7044505"/>
              <a:gd name="connsiteY3079" fmla="*/ 1398774 h 3473985"/>
              <a:gd name="connsiteX3080" fmla="*/ 4790962 w 7044505"/>
              <a:gd name="connsiteY3080" fmla="*/ 1402436 h 3473985"/>
              <a:gd name="connsiteX3081" fmla="*/ 4797370 w 7044505"/>
              <a:gd name="connsiteY3081" fmla="*/ 1402594 h 3473985"/>
              <a:gd name="connsiteX3082" fmla="*/ 4797386 w 7044505"/>
              <a:gd name="connsiteY3082" fmla="*/ 1402586 h 3473985"/>
              <a:gd name="connsiteX3083" fmla="*/ 4791352 w 7044505"/>
              <a:gd name="connsiteY3083" fmla="*/ 1402437 h 3473985"/>
              <a:gd name="connsiteX3084" fmla="*/ 4785602 w 7044505"/>
              <a:gd name="connsiteY3084" fmla="*/ 1398705 h 3473985"/>
              <a:gd name="connsiteX3085" fmla="*/ 4149575 w 7044505"/>
              <a:gd name="connsiteY3085" fmla="*/ 1397387 h 3473985"/>
              <a:gd name="connsiteX3086" fmla="*/ 4149969 w 7044505"/>
              <a:gd name="connsiteY3086" fmla="*/ 1399189 h 3473985"/>
              <a:gd name="connsiteX3087" fmla="*/ 4164948 w 7044505"/>
              <a:gd name="connsiteY3087" fmla="*/ 1405512 h 3473985"/>
              <a:gd name="connsiteX3088" fmla="*/ 4168546 w 7044505"/>
              <a:gd name="connsiteY3088" fmla="*/ 1412710 h 3473985"/>
              <a:gd name="connsiteX3089" fmla="*/ 4166662 w 7044505"/>
              <a:gd name="connsiteY3089" fmla="*/ 1415878 h 3473985"/>
              <a:gd name="connsiteX3090" fmla="*/ 4170287 w 7044505"/>
              <a:gd name="connsiteY3090" fmla="*/ 1412612 h 3473985"/>
              <a:gd name="connsiteX3091" fmla="*/ 4168545 w 7044505"/>
              <a:gd name="connsiteY3091" fmla="*/ 1412612 h 3473985"/>
              <a:gd name="connsiteX3092" fmla="*/ 4164946 w 7044505"/>
              <a:gd name="connsiteY3092" fmla="*/ 1405414 h 3473985"/>
              <a:gd name="connsiteX3093" fmla="*/ 4149967 w 7044505"/>
              <a:gd name="connsiteY3093" fmla="*/ 1399093 h 3473985"/>
              <a:gd name="connsiteX3094" fmla="*/ 4733183 w 7044505"/>
              <a:gd name="connsiteY3094" fmla="*/ 1391092 h 3473985"/>
              <a:gd name="connsiteX3095" fmla="*/ 4733771 w 7044505"/>
              <a:gd name="connsiteY3095" fmla="*/ 1396113 h 3473985"/>
              <a:gd name="connsiteX3096" fmla="*/ 4724227 w 7044505"/>
              <a:gd name="connsiteY3096" fmla="*/ 1401426 h 3473985"/>
              <a:gd name="connsiteX3097" fmla="*/ 4718050 w 7044505"/>
              <a:gd name="connsiteY3097" fmla="*/ 1403577 h 3473985"/>
              <a:gd name="connsiteX3098" fmla="*/ 4724907 w 7044505"/>
              <a:gd name="connsiteY3098" fmla="*/ 1401234 h 3473985"/>
              <a:gd name="connsiteX3099" fmla="*/ 4733370 w 7044505"/>
              <a:gd name="connsiteY3099" fmla="*/ 1391215 h 3473985"/>
              <a:gd name="connsiteX3100" fmla="*/ 4817711 w 7044505"/>
              <a:gd name="connsiteY3100" fmla="*/ 1389136 h 3473985"/>
              <a:gd name="connsiteX3101" fmla="*/ 4817636 w 7044505"/>
              <a:gd name="connsiteY3101" fmla="*/ 1389187 h 3473985"/>
              <a:gd name="connsiteX3102" fmla="*/ 4826841 w 7044505"/>
              <a:gd name="connsiteY3102" fmla="*/ 1389657 h 3473985"/>
              <a:gd name="connsiteX3103" fmla="*/ 4826921 w 7044505"/>
              <a:gd name="connsiteY3103" fmla="*/ 1389642 h 3473985"/>
              <a:gd name="connsiteX3104" fmla="*/ 3170425 w 7044505"/>
              <a:gd name="connsiteY3104" fmla="*/ 1386719 h 3473985"/>
              <a:gd name="connsiteX3105" fmla="*/ 3170403 w 7044505"/>
              <a:gd name="connsiteY3105" fmla="*/ 1386739 h 3473985"/>
              <a:gd name="connsiteX3106" fmla="*/ 3172424 w 7044505"/>
              <a:gd name="connsiteY3106" fmla="*/ 1393648 h 3473985"/>
              <a:gd name="connsiteX3107" fmla="*/ 3494055 w 7044505"/>
              <a:gd name="connsiteY3107" fmla="*/ 1384710 h 3473985"/>
              <a:gd name="connsiteX3108" fmla="*/ 3499648 w 7044505"/>
              <a:gd name="connsiteY3108" fmla="*/ 1393647 h 3473985"/>
              <a:gd name="connsiteX3109" fmla="*/ 3496438 w 7044505"/>
              <a:gd name="connsiteY3109" fmla="*/ 1425453 h 3473985"/>
              <a:gd name="connsiteX3110" fmla="*/ 3482821 w 7044505"/>
              <a:gd name="connsiteY3110" fmla="*/ 1433818 h 3473985"/>
              <a:gd name="connsiteX3111" fmla="*/ 3474747 w 7044505"/>
              <a:gd name="connsiteY3111" fmla="*/ 1415045 h 3473985"/>
              <a:gd name="connsiteX3112" fmla="*/ 3467550 w 7044505"/>
              <a:gd name="connsiteY3112" fmla="*/ 1389853 h 3473985"/>
              <a:gd name="connsiteX3113" fmla="*/ 3481751 w 7044505"/>
              <a:gd name="connsiteY3113" fmla="*/ 1386351 h 3473985"/>
              <a:gd name="connsiteX3114" fmla="*/ 3494055 w 7044505"/>
              <a:gd name="connsiteY3114" fmla="*/ 1384710 h 3473985"/>
              <a:gd name="connsiteX3115" fmla="*/ 6051842 w 7044505"/>
              <a:gd name="connsiteY3115" fmla="*/ 1384436 h 3473985"/>
              <a:gd name="connsiteX3116" fmla="*/ 6055213 w 7044505"/>
              <a:gd name="connsiteY3116" fmla="*/ 1388199 h 3473985"/>
              <a:gd name="connsiteX3117" fmla="*/ 6064453 w 7044505"/>
              <a:gd name="connsiteY3117" fmla="*/ 1440237 h 3473985"/>
              <a:gd name="connsiteX3118" fmla="*/ 6046557 w 7044505"/>
              <a:gd name="connsiteY3118" fmla="*/ 1461635 h 3473985"/>
              <a:gd name="connsiteX3119" fmla="*/ 6041888 w 7044505"/>
              <a:gd name="connsiteY3119" fmla="*/ 1491691 h 3473985"/>
              <a:gd name="connsiteX3120" fmla="*/ 6036636 w 7044505"/>
              <a:gd name="connsiteY3120" fmla="*/ 1519412 h 3473985"/>
              <a:gd name="connsiteX3121" fmla="*/ 6018155 w 7044505"/>
              <a:gd name="connsiteY3121" fmla="*/ 1522329 h 3473985"/>
              <a:gd name="connsiteX3122" fmla="*/ 6006580 w 7044505"/>
              <a:gd name="connsiteY3122" fmla="*/ 1533904 h 3473985"/>
              <a:gd name="connsiteX3123" fmla="*/ 5992088 w 7044505"/>
              <a:gd name="connsiteY3123" fmla="*/ 1532737 h 3473985"/>
              <a:gd name="connsiteX3124" fmla="*/ 5967187 w 7044505"/>
              <a:gd name="connsiteY3124" fmla="*/ 1534488 h 3473985"/>
              <a:gd name="connsiteX3125" fmla="*/ 5961352 w 7044505"/>
              <a:gd name="connsiteY3125" fmla="*/ 1537406 h 3473985"/>
              <a:gd name="connsiteX3126" fmla="*/ 5954446 w 7044505"/>
              <a:gd name="connsiteY3126" fmla="*/ 1550731 h 3473985"/>
              <a:gd name="connsiteX3127" fmla="*/ 5931296 w 7044505"/>
              <a:gd name="connsiteY3127" fmla="*/ 1551898 h 3473985"/>
              <a:gd name="connsiteX3128" fmla="*/ 5923223 w 7044505"/>
              <a:gd name="connsiteY3128" fmla="*/ 1534585 h 3473985"/>
              <a:gd name="connsiteX3129" fmla="*/ 5874104 w 7044505"/>
              <a:gd name="connsiteY3129" fmla="*/ 1546744 h 3473985"/>
              <a:gd name="connsiteX3130" fmla="*/ 5852705 w 7044505"/>
              <a:gd name="connsiteY3130" fmla="*/ 1551996 h 3473985"/>
              <a:gd name="connsiteX3131" fmla="*/ 5852705 w 7044505"/>
              <a:gd name="connsiteY3131" fmla="*/ 1540421 h 3473985"/>
              <a:gd name="connsiteX3132" fmla="*/ 5882760 w 7044505"/>
              <a:gd name="connsiteY3132" fmla="*/ 1517856 h 3473985"/>
              <a:gd name="connsiteX3133" fmla="*/ 5911649 w 7044505"/>
              <a:gd name="connsiteY3133" fmla="*/ 1516104 h 3473985"/>
              <a:gd name="connsiteX3134" fmla="*/ 5935381 w 7044505"/>
              <a:gd name="connsiteY3134" fmla="*/ 1513187 h 3473985"/>
              <a:gd name="connsiteX3135" fmla="*/ 5947539 w 7044505"/>
              <a:gd name="connsiteY3135" fmla="*/ 1509101 h 3473985"/>
              <a:gd name="connsiteX3136" fmla="*/ 5959698 w 7044505"/>
              <a:gd name="connsiteY3136" fmla="*/ 1489454 h 3473985"/>
              <a:gd name="connsiteX3137" fmla="*/ 5974190 w 7044505"/>
              <a:gd name="connsiteY3137" fmla="*/ 1473794 h 3473985"/>
              <a:gd name="connsiteX3138" fmla="*/ 5986932 w 7044505"/>
              <a:gd name="connsiteY3138" fmla="*/ 1480116 h 3473985"/>
              <a:gd name="connsiteX3139" fmla="*/ 6004829 w 7044505"/>
              <a:gd name="connsiteY3139" fmla="*/ 1466206 h 3473985"/>
              <a:gd name="connsiteX3140" fmla="*/ 6016988 w 7044505"/>
              <a:gd name="connsiteY3140" fmla="*/ 1447143 h 3473985"/>
              <a:gd name="connsiteX3141" fmla="*/ 6026811 w 7044505"/>
              <a:gd name="connsiteY3141" fmla="*/ 1421075 h 3473985"/>
              <a:gd name="connsiteX3142" fmla="*/ 6030313 w 7044505"/>
              <a:gd name="connsiteY3142" fmla="*/ 1395105 h 3473985"/>
              <a:gd name="connsiteX3143" fmla="*/ 6051842 w 7044505"/>
              <a:gd name="connsiteY3143" fmla="*/ 1384436 h 3473985"/>
              <a:gd name="connsiteX3144" fmla="*/ 4615978 w 7044505"/>
              <a:gd name="connsiteY3144" fmla="*/ 1381947 h 3473985"/>
              <a:gd name="connsiteX3145" fmla="*/ 4616018 w 7044505"/>
              <a:gd name="connsiteY3145" fmla="*/ 1381973 h 3473985"/>
              <a:gd name="connsiteX3146" fmla="*/ 4622907 w 7044505"/>
              <a:gd name="connsiteY3146" fmla="*/ 1382354 h 3473985"/>
              <a:gd name="connsiteX3147" fmla="*/ 4390495 w 7044505"/>
              <a:gd name="connsiteY3147" fmla="*/ 1378342 h 3473985"/>
              <a:gd name="connsiteX3148" fmla="*/ 4391551 w 7044505"/>
              <a:gd name="connsiteY3148" fmla="*/ 1378959 h 3473985"/>
              <a:gd name="connsiteX3149" fmla="*/ 4391619 w 7044505"/>
              <a:gd name="connsiteY3149" fmla="*/ 1378933 h 3473985"/>
              <a:gd name="connsiteX3150" fmla="*/ 4182030 w 7044505"/>
              <a:gd name="connsiteY3150" fmla="*/ 1378242 h 3473985"/>
              <a:gd name="connsiteX3151" fmla="*/ 4182746 w 7044505"/>
              <a:gd name="connsiteY3151" fmla="*/ 1381389 h 3473985"/>
              <a:gd name="connsiteX3152" fmla="*/ 4186606 w 7044505"/>
              <a:gd name="connsiteY3152" fmla="*/ 1389603 h 3473985"/>
              <a:gd name="connsiteX3153" fmla="*/ 4184521 w 7044505"/>
              <a:gd name="connsiteY3153" fmla="*/ 1384503 h 3473985"/>
              <a:gd name="connsiteX3154" fmla="*/ 4187998 w 7044505"/>
              <a:gd name="connsiteY3154" fmla="*/ 1376733 h 3473985"/>
              <a:gd name="connsiteX3155" fmla="*/ 4187875 w 7044505"/>
              <a:gd name="connsiteY3155" fmla="*/ 1376741 h 3473985"/>
              <a:gd name="connsiteX3156" fmla="*/ 4194905 w 7044505"/>
              <a:gd name="connsiteY3156" fmla="*/ 1381099 h 3473985"/>
              <a:gd name="connsiteX3157" fmla="*/ 4209981 w 7044505"/>
              <a:gd name="connsiteY3157" fmla="*/ 1382266 h 3473985"/>
              <a:gd name="connsiteX3158" fmla="*/ 4209975 w 7044505"/>
              <a:gd name="connsiteY3158" fmla="*/ 1382249 h 3473985"/>
              <a:gd name="connsiteX3159" fmla="*/ 4195099 w 7044505"/>
              <a:gd name="connsiteY3159" fmla="*/ 1381098 h 3473985"/>
              <a:gd name="connsiteX3160" fmla="*/ 4187998 w 7044505"/>
              <a:gd name="connsiteY3160" fmla="*/ 1376733 h 3473985"/>
              <a:gd name="connsiteX3161" fmla="*/ 4138617 w 7044505"/>
              <a:gd name="connsiteY3161" fmla="*/ 1373821 h 3473985"/>
              <a:gd name="connsiteX3162" fmla="*/ 4144717 w 7044505"/>
              <a:gd name="connsiteY3162" fmla="*/ 1382460 h 3473985"/>
              <a:gd name="connsiteX3163" fmla="*/ 4147307 w 7044505"/>
              <a:gd name="connsiteY3163" fmla="*/ 1388542 h 3473985"/>
              <a:gd name="connsiteX3164" fmla="*/ 4145590 w 7044505"/>
              <a:gd name="connsiteY3164" fmla="*/ 1383627 h 3473985"/>
              <a:gd name="connsiteX3165" fmla="*/ 4161769 w 7044505"/>
              <a:gd name="connsiteY3165" fmla="*/ 1380375 h 3473985"/>
              <a:gd name="connsiteX3166" fmla="*/ 4145590 w 7044505"/>
              <a:gd name="connsiteY3166" fmla="*/ 1383627 h 3473985"/>
              <a:gd name="connsiteX3167" fmla="*/ 4144715 w 7044505"/>
              <a:gd name="connsiteY3167" fmla="*/ 1382363 h 3473985"/>
              <a:gd name="connsiteX3168" fmla="*/ 4421894 w 7044505"/>
              <a:gd name="connsiteY3168" fmla="*/ 1364318 h 3473985"/>
              <a:gd name="connsiteX3169" fmla="*/ 4421632 w 7044505"/>
              <a:gd name="connsiteY3169" fmla="*/ 1364417 h 3473985"/>
              <a:gd name="connsiteX3170" fmla="*/ 4416866 w 7044505"/>
              <a:gd name="connsiteY3170" fmla="*/ 1371371 h 3473985"/>
              <a:gd name="connsiteX3171" fmla="*/ 4416228 w 7044505"/>
              <a:gd name="connsiteY3171" fmla="*/ 1377679 h 3473985"/>
              <a:gd name="connsiteX3172" fmla="*/ 4416513 w 7044505"/>
              <a:gd name="connsiteY3172" fmla="*/ 1377548 h 3473985"/>
              <a:gd name="connsiteX3173" fmla="*/ 4417157 w 7044505"/>
              <a:gd name="connsiteY3173" fmla="*/ 1371177 h 3473985"/>
              <a:gd name="connsiteX3174" fmla="*/ 4433385 w 7044505"/>
              <a:gd name="connsiteY3174" fmla="*/ 1359117 h 3473985"/>
              <a:gd name="connsiteX3175" fmla="*/ 4431028 w 7044505"/>
              <a:gd name="connsiteY3175" fmla="*/ 1360784 h 3473985"/>
              <a:gd name="connsiteX3176" fmla="*/ 4431066 w 7044505"/>
              <a:gd name="connsiteY3176" fmla="*/ 1360770 h 3473985"/>
              <a:gd name="connsiteX3177" fmla="*/ 3703589 w 7044505"/>
              <a:gd name="connsiteY3177" fmla="*/ 1356554 h 3473985"/>
              <a:gd name="connsiteX3178" fmla="*/ 3701475 w 7044505"/>
              <a:gd name="connsiteY3178" fmla="*/ 1376624 h 3473985"/>
              <a:gd name="connsiteX3179" fmla="*/ 3712758 w 7044505"/>
              <a:gd name="connsiteY3179" fmla="*/ 1388782 h 3473985"/>
              <a:gd name="connsiteX3180" fmla="*/ 3712370 w 7044505"/>
              <a:gd name="connsiteY3180" fmla="*/ 1389365 h 3473985"/>
              <a:gd name="connsiteX3181" fmla="*/ 3712369 w 7044505"/>
              <a:gd name="connsiteY3181" fmla="*/ 1389366 h 3473985"/>
              <a:gd name="connsiteX3182" fmla="*/ 3721312 w 7044505"/>
              <a:gd name="connsiteY3182" fmla="*/ 1388200 h 3473985"/>
              <a:gd name="connsiteX3183" fmla="*/ 3715092 w 7044505"/>
              <a:gd name="connsiteY3183" fmla="*/ 1388298 h 3473985"/>
              <a:gd name="connsiteX3184" fmla="*/ 3714898 w 7044505"/>
              <a:gd name="connsiteY3184" fmla="*/ 1388298 h 3473985"/>
              <a:gd name="connsiteX3185" fmla="*/ 3713828 w 7044505"/>
              <a:gd name="connsiteY3185" fmla="*/ 1388492 h 3473985"/>
              <a:gd name="connsiteX3186" fmla="*/ 3713633 w 7044505"/>
              <a:gd name="connsiteY3186" fmla="*/ 1388589 h 3473985"/>
              <a:gd name="connsiteX3187" fmla="*/ 3712855 w 7044505"/>
              <a:gd name="connsiteY3187" fmla="*/ 1388881 h 3473985"/>
              <a:gd name="connsiteX3188" fmla="*/ 3701767 w 7044505"/>
              <a:gd name="connsiteY3188" fmla="*/ 1376722 h 3473985"/>
              <a:gd name="connsiteX3189" fmla="*/ 3703869 w 7044505"/>
              <a:gd name="connsiteY3189" fmla="*/ 1356744 h 3473985"/>
              <a:gd name="connsiteX3190" fmla="*/ 4868136 w 7044505"/>
              <a:gd name="connsiteY3190" fmla="*/ 1356549 h 3473985"/>
              <a:gd name="connsiteX3191" fmla="*/ 4868471 w 7044505"/>
              <a:gd name="connsiteY3191" fmla="*/ 1356709 h 3473985"/>
              <a:gd name="connsiteX3192" fmla="*/ 4875381 w 7044505"/>
              <a:gd name="connsiteY3192" fmla="*/ 1358967 h 3473985"/>
              <a:gd name="connsiteX3193" fmla="*/ 4875408 w 7044505"/>
              <a:gd name="connsiteY3193" fmla="*/ 1358710 h 3473985"/>
              <a:gd name="connsiteX3194" fmla="*/ 4437941 w 7044505"/>
              <a:gd name="connsiteY3194" fmla="*/ 1353342 h 3473985"/>
              <a:gd name="connsiteX3195" fmla="*/ 4437681 w 7044505"/>
              <a:gd name="connsiteY3195" fmla="*/ 1353473 h 3473985"/>
              <a:gd name="connsiteX3196" fmla="*/ 4435769 w 7044505"/>
              <a:gd name="connsiteY3196" fmla="*/ 1357418 h 3473985"/>
              <a:gd name="connsiteX3197" fmla="*/ 4436014 w 7044505"/>
              <a:gd name="connsiteY3197" fmla="*/ 1357243 h 3473985"/>
              <a:gd name="connsiteX3198" fmla="*/ 4860426 w 7044505"/>
              <a:gd name="connsiteY3198" fmla="*/ 1352852 h 3473985"/>
              <a:gd name="connsiteX3199" fmla="*/ 4860496 w 7044505"/>
              <a:gd name="connsiteY3199" fmla="*/ 1352891 h 3473985"/>
              <a:gd name="connsiteX3200" fmla="*/ 4862161 w 7044505"/>
              <a:gd name="connsiteY3200" fmla="*/ 1353688 h 3473985"/>
              <a:gd name="connsiteX3201" fmla="*/ 3680996 w 7044505"/>
              <a:gd name="connsiteY3201" fmla="*/ 1351817 h 3473985"/>
              <a:gd name="connsiteX3202" fmla="*/ 3680964 w 7044505"/>
              <a:gd name="connsiteY3202" fmla="*/ 1351846 h 3473985"/>
              <a:gd name="connsiteX3203" fmla="*/ 3679785 w 7044505"/>
              <a:gd name="connsiteY3203" fmla="*/ 1354793 h 3473985"/>
              <a:gd name="connsiteX3204" fmla="*/ 3686014 w 7044505"/>
              <a:gd name="connsiteY3204" fmla="*/ 1347143 h 3473985"/>
              <a:gd name="connsiteX3205" fmla="*/ 3684590 w 7044505"/>
              <a:gd name="connsiteY3205" fmla="*/ 1348469 h 3473985"/>
              <a:gd name="connsiteX3206" fmla="*/ 3686101 w 7044505"/>
              <a:gd name="connsiteY3206" fmla="*/ 1347242 h 3473985"/>
              <a:gd name="connsiteX3207" fmla="*/ 3738824 w 7044505"/>
              <a:gd name="connsiteY3207" fmla="*/ 1345343 h 3473985"/>
              <a:gd name="connsiteX3208" fmla="*/ 3738446 w 7044505"/>
              <a:gd name="connsiteY3208" fmla="*/ 1351092 h 3473985"/>
              <a:gd name="connsiteX3209" fmla="*/ 3738728 w 7044505"/>
              <a:gd name="connsiteY3209" fmla="*/ 1351043 h 3473985"/>
              <a:gd name="connsiteX3210" fmla="*/ 3738631 w 7044505"/>
              <a:gd name="connsiteY3210" fmla="*/ 1353183 h 3473985"/>
              <a:gd name="connsiteX3211" fmla="*/ 3738631 w 7044505"/>
              <a:gd name="connsiteY3211" fmla="*/ 1353378 h 3473985"/>
              <a:gd name="connsiteX3212" fmla="*/ 3738824 w 7044505"/>
              <a:gd name="connsiteY3212" fmla="*/ 1354056 h 3473985"/>
              <a:gd name="connsiteX3213" fmla="*/ 4777553 w 7044505"/>
              <a:gd name="connsiteY3213" fmla="*/ 1342859 h 3473985"/>
              <a:gd name="connsiteX3214" fmla="*/ 4777869 w 7044505"/>
              <a:gd name="connsiteY3214" fmla="*/ 1343007 h 3473985"/>
              <a:gd name="connsiteX3215" fmla="*/ 4791729 w 7044505"/>
              <a:gd name="connsiteY3215" fmla="*/ 1344818 h 3473985"/>
              <a:gd name="connsiteX3216" fmla="*/ 4842015 w 7044505"/>
              <a:gd name="connsiteY3216" fmla="*/ 1347736 h 3473985"/>
              <a:gd name="connsiteX3217" fmla="*/ 4851581 w 7044505"/>
              <a:gd name="connsiteY3217" fmla="*/ 1347904 h 3473985"/>
              <a:gd name="connsiteX3218" fmla="*/ 4851305 w 7044505"/>
              <a:gd name="connsiteY3218" fmla="*/ 1347749 h 3473985"/>
              <a:gd name="connsiteX3219" fmla="*/ 4841626 w 7044505"/>
              <a:gd name="connsiteY3219" fmla="*/ 1347542 h 3473985"/>
              <a:gd name="connsiteX3220" fmla="*/ 4791340 w 7044505"/>
              <a:gd name="connsiteY3220" fmla="*/ 1344625 h 3473985"/>
              <a:gd name="connsiteX3221" fmla="*/ 3492741 w 7044505"/>
              <a:gd name="connsiteY3221" fmla="*/ 1338399 h 3473985"/>
              <a:gd name="connsiteX3222" fmla="*/ 3488656 w 7044505"/>
              <a:gd name="connsiteY3222" fmla="*/ 1374776 h 3473985"/>
              <a:gd name="connsiteX3223" fmla="*/ 3480583 w 7044505"/>
              <a:gd name="connsiteY3223" fmla="*/ 1348806 h 3473985"/>
              <a:gd name="connsiteX3224" fmla="*/ 3492741 w 7044505"/>
              <a:gd name="connsiteY3224" fmla="*/ 1338399 h 3473985"/>
              <a:gd name="connsiteX3225" fmla="*/ 4765370 w 7044505"/>
              <a:gd name="connsiteY3225" fmla="*/ 1337135 h 3473985"/>
              <a:gd name="connsiteX3226" fmla="*/ 4745140 w 7044505"/>
              <a:gd name="connsiteY3226" fmla="*/ 1345208 h 3473985"/>
              <a:gd name="connsiteX3227" fmla="*/ 4727826 w 7044505"/>
              <a:gd name="connsiteY3227" fmla="*/ 1348126 h 3473985"/>
              <a:gd name="connsiteX3228" fmla="*/ 4701272 w 7044505"/>
              <a:gd name="connsiteY3228" fmla="*/ 1348709 h 3473985"/>
              <a:gd name="connsiteX3229" fmla="*/ 4689114 w 7044505"/>
              <a:gd name="connsiteY3229" fmla="*/ 1362035 h 3473985"/>
              <a:gd name="connsiteX3230" fmla="*/ 4683181 w 7044505"/>
              <a:gd name="connsiteY3230" fmla="*/ 1372929 h 3473985"/>
              <a:gd name="connsiteX3231" fmla="*/ 4671898 w 7044505"/>
              <a:gd name="connsiteY3231" fmla="*/ 1373998 h 3473985"/>
              <a:gd name="connsiteX3232" fmla="*/ 4651861 w 7044505"/>
              <a:gd name="connsiteY3232" fmla="*/ 1389465 h 3473985"/>
              <a:gd name="connsiteX3233" fmla="*/ 4647322 w 7044505"/>
              <a:gd name="connsiteY3233" fmla="*/ 1395006 h 3473985"/>
              <a:gd name="connsiteX3234" fmla="*/ 4647435 w 7044505"/>
              <a:gd name="connsiteY3234" fmla="*/ 1395067 h 3473985"/>
              <a:gd name="connsiteX3235" fmla="*/ 4652055 w 7044505"/>
              <a:gd name="connsiteY3235" fmla="*/ 1389463 h 3473985"/>
              <a:gd name="connsiteX3236" fmla="*/ 4672092 w 7044505"/>
              <a:gd name="connsiteY3236" fmla="*/ 1373997 h 3473985"/>
              <a:gd name="connsiteX3237" fmla="*/ 4683754 w 7044505"/>
              <a:gd name="connsiteY3237" fmla="*/ 1373288 h 3473985"/>
              <a:gd name="connsiteX3238" fmla="*/ 4683569 w 7044505"/>
              <a:gd name="connsiteY3238" fmla="*/ 1373123 h 3473985"/>
              <a:gd name="connsiteX3239" fmla="*/ 4689503 w 7044505"/>
              <a:gd name="connsiteY3239" fmla="*/ 1362230 h 3473985"/>
              <a:gd name="connsiteX3240" fmla="*/ 4701661 w 7044505"/>
              <a:gd name="connsiteY3240" fmla="*/ 1348903 h 3473985"/>
              <a:gd name="connsiteX3241" fmla="*/ 4728214 w 7044505"/>
              <a:gd name="connsiteY3241" fmla="*/ 1348320 h 3473985"/>
              <a:gd name="connsiteX3242" fmla="*/ 4745527 w 7044505"/>
              <a:gd name="connsiteY3242" fmla="*/ 1345402 h 3473985"/>
              <a:gd name="connsiteX3243" fmla="*/ 4765758 w 7044505"/>
              <a:gd name="connsiteY3243" fmla="*/ 1337328 h 3473985"/>
              <a:gd name="connsiteX3244" fmla="*/ 4769207 w 7044505"/>
              <a:gd name="connsiteY3244" fmla="*/ 1338946 h 3473985"/>
              <a:gd name="connsiteX3245" fmla="*/ 4539032 w 7044505"/>
              <a:gd name="connsiteY3245" fmla="*/ 1326144 h 3473985"/>
              <a:gd name="connsiteX3246" fmla="*/ 4529456 w 7044505"/>
              <a:gd name="connsiteY3246" fmla="*/ 1327512 h 3473985"/>
              <a:gd name="connsiteX3247" fmla="*/ 4539154 w 7044505"/>
              <a:gd name="connsiteY3247" fmla="*/ 1326152 h 3473985"/>
              <a:gd name="connsiteX3248" fmla="*/ 4883160 w 7044505"/>
              <a:gd name="connsiteY3248" fmla="*/ 1325498 h 3473985"/>
              <a:gd name="connsiteX3249" fmla="*/ 4886369 w 7044505"/>
              <a:gd name="connsiteY3249" fmla="*/ 1336259 h 3473985"/>
              <a:gd name="connsiteX3250" fmla="*/ 4875962 w 7044505"/>
              <a:gd name="connsiteY3250" fmla="*/ 1351044 h 3473985"/>
              <a:gd name="connsiteX3251" fmla="*/ 4876052 w 7044505"/>
              <a:gd name="connsiteY3251" fmla="*/ 1352517 h 3473985"/>
              <a:gd name="connsiteX3252" fmla="*/ 4876154 w 7044505"/>
              <a:gd name="connsiteY3252" fmla="*/ 1351529 h 3473985"/>
              <a:gd name="connsiteX3253" fmla="*/ 4886562 w 7044505"/>
              <a:gd name="connsiteY3253" fmla="*/ 1336744 h 3473985"/>
              <a:gd name="connsiteX3254" fmla="*/ 4883328 w 7044505"/>
              <a:gd name="connsiteY3254" fmla="*/ 1325899 h 3473985"/>
              <a:gd name="connsiteX3255" fmla="*/ 3739682 w 7044505"/>
              <a:gd name="connsiteY3255" fmla="*/ 1325248 h 3473985"/>
              <a:gd name="connsiteX3256" fmla="*/ 3745461 w 7044505"/>
              <a:gd name="connsiteY3256" fmla="*/ 1332570 h 3473985"/>
              <a:gd name="connsiteX3257" fmla="*/ 3745462 w 7044505"/>
              <a:gd name="connsiteY3257" fmla="*/ 1332514 h 3473985"/>
              <a:gd name="connsiteX3258" fmla="*/ 3782753 w 7044505"/>
              <a:gd name="connsiteY3258" fmla="*/ 1319189 h 3473985"/>
              <a:gd name="connsiteX3259" fmla="*/ 3782651 w 7044505"/>
              <a:gd name="connsiteY3259" fmla="*/ 1319190 h 3473985"/>
              <a:gd name="connsiteX3260" fmla="*/ 3793682 w 7044505"/>
              <a:gd name="connsiteY3260" fmla="*/ 1319918 h 3473985"/>
              <a:gd name="connsiteX3261" fmla="*/ 3793696 w 7044505"/>
              <a:gd name="connsiteY3261" fmla="*/ 1319912 h 3473985"/>
              <a:gd name="connsiteX3262" fmla="*/ 3680436 w 7044505"/>
              <a:gd name="connsiteY3262" fmla="*/ 1313409 h 3473985"/>
              <a:gd name="connsiteX3263" fmla="*/ 3678034 w 7044505"/>
              <a:gd name="connsiteY3263" fmla="*/ 1322252 h 3473985"/>
              <a:gd name="connsiteX3264" fmla="*/ 3675087 w 7044505"/>
              <a:gd name="connsiteY3264" fmla="*/ 1325394 h 3473985"/>
              <a:gd name="connsiteX3265" fmla="*/ 3678034 w 7044505"/>
              <a:gd name="connsiteY3265" fmla="*/ 1322447 h 3473985"/>
              <a:gd name="connsiteX3266" fmla="*/ 3679919 w 7044505"/>
              <a:gd name="connsiteY3266" fmla="*/ 1318471 h 3473985"/>
              <a:gd name="connsiteX3267" fmla="*/ 1790940 w 7044505"/>
              <a:gd name="connsiteY3267" fmla="*/ 1310058 h 3473985"/>
              <a:gd name="connsiteX3268" fmla="*/ 1774247 w 7044505"/>
              <a:gd name="connsiteY3268" fmla="*/ 1312525 h 3473985"/>
              <a:gd name="connsiteX3269" fmla="*/ 1734368 w 7044505"/>
              <a:gd name="connsiteY3269" fmla="*/ 1328088 h 3473985"/>
              <a:gd name="connsiteX3270" fmla="*/ 1748277 w 7044505"/>
              <a:gd name="connsiteY3270" fmla="*/ 1332173 h 3473985"/>
              <a:gd name="connsiteX3271" fmla="*/ 1748300 w 7044505"/>
              <a:gd name="connsiteY3271" fmla="*/ 1332339 h 3473985"/>
              <a:gd name="connsiteX3272" fmla="*/ 1763549 w 7044505"/>
              <a:gd name="connsiteY3272" fmla="*/ 1330909 h 3473985"/>
              <a:gd name="connsiteX3273" fmla="*/ 1801676 w 7044505"/>
              <a:gd name="connsiteY3273" fmla="*/ 1311845 h 3473985"/>
              <a:gd name="connsiteX3274" fmla="*/ 1800899 w 7044505"/>
              <a:gd name="connsiteY3274" fmla="*/ 1310775 h 3473985"/>
              <a:gd name="connsiteX3275" fmla="*/ 1801135 w 7044505"/>
              <a:gd name="connsiteY3275" fmla="*/ 1310573 h 3473985"/>
              <a:gd name="connsiteX3276" fmla="*/ 3680585 w 7044505"/>
              <a:gd name="connsiteY3276" fmla="*/ 1305650 h 3473985"/>
              <a:gd name="connsiteX3277" fmla="*/ 3680657 w 7044505"/>
              <a:gd name="connsiteY3277" fmla="*/ 1311254 h 3473985"/>
              <a:gd name="connsiteX3278" fmla="*/ 3680855 w 7044505"/>
              <a:gd name="connsiteY3278" fmla="*/ 1309316 h 3473985"/>
              <a:gd name="connsiteX3279" fmla="*/ 4878047 w 7044505"/>
              <a:gd name="connsiteY3279" fmla="*/ 1305381 h 3473985"/>
              <a:gd name="connsiteX3280" fmla="*/ 4878587 w 7044505"/>
              <a:gd name="connsiteY3280" fmla="*/ 1314569 h 3473985"/>
              <a:gd name="connsiteX3281" fmla="*/ 4878779 w 7044505"/>
              <a:gd name="connsiteY3281" fmla="*/ 1315027 h 3473985"/>
              <a:gd name="connsiteX3282" fmla="*/ 4878234 w 7044505"/>
              <a:gd name="connsiteY3282" fmla="*/ 1305753 h 3473985"/>
              <a:gd name="connsiteX3283" fmla="*/ 1894440 w 7044505"/>
              <a:gd name="connsiteY3283" fmla="*/ 1290253 h 3473985"/>
              <a:gd name="connsiteX3284" fmla="*/ 1884817 w 7044505"/>
              <a:gd name="connsiteY3284" fmla="*/ 1290343 h 3473985"/>
              <a:gd name="connsiteX3285" fmla="*/ 1827452 w 7044505"/>
              <a:gd name="connsiteY3285" fmla="*/ 1290835 h 3473985"/>
              <a:gd name="connsiteX3286" fmla="*/ 1827141 w 7044505"/>
              <a:gd name="connsiteY3286" fmla="*/ 1291030 h 3473985"/>
              <a:gd name="connsiteX3287" fmla="*/ 1839766 w 7044505"/>
              <a:gd name="connsiteY3287" fmla="*/ 1290939 h 3473985"/>
              <a:gd name="connsiteX3288" fmla="*/ 1894177 w 7044505"/>
              <a:gd name="connsiteY3288" fmla="*/ 1290446 h 3473985"/>
              <a:gd name="connsiteX3289" fmla="*/ 5871671 w 7044505"/>
              <a:gd name="connsiteY3289" fmla="*/ 1290251 h 3473985"/>
              <a:gd name="connsiteX3290" fmla="*/ 5871401 w 7044505"/>
              <a:gd name="connsiteY3290" fmla="*/ 1290321 h 3473985"/>
              <a:gd name="connsiteX3291" fmla="*/ 5881996 w 7044505"/>
              <a:gd name="connsiteY3291" fmla="*/ 1293753 h 3473985"/>
              <a:gd name="connsiteX3292" fmla="*/ 5882191 w 7044505"/>
              <a:gd name="connsiteY3292" fmla="*/ 1293648 h 3473985"/>
              <a:gd name="connsiteX3293" fmla="*/ 3439955 w 7044505"/>
              <a:gd name="connsiteY3293" fmla="*/ 1287819 h 3473985"/>
              <a:gd name="connsiteX3294" fmla="*/ 3439950 w 7044505"/>
              <a:gd name="connsiteY3294" fmla="*/ 1287820 h 3473985"/>
              <a:gd name="connsiteX3295" fmla="*/ 3440120 w 7044505"/>
              <a:gd name="connsiteY3295" fmla="*/ 1291517 h 3473985"/>
              <a:gd name="connsiteX3296" fmla="*/ 3445762 w 7044505"/>
              <a:gd name="connsiteY3296" fmla="*/ 1301535 h 3473985"/>
              <a:gd name="connsiteX3297" fmla="*/ 3450139 w 7044505"/>
              <a:gd name="connsiteY3297" fmla="*/ 1311067 h 3473985"/>
              <a:gd name="connsiteX3298" fmla="*/ 3459252 w 7044505"/>
              <a:gd name="connsiteY3298" fmla="*/ 1314073 h 3473985"/>
              <a:gd name="connsiteX3299" fmla="*/ 3459282 w 7044505"/>
              <a:gd name="connsiteY3299" fmla="*/ 1313986 h 3473985"/>
              <a:gd name="connsiteX3300" fmla="*/ 3450139 w 7044505"/>
              <a:gd name="connsiteY3300" fmla="*/ 1310970 h 3473985"/>
              <a:gd name="connsiteX3301" fmla="*/ 3445762 w 7044505"/>
              <a:gd name="connsiteY3301" fmla="*/ 1301438 h 3473985"/>
              <a:gd name="connsiteX3302" fmla="*/ 3440120 w 7044505"/>
              <a:gd name="connsiteY3302" fmla="*/ 1291420 h 3473985"/>
              <a:gd name="connsiteX3303" fmla="*/ 4903877 w 7044505"/>
              <a:gd name="connsiteY3303" fmla="*/ 1286362 h 3473985"/>
              <a:gd name="connsiteX3304" fmla="*/ 4885493 w 7044505"/>
              <a:gd name="connsiteY3304" fmla="*/ 1289960 h 3473985"/>
              <a:gd name="connsiteX3305" fmla="*/ 4874211 w 7044505"/>
              <a:gd name="connsiteY3305" fmla="*/ 1297644 h 3473985"/>
              <a:gd name="connsiteX3306" fmla="*/ 4874432 w 7044505"/>
              <a:gd name="connsiteY3306" fmla="*/ 1298085 h 3473985"/>
              <a:gd name="connsiteX3307" fmla="*/ 4877310 w 7044505"/>
              <a:gd name="connsiteY3307" fmla="*/ 1293376 h 3473985"/>
              <a:gd name="connsiteX3308" fmla="*/ 4885687 w 7044505"/>
              <a:gd name="connsiteY3308" fmla="*/ 1290446 h 3473985"/>
              <a:gd name="connsiteX3309" fmla="*/ 4904070 w 7044505"/>
              <a:gd name="connsiteY3309" fmla="*/ 1286847 h 3473985"/>
              <a:gd name="connsiteX3310" fmla="*/ 4918077 w 7044505"/>
              <a:gd name="connsiteY3310" fmla="*/ 1290446 h 3473985"/>
              <a:gd name="connsiteX3311" fmla="*/ 4921396 w 7044505"/>
              <a:gd name="connsiteY3311" fmla="*/ 1286884 h 3473985"/>
              <a:gd name="connsiteX3312" fmla="*/ 4921147 w 7044505"/>
              <a:gd name="connsiteY3312" fmla="*/ 1286458 h 3473985"/>
              <a:gd name="connsiteX3313" fmla="*/ 4917883 w 7044505"/>
              <a:gd name="connsiteY3313" fmla="*/ 1289960 h 3473985"/>
              <a:gd name="connsiteX3314" fmla="*/ 4903877 w 7044505"/>
              <a:gd name="connsiteY3314" fmla="*/ 1286362 h 3473985"/>
              <a:gd name="connsiteX3315" fmla="*/ 6063164 w 7044505"/>
              <a:gd name="connsiteY3315" fmla="*/ 1285438 h 3473985"/>
              <a:gd name="connsiteX3316" fmla="*/ 6074278 w 7044505"/>
              <a:gd name="connsiteY3316" fmla="*/ 1289280 h 3473985"/>
              <a:gd name="connsiteX3317" fmla="*/ 6117074 w 7044505"/>
              <a:gd name="connsiteY3317" fmla="*/ 1320501 h 3473985"/>
              <a:gd name="connsiteX3318" fmla="*/ 6136722 w 7044505"/>
              <a:gd name="connsiteY3318" fmla="*/ 1315834 h 3473985"/>
              <a:gd name="connsiteX3319" fmla="*/ 6154619 w 7044505"/>
              <a:gd name="connsiteY3319" fmla="*/ 1310386 h 3473985"/>
              <a:gd name="connsiteX3320" fmla="*/ 6133220 w 7044505"/>
              <a:gd name="connsiteY3320" fmla="*/ 1334703 h 3473985"/>
              <a:gd name="connsiteX3321" fmla="*/ 6122813 w 7044505"/>
              <a:gd name="connsiteY3321" fmla="*/ 1343943 h 3473985"/>
              <a:gd name="connsiteX3322" fmla="*/ 6094509 w 7044505"/>
              <a:gd name="connsiteY3322" fmla="*/ 1357268 h 3473985"/>
              <a:gd name="connsiteX3323" fmla="*/ 6081767 w 7044505"/>
              <a:gd name="connsiteY3323" fmla="*/ 1361840 h 3473985"/>
              <a:gd name="connsiteX3324" fmla="*/ 6052295 w 7044505"/>
              <a:gd name="connsiteY3324" fmla="*/ 1354934 h 3473985"/>
              <a:gd name="connsiteX3325" fmla="*/ 6036051 w 7044505"/>
              <a:gd name="connsiteY3325" fmla="*/ 1356685 h 3473985"/>
              <a:gd name="connsiteX3326" fmla="*/ 6047626 w 7044505"/>
              <a:gd name="connsiteY3326" fmla="*/ 1371178 h 3473985"/>
              <a:gd name="connsiteX3327" fmla="*/ 6037219 w 7044505"/>
              <a:gd name="connsiteY3327" fmla="*/ 1373512 h 3473985"/>
              <a:gd name="connsiteX3328" fmla="*/ 6027395 w 7044505"/>
              <a:gd name="connsiteY3328" fmla="*/ 1377597 h 3473985"/>
              <a:gd name="connsiteX3329" fmla="*/ 6027395 w 7044505"/>
              <a:gd name="connsiteY3329" fmla="*/ 1362618 h 3473985"/>
              <a:gd name="connsiteX3330" fmla="*/ 6030896 w 7044505"/>
              <a:gd name="connsiteY3330" fmla="*/ 1351043 h 3473985"/>
              <a:gd name="connsiteX3331" fmla="*/ 6038386 w 7044505"/>
              <a:gd name="connsiteY3331" fmla="*/ 1339469 h 3473985"/>
              <a:gd name="connsiteX3332" fmla="*/ 6054630 w 7044505"/>
              <a:gd name="connsiteY3332" fmla="*/ 1332563 h 3473985"/>
              <a:gd name="connsiteX3333" fmla="*/ 6060368 w 7044505"/>
              <a:gd name="connsiteY3333" fmla="*/ 1315249 h 3473985"/>
              <a:gd name="connsiteX3334" fmla="*/ 6061536 w 7044505"/>
              <a:gd name="connsiteY3334" fmla="*/ 1295018 h 3473985"/>
              <a:gd name="connsiteX3335" fmla="*/ 6063164 w 7044505"/>
              <a:gd name="connsiteY3335" fmla="*/ 1285438 h 3473985"/>
              <a:gd name="connsiteX3336" fmla="*/ 3632708 w 7044505"/>
              <a:gd name="connsiteY3336" fmla="*/ 1284124 h 3473985"/>
              <a:gd name="connsiteX3337" fmla="*/ 3620160 w 7044505"/>
              <a:gd name="connsiteY3337" fmla="*/ 1286750 h 3473985"/>
              <a:gd name="connsiteX3338" fmla="*/ 3614045 w 7044505"/>
              <a:gd name="connsiteY3338" fmla="*/ 1286592 h 3473985"/>
              <a:gd name="connsiteX3339" fmla="*/ 3613997 w 7044505"/>
              <a:gd name="connsiteY3339" fmla="*/ 1286690 h 3473985"/>
              <a:gd name="connsiteX3340" fmla="*/ 3620063 w 7044505"/>
              <a:gd name="connsiteY3340" fmla="*/ 1286847 h 3473985"/>
              <a:gd name="connsiteX3341" fmla="*/ 3632611 w 7044505"/>
              <a:gd name="connsiteY3341" fmla="*/ 1284221 h 3473985"/>
              <a:gd name="connsiteX3342" fmla="*/ 3662860 w 7044505"/>
              <a:gd name="connsiteY3342" fmla="*/ 1287236 h 3473985"/>
              <a:gd name="connsiteX3343" fmla="*/ 3668052 w 7044505"/>
              <a:gd name="connsiteY3343" fmla="*/ 1289230 h 3473985"/>
              <a:gd name="connsiteX3344" fmla="*/ 3679866 w 7044505"/>
              <a:gd name="connsiteY3344" fmla="*/ 1295849 h 3473985"/>
              <a:gd name="connsiteX3345" fmla="*/ 3679854 w 7044505"/>
              <a:gd name="connsiteY3345" fmla="*/ 1295688 h 3473985"/>
              <a:gd name="connsiteX3346" fmla="*/ 3668150 w 7044505"/>
              <a:gd name="connsiteY3346" fmla="*/ 1289097 h 3473985"/>
              <a:gd name="connsiteX3347" fmla="*/ 3662958 w 7044505"/>
              <a:gd name="connsiteY3347" fmla="*/ 1287140 h 3473985"/>
              <a:gd name="connsiteX3348" fmla="*/ 3632708 w 7044505"/>
              <a:gd name="connsiteY3348" fmla="*/ 1284124 h 3473985"/>
              <a:gd name="connsiteX3349" fmla="*/ 5555106 w 7044505"/>
              <a:gd name="connsiteY3349" fmla="*/ 1278645 h 3473985"/>
              <a:gd name="connsiteX3350" fmla="*/ 5544957 w 7044505"/>
              <a:gd name="connsiteY3350" fmla="*/ 1284416 h 3473985"/>
              <a:gd name="connsiteX3351" fmla="*/ 5515971 w 7044505"/>
              <a:gd name="connsiteY3351" fmla="*/ 1293268 h 3473985"/>
              <a:gd name="connsiteX3352" fmla="*/ 5484457 w 7044505"/>
              <a:gd name="connsiteY3352" fmla="*/ 1295797 h 3473985"/>
              <a:gd name="connsiteX3353" fmla="*/ 5465587 w 7044505"/>
              <a:gd name="connsiteY3353" fmla="*/ 1300854 h 3473985"/>
              <a:gd name="connsiteX3354" fmla="*/ 5465604 w 7044505"/>
              <a:gd name="connsiteY3354" fmla="*/ 1301019 h 3473985"/>
              <a:gd name="connsiteX3355" fmla="*/ 5474693 w 7044505"/>
              <a:gd name="connsiteY3355" fmla="*/ 1294446 h 3473985"/>
              <a:gd name="connsiteX3356" fmla="*/ 5484164 w 7044505"/>
              <a:gd name="connsiteY3356" fmla="*/ 1296185 h 3473985"/>
              <a:gd name="connsiteX3357" fmla="*/ 5515678 w 7044505"/>
              <a:gd name="connsiteY3357" fmla="*/ 1293656 h 3473985"/>
              <a:gd name="connsiteX3358" fmla="*/ 5544663 w 7044505"/>
              <a:gd name="connsiteY3358" fmla="*/ 1284804 h 3473985"/>
              <a:gd name="connsiteX3359" fmla="*/ 5554852 w 7044505"/>
              <a:gd name="connsiteY3359" fmla="*/ 1279005 h 3473985"/>
              <a:gd name="connsiteX3360" fmla="*/ 3447591 w 7044505"/>
              <a:gd name="connsiteY3360" fmla="*/ 1277585 h 3473985"/>
              <a:gd name="connsiteX3361" fmla="*/ 3447887 w 7044505"/>
              <a:gd name="connsiteY3361" fmla="*/ 1278904 h 3473985"/>
              <a:gd name="connsiteX3362" fmla="*/ 3447902 w 7044505"/>
              <a:gd name="connsiteY3362" fmla="*/ 1278872 h 3473985"/>
              <a:gd name="connsiteX3363" fmla="*/ 3870717 w 7044505"/>
              <a:gd name="connsiteY3363" fmla="*/ 1277315 h 3473985"/>
              <a:gd name="connsiteX3364" fmla="*/ 3859726 w 7044505"/>
              <a:gd name="connsiteY3364" fmla="*/ 1281886 h 3473985"/>
              <a:gd name="connsiteX3365" fmla="*/ 3852770 w 7044505"/>
              <a:gd name="connsiteY3365" fmla="*/ 1277640 h 3473985"/>
              <a:gd name="connsiteX3366" fmla="*/ 3852724 w 7044505"/>
              <a:gd name="connsiteY3366" fmla="*/ 1277704 h 3473985"/>
              <a:gd name="connsiteX3367" fmla="*/ 3860214 w 7044505"/>
              <a:gd name="connsiteY3367" fmla="*/ 1282276 h 3473985"/>
              <a:gd name="connsiteX3368" fmla="*/ 3865466 w 7044505"/>
              <a:gd name="connsiteY3368" fmla="*/ 1280099 h 3473985"/>
              <a:gd name="connsiteX3369" fmla="*/ 3871281 w 7044505"/>
              <a:gd name="connsiteY3369" fmla="*/ 1277712 h 3473985"/>
              <a:gd name="connsiteX3370" fmla="*/ 3602754 w 7044505"/>
              <a:gd name="connsiteY3370" fmla="*/ 1275743 h 3473985"/>
              <a:gd name="connsiteX3371" fmla="*/ 3602058 w 7044505"/>
              <a:gd name="connsiteY3371" fmla="*/ 1277218 h 3473985"/>
              <a:gd name="connsiteX3372" fmla="*/ 3602068 w 7044505"/>
              <a:gd name="connsiteY3372" fmla="*/ 1277217 h 3473985"/>
              <a:gd name="connsiteX3373" fmla="*/ 4475615 w 7044505"/>
              <a:gd name="connsiteY3373" fmla="*/ 1265450 h 3473985"/>
              <a:gd name="connsiteX3374" fmla="*/ 4467542 w 7044505"/>
              <a:gd name="connsiteY3374" fmla="*/ 1274690 h 3473985"/>
              <a:gd name="connsiteX3375" fmla="*/ 4449645 w 7044505"/>
              <a:gd name="connsiteY3375" fmla="*/ 1274106 h 3473985"/>
              <a:gd name="connsiteX3376" fmla="*/ 4447991 w 7044505"/>
              <a:gd name="connsiteY3376" fmla="*/ 1277413 h 3473985"/>
              <a:gd name="connsiteX3377" fmla="*/ 4398483 w 7044505"/>
              <a:gd name="connsiteY3377" fmla="*/ 1290642 h 3473985"/>
              <a:gd name="connsiteX3378" fmla="*/ 4396149 w 7044505"/>
              <a:gd name="connsiteY3378" fmla="*/ 1377111 h 3473985"/>
              <a:gd name="connsiteX3379" fmla="*/ 4394310 w 7044505"/>
              <a:gd name="connsiteY3379" fmla="*/ 1377915 h 3473985"/>
              <a:gd name="connsiteX3380" fmla="*/ 4396283 w 7044505"/>
              <a:gd name="connsiteY3380" fmla="*/ 1377169 h 3473985"/>
              <a:gd name="connsiteX3381" fmla="*/ 4396343 w 7044505"/>
              <a:gd name="connsiteY3381" fmla="*/ 1377109 h 3473985"/>
              <a:gd name="connsiteX3382" fmla="*/ 4398677 w 7044505"/>
              <a:gd name="connsiteY3382" fmla="*/ 1290641 h 3473985"/>
              <a:gd name="connsiteX3383" fmla="*/ 4448186 w 7044505"/>
              <a:gd name="connsiteY3383" fmla="*/ 1277412 h 3473985"/>
              <a:gd name="connsiteX3384" fmla="*/ 4451006 w 7044505"/>
              <a:gd name="connsiteY3384" fmla="*/ 1307662 h 3473985"/>
              <a:gd name="connsiteX3385" fmla="*/ 4459079 w 7044505"/>
              <a:gd name="connsiteY3385" fmla="*/ 1279358 h 3473985"/>
              <a:gd name="connsiteX3386" fmla="*/ 4461413 w 7044505"/>
              <a:gd name="connsiteY3386" fmla="*/ 1307079 h 3473985"/>
              <a:gd name="connsiteX3387" fmla="*/ 4485146 w 7044505"/>
              <a:gd name="connsiteY3387" fmla="*/ 1311164 h 3473985"/>
              <a:gd name="connsiteX3388" fmla="*/ 4490808 w 7044505"/>
              <a:gd name="connsiteY3388" fmla="*/ 1302816 h 3473985"/>
              <a:gd name="connsiteX3389" fmla="*/ 4490692 w 7044505"/>
              <a:gd name="connsiteY3389" fmla="*/ 1302702 h 3473985"/>
              <a:gd name="connsiteX3390" fmla="*/ 4480284 w 7044505"/>
              <a:gd name="connsiteY3390" fmla="*/ 1277024 h 3473985"/>
              <a:gd name="connsiteX3391" fmla="*/ 4475615 w 7044505"/>
              <a:gd name="connsiteY3391" fmla="*/ 1265450 h 3473985"/>
              <a:gd name="connsiteX3392" fmla="*/ 3613554 w 7044505"/>
              <a:gd name="connsiteY3392" fmla="*/ 1259414 h 3473985"/>
              <a:gd name="connsiteX3393" fmla="*/ 3613545 w 7044505"/>
              <a:gd name="connsiteY3393" fmla="*/ 1259419 h 3473985"/>
              <a:gd name="connsiteX3394" fmla="*/ 3611259 w 7044505"/>
              <a:gd name="connsiteY3394" fmla="*/ 1264133 h 3473985"/>
              <a:gd name="connsiteX3395" fmla="*/ 3611358 w 7044505"/>
              <a:gd name="connsiteY3395" fmla="*/ 1263941 h 3473985"/>
              <a:gd name="connsiteX3396" fmla="*/ 3495272 w 7044505"/>
              <a:gd name="connsiteY3396" fmla="*/ 1256889 h 3473985"/>
              <a:gd name="connsiteX3397" fmla="*/ 3488365 w 7044505"/>
              <a:gd name="connsiteY3397" fmla="*/ 1260975 h 3473985"/>
              <a:gd name="connsiteX3398" fmla="*/ 3487454 w 7044505"/>
              <a:gd name="connsiteY3398" fmla="*/ 1267237 h 3473985"/>
              <a:gd name="connsiteX3399" fmla="*/ 3483200 w 7044505"/>
              <a:gd name="connsiteY3399" fmla="*/ 1267869 h 3473985"/>
              <a:gd name="connsiteX3400" fmla="*/ 3483210 w 7044505"/>
              <a:gd name="connsiteY3400" fmla="*/ 1267882 h 3473985"/>
              <a:gd name="connsiteX3401" fmla="*/ 3488462 w 7044505"/>
              <a:gd name="connsiteY3401" fmla="*/ 1260975 h 3473985"/>
              <a:gd name="connsiteX3402" fmla="*/ 3495354 w 7044505"/>
              <a:gd name="connsiteY3402" fmla="*/ 1256898 h 3473985"/>
              <a:gd name="connsiteX3403" fmla="*/ 3439294 w 7044505"/>
              <a:gd name="connsiteY3403" fmla="*/ 1256123 h 3473985"/>
              <a:gd name="connsiteX3404" fmla="*/ 3433506 w 7044505"/>
              <a:gd name="connsiteY3404" fmla="*/ 1258932 h 3473985"/>
              <a:gd name="connsiteX3405" fmla="*/ 3429867 w 7044505"/>
              <a:gd name="connsiteY3405" fmla="*/ 1260334 h 3473985"/>
              <a:gd name="connsiteX3406" fmla="*/ 3429847 w 7044505"/>
              <a:gd name="connsiteY3406" fmla="*/ 1260477 h 3473985"/>
              <a:gd name="connsiteX3407" fmla="*/ 3433603 w 7044505"/>
              <a:gd name="connsiteY3407" fmla="*/ 1259029 h 3473985"/>
              <a:gd name="connsiteX3408" fmla="*/ 3439375 w 7044505"/>
              <a:gd name="connsiteY3408" fmla="*/ 1256228 h 3473985"/>
              <a:gd name="connsiteX3409" fmla="*/ 3472122 w 7044505"/>
              <a:gd name="connsiteY3409" fmla="*/ 1254555 h 3473985"/>
              <a:gd name="connsiteX3410" fmla="*/ 3462297 w 7044505"/>
              <a:gd name="connsiteY3410" fmla="*/ 1268465 h 3473985"/>
              <a:gd name="connsiteX3411" fmla="*/ 3445802 w 7044505"/>
              <a:gd name="connsiteY3411" fmla="*/ 1269615 h 3473985"/>
              <a:gd name="connsiteX3412" fmla="*/ 3445804 w 7044505"/>
              <a:gd name="connsiteY3412" fmla="*/ 1269623 h 3473985"/>
              <a:gd name="connsiteX3413" fmla="*/ 3462395 w 7044505"/>
              <a:gd name="connsiteY3413" fmla="*/ 1268465 h 3473985"/>
              <a:gd name="connsiteX3414" fmla="*/ 3468182 w 7044505"/>
              <a:gd name="connsiteY3414" fmla="*/ 1261948 h 3473985"/>
              <a:gd name="connsiteX3415" fmla="*/ 3472183 w 7044505"/>
              <a:gd name="connsiteY3415" fmla="*/ 1254620 h 3473985"/>
              <a:gd name="connsiteX3416" fmla="*/ 4493682 w 7044505"/>
              <a:gd name="connsiteY3416" fmla="*/ 1253704 h 3473985"/>
              <a:gd name="connsiteX3417" fmla="*/ 4479019 w 7044505"/>
              <a:gd name="connsiteY3417" fmla="*/ 1254458 h 3473985"/>
              <a:gd name="connsiteX3418" fmla="*/ 4506157 w 7044505"/>
              <a:gd name="connsiteY3418" fmla="*/ 1261850 h 3473985"/>
              <a:gd name="connsiteX3419" fmla="*/ 4493682 w 7044505"/>
              <a:gd name="connsiteY3419" fmla="*/ 1253704 h 3473985"/>
              <a:gd name="connsiteX3420" fmla="*/ 3506542 w 7044505"/>
              <a:gd name="connsiteY3420" fmla="*/ 1251892 h 3473985"/>
              <a:gd name="connsiteX3421" fmla="*/ 3504511 w 7044505"/>
              <a:gd name="connsiteY3421" fmla="*/ 1254555 h 3473985"/>
              <a:gd name="connsiteX3422" fmla="*/ 3500992 w 7044505"/>
              <a:gd name="connsiteY3422" fmla="*/ 1257468 h 3473985"/>
              <a:gd name="connsiteX3423" fmla="*/ 3501046 w 7044505"/>
              <a:gd name="connsiteY3423" fmla="*/ 1257474 h 3473985"/>
              <a:gd name="connsiteX3424" fmla="*/ 3504608 w 7044505"/>
              <a:gd name="connsiteY3424" fmla="*/ 1254555 h 3473985"/>
              <a:gd name="connsiteX3425" fmla="*/ 3506573 w 7044505"/>
              <a:gd name="connsiteY3425" fmla="*/ 1251895 h 3473985"/>
              <a:gd name="connsiteX3426" fmla="*/ 5631410 w 7044505"/>
              <a:gd name="connsiteY3426" fmla="*/ 1250615 h 3473985"/>
              <a:gd name="connsiteX3427" fmla="*/ 5624119 w 7044505"/>
              <a:gd name="connsiteY3427" fmla="*/ 1254956 h 3473985"/>
              <a:gd name="connsiteX3428" fmla="*/ 5611681 w 7044505"/>
              <a:gd name="connsiteY3428" fmla="*/ 1252902 h 3473985"/>
              <a:gd name="connsiteX3429" fmla="*/ 5586489 w 7044505"/>
              <a:gd name="connsiteY3429" fmla="*/ 1257960 h 3473985"/>
              <a:gd name="connsiteX3430" fmla="*/ 5562562 w 7044505"/>
              <a:gd name="connsiteY3430" fmla="*/ 1268076 h 3473985"/>
              <a:gd name="connsiteX3431" fmla="*/ 5562309 w 7044505"/>
              <a:gd name="connsiteY3431" fmla="*/ 1268437 h 3473985"/>
              <a:gd name="connsiteX3432" fmla="*/ 5574232 w 7044505"/>
              <a:gd name="connsiteY3432" fmla="*/ 1260561 h 3473985"/>
              <a:gd name="connsiteX3433" fmla="*/ 5586196 w 7044505"/>
              <a:gd name="connsiteY3433" fmla="*/ 1258348 h 3473985"/>
              <a:gd name="connsiteX3434" fmla="*/ 5611387 w 7044505"/>
              <a:gd name="connsiteY3434" fmla="*/ 1253290 h 3473985"/>
              <a:gd name="connsiteX3435" fmla="*/ 5631522 w 7044505"/>
              <a:gd name="connsiteY3435" fmla="*/ 1250762 h 3473985"/>
              <a:gd name="connsiteX3436" fmla="*/ 4854660 w 7044505"/>
              <a:gd name="connsiteY3436" fmla="*/ 1250469 h 3473985"/>
              <a:gd name="connsiteX3437" fmla="*/ 4805541 w 7044505"/>
              <a:gd name="connsiteY3437" fmla="*/ 1252804 h 3473985"/>
              <a:gd name="connsiteX3438" fmla="*/ 4755255 w 7044505"/>
              <a:gd name="connsiteY3438" fmla="*/ 1260294 h 3473985"/>
              <a:gd name="connsiteX3439" fmla="*/ 4757590 w 7044505"/>
              <a:gd name="connsiteY3439" fmla="*/ 1292100 h 3473985"/>
              <a:gd name="connsiteX3440" fmla="*/ 4767996 w 7044505"/>
              <a:gd name="connsiteY3440" fmla="*/ 1267200 h 3473985"/>
              <a:gd name="connsiteX3441" fmla="*/ 4834526 w 7044505"/>
              <a:gd name="connsiteY3441" fmla="*/ 1259710 h 3473985"/>
              <a:gd name="connsiteX3442" fmla="*/ 4854660 w 7044505"/>
              <a:gd name="connsiteY3442" fmla="*/ 1250469 h 3473985"/>
              <a:gd name="connsiteX3443" fmla="*/ 3554897 w 7044505"/>
              <a:gd name="connsiteY3443" fmla="*/ 1248375 h 3473985"/>
              <a:gd name="connsiteX3444" fmla="*/ 3561119 w 7044505"/>
              <a:gd name="connsiteY3444" fmla="*/ 1249595 h 3473985"/>
              <a:gd name="connsiteX3445" fmla="*/ 3561111 w 7044505"/>
              <a:gd name="connsiteY3445" fmla="*/ 1249796 h 3473985"/>
              <a:gd name="connsiteX3446" fmla="*/ 3567979 w 7044505"/>
              <a:gd name="connsiteY3446" fmla="*/ 1250304 h 3473985"/>
              <a:gd name="connsiteX3447" fmla="*/ 3516094 w 7044505"/>
              <a:gd name="connsiteY3447" fmla="*/ 1244852 h 3473985"/>
              <a:gd name="connsiteX3448" fmla="*/ 3513169 w 7044505"/>
              <a:gd name="connsiteY3448" fmla="*/ 1247551 h 3473985"/>
              <a:gd name="connsiteX3449" fmla="*/ 3510256 w 7044505"/>
              <a:gd name="connsiteY3449" fmla="*/ 1252212 h 3473985"/>
              <a:gd name="connsiteX3450" fmla="*/ 3510347 w 7044505"/>
              <a:gd name="connsiteY3450" fmla="*/ 1252220 h 3473985"/>
              <a:gd name="connsiteX3451" fmla="*/ 3513265 w 7044505"/>
              <a:gd name="connsiteY3451" fmla="*/ 1247553 h 3473985"/>
              <a:gd name="connsiteX3452" fmla="*/ 3516172 w 7044505"/>
              <a:gd name="connsiteY3452" fmla="*/ 1244869 h 3473985"/>
              <a:gd name="connsiteX3453" fmla="*/ 3621133 w 7044505"/>
              <a:gd name="connsiteY3453" fmla="*/ 1243855 h 3473985"/>
              <a:gd name="connsiteX3454" fmla="*/ 3621041 w 7044505"/>
              <a:gd name="connsiteY3454" fmla="*/ 1243899 h 3473985"/>
              <a:gd name="connsiteX3455" fmla="*/ 3623795 w 7044505"/>
              <a:gd name="connsiteY3455" fmla="*/ 1247637 h 3473985"/>
              <a:gd name="connsiteX3456" fmla="*/ 3625630 w 7044505"/>
              <a:gd name="connsiteY3456" fmla="*/ 1251015 h 3473985"/>
              <a:gd name="connsiteX3457" fmla="*/ 3625705 w 7044505"/>
              <a:gd name="connsiteY3457" fmla="*/ 1250956 h 3473985"/>
              <a:gd name="connsiteX3458" fmla="*/ 3623881 w 7044505"/>
              <a:gd name="connsiteY3458" fmla="*/ 1247563 h 3473985"/>
              <a:gd name="connsiteX3459" fmla="*/ 3621239 w 7044505"/>
              <a:gd name="connsiteY3459" fmla="*/ 1243939 h 3473985"/>
              <a:gd name="connsiteX3460" fmla="*/ 3621230 w 7044505"/>
              <a:gd name="connsiteY3460" fmla="*/ 1243953 h 3473985"/>
              <a:gd name="connsiteX3461" fmla="*/ 3621133 w 7044505"/>
              <a:gd name="connsiteY3461" fmla="*/ 1243855 h 3473985"/>
              <a:gd name="connsiteX3462" fmla="*/ 3547405 w 7044505"/>
              <a:gd name="connsiteY3462" fmla="*/ 1239576 h 3473985"/>
              <a:gd name="connsiteX3463" fmla="*/ 3547394 w 7044505"/>
              <a:gd name="connsiteY3463" fmla="*/ 1239576 h 3473985"/>
              <a:gd name="connsiteX3464" fmla="*/ 3548925 w 7044505"/>
              <a:gd name="connsiteY3464" fmla="*/ 1243042 h 3473985"/>
              <a:gd name="connsiteX3465" fmla="*/ 3551198 w 7044505"/>
              <a:gd name="connsiteY3465" fmla="*/ 1247649 h 3473985"/>
              <a:gd name="connsiteX3466" fmla="*/ 3551201 w 7044505"/>
              <a:gd name="connsiteY3466" fmla="*/ 1247650 h 3473985"/>
              <a:gd name="connsiteX3467" fmla="*/ 3549022 w 7044505"/>
              <a:gd name="connsiteY3467" fmla="*/ 1243199 h 3473985"/>
              <a:gd name="connsiteX3468" fmla="*/ 3547405 w 7044505"/>
              <a:gd name="connsiteY3468" fmla="*/ 1239576 h 3473985"/>
              <a:gd name="connsiteX3469" fmla="*/ 3497314 w 7044505"/>
              <a:gd name="connsiteY3469" fmla="*/ 1236311 h 3473985"/>
              <a:gd name="connsiteX3470" fmla="*/ 3497314 w 7044505"/>
              <a:gd name="connsiteY3470" fmla="*/ 1237630 h 3473985"/>
              <a:gd name="connsiteX3471" fmla="*/ 3500864 w 7044505"/>
              <a:gd name="connsiteY3471" fmla="*/ 1241570 h 3473985"/>
              <a:gd name="connsiteX3472" fmla="*/ 3500871 w 7044505"/>
              <a:gd name="connsiteY3472" fmla="*/ 1241571 h 3473985"/>
              <a:gd name="connsiteX3473" fmla="*/ 3497411 w 7044505"/>
              <a:gd name="connsiteY3473" fmla="*/ 1237728 h 3473985"/>
              <a:gd name="connsiteX3474" fmla="*/ 3626911 w 7044505"/>
              <a:gd name="connsiteY3474" fmla="*/ 1232793 h 3473985"/>
              <a:gd name="connsiteX3475" fmla="*/ 3625110 w 7044505"/>
              <a:gd name="connsiteY3475" fmla="*/ 1237594 h 3473985"/>
              <a:gd name="connsiteX3476" fmla="*/ 3626215 w 7044505"/>
              <a:gd name="connsiteY3476" fmla="*/ 1235685 h 3473985"/>
              <a:gd name="connsiteX3477" fmla="*/ 3511093 w 7044505"/>
              <a:gd name="connsiteY3477" fmla="*/ 1230190 h 3473985"/>
              <a:gd name="connsiteX3478" fmla="*/ 3510834 w 7044505"/>
              <a:gd name="connsiteY3478" fmla="*/ 1230334 h 3473985"/>
              <a:gd name="connsiteX3479" fmla="*/ 3510625 w 7044505"/>
              <a:gd name="connsiteY3479" fmla="*/ 1230334 h 3473985"/>
              <a:gd name="connsiteX3480" fmla="*/ 3510833 w 7044505"/>
              <a:gd name="connsiteY3480" fmla="*/ 1230336 h 3473985"/>
              <a:gd name="connsiteX3481" fmla="*/ 3837506 w 7044505"/>
              <a:gd name="connsiteY3481" fmla="*/ 1227690 h 3473985"/>
              <a:gd name="connsiteX3482" fmla="*/ 3847241 w 7044505"/>
              <a:gd name="connsiteY3482" fmla="*/ 1242019 h 3473985"/>
              <a:gd name="connsiteX3483" fmla="*/ 3849793 w 7044505"/>
              <a:gd name="connsiteY3483" fmla="*/ 1254972 h 3473985"/>
              <a:gd name="connsiteX3484" fmla="*/ 3847276 w 7044505"/>
              <a:gd name="connsiteY3484" fmla="*/ 1241982 h 3473985"/>
              <a:gd name="connsiteX3485" fmla="*/ 3499551 w 7044505"/>
              <a:gd name="connsiteY3485" fmla="*/ 1227320 h 3473985"/>
              <a:gd name="connsiteX3486" fmla="*/ 3497411 w 7044505"/>
              <a:gd name="connsiteY3486" fmla="*/ 1229557 h 3473985"/>
              <a:gd name="connsiteX3487" fmla="*/ 3497314 w 7044505"/>
              <a:gd name="connsiteY3487" fmla="*/ 1229514 h 3473985"/>
              <a:gd name="connsiteX3488" fmla="*/ 3497314 w 7044505"/>
              <a:gd name="connsiteY3488" fmla="*/ 1231470 h 3473985"/>
              <a:gd name="connsiteX3489" fmla="*/ 3553728 w 7044505"/>
              <a:gd name="connsiteY3489" fmla="*/ 1223818 h 3473985"/>
              <a:gd name="connsiteX3490" fmla="*/ 3533789 w 7044505"/>
              <a:gd name="connsiteY3490" fmla="*/ 1227709 h 3473985"/>
              <a:gd name="connsiteX3491" fmla="*/ 3522505 w 7044505"/>
              <a:gd name="connsiteY3491" fmla="*/ 1228584 h 3473985"/>
              <a:gd name="connsiteX3492" fmla="*/ 3516524 w 7044505"/>
              <a:gd name="connsiteY3492" fmla="*/ 1227161 h 3473985"/>
              <a:gd name="connsiteX3493" fmla="*/ 3516512 w 7044505"/>
              <a:gd name="connsiteY3493" fmla="*/ 1227168 h 3473985"/>
              <a:gd name="connsiteX3494" fmla="*/ 3522505 w 7044505"/>
              <a:gd name="connsiteY3494" fmla="*/ 1228584 h 3473985"/>
              <a:gd name="connsiteX3495" fmla="*/ 3533788 w 7044505"/>
              <a:gd name="connsiteY3495" fmla="*/ 1227709 h 3473985"/>
              <a:gd name="connsiteX3496" fmla="*/ 3553728 w 7044505"/>
              <a:gd name="connsiteY3496" fmla="*/ 1223819 h 3473985"/>
              <a:gd name="connsiteX3497" fmla="*/ 3559880 w 7044505"/>
              <a:gd name="connsiteY3497" fmla="*/ 1225375 h 3473985"/>
              <a:gd name="connsiteX3498" fmla="*/ 3559880 w 7044505"/>
              <a:gd name="connsiteY3498" fmla="*/ 1225374 h 3473985"/>
              <a:gd name="connsiteX3499" fmla="*/ 3456443 w 7044505"/>
              <a:gd name="connsiteY3499" fmla="*/ 1223804 h 3473985"/>
              <a:gd name="connsiteX3500" fmla="*/ 3453901 w 7044505"/>
              <a:gd name="connsiteY3500" fmla="*/ 1228080 h 3473985"/>
              <a:gd name="connsiteX3501" fmla="*/ 3456072 w 7044505"/>
              <a:gd name="connsiteY3501" fmla="*/ 1225667 h 3473985"/>
              <a:gd name="connsiteX3502" fmla="*/ 3456184 w 7044505"/>
              <a:gd name="connsiteY3502" fmla="*/ 1225663 h 3473985"/>
              <a:gd name="connsiteX3503" fmla="*/ 5595473 w 7044505"/>
              <a:gd name="connsiteY3503" fmla="*/ 1220353 h 3473985"/>
              <a:gd name="connsiteX3504" fmla="*/ 5587558 w 7044505"/>
              <a:gd name="connsiteY3504" fmla="*/ 1226755 h 3473985"/>
              <a:gd name="connsiteX3505" fmla="*/ 5587656 w 7044505"/>
              <a:gd name="connsiteY3505" fmla="*/ 1226737 h 3473985"/>
              <a:gd name="connsiteX3506" fmla="*/ 5595525 w 7044505"/>
              <a:gd name="connsiteY3506" fmla="*/ 1220372 h 3473985"/>
              <a:gd name="connsiteX3507" fmla="*/ 4060191 w 7044505"/>
              <a:gd name="connsiteY3507" fmla="*/ 1216815 h 3473985"/>
              <a:gd name="connsiteX3508" fmla="*/ 4045018 w 7044505"/>
              <a:gd name="connsiteY3508" fmla="*/ 1227222 h 3473985"/>
              <a:gd name="connsiteX3509" fmla="*/ 4045011 w 7044505"/>
              <a:gd name="connsiteY3509" fmla="*/ 1227302 h 3473985"/>
              <a:gd name="connsiteX3510" fmla="*/ 4052021 w 7044505"/>
              <a:gd name="connsiteY3510" fmla="*/ 1222359 h 3473985"/>
              <a:gd name="connsiteX3511" fmla="*/ 4059608 w 7044505"/>
              <a:gd name="connsiteY3511" fmla="*/ 1217302 h 3473985"/>
              <a:gd name="connsiteX3512" fmla="*/ 4075657 w 7044505"/>
              <a:gd name="connsiteY3512" fmla="*/ 1217691 h 3473985"/>
              <a:gd name="connsiteX3513" fmla="*/ 4075817 w 7044505"/>
              <a:gd name="connsiteY3513" fmla="*/ 1217243 h 3473985"/>
              <a:gd name="connsiteX3514" fmla="*/ 4069346 w 7044505"/>
              <a:gd name="connsiteY3514" fmla="*/ 1217849 h 3473985"/>
              <a:gd name="connsiteX3515" fmla="*/ 4060191 w 7044505"/>
              <a:gd name="connsiteY3515" fmla="*/ 1216815 h 3473985"/>
              <a:gd name="connsiteX3516" fmla="*/ 5549140 w 7044505"/>
              <a:gd name="connsiteY3516" fmla="*/ 1213927 h 3473985"/>
              <a:gd name="connsiteX3517" fmla="*/ 5547072 w 7044505"/>
              <a:gd name="connsiteY3517" fmla="*/ 1215041 h 3473985"/>
              <a:gd name="connsiteX3518" fmla="*/ 5547074 w 7044505"/>
              <a:gd name="connsiteY3518" fmla="*/ 1215049 h 3473985"/>
              <a:gd name="connsiteX3519" fmla="*/ 1491199 w 7044505"/>
              <a:gd name="connsiteY3519" fmla="*/ 1208324 h 3473985"/>
              <a:gd name="connsiteX3520" fmla="*/ 1496165 w 7044505"/>
              <a:gd name="connsiteY3520" fmla="*/ 1209813 h 3473985"/>
              <a:gd name="connsiteX3521" fmla="*/ 1504092 w 7044505"/>
              <a:gd name="connsiteY3521" fmla="*/ 1215612 h 3473985"/>
              <a:gd name="connsiteX3522" fmla="*/ 1504327 w 7044505"/>
              <a:gd name="connsiteY3522" fmla="*/ 1215535 h 3473985"/>
              <a:gd name="connsiteX3523" fmla="*/ 1496553 w 7044505"/>
              <a:gd name="connsiteY3523" fmla="*/ 1209910 h 3473985"/>
              <a:gd name="connsiteX3524" fmla="*/ 3635415 w 7044505"/>
              <a:gd name="connsiteY3524" fmla="*/ 1202199 h 3473985"/>
              <a:gd name="connsiteX3525" fmla="*/ 3635552 w 7044505"/>
              <a:gd name="connsiteY3525" fmla="*/ 1202566 h 3473985"/>
              <a:gd name="connsiteX3526" fmla="*/ 3640983 w 7044505"/>
              <a:gd name="connsiteY3526" fmla="*/ 1212854 h 3473985"/>
              <a:gd name="connsiteX3527" fmla="*/ 3642883 w 7044505"/>
              <a:gd name="connsiteY3527" fmla="*/ 1215105 h 3473985"/>
              <a:gd name="connsiteX3528" fmla="*/ 3734891 w 7044505"/>
              <a:gd name="connsiteY3528" fmla="*/ 1201137 h 3473985"/>
              <a:gd name="connsiteX3529" fmla="*/ 3734838 w 7044505"/>
              <a:gd name="connsiteY3529" fmla="*/ 1201253 h 3473985"/>
              <a:gd name="connsiteX3530" fmla="*/ 3738870 w 7044505"/>
              <a:gd name="connsiteY3530" fmla="*/ 1207876 h 3473985"/>
              <a:gd name="connsiteX3531" fmla="*/ 3739117 w 7044505"/>
              <a:gd name="connsiteY3531" fmla="*/ 1207964 h 3473985"/>
              <a:gd name="connsiteX3532" fmla="*/ 3743689 w 7044505"/>
              <a:gd name="connsiteY3532" fmla="*/ 1210785 h 3473985"/>
              <a:gd name="connsiteX3533" fmla="*/ 3744953 w 7044505"/>
              <a:gd name="connsiteY3533" fmla="*/ 1217107 h 3473985"/>
              <a:gd name="connsiteX3534" fmla="*/ 3731920 w 7044505"/>
              <a:gd name="connsiteY3534" fmla="*/ 1225374 h 3473985"/>
              <a:gd name="connsiteX3535" fmla="*/ 3714120 w 7044505"/>
              <a:gd name="connsiteY3535" fmla="*/ 1254846 h 3473985"/>
              <a:gd name="connsiteX3536" fmla="*/ 3702545 w 7044505"/>
              <a:gd name="connsiteY3536" fmla="*/ 1263114 h 3473985"/>
              <a:gd name="connsiteX3537" fmla="*/ 3697001 w 7044505"/>
              <a:gd name="connsiteY3537" fmla="*/ 1262239 h 3473985"/>
              <a:gd name="connsiteX3538" fmla="*/ 3688636 w 7044505"/>
              <a:gd name="connsiteY3538" fmla="*/ 1259710 h 3473985"/>
              <a:gd name="connsiteX3539" fmla="*/ 3677001 w 7044505"/>
              <a:gd name="connsiteY3539" fmla="*/ 1263418 h 3473985"/>
              <a:gd name="connsiteX3540" fmla="*/ 3665353 w 7044505"/>
              <a:gd name="connsiteY3540" fmla="*/ 1266917 h 3473985"/>
              <a:gd name="connsiteX3541" fmla="*/ 3668405 w 7044505"/>
              <a:gd name="connsiteY3541" fmla="*/ 1266032 h 3473985"/>
              <a:gd name="connsiteX3542" fmla="*/ 3668467 w 7044505"/>
              <a:gd name="connsiteY3542" fmla="*/ 1266177 h 3473985"/>
              <a:gd name="connsiteX3543" fmla="*/ 3681572 w 7044505"/>
              <a:gd name="connsiteY3543" fmla="*/ 1262069 h 3473985"/>
              <a:gd name="connsiteX3544" fmla="*/ 3688636 w 7044505"/>
              <a:gd name="connsiteY3544" fmla="*/ 1259807 h 3473985"/>
              <a:gd name="connsiteX3545" fmla="*/ 3697001 w 7044505"/>
              <a:gd name="connsiteY3545" fmla="*/ 1262336 h 3473985"/>
              <a:gd name="connsiteX3546" fmla="*/ 3702546 w 7044505"/>
              <a:gd name="connsiteY3546" fmla="*/ 1263211 h 3473985"/>
              <a:gd name="connsiteX3547" fmla="*/ 3701962 w 7044505"/>
              <a:gd name="connsiteY3547" fmla="*/ 1264086 h 3473985"/>
              <a:gd name="connsiteX3548" fmla="*/ 3708867 w 7044505"/>
              <a:gd name="connsiteY3548" fmla="*/ 1275370 h 3473985"/>
              <a:gd name="connsiteX3549" fmla="*/ 3715385 w 7044505"/>
              <a:gd name="connsiteY3549" fmla="*/ 1282276 h 3473985"/>
              <a:gd name="connsiteX3550" fmla="*/ 3718011 w 7044505"/>
              <a:gd name="connsiteY3550" fmla="*/ 1294434 h 3473985"/>
              <a:gd name="connsiteX3551" fmla="*/ 3739702 w 7044505"/>
              <a:gd name="connsiteY3551" fmla="*/ 1300951 h 3473985"/>
              <a:gd name="connsiteX3552" fmla="*/ 3739313 w 7044505"/>
              <a:gd name="connsiteY3552" fmla="*/ 1311355 h 3473985"/>
              <a:gd name="connsiteX3553" fmla="*/ 3740866 w 7044505"/>
              <a:gd name="connsiteY3553" fmla="*/ 1309510 h 3473985"/>
              <a:gd name="connsiteX3554" fmla="*/ 3752053 w 7044505"/>
              <a:gd name="connsiteY3554" fmla="*/ 1316999 h 3473985"/>
              <a:gd name="connsiteX3555" fmla="*/ 3772867 w 7044505"/>
              <a:gd name="connsiteY3555" fmla="*/ 1319334 h 3473985"/>
              <a:gd name="connsiteX3556" fmla="*/ 3772950 w 7044505"/>
              <a:gd name="connsiteY3556" fmla="*/ 1319333 h 3473985"/>
              <a:gd name="connsiteX3557" fmla="*/ 3762340 w 7044505"/>
              <a:gd name="connsiteY3557" fmla="*/ 1318167 h 3473985"/>
              <a:gd name="connsiteX3558" fmla="*/ 3752151 w 7044505"/>
              <a:gd name="connsiteY3558" fmla="*/ 1317000 h 3473985"/>
              <a:gd name="connsiteX3559" fmla="*/ 3740965 w 7044505"/>
              <a:gd name="connsiteY3559" fmla="*/ 1309511 h 3473985"/>
              <a:gd name="connsiteX3560" fmla="*/ 3739797 w 7044505"/>
              <a:gd name="connsiteY3560" fmla="*/ 1300951 h 3473985"/>
              <a:gd name="connsiteX3561" fmla="*/ 3718108 w 7044505"/>
              <a:gd name="connsiteY3561" fmla="*/ 1294434 h 3473985"/>
              <a:gd name="connsiteX3562" fmla="*/ 3715481 w 7044505"/>
              <a:gd name="connsiteY3562" fmla="*/ 1282276 h 3473985"/>
              <a:gd name="connsiteX3563" fmla="*/ 3708964 w 7044505"/>
              <a:gd name="connsiteY3563" fmla="*/ 1275369 h 3473985"/>
              <a:gd name="connsiteX3564" fmla="*/ 3702058 w 7044505"/>
              <a:gd name="connsiteY3564" fmla="*/ 1264087 h 3473985"/>
              <a:gd name="connsiteX3565" fmla="*/ 3714216 w 7044505"/>
              <a:gd name="connsiteY3565" fmla="*/ 1254943 h 3473985"/>
              <a:gd name="connsiteX3566" fmla="*/ 3732016 w 7044505"/>
              <a:gd name="connsiteY3566" fmla="*/ 1225472 h 3473985"/>
              <a:gd name="connsiteX3567" fmla="*/ 3745050 w 7044505"/>
              <a:gd name="connsiteY3567" fmla="*/ 1217203 h 3473985"/>
              <a:gd name="connsiteX3568" fmla="*/ 3746899 w 7044505"/>
              <a:gd name="connsiteY3568" fmla="*/ 1212924 h 3473985"/>
              <a:gd name="connsiteX3569" fmla="*/ 3754387 w 7044505"/>
              <a:gd name="connsiteY3569" fmla="*/ 1212243 h 3473985"/>
              <a:gd name="connsiteX3570" fmla="*/ 3774035 w 7044505"/>
              <a:gd name="connsiteY3570" fmla="*/ 1215745 h 3473985"/>
              <a:gd name="connsiteX3571" fmla="*/ 3785610 w 7044505"/>
              <a:gd name="connsiteY3571" fmla="*/ 1219247 h 3473985"/>
              <a:gd name="connsiteX3572" fmla="*/ 3794268 w 7044505"/>
              <a:gd name="connsiteY3572" fmla="*/ 1216912 h 3473985"/>
              <a:gd name="connsiteX3573" fmla="*/ 3804091 w 7044505"/>
              <a:gd name="connsiteY3573" fmla="*/ 1215745 h 3473985"/>
              <a:gd name="connsiteX3574" fmla="*/ 3815082 w 7044505"/>
              <a:gd name="connsiteY3574" fmla="*/ 1210006 h 3473985"/>
              <a:gd name="connsiteX3575" fmla="*/ 3824516 w 7044505"/>
              <a:gd name="connsiteY3575" fmla="*/ 1205532 h 3473985"/>
              <a:gd name="connsiteX3576" fmla="*/ 3824517 w 7044505"/>
              <a:gd name="connsiteY3576" fmla="*/ 1205532 h 3473985"/>
              <a:gd name="connsiteX3577" fmla="*/ 3838814 w 7044505"/>
              <a:gd name="connsiteY3577" fmla="*/ 1201933 h 3473985"/>
              <a:gd name="connsiteX3578" fmla="*/ 3854377 w 7044505"/>
              <a:gd name="connsiteY3578" fmla="*/ 1210590 h 3473985"/>
              <a:gd name="connsiteX3579" fmla="*/ 3867898 w 7044505"/>
              <a:gd name="connsiteY3579" fmla="*/ 1220708 h 3473985"/>
              <a:gd name="connsiteX3580" fmla="*/ 3867897 w 7044505"/>
              <a:gd name="connsiteY3580" fmla="*/ 1220705 h 3473985"/>
              <a:gd name="connsiteX3581" fmla="*/ 3853987 w 7044505"/>
              <a:gd name="connsiteY3581" fmla="*/ 1210298 h 3473985"/>
              <a:gd name="connsiteX3582" fmla="*/ 3838425 w 7044505"/>
              <a:gd name="connsiteY3582" fmla="*/ 1201642 h 3473985"/>
              <a:gd name="connsiteX3583" fmla="*/ 3814692 w 7044505"/>
              <a:gd name="connsiteY3583" fmla="*/ 1209715 h 3473985"/>
              <a:gd name="connsiteX3584" fmla="*/ 3803701 w 7044505"/>
              <a:gd name="connsiteY3584" fmla="*/ 1215453 h 3473985"/>
              <a:gd name="connsiteX3585" fmla="*/ 3793877 w 7044505"/>
              <a:gd name="connsiteY3585" fmla="*/ 1216621 h 3473985"/>
              <a:gd name="connsiteX3586" fmla="*/ 3785221 w 7044505"/>
              <a:gd name="connsiteY3586" fmla="*/ 1218955 h 3473985"/>
              <a:gd name="connsiteX3587" fmla="*/ 3773646 w 7044505"/>
              <a:gd name="connsiteY3587" fmla="*/ 1215453 h 3473985"/>
              <a:gd name="connsiteX3588" fmla="*/ 3753998 w 7044505"/>
              <a:gd name="connsiteY3588" fmla="*/ 1211952 h 3473985"/>
              <a:gd name="connsiteX3589" fmla="*/ 3746509 w 7044505"/>
              <a:gd name="connsiteY3589" fmla="*/ 1212632 h 3473985"/>
              <a:gd name="connsiteX3590" fmla="*/ 3743299 w 7044505"/>
              <a:gd name="connsiteY3590" fmla="*/ 1210396 h 3473985"/>
              <a:gd name="connsiteX3591" fmla="*/ 1470401 w 7044505"/>
              <a:gd name="connsiteY3591" fmla="*/ 1199611 h 3473985"/>
              <a:gd name="connsiteX3592" fmla="*/ 1470314 w 7044505"/>
              <a:gd name="connsiteY3592" fmla="*/ 1199648 h 3473985"/>
              <a:gd name="connsiteX3593" fmla="*/ 1480019 w 7044505"/>
              <a:gd name="connsiteY3593" fmla="*/ 1203490 h 3473985"/>
              <a:gd name="connsiteX3594" fmla="*/ 1489149 w 7044505"/>
              <a:gd name="connsiteY3594" fmla="*/ 1207709 h 3473985"/>
              <a:gd name="connsiteX3595" fmla="*/ 1489538 w 7044505"/>
              <a:gd name="connsiteY3595" fmla="*/ 1207826 h 3473985"/>
              <a:gd name="connsiteX3596" fmla="*/ 1480407 w 7044505"/>
              <a:gd name="connsiteY3596" fmla="*/ 1203587 h 3473985"/>
              <a:gd name="connsiteX3597" fmla="*/ 1470401 w 7044505"/>
              <a:gd name="connsiteY3597" fmla="*/ 1199611 h 3473985"/>
              <a:gd name="connsiteX3598" fmla="*/ 3708576 w 7044505"/>
              <a:gd name="connsiteY3598" fmla="*/ 1197751 h 3473985"/>
              <a:gd name="connsiteX3599" fmla="*/ 3690484 w 7044505"/>
              <a:gd name="connsiteY3599" fmla="*/ 1209423 h 3473985"/>
              <a:gd name="connsiteX3600" fmla="*/ 3669767 w 7044505"/>
              <a:gd name="connsiteY3600" fmla="*/ 1215843 h 3473985"/>
              <a:gd name="connsiteX3601" fmla="*/ 3658808 w 7044505"/>
              <a:gd name="connsiteY3601" fmla="*/ 1219463 h 3473985"/>
              <a:gd name="connsiteX3602" fmla="*/ 3658921 w 7044505"/>
              <a:gd name="connsiteY3602" fmla="*/ 1219490 h 3473985"/>
              <a:gd name="connsiteX3603" fmla="*/ 3669961 w 7044505"/>
              <a:gd name="connsiteY3603" fmla="*/ 1215843 h 3473985"/>
              <a:gd name="connsiteX3604" fmla="*/ 3690678 w 7044505"/>
              <a:gd name="connsiteY3604" fmla="*/ 1209422 h 3473985"/>
              <a:gd name="connsiteX3605" fmla="*/ 3700454 w 7044505"/>
              <a:gd name="connsiteY3605" fmla="*/ 1203331 h 3473985"/>
              <a:gd name="connsiteX3606" fmla="*/ 3708721 w 7044505"/>
              <a:gd name="connsiteY3606" fmla="*/ 1197784 h 3473985"/>
              <a:gd name="connsiteX3607" fmla="*/ 4081643 w 7044505"/>
              <a:gd name="connsiteY3607" fmla="*/ 1193807 h 3473985"/>
              <a:gd name="connsiteX3608" fmla="*/ 4075364 w 7044505"/>
              <a:gd name="connsiteY3608" fmla="*/ 1198140 h 3473985"/>
              <a:gd name="connsiteX3609" fmla="*/ 4075400 w 7044505"/>
              <a:gd name="connsiteY3609" fmla="*/ 1198200 h 3473985"/>
              <a:gd name="connsiteX3610" fmla="*/ 4081688 w 7044505"/>
              <a:gd name="connsiteY3610" fmla="*/ 1193860 h 3473985"/>
              <a:gd name="connsiteX3611" fmla="*/ 1566779 w 7044505"/>
              <a:gd name="connsiteY3611" fmla="*/ 1192791 h 3473985"/>
              <a:gd name="connsiteX3612" fmla="*/ 1541295 w 7044505"/>
              <a:gd name="connsiteY3612" fmla="*/ 1216718 h 3473985"/>
              <a:gd name="connsiteX3613" fmla="*/ 1532132 w 7044505"/>
              <a:gd name="connsiteY3613" fmla="*/ 1213773 h 3473985"/>
              <a:gd name="connsiteX3614" fmla="*/ 1540907 w 7044505"/>
              <a:gd name="connsiteY3614" fmla="*/ 1216621 h 3473985"/>
              <a:gd name="connsiteX3615" fmla="*/ 1530888 w 7044505"/>
              <a:gd name="connsiteY3615" fmla="*/ 1220512 h 3473985"/>
              <a:gd name="connsiteX3616" fmla="*/ 1491884 w 7044505"/>
              <a:gd name="connsiteY3616" fmla="*/ 1245704 h 3473985"/>
              <a:gd name="connsiteX3617" fmla="*/ 1517076 w 7044505"/>
              <a:gd name="connsiteY3617" fmla="*/ 1250080 h 3473985"/>
              <a:gd name="connsiteX3618" fmla="*/ 1561332 w 7044505"/>
              <a:gd name="connsiteY3618" fmla="*/ 1231892 h 3473985"/>
              <a:gd name="connsiteX3619" fmla="*/ 1568239 w 7044505"/>
              <a:gd name="connsiteY3619" fmla="*/ 1242300 h 3473985"/>
              <a:gd name="connsiteX3620" fmla="*/ 1583024 w 7044505"/>
              <a:gd name="connsiteY3620" fmla="*/ 1254457 h 3473985"/>
              <a:gd name="connsiteX3621" fmla="*/ 1619499 w 7044505"/>
              <a:gd name="connsiteY3621" fmla="*/ 1247552 h 3473985"/>
              <a:gd name="connsiteX3622" fmla="*/ 1637687 w 7044505"/>
              <a:gd name="connsiteY3622" fmla="*/ 1255333 h 3473985"/>
              <a:gd name="connsiteX3623" fmla="*/ 1640021 w 7044505"/>
              <a:gd name="connsiteY3623" fmla="*/ 1252317 h 3473985"/>
              <a:gd name="connsiteX3624" fmla="*/ 1651206 w 7044505"/>
              <a:gd name="connsiteY3624" fmla="*/ 1260100 h 3473985"/>
              <a:gd name="connsiteX3625" fmla="*/ 1648969 w 7044505"/>
              <a:gd name="connsiteY3625" fmla="*/ 1262337 h 3473985"/>
              <a:gd name="connsiteX3626" fmla="*/ 1608215 w 7044505"/>
              <a:gd name="connsiteY3626" fmla="*/ 1270117 h 3473985"/>
              <a:gd name="connsiteX3627" fmla="*/ 1578743 w 7044505"/>
              <a:gd name="connsiteY3627" fmla="*/ 1295309 h 3473985"/>
              <a:gd name="connsiteX3628" fmla="*/ 1574367 w 7044505"/>
              <a:gd name="connsiteY3628" fmla="*/ 1329159 h 3473985"/>
              <a:gd name="connsiteX3629" fmla="*/ 1589151 w 7044505"/>
              <a:gd name="connsiteY3629" fmla="*/ 1366411 h 3473985"/>
              <a:gd name="connsiteX3630" fmla="*/ 1603060 w 7044505"/>
              <a:gd name="connsiteY3630" fmla="*/ 1337815 h 3473985"/>
              <a:gd name="connsiteX3631" fmla="*/ 1608215 w 7044505"/>
              <a:gd name="connsiteY3631" fmla="*/ 1296185 h 3473985"/>
              <a:gd name="connsiteX3632" fmla="*/ 1628155 w 7044505"/>
              <a:gd name="connsiteY3632" fmla="*/ 1281400 h 3473985"/>
              <a:gd name="connsiteX3633" fmla="*/ 1658502 w 7044505"/>
              <a:gd name="connsiteY3633" fmla="*/ 1284902 h 3473985"/>
              <a:gd name="connsiteX3634" fmla="*/ 1650720 w 7044505"/>
              <a:gd name="connsiteY3634" fmla="*/ 1320502 h 3473985"/>
              <a:gd name="connsiteX3635" fmla="*/ 1671535 w 7044505"/>
              <a:gd name="connsiteY3635" fmla="*/ 1317000 h 3473985"/>
              <a:gd name="connsiteX3636" fmla="*/ 1678829 w 7044505"/>
              <a:gd name="connsiteY3636" fmla="*/ 1341900 h 3473985"/>
              <a:gd name="connsiteX3637" fmla="*/ 1682040 w 7044505"/>
              <a:gd name="connsiteY3637" fmla="*/ 1357268 h 3473985"/>
              <a:gd name="connsiteX3638" fmla="*/ 1674162 w 7044505"/>
              <a:gd name="connsiteY3638" fmla="*/ 1359505 h 3473985"/>
              <a:gd name="connsiteX3639" fmla="*/ 1659377 w 7044505"/>
              <a:gd name="connsiteY3639" fmla="*/ 1363882 h 3473985"/>
              <a:gd name="connsiteX3640" fmla="*/ 1698381 w 7044505"/>
              <a:gd name="connsiteY3640" fmla="*/ 1372539 h 3473985"/>
              <a:gd name="connsiteX3641" fmla="*/ 1743220 w 7044505"/>
              <a:gd name="connsiteY3641" fmla="*/ 1345013 h 3473985"/>
              <a:gd name="connsiteX3642" fmla="*/ 1743519 w 7044505"/>
              <a:gd name="connsiteY3642" fmla="*/ 1344764 h 3473985"/>
              <a:gd name="connsiteX3643" fmla="*/ 1743803 w 7044505"/>
              <a:gd name="connsiteY3643" fmla="*/ 1342873 h 3473985"/>
              <a:gd name="connsiteX3644" fmla="*/ 1731645 w 7044505"/>
              <a:gd name="connsiteY3644" fmla="*/ 1347250 h 3473985"/>
              <a:gd name="connsiteX3645" fmla="*/ 1706453 w 7044505"/>
              <a:gd name="connsiteY3645" fmla="*/ 1344623 h 3473985"/>
              <a:gd name="connsiteX3646" fmla="*/ 1682234 w 7044505"/>
              <a:gd name="connsiteY3646" fmla="*/ 1357171 h 3473985"/>
              <a:gd name="connsiteX3647" fmla="*/ 1679024 w 7044505"/>
              <a:gd name="connsiteY3647" fmla="*/ 1341803 h 3473985"/>
              <a:gd name="connsiteX3648" fmla="*/ 1679509 w 7044505"/>
              <a:gd name="connsiteY3648" fmla="*/ 1341998 h 3473985"/>
              <a:gd name="connsiteX3649" fmla="*/ 1693419 w 7044505"/>
              <a:gd name="connsiteY3649" fmla="*/ 1311650 h 3473985"/>
              <a:gd name="connsiteX3650" fmla="*/ 1699450 w 7044505"/>
              <a:gd name="connsiteY3650" fmla="*/ 1294337 h 3473985"/>
              <a:gd name="connsiteX3651" fmla="*/ 1724641 w 7044505"/>
              <a:gd name="connsiteY3651" fmla="*/ 1300367 h 3473985"/>
              <a:gd name="connsiteX3652" fmla="*/ 1717736 w 7044505"/>
              <a:gd name="connsiteY3652" fmla="*/ 1273522 h 3473985"/>
              <a:gd name="connsiteX3653" fmla="*/ 1681261 w 7044505"/>
              <a:gd name="connsiteY3653" fmla="*/ 1263990 h 3473985"/>
              <a:gd name="connsiteX3654" fmla="*/ 1651400 w 7044505"/>
              <a:gd name="connsiteY3654" fmla="*/ 1260002 h 3473985"/>
              <a:gd name="connsiteX3655" fmla="*/ 1640215 w 7044505"/>
              <a:gd name="connsiteY3655" fmla="*/ 1252221 h 3473985"/>
              <a:gd name="connsiteX3656" fmla="*/ 1629224 w 7044505"/>
              <a:gd name="connsiteY3656" fmla="*/ 1224889 h 3473985"/>
              <a:gd name="connsiteX3657" fmla="*/ 1608408 w 7044505"/>
              <a:gd name="connsiteY3657" fmla="*/ 1210104 h 3473985"/>
              <a:gd name="connsiteX3658" fmla="*/ 1566779 w 7044505"/>
              <a:gd name="connsiteY3658" fmla="*/ 1192791 h 3473985"/>
              <a:gd name="connsiteX3659" fmla="*/ 4214131 w 7044505"/>
              <a:gd name="connsiteY3659" fmla="*/ 1192261 h 3473985"/>
              <a:gd name="connsiteX3660" fmla="*/ 4213969 w 7044505"/>
              <a:gd name="connsiteY3660" fmla="*/ 1192402 h 3473985"/>
              <a:gd name="connsiteX3661" fmla="*/ 4209592 w 7044505"/>
              <a:gd name="connsiteY3661" fmla="*/ 1204560 h 3473985"/>
              <a:gd name="connsiteX3662" fmla="*/ 4220875 w 7044505"/>
              <a:gd name="connsiteY3662" fmla="*/ 1212341 h 3473985"/>
              <a:gd name="connsiteX3663" fmla="*/ 4224377 w 7044505"/>
              <a:gd name="connsiteY3663" fmla="*/ 1222748 h 3473985"/>
              <a:gd name="connsiteX3664" fmla="*/ 4238285 w 7044505"/>
              <a:gd name="connsiteY3664" fmla="*/ 1221873 h 3473985"/>
              <a:gd name="connsiteX3665" fmla="*/ 4250444 w 7044505"/>
              <a:gd name="connsiteY3665" fmla="*/ 1235783 h 3473985"/>
              <a:gd name="connsiteX3666" fmla="*/ 4253070 w 7044505"/>
              <a:gd name="connsiteY3666" fmla="*/ 1247940 h 3473985"/>
              <a:gd name="connsiteX3667" fmla="*/ 4257447 w 7044505"/>
              <a:gd name="connsiteY3667" fmla="*/ 1256598 h 3473985"/>
              <a:gd name="connsiteX3668" fmla="*/ 4263769 w 7044505"/>
              <a:gd name="connsiteY3668" fmla="*/ 1260391 h 3473985"/>
              <a:gd name="connsiteX3669" fmla="*/ 4229045 w 7044505"/>
              <a:gd name="connsiteY3669" fmla="*/ 1281498 h 3473985"/>
              <a:gd name="connsiteX3670" fmla="*/ 4219221 w 7044505"/>
              <a:gd name="connsiteY3670" fmla="*/ 1309802 h 3473985"/>
              <a:gd name="connsiteX3671" fmla="*/ 4226710 w 7044505"/>
              <a:gd name="connsiteY3671" fmla="*/ 1336356 h 3473985"/>
              <a:gd name="connsiteX3672" fmla="*/ 4249179 w 7044505"/>
              <a:gd name="connsiteY3672" fmla="*/ 1370496 h 3473985"/>
              <a:gd name="connsiteX3673" fmla="*/ 4242565 w 7044505"/>
              <a:gd name="connsiteY3673" fmla="*/ 1376247 h 3473985"/>
              <a:gd name="connsiteX3674" fmla="*/ 4236805 w 7044505"/>
              <a:gd name="connsiteY3674" fmla="*/ 1379580 h 3473985"/>
              <a:gd name="connsiteX3675" fmla="*/ 4237217 w 7044505"/>
              <a:gd name="connsiteY3675" fmla="*/ 1379445 h 3473985"/>
              <a:gd name="connsiteX3676" fmla="*/ 4249861 w 7044505"/>
              <a:gd name="connsiteY3676" fmla="*/ 1370204 h 3473985"/>
              <a:gd name="connsiteX3677" fmla="*/ 4267272 w 7044505"/>
              <a:gd name="connsiteY3677" fmla="*/ 1392770 h 3473985"/>
              <a:gd name="connsiteX3678" fmla="*/ 4255600 w 7044505"/>
              <a:gd name="connsiteY3678" fmla="*/ 1434401 h 3473985"/>
              <a:gd name="connsiteX3679" fmla="*/ 4252277 w 7044505"/>
              <a:gd name="connsiteY3679" fmla="*/ 1445698 h 3473985"/>
              <a:gd name="connsiteX3680" fmla="*/ 4252389 w 7044505"/>
              <a:gd name="connsiteY3680" fmla="*/ 1445780 h 3473985"/>
              <a:gd name="connsiteX3681" fmla="*/ 4276024 w 7044505"/>
              <a:gd name="connsiteY3681" fmla="*/ 1468929 h 3473985"/>
              <a:gd name="connsiteX3682" fmla="*/ 4311818 w 7044505"/>
              <a:gd name="connsiteY3682" fmla="*/ 1490329 h 3473985"/>
              <a:gd name="connsiteX3683" fmla="*/ 4354032 w 7044505"/>
              <a:gd name="connsiteY3683" fmla="*/ 1481088 h 3473985"/>
              <a:gd name="connsiteX3684" fmla="*/ 4354616 w 7044505"/>
              <a:gd name="connsiteY3684" fmla="*/ 1470875 h 3473985"/>
              <a:gd name="connsiteX3685" fmla="*/ 4370762 w 7044505"/>
              <a:gd name="connsiteY3685" fmla="*/ 1467860 h 3473985"/>
              <a:gd name="connsiteX3686" fmla="*/ 4378129 w 7044505"/>
              <a:gd name="connsiteY3686" fmla="*/ 1460620 h 3473985"/>
              <a:gd name="connsiteX3687" fmla="*/ 4370858 w 7044505"/>
              <a:gd name="connsiteY3687" fmla="*/ 1467666 h 3473985"/>
              <a:gd name="connsiteX3688" fmla="*/ 4354712 w 7044505"/>
              <a:gd name="connsiteY3688" fmla="*/ 1470681 h 3473985"/>
              <a:gd name="connsiteX3689" fmla="*/ 4354712 w 7044505"/>
              <a:gd name="connsiteY3689" fmla="*/ 1444516 h 3473985"/>
              <a:gd name="connsiteX3690" fmla="*/ 4350627 w 7044505"/>
              <a:gd name="connsiteY3690" fmla="*/ 1428953 h 3473985"/>
              <a:gd name="connsiteX3691" fmla="*/ 4339636 w 7044505"/>
              <a:gd name="connsiteY3691" fmla="*/ 1424285 h 3473985"/>
              <a:gd name="connsiteX3692" fmla="*/ 4338470 w 7044505"/>
              <a:gd name="connsiteY3692" fmla="*/ 1412126 h 3473985"/>
              <a:gd name="connsiteX3693" fmla="*/ 4334384 w 7044505"/>
              <a:gd name="connsiteY3693" fmla="*/ 1395980 h 3473985"/>
              <a:gd name="connsiteX3694" fmla="*/ 4352281 w 7044505"/>
              <a:gd name="connsiteY3694" fmla="*/ 1395980 h 3473985"/>
              <a:gd name="connsiteX3695" fmla="*/ 4371928 w 7044505"/>
              <a:gd name="connsiteY3695" fmla="*/ 1391895 h 3473985"/>
              <a:gd name="connsiteX3696" fmla="*/ 4362689 w 7044505"/>
              <a:gd name="connsiteY3696" fmla="*/ 1380320 h 3473985"/>
              <a:gd name="connsiteX3697" fmla="*/ 4347709 w 7044505"/>
              <a:gd name="connsiteY3697" fmla="*/ 1362424 h 3473985"/>
              <a:gd name="connsiteX3698" fmla="*/ 4338566 w 7044505"/>
              <a:gd name="connsiteY3698" fmla="*/ 1365924 h 3473985"/>
              <a:gd name="connsiteX3699" fmla="*/ 4344791 w 7044505"/>
              <a:gd name="connsiteY3699" fmla="*/ 1356760 h 3473985"/>
              <a:gd name="connsiteX3700" fmla="*/ 4344440 w 7044505"/>
              <a:gd name="connsiteY3700" fmla="*/ 1356795 h 3473985"/>
              <a:gd name="connsiteX3701" fmla="*/ 4338081 w 7044505"/>
              <a:gd name="connsiteY3701" fmla="*/ 1366121 h 3473985"/>
              <a:gd name="connsiteX3702" fmla="*/ 4335649 w 7044505"/>
              <a:gd name="connsiteY3702" fmla="*/ 1379348 h 3473985"/>
              <a:gd name="connsiteX3703" fmla="*/ 4329327 w 7044505"/>
              <a:gd name="connsiteY3703" fmla="*/ 1355615 h 3473985"/>
              <a:gd name="connsiteX3704" fmla="*/ 4320087 w 7044505"/>
              <a:gd name="connsiteY3704" fmla="*/ 1345792 h 3473985"/>
              <a:gd name="connsiteX3705" fmla="*/ 4306178 w 7044505"/>
              <a:gd name="connsiteY3705" fmla="*/ 1337719 h 3473985"/>
              <a:gd name="connsiteX3706" fmla="*/ 4299855 w 7044505"/>
              <a:gd name="connsiteY3706" fmla="*/ 1322740 h 3473985"/>
              <a:gd name="connsiteX3707" fmla="*/ 4284779 w 7044505"/>
              <a:gd name="connsiteY3707" fmla="*/ 1309998 h 3473985"/>
              <a:gd name="connsiteX3708" fmla="*/ 4294603 w 7044505"/>
              <a:gd name="connsiteY3708" fmla="*/ 1303675 h 3473985"/>
              <a:gd name="connsiteX3709" fmla="*/ 4297521 w 7044505"/>
              <a:gd name="connsiteY3709" fmla="*/ 1292684 h 3473985"/>
              <a:gd name="connsiteX3710" fmla="*/ 4321837 w 7044505"/>
              <a:gd name="connsiteY3710" fmla="*/ 1284027 h 3473985"/>
              <a:gd name="connsiteX3711" fmla="*/ 4340902 w 7044505"/>
              <a:gd name="connsiteY3711" fmla="*/ 1278872 h 3473985"/>
              <a:gd name="connsiteX3712" fmla="*/ 4338567 w 7044505"/>
              <a:gd name="connsiteY3712" fmla="*/ 1249984 h 3473985"/>
              <a:gd name="connsiteX3713" fmla="*/ 4308512 w 7044505"/>
              <a:gd name="connsiteY3713" fmla="*/ 1244244 h 3473985"/>
              <a:gd name="connsiteX3714" fmla="*/ 4267465 w 7044505"/>
              <a:gd name="connsiteY3714" fmla="*/ 1257571 h 3473985"/>
              <a:gd name="connsiteX3715" fmla="*/ 4263965 w 7044505"/>
              <a:gd name="connsiteY3715" fmla="*/ 1260197 h 3473985"/>
              <a:gd name="connsiteX3716" fmla="*/ 4257642 w 7044505"/>
              <a:gd name="connsiteY3716" fmla="*/ 1256403 h 3473985"/>
              <a:gd name="connsiteX3717" fmla="*/ 4253265 w 7044505"/>
              <a:gd name="connsiteY3717" fmla="*/ 1247746 h 3473985"/>
              <a:gd name="connsiteX3718" fmla="*/ 4250639 w 7044505"/>
              <a:gd name="connsiteY3718" fmla="*/ 1235588 h 3473985"/>
              <a:gd name="connsiteX3719" fmla="*/ 4238480 w 7044505"/>
              <a:gd name="connsiteY3719" fmla="*/ 1221679 h 3473985"/>
              <a:gd name="connsiteX3720" fmla="*/ 4224571 w 7044505"/>
              <a:gd name="connsiteY3720" fmla="*/ 1222554 h 3473985"/>
              <a:gd name="connsiteX3721" fmla="*/ 4221070 w 7044505"/>
              <a:gd name="connsiteY3721" fmla="*/ 1212148 h 3473985"/>
              <a:gd name="connsiteX3722" fmla="*/ 4209787 w 7044505"/>
              <a:gd name="connsiteY3722" fmla="*/ 1204365 h 3473985"/>
              <a:gd name="connsiteX3723" fmla="*/ 4210699 w 7044505"/>
              <a:gd name="connsiteY3723" fmla="*/ 1197630 h 3473985"/>
              <a:gd name="connsiteX3724" fmla="*/ 3600025 w 7044505"/>
              <a:gd name="connsiteY3724" fmla="*/ 1188608 h 3473985"/>
              <a:gd name="connsiteX3725" fmla="*/ 3596815 w 7044505"/>
              <a:gd name="connsiteY3725" fmla="*/ 1197653 h 3473985"/>
              <a:gd name="connsiteX3726" fmla="*/ 3579794 w 7044505"/>
              <a:gd name="connsiteY3726" fmla="*/ 1198723 h 3473985"/>
              <a:gd name="connsiteX3727" fmla="*/ 3580040 w 7044505"/>
              <a:gd name="connsiteY3727" fmla="*/ 1197494 h 3473985"/>
              <a:gd name="connsiteX3728" fmla="*/ 3575832 w 7044505"/>
              <a:gd name="connsiteY3728" fmla="*/ 1201362 h 3473985"/>
              <a:gd name="connsiteX3729" fmla="*/ 3569312 w 7044505"/>
              <a:gd name="connsiteY3729" fmla="*/ 1206004 h 3473985"/>
              <a:gd name="connsiteX3730" fmla="*/ 3579891 w 7044505"/>
              <a:gd name="connsiteY3730" fmla="*/ 1198821 h 3473985"/>
              <a:gd name="connsiteX3731" fmla="*/ 3596914 w 7044505"/>
              <a:gd name="connsiteY3731" fmla="*/ 1197752 h 3473985"/>
              <a:gd name="connsiteX3732" fmla="*/ 3600123 w 7044505"/>
              <a:gd name="connsiteY3732" fmla="*/ 1188706 h 3473985"/>
              <a:gd name="connsiteX3733" fmla="*/ 3618214 w 7044505"/>
              <a:gd name="connsiteY3733" fmla="*/ 1194542 h 3473985"/>
              <a:gd name="connsiteX3734" fmla="*/ 3627771 w 7044505"/>
              <a:gd name="connsiteY3734" fmla="*/ 1197812 h 3473985"/>
              <a:gd name="connsiteX3735" fmla="*/ 3633147 w 7044505"/>
              <a:gd name="connsiteY3735" fmla="*/ 1196823 h 3473985"/>
              <a:gd name="connsiteX3736" fmla="*/ 3632999 w 7044505"/>
              <a:gd name="connsiteY3736" fmla="*/ 1196390 h 3473985"/>
              <a:gd name="connsiteX3737" fmla="*/ 3618117 w 7044505"/>
              <a:gd name="connsiteY3737" fmla="*/ 1194444 h 3473985"/>
              <a:gd name="connsiteX3738" fmla="*/ 3600025 w 7044505"/>
              <a:gd name="connsiteY3738" fmla="*/ 1188608 h 3473985"/>
              <a:gd name="connsiteX3739" fmla="*/ 5017813 w 7044505"/>
              <a:gd name="connsiteY3739" fmla="*/ 1188448 h 3473985"/>
              <a:gd name="connsiteX3740" fmla="*/ 5017050 w 7044505"/>
              <a:gd name="connsiteY3740" fmla="*/ 1188638 h 3473985"/>
              <a:gd name="connsiteX3741" fmla="*/ 5017482 w 7044505"/>
              <a:gd name="connsiteY3741" fmla="*/ 1188705 h 3473985"/>
              <a:gd name="connsiteX3742" fmla="*/ 5018163 w 7044505"/>
              <a:gd name="connsiteY3742" fmla="*/ 1191040 h 3473985"/>
              <a:gd name="connsiteX3743" fmla="*/ 5032169 w 7044505"/>
              <a:gd name="connsiteY3743" fmla="*/ 1209034 h 3473985"/>
              <a:gd name="connsiteX3744" fmla="*/ 5049774 w 7044505"/>
              <a:gd name="connsiteY3744" fmla="*/ 1218664 h 3473985"/>
              <a:gd name="connsiteX3745" fmla="*/ 5066602 w 7044505"/>
              <a:gd name="connsiteY3745" fmla="*/ 1232281 h 3473985"/>
              <a:gd name="connsiteX3746" fmla="*/ 5077009 w 7044505"/>
              <a:gd name="connsiteY3746" fmla="*/ 1247065 h 3473985"/>
              <a:gd name="connsiteX3747" fmla="*/ 5075841 w 7044505"/>
              <a:gd name="connsiteY3747" fmla="*/ 1266713 h 3473985"/>
              <a:gd name="connsiteX3748" fmla="*/ 5071465 w 7044505"/>
              <a:gd name="connsiteY3748" fmla="*/ 1282762 h 3473985"/>
              <a:gd name="connsiteX3749" fmla="*/ 5115526 w 7044505"/>
              <a:gd name="connsiteY3749" fmla="*/ 1293558 h 3473985"/>
              <a:gd name="connsiteX3750" fmla="*/ 5130214 w 7044505"/>
              <a:gd name="connsiteY3750" fmla="*/ 1302410 h 3473985"/>
              <a:gd name="connsiteX3751" fmla="*/ 5142858 w 7044505"/>
              <a:gd name="connsiteY3751" fmla="*/ 1311260 h 3473985"/>
              <a:gd name="connsiteX3752" fmla="*/ 5157934 w 7044505"/>
              <a:gd name="connsiteY3752" fmla="*/ 1327602 h 3473985"/>
              <a:gd name="connsiteX3753" fmla="*/ 5169315 w 7044505"/>
              <a:gd name="connsiteY3753" fmla="*/ 1347735 h 3473985"/>
              <a:gd name="connsiteX3754" fmla="*/ 5194506 w 7044505"/>
              <a:gd name="connsiteY3754" fmla="*/ 1350265 h 3473985"/>
              <a:gd name="connsiteX3755" fmla="*/ 5241096 w 7044505"/>
              <a:gd name="connsiteY3755" fmla="*/ 1351529 h 3473985"/>
              <a:gd name="connsiteX3756" fmla="*/ 5276403 w 7044505"/>
              <a:gd name="connsiteY3756" fmla="*/ 1359116 h 3473985"/>
              <a:gd name="connsiteX3757" fmla="*/ 5297803 w 7044505"/>
              <a:gd name="connsiteY3757" fmla="*/ 1364173 h 3473985"/>
              <a:gd name="connsiteX3758" fmla="*/ 5317937 w 7044505"/>
              <a:gd name="connsiteY3758" fmla="*/ 1369231 h 3473985"/>
              <a:gd name="connsiteX3759" fmla="*/ 5333012 w 7044505"/>
              <a:gd name="connsiteY3759" fmla="*/ 1376819 h 3473985"/>
              <a:gd name="connsiteX3760" fmla="*/ 5367056 w 7044505"/>
              <a:gd name="connsiteY3760" fmla="*/ 1359213 h 3473985"/>
              <a:gd name="connsiteX3761" fmla="*/ 5411117 w 7044505"/>
              <a:gd name="connsiteY3761" fmla="*/ 1357948 h 3473985"/>
              <a:gd name="connsiteX3762" fmla="*/ 5446425 w 7044505"/>
              <a:gd name="connsiteY3762" fmla="*/ 1342775 h 3473985"/>
              <a:gd name="connsiteX3763" fmla="*/ 5470352 w 7044505"/>
              <a:gd name="connsiteY3763" fmla="*/ 1323906 h 3473985"/>
              <a:gd name="connsiteX3764" fmla="*/ 5470331 w 7044505"/>
              <a:gd name="connsiteY3764" fmla="*/ 1323844 h 3473985"/>
              <a:gd name="connsiteX3765" fmla="*/ 5462001 w 7044505"/>
              <a:gd name="connsiteY3765" fmla="*/ 1332479 h 3473985"/>
              <a:gd name="connsiteX3766" fmla="*/ 5446718 w 7044505"/>
              <a:gd name="connsiteY3766" fmla="*/ 1342387 h 3473985"/>
              <a:gd name="connsiteX3767" fmla="*/ 5411410 w 7044505"/>
              <a:gd name="connsiteY3767" fmla="*/ 1357560 h 3473985"/>
              <a:gd name="connsiteX3768" fmla="*/ 5367349 w 7044505"/>
              <a:gd name="connsiteY3768" fmla="*/ 1358825 h 3473985"/>
              <a:gd name="connsiteX3769" fmla="*/ 5333305 w 7044505"/>
              <a:gd name="connsiteY3769" fmla="*/ 1376431 h 3473985"/>
              <a:gd name="connsiteX3770" fmla="*/ 5318230 w 7044505"/>
              <a:gd name="connsiteY3770" fmla="*/ 1368843 h 3473985"/>
              <a:gd name="connsiteX3771" fmla="*/ 5298096 w 7044505"/>
              <a:gd name="connsiteY3771" fmla="*/ 1363785 h 3473985"/>
              <a:gd name="connsiteX3772" fmla="*/ 5276696 w 7044505"/>
              <a:gd name="connsiteY3772" fmla="*/ 1358728 h 3473985"/>
              <a:gd name="connsiteX3773" fmla="*/ 5241389 w 7044505"/>
              <a:gd name="connsiteY3773" fmla="*/ 1351141 h 3473985"/>
              <a:gd name="connsiteX3774" fmla="*/ 5194798 w 7044505"/>
              <a:gd name="connsiteY3774" fmla="*/ 1349877 h 3473985"/>
              <a:gd name="connsiteX3775" fmla="*/ 5169606 w 7044505"/>
              <a:gd name="connsiteY3775" fmla="*/ 1347348 h 3473985"/>
              <a:gd name="connsiteX3776" fmla="*/ 5158227 w 7044505"/>
              <a:gd name="connsiteY3776" fmla="*/ 1327214 h 3473985"/>
              <a:gd name="connsiteX3777" fmla="*/ 5143150 w 7044505"/>
              <a:gd name="connsiteY3777" fmla="*/ 1310873 h 3473985"/>
              <a:gd name="connsiteX3778" fmla="*/ 5130505 w 7044505"/>
              <a:gd name="connsiteY3778" fmla="*/ 1302022 h 3473985"/>
              <a:gd name="connsiteX3779" fmla="*/ 5115818 w 7044505"/>
              <a:gd name="connsiteY3779" fmla="*/ 1293170 h 3473985"/>
              <a:gd name="connsiteX3780" fmla="*/ 5071757 w 7044505"/>
              <a:gd name="connsiteY3780" fmla="*/ 1282374 h 3473985"/>
              <a:gd name="connsiteX3781" fmla="*/ 5076134 w 7044505"/>
              <a:gd name="connsiteY3781" fmla="*/ 1266325 h 3473985"/>
              <a:gd name="connsiteX3782" fmla="*/ 5077301 w 7044505"/>
              <a:gd name="connsiteY3782" fmla="*/ 1246677 h 3473985"/>
              <a:gd name="connsiteX3783" fmla="*/ 5066893 w 7044505"/>
              <a:gd name="connsiteY3783" fmla="*/ 1231892 h 3473985"/>
              <a:gd name="connsiteX3784" fmla="*/ 5050066 w 7044505"/>
              <a:gd name="connsiteY3784" fmla="*/ 1218275 h 3473985"/>
              <a:gd name="connsiteX3785" fmla="*/ 5032461 w 7044505"/>
              <a:gd name="connsiteY3785" fmla="*/ 1208645 h 3473985"/>
              <a:gd name="connsiteX3786" fmla="*/ 5018455 w 7044505"/>
              <a:gd name="connsiteY3786" fmla="*/ 1190651 h 3473985"/>
              <a:gd name="connsiteX3787" fmla="*/ 5004614 w 7044505"/>
              <a:gd name="connsiteY3787" fmla="*/ 1184093 h 3473985"/>
              <a:gd name="connsiteX3788" fmla="*/ 4997836 w 7044505"/>
              <a:gd name="connsiteY3788" fmla="*/ 1196584 h 3473985"/>
              <a:gd name="connsiteX3789" fmla="*/ 4989471 w 7044505"/>
              <a:gd name="connsiteY3789" fmla="*/ 1207381 h 3473985"/>
              <a:gd name="connsiteX3790" fmla="*/ 4976632 w 7044505"/>
              <a:gd name="connsiteY3790" fmla="*/ 1222165 h 3473985"/>
              <a:gd name="connsiteX3791" fmla="*/ 4979453 w 7044505"/>
              <a:gd name="connsiteY3791" fmla="*/ 1237825 h 3473985"/>
              <a:gd name="connsiteX3792" fmla="*/ 4961069 w 7044505"/>
              <a:gd name="connsiteY3792" fmla="*/ 1244634 h 3473985"/>
              <a:gd name="connsiteX3793" fmla="*/ 4943075 w 7044505"/>
              <a:gd name="connsiteY3793" fmla="*/ 1243078 h 3473985"/>
              <a:gd name="connsiteX3794" fmla="*/ 4929847 w 7044505"/>
              <a:gd name="connsiteY3794" fmla="*/ 1243078 h 3473985"/>
              <a:gd name="connsiteX3795" fmla="*/ 4917883 w 7044505"/>
              <a:gd name="connsiteY3795" fmla="*/ 1280720 h 3473985"/>
              <a:gd name="connsiteX3796" fmla="*/ 4918082 w 7044505"/>
              <a:gd name="connsiteY3796" fmla="*/ 1281060 h 3473985"/>
              <a:gd name="connsiteX3797" fmla="*/ 4918305 w 7044505"/>
              <a:gd name="connsiteY3797" fmla="*/ 1275379 h 3473985"/>
              <a:gd name="connsiteX3798" fmla="*/ 4930040 w 7044505"/>
              <a:gd name="connsiteY3798" fmla="*/ 1243564 h 3473985"/>
              <a:gd name="connsiteX3799" fmla="*/ 4943269 w 7044505"/>
              <a:gd name="connsiteY3799" fmla="*/ 1243564 h 3473985"/>
              <a:gd name="connsiteX3800" fmla="*/ 4961263 w 7044505"/>
              <a:gd name="connsiteY3800" fmla="*/ 1245120 h 3473985"/>
              <a:gd name="connsiteX3801" fmla="*/ 4979646 w 7044505"/>
              <a:gd name="connsiteY3801" fmla="*/ 1238311 h 3473985"/>
              <a:gd name="connsiteX3802" fmla="*/ 4976825 w 7044505"/>
              <a:gd name="connsiteY3802" fmla="*/ 1222651 h 3473985"/>
              <a:gd name="connsiteX3803" fmla="*/ 4989664 w 7044505"/>
              <a:gd name="connsiteY3803" fmla="*/ 1207866 h 3473985"/>
              <a:gd name="connsiteX3804" fmla="*/ 4998029 w 7044505"/>
              <a:gd name="connsiteY3804" fmla="*/ 1197070 h 3473985"/>
              <a:gd name="connsiteX3805" fmla="*/ 5004838 w 7044505"/>
              <a:gd name="connsiteY3805" fmla="*/ 1184522 h 3473985"/>
              <a:gd name="connsiteX3806" fmla="*/ 5009436 w 7044505"/>
              <a:gd name="connsiteY3806" fmla="*/ 1187212 h 3473985"/>
              <a:gd name="connsiteX3807" fmla="*/ 1437707 w 7044505"/>
              <a:gd name="connsiteY3807" fmla="*/ 1182189 h 3473985"/>
              <a:gd name="connsiteX3808" fmla="*/ 1437420 w 7044505"/>
              <a:gd name="connsiteY3808" fmla="*/ 1182321 h 3473985"/>
              <a:gd name="connsiteX3809" fmla="*/ 1440918 w 7044505"/>
              <a:gd name="connsiteY3809" fmla="*/ 1190286 h 3473985"/>
              <a:gd name="connsiteX3810" fmla="*/ 1445392 w 7044505"/>
              <a:gd name="connsiteY3810" fmla="*/ 1197168 h 3473985"/>
              <a:gd name="connsiteX3811" fmla="*/ 1455033 w 7044505"/>
              <a:gd name="connsiteY3811" fmla="*/ 1201752 h 3473985"/>
              <a:gd name="connsiteX3812" fmla="*/ 1455254 w 7044505"/>
              <a:gd name="connsiteY3812" fmla="*/ 1201787 h 3473985"/>
              <a:gd name="connsiteX3813" fmla="*/ 1445780 w 7044505"/>
              <a:gd name="connsiteY3813" fmla="*/ 1197265 h 3473985"/>
              <a:gd name="connsiteX3814" fmla="*/ 1437707 w 7044505"/>
              <a:gd name="connsiteY3814" fmla="*/ 1182189 h 3473985"/>
              <a:gd name="connsiteX3815" fmla="*/ 3559733 w 7044505"/>
              <a:gd name="connsiteY3815" fmla="*/ 1182141 h 3473985"/>
              <a:gd name="connsiteX3816" fmla="*/ 3559758 w 7044505"/>
              <a:gd name="connsiteY3816" fmla="*/ 1182188 h 3473985"/>
              <a:gd name="connsiteX3817" fmla="*/ 3570956 w 7044505"/>
              <a:gd name="connsiteY3817" fmla="*/ 1189775 h 3473985"/>
              <a:gd name="connsiteX3818" fmla="*/ 3580084 w 7044505"/>
              <a:gd name="connsiteY3818" fmla="*/ 1197278 h 3473985"/>
              <a:gd name="connsiteX3819" fmla="*/ 3580086 w 7044505"/>
              <a:gd name="connsiteY3819" fmla="*/ 1197265 h 3473985"/>
              <a:gd name="connsiteX3820" fmla="*/ 3570858 w 7044505"/>
              <a:gd name="connsiteY3820" fmla="*/ 1189678 h 3473985"/>
              <a:gd name="connsiteX3821" fmla="*/ 3431668 w 7044505"/>
              <a:gd name="connsiteY3821" fmla="*/ 1179151 h 3473985"/>
              <a:gd name="connsiteX3822" fmla="*/ 3438020 w 7044505"/>
              <a:gd name="connsiteY3822" fmla="*/ 1181406 h 3473985"/>
              <a:gd name="connsiteX3823" fmla="*/ 3434382 w 7044505"/>
              <a:gd name="connsiteY3823" fmla="*/ 1179465 h 3473985"/>
              <a:gd name="connsiteX3824" fmla="*/ 3434380 w 7044505"/>
              <a:gd name="connsiteY3824" fmla="*/ 1179457 h 3473985"/>
              <a:gd name="connsiteX3825" fmla="*/ 3666815 w 7044505"/>
              <a:gd name="connsiteY3825" fmla="*/ 1177881 h 3473985"/>
              <a:gd name="connsiteX3826" fmla="*/ 3658482 w 7044505"/>
              <a:gd name="connsiteY3826" fmla="*/ 1184717 h 3473985"/>
              <a:gd name="connsiteX3827" fmla="*/ 3649145 w 7044505"/>
              <a:gd name="connsiteY3827" fmla="*/ 1192012 h 3473985"/>
              <a:gd name="connsiteX3828" fmla="*/ 3647838 w 7044505"/>
              <a:gd name="connsiteY3828" fmla="*/ 1192298 h 3473985"/>
              <a:gd name="connsiteX3829" fmla="*/ 3649145 w 7044505"/>
              <a:gd name="connsiteY3829" fmla="*/ 1192012 h 3473985"/>
              <a:gd name="connsiteX3830" fmla="*/ 3658483 w 7044505"/>
              <a:gd name="connsiteY3830" fmla="*/ 1184718 h 3473985"/>
              <a:gd name="connsiteX3831" fmla="*/ 4214945 w 7044505"/>
              <a:gd name="connsiteY3831" fmla="*/ 1176655 h 3473985"/>
              <a:gd name="connsiteX3832" fmla="*/ 4214747 w 7044505"/>
              <a:gd name="connsiteY3832" fmla="*/ 1176839 h 3473985"/>
              <a:gd name="connsiteX3833" fmla="*/ 4216535 w 7044505"/>
              <a:gd name="connsiteY3833" fmla="*/ 1182882 h 3473985"/>
              <a:gd name="connsiteX3834" fmla="*/ 4220861 w 7044505"/>
              <a:gd name="connsiteY3834" fmla="*/ 1186360 h 3473985"/>
              <a:gd name="connsiteX3835" fmla="*/ 4221070 w 7044505"/>
              <a:gd name="connsiteY3835" fmla="*/ 1186177 h 3473985"/>
              <a:gd name="connsiteX3836" fmla="*/ 4216693 w 7044505"/>
              <a:gd name="connsiteY3836" fmla="*/ 1182687 h 3473985"/>
              <a:gd name="connsiteX3837" fmla="*/ 5559883 w 7044505"/>
              <a:gd name="connsiteY3837" fmla="*/ 1170604 h 3473985"/>
              <a:gd name="connsiteX3838" fmla="*/ 5564786 w 7044505"/>
              <a:gd name="connsiteY3838" fmla="*/ 1171074 h 3473985"/>
              <a:gd name="connsiteX3839" fmla="*/ 5564045 w 7044505"/>
              <a:gd name="connsiteY3839" fmla="*/ 1170663 h 3473985"/>
              <a:gd name="connsiteX3840" fmla="*/ 2044705 w 7044505"/>
              <a:gd name="connsiteY3840" fmla="*/ 1169419 h 3473985"/>
              <a:gd name="connsiteX3841" fmla="*/ 2090458 w 7044505"/>
              <a:gd name="connsiteY3841" fmla="*/ 1188608 h 3473985"/>
              <a:gd name="connsiteX3842" fmla="*/ 2036670 w 7044505"/>
              <a:gd name="connsiteY3842" fmla="*/ 1170420 h 3473985"/>
              <a:gd name="connsiteX3843" fmla="*/ 2044705 w 7044505"/>
              <a:gd name="connsiteY3843" fmla="*/ 1169419 h 3473985"/>
              <a:gd name="connsiteX3844" fmla="*/ 3402771 w 7044505"/>
              <a:gd name="connsiteY3844" fmla="*/ 1162540 h 3473985"/>
              <a:gd name="connsiteX3845" fmla="*/ 3402755 w 7044505"/>
              <a:gd name="connsiteY3845" fmla="*/ 1162542 h 3473985"/>
              <a:gd name="connsiteX3846" fmla="*/ 3402771 w 7044505"/>
              <a:gd name="connsiteY3846" fmla="*/ 1162541 h 3473985"/>
              <a:gd name="connsiteX3847" fmla="*/ 3408411 w 7044505"/>
              <a:gd name="connsiteY3847" fmla="*/ 1171684 h 3473985"/>
              <a:gd name="connsiteX3848" fmla="*/ 3418430 w 7044505"/>
              <a:gd name="connsiteY3848" fmla="*/ 1178200 h 3473985"/>
              <a:gd name="connsiteX3849" fmla="*/ 3423715 w 7044505"/>
              <a:gd name="connsiteY3849" fmla="*/ 1178254 h 3473985"/>
              <a:gd name="connsiteX3850" fmla="*/ 3421543 w 7044505"/>
              <a:gd name="connsiteY3850" fmla="*/ 1178009 h 3473985"/>
              <a:gd name="connsiteX3851" fmla="*/ 3422237 w 7044505"/>
              <a:gd name="connsiteY3851" fmla="*/ 1173504 h 3473985"/>
              <a:gd name="connsiteX3852" fmla="*/ 3421544 w 7044505"/>
              <a:gd name="connsiteY3852" fmla="*/ 1177909 h 3473985"/>
              <a:gd name="connsiteX3853" fmla="*/ 3418431 w 7044505"/>
              <a:gd name="connsiteY3853" fmla="*/ 1178200 h 3473985"/>
              <a:gd name="connsiteX3854" fmla="*/ 3408413 w 7044505"/>
              <a:gd name="connsiteY3854" fmla="*/ 1171684 h 3473985"/>
              <a:gd name="connsiteX3855" fmla="*/ 3402771 w 7044505"/>
              <a:gd name="connsiteY3855" fmla="*/ 1162540 h 3473985"/>
              <a:gd name="connsiteX3856" fmla="*/ 3388368 w 7044505"/>
              <a:gd name="connsiteY3856" fmla="*/ 1160315 h 3473985"/>
              <a:gd name="connsiteX3857" fmla="*/ 3388473 w 7044505"/>
              <a:gd name="connsiteY3857" fmla="*/ 1160401 h 3473985"/>
              <a:gd name="connsiteX3858" fmla="*/ 3394113 w 7044505"/>
              <a:gd name="connsiteY3858" fmla="*/ 1166918 h 3473985"/>
              <a:gd name="connsiteX3859" fmla="*/ 3394114 w 7044505"/>
              <a:gd name="connsiteY3859" fmla="*/ 1166917 h 3473985"/>
              <a:gd name="connsiteX3860" fmla="*/ 3389980 w 7044505"/>
              <a:gd name="connsiteY3860" fmla="*/ 1165301 h 3473985"/>
              <a:gd name="connsiteX3861" fmla="*/ 3388473 w 7044505"/>
              <a:gd name="connsiteY3861" fmla="*/ 1160400 h 3473985"/>
              <a:gd name="connsiteX3862" fmla="*/ 4228534 w 7044505"/>
              <a:gd name="connsiteY3862" fmla="*/ 1157325 h 3473985"/>
              <a:gd name="connsiteX3863" fmla="*/ 4225154 w 7044505"/>
              <a:gd name="connsiteY3863" fmla="*/ 1164681 h 3473985"/>
              <a:gd name="connsiteX3864" fmla="*/ 4221396 w 7044505"/>
              <a:gd name="connsiteY3864" fmla="*/ 1170589 h 3473985"/>
              <a:gd name="connsiteX3865" fmla="*/ 4221459 w 7044505"/>
              <a:gd name="connsiteY3865" fmla="*/ 1170529 h 3473985"/>
              <a:gd name="connsiteX3866" fmla="*/ 4225350 w 7044505"/>
              <a:gd name="connsiteY3866" fmla="*/ 1164487 h 3473985"/>
              <a:gd name="connsiteX3867" fmla="*/ 4228638 w 7044505"/>
              <a:gd name="connsiteY3867" fmla="*/ 1157331 h 3473985"/>
              <a:gd name="connsiteX3868" fmla="*/ 3432216 w 7044505"/>
              <a:gd name="connsiteY3868" fmla="*/ 1155673 h 3473985"/>
              <a:gd name="connsiteX3869" fmla="*/ 3428352 w 7044505"/>
              <a:gd name="connsiteY3869" fmla="*/ 1161277 h 3473985"/>
              <a:gd name="connsiteX3870" fmla="*/ 3423307 w 7044505"/>
              <a:gd name="connsiteY3870" fmla="*/ 1166711 h 3473985"/>
              <a:gd name="connsiteX3871" fmla="*/ 3423296 w 7044505"/>
              <a:gd name="connsiteY3871" fmla="*/ 1166781 h 3473985"/>
              <a:gd name="connsiteX3872" fmla="*/ 3428353 w 7044505"/>
              <a:gd name="connsiteY3872" fmla="*/ 1161374 h 3473985"/>
              <a:gd name="connsiteX3873" fmla="*/ 3428266 w 7044505"/>
              <a:gd name="connsiteY3873" fmla="*/ 1163022 h 3473985"/>
              <a:gd name="connsiteX3874" fmla="*/ 3432242 w 7044505"/>
              <a:gd name="connsiteY3874" fmla="*/ 1155733 h 3473985"/>
              <a:gd name="connsiteX3875" fmla="*/ 3376163 w 7044505"/>
              <a:gd name="connsiteY3875" fmla="*/ 1152879 h 3473985"/>
              <a:gd name="connsiteX3876" fmla="*/ 3376314 w 7044505"/>
              <a:gd name="connsiteY3876" fmla="*/ 1153008 h 3473985"/>
              <a:gd name="connsiteX3877" fmla="*/ 3376823 w 7044505"/>
              <a:gd name="connsiteY3877" fmla="*/ 1153251 h 3473985"/>
              <a:gd name="connsiteX3878" fmla="*/ 3376315 w 7044505"/>
              <a:gd name="connsiteY3878" fmla="*/ 1153008 h 3473985"/>
              <a:gd name="connsiteX3879" fmla="*/ 4478328 w 7044505"/>
              <a:gd name="connsiteY3879" fmla="*/ 1148581 h 3473985"/>
              <a:gd name="connsiteX3880" fmla="*/ 4478289 w 7044505"/>
              <a:gd name="connsiteY3880" fmla="*/ 1148620 h 3473985"/>
              <a:gd name="connsiteX3881" fmla="*/ 4475255 w 7044505"/>
              <a:gd name="connsiteY3881" fmla="*/ 1154138 h 3473985"/>
              <a:gd name="connsiteX3882" fmla="*/ 4475323 w 7044505"/>
              <a:gd name="connsiteY3882" fmla="*/ 1154177 h 3473985"/>
              <a:gd name="connsiteX3883" fmla="*/ 4259283 w 7044505"/>
              <a:gd name="connsiteY3883" fmla="*/ 1148074 h 3473985"/>
              <a:gd name="connsiteX3884" fmla="*/ 4259100 w 7044505"/>
              <a:gd name="connsiteY3884" fmla="*/ 1148243 h 3473985"/>
              <a:gd name="connsiteX3885" fmla="*/ 4253848 w 7044505"/>
              <a:gd name="connsiteY3885" fmla="*/ 1158650 h 3473985"/>
              <a:gd name="connsiteX3886" fmla="*/ 4255891 w 7044505"/>
              <a:gd name="connsiteY3886" fmla="*/ 1165058 h 3473985"/>
              <a:gd name="connsiteX3887" fmla="*/ 4252242 w 7044505"/>
              <a:gd name="connsiteY3887" fmla="*/ 1170590 h 3473985"/>
              <a:gd name="connsiteX3888" fmla="*/ 4252292 w 7044505"/>
              <a:gd name="connsiteY3888" fmla="*/ 1170614 h 3473985"/>
              <a:gd name="connsiteX3889" fmla="*/ 4254043 w 7044505"/>
              <a:gd name="connsiteY3889" fmla="*/ 1158456 h 3473985"/>
              <a:gd name="connsiteX3890" fmla="*/ 4376731 w 7044505"/>
              <a:gd name="connsiteY3890" fmla="*/ 1144304 h 3473985"/>
              <a:gd name="connsiteX3891" fmla="*/ 4373741 w 7044505"/>
              <a:gd name="connsiteY3891" fmla="*/ 1148164 h 3473985"/>
              <a:gd name="connsiteX3892" fmla="*/ 4373875 w 7044505"/>
              <a:gd name="connsiteY3892" fmla="*/ 1148048 h 3473985"/>
              <a:gd name="connsiteX3893" fmla="*/ 4376764 w 7044505"/>
              <a:gd name="connsiteY3893" fmla="*/ 1144319 h 3473985"/>
              <a:gd name="connsiteX3894" fmla="*/ 3359381 w 7044505"/>
              <a:gd name="connsiteY3894" fmla="*/ 1139577 h 3473985"/>
              <a:gd name="connsiteX3895" fmla="*/ 3359390 w 7044505"/>
              <a:gd name="connsiteY3895" fmla="*/ 1139586 h 3473985"/>
              <a:gd name="connsiteX3896" fmla="*/ 3366296 w 7044505"/>
              <a:gd name="connsiteY3896" fmla="*/ 1146979 h 3473985"/>
              <a:gd name="connsiteX3897" fmla="*/ 3366331 w 7044505"/>
              <a:gd name="connsiteY3897" fmla="*/ 1146987 h 3473985"/>
              <a:gd name="connsiteX3898" fmla="*/ 3366296 w 7044505"/>
              <a:gd name="connsiteY3898" fmla="*/ 1146978 h 3473985"/>
              <a:gd name="connsiteX3899" fmla="*/ 3359391 w 7044505"/>
              <a:gd name="connsiteY3899" fmla="*/ 1139586 h 3473985"/>
              <a:gd name="connsiteX3900" fmla="*/ 5196801 w 7044505"/>
              <a:gd name="connsiteY3900" fmla="*/ 1137823 h 3473985"/>
              <a:gd name="connsiteX3901" fmla="*/ 5196550 w 7044505"/>
              <a:gd name="connsiteY3901" fmla="*/ 1138127 h 3473985"/>
              <a:gd name="connsiteX3902" fmla="*/ 5203455 w 7044505"/>
              <a:gd name="connsiteY3902" fmla="*/ 1154274 h 3473985"/>
              <a:gd name="connsiteX3903" fmla="*/ 5202893 w 7044505"/>
              <a:gd name="connsiteY3903" fmla="*/ 1165437 h 3473985"/>
              <a:gd name="connsiteX3904" fmla="*/ 5203066 w 7044505"/>
              <a:gd name="connsiteY3904" fmla="*/ 1165362 h 3473985"/>
              <a:gd name="connsiteX3905" fmla="*/ 5203650 w 7044505"/>
              <a:gd name="connsiteY3905" fmla="*/ 1153787 h 3473985"/>
              <a:gd name="connsiteX3906" fmla="*/ 5199577 w 7044505"/>
              <a:gd name="connsiteY3906" fmla="*/ 1146626 h 3473985"/>
              <a:gd name="connsiteX3907" fmla="*/ 4885785 w 7044505"/>
              <a:gd name="connsiteY3907" fmla="*/ 1135501 h 3473985"/>
              <a:gd name="connsiteX3908" fmla="*/ 4879670 w 7044505"/>
              <a:gd name="connsiteY3908" fmla="*/ 1142249 h 3473985"/>
              <a:gd name="connsiteX3909" fmla="*/ 4874685 w 7044505"/>
              <a:gd name="connsiteY3909" fmla="*/ 1147843 h 3473985"/>
              <a:gd name="connsiteX3910" fmla="*/ 4874697 w 7044505"/>
              <a:gd name="connsiteY3910" fmla="*/ 1147854 h 3473985"/>
              <a:gd name="connsiteX3911" fmla="*/ 4879864 w 7044505"/>
              <a:gd name="connsiteY3911" fmla="*/ 1142055 h 3473985"/>
              <a:gd name="connsiteX3912" fmla="*/ 4885797 w 7044505"/>
              <a:gd name="connsiteY3912" fmla="*/ 1135508 h 3473985"/>
              <a:gd name="connsiteX3913" fmla="*/ 3428977 w 7044505"/>
              <a:gd name="connsiteY3913" fmla="*/ 1130245 h 3473985"/>
              <a:gd name="connsiteX3914" fmla="*/ 3427088 w 7044505"/>
              <a:gd name="connsiteY3914" fmla="*/ 1142894 h 3473985"/>
              <a:gd name="connsiteX3915" fmla="*/ 3427088 w 7044505"/>
              <a:gd name="connsiteY3915" fmla="*/ 1142894 h 3473985"/>
              <a:gd name="connsiteX3916" fmla="*/ 3426990 w 7044505"/>
              <a:gd name="connsiteY3916" fmla="*/ 1143477 h 3473985"/>
              <a:gd name="connsiteX3917" fmla="*/ 3427001 w 7044505"/>
              <a:gd name="connsiteY3917" fmla="*/ 1143501 h 3473985"/>
              <a:gd name="connsiteX3918" fmla="*/ 2198521 w 7044505"/>
              <a:gd name="connsiteY3918" fmla="*/ 1127331 h 3473985"/>
              <a:gd name="connsiteX3919" fmla="*/ 2207761 w 7044505"/>
              <a:gd name="connsiteY3919" fmla="*/ 1133653 h 3473985"/>
              <a:gd name="connsiteX3920" fmla="*/ 2193852 w 7044505"/>
              <a:gd name="connsiteY3920" fmla="*/ 1155635 h 3473985"/>
              <a:gd name="connsiteX3921" fmla="*/ 2192101 w 7044505"/>
              <a:gd name="connsiteY3921" fmla="*/ 1169545 h 3473985"/>
              <a:gd name="connsiteX3922" fmla="*/ 2207178 w 7044505"/>
              <a:gd name="connsiteY3922" fmla="*/ 1168960 h 3473985"/>
              <a:gd name="connsiteX3923" fmla="*/ 2215834 w 7044505"/>
              <a:gd name="connsiteY3923" fmla="*/ 1180535 h 3473985"/>
              <a:gd name="connsiteX3924" fmla="*/ 2233147 w 7044505"/>
              <a:gd name="connsiteY3924" fmla="*/ 1184037 h 3473985"/>
              <a:gd name="connsiteX3925" fmla="*/ 2248710 w 7044505"/>
              <a:gd name="connsiteY3925" fmla="*/ 1188122 h 3473985"/>
              <a:gd name="connsiteX3926" fmla="*/ 2247543 w 7044505"/>
              <a:gd name="connsiteY3926" fmla="*/ 1207187 h 3473985"/>
              <a:gd name="connsiteX3927" fmla="*/ 2255616 w 7044505"/>
              <a:gd name="connsiteY3927" fmla="*/ 1211758 h 3473985"/>
              <a:gd name="connsiteX3928" fmla="*/ 2256783 w 7044505"/>
              <a:gd name="connsiteY3928" fmla="*/ 1222165 h 3473985"/>
              <a:gd name="connsiteX3929" fmla="*/ 2265537 w 7044505"/>
              <a:gd name="connsiteY3929" fmla="*/ 1239575 h 3473985"/>
              <a:gd name="connsiteX3930" fmla="*/ 2241220 w 7044505"/>
              <a:gd name="connsiteY3930" fmla="*/ 1237242 h 3473985"/>
              <a:gd name="connsiteX3931" fmla="*/ 2229062 w 7044505"/>
              <a:gd name="connsiteY3931" fmla="*/ 1231502 h 3473985"/>
              <a:gd name="connsiteX3932" fmla="*/ 2212332 w 7044505"/>
              <a:gd name="connsiteY3932" fmla="*/ 1238408 h 3473985"/>
              <a:gd name="connsiteX3933" fmla="*/ 2217001 w 7044505"/>
              <a:gd name="connsiteY3933" fmla="*/ 1224500 h 3473985"/>
              <a:gd name="connsiteX3934" fmla="*/ 2199105 w 7044505"/>
              <a:gd name="connsiteY3934" fmla="*/ 1219831 h 3473985"/>
              <a:gd name="connsiteX3935" fmla="*/ 2171384 w 7044505"/>
              <a:gd name="connsiteY3935" fmla="*/ 1224500 h 3473985"/>
              <a:gd name="connsiteX3936" fmla="*/ 2141329 w 7044505"/>
              <a:gd name="connsiteY3936" fmla="*/ 1225083 h 3473985"/>
              <a:gd name="connsiteX3937" fmla="*/ 2147067 w 7044505"/>
              <a:gd name="connsiteY3937" fmla="*/ 1201350 h 3473985"/>
              <a:gd name="connsiteX3938" fmla="*/ 2158059 w 7044505"/>
              <a:gd name="connsiteY3938" fmla="*/ 1189775 h 3473985"/>
              <a:gd name="connsiteX3939" fmla="*/ 2166715 w 7044505"/>
              <a:gd name="connsiteY3939" fmla="*/ 1171295 h 3473985"/>
              <a:gd name="connsiteX3940" fmla="*/ 2198521 w 7044505"/>
              <a:gd name="connsiteY3940" fmla="*/ 1127331 h 3473985"/>
              <a:gd name="connsiteX3941" fmla="*/ 3430450 w 7044505"/>
              <a:gd name="connsiteY3941" fmla="*/ 1118802 h 3473985"/>
              <a:gd name="connsiteX3942" fmla="*/ 3429471 w 7044505"/>
              <a:gd name="connsiteY3942" fmla="*/ 1121762 h 3473985"/>
              <a:gd name="connsiteX3943" fmla="*/ 3429376 w 7044505"/>
              <a:gd name="connsiteY3943" fmla="*/ 1125755 h 3473985"/>
              <a:gd name="connsiteX3944" fmla="*/ 3429471 w 7044505"/>
              <a:gd name="connsiteY3944" fmla="*/ 1121798 h 3473985"/>
              <a:gd name="connsiteX3945" fmla="*/ 4484830 w 7044505"/>
              <a:gd name="connsiteY3945" fmla="*/ 1115188 h 3473985"/>
              <a:gd name="connsiteX3946" fmla="*/ 4484660 w 7044505"/>
              <a:gd name="connsiteY3946" fmla="*/ 1115270 h 3473985"/>
              <a:gd name="connsiteX3947" fmla="*/ 4489912 w 7044505"/>
              <a:gd name="connsiteY3947" fmla="*/ 1125677 h 3473985"/>
              <a:gd name="connsiteX3948" fmla="*/ 4503821 w 7044505"/>
              <a:gd name="connsiteY3948" fmla="*/ 1130054 h 3473985"/>
              <a:gd name="connsiteX3949" fmla="*/ 4508004 w 7044505"/>
              <a:gd name="connsiteY3949" fmla="*/ 1135039 h 3473985"/>
              <a:gd name="connsiteX3950" fmla="*/ 4508968 w 7044505"/>
              <a:gd name="connsiteY3950" fmla="*/ 1143885 h 3473985"/>
              <a:gd name="connsiteX3951" fmla="*/ 4509172 w 7044505"/>
              <a:gd name="connsiteY3951" fmla="*/ 1143769 h 3473985"/>
              <a:gd name="connsiteX3952" fmla="*/ 4504017 w 7044505"/>
              <a:gd name="connsiteY3952" fmla="*/ 1129860 h 3473985"/>
              <a:gd name="connsiteX3953" fmla="*/ 4490107 w 7044505"/>
              <a:gd name="connsiteY3953" fmla="*/ 1125483 h 3473985"/>
              <a:gd name="connsiteX3954" fmla="*/ 4483542 w 7044505"/>
              <a:gd name="connsiteY3954" fmla="*/ 1120936 h 3473985"/>
              <a:gd name="connsiteX3955" fmla="*/ 5637667 w 7044505"/>
              <a:gd name="connsiteY3955" fmla="*/ 1097961 h 3473985"/>
              <a:gd name="connsiteX3956" fmla="*/ 5637493 w 7044505"/>
              <a:gd name="connsiteY3956" fmla="*/ 1098431 h 3473985"/>
              <a:gd name="connsiteX3957" fmla="*/ 5642709 w 7044505"/>
              <a:gd name="connsiteY3957" fmla="*/ 1099513 h 3473985"/>
              <a:gd name="connsiteX3958" fmla="*/ 5646636 w 7044505"/>
              <a:gd name="connsiteY3958" fmla="*/ 1105154 h 3473985"/>
              <a:gd name="connsiteX3959" fmla="*/ 5648381 w 7044505"/>
              <a:gd name="connsiteY3959" fmla="*/ 1113120 h 3473985"/>
              <a:gd name="connsiteX3960" fmla="*/ 5648543 w 7044505"/>
              <a:gd name="connsiteY3960" fmla="*/ 1112936 h 3473985"/>
              <a:gd name="connsiteX3961" fmla="*/ 5642805 w 7044505"/>
              <a:gd name="connsiteY3961" fmla="*/ 1099027 h 3473985"/>
              <a:gd name="connsiteX3962" fmla="*/ 3439246 w 7044505"/>
              <a:gd name="connsiteY3962" fmla="*/ 1096693 h 3473985"/>
              <a:gd name="connsiteX3963" fmla="*/ 3443465 w 7044505"/>
              <a:gd name="connsiteY3963" fmla="*/ 1101458 h 3473985"/>
              <a:gd name="connsiteX3964" fmla="*/ 3445536 w 7044505"/>
              <a:gd name="connsiteY3964" fmla="*/ 1107012 h 3473985"/>
              <a:gd name="connsiteX3965" fmla="*/ 3443501 w 7044505"/>
              <a:gd name="connsiteY3965" fmla="*/ 1101458 h 3473985"/>
              <a:gd name="connsiteX3966" fmla="*/ 4500346 w 7044505"/>
              <a:gd name="connsiteY3966" fmla="*/ 1090951 h 3473985"/>
              <a:gd name="connsiteX3967" fmla="*/ 4500320 w 7044505"/>
              <a:gd name="connsiteY3967" fmla="*/ 1090953 h 3473985"/>
              <a:gd name="connsiteX3968" fmla="*/ 4496819 w 7044505"/>
              <a:gd name="connsiteY3968" fmla="*/ 1104862 h 3473985"/>
              <a:gd name="connsiteX3969" fmla="*/ 4493442 w 7044505"/>
              <a:gd name="connsiteY3969" fmla="*/ 1110914 h 3473985"/>
              <a:gd name="connsiteX3970" fmla="*/ 4493561 w 7044505"/>
              <a:gd name="connsiteY3970" fmla="*/ 1110857 h 3473985"/>
              <a:gd name="connsiteX3971" fmla="*/ 4497013 w 7044505"/>
              <a:gd name="connsiteY3971" fmla="*/ 1104668 h 3473985"/>
              <a:gd name="connsiteX3972" fmla="*/ 4495555 w 7044505"/>
              <a:gd name="connsiteY3972" fmla="*/ 1096400 h 3473985"/>
              <a:gd name="connsiteX3973" fmla="*/ 3913709 w 7044505"/>
              <a:gd name="connsiteY3973" fmla="*/ 1079573 h 3473985"/>
              <a:gd name="connsiteX3974" fmla="*/ 3913738 w 7044505"/>
              <a:gd name="connsiteY3974" fmla="*/ 1079749 h 3473985"/>
              <a:gd name="connsiteX3975" fmla="*/ 3919314 w 7044505"/>
              <a:gd name="connsiteY3975" fmla="*/ 1080230 h 3473985"/>
              <a:gd name="connsiteX3976" fmla="*/ 3926743 w 7044505"/>
              <a:gd name="connsiteY3976" fmla="*/ 1081810 h 3473985"/>
              <a:gd name="connsiteX3977" fmla="*/ 3926992 w 7044505"/>
              <a:gd name="connsiteY3977" fmla="*/ 1081583 h 3473985"/>
              <a:gd name="connsiteX3978" fmla="*/ 3920190 w 7044505"/>
              <a:gd name="connsiteY3978" fmla="*/ 1080169 h 3473985"/>
              <a:gd name="connsiteX3979" fmla="*/ 3913709 w 7044505"/>
              <a:gd name="connsiteY3979" fmla="*/ 1079573 h 3473985"/>
              <a:gd name="connsiteX3980" fmla="*/ 4748820 w 7044505"/>
              <a:gd name="connsiteY3980" fmla="*/ 1068093 h 3473985"/>
              <a:gd name="connsiteX3981" fmla="*/ 4747206 w 7044505"/>
              <a:gd name="connsiteY3981" fmla="*/ 1069907 h 3473985"/>
              <a:gd name="connsiteX3982" fmla="*/ 4747203 w 7044505"/>
              <a:gd name="connsiteY3982" fmla="*/ 1069922 h 3473985"/>
              <a:gd name="connsiteX3983" fmla="*/ 22780 w 7044505"/>
              <a:gd name="connsiteY3983" fmla="*/ 1063719 h 3473985"/>
              <a:gd name="connsiteX3984" fmla="*/ 12372 w 7044505"/>
              <a:gd name="connsiteY3984" fmla="*/ 1078503 h 3473985"/>
              <a:gd name="connsiteX3985" fmla="*/ 22780 w 7044505"/>
              <a:gd name="connsiteY3985" fmla="*/ 1063719 h 3473985"/>
              <a:gd name="connsiteX3986" fmla="*/ 1364564 w 7044505"/>
              <a:gd name="connsiteY3986" fmla="*/ 1063634 h 3473985"/>
              <a:gd name="connsiteX3987" fmla="*/ 1355031 w 7044505"/>
              <a:gd name="connsiteY3987" fmla="*/ 1075001 h 3473985"/>
              <a:gd name="connsiteX3988" fmla="*/ 1384502 w 7044505"/>
              <a:gd name="connsiteY3988" fmla="*/ 1118382 h 3473985"/>
              <a:gd name="connsiteX3989" fmla="*/ 1400940 w 7044505"/>
              <a:gd name="connsiteY3989" fmla="*/ 1153106 h 3473985"/>
              <a:gd name="connsiteX3990" fmla="*/ 1402789 w 7044505"/>
              <a:gd name="connsiteY3990" fmla="*/ 1122759 h 3473985"/>
              <a:gd name="connsiteX3991" fmla="*/ 1379348 w 7044505"/>
              <a:gd name="connsiteY3991" fmla="*/ 1067221 h 3473985"/>
              <a:gd name="connsiteX3992" fmla="*/ 1364564 w 7044505"/>
              <a:gd name="connsiteY3992" fmla="*/ 1063634 h 3473985"/>
              <a:gd name="connsiteX3993" fmla="*/ 4503102 w 7044505"/>
              <a:gd name="connsiteY3993" fmla="*/ 1062349 h 3473985"/>
              <a:gd name="connsiteX3994" fmla="*/ 4502946 w 7044505"/>
              <a:gd name="connsiteY3994" fmla="*/ 1062357 h 3473985"/>
              <a:gd name="connsiteX3995" fmla="*/ 4503821 w 7044505"/>
              <a:gd name="connsiteY3995" fmla="*/ 1078795 h 3473985"/>
              <a:gd name="connsiteX3996" fmla="*/ 4513098 w 7044505"/>
              <a:gd name="connsiteY3996" fmla="*/ 1083743 h 3473985"/>
              <a:gd name="connsiteX3997" fmla="*/ 4520966 w 7044505"/>
              <a:gd name="connsiteY3997" fmla="*/ 1087374 h 3473985"/>
              <a:gd name="connsiteX3998" fmla="*/ 4521330 w 7044505"/>
              <a:gd name="connsiteY3998" fmla="*/ 1087257 h 3473985"/>
              <a:gd name="connsiteX3999" fmla="*/ 4504017 w 7044505"/>
              <a:gd name="connsiteY3999" fmla="*/ 1078600 h 3473985"/>
              <a:gd name="connsiteX4000" fmla="*/ 4501609 w 7044505"/>
              <a:gd name="connsiteY4000" fmla="*/ 1069433 h 3473985"/>
              <a:gd name="connsiteX4001" fmla="*/ 705112 w 7044505"/>
              <a:gd name="connsiteY4001" fmla="*/ 1062199 h 3473985"/>
              <a:gd name="connsiteX4002" fmla="*/ 709574 w 7044505"/>
              <a:gd name="connsiteY4002" fmla="*/ 1075488 h 3473985"/>
              <a:gd name="connsiteX4003" fmla="*/ 718815 w 7044505"/>
              <a:gd name="connsiteY4003" fmla="*/ 1105738 h 3473985"/>
              <a:gd name="connsiteX4004" fmla="*/ 689052 w 7044505"/>
              <a:gd name="connsiteY4004" fmla="*/ 1062844 h 3473985"/>
              <a:gd name="connsiteX4005" fmla="*/ 705112 w 7044505"/>
              <a:gd name="connsiteY4005" fmla="*/ 1062199 h 3473985"/>
              <a:gd name="connsiteX4006" fmla="*/ 6078849 w 7044505"/>
              <a:gd name="connsiteY4006" fmla="*/ 1057980 h 3473985"/>
              <a:gd name="connsiteX4007" fmla="*/ 6091591 w 7044505"/>
              <a:gd name="connsiteY4007" fmla="*/ 1081130 h 3473985"/>
              <a:gd name="connsiteX4008" fmla="*/ 6093926 w 7044505"/>
              <a:gd name="connsiteY4008" fmla="*/ 1122759 h 3473985"/>
              <a:gd name="connsiteX4009" fmla="*/ 6114546 w 7044505"/>
              <a:gd name="connsiteY4009" fmla="*/ 1192110 h 3473985"/>
              <a:gd name="connsiteX4010" fmla="*/ 6108223 w 7044505"/>
              <a:gd name="connsiteY4010" fmla="*/ 1195612 h 3473985"/>
              <a:gd name="connsiteX4011" fmla="*/ 6085075 w 7044505"/>
              <a:gd name="connsiteY4011" fmla="*/ 1197946 h 3473985"/>
              <a:gd name="connsiteX4012" fmla="*/ 6079238 w 7044505"/>
              <a:gd name="connsiteY4012" fmla="*/ 1229752 h 3473985"/>
              <a:gd name="connsiteX4013" fmla="*/ 6092563 w 7044505"/>
              <a:gd name="connsiteY4013" fmla="*/ 1252901 h 3473985"/>
              <a:gd name="connsiteX4014" fmla="*/ 6096065 w 7044505"/>
              <a:gd name="connsiteY4014" fmla="*/ 1270215 h 3473985"/>
              <a:gd name="connsiteX4015" fmla="*/ 6079336 w 7044505"/>
              <a:gd name="connsiteY4015" fmla="*/ 1255722 h 3473985"/>
              <a:gd name="connsiteX4016" fmla="*/ 6066594 w 7044505"/>
              <a:gd name="connsiteY4016" fmla="*/ 1268464 h 3473985"/>
              <a:gd name="connsiteX4017" fmla="*/ 6070096 w 7044505"/>
              <a:gd name="connsiteY4017" fmla="*/ 1213508 h 3473985"/>
              <a:gd name="connsiteX4018" fmla="*/ 6071846 w 7044505"/>
              <a:gd name="connsiteY4018" fmla="*/ 1138322 h 3473985"/>
              <a:gd name="connsiteX4019" fmla="*/ 6065523 w 7044505"/>
              <a:gd name="connsiteY4019" fmla="*/ 1099610 h 3473985"/>
              <a:gd name="connsiteX4020" fmla="*/ 6069609 w 7044505"/>
              <a:gd name="connsiteY4020" fmla="*/ 1078211 h 3473985"/>
              <a:gd name="connsiteX4021" fmla="*/ 6078849 w 7044505"/>
              <a:gd name="connsiteY4021" fmla="*/ 1057980 h 3473985"/>
              <a:gd name="connsiteX4022" fmla="*/ 3758432 w 7044505"/>
              <a:gd name="connsiteY4022" fmla="*/ 1055044 h 3473985"/>
              <a:gd name="connsiteX4023" fmla="*/ 3761901 w 7044505"/>
              <a:gd name="connsiteY4023" fmla="*/ 1059486 h 3473985"/>
              <a:gd name="connsiteX4024" fmla="*/ 3761973 w 7044505"/>
              <a:gd name="connsiteY4024" fmla="*/ 1058181 h 3473985"/>
              <a:gd name="connsiteX4025" fmla="*/ 3761877 w 7044505"/>
              <a:gd name="connsiteY4025" fmla="*/ 1058174 h 3473985"/>
              <a:gd name="connsiteX4026" fmla="*/ 3753593 w 7044505"/>
              <a:gd name="connsiteY4026" fmla="*/ 1051284 h 3473985"/>
              <a:gd name="connsiteX4027" fmla="*/ 3754716 w 7044505"/>
              <a:gd name="connsiteY4027" fmla="*/ 1051667 h 3473985"/>
              <a:gd name="connsiteX4028" fmla="*/ 3754679 w 7044505"/>
              <a:gd name="connsiteY4028" fmla="*/ 1051634 h 3473985"/>
              <a:gd name="connsiteX4029" fmla="*/ 3166025 w 7044505"/>
              <a:gd name="connsiteY4029" fmla="*/ 1049129 h 3473985"/>
              <a:gd name="connsiteX4030" fmla="*/ 3162855 w 7044505"/>
              <a:gd name="connsiteY4030" fmla="*/ 1056047 h 3473985"/>
              <a:gd name="connsiteX4031" fmla="*/ 3162914 w 7044505"/>
              <a:gd name="connsiteY4031" fmla="*/ 1056035 h 3473985"/>
              <a:gd name="connsiteX4032" fmla="*/ 3166100 w 7044505"/>
              <a:gd name="connsiteY4032" fmla="*/ 1049161 h 3473985"/>
              <a:gd name="connsiteX4033" fmla="*/ 3152344 w 7044505"/>
              <a:gd name="connsiteY4033" fmla="*/ 1045368 h 3473985"/>
              <a:gd name="connsiteX4034" fmla="*/ 3150038 w 7044505"/>
              <a:gd name="connsiteY4034" fmla="*/ 1048229 h 3473985"/>
              <a:gd name="connsiteX4035" fmla="*/ 3150040 w 7044505"/>
              <a:gd name="connsiteY4035" fmla="*/ 1048247 h 3473985"/>
              <a:gd name="connsiteX4036" fmla="*/ 3746061 w 7044505"/>
              <a:gd name="connsiteY4036" fmla="*/ 1045201 h 3473985"/>
              <a:gd name="connsiteX4037" fmla="*/ 3746023 w 7044505"/>
              <a:gd name="connsiteY4037" fmla="*/ 1048059 h 3473985"/>
              <a:gd name="connsiteX4038" fmla="*/ 3716465 w 7044505"/>
              <a:gd name="connsiteY4038" fmla="*/ 1048339 h 3473985"/>
              <a:gd name="connsiteX4039" fmla="*/ 3695185 w 7044505"/>
              <a:gd name="connsiteY4039" fmla="*/ 1045923 h 3473985"/>
              <a:gd name="connsiteX4040" fmla="*/ 3695444 w 7044505"/>
              <a:gd name="connsiteY4040" fmla="*/ 1046016 h 3473985"/>
              <a:gd name="connsiteX4041" fmla="*/ 3746313 w 7044505"/>
              <a:gd name="connsiteY4041" fmla="*/ 1048156 h 3473985"/>
              <a:gd name="connsiteX4042" fmla="*/ 3746519 w 7044505"/>
              <a:gd name="connsiteY4042" fmla="*/ 1048421 h 3473985"/>
              <a:gd name="connsiteX4043" fmla="*/ 86002 w 7044505"/>
              <a:gd name="connsiteY4043" fmla="*/ 1039499 h 3473985"/>
              <a:gd name="connsiteX4044" fmla="*/ 75595 w 7044505"/>
              <a:gd name="connsiteY4044" fmla="*/ 1047282 h 3473985"/>
              <a:gd name="connsiteX4045" fmla="*/ 60033 w 7044505"/>
              <a:gd name="connsiteY4045" fmla="*/ 1052534 h 3473985"/>
              <a:gd name="connsiteX4046" fmla="*/ 86002 w 7044505"/>
              <a:gd name="connsiteY4046" fmla="*/ 1039499 h 3473985"/>
              <a:gd name="connsiteX4047" fmla="*/ 3172725 w 7044505"/>
              <a:gd name="connsiteY4047" fmla="*/ 1026369 h 3473985"/>
              <a:gd name="connsiteX4048" fmla="*/ 3184797 w 7044505"/>
              <a:gd name="connsiteY4048" fmla="*/ 1027050 h 3473985"/>
              <a:gd name="connsiteX4049" fmla="*/ 3195691 w 7044505"/>
              <a:gd name="connsiteY4049" fmla="*/ 1049032 h 3473985"/>
              <a:gd name="connsiteX4050" fmla="*/ 3180718 w 7044505"/>
              <a:gd name="connsiteY4050" fmla="*/ 1058403 h 3473985"/>
              <a:gd name="connsiteX4051" fmla="*/ 3181103 w 7044505"/>
              <a:gd name="connsiteY4051" fmla="*/ 1061481 h 3473985"/>
              <a:gd name="connsiteX4052" fmla="*/ 3181103 w 7044505"/>
              <a:gd name="connsiteY4052" fmla="*/ 1106905 h 3473985"/>
              <a:gd name="connsiteX4053" fmla="*/ 3157078 w 7044505"/>
              <a:gd name="connsiteY4053" fmla="*/ 1111768 h 3473985"/>
              <a:gd name="connsiteX4054" fmla="*/ 3123229 w 7044505"/>
              <a:gd name="connsiteY4054" fmla="*/ 1125677 h 3473985"/>
              <a:gd name="connsiteX4055" fmla="*/ 3103873 w 7044505"/>
              <a:gd name="connsiteY4055" fmla="*/ 1110018 h 3473985"/>
              <a:gd name="connsiteX4056" fmla="*/ 3116906 w 7044505"/>
              <a:gd name="connsiteY4056" fmla="*/ 1097276 h 3473985"/>
              <a:gd name="connsiteX4057" fmla="*/ 3122062 w 7044505"/>
              <a:gd name="connsiteY4057" fmla="*/ 1080837 h 3473985"/>
              <a:gd name="connsiteX4058" fmla="*/ 3113113 w 7044505"/>
              <a:gd name="connsiteY4058" fmla="*/ 1066929 h 3473985"/>
              <a:gd name="connsiteX4059" fmla="*/ 3110779 w 7044505"/>
              <a:gd name="connsiteY4059" fmla="*/ 1052144 h 3473985"/>
              <a:gd name="connsiteX4060" fmla="*/ 3131594 w 7044505"/>
              <a:gd name="connsiteY4060" fmla="*/ 1051852 h 3473985"/>
              <a:gd name="connsiteX4061" fmla="*/ 3147546 w 7044505"/>
              <a:gd name="connsiteY4061" fmla="*/ 1043779 h 3473985"/>
              <a:gd name="connsiteX4062" fmla="*/ 3138306 w 7044505"/>
              <a:gd name="connsiteY4062" fmla="*/ 1034539 h 3473985"/>
              <a:gd name="connsiteX4063" fmla="*/ 3145211 w 7044505"/>
              <a:gd name="connsiteY4063" fmla="*/ 1028557 h 3473985"/>
              <a:gd name="connsiteX4064" fmla="*/ 3157953 w 7044505"/>
              <a:gd name="connsiteY4064" fmla="*/ 1030454 h 3473985"/>
              <a:gd name="connsiteX4065" fmla="*/ 3160385 w 7044505"/>
              <a:gd name="connsiteY4065" fmla="*/ 1030843 h 3473985"/>
              <a:gd name="connsiteX4066" fmla="*/ 3160349 w 7044505"/>
              <a:gd name="connsiteY4066" fmla="*/ 1030918 h 3473985"/>
              <a:gd name="connsiteX4067" fmla="*/ 3724128 w 7044505"/>
              <a:gd name="connsiteY4067" fmla="*/ 1024228 h 3473985"/>
              <a:gd name="connsiteX4068" fmla="*/ 3724137 w 7044505"/>
              <a:gd name="connsiteY4068" fmla="*/ 1024229 h 3473985"/>
              <a:gd name="connsiteX4069" fmla="*/ 3731179 w 7044505"/>
              <a:gd name="connsiteY4069" fmla="*/ 1026869 h 3473985"/>
              <a:gd name="connsiteX4070" fmla="*/ 3724138 w 7044505"/>
              <a:gd name="connsiteY4070" fmla="*/ 1024229 h 3473985"/>
              <a:gd name="connsiteX4071" fmla="*/ 5429891 w 7044505"/>
              <a:gd name="connsiteY4071" fmla="*/ 1016059 h 3473985"/>
              <a:gd name="connsiteX4072" fmla="*/ 5404699 w 7044505"/>
              <a:gd name="connsiteY4072" fmla="*/ 1055938 h 3473985"/>
              <a:gd name="connsiteX4073" fmla="*/ 5352661 w 7044505"/>
              <a:gd name="connsiteY4073" fmla="*/ 1105349 h 3473985"/>
              <a:gd name="connsiteX4074" fmla="*/ 5315311 w 7044505"/>
              <a:gd name="connsiteY4074" fmla="*/ 1128789 h 3473985"/>
              <a:gd name="connsiteX4075" fmla="*/ 5358692 w 7044505"/>
              <a:gd name="connsiteY4075" fmla="*/ 1115756 h 3473985"/>
              <a:gd name="connsiteX4076" fmla="*/ 5408103 w 7044505"/>
              <a:gd name="connsiteY4076" fmla="*/ 1085409 h 3473985"/>
              <a:gd name="connsiteX4077" fmla="*/ 5429891 w 7044505"/>
              <a:gd name="connsiteY4077" fmla="*/ 1016059 h 3473985"/>
              <a:gd name="connsiteX4078" fmla="*/ 3883459 w 7044505"/>
              <a:gd name="connsiteY4078" fmla="*/ 1007110 h 3473985"/>
              <a:gd name="connsiteX4079" fmla="*/ 3877891 w 7044505"/>
              <a:gd name="connsiteY4079" fmla="*/ 1009145 h 3473985"/>
              <a:gd name="connsiteX4080" fmla="*/ 3877952 w 7044505"/>
              <a:gd name="connsiteY4080" fmla="*/ 1009178 h 3473985"/>
              <a:gd name="connsiteX4081" fmla="*/ 3883571 w 7044505"/>
              <a:gd name="connsiteY4081" fmla="*/ 1007124 h 3473985"/>
              <a:gd name="connsiteX4082" fmla="*/ 3542543 w 7044505"/>
              <a:gd name="connsiteY4082" fmla="*/ 1005069 h 3473985"/>
              <a:gd name="connsiteX4083" fmla="*/ 3549157 w 7044505"/>
              <a:gd name="connsiteY4083" fmla="*/ 1009640 h 3473985"/>
              <a:gd name="connsiteX4084" fmla="*/ 3555772 w 7044505"/>
              <a:gd name="connsiteY4084" fmla="*/ 1005069 h 3473985"/>
              <a:gd name="connsiteX4085" fmla="*/ 3551199 w 7044505"/>
              <a:gd name="connsiteY4085" fmla="*/ 1026078 h 3473985"/>
              <a:gd name="connsiteX4086" fmla="*/ 3536999 w 7044505"/>
              <a:gd name="connsiteY4086" fmla="*/ 1042321 h 3473985"/>
              <a:gd name="connsiteX4087" fmla="*/ 3531843 w 7044505"/>
              <a:gd name="connsiteY4087" fmla="*/ 1033665 h 3473985"/>
              <a:gd name="connsiteX4088" fmla="*/ 3537290 w 7044505"/>
              <a:gd name="connsiteY4088" fmla="*/ 1028413 h 3473985"/>
              <a:gd name="connsiteX4089" fmla="*/ 3529801 w 7044505"/>
              <a:gd name="connsiteY4089" fmla="*/ 1010515 h 3473985"/>
              <a:gd name="connsiteX4090" fmla="*/ 3542543 w 7044505"/>
              <a:gd name="connsiteY4090" fmla="*/ 1005069 h 3473985"/>
              <a:gd name="connsiteX4091" fmla="*/ 3788242 w 7044505"/>
              <a:gd name="connsiteY4091" fmla="*/ 994033 h 3473985"/>
              <a:gd name="connsiteX4092" fmla="*/ 3793002 w 7044505"/>
              <a:gd name="connsiteY4092" fmla="*/ 996898 h 3473985"/>
              <a:gd name="connsiteX4093" fmla="*/ 3811581 w 7044505"/>
              <a:gd name="connsiteY4093" fmla="*/ 1006623 h 3473985"/>
              <a:gd name="connsiteX4094" fmla="*/ 3821502 w 7044505"/>
              <a:gd name="connsiteY4094" fmla="*/ 1013044 h 3473985"/>
              <a:gd name="connsiteX4095" fmla="*/ 3820140 w 7044505"/>
              <a:gd name="connsiteY4095" fmla="*/ 1019171 h 3473985"/>
              <a:gd name="connsiteX4096" fmla="*/ 3817806 w 7044505"/>
              <a:gd name="connsiteY4096" fmla="*/ 1026661 h 3473985"/>
              <a:gd name="connsiteX4097" fmla="*/ 3811483 w 7044505"/>
              <a:gd name="connsiteY4097" fmla="*/ 1031913 h 3473985"/>
              <a:gd name="connsiteX4098" fmla="*/ 3801660 w 7044505"/>
              <a:gd name="connsiteY4098" fmla="*/ 1041153 h 3473985"/>
              <a:gd name="connsiteX4099" fmla="*/ 3798741 w 7044505"/>
              <a:gd name="connsiteY4099" fmla="*/ 1050393 h 3473985"/>
              <a:gd name="connsiteX4100" fmla="*/ 3786000 w 7044505"/>
              <a:gd name="connsiteY4100" fmla="*/ 1054478 h 3473985"/>
              <a:gd name="connsiteX4101" fmla="*/ 3776186 w 7044505"/>
              <a:gd name="connsiteY4101" fmla="*/ 1059142 h 3473985"/>
              <a:gd name="connsiteX4102" fmla="*/ 3776272 w 7044505"/>
              <a:gd name="connsiteY4102" fmla="*/ 1059148 h 3473985"/>
              <a:gd name="connsiteX4103" fmla="*/ 3786096 w 7044505"/>
              <a:gd name="connsiteY4103" fmla="*/ 1054479 h 3473985"/>
              <a:gd name="connsiteX4104" fmla="*/ 3798838 w 7044505"/>
              <a:gd name="connsiteY4104" fmla="*/ 1050394 h 3473985"/>
              <a:gd name="connsiteX4105" fmla="*/ 3801756 w 7044505"/>
              <a:gd name="connsiteY4105" fmla="*/ 1041154 h 3473985"/>
              <a:gd name="connsiteX4106" fmla="*/ 3811580 w 7044505"/>
              <a:gd name="connsiteY4106" fmla="*/ 1031914 h 3473985"/>
              <a:gd name="connsiteX4107" fmla="*/ 3817902 w 7044505"/>
              <a:gd name="connsiteY4107" fmla="*/ 1026661 h 3473985"/>
              <a:gd name="connsiteX4108" fmla="*/ 3820236 w 7044505"/>
              <a:gd name="connsiteY4108" fmla="*/ 1019172 h 3473985"/>
              <a:gd name="connsiteX4109" fmla="*/ 3825378 w 7044505"/>
              <a:gd name="connsiteY4109" fmla="*/ 1008983 h 3473985"/>
              <a:gd name="connsiteX4110" fmla="*/ 3821696 w 7044505"/>
              <a:gd name="connsiteY4110" fmla="*/ 1013043 h 3473985"/>
              <a:gd name="connsiteX4111" fmla="*/ 3811774 w 7044505"/>
              <a:gd name="connsiteY4111" fmla="*/ 1006624 h 3473985"/>
              <a:gd name="connsiteX4112" fmla="*/ 3793197 w 7044505"/>
              <a:gd name="connsiteY4112" fmla="*/ 996897 h 3473985"/>
              <a:gd name="connsiteX4113" fmla="*/ 3788479 w 7044505"/>
              <a:gd name="connsiteY4113" fmla="*/ 994088 h 3473985"/>
              <a:gd name="connsiteX4114" fmla="*/ 3781720 w 7044505"/>
              <a:gd name="connsiteY4114" fmla="*/ 992520 h 3473985"/>
              <a:gd name="connsiteX4115" fmla="*/ 3781573 w 7044505"/>
              <a:gd name="connsiteY4115" fmla="*/ 992531 h 3473985"/>
              <a:gd name="connsiteX4116" fmla="*/ 3786926 w 7044505"/>
              <a:gd name="connsiteY4116" fmla="*/ 993728 h 3473985"/>
              <a:gd name="connsiteX4117" fmla="*/ 3743178 w 7044505"/>
              <a:gd name="connsiteY4117" fmla="*/ 990842 h 3473985"/>
              <a:gd name="connsiteX4118" fmla="*/ 3738589 w 7044505"/>
              <a:gd name="connsiteY4118" fmla="*/ 991382 h 3473985"/>
              <a:gd name="connsiteX4119" fmla="*/ 3743032 w 7044505"/>
              <a:gd name="connsiteY4119" fmla="*/ 990879 h 3473985"/>
              <a:gd name="connsiteX4120" fmla="*/ 3756819 w 7044505"/>
              <a:gd name="connsiteY4120" fmla="*/ 992521 h 3473985"/>
              <a:gd name="connsiteX4121" fmla="*/ 3768479 w 7044505"/>
              <a:gd name="connsiteY4121" fmla="*/ 993505 h 3473985"/>
              <a:gd name="connsiteX4122" fmla="*/ 3768604 w 7044505"/>
              <a:gd name="connsiteY4122" fmla="*/ 993496 h 3473985"/>
              <a:gd name="connsiteX4123" fmla="*/ 3757014 w 7044505"/>
              <a:gd name="connsiteY4123" fmla="*/ 992520 h 3473985"/>
              <a:gd name="connsiteX4124" fmla="*/ 3743178 w 7044505"/>
              <a:gd name="connsiteY4124" fmla="*/ 990842 h 3473985"/>
              <a:gd name="connsiteX4125" fmla="*/ 3505691 w 7044505"/>
              <a:gd name="connsiteY4125" fmla="*/ 956799 h 3473985"/>
              <a:gd name="connsiteX4126" fmla="*/ 3513557 w 7044505"/>
              <a:gd name="connsiteY4126" fmla="*/ 956921 h 3473985"/>
              <a:gd name="connsiteX4127" fmla="*/ 3511514 w 7044505"/>
              <a:gd name="connsiteY4127" fmla="*/ 973748 h 3473985"/>
              <a:gd name="connsiteX4128" fmla="*/ 3512099 w 7044505"/>
              <a:gd name="connsiteY4128" fmla="*/ 987365 h 3473985"/>
              <a:gd name="connsiteX4129" fmla="*/ 3521436 w 7044505"/>
              <a:gd name="connsiteY4129" fmla="*/ 996509 h 3473985"/>
              <a:gd name="connsiteX4130" fmla="*/ 3508985 w 7044505"/>
              <a:gd name="connsiteY4130" fmla="*/ 1003123 h 3473985"/>
              <a:gd name="connsiteX4131" fmla="*/ 3503441 w 7044505"/>
              <a:gd name="connsiteY4131" fmla="*/ 1015281 h 3473985"/>
              <a:gd name="connsiteX4132" fmla="*/ 3512390 w 7044505"/>
              <a:gd name="connsiteY4132" fmla="*/ 1016448 h 3473985"/>
              <a:gd name="connsiteX4133" fmla="*/ 3519297 w 7044505"/>
              <a:gd name="connsiteY4133" fmla="*/ 1028607 h 3473985"/>
              <a:gd name="connsiteX4134" fmla="*/ 3505387 w 7044505"/>
              <a:gd name="connsiteY4134" fmla="*/ 1028898 h 3473985"/>
              <a:gd name="connsiteX4135" fmla="*/ 3495271 w 7044505"/>
              <a:gd name="connsiteY4135" fmla="*/ 1026856 h 3473985"/>
              <a:gd name="connsiteX4136" fmla="*/ 3503052 w 7044505"/>
              <a:gd name="connsiteY4136" fmla="*/ 1037361 h 3473985"/>
              <a:gd name="connsiteX4137" fmla="*/ 3495854 w 7044505"/>
              <a:gd name="connsiteY4137" fmla="*/ 1037556 h 3473985"/>
              <a:gd name="connsiteX4138" fmla="*/ 3478054 w 7044505"/>
              <a:gd name="connsiteY4138" fmla="*/ 1035805 h 3473985"/>
              <a:gd name="connsiteX4139" fmla="*/ 3475039 w 7044505"/>
              <a:gd name="connsiteY4139" fmla="*/ 1027148 h 3473985"/>
              <a:gd name="connsiteX4140" fmla="*/ 3467550 w 7044505"/>
              <a:gd name="connsiteY4140" fmla="*/ 1010126 h 3473985"/>
              <a:gd name="connsiteX4141" fmla="*/ 3467550 w 7044505"/>
              <a:gd name="connsiteY4141" fmla="*/ 987852 h 3473985"/>
              <a:gd name="connsiteX4142" fmla="*/ 3477374 w 7044505"/>
              <a:gd name="connsiteY4142" fmla="*/ 973651 h 3473985"/>
              <a:gd name="connsiteX4143" fmla="*/ 3488656 w 7044505"/>
              <a:gd name="connsiteY4143" fmla="*/ 979390 h 3473985"/>
              <a:gd name="connsiteX4144" fmla="*/ 3487781 w 7044505"/>
              <a:gd name="connsiteY4144" fmla="*/ 970732 h 3473985"/>
              <a:gd name="connsiteX4145" fmla="*/ 3499356 w 7044505"/>
              <a:gd name="connsiteY4145" fmla="*/ 964703 h 3473985"/>
              <a:gd name="connsiteX4146" fmla="*/ 3505691 w 7044505"/>
              <a:gd name="connsiteY4146" fmla="*/ 956799 h 3473985"/>
              <a:gd name="connsiteX4147" fmla="*/ 3807804 w 7044505"/>
              <a:gd name="connsiteY4147" fmla="*/ 952691 h 3473985"/>
              <a:gd name="connsiteX4148" fmla="*/ 3807835 w 7044505"/>
              <a:gd name="connsiteY4148" fmla="*/ 952714 h 3473985"/>
              <a:gd name="connsiteX4149" fmla="*/ 3818097 w 7044505"/>
              <a:gd name="connsiteY4149" fmla="*/ 957407 h 3473985"/>
              <a:gd name="connsiteX4150" fmla="*/ 3836772 w 7044505"/>
              <a:gd name="connsiteY4150" fmla="*/ 958671 h 3473985"/>
              <a:gd name="connsiteX4151" fmla="*/ 3838904 w 7044505"/>
              <a:gd name="connsiteY4151" fmla="*/ 961869 h 3473985"/>
              <a:gd name="connsiteX4152" fmla="*/ 3837073 w 7044505"/>
              <a:gd name="connsiteY4152" fmla="*/ 954614 h 3473985"/>
              <a:gd name="connsiteX4153" fmla="*/ 3836578 w 7044505"/>
              <a:gd name="connsiteY4153" fmla="*/ 958574 h 3473985"/>
              <a:gd name="connsiteX4154" fmla="*/ 3817902 w 7044505"/>
              <a:gd name="connsiteY4154" fmla="*/ 957310 h 3473985"/>
              <a:gd name="connsiteX4155" fmla="*/ 3671907 w 7044505"/>
              <a:gd name="connsiteY4155" fmla="*/ 951863 h 3473985"/>
              <a:gd name="connsiteX4156" fmla="*/ 3658580 w 7044505"/>
              <a:gd name="connsiteY4156" fmla="*/ 977347 h 3473985"/>
              <a:gd name="connsiteX4157" fmla="*/ 3671907 w 7044505"/>
              <a:gd name="connsiteY4157" fmla="*/ 951863 h 3473985"/>
              <a:gd name="connsiteX4158" fmla="*/ 3182268 w 7044505"/>
              <a:gd name="connsiteY4158" fmla="*/ 936300 h 3473985"/>
              <a:gd name="connsiteX4159" fmla="*/ 3169235 w 7044505"/>
              <a:gd name="connsiteY4159" fmla="*/ 953614 h 3473985"/>
              <a:gd name="connsiteX4160" fmla="*/ 3182268 w 7044505"/>
              <a:gd name="connsiteY4160" fmla="*/ 936300 h 3473985"/>
              <a:gd name="connsiteX4161" fmla="*/ 301726 w 7044505"/>
              <a:gd name="connsiteY4161" fmla="*/ 934841 h 3473985"/>
              <a:gd name="connsiteX4162" fmla="*/ 305920 w 7044505"/>
              <a:gd name="connsiteY4162" fmla="*/ 937565 h 3473985"/>
              <a:gd name="connsiteX4163" fmla="*/ 309908 w 7044505"/>
              <a:gd name="connsiteY4163" fmla="*/ 947000 h 3473985"/>
              <a:gd name="connsiteX4164" fmla="*/ 295999 w 7044505"/>
              <a:gd name="connsiteY4164" fmla="*/ 953517 h 3473985"/>
              <a:gd name="connsiteX4165" fmla="*/ 303392 w 7044505"/>
              <a:gd name="connsiteY4165" fmla="*/ 965188 h 3473985"/>
              <a:gd name="connsiteX4166" fmla="*/ 277810 w 7044505"/>
              <a:gd name="connsiteY4166" fmla="*/ 983475 h 3473985"/>
              <a:gd name="connsiteX4167" fmla="*/ 267403 w 7044505"/>
              <a:gd name="connsiteY4167" fmla="*/ 983475 h 3473985"/>
              <a:gd name="connsiteX4168" fmla="*/ 259136 w 7044505"/>
              <a:gd name="connsiteY4168" fmla="*/ 968301 h 3473985"/>
              <a:gd name="connsiteX4169" fmla="*/ 273433 w 7044505"/>
              <a:gd name="connsiteY4169" fmla="*/ 963146 h 3473985"/>
              <a:gd name="connsiteX4170" fmla="*/ 290747 w 7044505"/>
              <a:gd name="connsiteY4170" fmla="*/ 943206 h 3473985"/>
              <a:gd name="connsiteX4171" fmla="*/ 301726 w 7044505"/>
              <a:gd name="connsiteY4171" fmla="*/ 934841 h 3473985"/>
              <a:gd name="connsiteX4172" fmla="*/ 3752357 w 7044505"/>
              <a:gd name="connsiteY4172" fmla="*/ 928592 h 3473985"/>
              <a:gd name="connsiteX4173" fmla="*/ 3753511 w 7044505"/>
              <a:gd name="connsiteY4173" fmla="*/ 932701 h 3473985"/>
              <a:gd name="connsiteX4174" fmla="*/ 3733281 w 7044505"/>
              <a:gd name="connsiteY4174" fmla="*/ 946027 h 3473985"/>
              <a:gd name="connsiteX4175" fmla="*/ 3741061 w 7044505"/>
              <a:gd name="connsiteY4175" fmla="*/ 929005 h 3473985"/>
              <a:gd name="connsiteX4176" fmla="*/ 3752357 w 7044505"/>
              <a:gd name="connsiteY4176" fmla="*/ 928592 h 3473985"/>
              <a:gd name="connsiteX4177" fmla="*/ 3244714 w 7044505"/>
              <a:gd name="connsiteY4177" fmla="*/ 923170 h 3473985"/>
              <a:gd name="connsiteX4178" fmla="*/ 3241796 w 7044505"/>
              <a:gd name="connsiteY4178" fmla="*/ 934744 h 3473985"/>
              <a:gd name="connsiteX4179" fmla="*/ 3227012 w 7044505"/>
              <a:gd name="connsiteY4179" fmla="*/ 950890 h 3473985"/>
              <a:gd name="connsiteX4180" fmla="*/ 3233625 w 7044505"/>
              <a:gd name="connsiteY4180" fmla="*/ 957213 h 3473985"/>
              <a:gd name="connsiteX4181" fmla="*/ 3269808 w 7044505"/>
              <a:gd name="connsiteY4181" fmla="*/ 958963 h 3473985"/>
              <a:gd name="connsiteX4182" fmla="*/ 3254731 w 7044505"/>
              <a:gd name="connsiteY4182" fmla="*/ 993104 h 3473985"/>
              <a:gd name="connsiteX4183" fmla="*/ 3247826 w 7044505"/>
              <a:gd name="connsiteY4183" fmla="*/ 1005846 h 3473985"/>
              <a:gd name="connsiteX4184" fmla="*/ 3265431 w 7044505"/>
              <a:gd name="connsiteY4184" fmla="*/ 1008763 h 3473985"/>
              <a:gd name="connsiteX4185" fmla="*/ 3278465 w 7044505"/>
              <a:gd name="connsiteY4185" fmla="*/ 1018588 h 3473985"/>
              <a:gd name="connsiteX4186" fmla="*/ 3291498 w 7044505"/>
              <a:gd name="connsiteY4186" fmla="*/ 1042321 h 3473985"/>
              <a:gd name="connsiteX4187" fmla="*/ 3306283 w 7044505"/>
              <a:gd name="connsiteY4187" fmla="*/ 1066053 h 3473985"/>
              <a:gd name="connsiteX4188" fmla="*/ 3312605 w 7044505"/>
              <a:gd name="connsiteY4188" fmla="*/ 1076753 h 3473985"/>
              <a:gd name="connsiteX4189" fmla="*/ 3312898 w 7044505"/>
              <a:gd name="connsiteY4189" fmla="*/ 1087451 h 3473985"/>
              <a:gd name="connsiteX4190" fmla="*/ 3322429 w 7044505"/>
              <a:gd name="connsiteY4190" fmla="*/ 1088619 h 3473985"/>
              <a:gd name="connsiteX4191" fmla="*/ 3342952 w 7044505"/>
              <a:gd name="connsiteY4191" fmla="*/ 1098734 h 3473985"/>
              <a:gd name="connsiteX4192" fmla="*/ 3327098 w 7044505"/>
              <a:gd name="connsiteY4192" fmla="*/ 1117215 h 3473985"/>
              <a:gd name="connsiteX4193" fmla="*/ 3325639 w 7044505"/>
              <a:gd name="connsiteY4193" fmla="*/ 1128790 h 3473985"/>
              <a:gd name="connsiteX4194" fmla="*/ 3334004 w 7044505"/>
              <a:gd name="connsiteY4194" fmla="*/ 1132875 h 3473985"/>
              <a:gd name="connsiteX4195" fmla="*/ 3306867 w 7044505"/>
              <a:gd name="connsiteY4195" fmla="*/ 1144158 h 3473985"/>
              <a:gd name="connsiteX4196" fmla="*/ 3284885 w 7044505"/>
              <a:gd name="connsiteY4196" fmla="*/ 1148243 h 3473985"/>
              <a:gd name="connsiteX4197" fmla="*/ 3269225 w 7044505"/>
              <a:gd name="connsiteY4197" fmla="*/ 1144450 h 3473985"/>
              <a:gd name="connsiteX4198" fmla="*/ 3253856 w 7044505"/>
              <a:gd name="connsiteY4198" fmla="*/ 1148827 h 3473985"/>
              <a:gd name="connsiteX4199" fmla="*/ 3239656 w 7044505"/>
              <a:gd name="connsiteY4199" fmla="*/ 1150870 h 3473985"/>
              <a:gd name="connsiteX4200" fmla="*/ 3230999 w 7044505"/>
              <a:gd name="connsiteY4200" fmla="*/ 1159526 h 3473985"/>
              <a:gd name="connsiteX4201" fmla="*/ 3216506 w 7044505"/>
              <a:gd name="connsiteY4201" fmla="*/ 1156608 h 3473985"/>
              <a:gd name="connsiteX4202" fmla="*/ 3202111 w 7044505"/>
              <a:gd name="connsiteY4202" fmla="*/ 1164681 h 3473985"/>
              <a:gd name="connsiteX4203" fmla="*/ 3227012 w 7044505"/>
              <a:gd name="connsiteY4203" fmla="*/ 1134043 h 3473985"/>
              <a:gd name="connsiteX4204" fmla="*/ 3248702 w 7044505"/>
              <a:gd name="connsiteY4204" fmla="*/ 1131124 h 3473985"/>
              <a:gd name="connsiteX4205" fmla="*/ 3246950 w 7044505"/>
              <a:gd name="connsiteY4205" fmla="*/ 1126261 h 3473985"/>
              <a:gd name="connsiteX4206" fmla="*/ 3226427 w 7044505"/>
              <a:gd name="connsiteY4206" fmla="*/ 1123343 h 3473985"/>
              <a:gd name="connsiteX4207" fmla="*/ 3214853 w 7044505"/>
              <a:gd name="connsiteY4207" fmla="*/ 1120716 h 3473985"/>
              <a:gd name="connsiteX4208" fmla="*/ 3207364 w 7044505"/>
              <a:gd name="connsiteY4208" fmla="*/ 1112643 h 3473985"/>
              <a:gd name="connsiteX4209" fmla="*/ 3226135 w 7044505"/>
              <a:gd name="connsiteY4209" fmla="*/ 1099318 h 3473985"/>
              <a:gd name="connsiteX4210" fmla="*/ 3214561 w 7044505"/>
              <a:gd name="connsiteY4210" fmla="*/ 1091828 h 3473985"/>
              <a:gd name="connsiteX4211" fmla="*/ 3220300 w 7044505"/>
              <a:gd name="connsiteY4211" fmla="*/ 1079670 h 3473985"/>
              <a:gd name="connsiteX4212" fmla="*/ 3226330 w 7044505"/>
              <a:gd name="connsiteY4212" fmla="*/ 1076461 h 3473985"/>
              <a:gd name="connsiteX4213" fmla="*/ 3246270 w 7044505"/>
              <a:gd name="connsiteY4213" fmla="*/ 1075586 h 3473985"/>
              <a:gd name="connsiteX4214" fmla="*/ 3248021 w 7044505"/>
              <a:gd name="connsiteY4214" fmla="*/ 1057980 h 3473985"/>
              <a:gd name="connsiteX4215" fmla="*/ 3242866 w 7044505"/>
              <a:gd name="connsiteY4215" fmla="*/ 1050782 h 3473985"/>
              <a:gd name="connsiteX4216" fmla="*/ 3239656 w 7044505"/>
              <a:gd name="connsiteY4216" fmla="*/ 1038624 h 3473985"/>
              <a:gd name="connsiteX4217" fmla="*/ 3234404 w 7044505"/>
              <a:gd name="connsiteY4217" fmla="*/ 1032886 h 3473985"/>
              <a:gd name="connsiteX4218" fmla="*/ 3206391 w 7044505"/>
              <a:gd name="connsiteY4218" fmla="*/ 1035511 h 3473985"/>
              <a:gd name="connsiteX4219" fmla="*/ 3213297 w 7044505"/>
              <a:gd name="connsiteY4219" fmla="*/ 1015863 h 3473985"/>
              <a:gd name="connsiteX4220" fmla="*/ 3211837 w 7044505"/>
              <a:gd name="connsiteY4220" fmla="*/ 1002246 h 3473985"/>
              <a:gd name="connsiteX4221" fmla="*/ 3200555 w 7044505"/>
              <a:gd name="connsiteY4221" fmla="*/ 1017615 h 3473985"/>
              <a:gd name="connsiteX4222" fmla="*/ 3192482 w 7044505"/>
              <a:gd name="connsiteY4222" fmla="*/ 1005748 h 3473985"/>
              <a:gd name="connsiteX4223" fmla="*/ 3178573 w 7044505"/>
              <a:gd name="connsiteY4223" fmla="*/ 1010611 h 3473985"/>
              <a:gd name="connsiteX4224" fmla="*/ 3194816 w 7044505"/>
              <a:gd name="connsiteY4224" fmla="*/ 998454 h 3473985"/>
              <a:gd name="connsiteX4225" fmla="*/ 3184408 w 7044505"/>
              <a:gd name="connsiteY4225" fmla="*/ 988046 h 3473985"/>
              <a:gd name="connsiteX4226" fmla="*/ 3191606 w 7044505"/>
              <a:gd name="connsiteY4226" fmla="*/ 973650 h 3473985"/>
              <a:gd name="connsiteX4227" fmla="*/ 3177405 w 7044505"/>
              <a:gd name="connsiteY4227" fmla="*/ 962075 h 3473985"/>
              <a:gd name="connsiteX4228" fmla="*/ 3189272 w 7044505"/>
              <a:gd name="connsiteY4228" fmla="*/ 966452 h 3473985"/>
              <a:gd name="connsiteX4229" fmla="*/ 3194135 w 7044505"/>
              <a:gd name="connsiteY4229" fmla="*/ 961006 h 3473985"/>
              <a:gd name="connsiteX4230" fmla="*/ 3202792 w 7044505"/>
              <a:gd name="connsiteY4230" fmla="*/ 947681 h 3473985"/>
              <a:gd name="connsiteX4231" fmla="*/ 3214950 w 7044505"/>
              <a:gd name="connsiteY4231" fmla="*/ 931243 h 3473985"/>
              <a:gd name="connsiteX4232" fmla="*/ 3236056 w 7044505"/>
              <a:gd name="connsiteY4232" fmla="*/ 930950 h 3473985"/>
              <a:gd name="connsiteX4233" fmla="*/ 3244714 w 7044505"/>
              <a:gd name="connsiteY4233" fmla="*/ 923170 h 3473985"/>
              <a:gd name="connsiteX4234" fmla="*/ 3742764 w 7044505"/>
              <a:gd name="connsiteY4234" fmla="*/ 918270 h 3473985"/>
              <a:gd name="connsiteX4235" fmla="*/ 3749719 w 7044505"/>
              <a:gd name="connsiteY4235" fmla="*/ 920641 h 3473985"/>
              <a:gd name="connsiteX4236" fmla="*/ 3737269 w 7044505"/>
              <a:gd name="connsiteY4236" fmla="*/ 922099 h 3473985"/>
              <a:gd name="connsiteX4237" fmla="*/ 3742764 w 7044505"/>
              <a:gd name="connsiteY4237" fmla="*/ 918270 h 3473985"/>
              <a:gd name="connsiteX4238" fmla="*/ 635604 w 7044505"/>
              <a:gd name="connsiteY4238" fmla="*/ 899947 h 3473985"/>
              <a:gd name="connsiteX4239" fmla="*/ 622327 w 7044505"/>
              <a:gd name="connsiteY4239" fmla="*/ 905856 h 3473985"/>
              <a:gd name="connsiteX4240" fmla="*/ 622314 w 7044505"/>
              <a:gd name="connsiteY4240" fmla="*/ 905873 h 3473985"/>
              <a:gd name="connsiteX4241" fmla="*/ 635409 w 7044505"/>
              <a:gd name="connsiteY4241" fmla="*/ 900045 h 3473985"/>
              <a:gd name="connsiteX4242" fmla="*/ 648686 w 7044505"/>
              <a:gd name="connsiteY4242" fmla="*/ 907121 h 3473985"/>
              <a:gd name="connsiteX4243" fmla="*/ 690900 w 7044505"/>
              <a:gd name="connsiteY4243" fmla="*/ 955073 h 3473985"/>
              <a:gd name="connsiteX4244" fmla="*/ 725623 w 7044505"/>
              <a:gd name="connsiteY4244" fmla="*/ 996119 h 3473985"/>
              <a:gd name="connsiteX4245" fmla="*/ 744104 w 7044505"/>
              <a:gd name="connsiteY4245" fmla="*/ 1016934 h 3473985"/>
              <a:gd name="connsiteX4246" fmla="*/ 748469 w 7044505"/>
              <a:gd name="connsiteY4246" fmla="*/ 1026381 h 3473985"/>
              <a:gd name="connsiteX4247" fmla="*/ 748108 w 7044505"/>
              <a:gd name="connsiteY4247" fmla="*/ 1034929 h 3473985"/>
              <a:gd name="connsiteX4248" fmla="*/ 748384 w 7044505"/>
              <a:gd name="connsiteY4248" fmla="*/ 1034734 h 3473985"/>
              <a:gd name="connsiteX4249" fmla="*/ 744298 w 7044505"/>
              <a:gd name="connsiteY4249" fmla="*/ 1016836 h 3473985"/>
              <a:gd name="connsiteX4250" fmla="*/ 725818 w 7044505"/>
              <a:gd name="connsiteY4250" fmla="*/ 996021 h 3473985"/>
              <a:gd name="connsiteX4251" fmla="*/ 691094 w 7044505"/>
              <a:gd name="connsiteY4251" fmla="*/ 954975 h 3473985"/>
              <a:gd name="connsiteX4252" fmla="*/ 648880 w 7044505"/>
              <a:gd name="connsiteY4252" fmla="*/ 907024 h 3473985"/>
              <a:gd name="connsiteX4253" fmla="*/ 635604 w 7044505"/>
              <a:gd name="connsiteY4253" fmla="*/ 899947 h 3473985"/>
              <a:gd name="connsiteX4254" fmla="*/ 19862 w 7044505"/>
              <a:gd name="connsiteY4254" fmla="*/ 884421 h 3473985"/>
              <a:gd name="connsiteX4255" fmla="*/ 29685 w 7044505"/>
              <a:gd name="connsiteY4255" fmla="*/ 886403 h 3473985"/>
              <a:gd name="connsiteX4256" fmla="*/ 43497 w 7044505"/>
              <a:gd name="connsiteY4256" fmla="*/ 887279 h 3473985"/>
              <a:gd name="connsiteX4257" fmla="*/ 39607 w 7044505"/>
              <a:gd name="connsiteY4257" fmla="*/ 900701 h 3473985"/>
              <a:gd name="connsiteX4258" fmla="*/ 12372 w 7044505"/>
              <a:gd name="connsiteY4258" fmla="*/ 892433 h 3473985"/>
              <a:gd name="connsiteX4259" fmla="*/ 19862 w 7044505"/>
              <a:gd name="connsiteY4259" fmla="*/ 884421 h 3473985"/>
              <a:gd name="connsiteX4260" fmla="*/ 3284300 w 7044505"/>
              <a:gd name="connsiteY4260" fmla="*/ 869187 h 3473985"/>
              <a:gd name="connsiteX4261" fmla="*/ 3281091 w 7044505"/>
              <a:gd name="connsiteY4261" fmla="*/ 890877 h 3473985"/>
              <a:gd name="connsiteX4262" fmla="*/ 3284300 w 7044505"/>
              <a:gd name="connsiteY4262" fmla="*/ 869187 h 3473985"/>
              <a:gd name="connsiteX4263" fmla="*/ 1735730 w 7044505"/>
              <a:gd name="connsiteY4263" fmla="*/ 820846 h 3473985"/>
              <a:gd name="connsiteX4264" fmla="*/ 1733103 w 7044505"/>
              <a:gd name="connsiteY4264" fmla="*/ 842536 h 3473985"/>
              <a:gd name="connsiteX4265" fmla="*/ 1735730 w 7044505"/>
              <a:gd name="connsiteY4265" fmla="*/ 820846 h 3473985"/>
              <a:gd name="connsiteX4266" fmla="*/ 1138927 w 7044505"/>
              <a:gd name="connsiteY4266" fmla="*/ 806481 h 3473985"/>
              <a:gd name="connsiteX4267" fmla="*/ 1092996 w 7044505"/>
              <a:gd name="connsiteY4267" fmla="*/ 828530 h 3473985"/>
              <a:gd name="connsiteX4268" fmla="*/ 1063039 w 7044505"/>
              <a:gd name="connsiteY4268" fmla="*/ 817442 h 3473985"/>
              <a:gd name="connsiteX4269" fmla="*/ 1034734 w 7044505"/>
              <a:gd name="connsiteY4269" fmla="*/ 817830 h 3473985"/>
              <a:gd name="connsiteX4270" fmla="*/ 1040959 w 7044505"/>
              <a:gd name="connsiteY4270" fmla="*/ 836116 h 3473985"/>
              <a:gd name="connsiteX4271" fmla="*/ 1025397 w 7044505"/>
              <a:gd name="connsiteY4271" fmla="*/ 851290 h 3473985"/>
              <a:gd name="connsiteX4272" fmla="*/ 1005361 w 7044505"/>
              <a:gd name="connsiteY4272" fmla="*/ 857807 h 3473985"/>
              <a:gd name="connsiteX4273" fmla="*/ 1058467 w 7044505"/>
              <a:gd name="connsiteY4273" fmla="*/ 863351 h 3473985"/>
              <a:gd name="connsiteX4274" fmla="*/ 1075002 w 7044505"/>
              <a:gd name="connsiteY4274" fmla="*/ 848566 h 3473985"/>
              <a:gd name="connsiteX4275" fmla="*/ 1099124 w 7044505"/>
              <a:gd name="connsiteY4275" fmla="*/ 837867 h 3473985"/>
              <a:gd name="connsiteX4276" fmla="*/ 1146104 w 7044505"/>
              <a:gd name="connsiteY4276" fmla="*/ 808882 h 3473985"/>
              <a:gd name="connsiteX4277" fmla="*/ 1138927 w 7044505"/>
              <a:gd name="connsiteY4277" fmla="*/ 806481 h 3473985"/>
              <a:gd name="connsiteX4278" fmla="*/ 1681563 w 7044505"/>
              <a:gd name="connsiteY4278" fmla="*/ 800794 h 3473985"/>
              <a:gd name="connsiteX4279" fmla="*/ 1689821 w 7044505"/>
              <a:gd name="connsiteY4279" fmla="*/ 801782 h 3473985"/>
              <a:gd name="connsiteX4280" fmla="*/ 1656848 w 7044505"/>
              <a:gd name="connsiteY4280" fmla="*/ 823472 h 3473985"/>
              <a:gd name="connsiteX4281" fmla="*/ 1681563 w 7044505"/>
              <a:gd name="connsiteY4281" fmla="*/ 800794 h 3473985"/>
              <a:gd name="connsiteX4282" fmla="*/ 7008614 w 7044505"/>
              <a:gd name="connsiteY4282" fmla="*/ 787970 h 3473985"/>
              <a:gd name="connsiteX4283" fmla="*/ 7044505 w 7044505"/>
              <a:gd name="connsiteY4283" fmla="*/ 800033 h 3473985"/>
              <a:gd name="connsiteX4284" fmla="*/ 7020771 w 7044505"/>
              <a:gd name="connsiteY4284" fmla="*/ 803534 h 3473985"/>
              <a:gd name="connsiteX4285" fmla="*/ 6984297 w 7044505"/>
              <a:gd name="connsiteY4285" fmla="*/ 795460 h 3473985"/>
              <a:gd name="connsiteX4286" fmla="*/ 7008614 w 7044505"/>
              <a:gd name="connsiteY4286" fmla="*/ 787970 h 3473985"/>
              <a:gd name="connsiteX4287" fmla="*/ 3570263 w 7044505"/>
              <a:gd name="connsiteY4287" fmla="*/ 765404 h 3473985"/>
              <a:gd name="connsiteX4288" fmla="*/ 3569904 w 7044505"/>
              <a:gd name="connsiteY4288" fmla="*/ 765510 h 3473985"/>
              <a:gd name="connsiteX4289" fmla="*/ 3576719 w 7044505"/>
              <a:gd name="connsiteY4289" fmla="*/ 767459 h 3473985"/>
              <a:gd name="connsiteX4290" fmla="*/ 3576993 w 7044505"/>
              <a:gd name="connsiteY4290" fmla="*/ 767329 h 3473985"/>
              <a:gd name="connsiteX4291" fmla="*/ 1619485 w 7044505"/>
              <a:gd name="connsiteY4291" fmla="*/ 710109 h 3473985"/>
              <a:gd name="connsiteX4292" fmla="*/ 1630002 w 7044505"/>
              <a:gd name="connsiteY4292" fmla="*/ 713367 h 3473985"/>
              <a:gd name="connsiteX4293" fmla="*/ 1654319 w 7044505"/>
              <a:gd name="connsiteY4293" fmla="*/ 731556 h 3473985"/>
              <a:gd name="connsiteX4294" fmla="*/ 1692446 w 7044505"/>
              <a:gd name="connsiteY4294" fmla="*/ 754121 h 3473985"/>
              <a:gd name="connsiteX4295" fmla="*/ 1719292 w 7044505"/>
              <a:gd name="connsiteY4295" fmla="*/ 775811 h 3473985"/>
              <a:gd name="connsiteX4296" fmla="*/ 1679608 w 7044505"/>
              <a:gd name="connsiteY4296" fmla="*/ 774936 h 3473985"/>
              <a:gd name="connsiteX4297" fmla="*/ 1654416 w 7044505"/>
              <a:gd name="connsiteY4297" fmla="*/ 775811 h 3473985"/>
              <a:gd name="connsiteX4298" fmla="*/ 1621443 w 7044505"/>
              <a:gd name="connsiteY4298" fmla="*/ 794000 h 3473985"/>
              <a:gd name="connsiteX4299" fmla="*/ 1611035 w 7044505"/>
              <a:gd name="connsiteY4299" fmla="*/ 778438 h 3473985"/>
              <a:gd name="connsiteX4300" fmla="*/ 1586718 w 7044505"/>
              <a:gd name="connsiteY4300" fmla="*/ 779313 h 3473985"/>
              <a:gd name="connsiteX4301" fmla="*/ 1603156 w 7044505"/>
              <a:gd name="connsiteY4301" fmla="*/ 753246 h 3473985"/>
              <a:gd name="connsiteX4302" fmla="*/ 1608312 w 7044505"/>
              <a:gd name="connsiteY4302" fmla="*/ 726400 h 3473985"/>
              <a:gd name="connsiteX4303" fmla="*/ 1619485 w 7044505"/>
              <a:gd name="connsiteY4303" fmla="*/ 710109 h 3473985"/>
              <a:gd name="connsiteX4304" fmla="*/ 3598840 w 7044505"/>
              <a:gd name="connsiteY4304" fmla="*/ 698743 h 3473985"/>
              <a:gd name="connsiteX4305" fmla="*/ 3592536 w 7044505"/>
              <a:gd name="connsiteY4305" fmla="*/ 700236 h 3473985"/>
              <a:gd name="connsiteX4306" fmla="*/ 3592536 w 7044505"/>
              <a:gd name="connsiteY4306" fmla="*/ 700241 h 3473985"/>
              <a:gd name="connsiteX4307" fmla="*/ 3598568 w 7044505"/>
              <a:gd name="connsiteY4307" fmla="*/ 698813 h 3473985"/>
              <a:gd name="connsiteX4308" fmla="*/ 2982678 w 7044505"/>
              <a:gd name="connsiteY4308" fmla="*/ 687300 h 3473985"/>
              <a:gd name="connsiteX4309" fmla="*/ 3001450 w 7044505"/>
              <a:gd name="connsiteY4309" fmla="*/ 696248 h 3473985"/>
              <a:gd name="connsiteX4310" fmla="*/ 3014776 w 7044505"/>
              <a:gd name="connsiteY4310" fmla="*/ 695373 h 3473985"/>
              <a:gd name="connsiteX4311" fmla="*/ 3018277 w 7044505"/>
              <a:gd name="connsiteY4311" fmla="*/ 707532 h 3473985"/>
              <a:gd name="connsiteX4312" fmla="*/ 3028977 w 7044505"/>
              <a:gd name="connsiteY4312" fmla="*/ 717064 h 3473985"/>
              <a:gd name="connsiteX4313" fmla="*/ 3039092 w 7044505"/>
              <a:gd name="connsiteY4313" fmla="*/ 733210 h 3473985"/>
              <a:gd name="connsiteX4314" fmla="*/ 3024016 w 7044505"/>
              <a:gd name="connsiteY4314" fmla="*/ 747703 h 3473985"/>
              <a:gd name="connsiteX4315" fmla="*/ 3008454 w 7044505"/>
              <a:gd name="connsiteY4315" fmla="*/ 760153 h 3473985"/>
              <a:gd name="connsiteX4316" fmla="*/ 2982095 w 7044505"/>
              <a:gd name="connsiteY4316" fmla="*/ 770366 h 3473985"/>
              <a:gd name="connsiteX4317" fmla="*/ 2957778 w 7044505"/>
              <a:gd name="connsiteY4317" fmla="*/ 778439 h 3473985"/>
              <a:gd name="connsiteX4318" fmla="*/ 2923930 w 7044505"/>
              <a:gd name="connsiteY4318" fmla="*/ 786221 h 3473985"/>
              <a:gd name="connsiteX4319" fmla="*/ 2888330 w 7044505"/>
              <a:gd name="connsiteY4319" fmla="*/ 772019 h 3473985"/>
              <a:gd name="connsiteX4320" fmla="*/ 2863430 w 7044505"/>
              <a:gd name="connsiteY4320" fmla="*/ 772894 h 3473985"/>
              <a:gd name="connsiteX4321" fmla="*/ 2873254 w 7044505"/>
              <a:gd name="connsiteY4321" fmla="*/ 766573 h 3473985"/>
              <a:gd name="connsiteX4322" fmla="*/ 2879869 w 7044505"/>
              <a:gd name="connsiteY4322" fmla="*/ 757624 h 3473985"/>
              <a:gd name="connsiteX4323" fmla="*/ 2874130 w 7044505"/>
              <a:gd name="connsiteY4323" fmla="*/ 751010 h 3473985"/>
              <a:gd name="connsiteX4324" fmla="*/ 2867224 w 7044505"/>
              <a:gd name="connsiteY4324" fmla="*/ 743812 h 3473985"/>
              <a:gd name="connsiteX4325" fmla="*/ 2838919 w 7044505"/>
              <a:gd name="connsiteY4325" fmla="*/ 743229 h 3473985"/>
              <a:gd name="connsiteX4326" fmla="*/ 2861194 w 7044505"/>
              <a:gd name="connsiteY4326" fmla="*/ 737198 h 3473985"/>
              <a:gd name="connsiteX4327" fmla="*/ 2871309 w 7044505"/>
              <a:gd name="connsiteY4327" fmla="*/ 731654 h 3473985"/>
              <a:gd name="connsiteX4328" fmla="*/ 2875102 w 7044505"/>
              <a:gd name="connsiteY4328" fmla="*/ 722121 h 3473985"/>
              <a:gd name="connsiteX4329" fmla="*/ 2851369 w 7044505"/>
              <a:gd name="connsiteY4329" fmla="*/ 722121 h 3473985"/>
              <a:gd name="connsiteX4330" fmla="*/ 2832598 w 7044505"/>
              <a:gd name="connsiteY4330" fmla="*/ 717453 h 3473985"/>
              <a:gd name="connsiteX4331" fmla="*/ 2842421 w 7044505"/>
              <a:gd name="connsiteY4331" fmla="*/ 704419 h 3473985"/>
              <a:gd name="connsiteX4332" fmla="*/ 2855163 w 7044505"/>
              <a:gd name="connsiteY4332" fmla="*/ 699459 h 3473985"/>
              <a:gd name="connsiteX4333" fmla="*/ 2862361 w 7044505"/>
              <a:gd name="connsiteY4333" fmla="*/ 700042 h 3473985"/>
              <a:gd name="connsiteX4334" fmla="*/ 2859442 w 7044505"/>
              <a:gd name="connsiteY4334" fmla="*/ 689051 h 3473985"/>
              <a:gd name="connsiteX4335" fmla="*/ 2889205 w 7044505"/>
              <a:gd name="connsiteY4335" fmla="*/ 708698 h 3473985"/>
              <a:gd name="connsiteX4336" fmla="*/ 2894459 w 7044505"/>
              <a:gd name="connsiteY4336" fmla="*/ 724359 h 3473985"/>
              <a:gd name="connsiteX4337" fmla="*/ 2907200 w 7044505"/>
              <a:gd name="connsiteY4337" fmla="*/ 718523 h 3473985"/>
              <a:gd name="connsiteX4338" fmla="*/ 2909826 w 7044505"/>
              <a:gd name="connsiteY4338" fmla="*/ 709575 h 3473985"/>
              <a:gd name="connsiteX4339" fmla="*/ 2918774 w 7044505"/>
              <a:gd name="connsiteY4339" fmla="*/ 703446 h 3473985"/>
              <a:gd name="connsiteX4340" fmla="*/ 2926556 w 7044505"/>
              <a:gd name="connsiteY4340" fmla="*/ 707532 h 3473985"/>
              <a:gd name="connsiteX4341" fmla="*/ 2939589 w 7044505"/>
              <a:gd name="connsiteY4341" fmla="*/ 698583 h 3473985"/>
              <a:gd name="connsiteX4342" fmla="*/ 2949705 w 7044505"/>
              <a:gd name="connsiteY4342" fmla="*/ 702085 h 3473985"/>
              <a:gd name="connsiteX4343" fmla="*/ 2960988 w 7044505"/>
              <a:gd name="connsiteY4343" fmla="*/ 700334 h 3473985"/>
              <a:gd name="connsiteX4344" fmla="*/ 2968770 w 7044505"/>
              <a:gd name="connsiteY4344" fmla="*/ 700042 h 3473985"/>
              <a:gd name="connsiteX4345" fmla="*/ 2980344 w 7044505"/>
              <a:gd name="connsiteY4345" fmla="*/ 699167 h 3473985"/>
              <a:gd name="connsiteX4346" fmla="*/ 2982678 w 7044505"/>
              <a:gd name="connsiteY4346" fmla="*/ 687300 h 3473985"/>
              <a:gd name="connsiteX4347" fmla="*/ 947062 w 7044505"/>
              <a:gd name="connsiteY4347" fmla="*/ 674079 h 3473985"/>
              <a:gd name="connsiteX4348" fmla="*/ 906343 w 7044505"/>
              <a:gd name="connsiteY4348" fmla="*/ 685938 h 3473985"/>
              <a:gd name="connsiteX4349" fmla="*/ 854598 w 7044505"/>
              <a:gd name="connsiteY4349" fmla="*/ 701112 h 3473985"/>
              <a:gd name="connsiteX4350" fmla="*/ 892531 w 7044505"/>
              <a:gd name="connsiteY4350" fmla="*/ 694887 h 3473985"/>
              <a:gd name="connsiteX4351" fmla="*/ 917042 w 7044505"/>
              <a:gd name="connsiteY4351" fmla="*/ 703543 h 3473985"/>
              <a:gd name="connsiteX4352" fmla="*/ 895644 w 7044505"/>
              <a:gd name="connsiteY4352" fmla="*/ 706656 h 3473985"/>
              <a:gd name="connsiteX4353" fmla="*/ 894573 w 7044505"/>
              <a:gd name="connsiteY4353" fmla="*/ 719106 h 3473985"/>
              <a:gd name="connsiteX4354" fmla="*/ 883486 w 7044505"/>
              <a:gd name="connsiteY4354" fmla="*/ 730486 h 3473985"/>
              <a:gd name="connsiteX4355" fmla="*/ 892143 w 7044505"/>
              <a:gd name="connsiteY4355" fmla="*/ 737683 h 3473985"/>
              <a:gd name="connsiteX4356" fmla="*/ 909748 w 7044505"/>
              <a:gd name="connsiteY4356" fmla="*/ 731848 h 3473985"/>
              <a:gd name="connsiteX4357" fmla="*/ 932897 w 7044505"/>
              <a:gd name="connsiteY4357" fmla="*/ 717744 h 3473985"/>
              <a:gd name="connsiteX4358" fmla="*/ 918794 w 7044505"/>
              <a:gd name="connsiteY4358" fmla="*/ 741865 h 3473985"/>
              <a:gd name="connsiteX4359" fmla="*/ 943596 w 7044505"/>
              <a:gd name="connsiteY4359" fmla="*/ 730875 h 3473985"/>
              <a:gd name="connsiteX4360" fmla="*/ 949432 w 7044505"/>
              <a:gd name="connsiteY4360" fmla="*/ 720565 h 3473985"/>
              <a:gd name="connsiteX4361" fmla="*/ 962563 w 7044505"/>
              <a:gd name="connsiteY4361" fmla="*/ 712589 h 3473985"/>
              <a:gd name="connsiteX4362" fmla="*/ 989505 w 7044505"/>
              <a:gd name="connsiteY4362" fmla="*/ 698485 h 3473985"/>
              <a:gd name="connsiteX4363" fmla="*/ 978709 w 7044505"/>
              <a:gd name="connsiteY4363" fmla="*/ 689731 h 3473985"/>
              <a:gd name="connsiteX4364" fmla="*/ 945638 w 7044505"/>
              <a:gd name="connsiteY4364" fmla="*/ 694206 h 3473985"/>
              <a:gd name="connsiteX4365" fmla="*/ 954587 w 7044505"/>
              <a:gd name="connsiteY4365" fmla="*/ 676600 h 3473985"/>
              <a:gd name="connsiteX4366" fmla="*/ 947062 w 7044505"/>
              <a:gd name="connsiteY4366" fmla="*/ 674079 h 3473985"/>
              <a:gd name="connsiteX4367" fmla="*/ 3655636 w 7044505"/>
              <a:gd name="connsiteY4367" fmla="*/ 634494 h 3473985"/>
              <a:gd name="connsiteX4368" fmla="*/ 3646422 w 7044505"/>
              <a:gd name="connsiteY4368" fmla="*/ 635165 h 3473985"/>
              <a:gd name="connsiteX4369" fmla="*/ 3646158 w 7044505"/>
              <a:gd name="connsiteY4369" fmla="*/ 635253 h 3473985"/>
              <a:gd name="connsiteX4370" fmla="*/ 3655553 w 7044505"/>
              <a:gd name="connsiteY4370" fmla="*/ 634569 h 3473985"/>
              <a:gd name="connsiteX4371" fmla="*/ 1797299 w 7044505"/>
              <a:gd name="connsiteY4371" fmla="*/ 625730 h 3473985"/>
              <a:gd name="connsiteX4372" fmla="*/ 1822491 w 7044505"/>
              <a:gd name="connsiteY4372" fmla="*/ 631760 h 3473985"/>
              <a:gd name="connsiteX4373" fmla="*/ 1819864 w 7044505"/>
              <a:gd name="connsiteY4373" fmla="*/ 657828 h 3473985"/>
              <a:gd name="connsiteX4374" fmla="*/ 1779985 w 7044505"/>
              <a:gd name="connsiteY4374" fmla="*/ 656077 h 3473985"/>
              <a:gd name="connsiteX4375" fmla="*/ 1797299 w 7044505"/>
              <a:gd name="connsiteY4375" fmla="*/ 625730 h 3473985"/>
              <a:gd name="connsiteX4376" fmla="*/ 3665972 w 7044505"/>
              <a:gd name="connsiteY4376" fmla="*/ 615711 h 3473985"/>
              <a:gd name="connsiteX4377" fmla="*/ 3665777 w 7044505"/>
              <a:gd name="connsiteY4377" fmla="*/ 615835 h 3473985"/>
              <a:gd name="connsiteX4378" fmla="*/ 3676855 w 7044505"/>
              <a:gd name="connsiteY4378" fmla="*/ 617293 h 3473985"/>
              <a:gd name="connsiteX4379" fmla="*/ 3686010 w 7044505"/>
              <a:gd name="connsiteY4379" fmla="*/ 619506 h 3473985"/>
              <a:gd name="connsiteX4380" fmla="*/ 3694643 w 7044505"/>
              <a:gd name="connsiteY4380" fmla="*/ 622180 h 3473985"/>
              <a:gd name="connsiteX4381" fmla="*/ 3694760 w 7044505"/>
              <a:gd name="connsiteY4381" fmla="*/ 622010 h 3473985"/>
              <a:gd name="connsiteX4382" fmla="*/ 3686399 w 7044505"/>
              <a:gd name="connsiteY4382" fmla="*/ 619408 h 3473985"/>
              <a:gd name="connsiteX4383" fmla="*/ 3665972 w 7044505"/>
              <a:gd name="connsiteY4383" fmla="*/ 615711 h 3473985"/>
              <a:gd name="connsiteX4384" fmla="*/ 3774619 w 7044505"/>
              <a:gd name="connsiteY4384" fmla="*/ 608623 h 3473985"/>
              <a:gd name="connsiteX4385" fmla="*/ 3768199 w 7044505"/>
              <a:gd name="connsiteY4385" fmla="*/ 609194 h 3473985"/>
              <a:gd name="connsiteX4386" fmla="*/ 3767864 w 7044505"/>
              <a:gd name="connsiteY4386" fmla="*/ 609272 h 3473985"/>
              <a:gd name="connsiteX4387" fmla="*/ 3774035 w 7044505"/>
              <a:gd name="connsiteY4387" fmla="*/ 608758 h 3473985"/>
              <a:gd name="connsiteX4388" fmla="*/ 3782497 w 7044505"/>
              <a:gd name="connsiteY4388" fmla="*/ 610266 h 3473985"/>
              <a:gd name="connsiteX4389" fmla="*/ 3793683 w 7044505"/>
              <a:gd name="connsiteY4389" fmla="*/ 613086 h 3473985"/>
              <a:gd name="connsiteX4390" fmla="*/ 3793692 w 7044505"/>
              <a:gd name="connsiteY4390" fmla="*/ 613056 h 3473985"/>
              <a:gd name="connsiteX4391" fmla="*/ 3788637 w 7044505"/>
              <a:gd name="connsiteY4391" fmla="*/ 613657 h 3473985"/>
              <a:gd name="connsiteX4392" fmla="*/ 3783081 w 7044505"/>
              <a:gd name="connsiteY4392" fmla="*/ 610167 h 3473985"/>
              <a:gd name="connsiteX4393" fmla="*/ 3774619 w 7044505"/>
              <a:gd name="connsiteY4393" fmla="*/ 608623 h 3473985"/>
              <a:gd name="connsiteX4394" fmla="*/ 3710618 w 7044505"/>
              <a:gd name="connsiteY4394" fmla="*/ 600830 h 3473985"/>
              <a:gd name="connsiteX4395" fmla="*/ 3710259 w 7044505"/>
              <a:gd name="connsiteY4395" fmla="*/ 600949 h 3473985"/>
              <a:gd name="connsiteX4396" fmla="*/ 3713895 w 7044505"/>
              <a:gd name="connsiteY4396" fmla="*/ 603565 h 3473985"/>
              <a:gd name="connsiteX4397" fmla="*/ 3711882 w 7044505"/>
              <a:gd name="connsiteY4397" fmla="*/ 602095 h 3473985"/>
              <a:gd name="connsiteX4398" fmla="*/ 3712224 w 7044505"/>
              <a:gd name="connsiteY4398" fmla="*/ 601843 h 3473985"/>
              <a:gd name="connsiteX4399" fmla="*/ 3725403 w 7044505"/>
              <a:gd name="connsiteY4399" fmla="*/ 592465 h 3473985"/>
              <a:gd name="connsiteX4400" fmla="*/ 3725042 w 7044505"/>
              <a:gd name="connsiteY4400" fmla="*/ 592731 h 3473985"/>
              <a:gd name="connsiteX4401" fmla="*/ 3734825 w 7044505"/>
              <a:gd name="connsiteY4401" fmla="*/ 600077 h 3473985"/>
              <a:gd name="connsiteX4402" fmla="*/ 3746217 w 7044505"/>
              <a:gd name="connsiteY4402" fmla="*/ 608320 h 3473985"/>
              <a:gd name="connsiteX4403" fmla="*/ 3759360 w 7044505"/>
              <a:gd name="connsiteY4403" fmla="*/ 611287 h 3473985"/>
              <a:gd name="connsiteX4404" fmla="*/ 3763369 w 7044505"/>
              <a:gd name="connsiteY4404" fmla="*/ 610319 h 3473985"/>
              <a:gd name="connsiteX4405" fmla="*/ 3759944 w 7044505"/>
              <a:gd name="connsiteY4405" fmla="*/ 611116 h 3473985"/>
              <a:gd name="connsiteX4406" fmla="*/ 3746801 w 7044505"/>
              <a:gd name="connsiteY4406" fmla="*/ 608223 h 3473985"/>
              <a:gd name="connsiteX4407" fmla="*/ 3725403 w 7044505"/>
              <a:gd name="connsiteY4407" fmla="*/ 592465 h 3473985"/>
              <a:gd name="connsiteX4408" fmla="*/ 4269605 w 7044505"/>
              <a:gd name="connsiteY4408" fmla="*/ 587310 h 3473985"/>
              <a:gd name="connsiteX4409" fmla="*/ 4286919 w 7044505"/>
              <a:gd name="connsiteY4409" fmla="*/ 600052 h 3473985"/>
              <a:gd name="connsiteX4410" fmla="*/ 4250444 w 7044505"/>
              <a:gd name="connsiteY4410" fmla="*/ 607541 h 3473985"/>
              <a:gd name="connsiteX4411" fmla="*/ 4269605 w 7044505"/>
              <a:gd name="connsiteY4411" fmla="*/ 587310 h 3473985"/>
              <a:gd name="connsiteX4412" fmla="*/ 3904368 w 7044505"/>
              <a:gd name="connsiteY4412" fmla="*/ 579849 h 3473985"/>
              <a:gd name="connsiteX4413" fmla="*/ 3899313 w 7044505"/>
              <a:gd name="connsiteY4413" fmla="*/ 580210 h 3473985"/>
              <a:gd name="connsiteX4414" fmla="*/ 3898977 w 7044505"/>
              <a:gd name="connsiteY4414" fmla="*/ 580351 h 3473985"/>
              <a:gd name="connsiteX4415" fmla="*/ 3904298 w 7044505"/>
              <a:gd name="connsiteY4415" fmla="*/ 579966 h 3473985"/>
              <a:gd name="connsiteX4416" fmla="*/ 3837380 w 7044505"/>
              <a:gd name="connsiteY4416" fmla="*/ 567456 h 3473985"/>
              <a:gd name="connsiteX4417" fmla="*/ 3827106 w 7044505"/>
              <a:gd name="connsiteY4417" fmla="*/ 569011 h 3473985"/>
              <a:gd name="connsiteX4418" fmla="*/ 3827056 w 7044505"/>
              <a:gd name="connsiteY4418" fmla="*/ 569029 h 3473985"/>
              <a:gd name="connsiteX4419" fmla="*/ 3837355 w 7044505"/>
              <a:gd name="connsiteY4419" fmla="*/ 567468 h 3473985"/>
              <a:gd name="connsiteX4420" fmla="*/ 3845501 w 7044505"/>
              <a:gd name="connsiteY4420" fmla="*/ 563541 h 3473985"/>
              <a:gd name="connsiteX4421" fmla="*/ 3845139 w 7044505"/>
              <a:gd name="connsiteY4421" fmla="*/ 563724 h 3473985"/>
              <a:gd name="connsiteX4422" fmla="*/ 3853210 w 7044505"/>
              <a:gd name="connsiteY4422" fmla="*/ 567468 h 3473985"/>
              <a:gd name="connsiteX4423" fmla="*/ 3873635 w 7044505"/>
              <a:gd name="connsiteY4423" fmla="*/ 581377 h 3473985"/>
              <a:gd name="connsiteX4424" fmla="*/ 3873635 w 7044505"/>
              <a:gd name="connsiteY4424" fmla="*/ 591845 h 3473985"/>
              <a:gd name="connsiteX4425" fmla="*/ 3873720 w 7044505"/>
              <a:gd name="connsiteY4425" fmla="*/ 591711 h 3473985"/>
              <a:gd name="connsiteX4426" fmla="*/ 3874219 w 7044505"/>
              <a:gd name="connsiteY4426" fmla="*/ 591484 h 3473985"/>
              <a:gd name="connsiteX4427" fmla="*/ 3874219 w 7044505"/>
              <a:gd name="connsiteY4427" fmla="*/ 581279 h 3473985"/>
              <a:gd name="connsiteX4428" fmla="*/ 3853794 w 7044505"/>
              <a:gd name="connsiteY4428" fmla="*/ 567371 h 3473985"/>
              <a:gd name="connsiteX4429" fmla="*/ 3845501 w 7044505"/>
              <a:gd name="connsiteY4429" fmla="*/ 563541 h 3473985"/>
              <a:gd name="connsiteX4430" fmla="*/ 2246996 w 7044505"/>
              <a:gd name="connsiteY4430" fmla="*/ 559663 h 3473985"/>
              <a:gd name="connsiteX4431" fmla="*/ 2267191 w 7044505"/>
              <a:gd name="connsiteY4431" fmla="*/ 570484 h 3473985"/>
              <a:gd name="connsiteX4432" fmla="*/ 2282754 w 7044505"/>
              <a:gd name="connsiteY4432" fmla="*/ 584977 h 3473985"/>
              <a:gd name="connsiteX4433" fmla="*/ 2247543 w 7044505"/>
              <a:gd name="connsiteY4433" fmla="*/ 593050 h 3473985"/>
              <a:gd name="connsiteX4434" fmla="*/ 2226145 w 7044505"/>
              <a:gd name="connsiteY4434" fmla="*/ 580308 h 3473985"/>
              <a:gd name="connsiteX4435" fmla="*/ 2229062 w 7044505"/>
              <a:gd name="connsiteY4435" fmla="*/ 563577 h 3473985"/>
              <a:gd name="connsiteX4436" fmla="*/ 2246996 w 7044505"/>
              <a:gd name="connsiteY4436" fmla="*/ 559663 h 3473985"/>
              <a:gd name="connsiteX4437" fmla="*/ 6845500 w 7044505"/>
              <a:gd name="connsiteY4437" fmla="*/ 520196 h 3473985"/>
              <a:gd name="connsiteX4438" fmla="*/ 6866898 w 7044505"/>
              <a:gd name="connsiteY4438" fmla="*/ 536926 h 3473985"/>
              <a:gd name="connsiteX4439" fmla="*/ 6825852 w 7044505"/>
              <a:gd name="connsiteY4439" fmla="*/ 541595 h 3473985"/>
              <a:gd name="connsiteX4440" fmla="*/ 6798131 w 7044505"/>
              <a:gd name="connsiteY4440" fmla="*/ 542178 h 3473985"/>
              <a:gd name="connsiteX4441" fmla="*/ 6845500 w 7044505"/>
              <a:gd name="connsiteY4441" fmla="*/ 520196 h 3473985"/>
              <a:gd name="connsiteX4442" fmla="*/ 4864154 w 7044505"/>
              <a:gd name="connsiteY4442" fmla="*/ 458406 h 3473985"/>
              <a:gd name="connsiteX4443" fmla="*/ 4867986 w 7044505"/>
              <a:gd name="connsiteY4443" fmla="*/ 461836 h 3473985"/>
              <a:gd name="connsiteX4444" fmla="*/ 4853007 w 7044505"/>
              <a:gd name="connsiteY4444" fmla="*/ 468159 h 3473985"/>
              <a:gd name="connsiteX4445" fmla="*/ 4864154 w 7044505"/>
              <a:gd name="connsiteY4445" fmla="*/ 458406 h 3473985"/>
              <a:gd name="connsiteX4446" fmla="*/ 4692810 w 7044505"/>
              <a:gd name="connsiteY4446" fmla="*/ 443940 h 3473985"/>
              <a:gd name="connsiteX4447" fmla="*/ 4714208 w 7044505"/>
              <a:gd name="connsiteY4447" fmla="*/ 452596 h 3473985"/>
              <a:gd name="connsiteX4448" fmla="*/ 4684153 w 7044505"/>
              <a:gd name="connsiteY4448" fmla="*/ 459502 h 3473985"/>
              <a:gd name="connsiteX4449" fmla="*/ 4692810 w 7044505"/>
              <a:gd name="connsiteY4449" fmla="*/ 443940 h 3473985"/>
              <a:gd name="connsiteX4450" fmla="*/ 1239674 w 7044505"/>
              <a:gd name="connsiteY4450" fmla="*/ 431393 h 3473985"/>
              <a:gd name="connsiteX4451" fmla="*/ 1237048 w 7044505"/>
              <a:gd name="connsiteY4451" fmla="*/ 459114 h 3473985"/>
              <a:gd name="connsiteX4452" fmla="*/ 1244828 w 7044505"/>
              <a:gd name="connsiteY4452" fmla="*/ 503369 h 3473985"/>
              <a:gd name="connsiteX4453" fmla="*/ 1252610 w 7044505"/>
              <a:gd name="connsiteY4453" fmla="*/ 531090 h 3473985"/>
              <a:gd name="connsiteX4454" fmla="*/ 1283832 w 7044505"/>
              <a:gd name="connsiteY4454" fmla="*/ 546750 h 3473985"/>
              <a:gd name="connsiteX4455" fmla="*/ 1318556 w 7044505"/>
              <a:gd name="connsiteY4455" fmla="*/ 572818 h 3473985"/>
              <a:gd name="connsiteX4456" fmla="*/ 1290835 w 7044505"/>
              <a:gd name="connsiteY4456" fmla="*/ 573693 h 3473985"/>
              <a:gd name="connsiteX4457" fmla="*/ 1271869 w 7044505"/>
              <a:gd name="connsiteY4457" fmla="*/ 586435 h 3473985"/>
              <a:gd name="connsiteX4458" fmla="*/ 1286653 w 7044505"/>
              <a:gd name="connsiteY4458" fmla="*/ 587310 h 3473985"/>
              <a:gd name="connsiteX4459" fmla="*/ 1299687 w 7044505"/>
              <a:gd name="connsiteY4459" fmla="*/ 604624 h 3473985"/>
              <a:gd name="connsiteX4460" fmla="*/ 1238117 w 7044505"/>
              <a:gd name="connsiteY4460" fmla="*/ 603749 h 3473985"/>
              <a:gd name="connsiteX4461" fmla="*/ 1212926 w 7044505"/>
              <a:gd name="connsiteY4461" fmla="*/ 595091 h 3473985"/>
              <a:gd name="connsiteX4462" fmla="*/ 1198141 w 7044505"/>
              <a:gd name="connsiteY4462" fmla="*/ 594216 h 3473985"/>
              <a:gd name="connsiteX4463" fmla="*/ 1169545 w 7044505"/>
              <a:gd name="connsiteY4463" fmla="*/ 606374 h 3473985"/>
              <a:gd name="connsiteX4464" fmla="*/ 1110602 w 7044505"/>
              <a:gd name="connsiteY4464" fmla="*/ 619408 h 3473985"/>
              <a:gd name="connsiteX4465" fmla="*/ 1068097 w 7044505"/>
              <a:gd name="connsiteY4465" fmla="*/ 600343 h 3473985"/>
              <a:gd name="connsiteX4466" fmla="*/ 1022965 w 7044505"/>
              <a:gd name="connsiteY4466" fmla="*/ 590812 h 3473985"/>
              <a:gd name="connsiteX4467" fmla="*/ 996120 w 7044505"/>
              <a:gd name="connsiteY4467" fmla="*/ 572623 h 3473985"/>
              <a:gd name="connsiteX4468" fmla="*/ 1053409 w 7044505"/>
              <a:gd name="connsiteY4468" fmla="*/ 559589 h 3473985"/>
              <a:gd name="connsiteX4469" fmla="*/ 1103696 w 7044505"/>
              <a:gd name="connsiteY4469" fmla="*/ 556088 h 3473985"/>
              <a:gd name="connsiteX4470" fmla="*/ 1036874 w 7044505"/>
              <a:gd name="connsiteY4470" fmla="*/ 546555 h 3473985"/>
              <a:gd name="connsiteX4471" fmla="*/ 979584 w 7044505"/>
              <a:gd name="connsiteY4471" fmla="*/ 534397 h 3473985"/>
              <a:gd name="connsiteX4472" fmla="*/ 1030747 w 7044505"/>
              <a:gd name="connsiteY4472" fmla="*/ 514458 h 3473985"/>
              <a:gd name="connsiteX4473" fmla="*/ 984740 w 7044505"/>
              <a:gd name="connsiteY4473" fmla="*/ 520488 h 3473985"/>
              <a:gd name="connsiteX4474" fmla="*/ 976959 w 7044505"/>
              <a:gd name="connsiteY4474" fmla="*/ 510956 h 3473985"/>
              <a:gd name="connsiteX4475" fmla="*/ 967426 w 7044505"/>
              <a:gd name="connsiteY4475" fmla="*/ 494519 h 3473985"/>
              <a:gd name="connsiteX4476" fmla="*/ 973457 w 7044505"/>
              <a:gd name="connsiteY4476" fmla="*/ 480609 h 3473985"/>
              <a:gd name="connsiteX4477" fmla="*/ 1009056 w 7044505"/>
              <a:gd name="connsiteY4477" fmla="*/ 459794 h 3473985"/>
              <a:gd name="connsiteX4478" fmla="*/ 1058467 w 7044505"/>
              <a:gd name="connsiteY4478" fmla="*/ 448512 h 3473985"/>
              <a:gd name="connsiteX4479" fmla="*/ 1054966 w 7044505"/>
              <a:gd name="connsiteY4479" fmla="*/ 471077 h 3473985"/>
              <a:gd name="connsiteX4480" fmla="*/ 1069750 w 7044505"/>
              <a:gd name="connsiteY4480" fmla="*/ 477108 h 3473985"/>
              <a:gd name="connsiteX4481" fmla="*/ 1082783 w 7044505"/>
              <a:gd name="connsiteY4481" fmla="*/ 458919 h 3473985"/>
              <a:gd name="connsiteX4482" fmla="*/ 1114006 w 7044505"/>
              <a:gd name="connsiteY4482" fmla="*/ 473704 h 3473985"/>
              <a:gd name="connsiteX4483" fmla="*/ 1120037 w 7044505"/>
              <a:gd name="connsiteY4483" fmla="*/ 478956 h 3473985"/>
              <a:gd name="connsiteX4484" fmla="*/ 1142602 w 7044505"/>
              <a:gd name="connsiteY4484" fmla="*/ 477205 h 3473985"/>
              <a:gd name="connsiteX4485" fmla="*/ 1127818 w 7044505"/>
              <a:gd name="connsiteY4485" fmla="*/ 460767 h 3473985"/>
              <a:gd name="connsiteX4486" fmla="*/ 1164292 w 7044505"/>
              <a:gd name="connsiteY4486" fmla="*/ 474677 h 3473985"/>
              <a:gd name="connsiteX4487" fmla="*/ 1179077 w 7044505"/>
              <a:gd name="connsiteY4487" fmla="*/ 508525 h 3473985"/>
              <a:gd name="connsiteX4488" fmla="*/ 1191234 w 7044505"/>
              <a:gd name="connsiteY4488" fmla="*/ 498117 h 3473985"/>
              <a:gd name="connsiteX4489" fmla="*/ 1178201 w 7044505"/>
              <a:gd name="connsiteY4489" fmla="*/ 450457 h 3473985"/>
              <a:gd name="connsiteX4490" fmla="*/ 1199017 w 7044505"/>
              <a:gd name="connsiteY4490" fmla="*/ 450457 h 3473985"/>
              <a:gd name="connsiteX4491" fmla="*/ 1225863 w 7044505"/>
              <a:gd name="connsiteY4491" fmla="*/ 460864 h 3473985"/>
              <a:gd name="connsiteX4492" fmla="*/ 1201545 w 7044505"/>
              <a:gd name="connsiteY4492" fmla="*/ 440050 h 3473985"/>
              <a:gd name="connsiteX4493" fmla="*/ 1239674 w 7044505"/>
              <a:gd name="connsiteY4493" fmla="*/ 431393 h 3473985"/>
              <a:gd name="connsiteX4494" fmla="*/ 6073013 w 7044505"/>
              <a:gd name="connsiteY4494" fmla="*/ 430517 h 3473985"/>
              <a:gd name="connsiteX4495" fmla="*/ 6098497 w 7044505"/>
              <a:gd name="connsiteY4495" fmla="*/ 454834 h 3473985"/>
              <a:gd name="connsiteX4496" fmla="*/ 6040623 w 7044505"/>
              <a:gd name="connsiteY4496" fmla="*/ 445594 h 3473985"/>
              <a:gd name="connsiteX4497" fmla="*/ 6073013 w 7044505"/>
              <a:gd name="connsiteY4497" fmla="*/ 430517 h 3473985"/>
              <a:gd name="connsiteX4498" fmla="*/ 1717947 w 7044505"/>
              <a:gd name="connsiteY4498" fmla="*/ 428192 h 3473985"/>
              <a:gd name="connsiteX4499" fmla="*/ 1750514 w 7044505"/>
              <a:gd name="connsiteY4499" fmla="*/ 434019 h 3473985"/>
              <a:gd name="connsiteX4500" fmla="*/ 1799925 w 7044505"/>
              <a:gd name="connsiteY4500" fmla="*/ 458335 h 3473985"/>
              <a:gd name="connsiteX4501" fmla="*/ 1753140 w 7044505"/>
              <a:gd name="connsiteY4501" fmla="*/ 466117 h 3473985"/>
              <a:gd name="connsiteX4502" fmla="*/ 1723669 w 7044505"/>
              <a:gd name="connsiteY4502" fmla="*/ 456585 h 3473985"/>
              <a:gd name="connsiteX4503" fmla="*/ 1711511 w 7044505"/>
              <a:gd name="connsiteY4503" fmla="*/ 432268 h 3473985"/>
              <a:gd name="connsiteX4504" fmla="*/ 1717947 w 7044505"/>
              <a:gd name="connsiteY4504" fmla="*/ 428192 h 3473985"/>
              <a:gd name="connsiteX4505" fmla="*/ 1622456 w 7044505"/>
              <a:gd name="connsiteY4505" fmla="*/ 427904 h 3473985"/>
              <a:gd name="connsiteX4506" fmla="*/ 1630488 w 7044505"/>
              <a:gd name="connsiteY4506" fmla="*/ 431490 h 3473985"/>
              <a:gd name="connsiteX4507" fmla="*/ 1610548 w 7044505"/>
              <a:gd name="connsiteY4507" fmla="*/ 448804 h 3473985"/>
              <a:gd name="connsiteX4508" fmla="*/ 1600141 w 7044505"/>
              <a:gd name="connsiteY4508" fmla="*/ 476525 h 3473985"/>
              <a:gd name="connsiteX4509" fmla="*/ 1604518 w 7044505"/>
              <a:gd name="connsiteY4509" fmla="*/ 501717 h 3473985"/>
              <a:gd name="connsiteX4510" fmla="*/ 1637491 w 7044505"/>
              <a:gd name="connsiteY4510" fmla="*/ 514750 h 3473985"/>
              <a:gd name="connsiteX4511" fmla="*/ 1616677 w 7044505"/>
              <a:gd name="connsiteY4511" fmla="*/ 499965 h 3473985"/>
              <a:gd name="connsiteX4512" fmla="*/ 1627084 w 7044505"/>
              <a:gd name="connsiteY4512" fmla="*/ 481777 h 3473985"/>
              <a:gd name="connsiteX4513" fmla="*/ 1621053 w 7044505"/>
              <a:gd name="connsiteY4513" fmla="*/ 453181 h 3473985"/>
              <a:gd name="connsiteX4514" fmla="*/ 1662683 w 7044505"/>
              <a:gd name="connsiteY4514" fmla="*/ 436742 h 3473985"/>
              <a:gd name="connsiteX4515" fmla="*/ 1700811 w 7044505"/>
              <a:gd name="connsiteY4515" fmla="*/ 436742 h 3473985"/>
              <a:gd name="connsiteX4516" fmla="*/ 1714721 w 7044505"/>
              <a:gd name="connsiteY4516" fmla="*/ 460183 h 3473985"/>
              <a:gd name="connsiteX4517" fmla="*/ 1713845 w 7044505"/>
              <a:gd name="connsiteY4517" fmla="*/ 493157 h 3473985"/>
              <a:gd name="connsiteX4518" fmla="*/ 1745943 w 7044505"/>
              <a:gd name="connsiteY4518" fmla="*/ 482750 h 3473985"/>
              <a:gd name="connsiteX4519" fmla="*/ 1758101 w 7044505"/>
              <a:gd name="connsiteY4519" fmla="*/ 487126 h 3473985"/>
              <a:gd name="connsiteX4520" fmla="*/ 1779791 w 7044505"/>
              <a:gd name="connsiteY4520" fmla="*/ 470688 h 3473985"/>
              <a:gd name="connsiteX4521" fmla="*/ 1821421 w 7044505"/>
              <a:gd name="connsiteY4521" fmla="*/ 487126 h 3473985"/>
              <a:gd name="connsiteX4522" fmla="*/ 1845737 w 7044505"/>
              <a:gd name="connsiteY4522" fmla="*/ 501035 h 3473985"/>
              <a:gd name="connsiteX4523" fmla="*/ 1868303 w 7044505"/>
              <a:gd name="connsiteY4523" fmla="*/ 519224 h 3473985"/>
              <a:gd name="connsiteX4524" fmla="*/ 1897775 w 7044505"/>
              <a:gd name="connsiteY4524" fmla="*/ 518348 h 3473985"/>
              <a:gd name="connsiteX4525" fmla="*/ 1881337 w 7044505"/>
              <a:gd name="connsiteY4525" fmla="*/ 533911 h 3473985"/>
              <a:gd name="connsiteX4526" fmla="*/ 1888242 w 7044505"/>
              <a:gd name="connsiteY4526" fmla="*/ 539942 h 3473985"/>
              <a:gd name="connsiteX4527" fmla="*/ 1913434 w 7044505"/>
              <a:gd name="connsiteY4527" fmla="*/ 534786 h 3473985"/>
              <a:gd name="connsiteX4528" fmla="*/ 1927344 w 7044505"/>
              <a:gd name="connsiteY4528" fmla="*/ 544319 h 3473985"/>
              <a:gd name="connsiteX4529" fmla="*/ 1957690 w 7044505"/>
              <a:gd name="connsiteY4529" fmla="*/ 553851 h 3473985"/>
              <a:gd name="connsiteX4530" fmla="*/ 1954189 w 7044505"/>
              <a:gd name="connsiteY4530" fmla="*/ 569413 h 3473985"/>
              <a:gd name="connsiteX4531" fmla="*/ 1968098 w 7044505"/>
              <a:gd name="connsiteY4531" fmla="*/ 562507 h 3473985"/>
              <a:gd name="connsiteX4532" fmla="*/ 1978505 w 7044505"/>
              <a:gd name="connsiteY4532" fmla="*/ 578945 h 3473985"/>
              <a:gd name="connsiteX4533" fmla="*/ 1967222 w 7044505"/>
              <a:gd name="connsiteY4533" fmla="*/ 587601 h 3473985"/>
              <a:gd name="connsiteX4534" fmla="*/ 1989788 w 7044505"/>
              <a:gd name="connsiteY4534" fmla="*/ 598885 h 3473985"/>
              <a:gd name="connsiteX4535" fmla="*/ 1962943 w 7044505"/>
              <a:gd name="connsiteY4535" fmla="*/ 604916 h 3473985"/>
              <a:gd name="connsiteX4536" fmla="*/ 1989010 w 7044505"/>
              <a:gd name="connsiteY4536" fmla="*/ 626606 h 3473985"/>
              <a:gd name="connsiteX4537" fmla="*/ 2023734 w 7044505"/>
              <a:gd name="connsiteY4537" fmla="*/ 638764 h 3473985"/>
              <a:gd name="connsiteX4538" fmla="*/ 2058458 w 7044505"/>
              <a:gd name="connsiteY4538" fmla="*/ 656952 h 3473985"/>
              <a:gd name="connsiteX4539" fmla="*/ 2074896 w 7044505"/>
              <a:gd name="connsiteY4539" fmla="*/ 671737 h 3473985"/>
              <a:gd name="connsiteX4540" fmla="*/ 2097462 w 7044505"/>
              <a:gd name="connsiteY4540" fmla="*/ 685646 h 3473985"/>
              <a:gd name="connsiteX4541" fmla="*/ 2072270 w 7044505"/>
              <a:gd name="connsiteY4541" fmla="*/ 710741 h 3473985"/>
              <a:gd name="connsiteX4542" fmla="*/ 2052331 w 7044505"/>
              <a:gd name="connsiteY4542" fmla="*/ 722023 h 3473985"/>
              <a:gd name="connsiteX4543" fmla="*/ 2031516 w 7044505"/>
              <a:gd name="connsiteY4543" fmla="*/ 727179 h 3473985"/>
              <a:gd name="connsiteX4544" fmla="*/ 2002920 w 7044505"/>
              <a:gd name="connsiteY4544" fmla="*/ 699458 h 3473985"/>
              <a:gd name="connsiteX4545" fmla="*/ 1974809 w 7044505"/>
              <a:gd name="connsiteY4545" fmla="*/ 690218 h 3473985"/>
              <a:gd name="connsiteX4546" fmla="*/ 1969557 w 7044505"/>
              <a:gd name="connsiteY4546" fmla="*/ 711908 h 3473985"/>
              <a:gd name="connsiteX4547" fmla="*/ 2001655 w 7044505"/>
              <a:gd name="connsiteY4547" fmla="*/ 741379 h 3473985"/>
              <a:gd name="connsiteX4548" fmla="*/ 2021595 w 7044505"/>
              <a:gd name="connsiteY4548" fmla="*/ 768225 h 3473985"/>
              <a:gd name="connsiteX4549" fmla="*/ 2032002 w 7044505"/>
              <a:gd name="connsiteY4549" fmla="*/ 790790 h 3473985"/>
              <a:gd name="connsiteX4550" fmla="*/ 1979089 w 7044505"/>
              <a:gd name="connsiteY4550" fmla="*/ 787290 h 3473985"/>
              <a:gd name="connsiteX4551" fmla="*/ 1949617 w 7044505"/>
              <a:gd name="connsiteY4551" fmla="*/ 782036 h 3473985"/>
              <a:gd name="connsiteX4552" fmla="*/ 2000779 w 7044505"/>
              <a:gd name="connsiteY4552" fmla="*/ 834074 h 3473985"/>
              <a:gd name="connsiteX4553" fmla="*/ 1940086 w 7044505"/>
              <a:gd name="connsiteY4553" fmla="*/ 810632 h 3473985"/>
              <a:gd name="connsiteX4554" fmla="*/ 1893300 w 7044505"/>
              <a:gd name="connsiteY4554" fmla="*/ 795848 h 3473985"/>
              <a:gd name="connsiteX4555" fmla="*/ 1882017 w 7044505"/>
              <a:gd name="connsiteY4555" fmla="*/ 770657 h 3473985"/>
              <a:gd name="connsiteX4556" fmla="*/ 1859452 w 7044505"/>
              <a:gd name="connsiteY4556" fmla="*/ 750717 h 3473985"/>
              <a:gd name="connsiteX4557" fmla="*/ 1829981 w 7044505"/>
              <a:gd name="connsiteY4557" fmla="*/ 752467 h 3473985"/>
              <a:gd name="connsiteX4558" fmla="*/ 1810916 w 7044505"/>
              <a:gd name="connsiteY4558" fmla="*/ 755969 h 3473985"/>
              <a:gd name="connsiteX4559" fmla="*/ 1767535 w 7044505"/>
              <a:gd name="connsiteY4559" fmla="*/ 754219 h 3473985"/>
              <a:gd name="connsiteX4560" fmla="*/ 1778818 w 7044505"/>
              <a:gd name="connsiteY4560" fmla="*/ 729902 h 3473985"/>
              <a:gd name="connsiteX4561" fmla="*/ 1804789 w 7044505"/>
              <a:gd name="connsiteY4561" fmla="*/ 724746 h 3473985"/>
              <a:gd name="connsiteX4562" fmla="*/ 1850796 w 7044505"/>
              <a:gd name="connsiteY4562" fmla="*/ 715215 h 3473985"/>
              <a:gd name="connsiteX4563" fmla="*/ 1855950 w 7044505"/>
              <a:gd name="connsiteY4563" fmla="*/ 682242 h 3473985"/>
              <a:gd name="connsiteX4564" fmla="*/ 1905361 w 7044505"/>
              <a:gd name="connsiteY4564" fmla="*/ 700431 h 3473985"/>
              <a:gd name="connsiteX4565" fmla="*/ 1933957 w 7044505"/>
              <a:gd name="connsiteY4565" fmla="*/ 686521 h 3473985"/>
              <a:gd name="connsiteX4566" fmla="*/ 1903611 w 7044505"/>
              <a:gd name="connsiteY4566" fmla="*/ 671737 h 3473985"/>
              <a:gd name="connsiteX4567" fmla="*/ 1871513 w 7044505"/>
              <a:gd name="connsiteY4567" fmla="*/ 674364 h 3473985"/>
              <a:gd name="connsiteX4568" fmla="*/ 1871513 w 7044505"/>
              <a:gd name="connsiteY4568" fmla="*/ 640514 h 3473985"/>
              <a:gd name="connsiteX4569" fmla="*/ 1842041 w 7044505"/>
              <a:gd name="connsiteY4569" fmla="*/ 621451 h 3473985"/>
              <a:gd name="connsiteX4570" fmla="*/ 1823852 w 7044505"/>
              <a:gd name="connsiteY4570" fmla="*/ 602386 h 3473985"/>
              <a:gd name="connsiteX4571" fmla="*/ 1793506 w 7044505"/>
              <a:gd name="connsiteY4571" fmla="*/ 611043 h 3473985"/>
              <a:gd name="connsiteX4572" fmla="*/ 1812570 w 7044505"/>
              <a:gd name="connsiteY4572" fmla="*/ 594605 h 3473985"/>
              <a:gd name="connsiteX4573" fmla="*/ 1783098 w 7044505"/>
              <a:gd name="connsiteY4573" fmla="*/ 574666 h 3473985"/>
              <a:gd name="connsiteX4574" fmla="*/ 1772691 w 7044505"/>
              <a:gd name="connsiteY4574" fmla="*/ 565134 h 3473985"/>
              <a:gd name="connsiteX4575" fmla="*/ 1749249 w 7044505"/>
              <a:gd name="connsiteY4575" fmla="*/ 550349 h 3473985"/>
              <a:gd name="connsiteX4576" fmla="*/ 1744872 w 7044505"/>
              <a:gd name="connsiteY4576" fmla="*/ 559882 h 3473985"/>
              <a:gd name="connsiteX4577" fmla="*/ 1747499 w 7044505"/>
              <a:gd name="connsiteY4577" fmla="*/ 572039 h 3473985"/>
              <a:gd name="connsiteX4578" fmla="*/ 1703244 w 7044505"/>
              <a:gd name="connsiteY4578" fmla="*/ 566009 h 3473985"/>
              <a:gd name="connsiteX4579" fmla="*/ 1683303 w 7044505"/>
              <a:gd name="connsiteY4579" fmla="*/ 574666 h 3473985"/>
              <a:gd name="connsiteX4580" fmla="*/ 1639923 w 7044505"/>
              <a:gd name="connsiteY4580" fmla="*/ 566884 h 3473985"/>
              <a:gd name="connsiteX4581" fmla="*/ 1600919 w 7044505"/>
              <a:gd name="connsiteY4581" fmla="*/ 560757 h 3473985"/>
              <a:gd name="connsiteX4582" fmla="*/ 1580980 w 7044505"/>
              <a:gd name="connsiteY4582" fmla="*/ 556380 h 3473985"/>
              <a:gd name="connsiteX4583" fmla="*/ 1542851 w 7044505"/>
              <a:gd name="connsiteY4583" fmla="*/ 537315 h 3473985"/>
              <a:gd name="connsiteX4584" fmla="*/ 1572323 w 7044505"/>
              <a:gd name="connsiteY4584" fmla="*/ 534690 h 3473985"/>
              <a:gd name="connsiteX4585" fmla="*/ 1576700 w 7044505"/>
              <a:gd name="connsiteY4585" fmla="*/ 526032 h 3473985"/>
              <a:gd name="connsiteX4586" fmla="*/ 1535070 w 7044505"/>
              <a:gd name="connsiteY4586" fmla="*/ 518251 h 3473985"/>
              <a:gd name="connsiteX4587" fmla="*/ 1553258 w 7044505"/>
              <a:gd name="connsiteY4587" fmla="*/ 450554 h 3473985"/>
              <a:gd name="connsiteX4588" fmla="*/ 1622456 w 7044505"/>
              <a:gd name="connsiteY4588" fmla="*/ 427904 h 3473985"/>
              <a:gd name="connsiteX4589" fmla="*/ 1469318 w 7044505"/>
              <a:gd name="connsiteY4589" fmla="*/ 415441 h 3473985"/>
              <a:gd name="connsiteX4590" fmla="*/ 1501417 w 7044505"/>
              <a:gd name="connsiteY4590" fmla="*/ 422347 h 3473985"/>
              <a:gd name="connsiteX4591" fmla="*/ 1521842 w 7044505"/>
              <a:gd name="connsiteY4591" fmla="*/ 431004 h 3473985"/>
              <a:gd name="connsiteX4592" fmla="*/ 1493636 w 7044505"/>
              <a:gd name="connsiteY4592" fmla="*/ 469619 h 3473985"/>
              <a:gd name="connsiteX4593" fmla="*/ 1463288 w 7044505"/>
              <a:gd name="connsiteY4593" fmla="*/ 466992 h 3473985"/>
              <a:gd name="connsiteX4594" fmla="*/ 1462024 w 7044505"/>
              <a:gd name="connsiteY4594" fmla="*/ 473509 h 3473985"/>
              <a:gd name="connsiteX4595" fmla="*/ 1459009 w 7044505"/>
              <a:gd name="connsiteY4595" fmla="*/ 486056 h 3473985"/>
              <a:gd name="connsiteX4596" fmla="*/ 1444711 w 7044505"/>
              <a:gd name="connsiteY4596" fmla="*/ 496463 h 3473985"/>
              <a:gd name="connsiteX4597" fmla="*/ 1449476 w 7044505"/>
              <a:gd name="connsiteY4597" fmla="*/ 505121 h 3473985"/>
              <a:gd name="connsiteX4598" fmla="*/ 1474668 w 7044505"/>
              <a:gd name="connsiteY4598" fmla="*/ 522434 h 3473985"/>
              <a:gd name="connsiteX4599" fmla="*/ 1473792 w 7044505"/>
              <a:gd name="connsiteY4599" fmla="*/ 539747 h 3473985"/>
              <a:gd name="connsiteX4600" fmla="*/ 1491106 w 7044505"/>
              <a:gd name="connsiteY4600" fmla="*/ 550155 h 3473985"/>
              <a:gd name="connsiteX4601" fmla="*/ 1503265 w 7044505"/>
              <a:gd name="connsiteY4601" fmla="*/ 562701 h 3473985"/>
              <a:gd name="connsiteX4602" fmla="*/ 1491982 w 7044505"/>
              <a:gd name="connsiteY4602" fmla="*/ 566592 h 3473985"/>
              <a:gd name="connsiteX4603" fmla="*/ 1491106 w 7044505"/>
              <a:gd name="connsiteY4603" fmla="*/ 583517 h 3473985"/>
              <a:gd name="connsiteX4604" fmla="*/ 1505890 w 7044505"/>
              <a:gd name="connsiteY4604" fmla="*/ 579626 h 3473985"/>
              <a:gd name="connsiteX4605" fmla="*/ 1525441 w 7044505"/>
              <a:gd name="connsiteY4605" fmla="*/ 587407 h 3473985"/>
              <a:gd name="connsiteX4606" fmla="*/ 1520674 w 7044505"/>
              <a:gd name="connsiteY4606" fmla="*/ 595189 h 3473985"/>
              <a:gd name="connsiteX4607" fmla="*/ 1518049 w 7044505"/>
              <a:gd name="connsiteY4607" fmla="*/ 603456 h 3473985"/>
              <a:gd name="connsiteX4608" fmla="*/ 1524566 w 7044505"/>
              <a:gd name="connsiteY4608" fmla="*/ 626897 h 3473985"/>
              <a:gd name="connsiteX4609" fmla="*/ 1533222 w 7044505"/>
              <a:gd name="connsiteY4609" fmla="*/ 611335 h 3473985"/>
              <a:gd name="connsiteX4610" fmla="*/ 1540614 w 7044505"/>
              <a:gd name="connsiteY4610" fmla="*/ 597426 h 3473985"/>
              <a:gd name="connsiteX4611" fmla="*/ 1558803 w 7044505"/>
              <a:gd name="connsiteY4611" fmla="*/ 601803 h 3473985"/>
              <a:gd name="connsiteX4612" fmla="*/ 1571837 w 7044505"/>
              <a:gd name="connsiteY4612" fmla="*/ 615226 h 3473985"/>
              <a:gd name="connsiteX4613" fmla="*/ 1572225 w 7044505"/>
              <a:gd name="connsiteY4613" fmla="*/ 628259 h 3473985"/>
              <a:gd name="connsiteX4614" fmla="*/ 1563958 w 7044505"/>
              <a:gd name="connsiteY4614" fmla="*/ 636916 h 3473985"/>
              <a:gd name="connsiteX4615" fmla="*/ 1576991 w 7044505"/>
              <a:gd name="connsiteY4615" fmla="*/ 657341 h 3473985"/>
              <a:gd name="connsiteX4616" fmla="*/ 1587788 w 7044505"/>
              <a:gd name="connsiteY4616" fmla="*/ 665998 h 3473985"/>
              <a:gd name="connsiteX4617" fmla="*/ 1601697 w 7044505"/>
              <a:gd name="connsiteY4617" fmla="*/ 656466 h 3473985"/>
              <a:gd name="connsiteX4618" fmla="*/ 1594304 w 7044505"/>
              <a:gd name="connsiteY4618" fmla="*/ 644308 h 3473985"/>
              <a:gd name="connsiteX4619" fmla="*/ 1596931 w 7044505"/>
              <a:gd name="connsiteY4619" fmla="*/ 629135 h 3473985"/>
              <a:gd name="connsiteX4620" fmla="*/ 1605589 w 7044505"/>
              <a:gd name="connsiteY4620" fmla="*/ 641293 h 3473985"/>
              <a:gd name="connsiteX4621" fmla="*/ 1615119 w 7044505"/>
              <a:gd name="connsiteY4621" fmla="*/ 621743 h 3473985"/>
              <a:gd name="connsiteX4622" fmla="*/ 1627668 w 7044505"/>
              <a:gd name="connsiteY4622" fmla="*/ 613085 h 3473985"/>
              <a:gd name="connsiteX4623" fmla="*/ 1631169 w 7044505"/>
              <a:gd name="connsiteY4623" fmla="*/ 604429 h 3473985"/>
              <a:gd name="connsiteX4624" fmla="*/ 1625139 w 7044505"/>
              <a:gd name="connsiteY4624" fmla="*/ 594897 h 3473985"/>
              <a:gd name="connsiteX4625" fmla="*/ 1623388 w 7044505"/>
              <a:gd name="connsiteY4625" fmla="*/ 576222 h 3473985"/>
              <a:gd name="connsiteX4626" fmla="*/ 1654221 w 7044505"/>
              <a:gd name="connsiteY4626" fmla="*/ 578848 h 3473985"/>
              <a:gd name="connsiteX4627" fmla="*/ 1676300 w 7044505"/>
              <a:gd name="connsiteY4627" fmla="*/ 584976 h 3473985"/>
              <a:gd name="connsiteX4628" fmla="*/ 1691084 w 7044505"/>
              <a:gd name="connsiteY4628" fmla="*/ 595383 h 3473985"/>
              <a:gd name="connsiteX4629" fmla="*/ 1697602 w 7044505"/>
              <a:gd name="connsiteY4629" fmla="*/ 604040 h 3473985"/>
              <a:gd name="connsiteX4630" fmla="*/ 1702757 w 7044505"/>
              <a:gd name="connsiteY4630" fmla="*/ 615712 h 3473985"/>
              <a:gd name="connsiteX4631" fmla="*/ 1683206 w 7044505"/>
              <a:gd name="connsiteY4631" fmla="*/ 622618 h 3473985"/>
              <a:gd name="connsiteX4632" fmla="*/ 1682817 w 7044505"/>
              <a:gd name="connsiteY4632" fmla="*/ 630885 h 3473985"/>
              <a:gd name="connsiteX4633" fmla="*/ 1689334 w 7044505"/>
              <a:gd name="connsiteY4633" fmla="*/ 644795 h 3473985"/>
              <a:gd name="connsiteX4634" fmla="*/ 1698867 w 7044505"/>
              <a:gd name="connsiteY4634" fmla="*/ 666096 h 3473985"/>
              <a:gd name="connsiteX4635" fmla="*/ 1687584 w 7044505"/>
              <a:gd name="connsiteY4635" fmla="*/ 673487 h 3473985"/>
              <a:gd name="connsiteX4636" fmla="*/ 1669784 w 7044505"/>
              <a:gd name="connsiteY4636" fmla="*/ 686910 h 3473985"/>
              <a:gd name="connsiteX4637" fmla="*/ 1652859 w 7044505"/>
              <a:gd name="connsiteY4637" fmla="*/ 686521 h 3473985"/>
              <a:gd name="connsiteX4638" fmla="*/ 1639437 w 7044505"/>
              <a:gd name="connsiteY4638" fmla="*/ 674850 h 3473985"/>
              <a:gd name="connsiteX4639" fmla="*/ 1635935 w 7044505"/>
              <a:gd name="connsiteY4639" fmla="*/ 680004 h 3473985"/>
              <a:gd name="connsiteX4640" fmla="*/ 1646731 w 7044505"/>
              <a:gd name="connsiteY4640" fmla="*/ 693914 h 3473985"/>
              <a:gd name="connsiteX4641" fmla="*/ 1625917 w 7044505"/>
              <a:gd name="connsiteY4641" fmla="*/ 696054 h 3473985"/>
              <a:gd name="connsiteX4642" fmla="*/ 1613369 w 7044505"/>
              <a:gd name="connsiteY4642" fmla="*/ 686910 h 3473985"/>
              <a:gd name="connsiteX4643" fmla="*/ 1598196 w 7044505"/>
              <a:gd name="connsiteY4643" fmla="*/ 693427 h 3473985"/>
              <a:gd name="connsiteX4644" fmla="*/ 1609479 w 7044505"/>
              <a:gd name="connsiteY4644" fmla="*/ 704710 h 3473985"/>
              <a:gd name="connsiteX4645" fmla="*/ 1580006 w 7044505"/>
              <a:gd name="connsiteY4645" fmla="*/ 725914 h 3473985"/>
              <a:gd name="connsiteX4646" fmla="*/ 1541003 w 7044505"/>
              <a:gd name="connsiteY4646" fmla="*/ 706850 h 3473985"/>
              <a:gd name="connsiteX4647" fmla="*/ 1539739 w 7044505"/>
              <a:gd name="connsiteY4647" fmla="*/ 717646 h 3473985"/>
              <a:gd name="connsiteX4648" fmla="*/ 1573587 w 7044505"/>
              <a:gd name="connsiteY4648" fmla="*/ 728929 h 3473985"/>
              <a:gd name="connsiteX4649" fmla="*/ 1588761 w 7044505"/>
              <a:gd name="connsiteY4649" fmla="*/ 738461 h 3473985"/>
              <a:gd name="connsiteX4650" fmla="*/ 1561041 w 7044505"/>
              <a:gd name="connsiteY4650" fmla="*/ 767057 h 3473985"/>
              <a:gd name="connsiteX4651" fmla="*/ 1531958 w 7044505"/>
              <a:gd name="connsiteY4651" fmla="*/ 762292 h 3473985"/>
              <a:gd name="connsiteX4652" fmla="*/ 1527191 w 7044505"/>
              <a:gd name="connsiteY4652" fmla="*/ 779216 h 3473985"/>
              <a:gd name="connsiteX4653" fmla="*/ 1503751 w 7044505"/>
              <a:gd name="connsiteY4653" fmla="*/ 775715 h 3473985"/>
              <a:gd name="connsiteX4654" fmla="*/ 1459494 w 7044505"/>
              <a:gd name="connsiteY4654" fmla="*/ 767933 h 3473985"/>
              <a:gd name="connsiteX4655" fmla="*/ 1490328 w 7044505"/>
              <a:gd name="connsiteY4655" fmla="*/ 781356 h 3473985"/>
              <a:gd name="connsiteX4656" fmla="*/ 1518535 w 7044505"/>
              <a:gd name="connsiteY4656" fmla="*/ 792250 h 3473985"/>
              <a:gd name="connsiteX4657" fmla="*/ 1495969 w 7044505"/>
              <a:gd name="connsiteY4657" fmla="*/ 805672 h 3473985"/>
              <a:gd name="connsiteX4658" fmla="*/ 1486826 w 7044505"/>
              <a:gd name="connsiteY4658" fmla="*/ 811314 h 3473985"/>
              <a:gd name="connsiteX4659" fmla="*/ 1482060 w 7044505"/>
              <a:gd name="connsiteY4659" fmla="*/ 817344 h 3473985"/>
              <a:gd name="connsiteX4660" fmla="*/ 1473792 w 7044505"/>
              <a:gd name="connsiteY4660" fmla="*/ 826001 h 3473985"/>
              <a:gd name="connsiteX4661" fmla="*/ 1466011 w 7044505"/>
              <a:gd name="connsiteY4661" fmla="*/ 841174 h 3473985"/>
              <a:gd name="connsiteX4662" fmla="*/ 1452102 w 7044505"/>
              <a:gd name="connsiteY4662" fmla="*/ 852457 h 3473985"/>
              <a:gd name="connsiteX4663" fmla="*/ 1438680 w 7044505"/>
              <a:gd name="connsiteY4663" fmla="*/ 884945 h 3473985"/>
              <a:gd name="connsiteX4664" fmla="*/ 1439555 w 7044505"/>
              <a:gd name="connsiteY4664" fmla="*/ 921808 h 3473985"/>
              <a:gd name="connsiteX4665" fmla="*/ 1461245 w 7044505"/>
              <a:gd name="connsiteY4665" fmla="*/ 926963 h 3473985"/>
              <a:gd name="connsiteX4666" fmla="*/ 1475544 w 7044505"/>
              <a:gd name="connsiteY4666" fmla="*/ 943887 h 3473985"/>
              <a:gd name="connsiteX4667" fmla="*/ 1484199 w 7044505"/>
              <a:gd name="connsiteY4667" fmla="*/ 968593 h 3473985"/>
              <a:gd name="connsiteX4668" fmla="*/ 1481574 w 7044505"/>
              <a:gd name="connsiteY4668" fmla="*/ 978125 h 3473985"/>
              <a:gd name="connsiteX4669" fmla="*/ 1510657 w 7044505"/>
              <a:gd name="connsiteY4669" fmla="*/ 969468 h 3473985"/>
              <a:gd name="connsiteX4670" fmla="*/ 1536626 w 7044505"/>
              <a:gd name="connsiteY4670" fmla="*/ 979875 h 3473985"/>
              <a:gd name="connsiteX4671" fmla="*/ 1557928 w 7044505"/>
              <a:gd name="connsiteY4671" fmla="*/ 985128 h 3473985"/>
              <a:gd name="connsiteX4672" fmla="*/ 1575727 w 7044505"/>
              <a:gd name="connsiteY4672" fmla="*/ 996021 h 3473985"/>
              <a:gd name="connsiteX4673" fmla="*/ 1596542 w 7044505"/>
              <a:gd name="connsiteY4673" fmla="*/ 1010319 h 3473985"/>
              <a:gd name="connsiteX4674" fmla="*/ 1623388 w 7044505"/>
              <a:gd name="connsiteY4674" fmla="*/ 1023354 h 3473985"/>
              <a:gd name="connsiteX4675" fmla="*/ 1643813 w 7044505"/>
              <a:gd name="connsiteY4675" fmla="*/ 1027244 h 3473985"/>
              <a:gd name="connsiteX4676" fmla="*/ 1673285 w 7044505"/>
              <a:gd name="connsiteY4676" fmla="*/ 1028995 h 3473985"/>
              <a:gd name="connsiteX4677" fmla="*/ 1684082 w 7044505"/>
              <a:gd name="connsiteY4677" fmla="*/ 1041153 h 3473985"/>
              <a:gd name="connsiteX4678" fmla="*/ 1681942 w 7044505"/>
              <a:gd name="connsiteY4678" fmla="*/ 1056715 h 3473985"/>
              <a:gd name="connsiteX4679" fmla="*/ 1683206 w 7044505"/>
              <a:gd name="connsiteY4679" fmla="*/ 1086674 h 3473985"/>
              <a:gd name="connsiteX4680" fmla="*/ 1696629 w 7044505"/>
              <a:gd name="connsiteY4680" fmla="*/ 1103987 h 3473985"/>
              <a:gd name="connsiteX4681" fmla="*/ 1710538 w 7044505"/>
              <a:gd name="connsiteY4681" fmla="*/ 1117410 h 3473985"/>
              <a:gd name="connsiteX4682" fmla="*/ 1717443 w 7044505"/>
              <a:gd name="connsiteY4682" fmla="*/ 1130832 h 3473985"/>
              <a:gd name="connsiteX4683" fmla="*/ 1733882 w 7044505"/>
              <a:gd name="connsiteY4683" fmla="*/ 1136863 h 3473985"/>
              <a:gd name="connsiteX4684" fmla="*/ 1744678 w 7044505"/>
              <a:gd name="connsiteY4684" fmla="*/ 1124705 h 3473985"/>
              <a:gd name="connsiteX4685" fmla="*/ 1753335 w 7044505"/>
              <a:gd name="connsiteY4685" fmla="*/ 1125580 h 3473985"/>
              <a:gd name="connsiteX4686" fmla="*/ 1750320 w 7044505"/>
              <a:gd name="connsiteY4686" fmla="*/ 1115562 h 3473985"/>
              <a:gd name="connsiteX4687" fmla="*/ 1754697 w 7044505"/>
              <a:gd name="connsiteY4687" fmla="*/ 1099026 h 3473985"/>
              <a:gd name="connsiteX4688" fmla="*/ 1749055 w 7044505"/>
              <a:gd name="connsiteY4688" fmla="*/ 1075586 h 3473985"/>
              <a:gd name="connsiteX4689" fmla="*/ 1743803 w 7044505"/>
              <a:gd name="connsiteY4689" fmla="*/ 1056034 h 3473985"/>
              <a:gd name="connsiteX4690" fmla="*/ 1738647 w 7044505"/>
              <a:gd name="connsiteY4690" fmla="*/ 1036971 h 3473985"/>
              <a:gd name="connsiteX4691" fmla="*/ 1765979 w 7044505"/>
              <a:gd name="connsiteY4691" fmla="*/ 1026952 h 3473985"/>
              <a:gd name="connsiteX4692" fmla="*/ 1793700 w 7044505"/>
              <a:gd name="connsiteY4692" fmla="*/ 999621 h 3473985"/>
              <a:gd name="connsiteX4693" fmla="*/ 1789323 w 7044505"/>
              <a:gd name="connsiteY4693" fmla="*/ 956629 h 3473985"/>
              <a:gd name="connsiteX4694" fmla="*/ 1759851 w 7044505"/>
              <a:gd name="connsiteY4694" fmla="*/ 933188 h 3473985"/>
              <a:gd name="connsiteX4695" fmla="*/ 1766368 w 7044505"/>
              <a:gd name="connsiteY4695" fmla="*/ 914512 h 3473985"/>
              <a:gd name="connsiteX4696" fmla="*/ 1772010 w 7044505"/>
              <a:gd name="connsiteY4696" fmla="*/ 901091 h 3473985"/>
              <a:gd name="connsiteX4697" fmla="*/ 1779791 w 7044505"/>
              <a:gd name="connsiteY4697" fmla="*/ 891558 h 3473985"/>
              <a:gd name="connsiteX4698" fmla="*/ 1772010 w 7044505"/>
              <a:gd name="connsiteY4698" fmla="*/ 873758 h 3473985"/>
              <a:gd name="connsiteX4699" fmla="*/ 1765979 w 7044505"/>
              <a:gd name="connsiteY4699" fmla="*/ 862864 h 3473985"/>
              <a:gd name="connsiteX4700" fmla="*/ 1772010 w 7044505"/>
              <a:gd name="connsiteY4700" fmla="*/ 853722 h 3473985"/>
              <a:gd name="connsiteX4701" fmla="*/ 1776776 w 7044505"/>
              <a:gd name="connsiteY4701" fmla="*/ 844190 h 3473985"/>
              <a:gd name="connsiteX4702" fmla="*/ 1764228 w 7044505"/>
              <a:gd name="connsiteY4702" fmla="*/ 830767 h 3473985"/>
              <a:gd name="connsiteX4703" fmla="*/ 1772497 w 7044505"/>
              <a:gd name="connsiteY4703" fmla="*/ 816469 h 3473985"/>
              <a:gd name="connsiteX4704" fmla="*/ 1798564 w 7044505"/>
              <a:gd name="connsiteY4704" fmla="*/ 816469 h 3473985"/>
              <a:gd name="connsiteX4705" fmla="*/ 1814126 w 7044505"/>
              <a:gd name="connsiteY4705" fmla="*/ 821721 h 3473985"/>
              <a:gd name="connsiteX4706" fmla="*/ 1831925 w 7044505"/>
              <a:gd name="connsiteY4706" fmla="*/ 824736 h 3473985"/>
              <a:gd name="connsiteX4707" fmla="*/ 1851477 w 7044505"/>
              <a:gd name="connsiteY4707" fmla="*/ 818220 h 3473985"/>
              <a:gd name="connsiteX4708" fmla="*/ 1865385 w 7044505"/>
              <a:gd name="connsiteY4708" fmla="*/ 825126 h 3473985"/>
              <a:gd name="connsiteX4709" fmla="*/ 1873652 w 7044505"/>
              <a:gd name="connsiteY4709" fmla="*/ 832907 h 3473985"/>
              <a:gd name="connsiteX4710" fmla="*/ 1883185 w 7044505"/>
              <a:gd name="connsiteY4710" fmla="*/ 839813 h 3473985"/>
              <a:gd name="connsiteX4711" fmla="*/ 1892328 w 7044505"/>
              <a:gd name="connsiteY4711" fmla="*/ 851095 h 3473985"/>
              <a:gd name="connsiteX4712" fmla="*/ 1915769 w 7044505"/>
              <a:gd name="connsiteY4712" fmla="*/ 859363 h 3473985"/>
              <a:gd name="connsiteX4713" fmla="*/ 1926565 w 7044505"/>
              <a:gd name="connsiteY4713" fmla="*/ 863740 h 3473985"/>
              <a:gd name="connsiteX4714" fmla="*/ 1936973 w 7044505"/>
              <a:gd name="connsiteY4714" fmla="*/ 864616 h 3473985"/>
              <a:gd name="connsiteX4715" fmla="*/ 1930456 w 7044505"/>
              <a:gd name="connsiteY4715" fmla="*/ 881053 h 3473985"/>
              <a:gd name="connsiteX4716" fmla="*/ 1932596 w 7044505"/>
              <a:gd name="connsiteY4716" fmla="*/ 903133 h 3473985"/>
              <a:gd name="connsiteX4717" fmla="*/ 1940377 w 7044505"/>
              <a:gd name="connsiteY4717" fmla="*/ 916556 h 3473985"/>
              <a:gd name="connsiteX4718" fmla="*/ 1950784 w 7044505"/>
              <a:gd name="connsiteY4718" fmla="*/ 923462 h 3473985"/>
              <a:gd name="connsiteX4719" fmla="*/ 1962068 w 7044505"/>
              <a:gd name="connsiteY4719" fmla="*/ 932993 h 3473985"/>
              <a:gd name="connsiteX4720" fmla="*/ 1972474 w 7044505"/>
              <a:gd name="connsiteY4720" fmla="*/ 941650 h 3473985"/>
              <a:gd name="connsiteX4721" fmla="*/ 1992026 w 7044505"/>
              <a:gd name="connsiteY4721" fmla="*/ 930368 h 3473985"/>
              <a:gd name="connsiteX4722" fmla="*/ 2003697 w 7044505"/>
              <a:gd name="connsiteY4722" fmla="*/ 928616 h 3473985"/>
              <a:gd name="connsiteX4723" fmla="*/ 2010603 w 7044505"/>
              <a:gd name="connsiteY4723" fmla="*/ 921224 h 3473985"/>
              <a:gd name="connsiteX4724" fmla="*/ 2014493 w 7044505"/>
              <a:gd name="connsiteY4724" fmla="*/ 910331 h 3473985"/>
              <a:gd name="connsiteX4725" fmla="*/ 2017120 w 7044505"/>
              <a:gd name="connsiteY4725" fmla="*/ 898658 h 3473985"/>
              <a:gd name="connsiteX4726" fmla="*/ 2026262 w 7044505"/>
              <a:gd name="connsiteY4726" fmla="*/ 885236 h 3473985"/>
              <a:gd name="connsiteX4727" fmla="*/ 2034920 w 7044505"/>
              <a:gd name="connsiteY4727" fmla="*/ 878720 h 3473985"/>
              <a:gd name="connsiteX4728" fmla="*/ 2044937 w 7044505"/>
              <a:gd name="connsiteY4728" fmla="*/ 896518 h 3473985"/>
              <a:gd name="connsiteX4729" fmla="*/ 2058360 w 7044505"/>
              <a:gd name="connsiteY4729" fmla="*/ 918209 h 3473985"/>
              <a:gd name="connsiteX4730" fmla="*/ 2065753 w 7044505"/>
              <a:gd name="connsiteY4730" fmla="*/ 932993 h 3473985"/>
              <a:gd name="connsiteX4731" fmla="*/ 2073145 w 7044505"/>
              <a:gd name="connsiteY4731" fmla="*/ 944277 h 3473985"/>
              <a:gd name="connsiteX4732" fmla="*/ 2085692 w 7044505"/>
              <a:gd name="connsiteY4732" fmla="*/ 958575 h 3473985"/>
              <a:gd name="connsiteX4733" fmla="*/ 2088319 w 7044505"/>
              <a:gd name="connsiteY4733" fmla="*/ 968982 h 3473985"/>
              <a:gd name="connsiteX4734" fmla="*/ 2096100 w 7044505"/>
              <a:gd name="connsiteY4734" fmla="*/ 977639 h 3473985"/>
              <a:gd name="connsiteX4735" fmla="*/ 2080537 w 7044505"/>
              <a:gd name="connsiteY4735" fmla="*/ 986296 h 3473985"/>
              <a:gd name="connsiteX4736" fmla="*/ 2078398 w 7044505"/>
              <a:gd name="connsiteY4736" fmla="*/ 991548 h 3473985"/>
              <a:gd name="connsiteX4737" fmla="*/ 2111371 w 7044505"/>
              <a:gd name="connsiteY4737" fmla="*/ 1016740 h 3473985"/>
              <a:gd name="connsiteX4738" fmla="*/ 2125280 w 7044505"/>
              <a:gd name="connsiteY4738" fmla="*/ 1026271 h 3473985"/>
              <a:gd name="connsiteX4739" fmla="*/ 2136952 w 7044505"/>
              <a:gd name="connsiteY4739" fmla="*/ 1028411 h 3473985"/>
              <a:gd name="connsiteX4740" fmla="*/ 2159031 w 7044505"/>
              <a:gd name="connsiteY4740" fmla="*/ 1037069 h 3473985"/>
              <a:gd name="connsiteX4741" fmla="*/ 2173329 w 7044505"/>
              <a:gd name="connsiteY4741" fmla="*/ 1046211 h 3473985"/>
              <a:gd name="connsiteX4742" fmla="*/ 2151638 w 7044505"/>
              <a:gd name="connsiteY4742" fmla="*/ 1054478 h 3473985"/>
              <a:gd name="connsiteX4743" fmla="*/ 2133839 w 7044505"/>
              <a:gd name="connsiteY4743" fmla="*/ 1060996 h 3473985"/>
              <a:gd name="connsiteX4744" fmla="*/ 2122556 w 7044505"/>
              <a:gd name="connsiteY4744" fmla="*/ 1065761 h 3473985"/>
              <a:gd name="connsiteX4745" fmla="*/ 2127323 w 7044505"/>
              <a:gd name="connsiteY4745" fmla="*/ 1073543 h 3473985"/>
              <a:gd name="connsiteX4746" fmla="*/ 2145998 w 7044505"/>
              <a:gd name="connsiteY4746" fmla="*/ 1065275 h 3473985"/>
              <a:gd name="connsiteX4747" fmla="*/ 2176344 w 7044505"/>
              <a:gd name="connsiteY4747" fmla="*/ 1057883 h 3473985"/>
              <a:gd name="connsiteX4748" fmla="*/ 2177609 w 7044505"/>
              <a:gd name="connsiteY4748" fmla="*/ 1073543 h 3473985"/>
              <a:gd name="connsiteX4749" fmla="*/ 2198424 w 7044505"/>
              <a:gd name="connsiteY4749" fmla="*/ 1070917 h 3473985"/>
              <a:gd name="connsiteX4750" fmla="*/ 2208832 w 7044505"/>
              <a:gd name="connsiteY4750" fmla="*/ 1086090 h 3473985"/>
              <a:gd name="connsiteX4751" fmla="*/ 2197159 w 7044505"/>
              <a:gd name="connsiteY4751" fmla="*/ 1097762 h 3473985"/>
              <a:gd name="connsiteX4752" fmla="*/ 2202801 w 7044505"/>
              <a:gd name="connsiteY4752" fmla="*/ 1103403 h 3473985"/>
              <a:gd name="connsiteX4753" fmla="*/ 2204551 w 7044505"/>
              <a:gd name="connsiteY4753" fmla="*/ 1111671 h 3473985"/>
              <a:gd name="connsiteX4754" fmla="*/ 2177220 w 7044505"/>
              <a:gd name="connsiteY4754" fmla="*/ 1128109 h 3473985"/>
              <a:gd name="connsiteX4755" fmla="*/ 2150374 w 7044505"/>
              <a:gd name="connsiteY4755" fmla="*/ 1135891 h 3473985"/>
              <a:gd name="connsiteX4756" fmla="*/ 2115261 w 7044505"/>
              <a:gd name="connsiteY4756" fmla="*/ 1157581 h 3473985"/>
              <a:gd name="connsiteX4757" fmla="*/ 1992999 w 7044505"/>
              <a:gd name="connsiteY4757" fmla="*/ 1163611 h 3473985"/>
              <a:gd name="connsiteX4758" fmla="*/ 1978699 w 7044505"/>
              <a:gd name="connsiteY4758" fmla="*/ 1180925 h 3473985"/>
              <a:gd name="connsiteX4759" fmla="*/ 1958274 w 7044505"/>
              <a:gd name="connsiteY4759" fmla="*/ 1186955 h 3473985"/>
              <a:gd name="connsiteX4760" fmla="*/ 1930942 w 7044505"/>
              <a:gd name="connsiteY4760" fmla="*/ 1212536 h 3473985"/>
              <a:gd name="connsiteX4761" fmla="*/ 1927052 w 7044505"/>
              <a:gd name="connsiteY4761" fmla="*/ 1221679 h 3473985"/>
              <a:gd name="connsiteX4762" fmla="*/ 1909252 w 7044505"/>
              <a:gd name="connsiteY4762" fmla="*/ 1242104 h 3473985"/>
              <a:gd name="connsiteX4763" fmla="*/ 1951757 w 7044505"/>
              <a:gd name="connsiteY4763" fmla="*/ 1205629 h 3473985"/>
              <a:gd name="connsiteX4764" fmla="*/ 2036281 w 7044505"/>
              <a:gd name="connsiteY4764" fmla="*/ 1191721 h 3473985"/>
              <a:gd name="connsiteX4765" fmla="*/ 2017218 w 7044505"/>
              <a:gd name="connsiteY4765" fmla="*/ 1216913 h 3473985"/>
              <a:gd name="connsiteX4766" fmla="*/ 2018968 w 7044505"/>
              <a:gd name="connsiteY4766" fmla="*/ 1224694 h 3473985"/>
              <a:gd name="connsiteX4767" fmla="*/ 2027624 w 7044505"/>
              <a:gd name="connsiteY4767" fmla="*/ 1231211 h 3473985"/>
              <a:gd name="connsiteX4768" fmla="*/ 2030251 w 7044505"/>
              <a:gd name="connsiteY4768" fmla="*/ 1251150 h 3473985"/>
              <a:gd name="connsiteX4769" fmla="*/ 2051454 w 7044505"/>
              <a:gd name="connsiteY4769" fmla="*/ 1268464 h 3473985"/>
              <a:gd name="connsiteX4770" fmla="*/ 2086179 w 7044505"/>
              <a:gd name="connsiteY4770" fmla="*/ 1274592 h 3473985"/>
              <a:gd name="connsiteX4771" fmla="*/ 2094446 w 7044505"/>
              <a:gd name="connsiteY4771" fmla="*/ 1266325 h 3473985"/>
              <a:gd name="connsiteX4772" fmla="*/ 2104465 w 7044505"/>
              <a:gd name="connsiteY4772" fmla="*/ 1255041 h 3473985"/>
              <a:gd name="connsiteX4773" fmla="*/ 2117887 w 7044505"/>
              <a:gd name="connsiteY4773" fmla="*/ 1247260 h 3473985"/>
              <a:gd name="connsiteX4774" fmla="*/ 2118277 w 7044505"/>
              <a:gd name="connsiteY4774" fmla="*/ 1260683 h 3473985"/>
              <a:gd name="connsiteX4775" fmla="*/ 2126058 w 7044505"/>
              <a:gd name="connsiteY4775" fmla="*/ 1268173 h 3473985"/>
              <a:gd name="connsiteX4776" fmla="*/ 2099990 w 7044505"/>
              <a:gd name="connsiteY4776" fmla="*/ 1277704 h 3473985"/>
              <a:gd name="connsiteX4777" fmla="*/ 2096100 w 7044505"/>
              <a:gd name="connsiteY4777" fmla="*/ 1287723 h 3473985"/>
              <a:gd name="connsiteX4778" fmla="*/ 2050968 w 7044505"/>
              <a:gd name="connsiteY4778" fmla="*/ 1299881 h 3473985"/>
              <a:gd name="connsiteX4779" fmla="*/ 2032293 w 7044505"/>
              <a:gd name="connsiteY4779" fmla="*/ 1315930 h 3473985"/>
              <a:gd name="connsiteX4780" fmla="*/ 2006712 w 7044505"/>
              <a:gd name="connsiteY4780" fmla="*/ 1320696 h 3473985"/>
              <a:gd name="connsiteX4781" fmla="*/ 2008853 w 7044505"/>
              <a:gd name="connsiteY4781" fmla="*/ 1299006 h 3473985"/>
              <a:gd name="connsiteX4782" fmla="*/ 2034045 w 7044505"/>
              <a:gd name="connsiteY4782" fmla="*/ 1285973 h 3473985"/>
              <a:gd name="connsiteX4783" fmla="*/ 2048829 w 7044505"/>
              <a:gd name="connsiteY4783" fmla="*/ 1282081 h 3473985"/>
              <a:gd name="connsiteX4784" fmla="*/ 2031029 w 7044505"/>
              <a:gd name="connsiteY4784" fmla="*/ 1275175 h 3473985"/>
              <a:gd name="connsiteX4785" fmla="*/ 2029764 w 7044505"/>
              <a:gd name="connsiteY4785" fmla="*/ 1266908 h 3473985"/>
              <a:gd name="connsiteX4786" fmla="*/ 2006810 w 7044505"/>
              <a:gd name="connsiteY4786" fmla="*/ 1283443 h 3473985"/>
              <a:gd name="connsiteX4787" fmla="*/ 1986287 w 7044505"/>
              <a:gd name="connsiteY4787" fmla="*/ 1292002 h 3473985"/>
              <a:gd name="connsiteX4788" fmla="*/ 1969751 w 7044505"/>
              <a:gd name="connsiteY4788" fmla="*/ 1237631 h 3473985"/>
              <a:gd name="connsiteX4789" fmla="*/ 1943782 w 7044505"/>
              <a:gd name="connsiteY4789" fmla="*/ 1230141 h 3473985"/>
              <a:gd name="connsiteX4790" fmla="*/ 1936854 w 7044505"/>
              <a:gd name="connsiteY4790" fmla="*/ 1231190 h 3473985"/>
              <a:gd name="connsiteX4791" fmla="*/ 1936761 w 7044505"/>
              <a:gd name="connsiteY4791" fmla="*/ 1231306 h 3473985"/>
              <a:gd name="connsiteX4792" fmla="*/ 1943393 w 7044505"/>
              <a:gd name="connsiteY4792" fmla="*/ 1230336 h 3473985"/>
              <a:gd name="connsiteX4793" fmla="*/ 1969363 w 7044505"/>
              <a:gd name="connsiteY4793" fmla="*/ 1237825 h 3473985"/>
              <a:gd name="connsiteX4794" fmla="*/ 1985509 w 7044505"/>
              <a:gd name="connsiteY4794" fmla="*/ 1291711 h 3473985"/>
              <a:gd name="connsiteX4795" fmla="*/ 1970919 w 7044505"/>
              <a:gd name="connsiteY4795" fmla="*/ 1302702 h 3473985"/>
              <a:gd name="connsiteX4796" fmla="*/ 1946604 w 7044505"/>
              <a:gd name="connsiteY4796" fmla="*/ 1301827 h 3473985"/>
              <a:gd name="connsiteX4797" fmla="*/ 1932304 w 7044505"/>
              <a:gd name="connsiteY4797" fmla="*/ 1316125 h 3473985"/>
              <a:gd name="connsiteX4798" fmla="*/ 1921022 w 7044505"/>
              <a:gd name="connsiteY4798" fmla="*/ 1323030 h 3473985"/>
              <a:gd name="connsiteX4799" fmla="*/ 1908475 w 7044505"/>
              <a:gd name="connsiteY4799" fmla="*/ 1344332 h 3473985"/>
              <a:gd name="connsiteX4800" fmla="*/ 1905849 w 7044505"/>
              <a:gd name="connsiteY4800" fmla="*/ 1354351 h 3473985"/>
              <a:gd name="connsiteX4801" fmla="*/ 1911004 w 7044505"/>
              <a:gd name="connsiteY4801" fmla="*/ 1369524 h 3473985"/>
              <a:gd name="connsiteX4802" fmla="*/ 1894566 w 7044505"/>
              <a:gd name="connsiteY4802" fmla="*/ 1368259 h 3473985"/>
              <a:gd name="connsiteX4803" fmla="*/ 1885033 w 7044505"/>
              <a:gd name="connsiteY4803" fmla="*/ 1376526 h 3473985"/>
              <a:gd name="connsiteX4804" fmla="*/ 1853422 w 7044505"/>
              <a:gd name="connsiteY4804" fmla="*/ 1386545 h 3473985"/>
              <a:gd name="connsiteX4805" fmla="*/ 1883380 w 7044505"/>
              <a:gd name="connsiteY4805" fmla="*/ 1387420 h 3473985"/>
              <a:gd name="connsiteX4806" fmla="*/ 1854784 w 7044505"/>
              <a:gd name="connsiteY4806" fmla="*/ 1395202 h 3473985"/>
              <a:gd name="connsiteX4807" fmla="*/ 1843987 w 7044505"/>
              <a:gd name="connsiteY4807" fmla="*/ 1400843 h 3473985"/>
              <a:gd name="connsiteX4808" fmla="*/ 1833580 w 7044505"/>
              <a:gd name="connsiteY4808" fmla="*/ 1425160 h 3473985"/>
              <a:gd name="connsiteX4809" fmla="*/ 1819671 w 7044505"/>
              <a:gd name="connsiteY4809" fmla="*/ 1426035 h 3473985"/>
              <a:gd name="connsiteX4810" fmla="*/ 1818795 w 7044505"/>
              <a:gd name="connsiteY4810" fmla="*/ 1434303 h 3473985"/>
              <a:gd name="connsiteX4811" fmla="*/ 1815780 w 7044505"/>
              <a:gd name="connsiteY4811" fmla="*/ 1459883 h 3473985"/>
              <a:gd name="connsiteX4812" fmla="*/ 1807124 w 7044505"/>
              <a:gd name="connsiteY4812" fmla="*/ 1465525 h 3473985"/>
              <a:gd name="connsiteX4813" fmla="*/ 1801968 w 7044505"/>
              <a:gd name="connsiteY4813" fmla="*/ 1442084 h 3473985"/>
              <a:gd name="connsiteX4814" fmla="*/ 1803720 w 7044505"/>
              <a:gd name="connsiteY4814" fmla="*/ 1423020 h 3473985"/>
              <a:gd name="connsiteX4815" fmla="*/ 1797203 w 7044505"/>
              <a:gd name="connsiteY4815" fmla="*/ 1423020 h 3473985"/>
              <a:gd name="connsiteX4816" fmla="*/ 1794188 w 7044505"/>
              <a:gd name="connsiteY4816" fmla="*/ 1448601 h 3473985"/>
              <a:gd name="connsiteX4817" fmla="*/ 1786405 w 7044505"/>
              <a:gd name="connsiteY4817" fmla="*/ 1455507 h 3473985"/>
              <a:gd name="connsiteX4818" fmla="*/ 1798953 w 7044505"/>
              <a:gd name="connsiteY4818" fmla="*/ 1471945 h 3473985"/>
              <a:gd name="connsiteX4819" fmla="*/ 1799342 w 7044505"/>
              <a:gd name="connsiteY4819" fmla="*/ 1481477 h 3473985"/>
              <a:gd name="connsiteX4820" fmla="*/ 1806249 w 7044505"/>
              <a:gd name="connsiteY4820" fmla="*/ 1494900 h 3473985"/>
              <a:gd name="connsiteX4821" fmla="*/ 1812278 w 7044505"/>
              <a:gd name="connsiteY4821" fmla="*/ 1501416 h 3473985"/>
              <a:gd name="connsiteX4822" fmla="*/ 1807513 w 7044505"/>
              <a:gd name="connsiteY4822" fmla="*/ 1513088 h 3473985"/>
              <a:gd name="connsiteX4823" fmla="*/ 1794090 w 7044505"/>
              <a:gd name="connsiteY4823" fmla="*/ 1512213 h 3473985"/>
              <a:gd name="connsiteX4824" fmla="*/ 1789324 w 7044505"/>
              <a:gd name="connsiteY4824" fmla="*/ 1519119 h 3473985"/>
              <a:gd name="connsiteX4825" fmla="*/ 1787573 w 7044505"/>
              <a:gd name="connsiteY4825" fmla="*/ 1532152 h 3473985"/>
              <a:gd name="connsiteX4826" fmla="*/ 1766759 w 7044505"/>
              <a:gd name="connsiteY4826" fmla="*/ 1546450 h 3473985"/>
              <a:gd name="connsiteX4827" fmla="*/ 1755086 w 7044505"/>
              <a:gd name="connsiteY4827" fmla="*/ 1550827 h 3473985"/>
              <a:gd name="connsiteX4828" fmla="*/ 1739038 w 7044505"/>
              <a:gd name="connsiteY4828" fmla="*/ 1566390 h 3473985"/>
              <a:gd name="connsiteX4829" fmla="*/ 1721725 w 7044505"/>
              <a:gd name="connsiteY4829" fmla="*/ 1576409 h 3473985"/>
              <a:gd name="connsiteX4830" fmla="*/ 1698770 w 7044505"/>
              <a:gd name="connsiteY4830" fmla="*/ 1617163 h 3473985"/>
              <a:gd name="connsiteX4831" fmla="*/ 1709566 w 7044505"/>
              <a:gd name="connsiteY4831" fmla="*/ 1655291 h 3473985"/>
              <a:gd name="connsiteX4832" fmla="*/ 1715208 w 7044505"/>
              <a:gd name="connsiteY4832" fmla="*/ 1673966 h 3473985"/>
              <a:gd name="connsiteX4833" fmla="*/ 1726004 w 7044505"/>
              <a:gd name="connsiteY4833" fmla="*/ 1713456 h 3473985"/>
              <a:gd name="connsiteX4834" fmla="*/ 1717348 w 7044505"/>
              <a:gd name="connsiteY4834" fmla="*/ 1736412 h 3473985"/>
              <a:gd name="connsiteX4835" fmla="*/ 1702563 w 7044505"/>
              <a:gd name="connsiteY4835" fmla="*/ 1733785 h 3473985"/>
              <a:gd name="connsiteX4836" fmla="*/ 1689141 w 7044505"/>
              <a:gd name="connsiteY4836" fmla="*/ 1716860 h 3473985"/>
              <a:gd name="connsiteX4837" fmla="*/ 1681360 w 7044505"/>
              <a:gd name="connsiteY4837" fmla="*/ 1696435 h 3473985"/>
              <a:gd name="connsiteX4838" fmla="*/ 1673091 w 7044505"/>
              <a:gd name="connsiteY4838" fmla="*/ 1676884 h 3473985"/>
              <a:gd name="connsiteX4839" fmla="*/ 1672702 w 7044505"/>
              <a:gd name="connsiteY4839" fmla="*/ 1654805 h 3473985"/>
              <a:gd name="connsiteX4840" fmla="*/ 1653152 w 7044505"/>
              <a:gd name="connsiteY4840" fmla="*/ 1633115 h 3473985"/>
              <a:gd name="connsiteX4841" fmla="*/ 1634964 w 7044505"/>
              <a:gd name="connsiteY4841" fmla="*/ 1639242 h 3473985"/>
              <a:gd name="connsiteX4842" fmla="*/ 1621541 w 7044505"/>
              <a:gd name="connsiteY4842" fmla="*/ 1637103 h 3473985"/>
              <a:gd name="connsiteX4843" fmla="*/ 1603351 w 7044505"/>
              <a:gd name="connsiteY4843" fmla="*/ 1624069 h 3473985"/>
              <a:gd name="connsiteX4844" fmla="*/ 1577382 w 7044505"/>
              <a:gd name="connsiteY4844" fmla="*/ 1627084 h 3473985"/>
              <a:gd name="connsiteX4845" fmla="*/ 1569601 w 7044505"/>
              <a:gd name="connsiteY4845" fmla="*/ 1621928 h 3473985"/>
              <a:gd name="connsiteX4846" fmla="*/ 1555692 w 7044505"/>
              <a:gd name="connsiteY4846" fmla="*/ 1624944 h 3473985"/>
              <a:gd name="connsiteX4847" fmla="*/ 1538767 w 7044505"/>
              <a:gd name="connsiteY4847" fmla="*/ 1633601 h 3473985"/>
              <a:gd name="connsiteX4848" fmla="*/ 1542657 w 7044505"/>
              <a:gd name="connsiteY4848" fmla="*/ 1644397 h 3473985"/>
              <a:gd name="connsiteX4849" fmla="*/ 1547034 w 7044505"/>
              <a:gd name="connsiteY4849" fmla="*/ 1654416 h 3473985"/>
              <a:gd name="connsiteX4850" fmla="*/ 1529721 w 7044505"/>
              <a:gd name="connsiteY4850" fmla="*/ 1642257 h 3473985"/>
              <a:gd name="connsiteX4851" fmla="*/ 1521065 w 7044505"/>
              <a:gd name="connsiteY4851" fmla="*/ 1649163 h 3473985"/>
              <a:gd name="connsiteX4852" fmla="*/ 1504627 w 7044505"/>
              <a:gd name="connsiteY4852" fmla="*/ 1644397 h 3473985"/>
              <a:gd name="connsiteX4853" fmla="*/ 1491594 w 7044505"/>
              <a:gd name="connsiteY4853" fmla="*/ 1638367 h 3473985"/>
              <a:gd name="connsiteX4854" fmla="*/ 1475544 w 7044505"/>
              <a:gd name="connsiteY4854" fmla="*/ 1637978 h 3473985"/>
              <a:gd name="connsiteX4855" fmla="*/ 1466012 w 7044505"/>
              <a:gd name="connsiteY4855" fmla="*/ 1635838 h 3473985"/>
              <a:gd name="connsiteX4856" fmla="*/ 1455994 w 7044505"/>
              <a:gd name="connsiteY4856" fmla="*/ 1634963 h 3473985"/>
              <a:gd name="connsiteX4857" fmla="*/ 1443835 w 7044505"/>
              <a:gd name="connsiteY4857" fmla="*/ 1642744 h 3473985"/>
              <a:gd name="connsiteX4858" fmla="*/ 1434304 w 7044505"/>
              <a:gd name="connsiteY4858" fmla="*/ 1646634 h 3473985"/>
              <a:gd name="connsiteX4859" fmla="*/ 1415239 w 7044505"/>
              <a:gd name="connsiteY4859" fmla="*/ 1662684 h 3473985"/>
              <a:gd name="connsiteX4860" fmla="*/ 1403568 w 7044505"/>
              <a:gd name="connsiteY4860" fmla="*/ 1667060 h 3473985"/>
              <a:gd name="connsiteX4861" fmla="*/ 1389269 w 7044505"/>
              <a:gd name="connsiteY4861" fmla="*/ 1679218 h 3473985"/>
              <a:gd name="connsiteX4862" fmla="*/ 1384503 w 7044505"/>
              <a:gd name="connsiteY4862" fmla="*/ 1697893 h 3473985"/>
              <a:gd name="connsiteX4863" fmla="*/ 1390145 w 7044505"/>
              <a:gd name="connsiteY4863" fmla="*/ 1723085 h 3473985"/>
              <a:gd name="connsiteX4864" fmla="*/ 1381974 w 7044505"/>
              <a:gd name="connsiteY4864" fmla="*/ 1720070 h 3473985"/>
              <a:gd name="connsiteX4865" fmla="*/ 1354643 w 7044505"/>
              <a:gd name="connsiteY4865" fmla="*/ 1710343 h 3473985"/>
              <a:gd name="connsiteX4866" fmla="*/ 1349099 w 7044505"/>
              <a:gd name="connsiteY4866" fmla="*/ 1698283 h 3473985"/>
              <a:gd name="connsiteX4867" fmla="*/ 1344430 w 7044505"/>
              <a:gd name="connsiteY4867" fmla="*/ 1683499 h 3473985"/>
              <a:gd name="connsiteX4868" fmla="*/ 1325949 w 7044505"/>
              <a:gd name="connsiteY4868" fmla="*/ 1657139 h 3473985"/>
              <a:gd name="connsiteX4869" fmla="*/ 1291226 w 7044505"/>
              <a:gd name="connsiteY4869" fmla="*/ 1637199 h 3473985"/>
              <a:gd name="connsiteX4870" fmla="*/ 1275955 w 7044505"/>
              <a:gd name="connsiteY4870" fmla="*/ 1655291 h 3473985"/>
              <a:gd name="connsiteX4871" fmla="*/ 1253292 w 7044505"/>
              <a:gd name="connsiteY4871" fmla="*/ 1643716 h 3473985"/>
              <a:gd name="connsiteX4872" fmla="*/ 1246386 w 7044505"/>
              <a:gd name="connsiteY4872" fmla="*/ 1631169 h 3473985"/>
              <a:gd name="connsiteX4873" fmla="*/ 1233838 w 7044505"/>
              <a:gd name="connsiteY4873" fmla="*/ 1615899 h 3473985"/>
              <a:gd name="connsiteX4874" fmla="*/ 1211565 w 7044505"/>
              <a:gd name="connsiteY4874" fmla="*/ 1595959 h 3473985"/>
              <a:gd name="connsiteX4875" fmla="*/ 1181023 w 7044505"/>
              <a:gd name="connsiteY4875" fmla="*/ 1595959 h 3473985"/>
              <a:gd name="connsiteX4876" fmla="*/ 1174506 w 7044505"/>
              <a:gd name="connsiteY4876" fmla="*/ 1604324 h 3473985"/>
              <a:gd name="connsiteX4877" fmla="*/ 1118870 w 7044505"/>
              <a:gd name="connsiteY4877" fmla="*/ 1604811 h 3473985"/>
              <a:gd name="connsiteX4878" fmla="*/ 1068389 w 7044505"/>
              <a:gd name="connsiteY4878" fmla="*/ 1587205 h 3473985"/>
              <a:gd name="connsiteX4879" fmla="*/ 1046601 w 7044505"/>
              <a:gd name="connsiteY4879" fmla="*/ 1575630 h 3473985"/>
              <a:gd name="connsiteX4880" fmla="*/ 1001664 w 7044505"/>
              <a:gd name="connsiteY4880" fmla="*/ 1581563 h 3473985"/>
              <a:gd name="connsiteX4881" fmla="*/ 997287 w 7044505"/>
              <a:gd name="connsiteY4881" fmla="*/ 1569211 h 3473985"/>
              <a:gd name="connsiteX4882" fmla="*/ 979098 w 7044505"/>
              <a:gd name="connsiteY4882" fmla="*/ 1547521 h 3473985"/>
              <a:gd name="connsiteX4883" fmla="*/ 962661 w 7044505"/>
              <a:gd name="connsiteY4883" fmla="*/ 1544019 h 3473985"/>
              <a:gd name="connsiteX4884" fmla="*/ 938344 w 7044505"/>
              <a:gd name="connsiteY4884" fmla="*/ 1534000 h 3473985"/>
              <a:gd name="connsiteX4885" fmla="*/ 928325 w 7044505"/>
              <a:gd name="connsiteY4885" fmla="*/ 1515812 h 3473985"/>
              <a:gd name="connsiteX4886" fmla="*/ 907900 w 7044505"/>
              <a:gd name="connsiteY4886" fmla="*/ 1493733 h 3473985"/>
              <a:gd name="connsiteX4887" fmla="*/ 905274 w 7044505"/>
              <a:gd name="connsiteY4887" fmla="*/ 1478558 h 3473985"/>
              <a:gd name="connsiteX4888" fmla="*/ 897493 w 7044505"/>
              <a:gd name="connsiteY4888" fmla="*/ 1466401 h 3473985"/>
              <a:gd name="connsiteX4889" fmla="*/ 887474 w 7044505"/>
              <a:gd name="connsiteY4889" fmla="*/ 1455507 h 3473985"/>
              <a:gd name="connsiteX4890" fmla="*/ 872689 w 7044505"/>
              <a:gd name="connsiteY4890" fmla="*/ 1438583 h 3473985"/>
              <a:gd name="connsiteX4891" fmla="*/ 866660 w 7044505"/>
              <a:gd name="connsiteY4891" fmla="*/ 1413001 h 3473985"/>
              <a:gd name="connsiteX4892" fmla="*/ 864519 w 7044505"/>
              <a:gd name="connsiteY4892" fmla="*/ 1387420 h 3473985"/>
              <a:gd name="connsiteX4893" fmla="*/ 858002 w 7044505"/>
              <a:gd name="connsiteY4893" fmla="*/ 1355809 h 3473985"/>
              <a:gd name="connsiteX4894" fmla="*/ 863158 w 7044505"/>
              <a:gd name="connsiteY4894" fmla="*/ 1325463 h 3473985"/>
              <a:gd name="connsiteX4895" fmla="*/ 866173 w 7044505"/>
              <a:gd name="connsiteY4895" fmla="*/ 1277315 h 3473985"/>
              <a:gd name="connsiteX4896" fmla="*/ 870064 w 7044505"/>
              <a:gd name="connsiteY4896" fmla="*/ 1259515 h 3473985"/>
              <a:gd name="connsiteX4897" fmla="*/ 870064 w 7044505"/>
              <a:gd name="connsiteY4897" fmla="*/ 1252999 h 3473985"/>
              <a:gd name="connsiteX4898" fmla="*/ 861407 w 7044505"/>
              <a:gd name="connsiteY4898" fmla="*/ 1234810 h 3473985"/>
              <a:gd name="connsiteX4899" fmla="*/ 851388 w 7044505"/>
              <a:gd name="connsiteY4899" fmla="*/ 1208840 h 3473985"/>
              <a:gd name="connsiteX4900" fmla="*/ 851060 w 7044505"/>
              <a:gd name="connsiteY4900" fmla="*/ 1207529 h 3473985"/>
              <a:gd name="connsiteX4901" fmla="*/ 842439 w 7044505"/>
              <a:gd name="connsiteY4901" fmla="*/ 1196585 h 3473985"/>
              <a:gd name="connsiteX4902" fmla="*/ 832421 w 7044505"/>
              <a:gd name="connsiteY4902" fmla="*/ 1192208 h 3473985"/>
              <a:gd name="connsiteX4903" fmla="*/ 822014 w 7044505"/>
              <a:gd name="connsiteY4903" fmla="*/ 1181314 h 3473985"/>
              <a:gd name="connsiteX4904" fmla="*/ 808980 w 7044505"/>
              <a:gd name="connsiteY4904" fmla="*/ 1172657 h 3473985"/>
              <a:gd name="connsiteX4905" fmla="*/ 795557 w 7044505"/>
              <a:gd name="connsiteY4905" fmla="*/ 1162249 h 3473985"/>
              <a:gd name="connsiteX4906" fmla="*/ 786414 w 7044505"/>
              <a:gd name="connsiteY4906" fmla="*/ 1156219 h 3473985"/>
              <a:gd name="connsiteX4907" fmla="*/ 780384 w 7044505"/>
              <a:gd name="connsiteY4907" fmla="*/ 1147076 h 3473985"/>
              <a:gd name="connsiteX4908" fmla="*/ 789649 w 7044505"/>
              <a:gd name="connsiteY4908" fmla="*/ 1144681 h 3473985"/>
              <a:gd name="connsiteX4909" fmla="*/ 800810 w 7044505"/>
              <a:gd name="connsiteY4909" fmla="*/ 1150091 h 3473985"/>
              <a:gd name="connsiteX4910" fmla="*/ 826391 w 7044505"/>
              <a:gd name="connsiteY4910" fmla="*/ 1155733 h 3473985"/>
              <a:gd name="connsiteX4911" fmla="*/ 849345 w 7044505"/>
              <a:gd name="connsiteY4911" fmla="*/ 1181314 h 3473985"/>
              <a:gd name="connsiteX4912" fmla="*/ 871912 w 7044505"/>
              <a:gd name="connsiteY4912" fmla="*/ 1191721 h 3473985"/>
              <a:gd name="connsiteX4913" fmla="*/ 884069 w 7044505"/>
              <a:gd name="connsiteY4913" fmla="*/ 1199600 h 3473985"/>
              <a:gd name="connsiteX4914" fmla="*/ 882046 w 7044505"/>
              <a:gd name="connsiteY4914" fmla="*/ 1207599 h 3473985"/>
              <a:gd name="connsiteX4915" fmla="*/ 885723 w 7044505"/>
              <a:gd name="connsiteY4915" fmla="*/ 1214481 h 3473985"/>
              <a:gd name="connsiteX4916" fmla="*/ 888350 w 7044505"/>
              <a:gd name="connsiteY4916" fmla="*/ 1226640 h 3473985"/>
              <a:gd name="connsiteX4917" fmla="*/ 890975 w 7044505"/>
              <a:gd name="connsiteY4917" fmla="*/ 1236658 h 3473985"/>
              <a:gd name="connsiteX4918" fmla="*/ 897006 w 7044505"/>
              <a:gd name="connsiteY4918" fmla="*/ 1216719 h 3473985"/>
              <a:gd name="connsiteX4919" fmla="*/ 893504 w 7044505"/>
              <a:gd name="connsiteY4919" fmla="*/ 1196292 h 3473985"/>
              <a:gd name="connsiteX4920" fmla="*/ 891559 w 7044505"/>
              <a:gd name="connsiteY4920" fmla="*/ 1193764 h 3473985"/>
              <a:gd name="connsiteX4921" fmla="*/ 891899 w 7044505"/>
              <a:gd name="connsiteY4921" fmla="*/ 1193762 h 3473985"/>
              <a:gd name="connsiteX4922" fmla="*/ 885443 w 7044505"/>
              <a:gd name="connsiteY4922" fmla="*/ 1180706 h 3473985"/>
              <a:gd name="connsiteX4923" fmla="*/ 876969 w 7044505"/>
              <a:gd name="connsiteY4923" fmla="*/ 1175575 h 3473985"/>
              <a:gd name="connsiteX4924" fmla="*/ 865297 w 7044505"/>
              <a:gd name="connsiteY4924" fmla="*/ 1169933 h 3473985"/>
              <a:gd name="connsiteX4925" fmla="*/ 850512 w 7044505"/>
              <a:gd name="connsiteY4925" fmla="*/ 1167793 h 3473985"/>
              <a:gd name="connsiteX4926" fmla="*/ 843120 w 7044505"/>
              <a:gd name="connsiteY4926" fmla="*/ 1156122 h 3473985"/>
              <a:gd name="connsiteX4927" fmla="*/ 826197 w 7044505"/>
              <a:gd name="connsiteY4927" fmla="*/ 1150870 h 3473985"/>
              <a:gd name="connsiteX4928" fmla="*/ 812774 w 7044505"/>
              <a:gd name="connsiteY4928" fmla="*/ 1142601 h 3473985"/>
              <a:gd name="connsiteX4929" fmla="*/ 791958 w 7044505"/>
              <a:gd name="connsiteY4929" fmla="*/ 1134820 h 3473985"/>
              <a:gd name="connsiteX4930" fmla="*/ 787581 w 7044505"/>
              <a:gd name="connsiteY4930" fmla="*/ 1124413 h 3473985"/>
              <a:gd name="connsiteX4931" fmla="*/ 788457 w 7044505"/>
              <a:gd name="connsiteY4931" fmla="*/ 1112741 h 3473985"/>
              <a:gd name="connsiteX4932" fmla="*/ 787193 w 7044505"/>
              <a:gd name="connsiteY4932" fmla="*/ 1104084 h 3473985"/>
              <a:gd name="connsiteX4933" fmla="*/ 771143 w 7044505"/>
              <a:gd name="connsiteY4933" fmla="*/ 1094066 h 3473985"/>
              <a:gd name="connsiteX4934" fmla="*/ 762876 w 7044505"/>
              <a:gd name="connsiteY4934" fmla="*/ 1087549 h 3473985"/>
              <a:gd name="connsiteX4935" fmla="*/ 758499 w 7044505"/>
              <a:gd name="connsiteY4935" fmla="*/ 1076266 h 3473985"/>
              <a:gd name="connsiteX4936" fmla="*/ 741575 w 7044505"/>
              <a:gd name="connsiteY4936" fmla="*/ 1077142 h 3473985"/>
              <a:gd name="connsiteX4937" fmla="*/ 738073 w 7044505"/>
              <a:gd name="connsiteY4937" fmla="*/ 1062357 h 3473985"/>
              <a:gd name="connsiteX4938" fmla="*/ 743326 w 7044505"/>
              <a:gd name="connsiteY4938" fmla="*/ 1054090 h 3473985"/>
              <a:gd name="connsiteX4939" fmla="*/ 735256 w 7044505"/>
              <a:gd name="connsiteY4939" fmla="*/ 1044406 h 3473985"/>
              <a:gd name="connsiteX4940" fmla="*/ 734767 w 7044505"/>
              <a:gd name="connsiteY4940" fmla="*/ 1044753 h 3473985"/>
              <a:gd name="connsiteX4941" fmla="*/ 734767 w 7044505"/>
              <a:gd name="connsiteY4941" fmla="*/ 1042515 h 3473985"/>
              <a:gd name="connsiteX4942" fmla="*/ 726499 w 7044505"/>
              <a:gd name="connsiteY4942" fmla="*/ 1041251 h 3473985"/>
              <a:gd name="connsiteX4943" fmla="*/ 724748 w 7044505"/>
              <a:gd name="connsiteY4943" fmla="*/ 1027342 h 3473985"/>
              <a:gd name="connsiteX4944" fmla="*/ 715605 w 7044505"/>
              <a:gd name="connsiteY4944" fmla="*/ 1032107 h 3473985"/>
              <a:gd name="connsiteX4945" fmla="*/ 705586 w 7044505"/>
              <a:gd name="connsiteY4945" fmla="*/ 1028605 h 3473985"/>
              <a:gd name="connsiteX4946" fmla="*/ 701210 w 7044505"/>
              <a:gd name="connsiteY4946" fmla="*/ 1039499 h 3473985"/>
              <a:gd name="connsiteX4947" fmla="*/ 690413 w 7044505"/>
              <a:gd name="connsiteY4947" fmla="*/ 1035609 h 3473985"/>
              <a:gd name="connsiteX4948" fmla="*/ 683896 w 7044505"/>
              <a:gd name="connsiteY4948" fmla="*/ 1042126 h 3473985"/>
              <a:gd name="connsiteX4949" fmla="*/ 683507 w 7044505"/>
              <a:gd name="connsiteY4949" fmla="*/ 1023061 h 3473985"/>
              <a:gd name="connsiteX4950" fmla="*/ 680881 w 7044505"/>
              <a:gd name="connsiteY4950" fmla="*/ 1007888 h 3473985"/>
              <a:gd name="connsiteX4951" fmla="*/ 697805 w 7044505"/>
              <a:gd name="connsiteY4951" fmla="*/ 1016156 h 3473985"/>
              <a:gd name="connsiteX4952" fmla="*/ 707824 w 7044505"/>
              <a:gd name="connsiteY4952" fmla="*/ 1006138 h 3473985"/>
              <a:gd name="connsiteX4953" fmla="*/ 692650 w 7044505"/>
              <a:gd name="connsiteY4953" fmla="*/ 986587 h 3473985"/>
              <a:gd name="connsiteX4954" fmla="*/ 692261 w 7044505"/>
              <a:gd name="connsiteY4954" fmla="*/ 997481 h 3473985"/>
              <a:gd name="connsiteX4955" fmla="*/ 700042 w 7044505"/>
              <a:gd name="connsiteY4955" fmla="*/ 1007013 h 3473985"/>
              <a:gd name="connsiteX4956" fmla="*/ 683604 w 7044505"/>
              <a:gd name="connsiteY4956" fmla="*/ 993979 h 3473985"/>
              <a:gd name="connsiteX4957" fmla="*/ 671058 w 7044505"/>
              <a:gd name="connsiteY4957" fmla="*/ 996605 h 3473985"/>
              <a:gd name="connsiteX4958" fmla="*/ 663276 w 7044505"/>
              <a:gd name="connsiteY4958" fmla="*/ 1003511 h 3473985"/>
              <a:gd name="connsiteX4959" fmla="*/ 661136 w 7044505"/>
              <a:gd name="connsiteY4959" fmla="*/ 983086 h 3473985"/>
              <a:gd name="connsiteX4960" fmla="*/ 671932 w 7044505"/>
              <a:gd name="connsiteY4960" fmla="*/ 977833 h 3473985"/>
              <a:gd name="connsiteX4961" fmla="*/ 678450 w 7044505"/>
              <a:gd name="connsiteY4961" fmla="*/ 964411 h 3473985"/>
              <a:gd name="connsiteX4962" fmla="*/ 666777 w 7044505"/>
              <a:gd name="connsiteY4962" fmla="*/ 950988 h 3473985"/>
              <a:gd name="connsiteX4963" fmla="*/ 667167 w 7044505"/>
              <a:gd name="connsiteY4963" fmla="*/ 969663 h 3473985"/>
              <a:gd name="connsiteX4964" fmla="*/ 655494 w 7044505"/>
              <a:gd name="connsiteY4964" fmla="*/ 976180 h 3473985"/>
              <a:gd name="connsiteX4965" fmla="*/ 652869 w 7044505"/>
              <a:gd name="connsiteY4965" fmla="*/ 962271 h 3473985"/>
              <a:gd name="connsiteX4966" fmla="*/ 649853 w 7044505"/>
              <a:gd name="connsiteY4966" fmla="*/ 975304 h 3473985"/>
              <a:gd name="connsiteX4967" fmla="*/ 651604 w 7044505"/>
              <a:gd name="connsiteY4967" fmla="*/ 996508 h 3473985"/>
              <a:gd name="connsiteX4968" fmla="*/ 642461 w 7044505"/>
              <a:gd name="connsiteY4968" fmla="*/ 985225 h 3473985"/>
              <a:gd name="connsiteX4969" fmla="*/ 636431 w 7044505"/>
              <a:gd name="connsiteY4969" fmla="*/ 971803 h 3473985"/>
              <a:gd name="connsiteX4970" fmla="*/ 620381 w 7044505"/>
              <a:gd name="connsiteY4970" fmla="*/ 952738 h 3473985"/>
              <a:gd name="connsiteX4971" fmla="*/ 633804 w 7044505"/>
              <a:gd name="connsiteY4971" fmla="*/ 949237 h 3473985"/>
              <a:gd name="connsiteX4972" fmla="*/ 648102 w 7044505"/>
              <a:gd name="connsiteY4972" fmla="*/ 952252 h 3473985"/>
              <a:gd name="connsiteX4973" fmla="*/ 646838 w 7044505"/>
              <a:gd name="connsiteY4973" fmla="*/ 926671 h 3473985"/>
              <a:gd name="connsiteX4974" fmla="*/ 639057 w 7044505"/>
              <a:gd name="connsiteY4974" fmla="*/ 924921 h 3473985"/>
              <a:gd name="connsiteX4975" fmla="*/ 637306 w 7044505"/>
              <a:gd name="connsiteY4975" fmla="*/ 941358 h 3473985"/>
              <a:gd name="connsiteX4976" fmla="*/ 621646 w 7044505"/>
              <a:gd name="connsiteY4976" fmla="*/ 933091 h 3473985"/>
              <a:gd name="connsiteX4977" fmla="*/ 610363 w 7044505"/>
              <a:gd name="connsiteY4977" fmla="*/ 942623 h 3473985"/>
              <a:gd name="connsiteX4978" fmla="*/ 587408 w 7044505"/>
              <a:gd name="connsiteY4978" fmla="*/ 923948 h 3473985"/>
              <a:gd name="connsiteX4979" fmla="*/ 564454 w 7044505"/>
              <a:gd name="connsiteY4979" fmla="*/ 912665 h 3473985"/>
              <a:gd name="connsiteX4980" fmla="*/ 554922 w 7044505"/>
              <a:gd name="connsiteY4980" fmla="*/ 905759 h 3473985"/>
              <a:gd name="connsiteX4981" fmla="*/ 558812 w 7044505"/>
              <a:gd name="connsiteY4981" fmla="*/ 893600 h 3473985"/>
              <a:gd name="connsiteX4982" fmla="*/ 534982 w 7044505"/>
              <a:gd name="connsiteY4982" fmla="*/ 901381 h 3473985"/>
              <a:gd name="connsiteX4983" fmla="*/ 517669 w 7044505"/>
              <a:gd name="connsiteY4983" fmla="*/ 889710 h 3473985"/>
              <a:gd name="connsiteX4984" fmla="*/ 475163 w 7044505"/>
              <a:gd name="connsiteY4984" fmla="*/ 890975 h 3473985"/>
              <a:gd name="connsiteX4985" fmla="*/ 453084 w 7044505"/>
              <a:gd name="connsiteY4985" fmla="*/ 884069 h 3473985"/>
              <a:gd name="connsiteX4986" fmla="*/ 448707 w 7044505"/>
              <a:gd name="connsiteY4986" fmla="*/ 880178 h 3473985"/>
              <a:gd name="connsiteX4987" fmla="*/ 437036 w 7044505"/>
              <a:gd name="connsiteY4987" fmla="*/ 881929 h 3473985"/>
              <a:gd name="connsiteX4988" fmla="*/ 421375 w 7044505"/>
              <a:gd name="connsiteY4988" fmla="*/ 884944 h 3473985"/>
              <a:gd name="connsiteX4989" fmla="*/ 419236 w 7044505"/>
              <a:gd name="connsiteY4989" fmla="*/ 878039 h 3473985"/>
              <a:gd name="connsiteX4990" fmla="*/ 427892 w 7044505"/>
              <a:gd name="connsiteY4990" fmla="*/ 871521 h 3473985"/>
              <a:gd name="connsiteX4991" fmla="*/ 412719 w 7044505"/>
              <a:gd name="connsiteY4991" fmla="*/ 868020 h 3473985"/>
              <a:gd name="connsiteX4992" fmla="*/ 398421 w 7044505"/>
              <a:gd name="connsiteY4992" fmla="*/ 862768 h 3473985"/>
              <a:gd name="connsiteX4993" fmla="*/ 387625 w 7044505"/>
              <a:gd name="connsiteY4993" fmla="*/ 863643 h 3473985"/>
              <a:gd name="connsiteX4994" fmla="*/ 381107 w 7044505"/>
              <a:gd name="connsiteY4994" fmla="*/ 873175 h 3473985"/>
              <a:gd name="connsiteX4995" fmla="*/ 389764 w 7044505"/>
              <a:gd name="connsiteY4995" fmla="*/ 884847 h 3473985"/>
              <a:gd name="connsiteX4996" fmla="*/ 389375 w 7044505"/>
              <a:gd name="connsiteY4996" fmla="*/ 894768 h 3473985"/>
              <a:gd name="connsiteX4997" fmla="*/ 361168 w 7044505"/>
              <a:gd name="connsiteY4997" fmla="*/ 896033 h 3473985"/>
              <a:gd name="connsiteX4998" fmla="*/ 322553 w 7044505"/>
              <a:gd name="connsiteY4998" fmla="*/ 917333 h 3473985"/>
              <a:gd name="connsiteX4999" fmla="*/ 314772 w 7044505"/>
              <a:gd name="connsiteY4999" fmla="*/ 910817 h 3473985"/>
              <a:gd name="connsiteX5000" fmla="*/ 321678 w 7044505"/>
              <a:gd name="connsiteY5000" fmla="*/ 902160 h 3473985"/>
              <a:gd name="connsiteX5001" fmla="*/ 320413 w 7044505"/>
              <a:gd name="connsiteY5001" fmla="*/ 887862 h 3473985"/>
              <a:gd name="connsiteX5002" fmla="*/ 328194 w 7044505"/>
              <a:gd name="connsiteY5002" fmla="*/ 870062 h 3473985"/>
              <a:gd name="connsiteX5003" fmla="*/ 348620 w 7044505"/>
              <a:gd name="connsiteY5003" fmla="*/ 866172 h 3473985"/>
              <a:gd name="connsiteX5004" fmla="*/ 348231 w 7044505"/>
              <a:gd name="connsiteY5004" fmla="*/ 858779 h 3473985"/>
              <a:gd name="connsiteX5005" fmla="*/ 336560 w 7044505"/>
              <a:gd name="connsiteY5005" fmla="*/ 854014 h 3473985"/>
              <a:gd name="connsiteX5006" fmla="*/ 319635 w 7044505"/>
              <a:gd name="connsiteY5006" fmla="*/ 865685 h 3473985"/>
              <a:gd name="connsiteX5007" fmla="*/ 309616 w 7044505"/>
              <a:gd name="connsiteY5007" fmla="*/ 877358 h 3473985"/>
              <a:gd name="connsiteX5008" fmla="*/ 296583 w 7044505"/>
              <a:gd name="connsiteY5008" fmla="*/ 891656 h 3473985"/>
              <a:gd name="connsiteX5009" fmla="*/ 283549 w 7044505"/>
              <a:gd name="connsiteY5009" fmla="*/ 903327 h 3473985"/>
              <a:gd name="connsiteX5010" fmla="*/ 267501 w 7044505"/>
              <a:gd name="connsiteY5010" fmla="*/ 917237 h 3473985"/>
              <a:gd name="connsiteX5011" fmla="*/ 283062 w 7044505"/>
              <a:gd name="connsiteY5011" fmla="*/ 925017 h 3473985"/>
              <a:gd name="connsiteX5012" fmla="*/ 273045 w 7044505"/>
              <a:gd name="connsiteY5012" fmla="*/ 935036 h 3473985"/>
              <a:gd name="connsiteX5013" fmla="*/ 266139 w 7044505"/>
              <a:gd name="connsiteY5013" fmla="*/ 949334 h 3473985"/>
              <a:gd name="connsiteX5014" fmla="*/ 251355 w 7044505"/>
              <a:gd name="connsiteY5014" fmla="*/ 954975 h 3473985"/>
              <a:gd name="connsiteX5015" fmla="*/ 229664 w 7044505"/>
              <a:gd name="connsiteY5015" fmla="*/ 968398 h 3473985"/>
              <a:gd name="connsiteX5016" fmla="*/ 221882 w 7044505"/>
              <a:gd name="connsiteY5016" fmla="*/ 978806 h 3473985"/>
              <a:gd name="connsiteX5017" fmla="*/ 186284 w 7044505"/>
              <a:gd name="connsiteY5017" fmla="*/ 999232 h 3473985"/>
              <a:gd name="connsiteX5018" fmla="*/ 174611 w 7044505"/>
              <a:gd name="connsiteY5018" fmla="*/ 1010903 h 3473985"/>
              <a:gd name="connsiteX5019" fmla="*/ 157298 w 7044505"/>
              <a:gd name="connsiteY5019" fmla="*/ 1017809 h 3473985"/>
              <a:gd name="connsiteX5020" fmla="*/ 143000 w 7044505"/>
              <a:gd name="connsiteY5020" fmla="*/ 1019561 h 3473985"/>
              <a:gd name="connsiteX5021" fmla="*/ 126951 w 7044505"/>
              <a:gd name="connsiteY5021" fmla="*/ 1024813 h 3473985"/>
              <a:gd name="connsiteX5022" fmla="*/ 120046 w 7044505"/>
              <a:gd name="connsiteY5022" fmla="*/ 1025201 h 3473985"/>
              <a:gd name="connsiteX5023" fmla="*/ 96604 w 7044505"/>
              <a:gd name="connsiteY5023" fmla="*/ 1037749 h 3473985"/>
              <a:gd name="connsiteX5024" fmla="*/ 110902 w 7044505"/>
              <a:gd name="connsiteY5024" fmla="*/ 1016448 h 3473985"/>
              <a:gd name="connsiteX5025" fmla="*/ 141249 w 7044505"/>
              <a:gd name="connsiteY5025" fmla="*/ 1013432 h 3473985"/>
              <a:gd name="connsiteX5026" fmla="*/ 174223 w 7044505"/>
              <a:gd name="connsiteY5026" fmla="*/ 987365 h 3473985"/>
              <a:gd name="connsiteX5027" fmla="*/ 198053 w 7044505"/>
              <a:gd name="connsiteY5027" fmla="*/ 966550 h 3473985"/>
              <a:gd name="connsiteX5028" fmla="*/ 204959 w 7044505"/>
              <a:gd name="connsiteY5028" fmla="*/ 935328 h 3473985"/>
              <a:gd name="connsiteX5029" fmla="*/ 204472 w 7044505"/>
              <a:gd name="connsiteY5029" fmla="*/ 926185 h 3473985"/>
              <a:gd name="connsiteX5030" fmla="*/ 183268 w 7044505"/>
              <a:gd name="connsiteY5030" fmla="*/ 924045 h 3473985"/>
              <a:gd name="connsiteX5031" fmla="*/ 175001 w 7044505"/>
              <a:gd name="connsiteY5031" fmla="*/ 934063 h 3473985"/>
              <a:gd name="connsiteX5032" fmla="*/ 162842 w 7044505"/>
              <a:gd name="connsiteY5032" fmla="*/ 930173 h 3473985"/>
              <a:gd name="connsiteX5033" fmla="*/ 135997 w 7044505"/>
              <a:gd name="connsiteY5033" fmla="*/ 928033 h 3473985"/>
              <a:gd name="connsiteX5034" fmla="*/ 114793 w 7044505"/>
              <a:gd name="connsiteY5034" fmla="*/ 930659 h 3473985"/>
              <a:gd name="connsiteX5035" fmla="*/ 116544 w 7044505"/>
              <a:gd name="connsiteY5035" fmla="*/ 911108 h 3473985"/>
              <a:gd name="connsiteX5036" fmla="*/ 108762 w 7044505"/>
              <a:gd name="connsiteY5036" fmla="*/ 889029 h 3473985"/>
              <a:gd name="connsiteX5037" fmla="*/ 98745 w 7044505"/>
              <a:gd name="connsiteY5037" fmla="*/ 897297 h 3473985"/>
              <a:gd name="connsiteX5038" fmla="*/ 75789 w 7044505"/>
              <a:gd name="connsiteY5038" fmla="*/ 900798 h 3473985"/>
              <a:gd name="connsiteX5039" fmla="*/ 51474 w 7044505"/>
              <a:gd name="connsiteY5039" fmla="*/ 877843 h 3473985"/>
              <a:gd name="connsiteX5040" fmla="*/ 52349 w 7044505"/>
              <a:gd name="connsiteY5040" fmla="*/ 859168 h 3473985"/>
              <a:gd name="connsiteX5041" fmla="*/ 34548 w 7044505"/>
              <a:gd name="connsiteY5041" fmla="*/ 847497 h 3473985"/>
              <a:gd name="connsiteX5042" fmla="*/ 44081 w 7044505"/>
              <a:gd name="connsiteY5042" fmla="*/ 830183 h 3473985"/>
              <a:gd name="connsiteX5043" fmla="*/ 63631 w 7044505"/>
              <a:gd name="connsiteY5043" fmla="*/ 815885 h 3473985"/>
              <a:gd name="connsiteX5044" fmla="*/ 71412 w 7044505"/>
              <a:gd name="connsiteY5044" fmla="*/ 795945 h 3473985"/>
              <a:gd name="connsiteX5045" fmla="*/ 96118 w 7044505"/>
              <a:gd name="connsiteY5045" fmla="*/ 802851 h 3473985"/>
              <a:gd name="connsiteX5046" fmla="*/ 106526 w 7044505"/>
              <a:gd name="connsiteY5046" fmla="*/ 786803 h 3473985"/>
              <a:gd name="connsiteX5047" fmla="*/ 130355 w 7044505"/>
              <a:gd name="connsiteY5047" fmla="*/ 785051 h 3473985"/>
              <a:gd name="connsiteX5048" fmla="*/ 128216 w 7044505"/>
              <a:gd name="connsiteY5048" fmla="*/ 758984 h 3473985"/>
              <a:gd name="connsiteX5049" fmla="*/ 133857 w 7044505"/>
              <a:gd name="connsiteY5049" fmla="*/ 745561 h 3473985"/>
              <a:gd name="connsiteX5050" fmla="*/ 99133 w 7044505"/>
              <a:gd name="connsiteY5050" fmla="*/ 757720 h 3473985"/>
              <a:gd name="connsiteX5051" fmla="*/ 81333 w 7044505"/>
              <a:gd name="connsiteY5051" fmla="*/ 755580 h 3473985"/>
              <a:gd name="connsiteX5052" fmla="*/ 39704 w 7044505"/>
              <a:gd name="connsiteY5052" fmla="*/ 755580 h 3473985"/>
              <a:gd name="connsiteX5053" fmla="*/ 24920 w 7044505"/>
              <a:gd name="connsiteY5053" fmla="*/ 741282 h 3473985"/>
              <a:gd name="connsiteX5054" fmla="*/ 28420 w 7044505"/>
              <a:gd name="connsiteY5054" fmla="*/ 731750 h 3473985"/>
              <a:gd name="connsiteX5055" fmla="*/ 214 w 7044505"/>
              <a:gd name="connsiteY5055" fmla="*/ 720467 h 3473985"/>
              <a:gd name="connsiteX5056" fmla="*/ 26670 w 7044505"/>
              <a:gd name="connsiteY5056" fmla="*/ 705294 h 3473985"/>
              <a:gd name="connsiteX5057" fmla="*/ 43595 w 7044505"/>
              <a:gd name="connsiteY5057" fmla="*/ 703542 h 3473985"/>
              <a:gd name="connsiteX5058" fmla="*/ 54391 w 7044505"/>
              <a:gd name="connsiteY5058" fmla="*/ 691871 h 3473985"/>
              <a:gd name="connsiteX5059" fmla="*/ 78708 w 7044505"/>
              <a:gd name="connsiteY5059" fmla="*/ 690996 h 3473985"/>
              <a:gd name="connsiteX5060" fmla="*/ 78708 w 7044505"/>
              <a:gd name="connsiteY5060" fmla="*/ 704419 h 3473985"/>
              <a:gd name="connsiteX5061" fmla="*/ 103900 w 7044505"/>
              <a:gd name="connsiteY5061" fmla="*/ 705294 h 3473985"/>
              <a:gd name="connsiteX5062" fmla="*/ 120337 w 7044505"/>
              <a:gd name="connsiteY5062" fmla="*/ 700528 h 3473985"/>
              <a:gd name="connsiteX5063" fmla="*/ 143778 w 7044505"/>
              <a:gd name="connsiteY5063" fmla="*/ 694011 h 3473985"/>
              <a:gd name="connsiteX5064" fmla="*/ 122963 w 7044505"/>
              <a:gd name="connsiteY5064" fmla="*/ 689634 h 3473985"/>
              <a:gd name="connsiteX5065" fmla="*/ 116446 w 7044505"/>
              <a:gd name="connsiteY5065" fmla="*/ 672710 h 3473985"/>
              <a:gd name="connsiteX5066" fmla="*/ 83473 w 7044505"/>
              <a:gd name="connsiteY5066" fmla="*/ 671834 h 3473985"/>
              <a:gd name="connsiteX5067" fmla="*/ 51375 w 7044505"/>
              <a:gd name="connsiteY5067" fmla="*/ 637985 h 3473985"/>
              <a:gd name="connsiteX5068" fmla="*/ 29685 w 7044505"/>
              <a:gd name="connsiteY5068" fmla="*/ 624077 h 3473985"/>
              <a:gd name="connsiteX5069" fmla="*/ 34937 w 7044505"/>
              <a:gd name="connsiteY5069" fmla="*/ 611918 h 3473985"/>
              <a:gd name="connsiteX5070" fmla="*/ 84349 w 7044505"/>
              <a:gd name="connsiteY5070" fmla="*/ 601900 h 3473985"/>
              <a:gd name="connsiteX5071" fmla="*/ 92616 w 7044505"/>
              <a:gd name="connsiteY5071" fmla="*/ 580987 h 3473985"/>
              <a:gd name="connsiteX5072" fmla="*/ 115571 w 7044505"/>
              <a:gd name="connsiteY5072" fmla="*/ 561924 h 3473985"/>
              <a:gd name="connsiteX5073" fmla="*/ 144167 w 7044505"/>
              <a:gd name="connsiteY5073" fmla="*/ 556768 h 3473985"/>
              <a:gd name="connsiteX5074" fmla="*/ 158465 w 7044505"/>
              <a:gd name="connsiteY5074" fmla="*/ 558520 h 3473985"/>
              <a:gd name="connsiteX5075" fmla="*/ 154088 w 7044505"/>
              <a:gd name="connsiteY5075" fmla="*/ 548112 h 3473985"/>
              <a:gd name="connsiteX5076" fmla="*/ 172180 w 7044505"/>
              <a:gd name="connsiteY5076" fmla="*/ 542374 h 3473985"/>
              <a:gd name="connsiteX5077" fmla="*/ 203013 w 7044505"/>
              <a:gd name="connsiteY5077" fmla="*/ 535857 h 3473985"/>
              <a:gd name="connsiteX5078" fmla="*/ 223440 w 7044505"/>
              <a:gd name="connsiteY5078" fmla="*/ 523309 h 3473985"/>
              <a:gd name="connsiteX5079" fmla="*/ 239099 w 7044505"/>
              <a:gd name="connsiteY5079" fmla="*/ 530701 h 3473985"/>
              <a:gd name="connsiteX5080" fmla="*/ 231318 w 7044505"/>
              <a:gd name="connsiteY5080" fmla="*/ 539358 h 3473985"/>
              <a:gd name="connsiteX5081" fmla="*/ 246492 w 7044505"/>
              <a:gd name="connsiteY5081" fmla="*/ 536732 h 3473985"/>
              <a:gd name="connsiteX5082" fmla="*/ 256509 w 7044505"/>
              <a:gd name="connsiteY5082" fmla="*/ 534105 h 3473985"/>
              <a:gd name="connsiteX5083" fmla="*/ 266042 w 7044505"/>
              <a:gd name="connsiteY5083" fmla="*/ 541887 h 3473985"/>
              <a:gd name="connsiteX5084" fmla="*/ 299891 w 7044505"/>
              <a:gd name="connsiteY5084" fmla="*/ 541497 h 3473985"/>
              <a:gd name="connsiteX5085" fmla="*/ 305920 w 7044505"/>
              <a:gd name="connsiteY5085" fmla="*/ 551516 h 3473985"/>
              <a:gd name="connsiteX5086" fmla="*/ 318468 w 7044505"/>
              <a:gd name="connsiteY5086" fmla="*/ 557158 h 3473985"/>
              <a:gd name="connsiteX5087" fmla="*/ 368366 w 7044505"/>
              <a:gd name="connsiteY5087" fmla="*/ 553656 h 3473985"/>
              <a:gd name="connsiteX5088" fmla="*/ 409995 w 7044505"/>
              <a:gd name="connsiteY5088" fmla="*/ 565814 h 3473985"/>
              <a:gd name="connsiteX5089" fmla="*/ 440828 w 7044505"/>
              <a:gd name="connsiteY5089" fmla="*/ 570191 h 3473985"/>
              <a:gd name="connsiteX5090" fmla="*/ 477692 w 7044505"/>
              <a:gd name="connsiteY5090" fmla="*/ 568927 h 3473985"/>
              <a:gd name="connsiteX5091" fmla="*/ 518934 w 7044505"/>
              <a:gd name="connsiteY5091" fmla="*/ 580210 h 3473985"/>
              <a:gd name="connsiteX5092" fmla="*/ 527882 w 7044505"/>
              <a:gd name="connsiteY5092" fmla="*/ 582058 h 3473985"/>
              <a:gd name="connsiteX5093" fmla="*/ 527882 w 7044505"/>
              <a:gd name="connsiteY5093" fmla="*/ 881929 h 3473985"/>
              <a:gd name="connsiteX5094" fmla="*/ 538289 w 7044505"/>
              <a:gd name="connsiteY5094" fmla="*/ 884069 h 3473985"/>
              <a:gd name="connsiteX5095" fmla="*/ 556186 w 7044505"/>
              <a:gd name="connsiteY5095" fmla="*/ 880567 h 3473985"/>
              <a:gd name="connsiteX5096" fmla="*/ 569512 w 7044505"/>
              <a:gd name="connsiteY5096" fmla="*/ 890391 h 3473985"/>
              <a:gd name="connsiteX5097" fmla="*/ 589159 w 7044505"/>
              <a:gd name="connsiteY5097" fmla="*/ 910039 h 3473985"/>
              <a:gd name="connsiteX5098" fmla="*/ 604235 w 7044505"/>
              <a:gd name="connsiteY5098" fmla="*/ 919862 h 3473985"/>
              <a:gd name="connsiteX5099" fmla="*/ 604428 w 7044505"/>
              <a:gd name="connsiteY5099" fmla="*/ 919766 h 3473985"/>
              <a:gd name="connsiteX5100" fmla="*/ 596636 w 7044505"/>
              <a:gd name="connsiteY5100" fmla="*/ 919194 h 3473985"/>
              <a:gd name="connsiteX5101" fmla="*/ 589354 w 7044505"/>
              <a:gd name="connsiteY5101" fmla="*/ 909941 h 3473985"/>
              <a:gd name="connsiteX5102" fmla="*/ 569706 w 7044505"/>
              <a:gd name="connsiteY5102" fmla="*/ 890293 h 3473985"/>
              <a:gd name="connsiteX5103" fmla="*/ 556380 w 7044505"/>
              <a:gd name="connsiteY5103" fmla="*/ 880470 h 3473985"/>
              <a:gd name="connsiteX5104" fmla="*/ 538484 w 7044505"/>
              <a:gd name="connsiteY5104" fmla="*/ 883972 h 3473985"/>
              <a:gd name="connsiteX5105" fmla="*/ 528076 w 7044505"/>
              <a:gd name="connsiteY5105" fmla="*/ 881832 h 3473985"/>
              <a:gd name="connsiteX5106" fmla="*/ 528076 w 7044505"/>
              <a:gd name="connsiteY5106" fmla="*/ 582641 h 3473985"/>
              <a:gd name="connsiteX5107" fmla="*/ 564259 w 7044505"/>
              <a:gd name="connsiteY5107" fmla="*/ 585559 h 3473985"/>
              <a:gd name="connsiteX5108" fmla="*/ 609779 w 7044505"/>
              <a:gd name="connsiteY5108" fmla="*/ 606764 h 3473985"/>
              <a:gd name="connsiteX5109" fmla="*/ 639251 w 7044505"/>
              <a:gd name="connsiteY5109" fmla="*/ 614545 h 3473985"/>
              <a:gd name="connsiteX5110" fmla="*/ 631470 w 7044505"/>
              <a:gd name="connsiteY5110" fmla="*/ 603262 h 3473985"/>
              <a:gd name="connsiteX5111" fmla="*/ 645379 w 7044505"/>
              <a:gd name="connsiteY5111" fmla="*/ 590714 h 3473985"/>
              <a:gd name="connsiteX5112" fmla="*/ 658412 w 7044505"/>
              <a:gd name="connsiteY5112" fmla="*/ 583809 h 3473985"/>
              <a:gd name="connsiteX5113" fmla="*/ 668819 w 7044505"/>
              <a:gd name="connsiteY5113" fmla="*/ 588186 h 3473985"/>
              <a:gd name="connsiteX5114" fmla="*/ 673196 w 7044505"/>
              <a:gd name="connsiteY5114" fmla="*/ 591201 h 3473985"/>
              <a:gd name="connsiteX5115" fmla="*/ 687106 w 7044505"/>
              <a:gd name="connsiteY5115" fmla="*/ 587310 h 3473985"/>
              <a:gd name="connsiteX5116" fmla="*/ 708796 w 7044505"/>
              <a:gd name="connsiteY5116" fmla="*/ 576903 h 3473985"/>
              <a:gd name="connsiteX5117" fmla="*/ 739630 w 7044505"/>
              <a:gd name="connsiteY5117" fmla="*/ 565230 h 3473985"/>
              <a:gd name="connsiteX5118" fmla="*/ 756554 w 7044505"/>
              <a:gd name="connsiteY5118" fmla="*/ 567370 h 3473985"/>
              <a:gd name="connsiteX5119" fmla="*/ 725721 w 7044505"/>
              <a:gd name="connsiteY5119" fmla="*/ 582155 h 3473985"/>
              <a:gd name="connsiteX5120" fmla="*/ 687981 w 7044505"/>
              <a:gd name="connsiteY5120" fmla="*/ 603845 h 3473985"/>
              <a:gd name="connsiteX5121" fmla="*/ 683215 w 7044505"/>
              <a:gd name="connsiteY5121" fmla="*/ 614739 h 3473985"/>
              <a:gd name="connsiteX5122" fmla="*/ 696249 w 7044505"/>
              <a:gd name="connsiteY5122" fmla="*/ 606082 h 3473985"/>
              <a:gd name="connsiteX5123" fmla="*/ 726596 w 7044505"/>
              <a:gd name="connsiteY5123" fmla="*/ 589645 h 3473985"/>
              <a:gd name="connsiteX5124" fmla="*/ 745270 w 7044505"/>
              <a:gd name="connsiteY5124" fmla="*/ 583614 h 3473985"/>
              <a:gd name="connsiteX5125" fmla="*/ 764335 w 7044505"/>
              <a:gd name="connsiteY5125" fmla="*/ 580599 h 3473985"/>
              <a:gd name="connsiteX5126" fmla="*/ 778634 w 7044505"/>
              <a:gd name="connsiteY5126" fmla="*/ 568051 h 3473985"/>
              <a:gd name="connsiteX5127" fmla="*/ 785539 w 7044505"/>
              <a:gd name="connsiteY5127" fmla="*/ 556769 h 3473985"/>
              <a:gd name="connsiteX5128" fmla="*/ 797210 w 7044505"/>
              <a:gd name="connsiteY5128" fmla="*/ 553267 h 3473985"/>
              <a:gd name="connsiteX5129" fmla="*/ 826683 w 7044505"/>
              <a:gd name="connsiteY5129" fmla="*/ 592270 h 3473985"/>
              <a:gd name="connsiteX5130" fmla="*/ 853139 w 7044505"/>
              <a:gd name="connsiteY5130" fmla="*/ 564550 h 3473985"/>
              <a:gd name="connsiteX5131" fmla="*/ 859656 w 7044505"/>
              <a:gd name="connsiteY5131" fmla="*/ 579724 h 3473985"/>
              <a:gd name="connsiteX5132" fmla="*/ 858781 w 7044505"/>
              <a:gd name="connsiteY5132" fmla="*/ 592270 h 3473985"/>
              <a:gd name="connsiteX5133" fmla="*/ 881346 w 7044505"/>
              <a:gd name="connsiteY5133" fmla="*/ 584003 h 3473985"/>
              <a:gd name="connsiteX5134" fmla="*/ 925602 w 7044505"/>
              <a:gd name="connsiteY5134" fmla="*/ 582253 h 3473985"/>
              <a:gd name="connsiteX5135" fmla="*/ 963730 w 7044505"/>
              <a:gd name="connsiteY5135" fmla="*/ 595286 h 3473985"/>
              <a:gd name="connsiteX5136" fmla="*/ 992326 w 7044505"/>
              <a:gd name="connsiteY5136" fmla="*/ 604429 h 3473985"/>
              <a:gd name="connsiteX5137" fmla="*/ 1020922 w 7044505"/>
              <a:gd name="connsiteY5137" fmla="*/ 607055 h 3473985"/>
              <a:gd name="connsiteX5138" fmla="*/ 1052533 w 7044505"/>
              <a:gd name="connsiteY5138" fmla="*/ 614837 h 3473985"/>
              <a:gd name="connsiteX5139" fmla="*/ 1059926 w 7044505"/>
              <a:gd name="connsiteY5139" fmla="*/ 629621 h 3473985"/>
              <a:gd name="connsiteX5140" fmla="*/ 1037847 w 7044505"/>
              <a:gd name="connsiteY5140" fmla="*/ 644795 h 3473985"/>
              <a:gd name="connsiteX5141" fmla="*/ 1095526 w 7044505"/>
              <a:gd name="connsiteY5141" fmla="*/ 648685 h 3473985"/>
              <a:gd name="connsiteX5142" fmla="*/ 1131514 w 7044505"/>
              <a:gd name="connsiteY5142" fmla="*/ 642654 h 3473985"/>
              <a:gd name="connsiteX5143" fmla="*/ 1148827 w 7044505"/>
              <a:gd name="connsiteY5143" fmla="*/ 647031 h 3473985"/>
              <a:gd name="connsiteX5144" fmla="*/ 1161861 w 7044505"/>
              <a:gd name="connsiteY5144" fmla="*/ 651408 h 3473985"/>
              <a:gd name="connsiteX5145" fmla="*/ 1171782 w 7044505"/>
              <a:gd name="connsiteY5145" fmla="*/ 657050 h 3473985"/>
              <a:gd name="connsiteX5146" fmla="*/ 1173921 w 7044505"/>
              <a:gd name="connsiteY5146" fmla="*/ 673099 h 3473985"/>
              <a:gd name="connsiteX5147" fmla="*/ 1186080 w 7044505"/>
              <a:gd name="connsiteY5147" fmla="*/ 678351 h 3473985"/>
              <a:gd name="connsiteX5148" fmla="*/ 1190846 w 7044505"/>
              <a:gd name="connsiteY5148" fmla="*/ 663566 h 3473985"/>
              <a:gd name="connsiteX5149" fmla="*/ 1188706 w 7044505"/>
              <a:gd name="connsiteY5149" fmla="*/ 636722 h 3473985"/>
              <a:gd name="connsiteX5150" fmla="*/ 1220804 w 7044505"/>
              <a:gd name="connsiteY5150" fmla="*/ 619797 h 3473985"/>
              <a:gd name="connsiteX5151" fmla="*/ 1194737 w 7044505"/>
              <a:gd name="connsiteY5151" fmla="*/ 627189 h 3473985"/>
              <a:gd name="connsiteX5152" fmla="*/ 1176548 w 7044505"/>
              <a:gd name="connsiteY5152" fmla="*/ 633316 h 3473985"/>
              <a:gd name="connsiteX5153" fmla="*/ 1167892 w 7044505"/>
              <a:gd name="connsiteY5153" fmla="*/ 625049 h 3473985"/>
              <a:gd name="connsiteX5154" fmla="*/ 1196488 w 7044505"/>
              <a:gd name="connsiteY5154" fmla="*/ 612502 h 3473985"/>
              <a:gd name="connsiteX5155" fmla="*/ 1228585 w 7044505"/>
              <a:gd name="connsiteY5155" fmla="*/ 611237 h 3473985"/>
              <a:gd name="connsiteX5156" fmla="*/ 1238603 w 7044505"/>
              <a:gd name="connsiteY5156" fmla="*/ 626897 h 3473985"/>
              <a:gd name="connsiteX5157" fmla="*/ 1255917 w 7044505"/>
              <a:gd name="connsiteY5157" fmla="*/ 635554 h 3473985"/>
              <a:gd name="connsiteX5158" fmla="*/ 1276732 w 7044505"/>
              <a:gd name="connsiteY5158" fmla="*/ 640320 h 3473985"/>
              <a:gd name="connsiteX5159" fmla="*/ 1307566 w 7044505"/>
              <a:gd name="connsiteY5159" fmla="*/ 647712 h 3473985"/>
              <a:gd name="connsiteX5160" fmla="*/ 1345693 w 7044505"/>
              <a:gd name="connsiteY5160" fmla="*/ 642947 h 3473985"/>
              <a:gd name="connsiteX5161" fmla="*/ 1363882 w 7044505"/>
              <a:gd name="connsiteY5161" fmla="*/ 643335 h 3473985"/>
              <a:gd name="connsiteX5162" fmla="*/ 1365147 w 7044505"/>
              <a:gd name="connsiteY5162" fmla="*/ 630788 h 3473985"/>
              <a:gd name="connsiteX5163" fmla="*/ 1372928 w 7044505"/>
              <a:gd name="connsiteY5163" fmla="*/ 625633 h 3473985"/>
              <a:gd name="connsiteX5164" fmla="*/ 1382071 w 7044505"/>
              <a:gd name="connsiteY5164" fmla="*/ 620381 h 3473985"/>
              <a:gd name="connsiteX5165" fmla="*/ 1367286 w 7044505"/>
              <a:gd name="connsiteY5165" fmla="*/ 609097 h 3473985"/>
              <a:gd name="connsiteX5166" fmla="*/ 1349973 w 7044505"/>
              <a:gd name="connsiteY5166" fmla="*/ 599080 h 3473985"/>
              <a:gd name="connsiteX5167" fmla="*/ 1369912 w 7044505"/>
              <a:gd name="connsiteY5167" fmla="*/ 585657 h 3473985"/>
              <a:gd name="connsiteX5168" fmla="*/ 1392478 w 7044505"/>
              <a:gd name="connsiteY5168" fmla="*/ 580501 h 3473985"/>
              <a:gd name="connsiteX5169" fmla="*/ 1414169 w 7044505"/>
              <a:gd name="connsiteY5169" fmla="*/ 585268 h 3473985"/>
              <a:gd name="connsiteX5170" fmla="*/ 1425840 w 7044505"/>
              <a:gd name="connsiteY5170" fmla="*/ 592174 h 3473985"/>
              <a:gd name="connsiteX5171" fmla="*/ 1409792 w 7044505"/>
              <a:gd name="connsiteY5171" fmla="*/ 595189 h 3473985"/>
              <a:gd name="connsiteX5172" fmla="*/ 1425354 w 7044505"/>
              <a:gd name="connsiteY5172" fmla="*/ 596453 h 3473985"/>
              <a:gd name="connsiteX5173" fmla="*/ 1436151 w 7044505"/>
              <a:gd name="connsiteY5173" fmla="*/ 613378 h 3473985"/>
              <a:gd name="connsiteX5174" fmla="*/ 1413585 w 7044505"/>
              <a:gd name="connsiteY5174" fmla="*/ 615128 h 3473985"/>
              <a:gd name="connsiteX5175" fmla="*/ 1403177 w 7044505"/>
              <a:gd name="connsiteY5175" fmla="*/ 622910 h 3473985"/>
              <a:gd name="connsiteX5176" fmla="*/ 1388879 w 7044505"/>
              <a:gd name="connsiteY5176" fmla="*/ 625049 h 3473985"/>
              <a:gd name="connsiteX5177" fmla="*/ 1411446 w 7044505"/>
              <a:gd name="connsiteY5177" fmla="*/ 631566 h 3473985"/>
              <a:gd name="connsiteX5178" fmla="*/ 1408819 w 7044505"/>
              <a:gd name="connsiteY5178" fmla="*/ 646739 h 3473985"/>
              <a:gd name="connsiteX5179" fmla="*/ 1419227 w 7044505"/>
              <a:gd name="connsiteY5179" fmla="*/ 662789 h 3473985"/>
              <a:gd name="connsiteX5180" fmla="*/ 1429634 w 7044505"/>
              <a:gd name="connsiteY5180" fmla="*/ 655396 h 3473985"/>
              <a:gd name="connsiteX5181" fmla="*/ 1429634 w 7044505"/>
              <a:gd name="connsiteY5181" fmla="*/ 636332 h 3473985"/>
              <a:gd name="connsiteX5182" fmla="*/ 1448698 w 7044505"/>
              <a:gd name="connsiteY5182" fmla="*/ 628551 h 3473985"/>
              <a:gd name="connsiteX5183" fmla="*/ 1462121 w 7044505"/>
              <a:gd name="connsiteY5183" fmla="*/ 616879 h 3473985"/>
              <a:gd name="connsiteX5184" fmla="*/ 1453464 w 7044505"/>
              <a:gd name="connsiteY5184" fmla="*/ 605985 h 3473985"/>
              <a:gd name="connsiteX5185" fmla="*/ 1443932 w 7044505"/>
              <a:gd name="connsiteY5185" fmla="*/ 612891 h 3473985"/>
              <a:gd name="connsiteX5186" fmla="*/ 1449963 w 7044505"/>
              <a:gd name="connsiteY5186" fmla="*/ 597231 h 3473985"/>
              <a:gd name="connsiteX5187" fmla="*/ 1450351 w 7044505"/>
              <a:gd name="connsiteY5187" fmla="*/ 587213 h 3473985"/>
              <a:gd name="connsiteX5188" fmla="*/ 1410861 w 7044505"/>
              <a:gd name="connsiteY5188" fmla="*/ 573303 h 3473985"/>
              <a:gd name="connsiteX5189" fmla="*/ 1409598 w 7044505"/>
              <a:gd name="connsiteY5189" fmla="*/ 551224 h 3473985"/>
              <a:gd name="connsiteX5190" fmla="*/ 1406096 w 7044505"/>
              <a:gd name="connsiteY5190" fmla="*/ 541692 h 3473985"/>
              <a:gd name="connsiteX5191" fmla="*/ 1409986 w 7044505"/>
              <a:gd name="connsiteY5191" fmla="*/ 520392 h 3473985"/>
              <a:gd name="connsiteX5192" fmla="*/ 1426035 w 7044505"/>
              <a:gd name="connsiteY5192" fmla="*/ 522142 h 3473985"/>
              <a:gd name="connsiteX5193" fmla="*/ 1420004 w 7044505"/>
              <a:gd name="connsiteY5193" fmla="*/ 510470 h 3473985"/>
              <a:gd name="connsiteX5194" fmla="*/ 1432163 w 7044505"/>
              <a:gd name="connsiteY5194" fmla="*/ 499187 h 3473985"/>
              <a:gd name="connsiteX5195" fmla="*/ 1428662 w 7044505"/>
              <a:gd name="connsiteY5195" fmla="*/ 476621 h 3473985"/>
              <a:gd name="connsiteX5196" fmla="*/ 1421269 w 7044505"/>
              <a:gd name="connsiteY5196" fmla="*/ 454931 h 3473985"/>
              <a:gd name="connsiteX5197" fmla="*/ 1421269 w 7044505"/>
              <a:gd name="connsiteY5197" fmla="*/ 432366 h 3473985"/>
              <a:gd name="connsiteX5198" fmla="*/ 1433817 w 7044505"/>
              <a:gd name="connsiteY5198" fmla="*/ 433629 h 3473985"/>
              <a:gd name="connsiteX5199" fmla="*/ 1428563 w 7044505"/>
              <a:gd name="connsiteY5199" fmla="*/ 421958 h 3473985"/>
              <a:gd name="connsiteX5200" fmla="*/ 1469318 w 7044505"/>
              <a:gd name="connsiteY5200" fmla="*/ 415441 h 3473985"/>
              <a:gd name="connsiteX5201" fmla="*/ 1378665 w 7044505"/>
              <a:gd name="connsiteY5201" fmla="*/ 414146 h 3473985"/>
              <a:gd name="connsiteX5202" fmla="*/ 1381877 w 7044505"/>
              <a:gd name="connsiteY5202" fmla="*/ 417581 h 3473985"/>
              <a:gd name="connsiteX5203" fmla="*/ 1395785 w 7044505"/>
              <a:gd name="connsiteY5203" fmla="*/ 435770 h 3473985"/>
              <a:gd name="connsiteX5204" fmla="*/ 1370593 w 7044505"/>
              <a:gd name="connsiteY5204" fmla="*/ 456585 h 3473985"/>
              <a:gd name="connsiteX5205" fmla="*/ 1394910 w 7044505"/>
              <a:gd name="connsiteY5205" fmla="*/ 466117 h 3473985"/>
              <a:gd name="connsiteX5206" fmla="*/ 1397536 w 7044505"/>
              <a:gd name="connsiteY5206" fmla="*/ 458335 h 3473985"/>
              <a:gd name="connsiteX5207" fmla="*/ 1409694 w 7044505"/>
              <a:gd name="connsiteY5207" fmla="*/ 460962 h 3473985"/>
              <a:gd name="connsiteX5208" fmla="*/ 1383627 w 7044505"/>
              <a:gd name="connsiteY5208" fmla="*/ 508622 h 3473985"/>
              <a:gd name="connsiteX5209" fmla="*/ 1348903 w 7044505"/>
              <a:gd name="connsiteY5209" fmla="*/ 518154 h 3473985"/>
              <a:gd name="connsiteX5210" fmla="*/ 1309024 w 7044505"/>
              <a:gd name="connsiteY5210" fmla="*/ 485181 h 3473985"/>
              <a:gd name="connsiteX5211" fmla="*/ 1294239 w 7044505"/>
              <a:gd name="connsiteY5211" fmla="*/ 456585 h 3473985"/>
              <a:gd name="connsiteX5212" fmla="*/ 1333243 w 7044505"/>
              <a:gd name="connsiteY5212" fmla="*/ 460086 h 3473985"/>
              <a:gd name="connsiteX5213" fmla="*/ 1311553 w 7044505"/>
              <a:gd name="connsiteY5213" fmla="*/ 442773 h 3473985"/>
              <a:gd name="connsiteX5214" fmla="*/ 1345402 w 7044505"/>
              <a:gd name="connsiteY5214" fmla="*/ 427113 h 3473985"/>
              <a:gd name="connsiteX5215" fmla="*/ 1356685 w 7044505"/>
              <a:gd name="connsiteY5215" fmla="*/ 423612 h 3473985"/>
              <a:gd name="connsiteX5216" fmla="*/ 1378665 w 7044505"/>
              <a:gd name="connsiteY5216" fmla="*/ 414146 h 3473985"/>
              <a:gd name="connsiteX5217" fmla="*/ 6047575 w 7044505"/>
              <a:gd name="connsiteY5217" fmla="*/ 413622 h 3473985"/>
              <a:gd name="connsiteX5218" fmla="*/ 6052296 w 7044505"/>
              <a:gd name="connsiteY5218" fmla="*/ 416706 h 3473985"/>
              <a:gd name="connsiteX5219" fmla="*/ 6033814 w 7044505"/>
              <a:gd name="connsiteY5219" fmla="*/ 424194 h 3473985"/>
              <a:gd name="connsiteX5220" fmla="*/ 6047575 w 7044505"/>
              <a:gd name="connsiteY5220" fmla="*/ 413622 h 3473985"/>
              <a:gd name="connsiteX5221" fmla="*/ 5494500 w 7044505"/>
              <a:gd name="connsiteY5221" fmla="*/ 402833 h 3473985"/>
              <a:gd name="connsiteX5222" fmla="*/ 5505272 w 7044505"/>
              <a:gd name="connsiteY5222" fmla="*/ 409800 h 3473985"/>
              <a:gd name="connsiteX5223" fmla="*/ 5469964 w 7044505"/>
              <a:gd name="connsiteY5223" fmla="*/ 415538 h 3473985"/>
              <a:gd name="connsiteX5224" fmla="*/ 5481539 w 7044505"/>
              <a:gd name="connsiteY5224" fmla="*/ 406298 h 3473985"/>
              <a:gd name="connsiteX5225" fmla="*/ 5494500 w 7044505"/>
              <a:gd name="connsiteY5225" fmla="*/ 402833 h 3473985"/>
              <a:gd name="connsiteX5226" fmla="*/ 907476 w 7044505"/>
              <a:gd name="connsiteY5226" fmla="*/ 398841 h 3473985"/>
              <a:gd name="connsiteX5227" fmla="*/ 916946 w 7044505"/>
              <a:gd name="connsiteY5227" fmla="*/ 399198 h 3473985"/>
              <a:gd name="connsiteX5228" fmla="*/ 955949 w 7044505"/>
              <a:gd name="connsiteY5228" fmla="*/ 410481 h 3473985"/>
              <a:gd name="connsiteX5229" fmla="*/ 968107 w 7044505"/>
              <a:gd name="connsiteY5229" fmla="*/ 414858 h 3473985"/>
              <a:gd name="connsiteX5230" fmla="*/ 1007986 w 7044505"/>
              <a:gd name="connsiteY5230" fmla="*/ 419235 h 3473985"/>
              <a:gd name="connsiteX5231" fmla="*/ 1032303 w 7044505"/>
              <a:gd name="connsiteY5231" fmla="*/ 440925 h 3473985"/>
              <a:gd name="connsiteX5232" fmla="*/ 969857 w 7044505"/>
              <a:gd name="connsiteY5232" fmla="*/ 466992 h 3473985"/>
              <a:gd name="connsiteX5233" fmla="*/ 954198 w 7044505"/>
              <a:gd name="connsiteY5233" fmla="*/ 486056 h 3473985"/>
              <a:gd name="connsiteX5234" fmla="*/ 936009 w 7044505"/>
              <a:gd name="connsiteY5234" fmla="*/ 505121 h 3473985"/>
              <a:gd name="connsiteX5235" fmla="*/ 916946 w 7044505"/>
              <a:gd name="connsiteY5235" fmla="*/ 519905 h 3473985"/>
              <a:gd name="connsiteX5236" fmla="*/ 897881 w 7044505"/>
              <a:gd name="connsiteY5236" fmla="*/ 525157 h 3473985"/>
              <a:gd name="connsiteX5237" fmla="*/ 884848 w 7044505"/>
              <a:gd name="connsiteY5237" fmla="*/ 533813 h 3473985"/>
              <a:gd name="connsiteX5238" fmla="*/ 857127 w 7044505"/>
              <a:gd name="connsiteY5238" fmla="*/ 502592 h 3473985"/>
              <a:gd name="connsiteX5239" fmla="*/ 832810 w 7044505"/>
              <a:gd name="connsiteY5239" fmla="*/ 485862 h 3473985"/>
              <a:gd name="connsiteX5240" fmla="*/ 850124 w 7044505"/>
              <a:gd name="connsiteY5240" fmla="*/ 456390 h 3473985"/>
              <a:gd name="connsiteX5241" fmla="*/ 864033 w 7044505"/>
              <a:gd name="connsiteY5241" fmla="*/ 426918 h 3473985"/>
              <a:gd name="connsiteX5242" fmla="*/ 855376 w 7044505"/>
              <a:gd name="connsiteY5242" fmla="*/ 408729 h 3473985"/>
              <a:gd name="connsiteX5243" fmla="*/ 907476 w 7044505"/>
              <a:gd name="connsiteY5243" fmla="*/ 398841 h 3473985"/>
              <a:gd name="connsiteX5244" fmla="*/ 6161171 w 7044505"/>
              <a:gd name="connsiteY5244" fmla="*/ 365554 h 3473985"/>
              <a:gd name="connsiteX5245" fmla="*/ 6166194 w 7044505"/>
              <a:gd name="connsiteY5245" fmla="*/ 366905 h 3473985"/>
              <a:gd name="connsiteX5246" fmla="*/ 6192845 w 7044505"/>
              <a:gd name="connsiteY5246" fmla="*/ 372741 h 3473985"/>
              <a:gd name="connsiteX5247" fmla="*/ 6215411 w 7044505"/>
              <a:gd name="connsiteY5247" fmla="*/ 377410 h 3473985"/>
              <a:gd name="connsiteX5248" fmla="*/ 6247216 w 7044505"/>
              <a:gd name="connsiteY5248" fmla="*/ 387233 h 3473985"/>
              <a:gd name="connsiteX5249" fmla="*/ 6200335 w 7044505"/>
              <a:gd name="connsiteY5249" fmla="*/ 396474 h 3473985"/>
              <a:gd name="connsiteX5250" fmla="*/ 6152869 w 7044505"/>
              <a:gd name="connsiteY5250" fmla="*/ 380231 h 3473985"/>
              <a:gd name="connsiteX5251" fmla="*/ 6161171 w 7044505"/>
              <a:gd name="connsiteY5251" fmla="*/ 365554 h 3473985"/>
              <a:gd name="connsiteX5252" fmla="*/ 1252444 w 7044505"/>
              <a:gd name="connsiteY5252" fmla="*/ 363559 h 3473985"/>
              <a:gd name="connsiteX5253" fmla="*/ 1264768 w 7044505"/>
              <a:gd name="connsiteY5253" fmla="*/ 377702 h 3473985"/>
              <a:gd name="connsiteX5254" fmla="*/ 1246580 w 7044505"/>
              <a:gd name="connsiteY5254" fmla="*/ 368170 h 3473985"/>
              <a:gd name="connsiteX5255" fmla="*/ 1252444 w 7044505"/>
              <a:gd name="connsiteY5255" fmla="*/ 363559 h 3473985"/>
              <a:gd name="connsiteX5256" fmla="*/ 1434356 w 7044505"/>
              <a:gd name="connsiteY5256" fmla="*/ 360521 h 3473985"/>
              <a:gd name="connsiteX5257" fmla="*/ 1450351 w 7044505"/>
              <a:gd name="connsiteY5257" fmla="*/ 363793 h 3473985"/>
              <a:gd name="connsiteX5258" fmla="*/ 1459884 w 7044505"/>
              <a:gd name="connsiteY5258" fmla="*/ 396766 h 3473985"/>
              <a:gd name="connsiteX5259" fmla="*/ 1400940 w 7044505"/>
              <a:gd name="connsiteY5259" fmla="*/ 382857 h 3473985"/>
              <a:gd name="connsiteX5260" fmla="*/ 1434356 w 7044505"/>
              <a:gd name="connsiteY5260" fmla="*/ 360521 h 3473985"/>
              <a:gd name="connsiteX5261" fmla="*/ 985343 w 7044505"/>
              <a:gd name="connsiteY5261" fmla="*/ 340075 h 3473985"/>
              <a:gd name="connsiteX5262" fmla="*/ 991548 w 7044505"/>
              <a:gd name="connsiteY5262" fmla="*/ 340351 h 3473985"/>
              <a:gd name="connsiteX5263" fmla="*/ 961201 w 7044505"/>
              <a:gd name="connsiteY5263" fmla="*/ 360291 h 3473985"/>
              <a:gd name="connsiteX5264" fmla="*/ 985343 w 7044505"/>
              <a:gd name="connsiteY5264" fmla="*/ 340075 h 3473985"/>
              <a:gd name="connsiteX5265" fmla="*/ 6010666 w 7044505"/>
              <a:gd name="connsiteY5265" fmla="*/ 335099 h 3473985"/>
              <a:gd name="connsiteX5266" fmla="*/ 6048210 w 7044505"/>
              <a:gd name="connsiteY5266" fmla="*/ 352996 h 3473985"/>
              <a:gd name="connsiteX5267" fmla="*/ 6075931 w 7044505"/>
              <a:gd name="connsiteY5267" fmla="*/ 346091 h 3473985"/>
              <a:gd name="connsiteX5268" fmla="*/ 6118145 w 7044505"/>
              <a:gd name="connsiteY5268" fmla="*/ 354164 h 3473985"/>
              <a:gd name="connsiteX5269" fmla="*/ 6123397 w 7044505"/>
              <a:gd name="connsiteY5269" fmla="*/ 370990 h 3473985"/>
              <a:gd name="connsiteX5270" fmla="*/ 6109488 w 7044505"/>
              <a:gd name="connsiteY5270" fmla="*/ 387720 h 3473985"/>
              <a:gd name="connsiteX5271" fmla="*/ 6084004 w 7044505"/>
              <a:gd name="connsiteY5271" fmla="*/ 369823 h 3473985"/>
              <a:gd name="connsiteX5272" fmla="*/ 6073596 w 7044505"/>
              <a:gd name="connsiteY5272" fmla="*/ 366321 h 3473985"/>
              <a:gd name="connsiteX5273" fmla="*/ 6075348 w 7044505"/>
              <a:gd name="connsiteY5273" fmla="*/ 388887 h 3473985"/>
              <a:gd name="connsiteX5274" fmla="*/ 6040623 w 7044505"/>
              <a:gd name="connsiteY5274" fmla="*/ 392389 h 3473985"/>
              <a:gd name="connsiteX5275" fmla="*/ 6022143 w 7044505"/>
              <a:gd name="connsiteY5275" fmla="*/ 388887 h 3473985"/>
              <a:gd name="connsiteX5276" fmla="*/ 5993255 w 7044505"/>
              <a:gd name="connsiteY5276" fmla="*/ 393556 h 3473985"/>
              <a:gd name="connsiteX5277" fmla="*/ 5977693 w 7044505"/>
              <a:gd name="connsiteY5277" fmla="*/ 380814 h 3473985"/>
              <a:gd name="connsiteX5278" fmla="*/ 6010666 w 7044505"/>
              <a:gd name="connsiteY5278" fmla="*/ 335099 h 3473985"/>
              <a:gd name="connsiteX5279" fmla="*/ 1161277 w 7044505"/>
              <a:gd name="connsiteY5279" fmla="*/ 310103 h 3473985"/>
              <a:gd name="connsiteX5280" fmla="*/ 1175186 w 7044505"/>
              <a:gd name="connsiteY5280" fmla="*/ 330917 h 3473985"/>
              <a:gd name="connsiteX5281" fmla="*/ 1197752 w 7044505"/>
              <a:gd name="connsiteY5281" fmla="*/ 349106 h 3473985"/>
              <a:gd name="connsiteX5282" fmla="*/ 1219442 w 7044505"/>
              <a:gd name="connsiteY5282" fmla="*/ 341324 h 3473985"/>
              <a:gd name="connsiteX5283" fmla="*/ 1212537 w 7044505"/>
              <a:gd name="connsiteY5283" fmla="*/ 381204 h 3473985"/>
              <a:gd name="connsiteX5284" fmla="*/ 1168281 w 7044505"/>
              <a:gd name="connsiteY5284" fmla="*/ 383830 h 3473985"/>
              <a:gd name="connsiteX5285" fmla="*/ 1140559 w 7044505"/>
              <a:gd name="connsiteY5285" fmla="*/ 385581 h 3473985"/>
              <a:gd name="connsiteX5286" fmla="*/ 1071209 w 7044505"/>
              <a:gd name="connsiteY5286" fmla="*/ 407271 h 3473985"/>
              <a:gd name="connsiteX5287" fmla="*/ 1072085 w 7044505"/>
              <a:gd name="connsiteY5287" fmla="*/ 389082 h 3473985"/>
              <a:gd name="connsiteX5288" fmla="*/ 1100681 w 7044505"/>
              <a:gd name="connsiteY5288" fmla="*/ 373422 h 3473985"/>
              <a:gd name="connsiteX5289" fmla="*/ 1063427 w 7044505"/>
              <a:gd name="connsiteY5289" fmla="*/ 370796 h 3473985"/>
              <a:gd name="connsiteX5290" fmla="*/ 1047864 w 7044505"/>
              <a:gd name="connsiteY5290" fmla="*/ 376826 h 3473985"/>
              <a:gd name="connsiteX5291" fmla="*/ 1021020 w 7044505"/>
              <a:gd name="connsiteY5291" fmla="*/ 379453 h 3473985"/>
              <a:gd name="connsiteX5292" fmla="*/ 995828 w 7044505"/>
              <a:gd name="connsiteY5292" fmla="*/ 372547 h 3473985"/>
              <a:gd name="connsiteX5293" fmla="*/ 1030551 w 7044505"/>
              <a:gd name="connsiteY5293" fmla="*/ 361264 h 3473985"/>
              <a:gd name="connsiteX5294" fmla="*/ 1010612 w 7044505"/>
              <a:gd name="connsiteY5294" fmla="*/ 361264 h 3473985"/>
              <a:gd name="connsiteX5295" fmla="*/ 1025397 w 7044505"/>
              <a:gd name="connsiteY5295" fmla="*/ 348230 h 3473985"/>
              <a:gd name="connsiteX5296" fmla="*/ 1027147 w 7044505"/>
              <a:gd name="connsiteY5296" fmla="*/ 344729 h 3473985"/>
              <a:gd name="connsiteX5297" fmla="*/ 1024522 w 7044505"/>
              <a:gd name="connsiteY5297" fmla="*/ 331695 h 3473985"/>
              <a:gd name="connsiteX5298" fmla="*/ 1045045 w 7044505"/>
              <a:gd name="connsiteY5298" fmla="*/ 319732 h 3473985"/>
              <a:gd name="connsiteX5299" fmla="*/ 1065860 w 7044505"/>
              <a:gd name="connsiteY5299" fmla="*/ 331014 h 3473985"/>
              <a:gd name="connsiteX5300" fmla="*/ 1111866 w 7044505"/>
              <a:gd name="connsiteY5300" fmla="*/ 351829 h 3473985"/>
              <a:gd name="connsiteX5301" fmla="*/ 1156998 w 7044505"/>
              <a:gd name="connsiteY5301" fmla="*/ 359610 h 3473985"/>
              <a:gd name="connsiteX5302" fmla="*/ 1142213 w 7044505"/>
              <a:gd name="connsiteY5302" fmla="*/ 344826 h 3473985"/>
              <a:gd name="connsiteX5303" fmla="*/ 1140462 w 7044505"/>
              <a:gd name="connsiteY5303" fmla="*/ 331793 h 3473985"/>
              <a:gd name="connsiteX5304" fmla="*/ 1161277 w 7044505"/>
              <a:gd name="connsiteY5304" fmla="*/ 310103 h 3473985"/>
              <a:gd name="connsiteX5305" fmla="*/ 1319018 w 7044505"/>
              <a:gd name="connsiteY5305" fmla="*/ 308648 h 3473985"/>
              <a:gd name="connsiteX5306" fmla="*/ 1326337 w 7044505"/>
              <a:gd name="connsiteY5306" fmla="*/ 309130 h 3473985"/>
              <a:gd name="connsiteX5307" fmla="*/ 1362812 w 7044505"/>
              <a:gd name="connsiteY5307" fmla="*/ 316911 h 3473985"/>
              <a:gd name="connsiteX5308" fmla="*/ 1385183 w 7044505"/>
              <a:gd name="connsiteY5308" fmla="*/ 346674 h 3473985"/>
              <a:gd name="connsiteX5309" fmla="*/ 1386934 w 7044505"/>
              <a:gd name="connsiteY5309" fmla="*/ 366614 h 3473985"/>
              <a:gd name="connsiteX5310" fmla="*/ 1370496 w 7044505"/>
              <a:gd name="connsiteY5310" fmla="*/ 382176 h 3473985"/>
              <a:gd name="connsiteX5311" fmla="*/ 1329741 w 7044505"/>
              <a:gd name="connsiteY5311" fmla="*/ 380425 h 3473985"/>
              <a:gd name="connsiteX5312" fmla="*/ 1334118 w 7044505"/>
              <a:gd name="connsiteY5312" fmla="*/ 356109 h 3473985"/>
              <a:gd name="connsiteX5313" fmla="*/ 1287237 w 7044505"/>
              <a:gd name="connsiteY5313" fmla="*/ 356984 h 3473985"/>
              <a:gd name="connsiteX5314" fmla="*/ 1256015 w 7044505"/>
              <a:gd name="connsiteY5314" fmla="*/ 335294 h 3473985"/>
              <a:gd name="connsiteX5315" fmla="*/ 1258640 w 7044505"/>
              <a:gd name="connsiteY5315" fmla="*/ 310978 h 3473985"/>
              <a:gd name="connsiteX5316" fmla="*/ 1290738 w 7044505"/>
              <a:gd name="connsiteY5316" fmla="*/ 340449 h 3473985"/>
              <a:gd name="connsiteX5317" fmla="*/ 1302896 w 7044505"/>
              <a:gd name="connsiteY5317" fmla="*/ 339574 h 3473985"/>
              <a:gd name="connsiteX5318" fmla="*/ 1309803 w 7044505"/>
              <a:gd name="connsiteY5318" fmla="*/ 325665 h 3473985"/>
              <a:gd name="connsiteX5319" fmla="*/ 1332368 w 7044505"/>
              <a:gd name="connsiteY5319" fmla="*/ 331695 h 3473985"/>
              <a:gd name="connsiteX5320" fmla="*/ 1319018 w 7044505"/>
              <a:gd name="connsiteY5320" fmla="*/ 308648 h 3473985"/>
              <a:gd name="connsiteX5321" fmla="*/ 4642523 w 7044505"/>
              <a:gd name="connsiteY5321" fmla="*/ 305591 h 3473985"/>
              <a:gd name="connsiteX5322" fmla="*/ 4656237 w 7044505"/>
              <a:gd name="connsiteY5322" fmla="*/ 309226 h 3473985"/>
              <a:gd name="connsiteX5323" fmla="*/ 4605951 w 7044505"/>
              <a:gd name="connsiteY5323" fmla="*/ 343950 h 3473985"/>
              <a:gd name="connsiteX5324" fmla="*/ 4497208 w 7044505"/>
              <a:gd name="connsiteY5324" fmla="*/ 384996 h 3473985"/>
              <a:gd name="connsiteX5325" fmla="*/ 4471237 w 7044505"/>
              <a:gd name="connsiteY5325" fmla="*/ 397154 h 3473985"/>
              <a:gd name="connsiteX5326" fmla="*/ 4452757 w 7044505"/>
              <a:gd name="connsiteY5326" fmla="*/ 403477 h 3473985"/>
              <a:gd name="connsiteX5327" fmla="*/ 4440599 w 7044505"/>
              <a:gd name="connsiteY5327" fmla="*/ 422541 h 3473985"/>
              <a:gd name="connsiteX5328" fmla="*/ 4430191 w 7044505"/>
              <a:gd name="connsiteY5328" fmla="*/ 435867 h 3473985"/>
              <a:gd name="connsiteX5329" fmla="*/ 4412878 w 7044505"/>
              <a:gd name="connsiteY5329" fmla="*/ 456098 h 3473985"/>
              <a:gd name="connsiteX5330" fmla="*/ 4397315 w 7044505"/>
              <a:gd name="connsiteY5330" fmla="*/ 478663 h 3473985"/>
              <a:gd name="connsiteX5331" fmla="*/ 4404221 w 7044505"/>
              <a:gd name="connsiteY5331" fmla="*/ 520877 h 3473985"/>
              <a:gd name="connsiteX5332" fmla="*/ 4430775 w 7044505"/>
              <a:gd name="connsiteY5332" fmla="*/ 544610 h 3473985"/>
              <a:gd name="connsiteX5333" fmla="*/ 4379905 w 7044505"/>
              <a:gd name="connsiteY5333" fmla="*/ 544610 h 3473985"/>
              <a:gd name="connsiteX5334" fmla="*/ 4355005 w 7044505"/>
              <a:gd name="connsiteY5334" fmla="*/ 530701 h 3473985"/>
              <a:gd name="connsiteX5335" fmla="*/ 4339442 w 7044505"/>
              <a:gd name="connsiteY5335" fmla="*/ 519710 h 3473985"/>
              <a:gd name="connsiteX5336" fmla="*/ 4331953 w 7044505"/>
              <a:gd name="connsiteY5336" fmla="*/ 526032 h 3473985"/>
              <a:gd name="connsiteX5337" fmla="*/ 4328451 w 7044505"/>
              <a:gd name="connsiteY5337" fmla="*/ 511637 h 3473985"/>
              <a:gd name="connsiteX5338" fmla="*/ 4308803 w 7044505"/>
              <a:gd name="connsiteY5338" fmla="*/ 500063 h 3473985"/>
              <a:gd name="connsiteX5339" fmla="*/ 4333119 w 7044505"/>
              <a:gd name="connsiteY5339" fmla="*/ 487321 h 3473985"/>
              <a:gd name="connsiteX5340" fmla="*/ 4344694 w 7044505"/>
              <a:gd name="connsiteY5340" fmla="*/ 475746 h 3473985"/>
              <a:gd name="connsiteX5341" fmla="*/ 4338372 w 7044505"/>
              <a:gd name="connsiteY5341" fmla="*/ 462421 h 3473985"/>
              <a:gd name="connsiteX5342" fmla="*/ 4352281 w 7044505"/>
              <a:gd name="connsiteY5342" fmla="*/ 452596 h 3473985"/>
              <a:gd name="connsiteX5343" fmla="*/ 4369497 w 7044505"/>
              <a:gd name="connsiteY5343" fmla="*/ 443940 h 3473985"/>
              <a:gd name="connsiteX5344" fmla="*/ 4374653 w 7044505"/>
              <a:gd name="connsiteY5344" fmla="*/ 432948 h 3473985"/>
              <a:gd name="connsiteX5345" fmla="*/ 4376987 w 7044505"/>
              <a:gd name="connsiteY5345" fmla="*/ 419040 h 3473985"/>
              <a:gd name="connsiteX5346" fmla="*/ 4393716 w 7044505"/>
              <a:gd name="connsiteY5346" fmla="*/ 410383 h 3473985"/>
              <a:gd name="connsiteX5347" fmla="*/ 4399455 w 7044505"/>
              <a:gd name="connsiteY5347" fmla="*/ 397641 h 3473985"/>
              <a:gd name="connsiteX5348" fmla="*/ 4410447 w 7044505"/>
              <a:gd name="connsiteY5348" fmla="*/ 384899 h 3473985"/>
              <a:gd name="connsiteX5349" fmla="*/ 4415018 w 7044505"/>
              <a:gd name="connsiteY5349" fmla="*/ 371574 h 3473985"/>
              <a:gd name="connsiteX5350" fmla="*/ 4431845 w 7044505"/>
              <a:gd name="connsiteY5350" fmla="*/ 365835 h 3473985"/>
              <a:gd name="connsiteX5351" fmla="*/ 4446921 w 7044505"/>
              <a:gd name="connsiteY5351" fmla="*/ 356595 h 3473985"/>
              <a:gd name="connsiteX5352" fmla="*/ 4472404 w 7044505"/>
              <a:gd name="connsiteY5352" fmla="*/ 345604 h 3473985"/>
              <a:gd name="connsiteX5353" fmla="*/ 4496721 w 7044505"/>
              <a:gd name="connsiteY5353" fmla="*/ 338698 h 3473985"/>
              <a:gd name="connsiteX5354" fmla="*/ 4525609 w 7044505"/>
              <a:gd name="connsiteY5354" fmla="*/ 331793 h 3473985"/>
              <a:gd name="connsiteX5355" fmla="*/ 4564321 w 7044505"/>
              <a:gd name="connsiteY5355" fmla="*/ 328291 h 3473985"/>
              <a:gd name="connsiteX5356" fmla="*/ 4596127 w 7044505"/>
              <a:gd name="connsiteY5356" fmla="*/ 320801 h 3473985"/>
              <a:gd name="connsiteX5357" fmla="*/ 4642523 w 7044505"/>
              <a:gd name="connsiteY5357" fmla="*/ 305591 h 3473985"/>
              <a:gd name="connsiteX5358" fmla="*/ 1417537 w 7044505"/>
              <a:gd name="connsiteY5358" fmla="*/ 300571 h 3473985"/>
              <a:gd name="connsiteX5359" fmla="*/ 1451325 w 7044505"/>
              <a:gd name="connsiteY5359" fmla="*/ 304266 h 3473985"/>
              <a:gd name="connsiteX5360" fmla="*/ 1492954 w 7044505"/>
              <a:gd name="connsiteY5360" fmla="*/ 316424 h 3473985"/>
              <a:gd name="connsiteX5361" fmla="*/ 1544991 w 7044505"/>
              <a:gd name="connsiteY5361" fmla="*/ 331987 h 3473985"/>
              <a:gd name="connsiteX5362" fmla="*/ 1538960 w 7044505"/>
              <a:gd name="connsiteY5362" fmla="*/ 350176 h 3473985"/>
              <a:gd name="connsiteX5363" fmla="*/ 1571058 w 7044505"/>
              <a:gd name="connsiteY5363" fmla="*/ 359708 h 3473985"/>
              <a:gd name="connsiteX5364" fmla="*/ 1626598 w 7044505"/>
              <a:gd name="connsiteY5364" fmla="*/ 357082 h 3473985"/>
              <a:gd name="connsiteX5365" fmla="*/ 1736703 w 7044505"/>
              <a:gd name="connsiteY5365" fmla="*/ 364862 h 3473985"/>
              <a:gd name="connsiteX5366" fmla="*/ 1719389 w 7044505"/>
              <a:gd name="connsiteY5366" fmla="*/ 396085 h 3473985"/>
              <a:gd name="connsiteX5367" fmla="*/ 1667352 w 7044505"/>
              <a:gd name="connsiteY5367" fmla="*/ 391708 h 3473985"/>
              <a:gd name="connsiteX5368" fmla="*/ 1623971 w 7044505"/>
              <a:gd name="connsiteY5368" fmla="*/ 402116 h 3473985"/>
              <a:gd name="connsiteX5369" fmla="*/ 1558900 w 7044505"/>
              <a:gd name="connsiteY5369" fmla="*/ 389958 h 3473985"/>
              <a:gd name="connsiteX5370" fmla="*/ 1544991 w 7044505"/>
              <a:gd name="connsiteY5370" fmla="*/ 395987 h 3473985"/>
              <a:gd name="connsiteX5371" fmla="*/ 1512893 w 7044505"/>
              <a:gd name="connsiteY5371" fmla="*/ 391610 h 3473985"/>
              <a:gd name="connsiteX5372" fmla="*/ 1490328 w 7044505"/>
              <a:gd name="connsiteY5372" fmla="*/ 379453 h 3473985"/>
              <a:gd name="connsiteX5373" fmla="*/ 1489453 w 7044505"/>
              <a:gd name="connsiteY5373" fmla="*/ 349301 h 3473985"/>
              <a:gd name="connsiteX5374" fmla="*/ 1463482 w 7044505"/>
              <a:gd name="connsiteY5374" fmla="*/ 329361 h 3473985"/>
              <a:gd name="connsiteX5375" fmla="*/ 1401913 w 7044505"/>
              <a:gd name="connsiteY5375" fmla="*/ 311172 h 3473985"/>
              <a:gd name="connsiteX5376" fmla="*/ 1417537 w 7044505"/>
              <a:gd name="connsiteY5376" fmla="*/ 300571 h 3473985"/>
              <a:gd name="connsiteX5377" fmla="*/ 1007317 w 7044505"/>
              <a:gd name="connsiteY5377" fmla="*/ 279476 h 3473985"/>
              <a:gd name="connsiteX5378" fmla="*/ 1016643 w 7044505"/>
              <a:gd name="connsiteY5378" fmla="*/ 280436 h 3473985"/>
              <a:gd name="connsiteX5379" fmla="*/ 1032303 w 7044505"/>
              <a:gd name="connsiteY5379" fmla="*/ 289093 h 3473985"/>
              <a:gd name="connsiteX5380" fmla="*/ 1020145 w 7044505"/>
              <a:gd name="connsiteY5380" fmla="*/ 299500 h 3473985"/>
              <a:gd name="connsiteX5381" fmla="*/ 1020145 w 7044505"/>
              <a:gd name="connsiteY5381" fmla="*/ 314284 h 3473985"/>
              <a:gd name="connsiteX5382" fmla="*/ 1004582 w 7044505"/>
              <a:gd name="connsiteY5382" fmla="*/ 322066 h 3473985"/>
              <a:gd name="connsiteX5383" fmla="*/ 986393 w 7044505"/>
              <a:gd name="connsiteY5383" fmla="*/ 326443 h 3473985"/>
              <a:gd name="connsiteX5384" fmla="*/ 980363 w 7044505"/>
              <a:gd name="connsiteY5384" fmla="*/ 309130 h 3473985"/>
              <a:gd name="connsiteX5385" fmla="*/ 969080 w 7044505"/>
              <a:gd name="connsiteY5385" fmla="*/ 327318 h 3473985"/>
              <a:gd name="connsiteX5386" fmla="*/ 956046 w 7044505"/>
              <a:gd name="connsiteY5386" fmla="*/ 335974 h 3473985"/>
              <a:gd name="connsiteX5387" fmla="*/ 939608 w 7044505"/>
              <a:gd name="connsiteY5387" fmla="*/ 350759 h 3473985"/>
              <a:gd name="connsiteX5388" fmla="*/ 925700 w 7044505"/>
              <a:gd name="connsiteY5388" fmla="*/ 335197 h 3473985"/>
              <a:gd name="connsiteX5389" fmla="*/ 910040 w 7044505"/>
              <a:gd name="connsiteY5389" fmla="*/ 344729 h 3473985"/>
              <a:gd name="connsiteX5390" fmla="*/ 896131 w 7044505"/>
              <a:gd name="connsiteY5390" fmla="*/ 347355 h 3473985"/>
              <a:gd name="connsiteX5391" fmla="*/ 889225 w 7044505"/>
              <a:gd name="connsiteY5391" fmla="*/ 336072 h 3473985"/>
              <a:gd name="connsiteX5392" fmla="*/ 915097 w 7044505"/>
              <a:gd name="connsiteY5392" fmla="*/ 321968 h 3473985"/>
              <a:gd name="connsiteX5393" fmla="*/ 942818 w 7044505"/>
              <a:gd name="connsiteY5393" fmla="*/ 303780 h 3473985"/>
              <a:gd name="connsiteX5394" fmla="*/ 978417 w 7044505"/>
              <a:gd name="connsiteY5394" fmla="*/ 285591 h 3473985"/>
              <a:gd name="connsiteX5395" fmla="*/ 1004484 w 7044505"/>
              <a:gd name="connsiteY5395" fmla="*/ 288217 h 3473985"/>
              <a:gd name="connsiteX5396" fmla="*/ 1007317 w 7044505"/>
              <a:gd name="connsiteY5396" fmla="*/ 279476 h 3473985"/>
              <a:gd name="connsiteX5397" fmla="*/ 1522672 w 7044505"/>
              <a:gd name="connsiteY5397" fmla="*/ 275197 h 3473985"/>
              <a:gd name="connsiteX5398" fmla="*/ 1534487 w 7044505"/>
              <a:gd name="connsiteY5398" fmla="*/ 277032 h 3473985"/>
              <a:gd name="connsiteX5399" fmla="*/ 1515422 w 7044505"/>
              <a:gd name="connsiteY5399" fmla="*/ 291816 h 3473985"/>
              <a:gd name="connsiteX5400" fmla="*/ 1522672 w 7044505"/>
              <a:gd name="connsiteY5400" fmla="*/ 275197 h 3473985"/>
              <a:gd name="connsiteX5401" fmla="*/ 5318035 w 7044505"/>
              <a:gd name="connsiteY5401" fmla="*/ 274211 h 3473985"/>
              <a:gd name="connsiteX5402" fmla="*/ 5338558 w 7044505"/>
              <a:gd name="connsiteY5402" fmla="*/ 279463 h 3473985"/>
              <a:gd name="connsiteX5403" fmla="*/ 5355094 w 7044505"/>
              <a:gd name="connsiteY5403" fmla="*/ 283451 h 3473985"/>
              <a:gd name="connsiteX5404" fmla="*/ 5352759 w 7044505"/>
              <a:gd name="connsiteY5404" fmla="*/ 290940 h 3473985"/>
              <a:gd name="connsiteX5405" fmla="*/ 5334571 w 7044505"/>
              <a:gd name="connsiteY5405" fmla="*/ 297847 h 3473985"/>
              <a:gd name="connsiteX5406" fmla="*/ 5328831 w 7044505"/>
              <a:gd name="connsiteY5406" fmla="*/ 300180 h 3473985"/>
              <a:gd name="connsiteX5407" fmla="*/ 5351981 w 7044505"/>
              <a:gd name="connsiteY5407" fmla="*/ 303682 h 3473985"/>
              <a:gd name="connsiteX5408" fmla="*/ 5384078 w 7044505"/>
              <a:gd name="connsiteY5408" fmla="*/ 306016 h 3473985"/>
              <a:gd name="connsiteX5409" fmla="*/ 5369878 w 7044505"/>
              <a:gd name="connsiteY5409" fmla="*/ 324205 h 3473985"/>
              <a:gd name="connsiteX5410" fmla="*/ 5394486 w 7044505"/>
              <a:gd name="connsiteY5410" fmla="*/ 321871 h 3473985"/>
              <a:gd name="connsiteX5411" fmla="*/ 5407228 w 7044505"/>
              <a:gd name="connsiteY5411" fmla="*/ 314674 h 3473985"/>
              <a:gd name="connsiteX5412" fmla="*/ 5431253 w 7044505"/>
              <a:gd name="connsiteY5412" fmla="*/ 314089 h 3473985"/>
              <a:gd name="connsiteX5413" fmla="*/ 5443411 w 7044505"/>
              <a:gd name="connsiteY5413" fmla="*/ 315257 h 3473985"/>
              <a:gd name="connsiteX5414" fmla="*/ 5471715 w 7044505"/>
              <a:gd name="connsiteY5414" fmla="*/ 321871 h 3473985"/>
              <a:gd name="connsiteX5415" fmla="*/ 5488737 w 7044505"/>
              <a:gd name="connsiteY5415" fmla="*/ 321287 h 3473985"/>
              <a:gd name="connsiteX5416" fmla="*/ 5492822 w 7044505"/>
              <a:gd name="connsiteY5416" fmla="*/ 337141 h 3473985"/>
              <a:gd name="connsiteX5417" fmla="*/ 5505564 w 7044505"/>
              <a:gd name="connsiteY5417" fmla="*/ 339476 h 3473985"/>
              <a:gd name="connsiteX5418" fmla="*/ 5507315 w 7044505"/>
              <a:gd name="connsiteY5418" fmla="*/ 349008 h 3473985"/>
              <a:gd name="connsiteX5419" fmla="*/ 5512178 w 7044505"/>
              <a:gd name="connsiteY5419" fmla="*/ 357956 h 3473985"/>
              <a:gd name="connsiteX5420" fmla="*/ 5502354 w 7044505"/>
              <a:gd name="connsiteY5420" fmla="*/ 361458 h 3473985"/>
              <a:gd name="connsiteX5421" fmla="*/ 5511010 w 7044505"/>
              <a:gd name="connsiteY5421" fmla="*/ 368072 h 3473985"/>
              <a:gd name="connsiteX5422" fmla="*/ 5502062 w 7044505"/>
              <a:gd name="connsiteY5422" fmla="*/ 379939 h 3473985"/>
              <a:gd name="connsiteX5423" fmla="*/ 5478329 w 7044505"/>
              <a:gd name="connsiteY5423" fmla="*/ 389179 h 3473985"/>
              <a:gd name="connsiteX5424" fmla="*/ 5469089 w 7044505"/>
              <a:gd name="connsiteY5424" fmla="*/ 399587 h 3473985"/>
              <a:gd name="connsiteX5425" fmla="*/ 5435532 w 7044505"/>
              <a:gd name="connsiteY5425" fmla="*/ 413204 h 3473985"/>
              <a:gd name="connsiteX5426" fmla="*/ 5415301 w 7044505"/>
              <a:gd name="connsiteY5426" fmla="*/ 425654 h 3473985"/>
              <a:gd name="connsiteX5427" fmla="*/ 5399641 w 7044505"/>
              <a:gd name="connsiteY5427" fmla="*/ 436061 h 3473985"/>
              <a:gd name="connsiteX5428" fmla="*/ 5378242 w 7044505"/>
              <a:gd name="connsiteY5428" fmla="*/ 442675 h 3473985"/>
              <a:gd name="connsiteX5429" fmla="*/ 5360054 w 7044505"/>
              <a:gd name="connsiteY5429" fmla="*/ 452207 h 3473985"/>
              <a:gd name="connsiteX5430" fmla="*/ 5355190 w 7044505"/>
              <a:gd name="connsiteY5430" fmla="*/ 465825 h 3473985"/>
              <a:gd name="connsiteX5431" fmla="*/ 5387288 w 7044505"/>
              <a:gd name="connsiteY5431" fmla="*/ 456001 h 3473985"/>
              <a:gd name="connsiteX5432" fmla="*/ 5417051 w 7044505"/>
              <a:gd name="connsiteY5432" fmla="*/ 445594 h 3473985"/>
              <a:gd name="connsiteX5433" fmla="*/ 5441076 w 7044505"/>
              <a:gd name="connsiteY5433" fmla="*/ 438688 h 3473985"/>
              <a:gd name="connsiteX5434" fmla="*/ 5429210 w 7044505"/>
              <a:gd name="connsiteY5434" fmla="*/ 435477 h 3473985"/>
              <a:gd name="connsiteX5435" fmla="*/ 5451192 w 7044505"/>
              <a:gd name="connsiteY5435" fmla="*/ 422736 h 3473985"/>
              <a:gd name="connsiteX5436" fmla="*/ 5473758 w 7044505"/>
              <a:gd name="connsiteY5436" fmla="*/ 434310 h 3473985"/>
              <a:gd name="connsiteX5437" fmla="*/ 5493989 w 7044505"/>
              <a:gd name="connsiteY5437" fmla="*/ 431392 h 3473985"/>
              <a:gd name="connsiteX5438" fmla="*/ 5503812 w 7044505"/>
              <a:gd name="connsiteY5438" fmla="*/ 433727 h 3473985"/>
              <a:gd name="connsiteX5439" fmla="*/ 5507023 w 7044505"/>
              <a:gd name="connsiteY5439" fmla="*/ 452790 h 3473985"/>
              <a:gd name="connsiteX5440" fmla="*/ 5509649 w 7044505"/>
              <a:gd name="connsiteY5440" fmla="*/ 442383 h 3473985"/>
              <a:gd name="connsiteX5441" fmla="*/ 5558768 w 7044505"/>
              <a:gd name="connsiteY5441" fmla="*/ 436061 h 3473985"/>
              <a:gd name="connsiteX5442" fmla="*/ 5594950 w 7044505"/>
              <a:gd name="connsiteY5442" fmla="*/ 441605 h 3473985"/>
              <a:gd name="connsiteX5443" fmla="*/ 5612556 w 7044505"/>
              <a:gd name="connsiteY5443" fmla="*/ 445107 h 3473985"/>
              <a:gd name="connsiteX5444" fmla="*/ 5604484 w 7044505"/>
              <a:gd name="connsiteY5444" fmla="*/ 454348 h 3473985"/>
              <a:gd name="connsiteX5445" fmla="*/ 5631913 w 7044505"/>
              <a:gd name="connsiteY5445" fmla="*/ 458140 h 3473985"/>
              <a:gd name="connsiteX5446" fmla="*/ 5640277 w 7044505"/>
              <a:gd name="connsiteY5446" fmla="*/ 459600 h 3473985"/>
              <a:gd name="connsiteX5447" fmla="*/ 5666636 w 7044505"/>
              <a:gd name="connsiteY5447" fmla="*/ 464560 h 3473985"/>
              <a:gd name="connsiteX5448" fmla="*/ 5690369 w 7044505"/>
              <a:gd name="connsiteY5448" fmla="*/ 462226 h 3473985"/>
              <a:gd name="connsiteX5449" fmla="*/ 5701943 w 7044505"/>
              <a:gd name="connsiteY5449" fmla="*/ 461350 h 3473985"/>
              <a:gd name="connsiteX5450" fmla="*/ 5702236 w 7044505"/>
              <a:gd name="connsiteY5450" fmla="*/ 446565 h 3473985"/>
              <a:gd name="connsiteX5451" fmla="*/ 5712060 w 7044505"/>
              <a:gd name="connsiteY5451" fmla="*/ 436450 h 3473985"/>
              <a:gd name="connsiteX5452" fmla="*/ 5721300 w 7044505"/>
              <a:gd name="connsiteY5452" fmla="*/ 426918 h 3473985"/>
              <a:gd name="connsiteX5453" fmla="*/ 5738613 w 7044505"/>
              <a:gd name="connsiteY5453" fmla="*/ 439952 h 3473985"/>
              <a:gd name="connsiteX5454" fmla="*/ 5760887 w 7044505"/>
              <a:gd name="connsiteY5454" fmla="*/ 445982 h 3473985"/>
              <a:gd name="connsiteX5455" fmla="*/ 5768085 w 7044505"/>
              <a:gd name="connsiteY5455" fmla="*/ 446565 h 3473985"/>
              <a:gd name="connsiteX5456" fmla="*/ 5794054 w 7044505"/>
              <a:gd name="connsiteY5456" fmla="*/ 446274 h 3473985"/>
              <a:gd name="connsiteX5457" fmla="*/ 5807380 w 7044505"/>
              <a:gd name="connsiteY5457" fmla="*/ 455515 h 3473985"/>
              <a:gd name="connsiteX5458" fmla="*/ 5811173 w 7044505"/>
              <a:gd name="connsiteY5458" fmla="*/ 462421 h 3473985"/>
              <a:gd name="connsiteX5459" fmla="*/ 5815258 w 7044505"/>
              <a:gd name="connsiteY5459" fmla="*/ 476038 h 3473985"/>
              <a:gd name="connsiteX5460" fmla="*/ 5816134 w 7044505"/>
              <a:gd name="connsiteY5460" fmla="*/ 483819 h 3473985"/>
              <a:gd name="connsiteX5461" fmla="*/ 5819927 w 7044505"/>
              <a:gd name="connsiteY5461" fmla="*/ 497144 h 3473985"/>
              <a:gd name="connsiteX5462" fmla="*/ 5805727 w 7044505"/>
              <a:gd name="connsiteY5462" fmla="*/ 495686 h 3473985"/>
              <a:gd name="connsiteX5463" fmla="*/ 5797945 w 7044505"/>
              <a:gd name="connsiteY5463" fmla="*/ 495394 h 3473985"/>
              <a:gd name="connsiteX5464" fmla="*/ 5815842 w 7044505"/>
              <a:gd name="connsiteY5464" fmla="*/ 515333 h 3473985"/>
              <a:gd name="connsiteX5465" fmla="*/ 5845021 w 7044505"/>
              <a:gd name="connsiteY5465" fmla="*/ 541595 h 3473985"/>
              <a:gd name="connsiteX5466" fmla="*/ 5857180 w 7044505"/>
              <a:gd name="connsiteY5466" fmla="*/ 545388 h 3473985"/>
              <a:gd name="connsiteX5467" fmla="*/ 5869630 w 7044505"/>
              <a:gd name="connsiteY5467" fmla="*/ 530312 h 3473985"/>
              <a:gd name="connsiteX5468" fmla="*/ 5880330 w 7044505"/>
              <a:gd name="connsiteY5468" fmla="*/ 510080 h 3473985"/>
              <a:gd name="connsiteX5469" fmla="*/ 5891321 w 7044505"/>
              <a:gd name="connsiteY5469" fmla="*/ 510955 h 3473985"/>
              <a:gd name="connsiteX5470" fmla="*/ 5920792 w 7044505"/>
              <a:gd name="connsiteY5470" fmla="*/ 522239 h 3473985"/>
              <a:gd name="connsiteX5471" fmla="*/ 5943357 w 7044505"/>
              <a:gd name="connsiteY5471" fmla="*/ 514749 h 3473985"/>
              <a:gd name="connsiteX5472" fmla="*/ 5973413 w 7044505"/>
              <a:gd name="connsiteY5472" fmla="*/ 520001 h 3473985"/>
              <a:gd name="connsiteX5473" fmla="*/ 5988975 w 7044505"/>
              <a:gd name="connsiteY5473" fmla="*/ 529242 h 3473985"/>
              <a:gd name="connsiteX5474" fmla="*/ 5988975 w 7044505"/>
              <a:gd name="connsiteY5474" fmla="*/ 521461 h 3473985"/>
              <a:gd name="connsiteX5475" fmla="*/ 5994422 w 7044505"/>
              <a:gd name="connsiteY5475" fmla="*/ 517084 h 3473985"/>
              <a:gd name="connsiteX5476" fmla="*/ 6012903 w 7044505"/>
              <a:gd name="connsiteY5476" fmla="*/ 518251 h 3473985"/>
              <a:gd name="connsiteX5477" fmla="*/ 6028757 w 7044505"/>
              <a:gd name="connsiteY5477" fmla="*/ 518251 h 3473985"/>
              <a:gd name="connsiteX5478" fmla="*/ 6022629 w 7044505"/>
              <a:gd name="connsiteY5478" fmla="*/ 504926 h 3473985"/>
              <a:gd name="connsiteX5479" fmla="*/ 6027881 w 7044505"/>
              <a:gd name="connsiteY5479" fmla="*/ 494518 h 3473985"/>
              <a:gd name="connsiteX5480" fmla="*/ 6012319 w 7044505"/>
              <a:gd name="connsiteY5480" fmla="*/ 494226 h 3473985"/>
              <a:gd name="connsiteX5481" fmla="*/ 6030216 w 7044505"/>
              <a:gd name="connsiteY5481" fmla="*/ 482068 h 3473985"/>
              <a:gd name="connsiteX5482" fmla="*/ 6047529 w 7044505"/>
              <a:gd name="connsiteY5482" fmla="*/ 476038 h 3473985"/>
              <a:gd name="connsiteX5483" fmla="*/ 6051907 w 7044505"/>
              <a:gd name="connsiteY5483" fmla="*/ 467088 h 3473985"/>
              <a:gd name="connsiteX5484" fmla="*/ 6081379 w 7044505"/>
              <a:gd name="connsiteY5484" fmla="*/ 473119 h 3473985"/>
              <a:gd name="connsiteX5485" fmla="*/ 6135749 w 7044505"/>
              <a:gd name="connsiteY5485" fmla="*/ 480317 h 3473985"/>
              <a:gd name="connsiteX5486" fmla="*/ 6154522 w 7044505"/>
              <a:gd name="connsiteY5486" fmla="*/ 486153 h 3473985"/>
              <a:gd name="connsiteX5487" fmla="*/ 6134875 w 7044505"/>
              <a:gd name="connsiteY5487" fmla="*/ 486153 h 3473985"/>
              <a:gd name="connsiteX5488" fmla="*/ 6123883 w 7044505"/>
              <a:gd name="connsiteY5488" fmla="*/ 491405 h 3473985"/>
              <a:gd name="connsiteX5489" fmla="*/ 6145865 w 7044505"/>
              <a:gd name="connsiteY5489" fmla="*/ 498020 h 3473985"/>
              <a:gd name="connsiteX5490" fmla="*/ 6130497 w 7044505"/>
              <a:gd name="connsiteY5490" fmla="*/ 507551 h 3473985"/>
              <a:gd name="connsiteX5491" fmla="*/ 6151313 w 7044505"/>
              <a:gd name="connsiteY5491" fmla="*/ 509303 h 3473985"/>
              <a:gd name="connsiteX5492" fmla="*/ 6162887 w 7044505"/>
              <a:gd name="connsiteY5492" fmla="*/ 490238 h 3473985"/>
              <a:gd name="connsiteX5493" fmla="*/ 6225915 w 7044505"/>
              <a:gd name="connsiteY5493" fmla="*/ 500646 h 3473985"/>
              <a:gd name="connsiteX5494" fmla="*/ 6210062 w 7044505"/>
              <a:gd name="connsiteY5494" fmla="*/ 508136 h 3473985"/>
              <a:gd name="connsiteX5495" fmla="*/ 6212103 w 7044505"/>
              <a:gd name="connsiteY5495" fmla="*/ 514457 h 3473985"/>
              <a:gd name="connsiteX5496" fmla="*/ 6236712 w 7044505"/>
              <a:gd name="connsiteY5496" fmla="*/ 522530 h 3473985"/>
              <a:gd name="connsiteX5497" fmla="*/ 6244201 w 7044505"/>
              <a:gd name="connsiteY5497" fmla="*/ 525740 h 3473985"/>
              <a:gd name="connsiteX5498" fmla="*/ 6268810 w 7044505"/>
              <a:gd name="connsiteY5498" fmla="*/ 532938 h 3473985"/>
              <a:gd name="connsiteX5499" fmla="*/ 6274062 w 7044505"/>
              <a:gd name="connsiteY5499" fmla="*/ 542470 h 3473985"/>
              <a:gd name="connsiteX5500" fmla="*/ 6319777 w 7044505"/>
              <a:gd name="connsiteY5500" fmla="*/ 539844 h 3473985"/>
              <a:gd name="connsiteX5501" fmla="*/ 6393796 w 7044505"/>
              <a:gd name="connsiteY5501" fmla="*/ 539553 h 3473985"/>
              <a:gd name="connsiteX5502" fmla="*/ 6425603 w 7044505"/>
              <a:gd name="connsiteY5502" fmla="*/ 567274 h 3473985"/>
              <a:gd name="connsiteX5503" fmla="*/ 6422101 w 7044505"/>
              <a:gd name="connsiteY5503" fmla="*/ 579724 h 3473985"/>
              <a:gd name="connsiteX5504" fmla="*/ 6432509 w 7044505"/>
              <a:gd name="connsiteY5504" fmla="*/ 583808 h 3473985"/>
              <a:gd name="connsiteX5505" fmla="*/ 6447585 w 7044505"/>
              <a:gd name="connsiteY5505" fmla="*/ 589255 h 3473985"/>
              <a:gd name="connsiteX5506" fmla="*/ 6452739 w 7044505"/>
              <a:gd name="connsiteY5506" fmla="*/ 608027 h 3473985"/>
              <a:gd name="connsiteX5507" fmla="*/ 6456825 w 7044505"/>
              <a:gd name="connsiteY5507" fmla="*/ 589839 h 3473985"/>
              <a:gd name="connsiteX5508" fmla="*/ 6515768 w 7044505"/>
              <a:gd name="connsiteY5508" fmla="*/ 586337 h 3473985"/>
              <a:gd name="connsiteX5509" fmla="*/ 6564595 w 7044505"/>
              <a:gd name="connsiteY5509" fmla="*/ 591784 h 3473985"/>
              <a:gd name="connsiteX5510" fmla="*/ 6587745 w 7044505"/>
              <a:gd name="connsiteY5510" fmla="*/ 573595 h 3473985"/>
              <a:gd name="connsiteX5511" fmla="*/ 6612353 w 7044505"/>
              <a:gd name="connsiteY5511" fmla="*/ 583711 h 3473985"/>
              <a:gd name="connsiteX5512" fmla="*/ 6597861 w 7044505"/>
              <a:gd name="connsiteY5512" fmla="*/ 589158 h 3473985"/>
              <a:gd name="connsiteX5513" fmla="*/ 6588621 w 7044505"/>
              <a:gd name="connsiteY5513" fmla="*/ 594313 h 3473985"/>
              <a:gd name="connsiteX5514" fmla="*/ 6607684 w 7044505"/>
              <a:gd name="connsiteY5514" fmla="*/ 606763 h 3473985"/>
              <a:gd name="connsiteX5515" fmla="*/ 6634529 w 7044505"/>
              <a:gd name="connsiteY5515" fmla="*/ 616879 h 3473985"/>
              <a:gd name="connsiteX5516" fmla="*/ 6639490 w 7044505"/>
              <a:gd name="connsiteY5516" fmla="*/ 597814 h 3473985"/>
              <a:gd name="connsiteX5517" fmla="*/ 6629959 w 7044505"/>
              <a:gd name="connsiteY5517" fmla="*/ 582155 h 3473985"/>
              <a:gd name="connsiteX5518" fmla="*/ 6636281 w 7044505"/>
              <a:gd name="connsiteY5518" fmla="*/ 569705 h 3473985"/>
              <a:gd name="connsiteX5519" fmla="*/ 6681411 w 7044505"/>
              <a:gd name="connsiteY5519" fmla="*/ 580112 h 3473985"/>
              <a:gd name="connsiteX5520" fmla="*/ 6699309 w 7044505"/>
              <a:gd name="connsiteY5520" fmla="*/ 577195 h 3473985"/>
              <a:gd name="connsiteX5521" fmla="*/ 6745316 w 7044505"/>
              <a:gd name="connsiteY5521" fmla="*/ 578945 h 3473985"/>
              <a:gd name="connsiteX5522" fmla="*/ 6763212 w 7044505"/>
              <a:gd name="connsiteY5522" fmla="*/ 586435 h 3473985"/>
              <a:gd name="connsiteX5523" fmla="*/ 6817877 w 7044505"/>
              <a:gd name="connsiteY5523" fmla="*/ 609000 h 3473985"/>
              <a:gd name="connsiteX5524" fmla="*/ 6848807 w 7044505"/>
              <a:gd name="connsiteY5524" fmla="*/ 623201 h 3473985"/>
              <a:gd name="connsiteX5525" fmla="*/ 6877694 w 7044505"/>
              <a:gd name="connsiteY5525" fmla="*/ 637693 h 3473985"/>
              <a:gd name="connsiteX5526" fmla="*/ 6915531 w 7044505"/>
              <a:gd name="connsiteY5526" fmla="*/ 659968 h 3473985"/>
              <a:gd name="connsiteX5527" fmla="*/ 6923021 w 7044505"/>
              <a:gd name="connsiteY5527" fmla="*/ 670375 h 3473985"/>
              <a:gd name="connsiteX5528" fmla="*/ 6923896 w 7044505"/>
              <a:gd name="connsiteY5528" fmla="*/ 690315 h 3473985"/>
              <a:gd name="connsiteX5529" fmla="*/ 6936346 w 7044505"/>
              <a:gd name="connsiteY5529" fmla="*/ 695761 h 3473985"/>
              <a:gd name="connsiteX5530" fmla="*/ 6939264 w 7044505"/>
              <a:gd name="connsiteY5530" fmla="*/ 683311 h 3473985"/>
              <a:gd name="connsiteX5531" fmla="*/ 6930316 w 7044505"/>
              <a:gd name="connsiteY5531" fmla="*/ 674363 h 3473985"/>
              <a:gd name="connsiteX5532" fmla="*/ 6955799 w 7044505"/>
              <a:gd name="connsiteY5532" fmla="*/ 674654 h 3473985"/>
              <a:gd name="connsiteX5533" fmla="*/ 6964747 w 7044505"/>
              <a:gd name="connsiteY5533" fmla="*/ 679227 h 3473985"/>
              <a:gd name="connsiteX5534" fmla="*/ 6991593 w 7044505"/>
              <a:gd name="connsiteY5534" fmla="*/ 685548 h 3473985"/>
              <a:gd name="connsiteX5535" fmla="*/ 7020481 w 7044505"/>
              <a:gd name="connsiteY5535" fmla="*/ 706071 h 3473985"/>
              <a:gd name="connsiteX5536" fmla="*/ 7018439 w 7044505"/>
              <a:gd name="connsiteY5536" fmla="*/ 711713 h 3473985"/>
              <a:gd name="connsiteX5537" fmla="*/ 7008322 w 7044505"/>
              <a:gd name="connsiteY5537" fmla="*/ 722413 h 3473985"/>
              <a:gd name="connsiteX5538" fmla="*/ 6997624 w 7044505"/>
              <a:gd name="connsiteY5538" fmla="*/ 721246 h 3473985"/>
              <a:gd name="connsiteX5539" fmla="*/ 6993247 w 7044505"/>
              <a:gd name="connsiteY5539" fmla="*/ 722996 h 3473985"/>
              <a:gd name="connsiteX5540" fmla="*/ 6997818 w 7044505"/>
              <a:gd name="connsiteY5540" fmla="*/ 728442 h 3473985"/>
              <a:gd name="connsiteX5541" fmla="*/ 6975836 w 7044505"/>
              <a:gd name="connsiteY5541" fmla="*/ 723774 h 3473985"/>
              <a:gd name="connsiteX5542" fmla="*/ 6969805 w 7044505"/>
              <a:gd name="connsiteY5542" fmla="*/ 726109 h 3473985"/>
              <a:gd name="connsiteX5543" fmla="*/ 6972724 w 7044505"/>
              <a:gd name="connsiteY5543" fmla="*/ 745465 h 3473985"/>
              <a:gd name="connsiteX5544" fmla="*/ 6970680 w 7044505"/>
              <a:gd name="connsiteY5544" fmla="*/ 754996 h 3473985"/>
              <a:gd name="connsiteX5545" fmla="*/ 6961149 w 7044505"/>
              <a:gd name="connsiteY5545" fmla="*/ 752661 h 3473985"/>
              <a:gd name="connsiteX5546" fmla="*/ 6969805 w 7044505"/>
              <a:gd name="connsiteY5546" fmla="*/ 763361 h 3473985"/>
              <a:gd name="connsiteX5547" fmla="*/ 6959105 w 7044505"/>
              <a:gd name="connsiteY5547" fmla="*/ 765696 h 3473985"/>
              <a:gd name="connsiteX5548" fmla="*/ 6947240 w 7044505"/>
              <a:gd name="connsiteY5548" fmla="*/ 764528 h 3473985"/>
              <a:gd name="connsiteX5549" fmla="*/ 6936832 w 7044505"/>
              <a:gd name="connsiteY5549" fmla="*/ 759082 h 3473985"/>
              <a:gd name="connsiteX5550" fmla="*/ 6917476 w 7044505"/>
              <a:gd name="connsiteY5550" fmla="*/ 752176 h 3473985"/>
              <a:gd name="connsiteX5551" fmla="*/ 6903567 w 7044505"/>
              <a:gd name="connsiteY5551" fmla="*/ 735348 h 3473985"/>
              <a:gd name="connsiteX5552" fmla="*/ 6872929 w 7044505"/>
              <a:gd name="connsiteY5552" fmla="*/ 725233 h 3473985"/>
              <a:gd name="connsiteX5553" fmla="*/ 6852697 w 7044505"/>
              <a:gd name="connsiteY5553" fmla="*/ 724650 h 3473985"/>
              <a:gd name="connsiteX5554" fmla="*/ 6845792 w 7044505"/>
              <a:gd name="connsiteY5554" fmla="*/ 711324 h 3473985"/>
              <a:gd name="connsiteX5555" fmla="*/ 6848417 w 7044505"/>
              <a:gd name="connsiteY5555" fmla="*/ 700917 h 3473985"/>
              <a:gd name="connsiteX5556" fmla="*/ 6838010 w 7044505"/>
              <a:gd name="connsiteY5556" fmla="*/ 701500 h 3473985"/>
              <a:gd name="connsiteX5557" fmla="*/ 6830812 w 7044505"/>
              <a:gd name="connsiteY5557" fmla="*/ 707919 h 3473985"/>
              <a:gd name="connsiteX5558" fmla="*/ 6829354 w 7044505"/>
              <a:gd name="connsiteY5558" fmla="*/ 717452 h 3473985"/>
              <a:gd name="connsiteX5559" fmla="*/ 6832855 w 7044505"/>
              <a:gd name="connsiteY5559" fmla="*/ 729027 h 3473985"/>
              <a:gd name="connsiteX5560" fmla="*/ 6827310 w 7044505"/>
              <a:gd name="connsiteY5560" fmla="*/ 739142 h 3473985"/>
              <a:gd name="connsiteX5561" fmla="*/ 6801341 w 7044505"/>
              <a:gd name="connsiteY5561" fmla="*/ 752467 h 3473985"/>
              <a:gd name="connsiteX5562" fmla="*/ 6779067 w 7044505"/>
              <a:gd name="connsiteY5562" fmla="*/ 753926 h 3473985"/>
              <a:gd name="connsiteX5563" fmla="*/ 6768660 w 7044505"/>
              <a:gd name="connsiteY5563" fmla="*/ 744394 h 3473985"/>
              <a:gd name="connsiteX5564" fmla="*/ 6749304 w 7044505"/>
              <a:gd name="connsiteY5564" fmla="*/ 749842 h 3473985"/>
              <a:gd name="connsiteX5565" fmla="*/ 6765741 w 7044505"/>
              <a:gd name="connsiteY5565" fmla="*/ 753343 h 3473985"/>
              <a:gd name="connsiteX5566" fmla="*/ 6771772 w 7044505"/>
              <a:gd name="connsiteY5566" fmla="*/ 759957 h 3473985"/>
              <a:gd name="connsiteX5567" fmla="*/ 6783347 w 7044505"/>
              <a:gd name="connsiteY5567" fmla="*/ 767155 h 3473985"/>
              <a:gd name="connsiteX5568" fmla="*/ 6796673 w 7044505"/>
              <a:gd name="connsiteY5568" fmla="*/ 786219 h 3473985"/>
              <a:gd name="connsiteX5569" fmla="*/ 6807955 w 7044505"/>
              <a:gd name="connsiteY5569" fmla="*/ 804116 h 3473985"/>
              <a:gd name="connsiteX5570" fmla="*/ 6808539 w 7044505"/>
              <a:gd name="connsiteY5570" fmla="*/ 819970 h 3473985"/>
              <a:gd name="connsiteX5571" fmla="*/ 6787139 w 7044505"/>
              <a:gd name="connsiteY5571" fmla="*/ 821721 h 3473985"/>
              <a:gd name="connsiteX5572" fmla="*/ 6769827 w 7044505"/>
              <a:gd name="connsiteY5572" fmla="*/ 817344 h 3473985"/>
              <a:gd name="connsiteX5573" fmla="*/ 6762046 w 7044505"/>
              <a:gd name="connsiteY5573" fmla="*/ 819095 h 3473985"/>
              <a:gd name="connsiteX5574" fmla="*/ 6721291 w 7044505"/>
              <a:gd name="connsiteY5574" fmla="*/ 839034 h 3473985"/>
              <a:gd name="connsiteX5575" fmla="*/ 6688318 w 7044505"/>
              <a:gd name="connsiteY5575" fmla="*/ 853818 h 3473985"/>
              <a:gd name="connsiteX5576" fmla="*/ 6677034 w 7044505"/>
              <a:gd name="connsiteY5576" fmla="*/ 861308 h 3473985"/>
              <a:gd name="connsiteX5577" fmla="*/ 6665459 w 7044505"/>
              <a:gd name="connsiteY5577" fmla="*/ 869089 h 3473985"/>
              <a:gd name="connsiteX5578" fmla="*/ 6637155 w 7044505"/>
              <a:gd name="connsiteY5578" fmla="*/ 884944 h 3473985"/>
              <a:gd name="connsiteX5579" fmla="*/ 6629083 w 7044505"/>
              <a:gd name="connsiteY5579" fmla="*/ 896518 h 3473985"/>
              <a:gd name="connsiteX5580" fmla="*/ 6614590 w 7044505"/>
              <a:gd name="connsiteY5580" fmla="*/ 884068 h 3473985"/>
              <a:gd name="connsiteX5581" fmla="*/ 6565762 w 7044505"/>
              <a:gd name="connsiteY5581" fmla="*/ 887862 h 3473985"/>
              <a:gd name="connsiteX5582" fmla="*/ 6547573 w 7044505"/>
              <a:gd name="connsiteY5582" fmla="*/ 898269 h 3473985"/>
              <a:gd name="connsiteX5583" fmla="*/ 6543489 w 7044505"/>
              <a:gd name="connsiteY5583" fmla="*/ 881248 h 3473985"/>
              <a:gd name="connsiteX5584" fmla="*/ 6523841 w 7044505"/>
              <a:gd name="connsiteY5584" fmla="*/ 900020 h 3473985"/>
              <a:gd name="connsiteX5585" fmla="*/ 6516352 w 7044505"/>
              <a:gd name="connsiteY5585" fmla="*/ 896518 h 3473985"/>
              <a:gd name="connsiteX5586" fmla="*/ 6499330 w 7044505"/>
              <a:gd name="connsiteY5586" fmla="*/ 897394 h 3473985"/>
              <a:gd name="connsiteX5587" fmla="*/ 6484545 w 7044505"/>
              <a:gd name="connsiteY5587" fmla="*/ 922002 h 3473985"/>
              <a:gd name="connsiteX5588" fmla="*/ 6468107 w 7044505"/>
              <a:gd name="connsiteY5588" fmla="*/ 939316 h 3473985"/>
              <a:gd name="connsiteX5589" fmla="*/ 6470441 w 7044505"/>
              <a:gd name="connsiteY5589" fmla="*/ 959546 h 3473985"/>
              <a:gd name="connsiteX5590" fmla="*/ 6482893 w 7044505"/>
              <a:gd name="connsiteY5590" fmla="*/ 958671 h 3473985"/>
              <a:gd name="connsiteX5591" fmla="*/ 6483476 w 7044505"/>
              <a:gd name="connsiteY5591" fmla="*/ 969079 h 3473985"/>
              <a:gd name="connsiteX5592" fmla="*/ 6479391 w 7044505"/>
              <a:gd name="connsiteY5592" fmla="*/ 991061 h 3473985"/>
              <a:gd name="connsiteX5593" fmla="*/ 6488630 w 7044505"/>
              <a:gd name="connsiteY5593" fmla="*/ 1004094 h 3473985"/>
              <a:gd name="connsiteX5594" fmla="*/ 6473555 w 7044505"/>
              <a:gd name="connsiteY5594" fmla="*/ 1004971 h 3473985"/>
              <a:gd name="connsiteX5595" fmla="*/ 6459645 w 7044505"/>
              <a:gd name="connsiteY5595" fmla="*/ 1028703 h 3473985"/>
              <a:gd name="connsiteX5596" fmla="*/ 6463147 w 7044505"/>
              <a:gd name="connsiteY5596" fmla="*/ 1048059 h 3473985"/>
              <a:gd name="connsiteX5597" fmla="*/ 6439707 w 7044505"/>
              <a:gd name="connsiteY5597" fmla="*/ 1052144 h 3473985"/>
              <a:gd name="connsiteX5598" fmla="*/ 6420934 w 7044505"/>
              <a:gd name="connsiteY5598" fmla="*/ 1070041 h 3473985"/>
              <a:gd name="connsiteX5599" fmla="*/ 6422684 w 7044505"/>
              <a:gd name="connsiteY5599" fmla="*/ 1086479 h 3473985"/>
              <a:gd name="connsiteX5600" fmla="*/ 6408192 w 7044505"/>
              <a:gd name="connsiteY5600" fmla="*/ 1089397 h 3473985"/>
              <a:gd name="connsiteX5601" fmla="*/ 6394867 w 7044505"/>
              <a:gd name="connsiteY5601" fmla="*/ 1098345 h 3473985"/>
              <a:gd name="connsiteX5602" fmla="*/ 6390489 w 7044505"/>
              <a:gd name="connsiteY5602" fmla="*/ 1118285 h 3473985"/>
              <a:gd name="connsiteX5603" fmla="*/ 6380665 w 7044505"/>
              <a:gd name="connsiteY5603" fmla="*/ 1129568 h 3473985"/>
              <a:gd name="connsiteX5604" fmla="*/ 6360142 w 7044505"/>
              <a:gd name="connsiteY5604" fmla="*/ 1147173 h 3473985"/>
              <a:gd name="connsiteX5605" fmla="*/ 6354890 w 7044505"/>
              <a:gd name="connsiteY5605" fmla="*/ 1132972 h 3473985"/>
              <a:gd name="connsiteX5606" fmla="*/ 6348859 w 7044505"/>
              <a:gd name="connsiteY5606" fmla="*/ 1099707 h 3473985"/>
              <a:gd name="connsiteX5607" fmla="*/ 6338161 w 7044505"/>
              <a:gd name="connsiteY5607" fmla="*/ 1027438 h 3473985"/>
              <a:gd name="connsiteX5608" fmla="*/ 6356057 w 7044505"/>
              <a:gd name="connsiteY5608" fmla="*/ 982599 h 3473985"/>
              <a:gd name="connsiteX5609" fmla="*/ 6362672 w 7044505"/>
              <a:gd name="connsiteY5609" fmla="*/ 958866 h 3473985"/>
              <a:gd name="connsiteX5610" fmla="*/ 6380861 w 7044505"/>
              <a:gd name="connsiteY5610" fmla="*/ 955073 h 3473985"/>
              <a:gd name="connsiteX5611" fmla="*/ 6412959 w 7044505"/>
              <a:gd name="connsiteY5611" fmla="*/ 933091 h 3473985"/>
              <a:gd name="connsiteX5612" fmla="*/ 6449043 w 7044505"/>
              <a:gd name="connsiteY5612" fmla="*/ 899825 h 3473985"/>
              <a:gd name="connsiteX5613" fmla="*/ 6464995 w 7044505"/>
              <a:gd name="connsiteY5613" fmla="*/ 882220 h 3473985"/>
              <a:gd name="connsiteX5614" fmla="*/ 6490673 w 7044505"/>
              <a:gd name="connsiteY5614" fmla="*/ 870937 h 3473985"/>
              <a:gd name="connsiteX5615" fmla="*/ 6496412 w 7044505"/>
              <a:gd name="connsiteY5615" fmla="*/ 861989 h 3473985"/>
              <a:gd name="connsiteX5616" fmla="*/ 6502248 w 7044505"/>
              <a:gd name="connsiteY5616" fmla="*/ 853332 h 3473985"/>
              <a:gd name="connsiteX5617" fmla="*/ 6505458 w 7044505"/>
              <a:gd name="connsiteY5617" fmla="*/ 836505 h 3473985"/>
              <a:gd name="connsiteX5618" fmla="*/ 6520243 w 7044505"/>
              <a:gd name="connsiteY5618" fmla="*/ 821721 h 3473985"/>
              <a:gd name="connsiteX5619" fmla="*/ 6520535 w 7044505"/>
              <a:gd name="connsiteY5619" fmla="*/ 817149 h 3473985"/>
              <a:gd name="connsiteX5620" fmla="*/ 6486977 w 7044505"/>
              <a:gd name="connsiteY5620" fmla="*/ 829016 h 3473985"/>
              <a:gd name="connsiteX5621" fmla="*/ 6482893 w 7044505"/>
              <a:gd name="connsiteY5621" fmla="*/ 848080 h 3473985"/>
              <a:gd name="connsiteX5622" fmla="*/ 6450503 w 7044505"/>
              <a:gd name="connsiteY5622" fmla="*/ 863448 h 3473985"/>
              <a:gd name="connsiteX5623" fmla="*/ 6426770 w 7044505"/>
              <a:gd name="connsiteY5623" fmla="*/ 873856 h 3473985"/>
              <a:gd name="connsiteX5624" fmla="*/ 6431924 w 7044505"/>
              <a:gd name="connsiteY5624" fmla="*/ 865783 h 3473985"/>
              <a:gd name="connsiteX5625" fmla="*/ 6420934 w 7044505"/>
              <a:gd name="connsiteY5625" fmla="*/ 858293 h 3473985"/>
              <a:gd name="connsiteX5626" fmla="*/ 6430466 w 7044505"/>
              <a:gd name="connsiteY5626" fmla="*/ 840104 h 3473985"/>
              <a:gd name="connsiteX5627" fmla="*/ 6416265 w 7044505"/>
              <a:gd name="connsiteY5627" fmla="*/ 845649 h 3473985"/>
              <a:gd name="connsiteX5628" fmla="*/ 6403232 w 7044505"/>
              <a:gd name="connsiteY5628" fmla="*/ 840104 h 3473985"/>
              <a:gd name="connsiteX5629" fmla="*/ 6371134 w 7044505"/>
              <a:gd name="connsiteY5629" fmla="*/ 843022 h 3473985"/>
              <a:gd name="connsiteX5630" fmla="*/ 6360726 w 7044505"/>
              <a:gd name="connsiteY5630" fmla="*/ 860920 h 3473985"/>
              <a:gd name="connsiteX5631" fmla="*/ 6346234 w 7044505"/>
              <a:gd name="connsiteY5631" fmla="*/ 869284 h 3473985"/>
              <a:gd name="connsiteX5632" fmla="*/ 6317638 w 7044505"/>
              <a:gd name="connsiteY5632" fmla="*/ 894670 h 3473985"/>
              <a:gd name="connsiteX5633" fmla="*/ 6319096 w 7044505"/>
              <a:gd name="connsiteY5633" fmla="*/ 911206 h 3473985"/>
              <a:gd name="connsiteX5634" fmla="*/ 6326877 w 7044505"/>
              <a:gd name="connsiteY5634" fmla="*/ 917237 h 3473985"/>
              <a:gd name="connsiteX5635" fmla="*/ 6306646 w 7044505"/>
              <a:gd name="connsiteY5635" fmla="*/ 922197 h 3473985"/>
              <a:gd name="connsiteX5636" fmla="*/ 6292737 w 7044505"/>
              <a:gd name="connsiteY5636" fmla="*/ 922489 h 3473985"/>
              <a:gd name="connsiteX5637" fmla="*/ 6272214 w 7044505"/>
              <a:gd name="connsiteY5637" fmla="*/ 925990 h 3473985"/>
              <a:gd name="connsiteX5638" fmla="*/ 6252566 w 7044505"/>
              <a:gd name="connsiteY5638" fmla="*/ 928908 h 3473985"/>
              <a:gd name="connsiteX5639" fmla="*/ 6258889 w 7044505"/>
              <a:gd name="connsiteY5639" fmla="*/ 922294 h 3473985"/>
              <a:gd name="connsiteX5640" fmla="*/ 6262389 w 7044505"/>
              <a:gd name="connsiteY5640" fmla="*/ 916264 h 3473985"/>
              <a:gd name="connsiteX5641" fmla="*/ 6248773 w 7044505"/>
              <a:gd name="connsiteY5641" fmla="*/ 909358 h 3473985"/>
              <a:gd name="connsiteX5642" fmla="*/ 6233989 w 7044505"/>
              <a:gd name="connsiteY5642" fmla="*/ 906439 h 3473985"/>
              <a:gd name="connsiteX5643" fmla="*/ 6206559 w 7044505"/>
              <a:gd name="connsiteY5643" fmla="*/ 909650 h 3473985"/>
              <a:gd name="connsiteX5644" fmla="*/ 6190413 w 7044505"/>
              <a:gd name="connsiteY5644" fmla="*/ 914318 h 3473985"/>
              <a:gd name="connsiteX5645" fmla="*/ 6171641 w 7044505"/>
              <a:gd name="connsiteY5645" fmla="*/ 916944 h 3473985"/>
              <a:gd name="connsiteX5646" fmla="*/ 6153453 w 7044505"/>
              <a:gd name="connsiteY5646" fmla="*/ 917237 h 3473985"/>
              <a:gd name="connsiteX5647" fmla="*/ 6143336 w 7044505"/>
              <a:gd name="connsiteY5647" fmla="*/ 917528 h 3473985"/>
              <a:gd name="connsiteX5648" fmla="*/ 6100831 w 7044505"/>
              <a:gd name="connsiteY5648" fmla="*/ 912275 h 3473985"/>
              <a:gd name="connsiteX5649" fmla="*/ 6064163 w 7044505"/>
              <a:gd name="connsiteY5649" fmla="*/ 931340 h 3473985"/>
              <a:gd name="connsiteX5650" fmla="*/ 6042471 w 7044505"/>
              <a:gd name="connsiteY5650" fmla="*/ 949529 h 3473985"/>
              <a:gd name="connsiteX5651" fmla="*/ 6021073 w 7044505"/>
              <a:gd name="connsiteY5651" fmla="*/ 971511 h 3473985"/>
              <a:gd name="connsiteX5652" fmla="*/ 5993061 w 7044505"/>
              <a:gd name="connsiteY5652" fmla="*/ 992617 h 3473985"/>
              <a:gd name="connsiteX5653" fmla="*/ 5982362 w 7044505"/>
              <a:gd name="connsiteY5653" fmla="*/ 1006819 h 3473985"/>
              <a:gd name="connsiteX5654" fmla="*/ 5957170 w 7044505"/>
              <a:gd name="connsiteY5654" fmla="*/ 1021603 h 3473985"/>
              <a:gd name="connsiteX5655" fmla="*/ 5944135 w 7044505"/>
              <a:gd name="connsiteY5655" fmla="*/ 1033761 h 3473985"/>
              <a:gd name="connsiteX5656" fmla="*/ 5943261 w 7044505"/>
              <a:gd name="connsiteY5656" fmla="*/ 1048253 h 3473985"/>
              <a:gd name="connsiteX5657" fmla="*/ 5965535 w 7044505"/>
              <a:gd name="connsiteY5657" fmla="*/ 1048837 h 3473985"/>
              <a:gd name="connsiteX5658" fmla="*/ 5967868 w 7044505"/>
              <a:gd name="connsiteY5658" fmla="*/ 1068776 h 3473985"/>
              <a:gd name="connsiteX5659" fmla="*/ 5980027 w 7044505"/>
              <a:gd name="connsiteY5659" fmla="*/ 1054867 h 3473985"/>
              <a:gd name="connsiteX5660" fmla="*/ 5980610 w 7044505"/>
              <a:gd name="connsiteY5660" fmla="*/ 1062649 h 3473985"/>
              <a:gd name="connsiteX5661" fmla="*/ 5981487 w 7044505"/>
              <a:gd name="connsiteY5661" fmla="*/ 1074224 h 3473985"/>
              <a:gd name="connsiteX5662" fmla="*/ 5992477 w 7044505"/>
              <a:gd name="connsiteY5662" fmla="*/ 1073348 h 3473985"/>
              <a:gd name="connsiteX5663" fmla="*/ 6000842 w 7044505"/>
              <a:gd name="connsiteY5663" fmla="*/ 1065859 h 3473985"/>
              <a:gd name="connsiteX5664" fmla="*/ 6004539 w 7044505"/>
              <a:gd name="connsiteY5664" fmla="*/ 1059245 h 3473985"/>
              <a:gd name="connsiteX5665" fmla="*/ 6021268 w 7044505"/>
              <a:gd name="connsiteY5665" fmla="*/ 1058661 h 3473985"/>
              <a:gd name="connsiteX5666" fmla="*/ 6036636 w 7044505"/>
              <a:gd name="connsiteY5666" fmla="*/ 1070236 h 3473985"/>
              <a:gd name="connsiteX5667" fmla="*/ 6048502 w 7044505"/>
              <a:gd name="connsiteY5667" fmla="*/ 1080059 h 3473985"/>
              <a:gd name="connsiteX5668" fmla="*/ 6055700 w 7044505"/>
              <a:gd name="connsiteY5668" fmla="*/ 1089591 h 3473985"/>
              <a:gd name="connsiteX5669" fmla="*/ 6053365 w 7044505"/>
              <a:gd name="connsiteY5669" fmla="*/ 1095330 h 3473985"/>
              <a:gd name="connsiteX5670" fmla="*/ 6054533 w 7044505"/>
              <a:gd name="connsiteY5670" fmla="*/ 1110114 h 3473985"/>
              <a:gd name="connsiteX5671" fmla="*/ 6051323 w 7044505"/>
              <a:gd name="connsiteY5671" fmla="*/ 1123149 h 3473985"/>
              <a:gd name="connsiteX5672" fmla="*/ 6044125 w 7044505"/>
              <a:gd name="connsiteY5672" fmla="*/ 1137057 h 3473985"/>
              <a:gd name="connsiteX5673" fmla="*/ 6040333 w 7044505"/>
              <a:gd name="connsiteY5673" fmla="*/ 1149216 h 3473985"/>
              <a:gd name="connsiteX5674" fmla="*/ 6031967 w 7044505"/>
              <a:gd name="connsiteY5674" fmla="*/ 1200669 h 3473985"/>
              <a:gd name="connsiteX5675" fmla="*/ 6019809 w 7044505"/>
              <a:gd name="connsiteY5675" fmla="*/ 1220609 h 3473985"/>
              <a:gd name="connsiteX5676" fmla="*/ 5998994 w 7044505"/>
              <a:gd name="connsiteY5676" fmla="*/ 1248329 h 3473985"/>
              <a:gd name="connsiteX5677" fmla="*/ 5970398 w 7044505"/>
              <a:gd name="connsiteY5677" fmla="*/ 1286750 h 3473985"/>
              <a:gd name="connsiteX5678" fmla="*/ 5938591 w 7044505"/>
              <a:gd name="connsiteY5678" fmla="*/ 1322058 h 3473985"/>
              <a:gd name="connsiteX5679" fmla="*/ 5893460 w 7044505"/>
              <a:gd name="connsiteY5679" fmla="*/ 1350363 h 3473985"/>
              <a:gd name="connsiteX5680" fmla="*/ 5870894 w 7044505"/>
              <a:gd name="connsiteY5680" fmla="*/ 1337621 h 3473985"/>
              <a:gd name="connsiteX5681" fmla="*/ 5855117 w 7044505"/>
              <a:gd name="connsiteY5681" fmla="*/ 1346218 h 3473985"/>
              <a:gd name="connsiteX5682" fmla="*/ 5855135 w 7044505"/>
              <a:gd name="connsiteY5682" fmla="*/ 1346471 h 3473985"/>
              <a:gd name="connsiteX5683" fmla="*/ 5850370 w 7044505"/>
              <a:gd name="connsiteY5683" fmla="*/ 1350070 h 3473985"/>
              <a:gd name="connsiteX5684" fmla="*/ 5849596 w 7044505"/>
              <a:gd name="connsiteY5684" fmla="*/ 1349957 h 3473985"/>
              <a:gd name="connsiteX5685" fmla="*/ 5828194 w 7044505"/>
              <a:gd name="connsiteY5685" fmla="*/ 1370691 h 3473985"/>
              <a:gd name="connsiteX5686" fmla="*/ 5821287 w 7044505"/>
              <a:gd name="connsiteY5686" fmla="*/ 1394424 h 3473985"/>
              <a:gd name="connsiteX5687" fmla="*/ 5787147 w 7044505"/>
              <a:gd name="connsiteY5687" fmla="*/ 1415239 h 3473985"/>
              <a:gd name="connsiteX5688" fmla="*/ 5781701 w 7044505"/>
              <a:gd name="connsiteY5688" fmla="*/ 1432552 h 3473985"/>
              <a:gd name="connsiteX5689" fmla="*/ 5799014 w 7044505"/>
              <a:gd name="connsiteY5689" fmla="*/ 1448796 h 3473985"/>
              <a:gd name="connsiteX5690" fmla="*/ 5788704 w 7044505"/>
              <a:gd name="connsiteY5690" fmla="*/ 1452687 h 3473985"/>
              <a:gd name="connsiteX5691" fmla="*/ 5770904 w 7044505"/>
              <a:gd name="connsiteY5691" fmla="*/ 1456577 h 3473985"/>
              <a:gd name="connsiteX5692" fmla="*/ 5759426 w 7044505"/>
              <a:gd name="connsiteY5692" fmla="*/ 1465234 h 3473985"/>
              <a:gd name="connsiteX5693" fmla="*/ 5754855 w 7044505"/>
              <a:gd name="connsiteY5693" fmla="*/ 1462608 h 3473985"/>
              <a:gd name="connsiteX5694" fmla="*/ 5739779 w 7044505"/>
              <a:gd name="connsiteY5694" fmla="*/ 1465525 h 3473985"/>
              <a:gd name="connsiteX5695" fmla="*/ 5729955 w 7044505"/>
              <a:gd name="connsiteY5695" fmla="*/ 1460565 h 3473985"/>
              <a:gd name="connsiteX5696" fmla="*/ 5726453 w 7044505"/>
              <a:gd name="connsiteY5696" fmla="*/ 1448698 h 3473985"/>
              <a:gd name="connsiteX5697" fmla="*/ 5738028 w 7044505"/>
              <a:gd name="connsiteY5697" fmla="*/ 1427592 h 3473985"/>
              <a:gd name="connsiteX5698" fmla="*/ 5716143 w 7044505"/>
              <a:gd name="connsiteY5698" fmla="*/ 1416839 h 3473985"/>
              <a:gd name="connsiteX5699" fmla="*/ 5716046 w 7044505"/>
              <a:gd name="connsiteY5699" fmla="*/ 1416989 h 3473985"/>
              <a:gd name="connsiteX5700" fmla="*/ 5706611 w 7044505"/>
              <a:gd name="connsiteY5700" fmla="*/ 1418157 h 3473985"/>
              <a:gd name="connsiteX5701" fmla="*/ 5670429 w 7044505"/>
              <a:gd name="connsiteY5701" fmla="*/ 1438388 h 3473985"/>
              <a:gd name="connsiteX5702" fmla="*/ 5656811 w 7044505"/>
              <a:gd name="connsiteY5702" fmla="*/ 1438680 h 3473985"/>
              <a:gd name="connsiteX5703" fmla="*/ 5659729 w 7044505"/>
              <a:gd name="connsiteY5703" fmla="*/ 1423700 h 3473985"/>
              <a:gd name="connsiteX5704" fmla="*/ 5673054 w 7044505"/>
              <a:gd name="connsiteY5704" fmla="*/ 1397146 h 3473985"/>
              <a:gd name="connsiteX5705" fmla="*/ 5639790 w 7044505"/>
              <a:gd name="connsiteY5705" fmla="*/ 1410180 h 3473985"/>
              <a:gd name="connsiteX5706" fmla="*/ 5616931 w 7044505"/>
              <a:gd name="connsiteY5706" fmla="*/ 1426034 h 3473985"/>
              <a:gd name="connsiteX5707" fmla="*/ 5592616 w 7044505"/>
              <a:gd name="connsiteY5707" fmla="*/ 1433232 h 3473985"/>
              <a:gd name="connsiteX5708" fmla="*/ 5592908 w 7044505"/>
              <a:gd name="connsiteY5708" fmla="*/ 1457549 h 3473985"/>
              <a:gd name="connsiteX5709" fmla="*/ 5613139 w 7044505"/>
              <a:gd name="connsiteY5709" fmla="*/ 1464455 h 3473985"/>
              <a:gd name="connsiteX5710" fmla="*/ 5625297 w 7044505"/>
              <a:gd name="connsiteY5710" fmla="*/ 1480114 h 3473985"/>
              <a:gd name="connsiteX5711" fmla="*/ 5651365 w 7044505"/>
              <a:gd name="connsiteY5711" fmla="*/ 1463093 h 3473985"/>
              <a:gd name="connsiteX5712" fmla="*/ 5670429 w 7044505"/>
              <a:gd name="connsiteY5712" fmla="*/ 1470874 h 3473985"/>
              <a:gd name="connsiteX5713" fmla="*/ 5681711 w 7044505"/>
              <a:gd name="connsiteY5713" fmla="*/ 1483324 h 3473985"/>
              <a:gd name="connsiteX5714" fmla="*/ 5659437 w 7044505"/>
              <a:gd name="connsiteY5714" fmla="*/ 1489939 h 3473985"/>
              <a:gd name="connsiteX5715" fmla="*/ 5647571 w 7044505"/>
              <a:gd name="connsiteY5715" fmla="*/ 1496066 h 3473985"/>
              <a:gd name="connsiteX5716" fmla="*/ 5636871 w 7044505"/>
              <a:gd name="connsiteY5716" fmla="*/ 1503556 h 3473985"/>
              <a:gd name="connsiteX5717" fmla="*/ 5627631 w 7044505"/>
              <a:gd name="connsiteY5717" fmla="*/ 1513962 h 3473985"/>
              <a:gd name="connsiteX5718" fmla="*/ 5618391 w 7044505"/>
              <a:gd name="connsiteY5718" fmla="*/ 1532152 h 3473985"/>
              <a:gd name="connsiteX5719" fmla="*/ 5635704 w 7044505"/>
              <a:gd name="connsiteY5719" fmla="*/ 1544310 h 3473985"/>
              <a:gd name="connsiteX5720" fmla="*/ 5648154 w 7044505"/>
              <a:gd name="connsiteY5720" fmla="*/ 1568043 h 3473985"/>
              <a:gd name="connsiteX5721" fmla="*/ 5651656 w 7044505"/>
              <a:gd name="connsiteY5721" fmla="*/ 1579909 h 3473985"/>
              <a:gd name="connsiteX5722" fmla="*/ 5668094 w 7044505"/>
              <a:gd name="connsiteY5722" fmla="*/ 1598390 h 3473985"/>
              <a:gd name="connsiteX5723" fmla="*/ 5650781 w 7044505"/>
              <a:gd name="connsiteY5723" fmla="*/ 1594888 h 3473985"/>
              <a:gd name="connsiteX5724" fmla="*/ 5639790 w 7044505"/>
              <a:gd name="connsiteY5724" fmla="*/ 1595471 h 3473985"/>
              <a:gd name="connsiteX5725" fmla="*/ 5657102 w 7044505"/>
              <a:gd name="connsiteY5725" fmla="*/ 1608213 h 3473985"/>
              <a:gd name="connsiteX5726" fmla="*/ 5668969 w 7044505"/>
              <a:gd name="connsiteY5726" fmla="*/ 1618913 h 3473985"/>
              <a:gd name="connsiteX5727" fmla="*/ 5648446 w 7044505"/>
              <a:gd name="connsiteY5727" fmla="*/ 1629028 h 3473985"/>
              <a:gd name="connsiteX5728" fmla="*/ 5655352 w 7044505"/>
              <a:gd name="connsiteY5728" fmla="*/ 1633113 h 3473985"/>
              <a:gd name="connsiteX5729" fmla="*/ 5666635 w 7044505"/>
              <a:gd name="connsiteY5729" fmla="*/ 1637199 h 3473985"/>
              <a:gd name="connsiteX5730" fmla="*/ 5674708 w 7044505"/>
              <a:gd name="connsiteY5730" fmla="*/ 1639534 h 3473985"/>
              <a:gd name="connsiteX5731" fmla="*/ 5666343 w 7044505"/>
              <a:gd name="connsiteY5731" fmla="*/ 1651400 h 3473985"/>
              <a:gd name="connsiteX5732" fmla="*/ 5663133 w 7044505"/>
              <a:gd name="connsiteY5732" fmla="*/ 1658889 h 3473985"/>
              <a:gd name="connsiteX5733" fmla="*/ 5659048 w 7044505"/>
              <a:gd name="connsiteY5733" fmla="*/ 1674743 h 3473985"/>
              <a:gd name="connsiteX5734" fmla="*/ 5646306 w 7044505"/>
              <a:gd name="connsiteY5734" fmla="*/ 1686610 h 3473985"/>
              <a:gd name="connsiteX5735" fmla="*/ 5637358 w 7044505"/>
              <a:gd name="connsiteY5735" fmla="*/ 1700228 h 3473985"/>
              <a:gd name="connsiteX5736" fmla="*/ 5623838 w 7044505"/>
              <a:gd name="connsiteY5736" fmla="*/ 1706549 h 3473985"/>
              <a:gd name="connsiteX5737" fmla="*/ 5626464 w 7044505"/>
              <a:gd name="connsiteY5737" fmla="*/ 1716082 h 3473985"/>
              <a:gd name="connsiteX5738" fmla="*/ 5623838 w 7044505"/>
              <a:gd name="connsiteY5738" fmla="*/ 1731060 h 3473985"/>
              <a:gd name="connsiteX5739" fmla="*/ 5615473 w 7044505"/>
              <a:gd name="connsiteY5739" fmla="*/ 1738258 h 3473985"/>
              <a:gd name="connsiteX5740" fmla="*/ 5605649 w 7044505"/>
              <a:gd name="connsiteY5740" fmla="*/ 1747791 h 3473985"/>
              <a:gd name="connsiteX5741" fmla="*/ 5592324 w 7044505"/>
              <a:gd name="connsiteY5741" fmla="*/ 1756155 h 3473985"/>
              <a:gd name="connsiteX5742" fmla="*/ 5581041 w 7044505"/>
              <a:gd name="connsiteY5742" fmla="*/ 1768021 h 3473985"/>
              <a:gd name="connsiteX5743" fmla="*/ 5569466 w 7044505"/>
              <a:gd name="connsiteY5743" fmla="*/ 1777262 h 3473985"/>
              <a:gd name="connsiteX5744" fmla="*/ 5557891 w 7044505"/>
              <a:gd name="connsiteY5744" fmla="*/ 1787377 h 3473985"/>
              <a:gd name="connsiteX5745" fmla="*/ 5524043 w 7044505"/>
              <a:gd name="connsiteY5745" fmla="*/ 1792921 h 3473985"/>
              <a:gd name="connsiteX5746" fmla="*/ 5504978 w 7044505"/>
              <a:gd name="connsiteY5746" fmla="*/ 1792338 h 3473985"/>
              <a:gd name="connsiteX5747" fmla="*/ 5466851 w 7044505"/>
              <a:gd name="connsiteY5747" fmla="*/ 1814612 h 3473985"/>
              <a:gd name="connsiteX5748" fmla="*/ 5439421 w 7044505"/>
              <a:gd name="connsiteY5748" fmla="*/ 1831050 h 3473985"/>
              <a:gd name="connsiteX5749" fmla="*/ 5434169 w 7044505"/>
              <a:gd name="connsiteY5749" fmla="*/ 1839415 h 3473985"/>
              <a:gd name="connsiteX5750" fmla="*/ 5429792 w 7044505"/>
              <a:gd name="connsiteY5750" fmla="*/ 1822394 h 3473985"/>
              <a:gd name="connsiteX5751" fmla="*/ 5424540 w 7044505"/>
              <a:gd name="connsiteY5751" fmla="*/ 1814320 h 3473985"/>
              <a:gd name="connsiteX5752" fmla="*/ 5413257 w 7044505"/>
              <a:gd name="connsiteY5752" fmla="*/ 1814320 h 3473985"/>
              <a:gd name="connsiteX5753" fmla="*/ 5402558 w 7044505"/>
              <a:gd name="connsiteY5753" fmla="*/ 1813736 h 3473985"/>
              <a:gd name="connsiteX5754" fmla="*/ 5390594 w 7044505"/>
              <a:gd name="connsiteY5754" fmla="*/ 1816946 h 3473985"/>
              <a:gd name="connsiteX5755" fmla="*/ 5390422 w 7044505"/>
              <a:gd name="connsiteY5755" fmla="*/ 1816807 h 3473985"/>
              <a:gd name="connsiteX5756" fmla="*/ 5388941 w 7044505"/>
              <a:gd name="connsiteY5756" fmla="*/ 1818114 h 3473985"/>
              <a:gd name="connsiteX5757" fmla="*/ 5373574 w 7044505"/>
              <a:gd name="connsiteY5757" fmla="*/ 1828230 h 3473985"/>
              <a:gd name="connsiteX5758" fmla="*/ 5366084 w 7044505"/>
              <a:gd name="connsiteY5758" fmla="*/ 1839804 h 3473985"/>
              <a:gd name="connsiteX5759" fmla="*/ 5352176 w 7044505"/>
              <a:gd name="connsiteY5759" fmla="*/ 1856826 h 3473985"/>
              <a:gd name="connsiteX5760" fmla="*/ 5357038 w 7044505"/>
              <a:gd name="connsiteY5760" fmla="*/ 1883379 h 3473985"/>
              <a:gd name="connsiteX5761" fmla="*/ 5365695 w 7044505"/>
              <a:gd name="connsiteY5761" fmla="*/ 1898456 h 3473985"/>
              <a:gd name="connsiteX5762" fmla="*/ 5397210 w 7044505"/>
              <a:gd name="connsiteY5762" fmla="*/ 1925010 h 3473985"/>
              <a:gd name="connsiteX5763" fmla="*/ 5415689 w 7044505"/>
              <a:gd name="connsiteY5763" fmla="*/ 1955648 h 3473985"/>
              <a:gd name="connsiteX5764" fmla="*/ 5420262 w 7044505"/>
              <a:gd name="connsiteY5764" fmla="*/ 2001071 h 3473985"/>
              <a:gd name="connsiteX5765" fmla="*/ 5404991 w 7044505"/>
              <a:gd name="connsiteY5765" fmla="*/ 2027042 h 3473985"/>
              <a:gd name="connsiteX5766" fmla="*/ 5378437 w 7044505"/>
              <a:gd name="connsiteY5766" fmla="*/ 2039784 h 3473985"/>
              <a:gd name="connsiteX5767" fmla="*/ 5366279 w 7044505"/>
              <a:gd name="connsiteY5767" fmla="*/ 2041826 h 3473985"/>
              <a:gd name="connsiteX5768" fmla="*/ 5361026 w 7044505"/>
              <a:gd name="connsiteY5768" fmla="*/ 2052234 h 3473985"/>
              <a:gd name="connsiteX5769" fmla="*/ 5356455 w 7044505"/>
              <a:gd name="connsiteY5769" fmla="*/ 2059722 h 3473985"/>
              <a:gd name="connsiteX5770" fmla="*/ 5338849 w 7044505"/>
              <a:gd name="connsiteY5770" fmla="*/ 2073340 h 3473985"/>
              <a:gd name="connsiteX5771" fmla="*/ 5329026 w 7044505"/>
              <a:gd name="connsiteY5771" fmla="*/ 2065559 h 3473985"/>
              <a:gd name="connsiteX5772" fmla="*/ 5334472 w 7044505"/>
              <a:gd name="connsiteY5772" fmla="*/ 2048537 h 3473985"/>
              <a:gd name="connsiteX5773" fmla="*/ 5325816 w 7044505"/>
              <a:gd name="connsiteY5773" fmla="*/ 2042020 h 3473985"/>
              <a:gd name="connsiteX5774" fmla="*/ 5337876 w 7044505"/>
              <a:gd name="connsiteY5774" fmla="*/ 2032586 h 3473985"/>
              <a:gd name="connsiteX5775" fmla="*/ 5360151 w 7044505"/>
              <a:gd name="connsiteY5775" fmla="*/ 2032586 h 3473985"/>
              <a:gd name="connsiteX5776" fmla="*/ 5360151 w 7044505"/>
              <a:gd name="connsiteY5776" fmla="*/ 2015272 h 3473985"/>
              <a:gd name="connsiteX5777" fmla="*/ 5377464 w 7044505"/>
              <a:gd name="connsiteY5777" fmla="*/ 2004086 h 3473985"/>
              <a:gd name="connsiteX5778" fmla="*/ 5391081 w 7044505"/>
              <a:gd name="connsiteY5778" fmla="*/ 1981813 h 3473985"/>
              <a:gd name="connsiteX5779" fmla="*/ 5390787 w 7044505"/>
              <a:gd name="connsiteY5779" fmla="*/ 1981009 h 3473985"/>
              <a:gd name="connsiteX5780" fmla="*/ 5390985 w 7044505"/>
              <a:gd name="connsiteY5780" fmla="*/ 1981716 h 3473985"/>
              <a:gd name="connsiteX5781" fmla="*/ 5377368 w 7044505"/>
              <a:gd name="connsiteY5781" fmla="*/ 2003990 h 3473985"/>
              <a:gd name="connsiteX5782" fmla="*/ 5360055 w 7044505"/>
              <a:gd name="connsiteY5782" fmla="*/ 2015176 h 3473985"/>
              <a:gd name="connsiteX5783" fmla="*/ 5360055 w 7044505"/>
              <a:gd name="connsiteY5783" fmla="*/ 2032490 h 3473985"/>
              <a:gd name="connsiteX5784" fmla="*/ 5337780 w 7044505"/>
              <a:gd name="connsiteY5784" fmla="*/ 2032490 h 3473985"/>
              <a:gd name="connsiteX5785" fmla="*/ 5325622 w 7044505"/>
              <a:gd name="connsiteY5785" fmla="*/ 2041827 h 3473985"/>
              <a:gd name="connsiteX5786" fmla="*/ 5323870 w 7044505"/>
              <a:gd name="connsiteY5786" fmla="*/ 2038812 h 3473985"/>
              <a:gd name="connsiteX5787" fmla="*/ 5308211 w 7044505"/>
              <a:gd name="connsiteY5787" fmla="*/ 2037354 h 3473985"/>
              <a:gd name="connsiteX5788" fmla="*/ 5307337 w 7044505"/>
              <a:gd name="connsiteY5788" fmla="*/ 2026946 h 3473985"/>
              <a:gd name="connsiteX5789" fmla="*/ 5295177 w 7044505"/>
              <a:gd name="connsiteY5789" fmla="*/ 2024903 h 3473985"/>
              <a:gd name="connsiteX5790" fmla="*/ 5295032 w 7044505"/>
              <a:gd name="connsiteY5790" fmla="*/ 2015371 h 3473985"/>
              <a:gd name="connsiteX5791" fmla="*/ 5289967 w 7044505"/>
              <a:gd name="connsiteY5791" fmla="*/ 2007364 h 3473985"/>
              <a:gd name="connsiteX5792" fmla="*/ 5289924 w 7044505"/>
              <a:gd name="connsiteY5792" fmla="*/ 2007492 h 3473985"/>
              <a:gd name="connsiteX5793" fmla="*/ 5288563 w 7044505"/>
              <a:gd name="connsiteY5793" fmla="*/ 2006907 h 3473985"/>
              <a:gd name="connsiteX5794" fmla="*/ 5267749 w 7044505"/>
              <a:gd name="connsiteY5794" fmla="*/ 1995917 h 3473985"/>
              <a:gd name="connsiteX5795" fmla="*/ 5252964 w 7044505"/>
              <a:gd name="connsiteY5795" fmla="*/ 1984050 h 3473985"/>
              <a:gd name="connsiteX5796" fmla="*/ 5236526 w 7044505"/>
              <a:gd name="connsiteY5796" fmla="*/ 1989011 h 3473985"/>
              <a:gd name="connsiteX5797" fmla="*/ 5225826 w 7044505"/>
              <a:gd name="connsiteY5797" fmla="*/ 2028890 h 3473985"/>
              <a:gd name="connsiteX5798" fmla="*/ 5223492 w 7044505"/>
              <a:gd name="connsiteY5798" fmla="*/ 2060112 h 3473985"/>
              <a:gd name="connsiteX5799" fmla="*/ 5235942 w 7044505"/>
              <a:gd name="connsiteY5799" fmla="*/ 2069353 h 3473985"/>
              <a:gd name="connsiteX5800" fmla="*/ 5243140 w 7044505"/>
              <a:gd name="connsiteY5800" fmla="*/ 2087541 h 3473985"/>
              <a:gd name="connsiteX5801" fmla="*/ 5256757 w 7044505"/>
              <a:gd name="connsiteY5801" fmla="*/ 2109816 h 3473985"/>
              <a:gd name="connsiteX5802" fmla="*/ 5279226 w 7044505"/>
              <a:gd name="connsiteY5802" fmla="*/ 2122946 h 3473985"/>
              <a:gd name="connsiteX5803" fmla="*/ 5274460 w 7044505"/>
              <a:gd name="connsiteY5803" fmla="*/ 2127542 h 3473985"/>
              <a:gd name="connsiteX5804" fmla="*/ 5273228 w 7044505"/>
              <a:gd name="connsiteY5804" fmla="*/ 2130740 h 3473985"/>
              <a:gd name="connsiteX5805" fmla="*/ 5273388 w 7044505"/>
              <a:gd name="connsiteY5805" fmla="*/ 2130727 h 3473985"/>
              <a:gd name="connsiteX5806" fmla="*/ 5279419 w 7044505"/>
              <a:gd name="connsiteY5806" fmla="*/ 2122848 h 3473985"/>
              <a:gd name="connsiteX5807" fmla="*/ 5280878 w 7044505"/>
              <a:gd name="connsiteY5807" fmla="*/ 2125668 h 3473985"/>
              <a:gd name="connsiteX5808" fmla="*/ 5290411 w 7044505"/>
              <a:gd name="connsiteY5808" fmla="*/ 2135201 h 3473985"/>
              <a:gd name="connsiteX5809" fmla="*/ 5305487 w 7044505"/>
              <a:gd name="connsiteY5809" fmla="*/ 2155724 h 3473985"/>
              <a:gd name="connsiteX5810" fmla="*/ 5305682 w 7044505"/>
              <a:gd name="connsiteY5810" fmla="*/ 2193172 h 3473985"/>
              <a:gd name="connsiteX5811" fmla="*/ 5318715 w 7044505"/>
              <a:gd name="connsiteY5811" fmla="*/ 2220893 h 3473985"/>
              <a:gd name="connsiteX5812" fmla="*/ 5281170 w 7044505"/>
              <a:gd name="connsiteY5812" fmla="*/ 2201829 h 3473985"/>
              <a:gd name="connsiteX5813" fmla="*/ 5262398 w 7044505"/>
              <a:gd name="connsiteY5813" fmla="*/ 2183931 h 3473985"/>
              <a:gd name="connsiteX5814" fmla="*/ 5242458 w 7044505"/>
              <a:gd name="connsiteY5814" fmla="*/ 2146387 h 3473985"/>
              <a:gd name="connsiteX5815" fmla="*/ 5237032 w 7044505"/>
              <a:gd name="connsiteY5815" fmla="*/ 2116542 h 3473985"/>
              <a:gd name="connsiteX5816" fmla="*/ 5236818 w 7044505"/>
              <a:gd name="connsiteY5816" fmla="*/ 2116527 h 3473985"/>
              <a:gd name="connsiteX5817" fmla="*/ 5230982 w 7044505"/>
              <a:gd name="connsiteY5817" fmla="*/ 2106800 h 3473985"/>
              <a:gd name="connsiteX5818" fmla="*/ 5205303 w 7044505"/>
              <a:gd name="connsiteY5818" fmla="*/ 2081608 h 3473985"/>
              <a:gd name="connsiteX5819" fmla="*/ 5204136 w 7044505"/>
              <a:gd name="connsiteY5819" fmla="*/ 2064295 h 3473985"/>
              <a:gd name="connsiteX5820" fmla="*/ 5209680 w 7044505"/>
              <a:gd name="connsiteY5820" fmla="*/ 2035503 h 3473985"/>
              <a:gd name="connsiteX5821" fmla="*/ 5214330 w 7044505"/>
              <a:gd name="connsiteY5821" fmla="*/ 2031948 h 3473985"/>
              <a:gd name="connsiteX5822" fmla="*/ 5209583 w 7044505"/>
              <a:gd name="connsiteY5822" fmla="*/ 2035406 h 3473985"/>
              <a:gd name="connsiteX5823" fmla="*/ 5210750 w 7044505"/>
              <a:gd name="connsiteY5823" fmla="*/ 2030057 h 3473985"/>
              <a:gd name="connsiteX5824" fmla="*/ 5208125 w 7044505"/>
              <a:gd name="connsiteY5824" fmla="*/ 2006907 h 3473985"/>
              <a:gd name="connsiteX5825" fmla="*/ 5200635 w 7044505"/>
              <a:gd name="connsiteY5825" fmla="*/ 1975977 h 3473985"/>
              <a:gd name="connsiteX5826" fmla="*/ 5190519 w 7044505"/>
              <a:gd name="connsiteY5826" fmla="*/ 1933764 h 3473985"/>
              <a:gd name="connsiteX5827" fmla="*/ 5182737 w 7044505"/>
              <a:gd name="connsiteY5827" fmla="*/ 1912073 h 3473985"/>
              <a:gd name="connsiteX5828" fmla="*/ 5172622 w 7044505"/>
              <a:gd name="connsiteY5828" fmla="*/ 1904291 h 3473985"/>
              <a:gd name="connsiteX5829" fmla="*/ 5156087 w 7044505"/>
              <a:gd name="connsiteY5829" fmla="*/ 1923939 h 3473985"/>
              <a:gd name="connsiteX5830" fmla="*/ 5137023 w 7044505"/>
              <a:gd name="connsiteY5830" fmla="*/ 1926274 h 3473985"/>
              <a:gd name="connsiteX5831" fmla="*/ 5128950 w 7044505"/>
              <a:gd name="connsiteY5831" fmla="*/ 1915574 h 3473985"/>
              <a:gd name="connsiteX5832" fmla="*/ 5131868 w 7044505"/>
              <a:gd name="connsiteY5832" fmla="*/ 1884060 h 3473985"/>
              <a:gd name="connsiteX5833" fmla="*/ 5109594 w 7044505"/>
              <a:gd name="connsiteY5833" fmla="*/ 1844473 h 3473985"/>
              <a:gd name="connsiteX5834" fmla="*/ 5091210 w 7044505"/>
              <a:gd name="connsiteY5834" fmla="*/ 1825117 h 3473985"/>
              <a:gd name="connsiteX5835" fmla="*/ 5091372 w 7044505"/>
              <a:gd name="connsiteY5835" fmla="*/ 1824984 h 3473985"/>
              <a:gd name="connsiteX5836" fmla="*/ 5088488 w 7044505"/>
              <a:gd name="connsiteY5836" fmla="*/ 1815585 h 3473985"/>
              <a:gd name="connsiteX5837" fmla="*/ 5078081 w 7044505"/>
              <a:gd name="connsiteY5837" fmla="*/ 1788935 h 3473985"/>
              <a:gd name="connsiteX5838" fmla="*/ 5066214 w 7044505"/>
              <a:gd name="connsiteY5838" fmla="*/ 1798467 h 3473985"/>
              <a:gd name="connsiteX5839" fmla="*/ 5050651 w 7044505"/>
              <a:gd name="connsiteY5839" fmla="*/ 1805956 h 3473985"/>
              <a:gd name="connsiteX5840" fmla="*/ 5037617 w 7044505"/>
              <a:gd name="connsiteY5840" fmla="*/ 1809555 h 3473985"/>
              <a:gd name="connsiteX5841" fmla="*/ 5030712 w 7044505"/>
              <a:gd name="connsiteY5841" fmla="*/ 1773762 h 3473985"/>
              <a:gd name="connsiteX5842" fmla="*/ 5026043 w 7044505"/>
              <a:gd name="connsiteY5842" fmla="*/ 1744483 h 3473985"/>
              <a:gd name="connsiteX5843" fmla="*/ 5036547 w 7044505"/>
              <a:gd name="connsiteY5843" fmla="*/ 1736314 h 3473985"/>
              <a:gd name="connsiteX5844" fmla="*/ 5023610 w 7044505"/>
              <a:gd name="connsiteY5844" fmla="*/ 1719875 h 3473985"/>
              <a:gd name="connsiteX5845" fmla="*/ 5030986 w 7044505"/>
              <a:gd name="connsiteY5845" fmla="*/ 1716376 h 3473985"/>
              <a:gd name="connsiteX5846" fmla="*/ 5030725 w 7044505"/>
              <a:gd name="connsiteY5846" fmla="*/ 1716276 h 3473985"/>
              <a:gd name="connsiteX5847" fmla="*/ 5023417 w 7044505"/>
              <a:gd name="connsiteY5847" fmla="*/ 1719778 h 3473985"/>
              <a:gd name="connsiteX5848" fmla="*/ 5036354 w 7044505"/>
              <a:gd name="connsiteY5848" fmla="*/ 1736216 h 3473985"/>
              <a:gd name="connsiteX5849" fmla="*/ 5025849 w 7044505"/>
              <a:gd name="connsiteY5849" fmla="*/ 1744386 h 3473985"/>
              <a:gd name="connsiteX5850" fmla="*/ 5030517 w 7044505"/>
              <a:gd name="connsiteY5850" fmla="*/ 1773664 h 3473985"/>
              <a:gd name="connsiteX5851" fmla="*/ 5037229 w 7044505"/>
              <a:gd name="connsiteY5851" fmla="*/ 1809457 h 3473985"/>
              <a:gd name="connsiteX5852" fmla="*/ 5032365 w 7044505"/>
              <a:gd name="connsiteY5852" fmla="*/ 1809943 h 3473985"/>
              <a:gd name="connsiteX5853" fmla="*/ 4997350 w 7044505"/>
              <a:gd name="connsiteY5853" fmla="*/ 1821810 h 3473985"/>
              <a:gd name="connsiteX5854" fmla="*/ 4991319 w 7044505"/>
              <a:gd name="connsiteY5854" fmla="*/ 1842041 h 3473985"/>
              <a:gd name="connsiteX5855" fmla="*/ 4961556 w 7044505"/>
              <a:gd name="connsiteY5855" fmla="*/ 1862564 h 3473985"/>
              <a:gd name="connsiteX5856" fmla="*/ 4930041 w 7044505"/>
              <a:gd name="connsiteY5856" fmla="*/ 1894371 h 3473985"/>
              <a:gd name="connsiteX5857" fmla="*/ 4900278 w 7044505"/>
              <a:gd name="connsiteY5857" fmla="*/ 1918103 h 3473985"/>
              <a:gd name="connsiteX5858" fmla="*/ 4880922 w 7044505"/>
              <a:gd name="connsiteY5858" fmla="*/ 1931428 h 3473985"/>
              <a:gd name="connsiteX5859" fmla="*/ 4873725 w 7044505"/>
              <a:gd name="connsiteY5859" fmla="*/ 1947574 h 3473985"/>
              <a:gd name="connsiteX5860" fmla="*/ 4872266 w 7044505"/>
              <a:gd name="connsiteY5860" fmla="*/ 1972183 h 3473985"/>
              <a:gd name="connsiteX5861" fmla="*/ 4869347 w 7044505"/>
              <a:gd name="connsiteY5861" fmla="*/ 2003989 h 3473985"/>
              <a:gd name="connsiteX5862" fmla="*/ 4863609 w 7044505"/>
              <a:gd name="connsiteY5862" fmla="*/ 2028889 h 3473985"/>
              <a:gd name="connsiteX5863" fmla="*/ 4858357 w 7044505"/>
              <a:gd name="connsiteY5863" fmla="*/ 2042798 h 3473985"/>
              <a:gd name="connsiteX5864" fmla="*/ 4850867 w 7044505"/>
              <a:gd name="connsiteY5864" fmla="*/ 2056123 h 3473985"/>
              <a:gd name="connsiteX5865" fmla="*/ 4832678 w 7044505"/>
              <a:gd name="connsiteY5865" fmla="*/ 2074312 h 3473985"/>
              <a:gd name="connsiteX5866" fmla="*/ 4814490 w 7044505"/>
              <a:gd name="connsiteY5866" fmla="*/ 2086471 h 3473985"/>
              <a:gd name="connsiteX5867" fmla="*/ 4795426 w 7044505"/>
              <a:gd name="connsiteY5867" fmla="*/ 2051747 h 3473985"/>
              <a:gd name="connsiteX5868" fmla="*/ 4776945 w 7044505"/>
              <a:gd name="connsiteY5868" fmla="*/ 2010701 h 3473985"/>
              <a:gd name="connsiteX5869" fmla="*/ 4757880 w 7044505"/>
              <a:gd name="connsiteY5869" fmla="*/ 1960122 h 3473985"/>
              <a:gd name="connsiteX5870" fmla="*/ 4739692 w 7044505"/>
              <a:gd name="connsiteY5870" fmla="*/ 1907793 h 3473985"/>
              <a:gd name="connsiteX5871" fmla="*/ 4730744 w 7044505"/>
              <a:gd name="connsiteY5871" fmla="*/ 1872485 h 3473985"/>
              <a:gd name="connsiteX5872" fmla="*/ 4726950 w 7044505"/>
              <a:gd name="connsiteY5872" fmla="*/ 1839512 h 3473985"/>
              <a:gd name="connsiteX5873" fmla="*/ 4726950 w 7044505"/>
              <a:gd name="connsiteY5873" fmla="*/ 1821616 h 3473985"/>
              <a:gd name="connsiteX5874" fmla="*/ 4722086 w 7044505"/>
              <a:gd name="connsiteY5874" fmla="*/ 1801384 h 3473985"/>
              <a:gd name="connsiteX5875" fmla="*/ 4715959 w 7044505"/>
              <a:gd name="connsiteY5875" fmla="*/ 1811500 h 3473985"/>
              <a:gd name="connsiteX5876" fmla="*/ 4695436 w 7044505"/>
              <a:gd name="connsiteY5876" fmla="*/ 1831731 h 3473985"/>
              <a:gd name="connsiteX5877" fmla="*/ 4653806 w 7044505"/>
              <a:gd name="connsiteY5877" fmla="*/ 1797883 h 3473985"/>
              <a:gd name="connsiteX5878" fmla="*/ 4680944 w 7044505"/>
              <a:gd name="connsiteY5878" fmla="*/ 1788643 h 3473985"/>
              <a:gd name="connsiteX5879" fmla="*/ 4659544 w 7044505"/>
              <a:gd name="connsiteY5879" fmla="*/ 1787475 h 3473985"/>
              <a:gd name="connsiteX5880" fmla="*/ 4641550 w 7044505"/>
              <a:gd name="connsiteY5880" fmla="*/ 1770939 h 3473985"/>
              <a:gd name="connsiteX5881" fmla="*/ 4642815 w 7044505"/>
              <a:gd name="connsiteY5881" fmla="*/ 1769481 h 3473985"/>
              <a:gd name="connsiteX5882" fmla="*/ 4660615 w 7044505"/>
              <a:gd name="connsiteY5882" fmla="*/ 1757128 h 3473985"/>
              <a:gd name="connsiteX5883" fmla="*/ 4679192 w 7044505"/>
              <a:gd name="connsiteY5883" fmla="*/ 1756350 h 3473985"/>
              <a:gd name="connsiteX5884" fmla="*/ 4693879 w 7044505"/>
              <a:gd name="connsiteY5884" fmla="*/ 1752459 h 3473985"/>
              <a:gd name="connsiteX5885" fmla="*/ 4686973 w 7044505"/>
              <a:gd name="connsiteY5885" fmla="*/ 1734659 h 3473985"/>
              <a:gd name="connsiteX5886" fmla="*/ 4678511 w 7044505"/>
              <a:gd name="connsiteY5886" fmla="*/ 1714623 h 3473985"/>
              <a:gd name="connsiteX5887" fmla="*/ 4672627 w 7044505"/>
              <a:gd name="connsiteY5887" fmla="*/ 1707122 h 3473985"/>
              <a:gd name="connsiteX5888" fmla="*/ 4672439 w 7044505"/>
              <a:gd name="connsiteY5888" fmla="*/ 1706936 h 3473985"/>
              <a:gd name="connsiteX5889" fmla="*/ 4678317 w 7044505"/>
              <a:gd name="connsiteY5889" fmla="*/ 1714428 h 3473985"/>
              <a:gd name="connsiteX5890" fmla="*/ 4686779 w 7044505"/>
              <a:gd name="connsiteY5890" fmla="*/ 1734465 h 3473985"/>
              <a:gd name="connsiteX5891" fmla="*/ 4693685 w 7044505"/>
              <a:gd name="connsiteY5891" fmla="*/ 1752265 h 3473985"/>
              <a:gd name="connsiteX5892" fmla="*/ 4678998 w 7044505"/>
              <a:gd name="connsiteY5892" fmla="*/ 1756155 h 3473985"/>
              <a:gd name="connsiteX5893" fmla="*/ 4660420 w 7044505"/>
              <a:gd name="connsiteY5893" fmla="*/ 1756934 h 3473985"/>
              <a:gd name="connsiteX5894" fmla="*/ 4642620 w 7044505"/>
              <a:gd name="connsiteY5894" fmla="*/ 1769286 h 3473985"/>
              <a:gd name="connsiteX5895" fmla="*/ 4641356 w 7044505"/>
              <a:gd name="connsiteY5895" fmla="*/ 1770745 h 3473985"/>
              <a:gd name="connsiteX5896" fmla="*/ 4638243 w 7044505"/>
              <a:gd name="connsiteY5896" fmla="*/ 1768800 h 3473985"/>
              <a:gd name="connsiteX5897" fmla="*/ 4621221 w 7044505"/>
              <a:gd name="connsiteY5897" fmla="*/ 1761311 h 3473985"/>
              <a:gd name="connsiteX5898" fmla="*/ 4617137 w 7044505"/>
              <a:gd name="connsiteY5898" fmla="*/ 1747984 h 3473985"/>
              <a:gd name="connsiteX5899" fmla="*/ 4608188 w 7044505"/>
              <a:gd name="connsiteY5899" fmla="*/ 1737286 h 3473985"/>
              <a:gd name="connsiteX5900" fmla="*/ 4592625 w 7044505"/>
              <a:gd name="connsiteY5900" fmla="*/ 1732617 h 3473985"/>
              <a:gd name="connsiteX5901" fmla="*/ 4561111 w 7044505"/>
              <a:gd name="connsiteY5901" fmla="*/ 1732909 h 3473985"/>
              <a:gd name="connsiteX5902" fmla="*/ 4546035 w 7044505"/>
              <a:gd name="connsiteY5902" fmla="*/ 1735242 h 3473985"/>
              <a:gd name="connsiteX5903" fmla="*/ 4509560 w 7044505"/>
              <a:gd name="connsiteY5903" fmla="*/ 1737869 h 3473985"/>
              <a:gd name="connsiteX5904" fmla="*/ 4509550 w 7044505"/>
              <a:gd name="connsiteY5904" fmla="*/ 1737765 h 3473985"/>
              <a:gd name="connsiteX5905" fmla="*/ 4489232 w 7044505"/>
              <a:gd name="connsiteY5905" fmla="*/ 1736023 h 3473985"/>
              <a:gd name="connsiteX5906" fmla="*/ 4420952 w 7044505"/>
              <a:gd name="connsiteY5906" fmla="*/ 1723280 h 3473985"/>
              <a:gd name="connsiteX5907" fmla="*/ 4405972 w 7044505"/>
              <a:gd name="connsiteY5907" fmla="*/ 1697505 h 3473985"/>
              <a:gd name="connsiteX5908" fmla="*/ 4374458 w 7044505"/>
              <a:gd name="connsiteY5908" fmla="*/ 1706162 h 3473985"/>
              <a:gd name="connsiteX5909" fmla="*/ 4329910 w 7044505"/>
              <a:gd name="connsiteY5909" fmla="*/ 1689140 h 3473985"/>
              <a:gd name="connsiteX5910" fmla="*/ 4306177 w 7044505"/>
              <a:gd name="connsiteY5910" fmla="*/ 1677274 h 3473985"/>
              <a:gd name="connsiteX5911" fmla="*/ 4294895 w 7044505"/>
              <a:gd name="connsiteY5911" fmla="*/ 1659377 h 3473985"/>
              <a:gd name="connsiteX5912" fmla="*/ 4274955 w 7044505"/>
              <a:gd name="connsiteY5912" fmla="*/ 1628738 h 3473985"/>
              <a:gd name="connsiteX5913" fmla="*/ 4261338 w 7044505"/>
              <a:gd name="connsiteY5913" fmla="*/ 1629321 h 3473985"/>
              <a:gd name="connsiteX5914" fmla="*/ 4252389 w 7044505"/>
              <a:gd name="connsiteY5914" fmla="*/ 1631656 h 3473985"/>
              <a:gd name="connsiteX5915" fmla="*/ 4247673 w 7044505"/>
              <a:gd name="connsiteY5915" fmla="*/ 1632523 h 3473985"/>
              <a:gd name="connsiteX5916" fmla="*/ 4247817 w 7044505"/>
              <a:gd name="connsiteY5916" fmla="*/ 1632724 h 3473985"/>
              <a:gd name="connsiteX5917" fmla="*/ 4239257 w 7044505"/>
              <a:gd name="connsiteY5917" fmla="*/ 1637297 h 3473985"/>
              <a:gd name="connsiteX5918" fmla="*/ 4239104 w 7044505"/>
              <a:gd name="connsiteY5918" fmla="*/ 1637211 h 3473985"/>
              <a:gd name="connsiteX5919" fmla="*/ 4237410 w 7044505"/>
              <a:gd name="connsiteY5919" fmla="*/ 1640410 h 3473985"/>
              <a:gd name="connsiteX5920" fmla="*/ 4240815 w 7044505"/>
              <a:gd name="connsiteY5920" fmla="*/ 1650538 h 3473985"/>
              <a:gd name="connsiteX5921" fmla="*/ 4246805 w 7044505"/>
              <a:gd name="connsiteY5921" fmla="*/ 1665016 h 3473985"/>
              <a:gd name="connsiteX5922" fmla="*/ 4246843 w 7044505"/>
              <a:gd name="connsiteY5922" fmla="*/ 1665018 h 3473985"/>
              <a:gd name="connsiteX5923" fmla="*/ 4249276 w 7044505"/>
              <a:gd name="connsiteY5923" fmla="*/ 1673286 h 3473985"/>
              <a:gd name="connsiteX5924" fmla="*/ 4269214 w 7044505"/>
              <a:gd name="connsiteY5924" fmla="*/ 1696435 h 3473985"/>
              <a:gd name="connsiteX5925" fmla="*/ 4277872 w 7044505"/>
              <a:gd name="connsiteY5925" fmla="*/ 1717542 h 3473985"/>
              <a:gd name="connsiteX5926" fmla="*/ 4288279 w 7044505"/>
              <a:gd name="connsiteY5926" fmla="*/ 1738648 h 3473985"/>
              <a:gd name="connsiteX5927" fmla="*/ 4288347 w 7044505"/>
              <a:gd name="connsiteY5927" fmla="*/ 1738733 h 3473985"/>
              <a:gd name="connsiteX5928" fmla="*/ 4289740 w 7044505"/>
              <a:gd name="connsiteY5928" fmla="*/ 1738454 h 3473985"/>
              <a:gd name="connsiteX5929" fmla="*/ 4302773 w 7044505"/>
              <a:gd name="connsiteY5929" fmla="*/ 1719390 h 3473985"/>
              <a:gd name="connsiteX5930" fmla="*/ 4305108 w 7044505"/>
              <a:gd name="connsiteY5930" fmla="*/ 1744581 h 3473985"/>
              <a:gd name="connsiteX5931" fmla="*/ 4304719 w 7044505"/>
              <a:gd name="connsiteY5931" fmla="*/ 1750029 h 3473985"/>
              <a:gd name="connsiteX5932" fmla="*/ 4304678 w 7044505"/>
              <a:gd name="connsiteY5932" fmla="*/ 1750023 h 3473985"/>
              <a:gd name="connsiteX5933" fmla="*/ 4312693 w 7044505"/>
              <a:gd name="connsiteY5933" fmla="*/ 1762479 h 3473985"/>
              <a:gd name="connsiteX5934" fmla="*/ 4319830 w 7044505"/>
              <a:gd name="connsiteY5934" fmla="*/ 1776740 h 3473985"/>
              <a:gd name="connsiteX5935" fmla="*/ 4324431 w 7044505"/>
              <a:gd name="connsiteY5935" fmla="*/ 1780800 h 3473985"/>
              <a:gd name="connsiteX5936" fmla="*/ 4319952 w 7044505"/>
              <a:gd name="connsiteY5936" fmla="*/ 1776836 h 3473985"/>
              <a:gd name="connsiteX5937" fmla="*/ 4312985 w 7044505"/>
              <a:gd name="connsiteY5937" fmla="*/ 1762576 h 3473985"/>
              <a:gd name="connsiteX5938" fmla="*/ 4317070 w 7044505"/>
              <a:gd name="connsiteY5938" fmla="*/ 1763742 h 3473985"/>
              <a:gd name="connsiteX5939" fmla="*/ 4340220 w 7044505"/>
              <a:gd name="connsiteY5939" fmla="*/ 1757712 h 3473985"/>
              <a:gd name="connsiteX5940" fmla="*/ 4377182 w 7044505"/>
              <a:gd name="connsiteY5940" fmla="*/ 1740399 h 3473985"/>
              <a:gd name="connsiteX5941" fmla="*/ 4400623 w 7044505"/>
              <a:gd name="connsiteY5941" fmla="*/ 1714040 h 3473985"/>
              <a:gd name="connsiteX5942" fmla="*/ 4405973 w 7044505"/>
              <a:gd name="connsiteY5942" fmla="*/ 1738355 h 3473985"/>
              <a:gd name="connsiteX5943" fmla="*/ 4405898 w 7044505"/>
              <a:gd name="connsiteY5943" fmla="*/ 1738398 h 3473985"/>
              <a:gd name="connsiteX5944" fmla="*/ 4416186 w 7044505"/>
              <a:gd name="connsiteY5944" fmla="*/ 1758781 h 3473985"/>
              <a:gd name="connsiteX5945" fmla="*/ 4448867 w 7044505"/>
              <a:gd name="connsiteY5945" fmla="*/ 1770939 h 3473985"/>
              <a:gd name="connsiteX5946" fmla="*/ 4465305 w 7044505"/>
              <a:gd name="connsiteY5946" fmla="*/ 1791463 h 3473985"/>
              <a:gd name="connsiteX5947" fmla="*/ 4466763 w 7044505"/>
              <a:gd name="connsiteY5947" fmla="*/ 1802162 h 3473985"/>
              <a:gd name="connsiteX5948" fmla="*/ 4450618 w 7044505"/>
              <a:gd name="connsiteY5948" fmla="*/ 1825020 h 3473985"/>
              <a:gd name="connsiteX5949" fmla="*/ 4434763 w 7044505"/>
              <a:gd name="connsiteY5949" fmla="*/ 1836011 h 3473985"/>
              <a:gd name="connsiteX5950" fmla="*/ 4428149 w 7044505"/>
              <a:gd name="connsiteY5950" fmla="*/ 1862370 h 3473985"/>
              <a:gd name="connsiteX5951" fmla="*/ 4415699 w 7044505"/>
              <a:gd name="connsiteY5951" fmla="*/ 1868789 h 3473985"/>
              <a:gd name="connsiteX5952" fmla="*/ 4402957 w 7044505"/>
              <a:gd name="connsiteY5952" fmla="*/ 1886687 h 3473985"/>
              <a:gd name="connsiteX5953" fmla="*/ 4381559 w 7044505"/>
              <a:gd name="connsiteY5953" fmla="*/ 1890189 h 3473985"/>
              <a:gd name="connsiteX5954" fmla="*/ 4374069 w 7044505"/>
              <a:gd name="connsiteY5954" fmla="*/ 1905556 h 3473985"/>
              <a:gd name="connsiteX5955" fmla="*/ 4342263 w 7044505"/>
              <a:gd name="connsiteY5955" fmla="*/ 1911003 h 3473985"/>
              <a:gd name="connsiteX5956" fmla="*/ 4337540 w 7044505"/>
              <a:gd name="connsiteY5956" fmla="*/ 1913319 h 3473985"/>
              <a:gd name="connsiteX5957" fmla="*/ 4337596 w 7044505"/>
              <a:gd name="connsiteY5957" fmla="*/ 1913434 h 3473985"/>
              <a:gd name="connsiteX5958" fmla="*/ 4320865 w 7044505"/>
              <a:gd name="connsiteY5958" fmla="*/ 1919757 h 3473985"/>
              <a:gd name="connsiteX5959" fmla="*/ 4302093 w 7044505"/>
              <a:gd name="connsiteY5959" fmla="*/ 1939404 h 3473985"/>
              <a:gd name="connsiteX5960" fmla="*/ 4260755 w 7044505"/>
              <a:gd name="connsiteY5960" fmla="*/ 1953021 h 3473985"/>
              <a:gd name="connsiteX5961" fmla="*/ 4245387 w 7044505"/>
              <a:gd name="connsiteY5961" fmla="*/ 1963428 h 3473985"/>
              <a:gd name="connsiteX5962" fmla="*/ 4226031 w 7044505"/>
              <a:gd name="connsiteY5962" fmla="*/ 1966639 h 3473985"/>
              <a:gd name="connsiteX5963" fmla="*/ 4204632 w 7044505"/>
              <a:gd name="connsiteY5963" fmla="*/ 1977046 h 3473985"/>
              <a:gd name="connsiteX5964" fmla="*/ 4179440 w 7044505"/>
              <a:gd name="connsiteY5964" fmla="*/ 1984828 h 3473985"/>
              <a:gd name="connsiteX5965" fmla="*/ 4143840 w 7044505"/>
              <a:gd name="connsiteY5965" fmla="*/ 1988913 h 3473985"/>
              <a:gd name="connsiteX5966" fmla="*/ 4137227 w 7044505"/>
              <a:gd name="connsiteY5966" fmla="*/ 1960317 h 3473985"/>
              <a:gd name="connsiteX5967" fmla="*/ 4131488 w 7044505"/>
              <a:gd name="connsiteY5967" fmla="*/ 1929094 h 3473985"/>
              <a:gd name="connsiteX5968" fmla="*/ 4129834 w 7044505"/>
              <a:gd name="connsiteY5968" fmla="*/ 1917033 h 3473985"/>
              <a:gd name="connsiteX5969" fmla="*/ 4138880 w 7044505"/>
              <a:gd name="connsiteY5969" fmla="*/ 1912073 h 3473985"/>
              <a:gd name="connsiteX5970" fmla="*/ 4138296 w 7044505"/>
              <a:gd name="connsiteY5970" fmla="*/ 1901471 h 3473985"/>
              <a:gd name="connsiteX5971" fmla="*/ 4146661 w 7044505"/>
              <a:gd name="connsiteY5971" fmla="*/ 1894175 h 3473985"/>
              <a:gd name="connsiteX5972" fmla="*/ 4161154 w 7044505"/>
              <a:gd name="connsiteY5972" fmla="*/ 1896413 h 3473985"/>
              <a:gd name="connsiteX5973" fmla="*/ 4185179 w 7044505"/>
              <a:gd name="connsiteY5973" fmla="*/ 1898650 h 3473985"/>
              <a:gd name="connsiteX5974" fmla="*/ 4212511 w 7044505"/>
              <a:gd name="connsiteY5974" fmla="*/ 1903125 h 3473985"/>
              <a:gd name="connsiteX5975" fmla="*/ 4225934 w 7044505"/>
              <a:gd name="connsiteY5975" fmla="*/ 1898067 h 3473985"/>
              <a:gd name="connsiteX5976" fmla="*/ 4256086 w 7044505"/>
              <a:gd name="connsiteY5976" fmla="*/ 1871804 h 3473985"/>
              <a:gd name="connsiteX5977" fmla="*/ 4294603 w 7044505"/>
              <a:gd name="connsiteY5977" fmla="*/ 1869567 h 3473985"/>
              <a:gd name="connsiteX5978" fmla="*/ 4313410 w 7044505"/>
              <a:gd name="connsiteY5978" fmla="*/ 1864098 h 3473985"/>
              <a:gd name="connsiteX5979" fmla="*/ 4313374 w 7044505"/>
              <a:gd name="connsiteY5979" fmla="*/ 1864024 h 3473985"/>
              <a:gd name="connsiteX5980" fmla="*/ 4323636 w 7044505"/>
              <a:gd name="connsiteY5980" fmla="*/ 1860726 h 3473985"/>
              <a:gd name="connsiteX5981" fmla="*/ 4310644 w 7044505"/>
              <a:gd name="connsiteY5981" fmla="*/ 1864830 h 3473985"/>
              <a:gd name="connsiteX5982" fmla="*/ 4294504 w 7044505"/>
              <a:gd name="connsiteY5982" fmla="*/ 1869472 h 3473985"/>
              <a:gd name="connsiteX5983" fmla="*/ 4255987 w 7044505"/>
              <a:gd name="connsiteY5983" fmla="*/ 1871709 h 3473985"/>
              <a:gd name="connsiteX5984" fmla="*/ 4225834 w 7044505"/>
              <a:gd name="connsiteY5984" fmla="*/ 1897970 h 3473985"/>
              <a:gd name="connsiteX5985" fmla="*/ 4212411 w 7044505"/>
              <a:gd name="connsiteY5985" fmla="*/ 1903028 h 3473985"/>
              <a:gd name="connsiteX5986" fmla="*/ 4185080 w 7044505"/>
              <a:gd name="connsiteY5986" fmla="*/ 1898555 h 3473985"/>
              <a:gd name="connsiteX5987" fmla="*/ 4161055 w 7044505"/>
              <a:gd name="connsiteY5987" fmla="*/ 1896318 h 3473985"/>
              <a:gd name="connsiteX5988" fmla="*/ 4146563 w 7044505"/>
              <a:gd name="connsiteY5988" fmla="*/ 1894080 h 3473985"/>
              <a:gd name="connsiteX5989" fmla="*/ 4138198 w 7044505"/>
              <a:gd name="connsiteY5989" fmla="*/ 1901376 h 3473985"/>
              <a:gd name="connsiteX5990" fmla="*/ 4138781 w 7044505"/>
              <a:gd name="connsiteY5990" fmla="*/ 1911977 h 3473985"/>
              <a:gd name="connsiteX5991" fmla="*/ 4129735 w 7044505"/>
              <a:gd name="connsiteY5991" fmla="*/ 1916937 h 3473985"/>
              <a:gd name="connsiteX5992" fmla="*/ 4123316 w 7044505"/>
              <a:gd name="connsiteY5992" fmla="*/ 1905558 h 3473985"/>
              <a:gd name="connsiteX5993" fmla="*/ 4116702 w 7044505"/>
              <a:gd name="connsiteY5993" fmla="*/ 1890578 h 3473985"/>
              <a:gd name="connsiteX5994" fmla="*/ 4098805 w 7044505"/>
              <a:gd name="connsiteY5994" fmla="*/ 1860815 h 3473985"/>
              <a:gd name="connsiteX5995" fmla="*/ 4076239 w 7044505"/>
              <a:gd name="connsiteY5995" fmla="*/ 1835136 h 3473985"/>
              <a:gd name="connsiteX5996" fmla="*/ 4060287 w 7044505"/>
              <a:gd name="connsiteY5996" fmla="*/ 1802163 h 3473985"/>
              <a:gd name="connsiteX5997" fmla="*/ 4055327 w 7044505"/>
              <a:gd name="connsiteY5997" fmla="*/ 1780473 h 3473985"/>
              <a:gd name="connsiteX5998" fmla="*/ 4037722 w 7044505"/>
              <a:gd name="connsiteY5998" fmla="*/ 1758490 h 3473985"/>
              <a:gd name="connsiteX5999" fmla="*/ 4022646 w 7044505"/>
              <a:gd name="connsiteY5999" fmla="*/ 1736800 h 3473985"/>
              <a:gd name="connsiteX6000" fmla="*/ 3994342 w 7044505"/>
              <a:gd name="connsiteY6000" fmla="*/ 1692836 h 3473985"/>
              <a:gd name="connsiteX6001" fmla="*/ 3978488 w 7044505"/>
              <a:gd name="connsiteY6001" fmla="*/ 1673480 h 3473985"/>
              <a:gd name="connsiteX6002" fmla="*/ 3975180 w 7044505"/>
              <a:gd name="connsiteY6002" fmla="*/ 1651206 h 3473985"/>
              <a:gd name="connsiteX6003" fmla="*/ 3975929 w 7044505"/>
              <a:gd name="connsiteY6003" fmla="*/ 1646153 h 3473985"/>
              <a:gd name="connsiteX6004" fmla="*/ 3975863 w 7044505"/>
              <a:gd name="connsiteY6004" fmla="*/ 1646341 h 3473985"/>
              <a:gd name="connsiteX6005" fmla="*/ 3975084 w 7044505"/>
              <a:gd name="connsiteY6005" fmla="*/ 1651594 h 3473985"/>
              <a:gd name="connsiteX6006" fmla="*/ 3974598 w 7044505"/>
              <a:gd name="connsiteY6006" fmla="*/ 1650719 h 3473985"/>
              <a:gd name="connsiteX6007" fmla="*/ 3962732 w 7044505"/>
              <a:gd name="connsiteY6007" fmla="*/ 1678439 h 3473985"/>
              <a:gd name="connsiteX6008" fmla="*/ 3943084 w 7044505"/>
              <a:gd name="connsiteY6008" fmla="*/ 1652664 h 3473985"/>
              <a:gd name="connsiteX6009" fmla="*/ 3930050 w 7044505"/>
              <a:gd name="connsiteY6009" fmla="*/ 1627472 h 3473985"/>
              <a:gd name="connsiteX6010" fmla="*/ 3938999 w 7044505"/>
              <a:gd name="connsiteY6010" fmla="*/ 1663364 h 3473985"/>
              <a:gd name="connsiteX6011" fmla="*/ 3952324 w 7044505"/>
              <a:gd name="connsiteY6011" fmla="*/ 1685054 h 3473985"/>
              <a:gd name="connsiteX6012" fmla="*/ 3961565 w 7044505"/>
              <a:gd name="connsiteY6012" fmla="*/ 1704993 h 3473985"/>
              <a:gd name="connsiteX6013" fmla="*/ 3982380 w 7044505"/>
              <a:gd name="connsiteY6013" fmla="*/ 1744872 h 3473985"/>
              <a:gd name="connsiteX6014" fmla="*/ 3991328 w 7044505"/>
              <a:gd name="connsiteY6014" fmla="*/ 1766563 h 3473985"/>
              <a:gd name="connsiteX6015" fmla="*/ 3991425 w 7044505"/>
              <a:gd name="connsiteY6015" fmla="*/ 1774441 h 3473985"/>
              <a:gd name="connsiteX6016" fmla="*/ 3991412 w 7044505"/>
              <a:gd name="connsiteY6016" fmla="*/ 1774456 h 3473985"/>
              <a:gd name="connsiteX6017" fmla="*/ 4002221 w 7044505"/>
              <a:gd name="connsiteY6017" fmla="*/ 1789030 h 3473985"/>
              <a:gd name="connsiteX6018" fmla="*/ 4019244 w 7044505"/>
              <a:gd name="connsiteY6018" fmla="*/ 1809262 h 3473985"/>
              <a:gd name="connsiteX6019" fmla="*/ 4023620 w 7044505"/>
              <a:gd name="connsiteY6019" fmla="*/ 1841651 h 3473985"/>
              <a:gd name="connsiteX6020" fmla="*/ 4035195 w 7044505"/>
              <a:gd name="connsiteY6020" fmla="*/ 1872291 h 3473985"/>
              <a:gd name="connsiteX6021" fmla="*/ 4047204 w 7044505"/>
              <a:gd name="connsiteY6021" fmla="*/ 1883338 h 3473985"/>
              <a:gd name="connsiteX6022" fmla="*/ 4047255 w 7044505"/>
              <a:gd name="connsiteY6022" fmla="*/ 1883282 h 3473985"/>
              <a:gd name="connsiteX6023" fmla="*/ 4047351 w 7044505"/>
              <a:gd name="connsiteY6023" fmla="*/ 1883473 h 3473985"/>
              <a:gd name="connsiteX6024" fmla="*/ 4047354 w 7044505"/>
              <a:gd name="connsiteY6024" fmla="*/ 1883476 h 3473985"/>
              <a:gd name="connsiteX6025" fmla="*/ 4047353 w 7044505"/>
              <a:gd name="connsiteY6025" fmla="*/ 1883477 h 3473985"/>
              <a:gd name="connsiteX6026" fmla="*/ 4058246 w 7044505"/>
              <a:gd name="connsiteY6026" fmla="*/ 1905070 h 3473985"/>
              <a:gd name="connsiteX6027" fmla="*/ 4072739 w 7044505"/>
              <a:gd name="connsiteY6027" fmla="*/ 1933667 h 3473985"/>
              <a:gd name="connsiteX6028" fmla="*/ 4085189 w 7044505"/>
              <a:gd name="connsiteY6028" fmla="*/ 1946117 h 3473985"/>
              <a:gd name="connsiteX6029" fmla="*/ 4116119 w 7044505"/>
              <a:gd name="connsiteY6029" fmla="*/ 1967515 h 3473985"/>
              <a:gd name="connsiteX6030" fmla="*/ 4136934 w 7044505"/>
              <a:gd name="connsiteY6030" fmla="*/ 1990859 h 3473985"/>
              <a:gd name="connsiteX6031" fmla="*/ 4131681 w 7044505"/>
              <a:gd name="connsiteY6031" fmla="*/ 1994556 h 3473985"/>
              <a:gd name="connsiteX6032" fmla="*/ 4122661 w 7044505"/>
              <a:gd name="connsiteY6032" fmla="*/ 1995213 h 3473985"/>
              <a:gd name="connsiteX6033" fmla="*/ 4122652 w 7044505"/>
              <a:gd name="connsiteY6033" fmla="*/ 1995228 h 3473985"/>
              <a:gd name="connsiteX6034" fmla="*/ 4131877 w 7044505"/>
              <a:gd name="connsiteY6034" fmla="*/ 1994651 h 3473985"/>
              <a:gd name="connsiteX6035" fmla="*/ 4137130 w 7044505"/>
              <a:gd name="connsiteY6035" fmla="*/ 1990955 h 3473985"/>
              <a:gd name="connsiteX6036" fmla="*/ 4139756 w 7044505"/>
              <a:gd name="connsiteY6036" fmla="*/ 1993290 h 3473985"/>
              <a:gd name="connsiteX6037" fmla="*/ 4141507 w 7044505"/>
              <a:gd name="connsiteY6037" fmla="*/ 2004865 h 3473985"/>
              <a:gd name="connsiteX6038" fmla="*/ 4130224 w 7044505"/>
              <a:gd name="connsiteY6038" fmla="*/ 2013813 h 3473985"/>
              <a:gd name="connsiteX6039" fmla="*/ 4140463 w 7044505"/>
              <a:gd name="connsiteY6039" fmla="*/ 2018175 h 3473985"/>
              <a:gd name="connsiteX6040" fmla="*/ 4140533 w 7044505"/>
              <a:gd name="connsiteY6040" fmla="*/ 2018092 h 3473985"/>
              <a:gd name="connsiteX6041" fmla="*/ 4140697 w 7044505"/>
              <a:gd name="connsiteY6041" fmla="*/ 2018275 h 3473985"/>
              <a:gd name="connsiteX6042" fmla="*/ 4140729 w 7044505"/>
              <a:gd name="connsiteY6042" fmla="*/ 2018288 h 3473985"/>
              <a:gd name="connsiteX6043" fmla="*/ 4140719 w 7044505"/>
              <a:gd name="connsiteY6043" fmla="*/ 2018300 h 3473985"/>
              <a:gd name="connsiteX6044" fmla="*/ 4150551 w 7044505"/>
              <a:gd name="connsiteY6044" fmla="*/ 2029278 h 3473985"/>
              <a:gd name="connsiteX6045" fmla="*/ 4182941 w 7044505"/>
              <a:gd name="connsiteY6045" fmla="*/ 2031905 h 3473985"/>
              <a:gd name="connsiteX6046" fmla="*/ 4208425 w 7044505"/>
              <a:gd name="connsiteY6046" fmla="*/ 2027235 h 3473985"/>
              <a:gd name="connsiteX6047" fmla="*/ 4239647 w 7044505"/>
              <a:gd name="connsiteY6047" fmla="*/ 2020038 h 3473985"/>
              <a:gd name="connsiteX6048" fmla="*/ 4283611 w 7044505"/>
              <a:gd name="connsiteY6048" fmla="*/ 2008171 h 3473985"/>
              <a:gd name="connsiteX6049" fmla="*/ 4291514 w 7044505"/>
              <a:gd name="connsiteY6049" fmla="*/ 2004184 h 3473985"/>
              <a:gd name="connsiteX6050" fmla="*/ 4296353 w 7044505"/>
              <a:gd name="connsiteY6050" fmla="*/ 2014786 h 3473985"/>
              <a:gd name="connsiteX6051" fmla="*/ 4289738 w 7044505"/>
              <a:gd name="connsiteY6051" fmla="*/ 2048926 h 3473985"/>
              <a:gd name="connsiteX6052" fmla="*/ 4271550 w 7044505"/>
              <a:gd name="connsiteY6052" fmla="*/ 2087637 h 3473985"/>
              <a:gd name="connsiteX6053" fmla="*/ 4253945 w 7044505"/>
              <a:gd name="connsiteY6053" fmla="*/ 2117985 h 3473985"/>
              <a:gd name="connsiteX6054" fmla="*/ 4231379 w 7044505"/>
              <a:gd name="connsiteY6054" fmla="*/ 2154070 h 3473985"/>
              <a:gd name="connsiteX6055" fmla="*/ 4182746 w 7044505"/>
              <a:gd name="connsiteY6055" fmla="*/ 2201827 h 3473985"/>
              <a:gd name="connsiteX6056" fmla="*/ 4148606 w 7044505"/>
              <a:gd name="connsiteY6056" fmla="*/ 2227896 h 3473985"/>
              <a:gd name="connsiteX6057" fmla="*/ 4105226 w 7044505"/>
              <a:gd name="connsiteY6057" fmla="*/ 2273805 h 3473985"/>
              <a:gd name="connsiteX6058" fmla="*/ 4095597 w 7044505"/>
              <a:gd name="connsiteY6058" fmla="*/ 2258591 h 3473985"/>
              <a:gd name="connsiteX6059" fmla="*/ 4095598 w 7044505"/>
              <a:gd name="connsiteY6059" fmla="*/ 2258632 h 3473985"/>
              <a:gd name="connsiteX6060" fmla="*/ 4105324 w 7044505"/>
              <a:gd name="connsiteY6060" fmla="*/ 2273999 h 3473985"/>
              <a:gd name="connsiteX6061" fmla="*/ 4103671 w 7044505"/>
              <a:gd name="connsiteY6061" fmla="*/ 2276334 h 3473985"/>
              <a:gd name="connsiteX6062" fmla="*/ 4092971 w 7044505"/>
              <a:gd name="connsiteY6062" fmla="*/ 2283240 h 3473985"/>
              <a:gd name="connsiteX6063" fmla="*/ 4080521 w 7044505"/>
              <a:gd name="connsiteY6063" fmla="*/ 2293355 h 3473985"/>
              <a:gd name="connsiteX6064" fmla="*/ 4072691 w 7044505"/>
              <a:gd name="connsiteY6064" fmla="*/ 2309259 h 3473985"/>
              <a:gd name="connsiteX6065" fmla="*/ 4061382 w 7044505"/>
              <a:gd name="connsiteY6065" fmla="*/ 2335905 h 3473985"/>
              <a:gd name="connsiteX6066" fmla="*/ 4061456 w 7044505"/>
              <a:gd name="connsiteY6066" fmla="*/ 2335958 h 3473985"/>
              <a:gd name="connsiteX6067" fmla="*/ 4052798 w 7044505"/>
              <a:gd name="connsiteY6067" fmla="*/ 2365721 h 3473985"/>
              <a:gd name="connsiteX6068" fmla="*/ 4063206 w 7044505"/>
              <a:gd name="connsiteY6068" fmla="*/ 2382159 h 3473985"/>
              <a:gd name="connsiteX6069" fmla="*/ 4059704 w 7044505"/>
              <a:gd name="connsiteY6069" fmla="*/ 2396944 h 3473985"/>
              <a:gd name="connsiteX6070" fmla="*/ 4061748 w 7044505"/>
              <a:gd name="connsiteY6070" fmla="*/ 2413090 h 3473985"/>
              <a:gd name="connsiteX6071" fmla="*/ 4068944 w 7044505"/>
              <a:gd name="connsiteY6071" fmla="*/ 2433029 h 3473985"/>
              <a:gd name="connsiteX6072" fmla="*/ 4082465 w 7044505"/>
              <a:gd name="connsiteY6072" fmla="*/ 2450732 h 3473985"/>
              <a:gd name="connsiteX6073" fmla="*/ 4061748 w 7044505"/>
              <a:gd name="connsiteY6073" fmla="*/ 2461917 h 3473985"/>
              <a:gd name="connsiteX6074" fmla="*/ 4047838 w 7044505"/>
              <a:gd name="connsiteY6074" fmla="*/ 2465418 h 3473985"/>
              <a:gd name="connsiteX6075" fmla="*/ 4041946 w 7044505"/>
              <a:gd name="connsiteY6075" fmla="*/ 2467064 h 3473985"/>
              <a:gd name="connsiteX6076" fmla="*/ 4042028 w 7044505"/>
              <a:gd name="connsiteY6076" fmla="*/ 2467097 h 3473985"/>
              <a:gd name="connsiteX6077" fmla="*/ 4048034 w 7044505"/>
              <a:gd name="connsiteY6077" fmla="*/ 2465419 h 3473985"/>
              <a:gd name="connsiteX6078" fmla="*/ 4061943 w 7044505"/>
              <a:gd name="connsiteY6078" fmla="*/ 2461917 h 3473985"/>
              <a:gd name="connsiteX6079" fmla="*/ 4082660 w 7044505"/>
              <a:gd name="connsiteY6079" fmla="*/ 2450732 h 3473985"/>
              <a:gd name="connsiteX6080" fmla="*/ 4082758 w 7044505"/>
              <a:gd name="connsiteY6080" fmla="*/ 2451511 h 3473985"/>
              <a:gd name="connsiteX6081" fmla="*/ 4084508 w 7044505"/>
              <a:gd name="connsiteY6081" fmla="*/ 2498393 h 3473985"/>
              <a:gd name="connsiteX6082" fmla="*/ 4089469 w 7044505"/>
              <a:gd name="connsiteY6082" fmla="*/ 2536521 h 3473985"/>
              <a:gd name="connsiteX6083" fmla="*/ 4058733 w 7044505"/>
              <a:gd name="connsiteY6083" fmla="*/ 2577276 h 3473985"/>
              <a:gd name="connsiteX6084" fmla="*/ 4020605 w 7044505"/>
              <a:gd name="connsiteY6084" fmla="*/ 2593714 h 3473985"/>
              <a:gd name="connsiteX6085" fmla="*/ 4000082 w 7044505"/>
              <a:gd name="connsiteY6085" fmla="*/ 2616280 h 3473985"/>
              <a:gd name="connsiteX6086" fmla="*/ 3983546 w 7044505"/>
              <a:gd name="connsiteY6086" fmla="*/ 2626687 h 3473985"/>
              <a:gd name="connsiteX6087" fmla="*/ 3974598 w 7044505"/>
              <a:gd name="connsiteY6087" fmla="*/ 2637095 h 3473985"/>
              <a:gd name="connsiteX6088" fmla="*/ 3971388 w 7044505"/>
              <a:gd name="connsiteY6088" fmla="*/ 2651879 h 3473985"/>
              <a:gd name="connsiteX6089" fmla="*/ 3980921 w 7044505"/>
              <a:gd name="connsiteY6089" fmla="*/ 2676779 h 3473985"/>
              <a:gd name="connsiteX6090" fmla="*/ 3984422 w 7044505"/>
              <a:gd name="connsiteY6090" fmla="*/ 2701387 h 3473985"/>
              <a:gd name="connsiteX6091" fmla="*/ 3982379 w 7044505"/>
              <a:gd name="connsiteY6091" fmla="*/ 2729692 h 3473985"/>
              <a:gd name="connsiteX6092" fmla="*/ 3957771 w 7044505"/>
              <a:gd name="connsiteY6092" fmla="*/ 2745060 h 3473985"/>
              <a:gd name="connsiteX6093" fmla="*/ 3927133 w 7044505"/>
              <a:gd name="connsiteY6093" fmla="*/ 2767626 h 3473985"/>
              <a:gd name="connsiteX6094" fmla="*/ 3934914 w 7044505"/>
              <a:gd name="connsiteY6094" fmla="*/ 2775116 h 3473985"/>
              <a:gd name="connsiteX6095" fmla="*/ 3934038 w 7044505"/>
              <a:gd name="connsiteY6095" fmla="*/ 2784842 h 3473985"/>
              <a:gd name="connsiteX6096" fmla="*/ 3933773 w 7044505"/>
              <a:gd name="connsiteY6096" fmla="*/ 2784862 h 3473985"/>
              <a:gd name="connsiteX6097" fmla="*/ 3930574 w 7044505"/>
              <a:gd name="connsiteY6097" fmla="*/ 2803212 h 3473985"/>
              <a:gd name="connsiteX6098" fmla="*/ 3924604 w 7044505"/>
              <a:gd name="connsiteY6098" fmla="*/ 2816646 h 3473985"/>
              <a:gd name="connsiteX6099" fmla="*/ 3896591 w 7044505"/>
              <a:gd name="connsiteY6099" fmla="*/ 2847869 h 3473985"/>
              <a:gd name="connsiteX6100" fmla="*/ 3850001 w 7044505"/>
              <a:gd name="connsiteY6100" fmla="*/ 2904769 h 3473985"/>
              <a:gd name="connsiteX6101" fmla="*/ 3809830 w 7044505"/>
              <a:gd name="connsiteY6101" fmla="*/ 2930253 h 3473985"/>
              <a:gd name="connsiteX6102" fmla="*/ 3793684 w 7044505"/>
              <a:gd name="connsiteY6102" fmla="*/ 2935797 h 3473985"/>
              <a:gd name="connsiteX6103" fmla="*/ 3781234 w 7044505"/>
              <a:gd name="connsiteY6103" fmla="*/ 2938423 h 3473985"/>
              <a:gd name="connsiteX6104" fmla="*/ 3762461 w 7044505"/>
              <a:gd name="connsiteY6104" fmla="*/ 2940758 h 3473985"/>
              <a:gd name="connsiteX6105" fmla="*/ 3732406 w 7044505"/>
              <a:gd name="connsiteY6105" fmla="*/ 2941049 h 3473985"/>
              <a:gd name="connsiteX6106" fmla="*/ 3714509 w 7044505"/>
              <a:gd name="connsiteY6106" fmla="*/ 2948247 h 3473985"/>
              <a:gd name="connsiteX6107" fmla="*/ 3691360 w 7044505"/>
              <a:gd name="connsiteY6107" fmla="*/ 2954278 h 3473985"/>
              <a:gd name="connsiteX6108" fmla="*/ 3678617 w 7044505"/>
              <a:gd name="connsiteY6108" fmla="*/ 2955153 h 3473985"/>
              <a:gd name="connsiteX6109" fmla="*/ 3668210 w 7044505"/>
              <a:gd name="connsiteY6109" fmla="*/ 2946788 h 3473985"/>
              <a:gd name="connsiteX6110" fmla="*/ 3660136 w 7044505"/>
              <a:gd name="connsiteY6110" fmla="*/ 2941828 h 3473985"/>
              <a:gd name="connsiteX6111" fmla="*/ 3653717 w 7044505"/>
              <a:gd name="connsiteY6111" fmla="*/ 2925098 h 3473985"/>
              <a:gd name="connsiteX6112" fmla="*/ 3653425 w 7044505"/>
              <a:gd name="connsiteY6112" fmla="*/ 2909146 h 3473985"/>
              <a:gd name="connsiteX6113" fmla="*/ 3653425 w 7044505"/>
              <a:gd name="connsiteY6113" fmla="*/ 2890957 h 3473985"/>
              <a:gd name="connsiteX6114" fmla="*/ 3634653 w 7044505"/>
              <a:gd name="connsiteY6114" fmla="*/ 2852246 h 3473985"/>
              <a:gd name="connsiteX6115" fmla="*/ 3619923 w 7044505"/>
              <a:gd name="connsiteY6115" fmla="*/ 2821138 h 3473985"/>
              <a:gd name="connsiteX6116" fmla="*/ 3607904 w 7044505"/>
              <a:gd name="connsiteY6116" fmla="*/ 2805656 h 3473985"/>
              <a:gd name="connsiteX6117" fmla="*/ 3594579 w 7044505"/>
              <a:gd name="connsiteY6117" fmla="*/ 2758288 h 3473985"/>
              <a:gd name="connsiteX6118" fmla="*/ 3587673 w 7044505"/>
              <a:gd name="connsiteY6118" fmla="*/ 2727649 h 3473985"/>
              <a:gd name="connsiteX6119" fmla="*/ 3586798 w 7044505"/>
              <a:gd name="connsiteY6119" fmla="*/ 2694676 h 3473985"/>
              <a:gd name="connsiteX6120" fmla="*/ 3566858 w 7044505"/>
              <a:gd name="connsiteY6120" fmla="*/ 2653921 h 3473985"/>
              <a:gd name="connsiteX6121" fmla="*/ 3547793 w 7044505"/>
              <a:gd name="connsiteY6121" fmla="*/ 2614041 h 3473985"/>
              <a:gd name="connsiteX6122" fmla="*/ 3536802 w 7044505"/>
              <a:gd name="connsiteY6122" fmla="*/ 2588461 h 3473985"/>
              <a:gd name="connsiteX6123" fmla="*/ 3542930 w 7044505"/>
              <a:gd name="connsiteY6123" fmla="*/ 2586905 h 3473985"/>
              <a:gd name="connsiteX6124" fmla="*/ 3549697 w 7044505"/>
              <a:gd name="connsiteY6124" fmla="*/ 2582071 h 3473985"/>
              <a:gd name="connsiteX6125" fmla="*/ 3549545 w 7044505"/>
              <a:gd name="connsiteY6125" fmla="*/ 2581944 h 3473985"/>
              <a:gd name="connsiteX6126" fmla="*/ 3542542 w 7044505"/>
              <a:gd name="connsiteY6126" fmla="*/ 2586613 h 3473985"/>
              <a:gd name="connsiteX6127" fmla="*/ 3536414 w 7044505"/>
              <a:gd name="connsiteY6127" fmla="*/ 2588169 h 3473985"/>
              <a:gd name="connsiteX6128" fmla="*/ 3536414 w 7044505"/>
              <a:gd name="connsiteY6128" fmla="*/ 2587392 h 3473985"/>
              <a:gd name="connsiteX6129" fmla="*/ 3539040 w 7044505"/>
              <a:gd name="connsiteY6129" fmla="*/ 2561130 h 3473985"/>
              <a:gd name="connsiteX6130" fmla="*/ 3549156 w 7044505"/>
              <a:gd name="connsiteY6130" fmla="*/ 2533700 h 3473985"/>
              <a:gd name="connsiteX6131" fmla="*/ 3563356 w 7044505"/>
              <a:gd name="connsiteY6131" fmla="*/ 2496156 h 3473985"/>
              <a:gd name="connsiteX6132" fmla="*/ 3577266 w 7044505"/>
              <a:gd name="connsiteY6132" fmla="*/ 2467852 h 3473985"/>
              <a:gd name="connsiteX6133" fmla="*/ 3565108 w 7044505"/>
              <a:gd name="connsiteY6133" fmla="*/ 2426804 h 3473985"/>
              <a:gd name="connsiteX6134" fmla="*/ 3568317 w 7044505"/>
              <a:gd name="connsiteY6134" fmla="*/ 2406281 h 3473985"/>
              <a:gd name="connsiteX6135" fmla="*/ 3551198 w 7044505"/>
              <a:gd name="connsiteY6135" fmla="*/ 2365430 h 3473985"/>
              <a:gd name="connsiteX6136" fmla="*/ 3551476 w 7044505"/>
              <a:gd name="connsiteY6136" fmla="*/ 2365278 h 3473985"/>
              <a:gd name="connsiteX6137" fmla="*/ 3551004 w 7044505"/>
              <a:gd name="connsiteY6137" fmla="*/ 2363387 h 3473985"/>
              <a:gd name="connsiteX6138" fmla="*/ 3544168 w 7044505"/>
              <a:gd name="connsiteY6138" fmla="*/ 2342014 h 3473985"/>
              <a:gd name="connsiteX6139" fmla="*/ 3543903 w 7044505"/>
              <a:gd name="connsiteY6139" fmla="*/ 2342184 h 3473985"/>
              <a:gd name="connsiteX6140" fmla="*/ 3527173 w 7044505"/>
              <a:gd name="connsiteY6140" fmla="*/ 2321563 h 3473985"/>
              <a:gd name="connsiteX6141" fmla="*/ 3525131 w 7044505"/>
              <a:gd name="connsiteY6141" fmla="*/ 2319910 h 3473985"/>
              <a:gd name="connsiteX6142" fmla="*/ 3534469 w 7044505"/>
              <a:gd name="connsiteY6142" fmla="*/ 2314366 h 3473985"/>
              <a:gd name="connsiteX6143" fmla="*/ 3536900 w 7044505"/>
              <a:gd name="connsiteY6143" fmla="*/ 2298608 h 3473985"/>
              <a:gd name="connsiteX6144" fmla="*/ 3548961 w 7044505"/>
              <a:gd name="connsiteY6144" fmla="*/ 2290146 h 3473985"/>
              <a:gd name="connsiteX6145" fmla="*/ 3557423 w 7044505"/>
              <a:gd name="connsiteY6145" fmla="*/ 2279252 h 3473985"/>
              <a:gd name="connsiteX6146" fmla="*/ 3568317 w 7044505"/>
              <a:gd name="connsiteY6146" fmla="*/ 2291314 h 3473985"/>
              <a:gd name="connsiteX6147" fmla="*/ 3582809 w 7044505"/>
              <a:gd name="connsiteY6147" fmla="*/ 2293745 h 3473985"/>
              <a:gd name="connsiteX6148" fmla="*/ 3588840 w 7044505"/>
              <a:gd name="connsiteY6148" fmla="*/ 2270790 h 3473985"/>
              <a:gd name="connsiteX6149" fmla="*/ 3588670 w 7044505"/>
              <a:gd name="connsiteY6149" fmla="*/ 2258267 h 3473985"/>
              <a:gd name="connsiteX6150" fmla="*/ 3588575 w 7044505"/>
              <a:gd name="connsiteY6150" fmla="*/ 2258107 h 3473985"/>
              <a:gd name="connsiteX6151" fmla="*/ 3588745 w 7044505"/>
              <a:gd name="connsiteY6151" fmla="*/ 2270595 h 3473985"/>
              <a:gd name="connsiteX6152" fmla="*/ 3582714 w 7044505"/>
              <a:gd name="connsiteY6152" fmla="*/ 2293551 h 3473985"/>
              <a:gd name="connsiteX6153" fmla="*/ 3568221 w 7044505"/>
              <a:gd name="connsiteY6153" fmla="*/ 2291118 h 3473985"/>
              <a:gd name="connsiteX6154" fmla="*/ 3557327 w 7044505"/>
              <a:gd name="connsiteY6154" fmla="*/ 2279057 h 3473985"/>
              <a:gd name="connsiteX6155" fmla="*/ 3548864 w 7044505"/>
              <a:gd name="connsiteY6155" fmla="*/ 2289951 h 3473985"/>
              <a:gd name="connsiteX6156" fmla="*/ 3536804 w 7044505"/>
              <a:gd name="connsiteY6156" fmla="*/ 2298413 h 3473985"/>
              <a:gd name="connsiteX6157" fmla="*/ 3534372 w 7044505"/>
              <a:gd name="connsiteY6157" fmla="*/ 2314170 h 3473985"/>
              <a:gd name="connsiteX6158" fmla="*/ 3525035 w 7044505"/>
              <a:gd name="connsiteY6158" fmla="*/ 2319618 h 3473985"/>
              <a:gd name="connsiteX6159" fmla="*/ 3505679 w 7044505"/>
              <a:gd name="connsiteY6159" fmla="*/ 2295495 h 3473985"/>
              <a:gd name="connsiteX6160" fmla="*/ 3491477 w 7044505"/>
              <a:gd name="connsiteY6160" fmla="*/ 2277599 h 3473985"/>
              <a:gd name="connsiteX6161" fmla="*/ 3481945 w 7044505"/>
              <a:gd name="connsiteY6161" fmla="*/ 2260285 h 3473985"/>
              <a:gd name="connsiteX6162" fmla="*/ 3489727 w 7044505"/>
              <a:gd name="connsiteY6162" fmla="*/ 2247835 h 3473985"/>
              <a:gd name="connsiteX6163" fmla="*/ 3500426 w 7044505"/>
              <a:gd name="connsiteY6163" fmla="*/ 2239762 h 3473985"/>
              <a:gd name="connsiteX6164" fmla="*/ 3492937 w 7044505"/>
              <a:gd name="connsiteY6164" fmla="*/ 2229938 h 3473985"/>
              <a:gd name="connsiteX6165" fmla="*/ 3496230 w 7044505"/>
              <a:gd name="connsiteY6165" fmla="*/ 2225870 h 3473985"/>
              <a:gd name="connsiteX6166" fmla="*/ 3495464 w 7044505"/>
              <a:gd name="connsiteY6166" fmla="*/ 2220796 h 3473985"/>
              <a:gd name="connsiteX6167" fmla="*/ 3496339 w 7044505"/>
              <a:gd name="connsiteY6167" fmla="*/ 2213013 h 3473985"/>
              <a:gd name="connsiteX6168" fmla="*/ 3501008 w 7044505"/>
              <a:gd name="connsiteY6168" fmla="*/ 2200272 h 3473985"/>
              <a:gd name="connsiteX6169" fmla="*/ 3500815 w 7044505"/>
              <a:gd name="connsiteY6169" fmla="*/ 2199690 h 3473985"/>
              <a:gd name="connsiteX6170" fmla="*/ 3500717 w 7044505"/>
              <a:gd name="connsiteY6170" fmla="*/ 2199690 h 3473985"/>
              <a:gd name="connsiteX6171" fmla="*/ 3504413 w 7044505"/>
              <a:gd name="connsiteY6171" fmla="*/ 2182376 h 3473985"/>
              <a:gd name="connsiteX6172" fmla="*/ 3498966 w 7044505"/>
              <a:gd name="connsiteY6172" fmla="*/ 2163313 h 3473985"/>
              <a:gd name="connsiteX6173" fmla="*/ 3483891 w 7044505"/>
              <a:gd name="connsiteY6173" fmla="*/ 2160103 h 3473985"/>
              <a:gd name="connsiteX6174" fmla="*/ 3475720 w 7044505"/>
              <a:gd name="connsiteY6174" fmla="*/ 2149209 h 3473985"/>
              <a:gd name="connsiteX6175" fmla="*/ 3481458 w 7044505"/>
              <a:gd name="connsiteY6175" fmla="*/ 2128199 h 3473985"/>
              <a:gd name="connsiteX6176" fmla="*/ 3491768 w 7044505"/>
              <a:gd name="connsiteY6176" fmla="*/ 2117719 h 3473985"/>
              <a:gd name="connsiteX6177" fmla="*/ 3493787 w 7044505"/>
              <a:gd name="connsiteY6177" fmla="*/ 2115891 h 3473985"/>
              <a:gd name="connsiteX6178" fmla="*/ 3491819 w 7044505"/>
              <a:gd name="connsiteY6178" fmla="*/ 2117620 h 3473985"/>
              <a:gd name="connsiteX6179" fmla="*/ 3481363 w 7044505"/>
              <a:gd name="connsiteY6179" fmla="*/ 2127906 h 3473985"/>
              <a:gd name="connsiteX6180" fmla="*/ 3475624 w 7044505"/>
              <a:gd name="connsiteY6180" fmla="*/ 2148916 h 3473985"/>
              <a:gd name="connsiteX6181" fmla="*/ 3472511 w 7044505"/>
              <a:gd name="connsiteY6181" fmla="*/ 2149110 h 3473985"/>
              <a:gd name="connsiteX6182" fmla="*/ 3446444 w 7044505"/>
              <a:gd name="connsiteY6182" fmla="*/ 2152029 h 3473985"/>
              <a:gd name="connsiteX6183" fmla="*/ 3426504 w 7044505"/>
              <a:gd name="connsiteY6183" fmla="*/ 2156406 h 3473985"/>
              <a:gd name="connsiteX6184" fmla="*/ 3416096 w 7044505"/>
              <a:gd name="connsiteY6184" fmla="*/ 2139675 h 3473985"/>
              <a:gd name="connsiteX6185" fmla="*/ 3397617 w 7044505"/>
              <a:gd name="connsiteY6185" fmla="*/ 2119735 h 3473985"/>
              <a:gd name="connsiteX6186" fmla="*/ 3368436 w 7044505"/>
              <a:gd name="connsiteY6186" fmla="*/ 2112246 h 3473985"/>
              <a:gd name="connsiteX6187" fmla="*/ 3368349 w 7044505"/>
              <a:gd name="connsiteY6187" fmla="*/ 2112159 h 3473985"/>
              <a:gd name="connsiteX6188" fmla="*/ 3362831 w 7044505"/>
              <a:gd name="connsiteY6188" fmla="*/ 2112793 h 3473985"/>
              <a:gd name="connsiteX6189" fmla="*/ 3355112 w 7044505"/>
              <a:gd name="connsiteY6189" fmla="*/ 2116428 h 3473985"/>
              <a:gd name="connsiteX6190" fmla="*/ 3342077 w 7044505"/>
              <a:gd name="connsiteY6190" fmla="*/ 2117597 h 3473985"/>
              <a:gd name="connsiteX6191" fmla="*/ 3342069 w 7044505"/>
              <a:gd name="connsiteY6191" fmla="*/ 2117405 h 3473985"/>
              <a:gd name="connsiteX6192" fmla="*/ 3331184 w 7044505"/>
              <a:gd name="connsiteY6192" fmla="*/ 2121682 h 3473985"/>
              <a:gd name="connsiteX6193" fmla="*/ 3327195 w 7044505"/>
              <a:gd name="connsiteY6193" fmla="*/ 2124211 h 3473985"/>
              <a:gd name="connsiteX6194" fmla="*/ 3319997 w 7044505"/>
              <a:gd name="connsiteY6194" fmla="*/ 2101742 h 3473985"/>
              <a:gd name="connsiteX6195" fmla="*/ 3314745 w 7044505"/>
              <a:gd name="connsiteY6195" fmla="*/ 2074896 h 3473985"/>
              <a:gd name="connsiteX6196" fmla="*/ 3313456 w 7044505"/>
              <a:gd name="connsiteY6196" fmla="*/ 2061230 h 3473985"/>
              <a:gd name="connsiteX6197" fmla="*/ 3314171 w 7044505"/>
              <a:gd name="connsiteY6197" fmla="*/ 2050376 h 3473985"/>
              <a:gd name="connsiteX6198" fmla="*/ 3313385 w 7044505"/>
              <a:gd name="connsiteY6198" fmla="*/ 2061425 h 3473985"/>
              <a:gd name="connsiteX6199" fmla="*/ 3314747 w 7044505"/>
              <a:gd name="connsiteY6199" fmla="*/ 2075091 h 3473985"/>
              <a:gd name="connsiteX6200" fmla="*/ 3319999 w 7044505"/>
              <a:gd name="connsiteY6200" fmla="*/ 2101936 h 3473985"/>
              <a:gd name="connsiteX6201" fmla="*/ 3327197 w 7044505"/>
              <a:gd name="connsiteY6201" fmla="*/ 2124404 h 3473985"/>
              <a:gd name="connsiteX6202" fmla="*/ 3304534 w 7044505"/>
              <a:gd name="connsiteY6202" fmla="*/ 2134033 h 3473985"/>
              <a:gd name="connsiteX6203" fmla="*/ 3266697 w 7044505"/>
              <a:gd name="connsiteY6203" fmla="*/ 2149402 h 3473985"/>
              <a:gd name="connsiteX6204" fmla="*/ 3252012 w 7044505"/>
              <a:gd name="connsiteY6204" fmla="*/ 2144151 h 3473985"/>
              <a:gd name="connsiteX6205" fmla="*/ 3252009 w 7044505"/>
              <a:gd name="connsiteY6205" fmla="*/ 2144247 h 3473985"/>
              <a:gd name="connsiteX6206" fmla="*/ 3214075 w 7044505"/>
              <a:gd name="connsiteY6206" fmla="*/ 2142010 h 3473985"/>
              <a:gd name="connsiteX6207" fmla="*/ 3156396 w 7044505"/>
              <a:gd name="connsiteY6207" fmla="*/ 2154557 h 3473985"/>
              <a:gd name="connsiteX6208" fmla="*/ 3162231 w 7044505"/>
              <a:gd name="connsiteY6208" fmla="*/ 2136271 h 3473985"/>
              <a:gd name="connsiteX6209" fmla="*/ 3147058 w 7044505"/>
              <a:gd name="connsiteY6209" fmla="*/ 2121486 h 3473985"/>
              <a:gd name="connsiteX6210" fmla="*/ 3140541 w 7044505"/>
              <a:gd name="connsiteY6210" fmla="*/ 2115457 h 3473985"/>
              <a:gd name="connsiteX6211" fmla="*/ 3142681 w 7044505"/>
              <a:gd name="connsiteY6211" fmla="*/ 2101547 h 3473985"/>
              <a:gd name="connsiteX6212" fmla="*/ 3144082 w 7044505"/>
              <a:gd name="connsiteY6212" fmla="*/ 2095346 h 3473985"/>
              <a:gd name="connsiteX6213" fmla="*/ 3143071 w 7044505"/>
              <a:gd name="connsiteY6213" fmla="*/ 2096490 h 3473985"/>
              <a:gd name="connsiteX6214" fmla="*/ 3139179 w 7044505"/>
              <a:gd name="connsiteY6214" fmla="*/ 2093573 h 3473985"/>
              <a:gd name="connsiteX6215" fmla="*/ 3131496 w 7044505"/>
              <a:gd name="connsiteY6215" fmla="*/ 2099604 h 3473985"/>
              <a:gd name="connsiteX6216" fmla="*/ 3122060 w 7044505"/>
              <a:gd name="connsiteY6216" fmla="*/ 2092794 h 3473985"/>
              <a:gd name="connsiteX6217" fmla="*/ 3116517 w 7044505"/>
              <a:gd name="connsiteY6217" fmla="*/ 2076162 h 3473985"/>
              <a:gd name="connsiteX6218" fmla="*/ 3102413 w 7044505"/>
              <a:gd name="connsiteY6218" fmla="*/ 2078594 h 3473985"/>
              <a:gd name="connsiteX6219" fmla="*/ 3101830 w 7044505"/>
              <a:gd name="connsiteY6219" fmla="*/ 2077233 h 3473985"/>
              <a:gd name="connsiteX6220" fmla="*/ 3100669 w 7044505"/>
              <a:gd name="connsiteY6220" fmla="*/ 2087592 h 3473985"/>
              <a:gd name="connsiteX6221" fmla="*/ 3102414 w 7044505"/>
              <a:gd name="connsiteY6221" fmla="*/ 2078689 h 3473985"/>
              <a:gd name="connsiteX6222" fmla="*/ 3116518 w 7044505"/>
              <a:gd name="connsiteY6222" fmla="*/ 2076258 h 3473985"/>
              <a:gd name="connsiteX6223" fmla="*/ 3122062 w 7044505"/>
              <a:gd name="connsiteY6223" fmla="*/ 2092891 h 3473985"/>
              <a:gd name="connsiteX6224" fmla="*/ 3131497 w 7044505"/>
              <a:gd name="connsiteY6224" fmla="*/ 2099699 h 3473985"/>
              <a:gd name="connsiteX6225" fmla="*/ 3139181 w 7044505"/>
              <a:gd name="connsiteY6225" fmla="*/ 2093670 h 3473985"/>
              <a:gd name="connsiteX6226" fmla="*/ 3143072 w 7044505"/>
              <a:gd name="connsiteY6226" fmla="*/ 2096587 h 3473985"/>
              <a:gd name="connsiteX6227" fmla="*/ 3142586 w 7044505"/>
              <a:gd name="connsiteY6227" fmla="*/ 2101547 h 3473985"/>
              <a:gd name="connsiteX6228" fmla="*/ 3140446 w 7044505"/>
              <a:gd name="connsiteY6228" fmla="*/ 2115457 h 3473985"/>
              <a:gd name="connsiteX6229" fmla="*/ 3146963 w 7044505"/>
              <a:gd name="connsiteY6229" fmla="*/ 2121488 h 3473985"/>
              <a:gd name="connsiteX6230" fmla="*/ 3162039 w 7044505"/>
              <a:gd name="connsiteY6230" fmla="*/ 2136370 h 3473985"/>
              <a:gd name="connsiteX6231" fmla="*/ 3156203 w 7044505"/>
              <a:gd name="connsiteY6231" fmla="*/ 2154655 h 3473985"/>
              <a:gd name="connsiteX6232" fmla="*/ 3151437 w 7044505"/>
              <a:gd name="connsiteY6232" fmla="*/ 2153878 h 3473985"/>
              <a:gd name="connsiteX6233" fmla="*/ 3105722 w 7044505"/>
              <a:gd name="connsiteY6233" fmla="*/ 2125281 h 3473985"/>
              <a:gd name="connsiteX6234" fmla="*/ 3080335 w 7044505"/>
              <a:gd name="connsiteY6234" fmla="*/ 2108259 h 3473985"/>
              <a:gd name="connsiteX6235" fmla="*/ 3084809 w 7044505"/>
              <a:gd name="connsiteY6235" fmla="*/ 2101645 h 3473985"/>
              <a:gd name="connsiteX6236" fmla="*/ 3093952 w 7044505"/>
              <a:gd name="connsiteY6236" fmla="*/ 2095274 h 3473985"/>
              <a:gd name="connsiteX6237" fmla="*/ 3099952 w 7044505"/>
              <a:gd name="connsiteY6237" fmla="*/ 2089139 h 3473985"/>
              <a:gd name="connsiteX6238" fmla="*/ 3094049 w 7044505"/>
              <a:gd name="connsiteY6238" fmla="*/ 2095164 h 3473985"/>
              <a:gd name="connsiteX6239" fmla="*/ 3084906 w 7044505"/>
              <a:gd name="connsiteY6239" fmla="*/ 2101450 h 3473985"/>
              <a:gd name="connsiteX6240" fmla="*/ 3080431 w 7044505"/>
              <a:gd name="connsiteY6240" fmla="*/ 2108063 h 3473985"/>
              <a:gd name="connsiteX6241" fmla="*/ 3064771 w 7044505"/>
              <a:gd name="connsiteY6241" fmla="*/ 2097559 h 3473985"/>
              <a:gd name="connsiteX6242" fmla="*/ 3049112 w 7044505"/>
              <a:gd name="connsiteY6242" fmla="*/ 2072950 h 3473985"/>
              <a:gd name="connsiteX6243" fmla="*/ 3046291 w 7044505"/>
              <a:gd name="connsiteY6243" fmla="*/ 2065753 h 3473985"/>
              <a:gd name="connsiteX6244" fmla="*/ 3052941 w 7044505"/>
              <a:gd name="connsiteY6244" fmla="*/ 2059771 h 3473985"/>
              <a:gd name="connsiteX6245" fmla="*/ 3046193 w 7044505"/>
              <a:gd name="connsiteY6245" fmla="*/ 2065754 h 3473985"/>
              <a:gd name="connsiteX6246" fmla="*/ 3024211 w 7044505"/>
              <a:gd name="connsiteY6246" fmla="*/ 2041729 h 3473985"/>
              <a:gd name="connsiteX6247" fmla="*/ 3016771 w 7044505"/>
              <a:gd name="connsiteY6247" fmla="*/ 2033024 h 3473985"/>
              <a:gd name="connsiteX6248" fmla="*/ 3010250 w 7044505"/>
              <a:gd name="connsiteY6248" fmla="*/ 2024669 h 3473985"/>
              <a:gd name="connsiteX6249" fmla="*/ 3008066 w 7044505"/>
              <a:gd name="connsiteY6249" fmla="*/ 2023054 h 3473985"/>
              <a:gd name="connsiteX6250" fmla="*/ 2999701 w 7044505"/>
              <a:gd name="connsiteY6250" fmla="*/ 2008269 h 3473985"/>
              <a:gd name="connsiteX6251" fmla="*/ 2984041 w 7044505"/>
              <a:gd name="connsiteY6251" fmla="*/ 1996110 h 3473985"/>
              <a:gd name="connsiteX6252" fmla="*/ 2984256 w 7044505"/>
              <a:gd name="connsiteY6252" fmla="*/ 1996118 h 3473985"/>
              <a:gd name="connsiteX6253" fmla="*/ 2982387 w 7044505"/>
              <a:gd name="connsiteY6253" fmla="*/ 1993876 h 3473985"/>
              <a:gd name="connsiteX6254" fmla="*/ 2980149 w 7044505"/>
              <a:gd name="connsiteY6254" fmla="*/ 1984732 h 3473985"/>
              <a:gd name="connsiteX6255" fmla="*/ 2985888 w 7044505"/>
              <a:gd name="connsiteY6255" fmla="*/ 1983566 h 3473985"/>
              <a:gd name="connsiteX6256" fmla="*/ 2997718 w 7044505"/>
              <a:gd name="connsiteY6256" fmla="*/ 1981693 h 3473985"/>
              <a:gd name="connsiteX6257" fmla="*/ 3008119 w 7044505"/>
              <a:gd name="connsiteY6257" fmla="*/ 1977358 h 3473985"/>
              <a:gd name="connsiteX6258" fmla="*/ 3007871 w 7044505"/>
              <a:gd name="connsiteY6258" fmla="*/ 1977340 h 3473985"/>
              <a:gd name="connsiteX6259" fmla="*/ 2985499 w 7044505"/>
              <a:gd name="connsiteY6259" fmla="*/ 1983565 h 3473985"/>
              <a:gd name="connsiteX6260" fmla="*/ 2979761 w 7044505"/>
              <a:gd name="connsiteY6260" fmla="*/ 1984733 h 3473985"/>
              <a:gd name="connsiteX6261" fmla="*/ 2982290 w 7044505"/>
              <a:gd name="connsiteY6261" fmla="*/ 1972962 h 3473985"/>
              <a:gd name="connsiteX6262" fmla="*/ 2982567 w 7044505"/>
              <a:gd name="connsiteY6262" fmla="*/ 1972917 h 3473985"/>
              <a:gd name="connsiteX6263" fmla="*/ 2981414 w 7044505"/>
              <a:gd name="connsiteY6263" fmla="*/ 1969267 h 3473985"/>
              <a:gd name="connsiteX6264" fmla="*/ 2974217 w 7044505"/>
              <a:gd name="connsiteY6264" fmla="*/ 1941546 h 3473985"/>
              <a:gd name="connsiteX6265" fmla="*/ 2978670 w 7044505"/>
              <a:gd name="connsiteY6265" fmla="*/ 1925960 h 3473985"/>
              <a:gd name="connsiteX6266" fmla="*/ 2978593 w 7044505"/>
              <a:gd name="connsiteY6266" fmla="*/ 1925983 h 3473985"/>
              <a:gd name="connsiteX6267" fmla="*/ 2981901 w 7044505"/>
              <a:gd name="connsiteY6267" fmla="*/ 1908962 h 3473985"/>
              <a:gd name="connsiteX6268" fmla="*/ 2988223 w 7044505"/>
              <a:gd name="connsiteY6268" fmla="*/ 1870541 h 3473985"/>
              <a:gd name="connsiteX6269" fmla="*/ 2983845 w 7044505"/>
              <a:gd name="connsiteY6269" fmla="*/ 1839028 h 3473985"/>
              <a:gd name="connsiteX6270" fmla="*/ 2972855 w 7044505"/>
              <a:gd name="connsiteY6270" fmla="*/ 1816947 h 3473985"/>
              <a:gd name="connsiteX6271" fmla="*/ 3049987 w 7044505"/>
              <a:gd name="connsiteY6271" fmla="*/ 1816947 h 3473985"/>
              <a:gd name="connsiteX6272" fmla="*/ 3049987 w 7044505"/>
              <a:gd name="connsiteY6272" fmla="*/ 1816751 h 3473985"/>
              <a:gd name="connsiteX6273" fmla="*/ 2972855 w 7044505"/>
              <a:gd name="connsiteY6273" fmla="*/ 1816751 h 3473985"/>
              <a:gd name="connsiteX6274" fmla="*/ 2978593 w 7044505"/>
              <a:gd name="connsiteY6274" fmla="*/ 1798368 h 3473985"/>
              <a:gd name="connsiteX6275" fmla="*/ 3013026 w 7044505"/>
              <a:gd name="connsiteY6275" fmla="*/ 1737382 h 3473985"/>
              <a:gd name="connsiteX6276" fmla="*/ 3039093 w 7044505"/>
              <a:gd name="connsiteY6276" fmla="*/ 1701492 h 3473985"/>
              <a:gd name="connsiteX6277" fmla="*/ 3049793 w 7044505"/>
              <a:gd name="connsiteY6277" fmla="*/ 1683594 h 3473985"/>
              <a:gd name="connsiteX6278" fmla="*/ 3122549 w 7044505"/>
              <a:gd name="connsiteY6278" fmla="*/ 1683594 h 3473985"/>
              <a:gd name="connsiteX6279" fmla="*/ 3134289 w 7044505"/>
              <a:gd name="connsiteY6279" fmla="*/ 1685806 h 3473985"/>
              <a:gd name="connsiteX6280" fmla="*/ 3134280 w 7044505"/>
              <a:gd name="connsiteY6280" fmla="*/ 1685784 h 3473985"/>
              <a:gd name="connsiteX6281" fmla="*/ 3122450 w 7044505"/>
              <a:gd name="connsiteY6281" fmla="*/ 1683401 h 3473985"/>
              <a:gd name="connsiteX6282" fmla="*/ 3049695 w 7044505"/>
              <a:gd name="connsiteY6282" fmla="*/ 1683401 h 3473985"/>
              <a:gd name="connsiteX6283" fmla="*/ 3063895 w 7044505"/>
              <a:gd name="connsiteY6283" fmla="*/ 1676496 h 3473985"/>
              <a:gd name="connsiteX6284" fmla="*/ 3092492 w 7044505"/>
              <a:gd name="connsiteY6284" fmla="*/ 1657139 h 3473985"/>
              <a:gd name="connsiteX6285" fmla="*/ 3115641 w 7044505"/>
              <a:gd name="connsiteY6285" fmla="*/ 1625041 h 3473985"/>
              <a:gd name="connsiteX6286" fmla="*/ 3115641 w 7044505"/>
              <a:gd name="connsiteY6286" fmla="*/ 1595277 h 3473985"/>
              <a:gd name="connsiteX6287" fmla="*/ 3126632 w 7044505"/>
              <a:gd name="connsiteY6287" fmla="*/ 1576797 h 3473985"/>
              <a:gd name="connsiteX6288" fmla="*/ 3141417 w 7044505"/>
              <a:gd name="connsiteY6288" fmla="*/ 1560068 h 3473985"/>
              <a:gd name="connsiteX6289" fmla="*/ 3171180 w 7044505"/>
              <a:gd name="connsiteY6289" fmla="*/ 1545866 h 3473985"/>
              <a:gd name="connsiteX6290" fmla="*/ 3192579 w 7044505"/>
              <a:gd name="connsiteY6290" fmla="*/ 1505987 h 3473985"/>
              <a:gd name="connsiteX6291" fmla="*/ 3210767 w 7044505"/>
              <a:gd name="connsiteY6291" fmla="*/ 1514353 h 3473985"/>
              <a:gd name="connsiteX6292" fmla="*/ 3244032 w 7044505"/>
              <a:gd name="connsiteY6292" fmla="*/ 1517854 h 3473985"/>
              <a:gd name="connsiteX6293" fmla="*/ 3266696 w 7044505"/>
              <a:gd name="connsiteY6293" fmla="*/ 1523204 h 3473985"/>
              <a:gd name="connsiteX6294" fmla="*/ 3269905 w 7044505"/>
              <a:gd name="connsiteY6294" fmla="*/ 1529234 h 3473985"/>
              <a:gd name="connsiteX6295" fmla="*/ 3275644 w 7044505"/>
              <a:gd name="connsiteY6295" fmla="*/ 1549660 h 3473985"/>
              <a:gd name="connsiteX6296" fmla="*/ 3276909 w 7044505"/>
              <a:gd name="connsiteY6296" fmla="*/ 1567460 h 3473985"/>
              <a:gd name="connsiteX6297" fmla="*/ 3284592 w 7044505"/>
              <a:gd name="connsiteY6297" fmla="*/ 1580883 h 3473985"/>
              <a:gd name="connsiteX6298" fmla="*/ 3280122 w 7044505"/>
              <a:gd name="connsiteY6298" fmla="*/ 1588561 h 3473985"/>
              <a:gd name="connsiteX6299" fmla="*/ 3280216 w 7044505"/>
              <a:gd name="connsiteY6299" fmla="*/ 1588566 h 3473985"/>
              <a:gd name="connsiteX6300" fmla="*/ 3284690 w 7044505"/>
              <a:gd name="connsiteY6300" fmla="*/ 1580882 h 3473985"/>
              <a:gd name="connsiteX6301" fmla="*/ 3277006 w 7044505"/>
              <a:gd name="connsiteY6301" fmla="*/ 1567459 h 3473985"/>
              <a:gd name="connsiteX6302" fmla="*/ 3275741 w 7044505"/>
              <a:gd name="connsiteY6302" fmla="*/ 1549659 h 3473985"/>
              <a:gd name="connsiteX6303" fmla="*/ 3270101 w 7044505"/>
              <a:gd name="connsiteY6303" fmla="*/ 1529234 h 3473985"/>
              <a:gd name="connsiteX6304" fmla="*/ 3266891 w 7044505"/>
              <a:gd name="connsiteY6304" fmla="*/ 1523203 h 3473985"/>
              <a:gd name="connsiteX6305" fmla="*/ 3274283 w 7044505"/>
              <a:gd name="connsiteY6305" fmla="*/ 1519896 h 3473985"/>
              <a:gd name="connsiteX6306" fmla="*/ 3304922 w 7044505"/>
              <a:gd name="connsiteY6306" fmla="*/ 1504042 h 3473985"/>
              <a:gd name="connsiteX6307" fmla="*/ 3335268 w 7044505"/>
              <a:gd name="connsiteY6307" fmla="*/ 1487798 h 3473985"/>
              <a:gd name="connsiteX6308" fmla="*/ 3408704 w 7044505"/>
              <a:gd name="connsiteY6308" fmla="*/ 1483421 h 3473985"/>
              <a:gd name="connsiteX6309" fmla="*/ 3435842 w 7044505"/>
              <a:gd name="connsiteY6309" fmla="*/ 1477974 h 3473985"/>
              <a:gd name="connsiteX6310" fmla="*/ 3455781 w 7044505"/>
              <a:gd name="connsiteY6310" fmla="*/ 1475932 h 3473985"/>
              <a:gd name="connsiteX6311" fmla="*/ 3474165 w 7044505"/>
              <a:gd name="connsiteY6311" fmla="*/ 1479530 h 3473985"/>
              <a:gd name="connsiteX6312" fmla="*/ 3472347 w 7044505"/>
              <a:gd name="connsiteY6312" fmla="*/ 1496396 h 3473985"/>
              <a:gd name="connsiteX6313" fmla="*/ 3474164 w 7044505"/>
              <a:gd name="connsiteY6313" fmla="*/ 1479725 h 3473985"/>
              <a:gd name="connsiteX6314" fmla="*/ 3484669 w 7044505"/>
              <a:gd name="connsiteY6314" fmla="*/ 1476710 h 3473985"/>
              <a:gd name="connsiteX6315" fmla="*/ 3500463 w 7044505"/>
              <a:gd name="connsiteY6315" fmla="*/ 1472370 h 3473985"/>
              <a:gd name="connsiteX6316" fmla="*/ 3511515 w 7044505"/>
              <a:gd name="connsiteY6316" fmla="*/ 1478169 h 3473985"/>
              <a:gd name="connsiteX6317" fmla="*/ 3520755 w 7044505"/>
              <a:gd name="connsiteY6317" fmla="*/ 1481379 h 3473985"/>
              <a:gd name="connsiteX6318" fmla="*/ 3523382 w 7044505"/>
              <a:gd name="connsiteY6318" fmla="*/ 1488285 h 3473985"/>
              <a:gd name="connsiteX6319" fmla="*/ 3519880 w 7044505"/>
              <a:gd name="connsiteY6319" fmla="*/ 1505306 h 3473985"/>
              <a:gd name="connsiteX6320" fmla="*/ 3519296 w 7044505"/>
              <a:gd name="connsiteY6320" fmla="*/ 1531666 h 3473985"/>
              <a:gd name="connsiteX6321" fmla="*/ 3503928 w 7044505"/>
              <a:gd name="connsiteY6321" fmla="*/ 1545283 h 3473985"/>
              <a:gd name="connsiteX6322" fmla="*/ 3519296 w 7044505"/>
              <a:gd name="connsiteY6322" fmla="*/ 1551898 h 3473985"/>
              <a:gd name="connsiteX6323" fmla="*/ 3527369 w 7044505"/>
              <a:gd name="connsiteY6323" fmla="*/ 1558512 h 3473985"/>
              <a:gd name="connsiteX6324" fmla="*/ 3534859 w 7044505"/>
              <a:gd name="connsiteY6324" fmla="*/ 1566779 h 3473985"/>
              <a:gd name="connsiteX6325" fmla="*/ 3534847 w 7044505"/>
              <a:gd name="connsiteY6325" fmla="*/ 1566991 h 3473985"/>
              <a:gd name="connsiteX6326" fmla="*/ 3557327 w 7044505"/>
              <a:gd name="connsiteY6326" fmla="*/ 1571642 h 3473985"/>
              <a:gd name="connsiteX6327" fmla="*/ 3592927 w 7044505"/>
              <a:gd name="connsiteY6327" fmla="*/ 1578840 h 3473985"/>
              <a:gd name="connsiteX6328" fmla="*/ 3605667 w 7044505"/>
              <a:gd name="connsiteY6328" fmla="*/ 1590123 h 3473985"/>
              <a:gd name="connsiteX6329" fmla="*/ 3625024 w 7044505"/>
              <a:gd name="connsiteY6329" fmla="*/ 1604031 h 3473985"/>
              <a:gd name="connsiteX6330" fmla="*/ 3661109 w 7044505"/>
              <a:gd name="connsiteY6330" fmla="*/ 1617065 h 3473985"/>
              <a:gd name="connsiteX6331" fmla="*/ 3691165 w 7044505"/>
              <a:gd name="connsiteY6331" fmla="*/ 1616773 h 3473985"/>
              <a:gd name="connsiteX6332" fmla="*/ 3688540 w 7044505"/>
              <a:gd name="connsiteY6332" fmla="*/ 1591290 h 3473985"/>
              <a:gd name="connsiteX6333" fmla="*/ 3732211 w 7044505"/>
              <a:gd name="connsiteY6333" fmla="*/ 1569016 h 3473985"/>
              <a:gd name="connsiteX6334" fmla="*/ 3761975 w 7044505"/>
              <a:gd name="connsiteY6334" fmla="*/ 1584287 h 3473985"/>
              <a:gd name="connsiteX6335" fmla="*/ 3788334 w 7044505"/>
              <a:gd name="connsiteY6335" fmla="*/ 1591192 h 3473985"/>
              <a:gd name="connsiteX6336" fmla="*/ 3788918 w 7044505"/>
              <a:gd name="connsiteY6336" fmla="*/ 1591971 h 3473985"/>
              <a:gd name="connsiteX6337" fmla="*/ 3787167 w 7044505"/>
              <a:gd name="connsiteY6337" fmla="*/ 1596834 h 3473985"/>
              <a:gd name="connsiteX6338" fmla="*/ 3784735 w 7044505"/>
              <a:gd name="connsiteY6338" fmla="*/ 1620956 h 3473985"/>
              <a:gd name="connsiteX6339" fmla="*/ 3784735 w 7044505"/>
              <a:gd name="connsiteY6339" fmla="*/ 1649942 h 3473985"/>
              <a:gd name="connsiteX6340" fmla="*/ 3784735 w 7044505"/>
              <a:gd name="connsiteY6340" fmla="*/ 1833957 h 3473985"/>
              <a:gd name="connsiteX6341" fmla="*/ 3784735 w 7044505"/>
              <a:gd name="connsiteY6341" fmla="*/ 1841554 h 3473985"/>
              <a:gd name="connsiteX6342" fmla="*/ 3784930 w 7044505"/>
              <a:gd name="connsiteY6342" fmla="*/ 1841554 h 3473985"/>
              <a:gd name="connsiteX6343" fmla="*/ 3784930 w 7044505"/>
              <a:gd name="connsiteY6343" fmla="*/ 1829992 h 3473985"/>
              <a:gd name="connsiteX6344" fmla="*/ 3784930 w 7044505"/>
              <a:gd name="connsiteY6344" fmla="*/ 1800605 h 3473985"/>
              <a:gd name="connsiteX6345" fmla="*/ 3784832 w 7044505"/>
              <a:gd name="connsiteY6345" fmla="*/ 1800605 h 3473985"/>
              <a:gd name="connsiteX6346" fmla="*/ 3784832 w 7044505"/>
              <a:gd name="connsiteY6346" fmla="*/ 1649941 h 3473985"/>
              <a:gd name="connsiteX6347" fmla="*/ 3784832 w 7044505"/>
              <a:gd name="connsiteY6347" fmla="*/ 1620955 h 3473985"/>
              <a:gd name="connsiteX6348" fmla="*/ 3787264 w 7044505"/>
              <a:gd name="connsiteY6348" fmla="*/ 1596834 h 3473985"/>
              <a:gd name="connsiteX6349" fmla="*/ 3789015 w 7044505"/>
              <a:gd name="connsiteY6349" fmla="*/ 1591970 h 3473985"/>
              <a:gd name="connsiteX6350" fmla="*/ 3818583 w 7044505"/>
              <a:gd name="connsiteY6350" fmla="*/ 1598974 h 3473985"/>
              <a:gd name="connsiteX6351" fmla="*/ 3854377 w 7044505"/>
              <a:gd name="connsiteY6351" fmla="*/ 1609089 h 3473985"/>
              <a:gd name="connsiteX6352" fmla="*/ 3876360 w 7044505"/>
              <a:gd name="connsiteY6352" fmla="*/ 1607047 h 3473985"/>
              <a:gd name="connsiteX6353" fmla="*/ 3917114 w 7044505"/>
              <a:gd name="connsiteY6353" fmla="*/ 1600432 h 3473985"/>
              <a:gd name="connsiteX6354" fmla="*/ 3941722 w 7044505"/>
              <a:gd name="connsiteY6354" fmla="*/ 1605587 h 3473985"/>
              <a:gd name="connsiteX6355" fmla="*/ 3962538 w 7044505"/>
              <a:gd name="connsiteY6355" fmla="*/ 1606755 h 3473985"/>
              <a:gd name="connsiteX6356" fmla="*/ 3964736 w 7044505"/>
              <a:gd name="connsiteY6356" fmla="*/ 1603695 h 3473985"/>
              <a:gd name="connsiteX6357" fmla="*/ 3964676 w 7044505"/>
              <a:gd name="connsiteY6357" fmla="*/ 1603547 h 3473985"/>
              <a:gd name="connsiteX6358" fmla="*/ 3980142 w 7044505"/>
              <a:gd name="connsiteY6358" fmla="*/ 1568724 h 3473985"/>
              <a:gd name="connsiteX6359" fmla="*/ 3983255 w 7044505"/>
              <a:gd name="connsiteY6359" fmla="*/ 1559581 h 3473985"/>
              <a:gd name="connsiteX6360" fmla="*/ 3983378 w 7044505"/>
              <a:gd name="connsiteY6360" fmla="*/ 1559633 h 3473985"/>
              <a:gd name="connsiteX6361" fmla="*/ 3992531 w 7044505"/>
              <a:gd name="connsiteY6361" fmla="*/ 1543071 h 3473985"/>
              <a:gd name="connsiteX6362" fmla="*/ 3997844 w 7044505"/>
              <a:gd name="connsiteY6362" fmla="*/ 1530401 h 3473985"/>
              <a:gd name="connsiteX6363" fmla="*/ 3998038 w 7044505"/>
              <a:gd name="connsiteY6363" fmla="*/ 1527872 h 3473985"/>
              <a:gd name="connsiteX6364" fmla="*/ 3998039 w 7044505"/>
              <a:gd name="connsiteY6364" fmla="*/ 1527872 h 3473985"/>
              <a:gd name="connsiteX6365" fmla="*/ 4000312 w 7044505"/>
              <a:gd name="connsiteY6365" fmla="*/ 1519751 h 3473985"/>
              <a:gd name="connsiteX6366" fmla="*/ 3999594 w 7044505"/>
              <a:gd name="connsiteY6366" fmla="*/ 1513381 h 3473985"/>
              <a:gd name="connsiteX6367" fmla="*/ 3999785 w 7044505"/>
              <a:gd name="connsiteY6367" fmla="*/ 1503733 h 3473985"/>
              <a:gd name="connsiteX6368" fmla="*/ 3999595 w 7044505"/>
              <a:gd name="connsiteY6368" fmla="*/ 1503848 h 3473985"/>
              <a:gd name="connsiteX6369" fmla="*/ 3999109 w 7044505"/>
              <a:gd name="connsiteY6369" fmla="*/ 1497234 h 3473985"/>
              <a:gd name="connsiteX6370" fmla="*/ 4004362 w 7044505"/>
              <a:gd name="connsiteY6370" fmla="*/ 1481573 h 3473985"/>
              <a:gd name="connsiteX6371" fmla="*/ 3989382 w 7044505"/>
              <a:gd name="connsiteY6371" fmla="*/ 1485659 h 3473985"/>
              <a:gd name="connsiteX6372" fmla="*/ 3974307 w 7044505"/>
              <a:gd name="connsiteY6372" fmla="*/ 1481865 h 3473985"/>
              <a:gd name="connsiteX6373" fmla="*/ 3956117 w 7044505"/>
              <a:gd name="connsiteY6373" fmla="*/ 1493440 h 3473985"/>
              <a:gd name="connsiteX6374" fmla="*/ 3935886 w 7044505"/>
              <a:gd name="connsiteY6374" fmla="*/ 1496942 h 3473985"/>
              <a:gd name="connsiteX6375" fmla="*/ 3909236 w 7044505"/>
              <a:gd name="connsiteY6375" fmla="*/ 1481282 h 3473985"/>
              <a:gd name="connsiteX6376" fmla="*/ 3893381 w 7044505"/>
              <a:gd name="connsiteY6376" fmla="*/ 1488479 h 3473985"/>
              <a:gd name="connsiteX6377" fmla="*/ 3868287 w 7044505"/>
              <a:gd name="connsiteY6377" fmla="*/ 1493148 h 3473985"/>
              <a:gd name="connsiteX6378" fmla="*/ 3856128 w 7044505"/>
              <a:gd name="connsiteY6378" fmla="*/ 1480698 h 3473985"/>
              <a:gd name="connsiteX6379" fmla="*/ 3846304 w 7044505"/>
              <a:gd name="connsiteY6379" fmla="*/ 1477781 h 3473985"/>
              <a:gd name="connsiteX6380" fmla="*/ 3833562 w 7044505"/>
              <a:gd name="connsiteY6380" fmla="*/ 1469999 h 3473985"/>
              <a:gd name="connsiteX6381" fmla="*/ 3823739 w 7044505"/>
              <a:gd name="connsiteY6381" fmla="*/ 1459883 h 3473985"/>
              <a:gd name="connsiteX6382" fmla="*/ 3823739 w 7044505"/>
              <a:gd name="connsiteY6382" fmla="*/ 1449185 h 3473985"/>
              <a:gd name="connsiteX6383" fmla="*/ 3823155 w 7044505"/>
              <a:gd name="connsiteY6383" fmla="*/ 1435567 h 3473985"/>
              <a:gd name="connsiteX6384" fmla="*/ 3821404 w 7044505"/>
              <a:gd name="connsiteY6384" fmla="*/ 1421074 h 3473985"/>
              <a:gd name="connsiteX6385" fmla="*/ 3813331 w 7044505"/>
              <a:gd name="connsiteY6385" fmla="*/ 1415627 h 3473985"/>
              <a:gd name="connsiteX6386" fmla="*/ 3817416 w 7044505"/>
              <a:gd name="connsiteY6386" fmla="*/ 1401135 h 3473985"/>
              <a:gd name="connsiteX6387" fmla="*/ 3858463 w 7044505"/>
              <a:gd name="connsiteY6387" fmla="*/ 1397633 h 3473985"/>
              <a:gd name="connsiteX6388" fmla="*/ 3868287 w 7044505"/>
              <a:gd name="connsiteY6388" fmla="*/ 1382557 h 3473985"/>
              <a:gd name="connsiteX6389" fmla="*/ 3911084 w 7044505"/>
              <a:gd name="connsiteY6389" fmla="*/ 1380222 h 3473985"/>
              <a:gd name="connsiteX6390" fmla="*/ 3970318 w 7044505"/>
              <a:gd name="connsiteY6390" fmla="*/ 1362034 h 3473985"/>
              <a:gd name="connsiteX6391" fmla="*/ 3999499 w 7044505"/>
              <a:gd name="connsiteY6391" fmla="*/ 1369815 h 3473985"/>
              <a:gd name="connsiteX6392" fmla="*/ 4016812 w 7044505"/>
              <a:gd name="connsiteY6392" fmla="*/ 1377597 h 3473985"/>
              <a:gd name="connsiteX6393" fmla="*/ 4039961 w 7044505"/>
              <a:gd name="connsiteY6393" fmla="*/ 1385086 h 3473985"/>
              <a:gd name="connsiteX6394" fmla="*/ 4074101 w 7044505"/>
              <a:gd name="connsiteY6394" fmla="*/ 1384211 h 3473985"/>
              <a:gd name="connsiteX6395" fmla="*/ 4110381 w 7044505"/>
              <a:gd name="connsiteY6395" fmla="*/ 1372053 h 3473985"/>
              <a:gd name="connsiteX6396" fmla="*/ 4130808 w 7044505"/>
              <a:gd name="connsiteY6396" fmla="*/ 1371469 h 3473985"/>
              <a:gd name="connsiteX6397" fmla="*/ 4138231 w 7044505"/>
              <a:gd name="connsiteY6397" fmla="*/ 1373279 h 3473985"/>
              <a:gd name="connsiteX6398" fmla="*/ 4138162 w 7044505"/>
              <a:gd name="connsiteY6398" fmla="*/ 1373183 h 3473985"/>
              <a:gd name="connsiteX6399" fmla="*/ 4130806 w 7044505"/>
              <a:gd name="connsiteY6399" fmla="*/ 1371371 h 3473985"/>
              <a:gd name="connsiteX6400" fmla="*/ 4110477 w 7044505"/>
              <a:gd name="connsiteY6400" fmla="*/ 1371955 h 3473985"/>
              <a:gd name="connsiteX6401" fmla="*/ 4114952 w 7044505"/>
              <a:gd name="connsiteY6401" fmla="*/ 1365244 h 3473985"/>
              <a:gd name="connsiteX6402" fmla="*/ 4107462 w 7044505"/>
              <a:gd name="connsiteY6402" fmla="*/ 1345013 h 3473985"/>
              <a:gd name="connsiteX6403" fmla="*/ 4095815 w 7044505"/>
              <a:gd name="connsiteY6403" fmla="*/ 1334593 h 3473985"/>
              <a:gd name="connsiteX6404" fmla="*/ 4077343 w 7044505"/>
              <a:gd name="connsiteY6404" fmla="*/ 1328197 h 3473985"/>
              <a:gd name="connsiteX6405" fmla="*/ 4076532 w 7044505"/>
              <a:gd name="connsiteY6405" fmla="*/ 1328575 h 3473985"/>
              <a:gd name="connsiteX6406" fmla="*/ 4071474 w 7044505"/>
              <a:gd name="connsiteY6406" fmla="*/ 1324586 h 3473985"/>
              <a:gd name="connsiteX6407" fmla="*/ 4035000 w 7044505"/>
              <a:gd name="connsiteY6407" fmla="*/ 1298325 h 3473985"/>
              <a:gd name="connsiteX6408" fmla="*/ 4019632 w 7044505"/>
              <a:gd name="connsiteY6408" fmla="*/ 1285875 h 3473985"/>
              <a:gd name="connsiteX6409" fmla="*/ 4024884 w 7044505"/>
              <a:gd name="connsiteY6409" fmla="*/ 1281304 h 3473985"/>
              <a:gd name="connsiteX6410" fmla="*/ 4035583 w 7044505"/>
              <a:gd name="connsiteY6410" fmla="*/ 1272938 h 3473985"/>
              <a:gd name="connsiteX6411" fmla="*/ 4047158 w 7044505"/>
              <a:gd name="connsiteY6411" fmla="*/ 1261656 h 3473985"/>
              <a:gd name="connsiteX6412" fmla="*/ 4039669 w 7044505"/>
              <a:gd name="connsiteY6412" fmla="*/ 1250664 h 3473985"/>
              <a:gd name="connsiteX6413" fmla="*/ 4063985 w 7044505"/>
              <a:gd name="connsiteY6413" fmla="*/ 1236463 h 3473985"/>
              <a:gd name="connsiteX6414" fmla="*/ 4044046 w 7044505"/>
              <a:gd name="connsiteY6414" fmla="*/ 1236950 h 3473985"/>
              <a:gd name="connsiteX6415" fmla="*/ 4044077 w 7044505"/>
              <a:gd name="connsiteY6415" fmla="*/ 1236217 h 3473985"/>
              <a:gd name="connsiteX6416" fmla="*/ 4028385 w 7044505"/>
              <a:gd name="connsiteY6416" fmla="*/ 1240645 h 3473985"/>
              <a:gd name="connsiteX6417" fmla="*/ 4003486 w 7044505"/>
              <a:gd name="connsiteY6417" fmla="*/ 1248134 h 3473985"/>
              <a:gd name="connsiteX6418" fmla="*/ 3978877 w 7044505"/>
              <a:gd name="connsiteY6418" fmla="*/ 1263698 h 3473985"/>
              <a:gd name="connsiteX6419" fmla="*/ 3994731 w 7044505"/>
              <a:gd name="connsiteY6419" fmla="*/ 1279649 h 3473985"/>
              <a:gd name="connsiteX6420" fmla="*/ 4014378 w 7044505"/>
              <a:gd name="connsiteY6420" fmla="*/ 1284901 h 3473985"/>
              <a:gd name="connsiteX6421" fmla="*/ 3988311 w 7044505"/>
              <a:gd name="connsiteY6421" fmla="*/ 1288695 h 3473985"/>
              <a:gd name="connsiteX6422" fmla="*/ 3969539 w 7044505"/>
              <a:gd name="connsiteY6422" fmla="*/ 1296768 h 3473985"/>
              <a:gd name="connsiteX6423" fmla="*/ 3953685 w 7044505"/>
              <a:gd name="connsiteY6423" fmla="*/ 1300561 h 3473985"/>
              <a:gd name="connsiteX6424" fmla="*/ 3952810 w 7044505"/>
              <a:gd name="connsiteY6424" fmla="*/ 1285485 h 3473985"/>
              <a:gd name="connsiteX6425" fmla="*/ 3933162 w 7044505"/>
              <a:gd name="connsiteY6425" fmla="*/ 1276536 h 3473985"/>
              <a:gd name="connsiteX6426" fmla="*/ 3959229 w 7044505"/>
              <a:gd name="connsiteY6426" fmla="*/ 1262044 h 3473985"/>
              <a:gd name="connsiteX6427" fmla="*/ 3927423 w 7044505"/>
              <a:gd name="connsiteY6427" fmla="*/ 1257374 h 3473985"/>
              <a:gd name="connsiteX6428" fmla="*/ 3925381 w 7044505"/>
              <a:gd name="connsiteY6428" fmla="*/ 1244633 h 3473985"/>
              <a:gd name="connsiteX6429" fmla="*/ 3903691 w 7044505"/>
              <a:gd name="connsiteY6429" fmla="*/ 1247843 h 3473985"/>
              <a:gd name="connsiteX6430" fmla="*/ 3886960 w 7044505"/>
              <a:gd name="connsiteY6430" fmla="*/ 1267491 h 3473985"/>
              <a:gd name="connsiteX6431" fmla="*/ 3879009 w 7044505"/>
              <a:gd name="connsiteY6431" fmla="*/ 1273740 h 3473985"/>
              <a:gd name="connsiteX6432" fmla="*/ 3877627 w 7044505"/>
              <a:gd name="connsiteY6432" fmla="*/ 1282158 h 3473985"/>
              <a:gd name="connsiteX6433" fmla="*/ 3878208 w 7044505"/>
              <a:gd name="connsiteY6433" fmla="*/ 1282567 h 3473985"/>
              <a:gd name="connsiteX6434" fmla="*/ 3878208 w 7044505"/>
              <a:gd name="connsiteY6434" fmla="*/ 1283540 h 3473985"/>
              <a:gd name="connsiteX6435" fmla="*/ 3868093 w 7044505"/>
              <a:gd name="connsiteY6435" fmla="*/ 1294240 h 3473985"/>
              <a:gd name="connsiteX6436" fmla="*/ 3858268 w 7044505"/>
              <a:gd name="connsiteY6436" fmla="*/ 1310094 h 3473985"/>
              <a:gd name="connsiteX6437" fmla="*/ 3858268 w 7044505"/>
              <a:gd name="connsiteY6437" fmla="*/ 1320404 h 3473985"/>
              <a:gd name="connsiteX6438" fmla="*/ 3846402 w 7044505"/>
              <a:gd name="connsiteY6438" fmla="*/ 1314763 h 3473985"/>
              <a:gd name="connsiteX6439" fmla="*/ 3846161 w 7044505"/>
              <a:gd name="connsiteY6439" fmla="*/ 1314691 h 3473985"/>
              <a:gd name="connsiteX6440" fmla="*/ 3846108 w 7044505"/>
              <a:gd name="connsiteY6440" fmla="*/ 1314666 h 3473985"/>
              <a:gd name="connsiteX6441" fmla="*/ 3839555 w 7044505"/>
              <a:gd name="connsiteY6441" fmla="*/ 1311541 h 3473985"/>
              <a:gd name="connsiteX6442" fmla="*/ 3830951 w 7044505"/>
              <a:gd name="connsiteY6442" fmla="*/ 1310128 h 3473985"/>
              <a:gd name="connsiteX6443" fmla="*/ 3830839 w 7044505"/>
              <a:gd name="connsiteY6443" fmla="*/ 1310094 h 3473985"/>
              <a:gd name="connsiteX6444" fmla="*/ 3830759 w 7044505"/>
              <a:gd name="connsiteY6444" fmla="*/ 1310096 h 3473985"/>
              <a:gd name="connsiteX6445" fmla="*/ 3830951 w 7044505"/>
              <a:gd name="connsiteY6445" fmla="*/ 1310128 h 3473985"/>
              <a:gd name="connsiteX6446" fmla="*/ 3846161 w 7044505"/>
              <a:gd name="connsiteY6446" fmla="*/ 1314691 h 3473985"/>
              <a:gd name="connsiteX6447" fmla="*/ 3857975 w 7044505"/>
              <a:gd name="connsiteY6447" fmla="*/ 1320306 h 3473985"/>
              <a:gd name="connsiteX6448" fmla="*/ 3853889 w 7044505"/>
              <a:gd name="connsiteY6448" fmla="*/ 1324489 h 3473985"/>
              <a:gd name="connsiteX6449" fmla="*/ 3838230 w 7044505"/>
              <a:gd name="connsiteY6449" fmla="*/ 1341219 h 3473985"/>
              <a:gd name="connsiteX6450" fmla="*/ 3842316 w 7044505"/>
              <a:gd name="connsiteY6450" fmla="*/ 1356004 h 3473985"/>
              <a:gd name="connsiteX6451" fmla="*/ 3845039 w 7044505"/>
              <a:gd name="connsiteY6451" fmla="*/ 1360575 h 3473985"/>
              <a:gd name="connsiteX6452" fmla="*/ 3837160 w 7044505"/>
              <a:gd name="connsiteY6452" fmla="*/ 1362033 h 3473985"/>
              <a:gd name="connsiteX6453" fmla="*/ 3817220 w 7044505"/>
              <a:gd name="connsiteY6453" fmla="*/ 1362033 h 3473985"/>
              <a:gd name="connsiteX6454" fmla="*/ 3817415 w 7044505"/>
              <a:gd name="connsiteY6454" fmla="*/ 1367383 h 3473985"/>
              <a:gd name="connsiteX6455" fmla="*/ 3807980 w 7044505"/>
              <a:gd name="connsiteY6455" fmla="*/ 1371857 h 3473985"/>
              <a:gd name="connsiteX6456" fmla="*/ 3800491 w 7044505"/>
              <a:gd name="connsiteY6456" fmla="*/ 1376429 h 3473985"/>
              <a:gd name="connsiteX6457" fmla="*/ 3779676 w 7044505"/>
              <a:gd name="connsiteY6457" fmla="*/ 1372927 h 3473985"/>
              <a:gd name="connsiteX6458" fmla="*/ 3767967 w 7044505"/>
              <a:gd name="connsiteY6458" fmla="*/ 1371906 h 3473985"/>
              <a:gd name="connsiteX6459" fmla="*/ 3753536 w 7044505"/>
              <a:gd name="connsiteY6459" fmla="*/ 1372629 h 3473985"/>
              <a:gd name="connsiteX6460" fmla="*/ 3753606 w 7044505"/>
              <a:gd name="connsiteY6460" fmla="*/ 1372729 h 3473985"/>
              <a:gd name="connsiteX6461" fmla="*/ 3768066 w 7044505"/>
              <a:gd name="connsiteY6461" fmla="*/ 1372004 h 3473985"/>
              <a:gd name="connsiteX6462" fmla="*/ 3779774 w 7044505"/>
              <a:gd name="connsiteY6462" fmla="*/ 1373025 h 3473985"/>
              <a:gd name="connsiteX6463" fmla="*/ 3800589 w 7044505"/>
              <a:gd name="connsiteY6463" fmla="*/ 1376527 h 3473985"/>
              <a:gd name="connsiteX6464" fmla="*/ 3808079 w 7044505"/>
              <a:gd name="connsiteY6464" fmla="*/ 1371956 h 3473985"/>
              <a:gd name="connsiteX6465" fmla="*/ 3817514 w 7044505"/>
              <a:gd name="connsiteY6465" fmla="*/ 1367481 h 3473985"/>
              <a:gd name="connsiteX6466" fmla="*/ 3818000 w 7044505"/>
              <a:gd name="connsiteY6466" fmla="*/ 1369616 h 3473985"/>
              <a:gd name="connsiteX6467" fmla="*/ 3817489 w 7044505"/>
              <a:gd name="connsiteY6467" fmla="*/ 1367189 h 3473985"/>
              <a:gd name="connsiteX6468" fmla="*/ 3817416 w 7044505"/>
              <a:gd name="connsiteY6468" fmla="*/ 1362132 h 3473985"/>
              <a:gd name="connsiteX6469" fmla="*/ 3837356 w 7044505"/>
              <a:gd name="connsiteY6469" fmla="*/ 1362132 h 3473985"/>
              <a:gd name="connsiteX6470" fmla="*/ 3845235 w 7044505"/>
              <a:gd name="connsiteY6470" fmla="*/ 1360672 h 3473985"/>
              <a:gd name="connsiteX6471" fmla="*/ 3850098 w 7044505"/>
              <a:gd name="connsiteY6471" fmla="*/ 1370788 h 3473985"/>
              <a:gd name="connsiteX6472" fmla="*/ 3864882 w 7044505"/>
              <a:gd name="connsiteY6472" fmla="*/ 1382655 h 3473985"/>
              <a:gd name="connsiteX6473" fmla="*/ 3838523 w 7044505"/>
              <a:gd name="connsiteY6473" fmla="*/ 1385280 h 3473985"/>
              <a:gd name="connsiteX6474" fmla="*/ 3820335 w 7044505"/>
              <a:gd name="connsiteY6474" fmla="*/ 1396564 h 3473985"/>
              <a:gd name="connsiteX6475" fmla="*/ 3808954 w 7044505"/>
              <a:gd name="connsiteY6475" fmla="*/ 1391020 h 3473985"/>
              <a:gd name="connsiteX6476" fmla="*/ 3808978 w 7044505"/>
              <a:gd name="connsiteY6476" fmla="*/ 1390985 h 3473985"/>
              <a:gd name="connsiteX6477" fmla="*/ 3795824 w 7044505"/>
              <a:gd name="connsiteY6477" fmla="*/ 1384697 h 3473985"/>
              <a:gd name="connsiteX6478" fmla="*/ 3781039 w 7044505"/>
              <a:gd name="connsiteY6478" fmla="*/ 1391895 h 3473985"/>
              <a:gd name="connsiteX6479" fmla="*/ 3769172 w 7044505"/>
              <a:gd name="connsiteY6479" fmla="*/ 1388102 h 3473985"/>
              <a:gd name="connsiteX6480" fmla="*/ 3765378 w 7044505"/>
              <a:gd name="connsiteY6480" fmla="*/ 1402886 h 3473985"/>
              <a:gd name="connsiteX6481" fmla="*/ 3749719 w 7044505"/>
              <a:gd name="connsiteY6481" fmla="*/ 1400552 h 3473985"/>
              <a:gd name="connsiteX6482" fmla="*/ 3739603 w 7044505"/>
              <a:gd name="connsiteY6482" fmla="*/ 1405998 h 3473985"/>
              <a:gd name="connsiteX6483" fmla="*/ 3755458 w 7044505"/>
              <a:gd name="connsiteY6483" fmla="*/ 1427981 h 3473985"/>
              <a:gd name="connsiteX6484" fmla="*/ 3749136 w 7044505"/>
              <a:gd name="connsiteY6484" fmla="*/ 1438388 h 3473985"/>
              <a:gd name="connsiteX6485" fmla="*/ 3765378 w 7044505"/>
              <a:gd name="connsiteY6485" fmla="*/ 1437804 h 3473985"/>
              <a:gd name="connsiteX6486" fmla="*/ 3771701 w 7044505"/>
              <a:gd name="connsiteY6486" fmla="*/ 1453659 h 3473985"/>
              <a:gd name="connsiteX6487" fmla="*/ 3757501 w 7044505"/>
              <a:gd name="connsiteY6487" fmla="*/ 1455410 h 3473985"/>
              <a:gd name="connsiteX6488" fmla="*/ 3750595 w 7044505"/>
              <a:gd name="connsiteY6488" fmla="*/ 1459203 h 3473985"/>
              <a:gd name="connsiteX6489" fmla="*/ 3759543 w 7044505"/>
              <a:gd name="connsiteY6489" fmla="*/ 1466984 h 3473985"/>
              <a:gd name="connsiteX6490" fmla="*/ 3745926 w 7044505"/>
              <a:gd name="connsiteY6490" fmla="*/ 1467569 h 3473985"/>
              <a:gd name="connsiteX6491" fmla="*/ 3749427 w 7044505"/>
              <a:gd name="connsiteY6491" fmla="*/ 1487215 h 3473985"/>
              <a:gd name="connsiteX6492" fmla="*/ 3731238 w 7044505"/>
              <a:gd name="connsiteY6492" fmla="*/ 1478559 h 3473985"/>
              <a:gd name="connsiteX6493" fmla="*/ 3721122 w 7044505"/>
              <a:gd name="connsiteY6493" fmla="*/ 1464942 h 3473985"/>
              <a:gd name="connsiteX6494" fmla="*/ 3717038 w 7044505"/>
              <a:gd name="connsiteY6494" fmla="*/ 1448504 h 3473985"/>
              <a:gd name="connsiteX6495" fmla="*/ 3737853 w 7044505"/>
              <a:gd name="connsiteY6495" fmla="*/ 1446753 h 3473985"/>
              <a:gd name="connsiteX6496" fmla="*/ 3720247 w 7044505"/>
              <a:gd name="connsiteY6496" fmla="*/ 1440431 h 3473985"/>
              <a:gd name="connsiteX6497" fmla="*/ 3706338 w 7044505"/>
              <a:gd name="connsiteY6497" fmla="*/ 1435762 h 3473985"/>
              <a:gd name="connsiteX6498" fmla="*/ 3695930 w 7044505"/>
              <a:gd name="connsiteY6498" fmla="*/ 1419033 h 3473985"/>
              <a:gd name="connsiteX6499" fmla="*/ 3695055 w 7044505"/>
              <a:gd name="connsiteY6499" fmla="*/ 1418643 h 3473985"/>
              <a:gd name="connsiteX6500" fmla="*/ 3700507 w 7044505"/>
              <a:gd name="connsiteY6500" fmla="*/ 1408399 h 3473985"/>
              <a:gd name="connsiteX6501" fmla="*/ 3695154 w 7044505"/>
              <a:gd name="connsiteY6501" fmla="*/ 1418448 h 3473985"/>
              <a:gd name="connsiteX6502" fmla="*/ 3682119 w 7044505"/>
              <a:gd name="connsiteY6502" fmla="*/ 1401815 h 3473985"/>
              <a:gd name="connsiteX6503" fmla="*/ 3682703 w 7044505"/>
              <a:gd name="connsiteY6503" fmla="*/ 1372928 h 3473985"/>
              <a:gd name="connsiteX6504" fmla="*/ 3677374 w 7044505"/>
              <a:gd name="connsiteY6504" fmla="*/ 1360817 h 3473985"/>
              <a:gd name="connsiteX6505" fmla="*/ 3677354 w 7044505"/>
              <a:gd name="connsiteY6505" fmla="*/ 1360867 h 3473985"/>
              <a:gd name="connsiteX6506" fmla="*/ 3676283 w 7044505"/>
              <a:gd name="connsiteY6506" fmla="*/ 1360284 h 3473985"/>
              <a:gd name="connsiteX6507" fmla="*/ 3662471 w 7044505"/>
              <a:gd name="connsiteY6507" fmla="*/ 1350071 h 3473985"/>
              <a:gd name="connsiteX6508" fmla="*/ 3663249 w 7044505"/>
              <a:gd name="connsiteY6508" fmla="*/ 1344040 h 3473985"/>
              <a:gd name="connsiteX6509" fmla="*/ 3670185 w 7044505"/>
              <a:gd name="connsiteY6509" fmla="*/ 1330619 h 3473985"/>
              <a:gd name="connsiteX6510" fmla="*/ 3669183 w 7044505"/>
              <a:gd name="connsiteY6510" fmla="*/ 1331687 h 3473985"/>
              <a:gd name="connsiteX6511" fmla="*/ 3663249 w 7044505"/>
              <a:gd name="connsiteY6511" fmla="*/ 1344039 h 3473985"/>
              <a:gd name="connsiteX6512" fmla="*/ 3662276 w 7044505"/>
              <a:gd name="connsiteY6512" fmla="*/ 1350167 h 3473985"/>
              <a:gd name="connsiteX6513" fmla="*/ 3652259 w 7044505"/>
              <a:gd name="connsiteY6513" fmla="*/ 1342775 h 3473985"/>
              <a:gd name="connsiteX6514" fmla="*/ 3651267 w 7044505"/>
              <a:gd name="connsiteY6514" fmla="*/ 1341681 h 3473985"/>
              <a:gd name="connsiteX6515" fmla="*/ 3644477 w 7044505"/>
              <a:gd name="connsiteY6515" fmla="*/ 1338885 h 3473985"/>
              <a:gd name="connsiteX6516" fmla="*/ 3627650 w 7044505"/>
              <a:gd name="connsiteY6516" fmla="*/ 1329937 h 3473985"/>
              <a:gd name="connsiteX6517" fmla="*/ 3611991 w 7044505"/>
              <a:gd name="connsiteY6517" fmla="*/ 1321571 h 3473985"/>
              <a:gd name="connsiteX6518" fmla="*/ 3594677 w 7044505"/>
              <a:gd name="connsiteY6518" fmla="*/ 1294142 h 3473985"/>
              <a:gd name="connsiteX6519" fmla="*/ 3579601 w 7044505"/>
              <a:gd name="connsiteY6519" fmla="*/ 1287820 h 3473985"/>
              <a:gd name="connsiteX6520" fmla="*/ 3576236 w 7044505"/>
              <a:gd name="connsiteY6520" fmla="*/ 1279783 h 3473985"/>
              <a:gd name="connsiteX6521" fmla="*/ 3575904 w 7044505"/>
              <a:gd name="connsiteY6521" fmla="*/ 1279846 h 3473985"/>
              <a:gd name="connsiteX6522" fmla="*/ 3572500 w 7044505"/>
              <a:gd name="connsiteY6522" fmla="*/ 1274010 h 3473985"/>
              <a:gd name="connsiteX6523" fmla="*/ 3560050 w 7044505"/>
              <a:gd name="connsiteY6523" fmla="*/ 1275566 h 3473985"/>
              <a:gd name="connsiteX6524" fmla="*/ 3560050 w 7044505"/>
              <a:gd name="connsiteY6524" fmla="*/ 1275560 h 3473985"/>
              <a:gd name="connsiteX6525" fmla="*/ 3560050 w 7044505"/>
              <a:gd name="connsiteY6525" fmla="*/ 1275565 h 3473985"/>
              <a:gd name="connsiteX6526" fmla="*/ 3551394 w 7044505"/>
              <a:gd name="connsiteY6526" fmla="*/ 1286653 h 3473985"/>
              <a:gd name="connsiteX6527" fmla="*/ 3551102 w 7044505"/>
              <a:gd name="connsiteY6527" fmla="*/ 1306301 h 3473985"/>
              <a:gd name="connsiteX6528" fmla="*/ 3578530 w 7044505"/>
              <a:gd name="connsiteY6528" fmla="*/ 1334314 h 3473985"/>
              <a:gd name="connsiteX6529" fmla="*/ 3608878 w 7044505"/>
              <a:gd name="connsiteY6529" fmla="*/ 1365537 h 3473985"/>
              <a:gd name="connsiteX6530" fmla="*/ 3623370 w 7044505"/>
              <a:gd name="connsiteY6530" fmla="*/ 1377111 h 3473985"/>
              <a:gd name="connsiteX6531" fmla="*/ 3662082 w 7044505"/>
              <a:gd name="connsiteY6531" fmla="*/ 1404541 h 3473985"/>
              <a:gd name="connsiteX6532" fmla="*/ 3647297 w 7044505"/>
              <a:gd name="connsiteY6532" fmla="*/ 1403665 h 3473985"/>
              <a:gd name="connsiteX6533" fmla="*/ 3628525 w 7044505"/>
              <a:gd name="connsiteY6533" fmla="*/ 1412030 h 3473985"/>
              <a:gd name="connsiteX6534" fmla="*/ 3637474 w 7044505"/>
              <a:gd name="connsiteY6534" fmla="*/ 1427398 h 3473985"/>
              <a:gd name="connsiteX6535" fmla="*/ 3626191 w 7044505"/>
              <a:gd name="connsiteY6535" fmla="*/ 1438973 h 3473985"/>
              <a:gd name="connsiteX6536" fmla="*/ 3616367 w 7044505"/>
              <a:gd name="connsiteY6536" fmla="*/ 1455216 h 3473985"/>
              <a:gd name="connsiteX6537" fmla="*/ 3615492 w 7044505"/>
              <a:gd name="connsiteY6537" fmla="*/ 1439653 h 3473985"/>
              <a:gd name="connsiteX6538" fmla="*/ 3614617 w 7044505"/>
              <a:gd name="connsiteY6538" fmla="*/ 1418547 h 3473985"/>
              <a:gd name="connsiteX6539" fmla="*/ 3608294 w 7044505"/>
              <a:gd name="connsiteY6539" fmla="*/ 1406972 h 3473985"/>
              <a:gd name="connsiteX6540" fmla="*/ 3594384 w 7044505"/>
              <a:gd name="connsiteY6540" fmla="*/ 1395397 h 3473985"/>
              <a:gd name="connsiteX6541" fmla="*/ 3577363 w 7044505"/>
              <a:gd name="connsiteY6541" fmla="*/ 1384114 h 3473985"/>
              <a:gd name="connsiteX6542" fmla="*/ 3558591 w 7044505"/>
              <a:gd name="connsiteY6542" fmla="*/ 1376041 h 3473985"/>
              <a:gd name="connsiteX6543" fmla="*/ 3532037 w 7044505"/>
              <a:gd name="connsiteY6543" fmla="*/ 1353184 h 3473985"/>
              <a:gd name="connsiteX6544" fmla="*/ 3513556 w 7044505"/>
              <a:gd name="connsiteY6544" fmla="*/ 1329451 h 3473985"/>
              <a:gd name="connsiteX6545" fmla="*/ 3507526 w 7044505"/>
              <a:gd name="connsiteY6545" fmla="*/ 1317876 h 3473985"/>
              <a:gd name="connsiteX6546" fmla="*/ 3480097 w 7044505"/>
              <a:gd name="connsiteY6546" fmla="*/ 1306301 h 3473985"/>
              <a:gd name="connsiteX6547" fmla="*/ 3466480 w 7044505"/>
              <a:gd name="connsiteY6547" fmla="*/ 1317876 h 3473985"/>
              <a:gd name="connsiteX6548" fmla="*/ 3457081 w 7044505"/>
              <a:gd name="connsiteY6548" fmla="*/ 1320589 h 3473985"/>
              <a:gd name="connsiteX6549" fmla="*/ 3457045 w 7044505"/>
              <a:gd name="connsiteY6549" fmla="*/ 1320696 h 3473985"/>
              <a:gd name="connsiteX6550" fmla="*/ 3444789 w 7044505"/>
              <a:gd name="connsiteY6550" fmla="*/ 1328672 h 3473985"/>
              <a:gd name="connsiteX6551" fmla="*/ 3422224 w 7044505"/>
              <a:gd name="connsiteY6551" fmla="*/ 1336161 h 3473985"/>
              <a:gd name="connsiteX6552" fmla="*/ 3386332 w 7044505"/>
              <a:gd name="connsiteY6552" fmla="*/ 1328380 h 3473985"/>
              <a:gd name="connsiteX6553" fmla="*/ 3370186 w 7044505"/>
              <a:gd name="connsiteY6553" fmla="*/ 1347736 h 3473985"/>
              <a:gd name="connsiteX6554" fmla="*/ 3371331 w 7044505"/>
              <a:gd name="connsiteY6554" fmla="*/ 1352696 h 3473985"/>
              <a:gd name="connsiteX6555" fmla="*/ 3371355 w 7044505"/>
              <a:gd name="connsiteY6555" fmla="*/ 1352697 h 3473985"/>
              <a:gd name="connsiteX6556" fmla="*/ 3371339 w 7044505"/>
              <a:gd name="connsiteY6556" fmla="*/ 1352730 h 3473985"/>
              <a:gd name="connsiteX6557" fmla="*/ 3371354 w 7044505"/>
              <a:gd name="connsiteY6557" fmla="*/ 1352794 h 3473985"/>
              <a:gd name="connsiteX6558" fmla="*/ 3371309 w 7044505"/>
              <a:gd name="connsiteY6558" fmla="*/ 1352792 h 3473985"/>
              <a:gd name="connsiteX6559" fmla="*/ 3363380 w 7044505"/>
              <a:gd name="connsiteY6559" fmla="*/ 1369037 h 3473985"/>
              <a:gd name="connsiteX6560" fmla="*/ 3341981 w 7044505"/>
              <a:gd name="connsiteY6560" fmla="*/ 1380320 h 3473985"/>
              <a:gd name="connsiteX6561" fmla="*/ 3324084 w 7044505"/>
              <a:gd name="connsiteY6561" fmla="*/ 1389853 h 3473985"/>
              <a:gd name="connsiteX6562" fmla="*/ 3307840 w 7044505"/>
              <a:gd name="connsiteY6562" fmla="*/ 1408916 h 3473985"/>
              <a:gd name="connsiteX6563" fmla="*/ 3307549 w 7044505"/>
              <a:gd name="connsiteY6563" fmla="*/ 1437513 h 3473985"/>
              <a:gd name="connsiteX6564" fmla="*/ 3293057 w 7044505"/>
              <a:gd name="connsiteY6564" fmla="*/ 1452589 h 3473985"/>
              <a:gd name="connsiteX6565" fmla="*/ 3285859 w 7044505"/>
              <a:gd name="connsiteY6565" fmla="*/ 1466499 h 3473985"/>
              <a:gd name="connsiteX6566" fmla="*/ 3270490 w 7044505"/>
              <a:gd name="connsiteY6566" fmla="*/ 1476906 h 3473985"/>
              <a:gd name="connsiteX6567" fmla="*/ 3256290 w 7044505"/>
              <a:gd name="connsiteY6567" fmla="*/ 1483812 h 3473985"/>
              <a:gd name="connsiteX6568" fmla="*/ 3231390 w 7044505"/>
              <a:gd name="connsiteY6568" fmla="*/ 1484687 h 3473985"/>
              <a:gd name="connsiteX6569" fmla="*/ 3213492 w 7044505"/>
              <a:gd name="connsiteY6569" fmla="*/ 1491593 h 3473985"/>
              <a:gd name="connsiteX6570" fmla="*/ 3202209 w 7044505"/>
              <a:gd name="connsiteY6570" fmla="*/ 1492177 h 3473985"/>
              <a:gd name="connsiteX6571" fmla="*/ 3197540 w 7044505"/>
              <a:gd name="connsiteY6571" fmla="*/ 1498499 h 3473985"/>
              <a:gd name="connsiteX6572" fmla="*/ 3173808 w 7044505"/>
              <a:gd name="connsiteY6572" fmla="*/ 1475933 h 3473985"/>
              <a:gd name="connsiteX6573" fmla="*/ 3163400 w 7044505"/>
              <a:gd name="connsiteY6573" fmla="*/ 1475155 h 3473985"/>
              <a:gd name="connsiteX6574" fmla="*/ 3160580 w 7044505"/>
              <a:gd name="connsiteY6574" fmla="*/ 1468833 h 3473985"/>
              <a:gd name="connsiteX6575" fmla="*/ 3164649 w 7044505"/>
              <a:gd name="connsiteY6575" fmla="*/ 1462578 h 3473985"/>
              <a:gd name="connsiteX6576" fmla="*/ 3160384 w 7044505"/>
              <a:gd name="connsiteY6576" fmla="*/ 1469027 h 3473985"/>
              <a:gd name="connsiteX6577" fmla="*/ 3163205 w 7044505"/>
              <a:gd name="connsiteY6577" fmla="*/ 1475349 h 3473985"/>
              <a:gd name="connsiteX6578" fmla="*/ 3147545 w 7044505"/>
              <a:gd name="connsiteY6578" fmla="*/ 1478462 h 3473985"/>
              <a:gd name="connsiteX6579" fmla="*/ 3132567 w 7044505"/>
              <a:gd name="connsiteY6579" fmla="*/ 1474668 h 3473985"/>
              <a:gd name="connsiteX6580" fmla="*/ 3129940 w 7044505"/>
              <a:gd name="connsiteY6580" fmla="*/ 1441403 h 3473985"/>
              <a:gd name="connsiteX6581" fmla="*/ 3122451 w 7044505"/>
              <a:gd name="connsiteY6581" fmla="*/ 1424381 h 3473985"/>
              <a:gd name="connsiteX6582" fmla="*/ 3134609 w 7044505"/>
              <a:gd name="connsiteY6582" fmla="*/ 1377499 h 3473985"/>
              <a:gd name="connsiteX6583" fmla="*/ 3134123 w 7044505"/>
              <a:gd name="connsiteY6583" fmla="*/ 1364270 h 3473985"/>
              <a:gd name="connsiteX6584" fmla="*/ 3139375 w 7044505"/>
              <a:gd name="connsiteY6584" fmla="*/ 1362034 h 3473985"/>
              <a:gd name="connsiteX6585" fmla="*/ 3146378 w 7044505"/>
              <a:gd name="connsiteY6585" fmla="*/ 1362714 h 3473985"/>
              <a:gd name="connsiteX6586" fmla="*/ 3158342 w 7044505"/>
              <a:gd name="connsiteY6586" fmla="*/ 1365535 h 3473985"/>
              <a:gd name="connsiteX6587" fmla="*/ 3166124 w 7044505"/>
              <a:gd name="connsiteY6587" fmla="*/ 1365535 h 3473985"/>
              <a:gd name="connsiteX6588" fmla="*/ 3178087 w 7044505"/>
              <a:gd name="connsiteY6588" fmla="*/ 1367676 h 3473985"/>
              <a:gd name="connsiteX6589" fmla="*/ 3182683 w 7044505"/>
              <a:gd name="connsiteY6589" fmla="*/ 1371056 h 3473985"/>
              <a:gd name="connsiteX6590" fmla="*/ 3183039 w 7044505"/>
              <a:gd name="connsiteY6590" fmla="*/ 1375368 h 3473985"/>
              <a:gd name="connsiteX6591" fmla="*/ 3183048 w 7044505"/>
              <a:gd name="connsiteY6591" fmla="*/ 1375360 h 3473985"/>
              <a:gd name="connsiteX6592" fmla="*/ 3178088 w 7044505"/>
              <a:gd name="connsiteY6592" fmla="*/ 1367578 h 3473985"/>
              <a:gd name="connsiteX6593" fmla="*/ 3166124 w 7044505"/>
              <a:gd name="connsiteY6593" fmla="*/ 1365439 h 3473985"/>
              <a:gd name="connsiteX6594" fmla="*/ 3158342 w 7044505"/>
              <a:gd name="connsiteY6594" fmla="*/ 1365439 h 3473985"/>
              <a:gd name="connsiteX6595" fmla="*/ 3146379 w 7044505"/>
              <a:gd name="connsiteY6595" fmla="*/ 1362618 h 3473985"/>
              <a:gd name="connsiteX6596" fmla="*/ 3139375 w 7044505"/>
              <a:gd name="connsiteY6596" fmla="*/ 1361937 h 3473985"/>
              <a:gd name="connsiteX6597" fmla="*/ 3134123 w 7044505"/>
              <a:gd name="connsiteY6597" fmla="*/ 1364174 h 3473985"/>
              <a:gd name="connsiteX6598" fmla="*/ 3130621 w 7044505"/>
              <a:gd name="connsiteY6598" fmla="*/ 1345110 h 3473985"/>
              <a:gd name="connsiteX6599" fmla="*/ 3134998 w 7044505"/>
              <a:gd name="connsiteY6599" fmla="*/ 1330909 h 3473985"/>
              <a:gd name="connsiteX6600" fmla="*/ 3151242 w 7044505"/>
              <a:gd name="connsiteY6600" fmla="*/ 1320793 h 3473985"/>
              <a:gd name="connsiteX6601" fmla="*/ 3174975 w 7044505"/>
              <a:gd name="connsiteY6601" fmla="*/ 1326824 h 3473985"/>
              <a:gd name="connsiteX6602" fmla="*/ 3239463 w 7044505"/>
              <a:gd name="connsiteY6602" fmla="*/ 1327407 h 3473985"/>
              <a:gd name="connsiteX6603" fmla="*/ 3273311 w 7044505"/>
              <a:gd name="connsiteY6603" fmla="*/ 1331103 h 3473985"/>
              <a:gd name="connsiteX6604" fmla="*/ 3273457 w 7044505"/>
              <a:gd name="connsiteY6604" fmla="*/ 1331177 h 3473985"/>
              <a:gd name="connsiteX6605" fmla="*/ 3274476 w 7044505"/>
              <a:gd name="connsiteY6605" fmla="*/ 1331006 h 3473985"/>
              <a:gd name="connsiteX6606" fmla="*/ 3283718 w 7044505"/>
              <a:gd name="connsiteY6606" fmla="*/ 1295698 h 3473985"/>
              <a:gd name="connsiteX6607" fmla="*/ 3286635 w 7044505"/>
              <a:gd name="connsiteY6607" fmla="*/ 1272258 h 3473985"/>
              <a:gd name="connsiteX6608" fmla="*/ 3281383 w 7044505"/>
              <a:gd name="connsiteY6608" fmla="*/ 1256890 h 3473985"/>
              <a:gd name="connsiteX6609" fmla="*/ 3266014 w 7044505"/>
              <a:gd name="connsiteY6609" fmla="*/ 1240159 h 3473985"/>
              <a:gd name="connsiteX6610" fmla="*/ 3259693 w 7044505"/>
              <a:gd name="connsiteY6610" fmla="*/ 1231502 h 3473985"/>
              <a:gd name="connsiteX6611" fmla="*/ 3242670 w 7044505"/>
              <a:gd name="connsiteY6611" fmla="*/ 1226834 h 3473985"/>
              <a:gd name="connsiteX6612" fmla="*/ 3216603 w 7044505"/>
              <a:gd name="connsiteY6612" fmla="*/ 1218469 h 3473985"/>
              <a:gd name="connsiteX6613" fmla="*/ 3214269 w 7044505"/>
              <a:gd name="connsiteY6613" fmla="*/ 1206311 h 3473985"/>
              <a:gd name="connsiteX6614" fmla="*/ 3226428 w 7044505"/>
              <a:gd name="connsiteY6614" fmla="*/ 1197071 h 3473985"/>
              <a:gd name="connsiteX6615" fmla="*/ 3245491 w 7044505"/>
              <a:gd name="connsiteY6615" fmla="*/ 1195027 h 3473985"/>
              <a:gd name="connsiteX6616" fmla="*/ 3257358 w 7044505"/>
              <a:gd name="connsiteY6616" fmla="*/ 1200767 h 3473985"/>
              <a:gd name="connsiteX6617" fmla="*/ 3274380 w 7044505"/>
              <a:gd name="connsiteY6617" fmla="*/ 1201642 h 3473985"/>
              <a:gd name="connsiteX6618" fmla="*/ 3271753 w 7044505"/>
              <a:gd name="connsiteY6618" fmla="*/ 1180827 h 3473985"/>
              <a:gd name="connsiteX6619" fmla="*/ 3283036 w 7044505"/>
              <a:gd name="connsiteY6619" fmla="*/ 1173337 h 3473985"/>
              <a:gd name="connsiteX6620" fmla="*/ 3307645 w 7044505"/>
              <a:gd name="connsiteY6620" fmla="*/ 1181702 h 3473985"/>
              <a:gd name="connsiteX6621" fmla="*/ 3320387 w 7044505"/>
              <a:gd name="connsiteY6621" fmla="*/ 1167793 h 3473985"/>
              <a:gd name="connsiteX6622" fmla="*/ 3340617 w 7044505"/>
              <a:gd name="connsiteY6622" fmla="*/ 1154176 h 3473985"/>
              <a:gd name="connsiteX6623" fmla="*/ 3352483 w 7044505"/>
              <a:gd name="connsiteY6623" fmla="*/ 1137349 h 3473985"/>
              <a:gd name="connsiteX6624" fmla="*/ 3356861 w 7044505"/>
              <a:gd name="connsiteY6624" fmla="*/ 1136960 h 3473985"/>
              <a:gd name="connsiteX6625" fmla="*/ 3356993 w 7044505"/>
              <a:gd name="connsiteY6625" fmla="*/ 1137097 h 3473985"/>
              <a:gd name="connsiteX6626" fmla="*/ 3369896 w 7044505"/>
              <a:gd name="connsiteY6626" fmla="*/ 1131513 h 3473985"/>
              <a:gd name="connsiteX6627" fmla="*/ 3376898 w 7044505"/>
              <a:gd name="connsiteY6627" fmla="*/ 1133944 h 3473985"/>
              <a:gd name="connsiteX6628" fmla="*/ 3395411 w 7044505"/>
              <a:gd name="connsiteY6628" fmla="*/ 1127741 h 3473985"/>
              <a:gd name="connsiteX6629" fmla="*/ 3376995 w 7044505"/>
              <a:gd name="connsiteY6629" fmla="*/ 1133750 h 3473985"/>
              <a:gd name="connsiteX6630" fmla="*/ 3369992 w 7044505"/>
              <a:gd name="connsiteY6630" fmla="*/ 1131319 h 3473985"/>
              <a:gd name="connsiteX6631" fmla="*/ 3373007 w 7044505"/>
              <a:gd name="connsiteY6631" fmla="*/ 1129568 h 3473985"/>
              <a:gd name="connsiteX6632" fmla="*/ 3388667 w 7044505"/>
              <a:gd name="connsiteY6632" fmla="*/ 1111379 h 3473985"/>
              <a:gd name="connsiteX6633" fmla="*/ 3397615 w 7044505"/>
              <a:gd name="connsiteY6633" fmla="*/ 1095525 h 3473985"/>
              <a:gd name="connsiteX6634" fmla="*/ 3406564 w 7044505"/>
              <a:gd name="connsiteY6634" fmla="*/ 1090954 h 3473985"/>
              <a:gd name="connsiteX6635" fmla="*/ 3415804 w 7044505"/>
              <a:gd name="connsiteY6635" fmla="*/ 1090370 h 3473985"/>
              <a:gd name="connsiteX6636" fmla="*/ 3423878 w 7044505"/>
              <a:gd name="connsiteY6636" fmla="*/ 1076753 h 3473985"/>
              <a:gd name="connsiteX6637" fmla="*/ 3443525 w 7044505"/>
              <a:gd name="connsiteY6637" fmla="*/ 1076170 h 3473985"/>
              <a:gd name="connsiteX6638" fmla="*/ 3448487 w 7044505"/>
              <a:gd name="connsiteY6638" fmla="*/ 1074224 h 3473985"/>
              <a:gd name="connsiteX6639" fmla="*/ 3448493 w 7044505"/>
              <a:gd name="connsiteY6639" fmla="*/ 1074367 h 3473985"/>
              <a:gd name="connsiteX6640" fmla="*/ 3449070 w 7044505"/>
              <a:gd name="connsiteY6640" fmla="*/ 1070333 h 3473985"/>
              <a:gd name="connsiteX6641" fmla="*/ 3463853 w 7044505"/>
              <a:gd name="connsiteY6641" fmla="*/ 1067999 h 3473985"/>
              <a:gd name="connsiteX6642" fmla="*/ 3478347 w 7044505"/>
              <a:gd name="connsiteY6642" fmla="*/ 1070041 h 3473985"/>
              <a:gd name="connsiteX6643" fmla="*/ 3486712 w 7044505"/>
              <a:gd name="connsiteY6643" fmla="*/ 1062259 h 3473985"/>
              <a:gd name="connsiteX6644" fmla="*/ 3481459 w 7044505"/>
              <a:gd name="connsiteY6644" fmla="*/ 1045530 h 3473985"/>
              <a:gd name="connsiteX6645" fmla="*/ 3478055 w 7044505"/>
              <a:gd name="connsiteY6645" fmla="*/ 1036290 h 3473985"/>
              <a:gd name="connsiteX6646" fmla="*/ 3495855 w 7044505"/>
              <a:gd name="connsiteY6646" fmla="*/ 1038040 h 3473985"/>
              <a:gd name="connsiteX6647" fmla="*/ 3503053 w 7044505"/>
              <a:gd name="connsiteY6647" fmla="*/ 1037846 h 3473985"/>
              <a:gd name="connsiteX6648" fmla="*/ 3504220 w 7044505"/>
              <a:gd name="connsiteY6648" fmla="*/ 1042320 h 3473985"/>
              <a:gd name="connsiteX6649" fmla="*/ 3518712 w 7044505"/>
              <a:gd name="connsiteY6649" fmla="*/ 1049226 h 3473985"/>
              <a:gd name="connsiteX6650" fmla="*/ 3525618 w 7044505"/>
              <a:gd name="connsiteY6650" fmla="*/ 1052728 h 3473985"/>
              <a:gd name="connsiteX6651" fmla="*/ 3535734 w 7044505"/>
              <a:gd name="connsiteY6651" fmla="*/ 1060217 h 3473985"/>
              <a:gd name="connsiteX6652" fmla="*/ 3557716 w 7044505"/>
              <a:gd name="connsiteY6652" fmla="*/ 1047476 h 3473985"/>
              <a:gd name="connsiteX6653" fmla="*/ 3575029 w 7044505"/>
              <a:gd name="connsiteY6653" fmla="*/ 1042904 h 3473985"/>
              <a:gd name="connsiteX6654" fmla="*/ 3573278 w 7044505"/>
              <a:gd name="connsiteY6654" fmla="*/ 1054186 h 3473985"/>
              <a:gd name="connsiteX6655" fmla="*/ 3584853 w 7044505"/>
              <a:gd name="connsiteY6655" fmla="*/ 1060509 h 3473985"/>
              <a:gd name="connsiteX6656" fmla="*/ 3586507 w 7044505"/>
              <a:gd name="connsiteY6656" fmla="*/ 1062941 h 3473985"/>
              <a:gd name="connsiteX6657" fmla="*/ 3586604 w 7044505"/>
              <a:gd name="connsiteY6657" fmla="*/ 1065275 h 3473985"/>
              <a:gd name="connsiteX6658" fmla="*/ 3586214 w 7044505"/>
              <a:gd name="connsiteY6658" fmla="*/ 1085701 h 3473985"/>
              <a:gd name="connsiteX6659" fmla="*/ 3587479 w 7044505"/>
              <a:gd name="connsiteY6659" fmla="*/ 1093482 h 3473985"/>
              <a:gd name="connsiteX6660" fmla="*/ 3591856 w 7044505"/>
              <a:gd name="connsiteY6660" fmla="*/ 1103014 h 3473985"/>
              <a:gd name="connsiteX6661" fmla="*/ 3594483 w 7044505"/>
              <a:gd name="connsiteY6661" fmla="*/ 1113422 h 3473985"/>
              <a:gd name="connsiteX6662" fmla="*/ 3599249 w 7044505"/>
              <a:gd name="connsiteY6662" fmla="*/ 1128984 h 3473985"/>
              <a:gd name="connsiteX6663" fmla="*/ 3598871 w 7044505"/>
              <a:gd name="connsiteY6663" fmla="*/ 1139474 h 3473985"/>
              <a:gd name="connsiteX6664" fmla="*/ 3599831 w 7044505"/>
              <a:gd name="connsiteY6664" fmla="*/ 1137641 h 3473985"/>
              <a:gd name="connsiteX6665" fmla="*/ 3611114 w 7044505"/>
              <a:gd name="connsiteY6665" fmla="*/ 1144158 h 3473985"/>
              <a:gd name="connsiteX6666" fmla="*/ 3624050 w 7044505"/>
              <a:gd name="connsiteY6666" fmla="*/ 1153204 h 3473985"/>
              <a:gd name="connsiteX6667" fmla="*/ 3634361 w 7044505"/>
              <a:gd name="connsiteY6667" fmla="*/ 1157677 h 3473985"/>
              <a:gd name="connsiteX6668" fmla="*/ 3645352 w 7044505"/>
              <a:gd name="connsiteY6668" fmla="*/ 1155733 h 3473985"/>
              <a:gd name="connsiteX6669" fmla="*/ 3650507 w 7044505"/>
              <a:gd name="connsiteY6669" fmla="*/ 1162833 h 3473985"/>
              <a:gd name="connsiteX6670" fmla="*/ 3663442 w 7044505"/>
              <a:gd name="connsiteY6670" fmla="*/ 1166042 h 3473985"/>
              <a:gd name="connsiteX6671" fmla="*/ 3669863 w 7044505"/>
              <a:gd name="connsiteY6671" fmla="*/ 1175380 h 3473985"/>
              <a:gd name="connsiteX6672" fmla="*/ 3669863 w 7044505"/>
              <a:gd name="connsiteY6672" fmla="*/ 1175380 h 3473985"/>
              <a:gd name="connsiteX6673" fmla="*/ 3672392 w 7044505"/>
              <a:gd name="connsiteY6673" fmla="*/ 1177714 h 3473985"/>
              <a:gd name="connsiteX6674" fmla="*/ 3684065 w 7044505"/>
              <a:gd name="connsiteY6674" fmla="*/ 1176449 h 3473985"/>
              <a:gd name="connsiteX6675" fmla="*/ 3700892 w 7044505"/>
              <a:gd name="connsiteY6675" fmla="*/ 1178395 h 3473985"/>
              <a:gd name="connsiteX6676" fmla="*/ 3715773 w 7044505"/>
              <a:gd name="connsiteY6676" fmla="*/ 1179659 h 3473985"/>
              <a:gd name="connsiteX6677" fmla="*/ 3732406 w 7044505"/>
              <a:gd name="connsiteY6677" fmla="*/ 1183551 h 3473985"/>
              <a:gd name="connsiteX6678" fmla="*/ 3743325 w 7044505"/>
              <a:gd name="connsiteY6678" fmla="*/ 1186233 h 3473985"/>
              <a:gd name="connsiteX6679" fmla="*/ 3743339 w 7044505"/>
              <a:gd name="connsiteY6679" fmla="*/ 1186045 h 3473985"/>
              <a:gd name="connsiteX6680" fmla="*/ 3732794 w 7044505"/>
              <a:gd name="connsiteY6680" fmla="*/ 1183453 h 3473985"/>
              <a:gd name="connsiteX6681" fmla="*/ 3715967 w 7044505"/>
              <a:gd name="connsiteY6681" fmla="*/ 1179563 h 3473985"/>
              <a:gd name="connsiteX6682" fmla="*/ 3701085 w 7044505"/>
              <a:gd name="connsiteY6682" fmla="*/ 1178298 h 3473985"/>
              <a:gd name="connsiteX6683" fmla="*/ 3684258 w 7044505"/>
              <a:gd name="connsiteY6683" fmla="*/ 1176353 h 3473985"/>
              <a:gd name="connsiteX6684" fmla="*/ 3672586 w 7044505"/>
              <a:gd name="connsiteY6684" fmla="*/ 1177617 h 3473985"/>
              <a:gd name="connsiteX6685" fmla="*/ 3663540 w 7044505"/>
              <a:gd name="connsiteY6685" fmla="*/ 1165946 h 3473985"/>
              <a:gd name="connsiteX6686" fmla="*/ 3650604 w 7044505"/>
              <a:gd name="connsiteY6686" fmla="*/ 1162736 h 3473985"/>
              <a:gd name="connsiteX6687" fmla="*/ 3645448 w 7044505"/>
              <a:gd name="connsiteY6687" fmla="*/ 1155635 h 3473985"/>
              <a:gd name="connsiteX6688" fmla="*/ 3634457 w 7044505"/>
              <a:gd name="connsiteY6688" fmla="*/ 1157581 h 3473985"/>
              <a:gd name="connsiteX6689" fmla="*/ 3624148 w 7044505"/>
              <a:gd name="connsiteY6689" fmla="*/ 1153106 h 3473985"/>
              <a:gd name="connsiteX6690" fmla="*/ 3611211 w 7044505"/>
              <a:gd name="connsiteY6690" fmla="*/ 1144061 h 3473985"/>
              <a:gd name="connsiteX6691" fmla="*/ 3599927 w 7044505"/>
              <a:gd name="connsiteY6691" fmla="*/ 1137544 h 3473985"/>
              <a:gd name="connsiteX6692" fmla="*/ 3599344 w 7044505"/>
              <a:gd name="connsiteY6692" fmla="*/ 1128790 h 3473985"/>
              <a:gd name="connsiteX6693" fmla="*/ 3594579 w 7044505"/>
              <a:gd name="connsiteY6693" fmla="*/ 1113227 h 3473985"/>
              <a:gd name="connsiteX6694" fmla="*/ 3591952 w 7044505"/>
              <a:gd name="connsiteY6694" fmla="*/ 1102820 h 3473985"/>
              <a:gd name="connsiteX6695" fmla="*/ 3587575 w 7044505"/>
              <a:gd name="connsiteY6695" fmla="*/ 1093287 h 3473985"/>
              <a:gd name="connsiteX6696" fmla="*/ 3586310 w 7044505"/>
              <a:gd name="connsiteY6696" fmla="*/ 1085506 h 3473985"/>
              <a:gd name="connsiteX6697" fmla="*/ 3586700 w 7044505"/>
              <a:gd name="connsiteY6697" fmla="*/ 1065081 h 3473985"/>
              <a:gd name="connsiteX6698" fmla="*/ 3586894 w 7044505"/>
              <a:gd name="connsiteY6698" fmla="*/ 1062843 h 3473985"/>
              <a:gd name="connsiteX6699" fmla="*/ 3592438 w 7044505"/>
              <a:gd name="connsiteY6699" fmla="*/ 1058370 h 3473985"/>
              <a:gd name="connsiteX6700" fmla="*/ 3622785 w 7044505"/>
              <a:gd name="connsiteY6700" fmla="*/ 1047962 h 3473985"/>
              <a:gd name="connsiteX6701" fmla="*/ 3660031 w 7044505"/>
              <a:gd name="connsiteY6701" fmla="*/ 1034845 h 3473985"/>
              <a:gd name="connsiteX6702" fmla="*/ 3665582 w 7044505"/>
              <a:gd name="connsiteY6702" fmla="*/ 1035803 h 3473985"/>
              <a:gd name="connsiteX6703" fmla="*/ 3674823 w 7044505"/>
              <a:gd name="connsiteY6703" fmla="*/ 1047962 h 3473985"/>
              <a:gd name="connsiteX6704" fmla="*/ 3685513 w 7044505"/>
              <a:gd name="connsiteY6704" fmla="*/ 1042423 h 3473985"/>
              <a:gd name="connsiteX6705" fmla="*/ 3685231 w 7044505"/>
              <a:gd name="connsiteY6705" fmla="*/ 1042320 h 3473985"/>
              <a:gd name="connsiteX6706" fmla="*/ 3686399 w 7044505"/>
              <a:gd name="connsiteY6706" fmla="*/ 1037651 h 3473985"/>
              <a:gd name="connsiteX6707" fmla="*/ 3699724 w 7044505"/>
              <a:gd name="connsiteY6707" fmla="*/ 1036776 h 3473985"/>
              <a:gd name="connsiteX6708" fmla="*/ 3708964 w 7044505"/>
              <a:gd name="connsiteY6708" fmla="*/ 1036776 h 3473985"/>
              <a:gd name="connsiteX6709" fmla="*/ 3715287 w 7044505"/>
              <a:gd name="connsiteY6709" fmla="*/ 1026077 h 3473985"/>
              <a:gd name="connsiteX6710" fmla="*/ 3712398 w 7044505"/>
              <a:gd name="connsiteY6710" fmla="*/ 1023282 h 3473985"/>
              <a:gd name="connsiteX6711" fmla="*/ 3712077 w 7044505"/>
              <a:gd name="connsiteY6711" fmla="*/ 1023256 h 3473985"/>
              <a:gd name="connsiteX6712" fmla="*/ 3711104 w 7044505"/>
              <a:gd name="connsiteY6712" fmla="*/ 1017809 h 3473985"/>
              <a:gd name="connsiteX6713" fmla="*/ 3713050 w 7044505"/>
              <a:gd name="connsiteY6713" fmla="*/ 996605 h 3473985"/>
              <a:gd name="connsiteX6714" fmla="*/ 3713397 w 7044505"/>
              <a:gd name="connsiteY6714" fmla="*/ 996514 h 3473985"/>
              <a:gd name="connsiteX6715" fmla="*/ 3712952 w 7044505"/>
              <a:gd name="connsiteY6715" fmla="*/ 995535 h 3473985"/>
              <a:gd name="connsiteX6716" fmla="*/ 3715871 w 7044505"/>
              <a:gd name="connsiteY6716" fmla="*/ 977055 h 3473985"/>
              <a:gd name="connsiteX6717" fmla="*/ 3723651 w 7044505"/>
              <a:gd name="connsiteY6717" fmla="*/ 961395 h 3473985"/>
              <a:gd name="connsiteX6718" fmla="*/ 3742424 w 7044505"/>
              <a:gd name="connsiteY6718" fmla="*/ 952738 h 3473985"/>
              <a:gd name="connsiteX6719" fmla="*/ 3759737 w 7044505"/>
              <a:gd name="connsiteY6719" fmla="*/ 972969 h 3473985"/>
              <a:gd name="connsiteX6720" fmla="*/ 3775591 w 7044505"/>
              <a:gd name="connsiteY6720" fmla="*/ 965480 h 3473985"/>
              <a:gd name="connsiteX6721" fmla="*/ 3777343 w 7044505"/>
              <a:gd name="connsiteY6721" fmla="*/ 946125 h 3473985"/>
              <a:gd name="connsiteX6722" fmla="*/ 3779203 w 7044505"/>
              <a:gd name="connsiteY6722" fmla="*/ 945999 h 3473985"/>
              <a:gd name="connsiteX6723" fmla="*/ 3797394 w 7044505"/>
              <a:gd name="connsiteY6723" fmla="*/ 945747 h 3473985"/>
              <a:gd name="connsiteX6724" fmla="*/ 3798380 w 7044505"/>
              <a:gd name="connsiteY6724" fmla="*/ 945827 h 3473985"/>
              <a:gd name="connsiteX6725" fmla="*/ 3798255 w 7044505"/>
              <a:gd name="connsiteY6725" fmla="*/ 945735 h 3473985"/>
              <a:gd name="connsiteX6726" fmla="*/ 3797394 w 7044505"/>
              <a:gd name="connsiteY6726" fmla="*/ 945747 h 3473985"/>
              <a:gd name="connsiteX6727" fmla="*/ 3790814 w 7044505"/>
              <a:gd name="connsiteY6727" fmla="*/ 945212 h 3473985"/>
              <a:gd name="connsiteX6728" fmla="*/ 3779203 w 7044505"/>
              <a:gd name="connsiteY6728" fmla="*/ 945999 h 3473985"/>
              <a:gd name="connsiteX6729" fmla="*/ 3777148 w 7044505"/>
              <a:gd name="connsiteY6729" fmla="*/ 946027 h 3473985"/>
              <a:gd name="connsiteX6730" fmla="*/ 3777342 w 7044505"/>
              <a:gd name="connsiteY6730" fmla="*/ 945735 h 3473985"/>
              <a:gd name="connsiteX6731" fmla="*/ 3773355 w 7044505"/>
              <a:gd name="connsiteY6731" fmla="*/ 937954 h 3473985"/>
              <a:gd name="connsiteX6732" fmla="*/ 3761780 w 7044505"/>
              <a:gd name="connsiteY6732" fmla="*/ 931339 h 3473985"/>
              <a:gd name="connsiteX6733" fmla="*/ 3757694 w 7044505"/>
              <a:gd name="connsiteY6733" fmla="*/ 918889 h 3473985"/>
              <a:gd name="connsiteX6734" fmla="*/ 3769561 w 7044505"/>
              <a:gd name="connsiteY6734" fmla="*/ 907607 h 3473985"/>
              <a:gd name="connsiteX6735" fmla="*/ 3806036 w 7044505"/>
              <a:gd name="connsiteY6735" fmla="*/ 900409 h 3473985"/>
              <a:gd name="connsiteX6736" fmla="*/ 3843094 w 7044505"/>
              <a:gd name="connsiteY6736" fmla="*/ 904203 h 3473985"/>
              <a:gd name="connsiteX6737" fmla="*/ 3846891 w 7044505"/>
              <a:gd name="connsiteY6737" fmla="*/ 902391 h 3473985"/>
              <a:gd name="connsiteX6738" fmla="*/ 3846888 w 7044505"/>
              <a:gd name="connsiteY6738" fmla="*/ 902354 h 3473985"/>
              <a:gd name="connsiteX6739" fmla="*/ 3856517 w 7044505"/>
              <a:gd name="connsiteY6739" fmla="*/ 894768 h 3473985"/>
              <a:gd name="connsiteX6740" fmla="*/ 3875289 w 7044505"/>
              <a:gd name="connsiteY6740" fmla="*/ 888445 h 3473985"/>
              <a:gd name="connsiteX6741" fmla="*/ 3884530 w 7044505"/>
              <a:gd name="connsiteY6741" fmla="*/ 885820 h 3473985"/>
              <a:gd name="connsiteX6742" fmla="*/ 3867507 w 7044505"/>
              <a:gd name="connsiteY6742" fmla="*/ 882026 h 3473985"/>
              <a:gd name="connsiteX6743" fmla="*/ 3855057 w 7044505"/>
              <a:gd name="connsiteY6743" fmla="*/ 869284 h 3473985"/>
              <a:gd name="connsiteX6744" fmla="*/ 3846888 w 7044505"/>
              <a:gd name="connsiteY6744" fmla="*/ 872202 h 3473985"/>
              <a:gd name="connsiteX6745" fmla="*/ 3856224 w 7044505"/>
              <a:gd name="connsiteY6745" fmla="*/ 860335 h 3473985"/>
              <a:gd name="connsiteX6746" fmla="*/ 3864744 w 7044505"/>
              <a:gd name="connsiteY6746" fmla="*/ 854434 h 3473985"/>
              <a:gd name="connsiteX6747" fmla="*/ 3856225 w 7044505"/>
              <a:gd name="connsiteY6747" fmla="*/ 860142 h 3473985"/>
              <a:gd name="connsiteX6748" fmla="*/ 3846887 w 7044505"/>
              <a:gd name="connsiteY6748" fmla="*/ 872009 h 3473985"/>
              <a:gd name="connsiteX6749" fmla="*/ 3829379 w 7044505"/>
              <a:gd name="connsiteY6749" fmla="*/ 873954 h 3473985"/>
              <a:gd name="connsiteX6750" fmla="*/ 3768686 w 7044505"/>
              <a:gd name="connsiteY6750" fmla="*/ 887863 h 3473985"/>
              <a:gd name="connsiteX6751" fmla="*/ 3747287 w 7044505"/>
              <a:gd name="connsiteY6751" fmla="*/ 883195 h 3473985"/>
              <a:gd name="connsiteX6752" fmla="*/ 3735421 w 7044505"/>
              <a:gd name="connsiteY6752" fmla="*/ 876872 h 3473985"/>
              <a:gd name="connsiteX6753" fmla="*/ 3717232 w 7044505"/>
              <a:gd name="connsiteY6753" fmla="*/ 869674 h 3473985"/>
              <a:gd name="connsiteX6754" fmla="*/ 3722484 w 7044505"/>
              <a:gd name="connsiteY6754" fmla="*/ 849443 h 3473985"/>
              <a:gd name="connsiteX6755" fmla="*/ 3718982 w 7044505"/>
              <a:gd name="connsiteY6755" fmla="*/ 827461 h 3473985"/>
              <a:gd name="connsiteX6756" fmla="*/ 3716940 w 7044505"/>
              <a:gd name="connsiteY6756" fmla="*/ 813844 h 3473985"/>
              <a:gd name="connsiteX6757" fmla="*/ 3716357 w 7044505"/>
              <a:gd name="connsiteY6757" fmla="*/ 802561 h 3473985"/>
              <a:gd name="connsiteX6758" fmla="*/ 3725013 w 7044505"/>
              <a:gd name="connsiteY6758" fmla="*/ 790111 h 3473985"/>
              <a:gd name="connsiteX6759" fmla="*/ 3738630 w 7044505"/>
              <a:gd name="connsiteY6759" fmla="*/ 783496 h 3473985"/>
              <a:gd name="connsiteX6760" fmla="*/ 3749038 w 7044505"/>
              <a:gd name="connsiteY6760" fmla="*/ 772798 h 3473985"/>
              <a:gd name="connsiteX6761" fmla="*/ 3760613 w 7044505"/>
              <a:gd name="connsiteY6761" fmla="*/ 763848 h 3473985"/>
              <a:gd name="connsiteX6762" fmla="*/ 3780552 w 7044505"/>
              <a:gd name="connsiteY6762" fmla="*/ 744202 h 3473985"/>
              <a:gd name="connsiteX6763" fmla="*/ 3791251 w 7044505"/>
              <a:gd name="connsiteY6763" fmla="*/ 735544 h 3473985"/>
              <a:gd name="connsiteX6764" fmla="*/ 3794753 w 7044505"/>
              <a:gd name="connsiteY6764" fmla="*/ 728638 h 3473985"/>
              <a:gd name="connsiteX6765" fmla="*/ 3787847 w 7044505"/>
              <a:gd name="connsiteY6765" fmla="*/ 713660 h 3473985"/>
              <a:gd name="connsiteX6766" fmla="*/ 3772168 w 7044505"/>
              <a:gd name="connsiteY6766" fmla="*/ 707175 h 3473985"/>
              <a:gd name="connsiteX6767" fmla="*/ 3772286 w 7044505"/>
              <a:gd name="connsiteY6767" fmla="*/ 707628 h 3473985"/>
              <a:gd name="connsiteX6768" fmla="*/ 3761684 w 7044505"/>
              <a:gd name="connsiteY6768" fmla="*/ 707142 h 3473985"/>
              <a:gd name="connsiteX6769" fmla="*/ 3741161 w 7044505"/>
              <a:gd name="connsiteY6769" fmla="*/ 709184 h 3473985"/>
              <a:gd name="connsiteX6770" fmla="*/ 3728419 w 7044505"/>
              <a:gd name="connsiteY6770" fmla="*/ 719300 h 3473985"/>
              <a:gd name="connsiteX6771" fmla="*/ 3720929 w 7044505"/>
              <a:gd name="connsiteY6771" fmla="*/ 735155 h 3473985"/>
              <a:gd name="connsiteX6772" fmla="*/ 3722971 w 7044505"/>
              <a:gd name="connsiteY6772" fmla="*/ 753926 h 3473985"/>
              <a:gd name="connsiteX6773" fmla="*/ 3692916 w 7044505"/>
              <a:gd name="connsiteY6773" fmla="*/ 776493 h 3473985"/>
              <a:gd name="connsiteX6774" fmla="*/ 3674436 w 7044505"/>
              <a:gd name="connsiteY6774" fmla="*/ 787191 h 3473985"/>
              <a:gd name="connsiteX6775" fmla="*/ 3660818 w 7044505"/>
              <a:gd name="connsiteY6775" fmla="*/ 802560 h 3473985"/>
              <a:gd name="connsiteX6776" fmla="*/ 3651577 w 7044505"/>
              <a:gd name="connsiteY6776" fmla="*/ 811508 h 3473985"/>
              <a:gd name="connsiteX6777" fmla="*/ 3646325 w 7044505"/>
              <a:gd name="connsiteY6777" fmla="*/ 826585 h 3473985"/>
              <a:gd name="connsiteX6778" fmla="*/ 3639127 w 7044505"/>
              <a:gd name="connsiteY6778" fmla="*/ 845648 h 3473985"/>
              <a:gd name="connsiteX6779" fmla="*/ 3641461 w 7044505"/>
              <a:gd name="connsiteY6779" fmla="*/ 867631 h 3473985"/>
              <a:gd name="connsiteX6780" fmla="*/ 3655371 w 7044505"/>
              <a:gd name="connsiteY6780" fmla="*/ 871424 h 3473985"/>
              <a:gd name="connsiteX6781" fmla="*/ 3673852 w 7044505"/>
              <a:gd name="connsiteY6781" fmla="*/ 891947 h 3473985"/>
              <a:gd name="connsiteX6782" fmla="*/ 3662277 w 7044505"/>
              <a:gd name="connsiteY6782" fmla="*/ 907802 h 3473985"/>
              <a:gd name="connsiteX6783" fmla="*/ 3644671 w 7044505"/>
              <a:gd name="connsiteY6783" fmla="*/ 924240 h 3473985"/>
              <a:gd name="connsiteX6784" fmla="*/ 3633680 w 7044505"/>
              <a:gd name="connsiteY6784" fmla="*/ 936106 h 3473985"/>
              <a:gd name="connsiteX6785" fmla="*/ 3630471 w 7044505"/>
              <a:gd name="connsiteY6785" fmla="*/ 963826 h 3473985"/>
              <a:gd name="connsiteX6786" fmla="*/ 3630763 w 7044505"/>
              <a:gd name="connsiteY6786" fmla="*/ 977444 h 3473985"/>
              <a:gd name="connsiteX6787" fmla="*/ 3637669 w 7044505"/>
              <a:gd name="connsiteY6787" fmla="*/ 976276 h 3473985"/>
              <a:gd name="connsiteX6788" fmla="*/ 3626677 w 7044505"/>
              <a:gd name="connsiteY6788" fmla="*/ 994757 h 3473985"/>
              <a:gd name="connsiteX6789" fmla="*/ 3619771 w 7044505"/>
              <a:gd name="connsiteY6789" fmla="*/ 991839 h 3473985"/>
              <a:gd name="connsiteX6790" fmla="*/ 3608488 w 7044505"/>
              <a:gd name="connsiteY6790" fmla="*/ 1000788 h 3473985"/>
              <a:gd name="connsiteX6791" fmla="*/ 3592246 w 7044505"/>
              <a:gd name="connsiteY6791" fmla="*/ 1002247 h 3473985"/>
              <a:gd name="connsiteX6792" fmla="*/ 3586215 w 7044505"/>
              <a:gd name="connsiteY6792" fmla="*/ 1008569 h 3473985"/>
              <a:gd name="connsiteX6793" fmla="*/ 3579017 w 7044505"/>
              <a:gd name="connsiteY6793" fmla="*/ 1020143 h 3473985"/>
              <a:gd name="connsiteX6794" fmla="*/ 3563649 w 7044505"/>
              <a:gd name="connsiteY6794" fmla="*/ 1020435 h 3473985"/>
              <a:gd name="connsiteX6795" fmla="*/ 3563357 w 7044505"/>
              <a:gd name="connsiteY6795" fmla="*/ 1003997 h 3473985"/>
              <a:gd name="connsiteX6796" fmla="*/ 3557910 w 7044505"/>
              <a:gd name="connsiteY6796" fmla="*/ 995049 h 3473985"/>
              <a:gd name="connsiteX6797" fmla="*/ 3553825 w 7044505"/>
              <a:gd name="connsiteY6797" fmla="*/ 980265 h 3473985"/>
              <a:gd name="connsiteX6798" fmla="*/ 3544000 w 7044505"/>
              <a:gd name="connsiteY6798" fmla="*/ 962659 h 3473985"/>
              <a:gd name="connsiteX6799" fmla="*/ 3537095 w 7044505"/>
              <a:gd name="connsiteY6799" fmla="*/ 942428 h 3473985"/>
              <a:gd name="connsiteX6800" fmla="*/ 3528438 w 7044505"/>
              <a:gd name="connsiteY6800" fmla="*/ 922780 h 3473985"/>
              <a:gd name="connsiteX6801" fmla="*/ 3528438 w 7044505"/>
              <a:gd name="connsiteY6801" fmla="*/ 920932 h 3473985"/>
              <a:gd name="connsiteX6802" fmla="*/ 3534566 w 7044505"/>
              <a:gd name="connsiteY6802" fmla="*/ 921808 h 3473985"/>
              <a:gd name="connsiteX6803" fmla="*/ 3534688 w 7044505"/>
              <a:gd name="connsiteY6803" fmla="*/ 921672 h 3473985"/>
              <a:gd name="connsiteX6804" fmla="*/ 3528827 w 7044505"/>
              <a:gd name="connsiteY6804" fmla="*/ 920834 h 3473985"/>
              <a:gd name="connsiteX6805" fmla="*/ 3524159 w 7044505"/>
              <a:gd name="connsiteY6805" fmla="*/ 911984 h 3473985"/>
              <a:gd name="connsiteX6806" fmla="*/ 3516377 w 7044505"/>
              <a:gd name="connsiteY6806" fmla="*/ 901284 h 3473985"/>
              <a:gd name="connsiteX6807" fmla="*/ 3511417 w 7044505"/>
              <a:gd name="connsiteY6807" fmla="*/ 915485 h 3473985"/>
              <a:gd name="connsiteX6808" fmla="*/ 3497800 w 7044505"/>
              <a:gd name="connsiteY6808" fmla="*/ 918403 h 3473985"/>
              <a:gd name="connsiteX6809" fmla="*/ 3461325 w 7044505"/>
              <a:gd name="connsiteY6809" fmla="*/ 945249 h 3473985"/>
              <a:gd name="connsiteX6810" fmla="*/ 3438468 w 7044505"/>
              <a:gd name="connsiteY6810" fmla="*/ 939218 h 3473985"/>
              <a:gd name="connsiteX6811" fmla="*/ 3417945 w 7044505"/>
              <a:gd name="connsiteY6811" fmla="*/ 922974 h 3473985"/>
              <a:gd name="connsiteX6812" fmla="*/ 3426017 w 7044505"/>
              <a:gd name="connsiteY6812" fmla="*/ 916944 h 3473985"/>
              <a:gd name="connsiteX6813" fmla="*/ 3430880 w 7044505"/>
              <a:gd name="connsiteY6813" fmla="*/ 909163 h 3473985"/>
              <a:gd name="connsiteX6814" fmla="*/ 3420473 w 7044505"/>
              <a:gd name="connsiteY6814" fmla="*/ 907995 h 3473985"/>
              <a:gd name="connsiteX6815" fmla="*/ 3409482 w 7044505"/>
              <a:gd name="connsiteY6815" fmla="*/ 909455 h 3473985"/>
              <a:gd name="connsiteX6816" fmla="*/ 3410941 w 7044505"/>
              <a:gd name="connsiteY6816" fmla="*/ 897880 h 3473985"/>
              <a:gd name="connsiteX6817" fmla="*/ 3417555 w 7044505"/>
              <a:gd name="connsiteY6817" fmla="*/ 892141 h 3473985"/>
              <a:gd name="connsiteX6818" fmla="*/ 3425337 w 7044505"/>
              <a:gd name="connsiteY6818" fmla="*/ 894184 h 3473985"/>
              <a:gd name="connsiteX6819" fmla="*/ 3435452 w 7044505"/>
              <a:gd name="connsiteY6819" fmla="*/ 886111 h 3473985"/>
              <a:gd name="connsiteX6820" fmla="*/ 3431951 w 7044505"/>
              <a:gd name="connsiteY6820" fmla="*/ 879982 h 3473985"/>
              <a:gd name="connsiteX6821" fmla="*/ 3418041 w 7044505"/>
              <a:gd name="connsiteY6821" fmla="*/ 885236 h 3473985"/>
              <a:gd name="connsiteX6822" fmla="*/ 3407926 w 7044505"/>
              <a:gd name="connsiteY6822" fmla="*/ 882026 h 3473985"/>
              <a:gd name="connsiteX6823" fmla="*/ 3409385 w 7044505"/>
              <a:gd name="connsiteY6823" fmla="*/ 870159 h 3473985"/>
              <a:gd name="connsiteX6824" fmla="*/ 3409385 w 7044505"/>
              <a:gd name="connsiteY6824" fmla="*/ 860919 h 3473985"/>
              <a:gd name="connsiteX6825" fmla="*/ 3411428 w 7044505"/>
              <a:gd name="connsiteY6825" fmla="*/ 853721 h 3473985"/>
              <a:gd name="connsiteX6826" fmla="*/ 3413762 w 7044505"/>
              <a:gd name="connsiteY6826" fmla="*/ 846426 h 3473985"/>
              <a:gd name="connsiteX6827" fmla="*/ 3406272 w 7044505"/>
              <a:gd name="connsiteY6827" fmla="*/ 836602 h 3473985"/>
              <a:gd name="connsiteX6828" fmla="*/ 3415220 w 7044505"/>
              <a:gd name="connsiteY6828" fmla="*/ 827946 h 3473985"/>
              <a:gd name="connsiteX6829" fmla="*/ 3422418 w 7044505"/>
              <a:gd name="connsiteY6829" fmla="*/ 825903 h 3473985"/>
              <a:gd name="connsiteX6830" fmla="*/ 3431366 w 7044505"/>
              <a:gd name="connsiteY6830" fmla="*/ 816954 h 3473985"/>
              <a:gd name="connsiteX6831" fmla="*/ 3441774 w 7044505"/>
              <a:gd name="connsiteY6831" fmla="*/ 810048 h 3473985"/>
              <a:gd name="connsiteX6832" fmla="*/ 3458504 w 7044505"/>
              <a:gd name="connsiteY6832" fmla="*/ 809757 h 3473985"/>
              <a:gd name="connsiteX6833" fmla="*/ 3448097 w 7044505"/>
              <a:gd name="connsiteY6833" fmla="*/ 801975 h 3473985"/>
              <a:gd name="connsiteX6834" fmla="*/ 3466869 w 7044505"/>
              <a:gd name="connsiteY6834" fmla="*/ 795070 h 3473985"/>
              <a:gd name="connsiteX6835" fmla="*/ 3477568 w 7044505"/>
              <a:gd name="connsiteY6835" fmla="*/ 788456 h 3473985"/>
              <a:gd name="connsiteX6836" fmla="*/ 3479902 w 7044505"/>
              <a:gd name="connsiteY6836" fmla="*/ 777464 h 3473985"/>
              <a:gd name="connsiteX6837" fmla="*/ 3490602 w 7044505"/>
              <a:gd name="connsiteY6837" fmla="*/ 785829 h 3473985"/>
              <a:gd name="connsiteX6838" fmla="*/ 3500134 w 7044505"/>
              <a:gd name="connsiteY6838" fmla="*/ 771045 h 3473985"/>
              <a:gd name="connsiteX6839" fmla="*/ 3512292 w 7044505"/>
              <a:gd name="connsiteY6839" fmla="*/ 758595 h 3473985"/>
              <a:gd name="connsiteX6840" fmla="*/ 3529606 w 7044505"/>
              <a:gd name="connsiteY6840" fmla="*/ 751689 h 3473985"/>
              <a:gd name="connsiteX6841" fmla="*/ 3535733 w 7044505"/>
              <a:gd name="connsiteY6841" fmla="*/ 749064 h 3473985"/>
              <a:gd name="connsiteX6842" fmla="*/ 3524742 w 7044505"/>
              <a:gd name="connsiteY6842" fmla="*/ 736905 h 3473985"/>
              <a:gd name="connsiteX6843" fmla="*/ 3538359 w 7044505"/>
              <a:gd name="connsiteY6843" fmla="*/ 732528 h 3473985"/>
              <a:gd name="connsiteX6844" fmla="*/ 3550517 w 7044505"/>
              <a:gd name="connsiteY6844" fmla="*/ 730777 h 3473985"/>
              <a:gd name="connsiteX6845" fmla="*/ 3550517 w 7044505"/>
              <a:gd name="connsiteY6845" fmla="*/ 717451 h 3473985"/>
              <a:gd name="connsiteX6846" fmla="*/ 3553144 w 7044505"/>
              <a:gd name="connsiteY6846" fmla="*/ 699555 h 3473985"/>
              <a:gd name="connsiteX6847" fmla="*/ 3568415 w 7044505"/>
              <a:gd name="connsiteY6847" fmla="*/ 696928 h 3473985"/>
              <a:gd name="connsiteX6848" fmla="*/ 3571624 w 7044505"/>
              <a:gd name="connsiteY6848" fmla="*/ 682436 h 3473985"/>
              <a:gd name="connsiteX6849" fmla="*/ 3589521 w 7044505"/>
              <a:gd name="connsiteY6849" fmla="*/ 657828 h 3473985"/>
              <a:gd name="connsiteX6850" fmla="*/ 3596719 w 7044505"/>
              <a:gd name="connsiteY6850" fmla="*/ 651797 h 3473985"/>
              <a:gd name="connsiteX6851" fmla="*/ 3604500 w 7044505"/>
              <a:gd name="connsiteY6851" fmla="*/ 637596 h 3473985"/>
              <a:gd name="connsiteX6852" fmla="*/ 3613740 w 7044505"/>
              <a:gd name="connsiteY6852" fmla="*/ 629523 h 3473985"/>
              <a:gd name="connsiteX6853" fmla="*/ 3621522 w 7044505"/>
              <a:gd name="connsiteY6853" fmla="*/ 633317 h 3473985"/>
              <a:gd name="connsiteX6854" fmla="*/ 3626969 w 7044505"/>
              <a:gd name="connsiteY6854" fmla="*/ 630107 h 3473985"/>
              <a:gd name="connsiteX6855" fmla="*/ 3628720 w 7044505"/>
              <a:gd name="connsiteY6855" fmla="*/ 619700 h 3473985"/>
              <a:gd name="connsiteX6856" fmla="*/ 3616561 w 7044505"/>
              <a:gd name="connsiteY6856" fmla="*/ 620575 h 3473985"/>
              <a:gd name="connsiteX6857" fmla="*/ 3604986 w 7044505"/>
              <a:gd name="connsiteY6857" fmla="*/ 622325 h 3473985"/>
              <a:gd name="connsiteX6858" fmla="*/ 3585922 w 7044505"/>
              <a:gd name="connsiteY6858" fmla="*/ 629232 h 3473985"/>
              <a:gd name="connsiteX6859" fmla="*/ 3571430 w 7044505"/>
              <a:gd name="connsiteY6859" fmla="*/ 636429 h 3473985"/>
              <a:gd name="connsiteX6860" fmla="*/ 3564815 w 7044505"/>
              <a:gd name="connsiteY6860" fmla="*/ 635846 h 3473985"/>
              <a:gd name="connsiteX6861" fmla="*/ 3588840 w 7044505"/>
              <a:gd name="connsiteY6861" fmla="*/ 622521 h 3473985"/>
              <a:gd name="connsiteX6862" fmla="*/ 3597205 w 7044505"/>
              <a:gd name="connsiteY6862" fmla="*/ 612113 h 3473985"/>
              <a:gd name="connsiteX6863" fmla="*/ 3609655 w 7044505"/>
              <a:gd name="connsiteY6863" fmla="*/ 602581 h 3473985"/>
              <a:gd name="connsiteX6864" fmla="*/ 3621230 w 7044505"/>
              <a:gd name="connsiteY6864" fmla="*/ 593340 h 3473985"/>
              <a:gd name="connsiteX6865" fmla="*/ 3616659 w 7044505"/>
              <a:gd name="connsiteY6865" fmla="*/ 609486 h 3473985"/>
              <a:gd name="connsiteX6866" fmla="*/ 3627357 w 7044505"/>
              <a:gd name="connsiteY6866" fmla="*/ 604234 h 3473985"/>
              <a:gd name="connsiteX6867" fmla="*/ 3636014 w 7044505"/>
              <a:gd name="connsiteY6867" fmla="*/ 609486 h 3473985"/>
              <a:gd name="connsiteX6868" fmla="*/ 3646130 w 7044505"/>
              <a:gd name="connsiteY6868" fmla="*/ 608319 h 3473985"/>
              <a:gd name="connsiteX6869" fmla="*/ 3647881 w 7044505"/>
              <a:gd name="connsiteY6869" fmla="*/ 603067 h 3473985"/>
              <a:gd name="connsiteX6870" fmla="*/ 3645255 w 7044505"/>
              <a:gd name="connsiteY6870" fmla="*/ 596161 h 3473985"/>
              <a:gd name="connsiteX6871" fmla="*/ 3632805 w 7044505"/>
              <a:gd name="connsiteY6871" fmla="*/ 597036 h 3473985"/>
              <a:gd name="connsiteX6872" fmla="*/ 3642920 w 7044505"/>
              <a:gd name="connsiteY6872" fmla="*/ 583711 h 3473985"/>
              <a:gd name="connsiteX6873" fmla="*/ 3656245 w 7044505"/>
              <a:gd name="connsiteY6873" fmla="*/ 581960 h 3473985"/>
              <a:gd name="connsiteX6874" fmla="*/ 3663151 w 7044505"/>
              <a:gd name="connsiteY6874" fmla="*/ 581085 h 3473985"/>
              <a:gd name="connsiteX6875" fmla="*/ 3669474 w 7044505"/>
              <a:gd name="connsiteY6875" fmla="*/ 576416 h 3473985"/>
              <a:gd name="connsiteX6876" fmla="*/ 3671225 w 7044505"/>
              <a:gd name="connsiteY6876" fmla="*/ 567468 h 3473985"/>
              <a:gd name="connsiteX6877" fmla="*/ 3676672 w 7044505"/>
              <a:gd name="connsiteY6877" fmla="*/ 562021 h 3473985"/>
              <a:gd name="connsiteX6878" fmla="*/ 3690289 w 7044505"/>
              <a:gd name="connsiteY6878" fmla="*/ 560854 h 3473985"/>
              <a:gd name="connsiteX6879" fmla="*/ 3691748 w 7044505"/>
              <a:gd name="connsiteY6879" fmla="*/ 572137 h 3473985"/>
              <a:gd name="connsiteX6880" fmla="*/ 3702739 w 7044505"/>
              <a:gd name="connsiteY6880" fmla="*/ 573012 h 3473985"/>
              <a:gd name="connsiteX6881" fmla="*/ 3709353 w 7044505"/>
              <a:gd name="connsiteY6881" fmla="*/ 577097 h 3473985"/>
              <a:gd name="connsiteX6882" fmla="*/ 3704782 w 7044505"/>
              <a:gd name="connsiteY6882" fmla="*/ 564356 h 3473985"/>
              <a:gd name="connsiteX6883" fmla="*/ 3711104 w 7044505"/>
              <a:gd name="connsiteY6883" fmla="*/ 560562 h 3473985"/>
              <a:gd name="connsiteX6884" fmla="*/ 3721512 w 7044505"/>
              <a:gd name="connsiteY6884" fmla="*/ 566884 h 3473985"/>
              <a:gd name="connsiteX6885" fmla="*/ 3730752 w 7044505"/>
              <a:gd name="connsiteY6885" fmla="*/ 568052 h 3473985"/>
              <a:gd name="connsiteX6886" fmla="*/ 3719761 w 7044505"/>
              <a:gd name="connsiteY6886" fmla="*/ 558227 h 3473985"/>
              <a:gd name="connsiteX6887" fmla="*/ 3734545 w 7044505"/>
              <a:gd name="connsiteY6887" fmla="*/ 557935 h 3473985"/>
              <a:gd name="connsiteX6888" fmla="*/ 3740089 w 7044505"/>
              <a:gd name="connsiteY6888" fmla="*/ 553850 h 3473985"/>
              <a:gd name="connsiteX6889" fmla="*/ 3738922 w 7044505"/>
              <a:gd name="connsiteY6889" fmla="*/ 540817 h 3473985"/>
              <a:gd name="connsiteX6890" fmla="*/ 3754777 w 7044505"/>
              <a:gd name="connsiteY6890" fmla="*/ 537607 h 3473985"/>
              <a:gd name="connsiteX6891" fmla="*/ 3761683 w 7044505"/>
              <a:gd name="connsiteY6891" fmla="*/ 535856 h 3473985"/>
              <a:gd name="connsiteX6892" fmla="*/ 3751275 w 7044505"/>
              <a:gd name="connsiteY6892" fmla="*/ 545972 h 3473985"/>
              <a:gd name="connsiteX6893" fmla="*/ 3747287 w 7044505"/>
              <a:gd name="connsiteY6893" fmla="*/ 553462 h 3473985"/>
              <a:gd name="connsiteX6894" fmla="*/ 3754485 w 7044505"/>
              <a:gd name="connsiteY6894" fmla="*/ 566204 h 3473985"/>
              <a:gd name="connsiteX6895" fmla="*/ 3756527 w 7044505"/>
              <a:gd name="connsiteY6895" fmla="*/ 554920 h 3473985"/>
              <a:gd name="connsiteX6896" fmla="*/ 3761196 w 7044505"/>
              <a:gd name="connsiteY6896" fmla="*/ 547431 h 3473985"/>
              <a:gd name="connsiteX6897" fmla="*/ 3774814 w 7044505"/>
              <a:gd name="connsiteY6897" fmla="*/ 542762 h 3473985"/>
              <a:gd name="connsiteX6898" fmla="*/ 3779191 w 7044505"/>
              <a:gd name="connsiteY6898" fmla="*/ 539844 h 3473985"/>
              <a:gd name="connsiteX6899" fmla="*/ 3782692 w 7044505"/>
              <a:gd name="connsiteY6899" fmla="*/ 532354 h 3473985"/>
              <a:gd name="connsiteX6900" fmla="*/ 3796601 w 7044505"/>
              <a:gd name="connsiteY6900" fmla="*/ 534106 h 3473985"/>
              <a:gd name="connsiteX6901" fmla="*/ 3807300 w 7044505"/>
              <a:gd name="connsiteY6901" fmla="*/ 525449 h 3473985"/>
              <a:gd name="connsiteX6902" fmla="*/ 3809635 w 7044505"/>
              <a:gd name="connsiteY6902" fmla="*/ 532939 h 3473985"/>
              <a:gd name="connsiteX6903" fmla="*/ 3796893 w 7044505"/>
              <a:gd name="connsiteY6903" fmla="*/ 548014 h 3473985"/>
              <a:gd name="connsiteX6904" fmla="*/ 3793391 w 7044505"/>
              <a:gd name="connsiteY6904" fmla="*/ 560464 h 3473985"/>
              <a:gd name="connsiteX6905" fmla="*/ 3812164 w 7044505"/>
              <a:gd name="connsiteY6905" fmla="*/ 541983 h 3473985"/>
              <a:gd name="connsiteX6906" fmla="*/ 3824614 w 7044505"/>
              <a:gd name="connsiteY6906" fmla="*/ 535370 h 3473985"/>
              <a:gd name="connsiteX6907" fmla="*/ 3824321 w 7044505"/>
              <a:gd name="connsiteY6907" fmla="*/ 551808 h 3473985"/>
              <a:gd name="connsiteX6908" fmla="*/ 3835896 w 7044505"/>
              <a:gd name="connsiteY6908" fmla="*/ 536439 h 3473985"/>
              <a:gd name="connsiteX6909" fmla="*/ 3848054 w 7044505"/>
              <a:gd name="connsiteY6909" fmla="*/ 525449 h 3473985"/>
              <a:gd name="connsiteX6910" fmla="*/ 3856127 w 7044505"/>
              <a:gd name="connsiteY6910" fmla="*/ 536439 h 3473985"/>
              <a:gd name="connsiteX6911" fmla="*/ 3853794 w 7044505"/>
              <a:gd name="connsiteY6911" fmla="*/ 547431 h 3473985"/>
              <a:gd name="connsiteX6912" fmla="*/ 3858462 w 7044505"/>
              <a:gd name="connsiteY6912" fmla="*/ 545680 h 3473985"/>
              <a:gd name="connsiteX6913" fmla="*/ 3873733 w 7044505"/>
              <a:gd name="connsiteY6913" fmla="*/ 535273 h 3473985"/>
              <a:gd name="connsiteX6914" fmla="*/ 3884140 w 7044505"/>
              <a:gd name="connsiteY6914" fmla="*/ 540233 h 3473985"/>
              <a:gd name="connsiteX6915" fmla="*/ 3898925 w 7044505"/>
              <a:gd name="connsiteY6915" fmla="*/ 545097 h 3473985"/>
              <a:gd name="connsiteX6916" fmla="*/ 3909040 w 7044505"/>
              <a:gd name="connsiteY6916" fmla="*/ 554920 h 3473985"/>
              <a:gd name="connsiteX6917" fmla="*/ 3895715 w 7044505"/>
              <a:gd name="connsiteY6917" fmla="*/ 560075 h 3473985"/>
              <a:gd name="connsiteX6918" fmla="*/ 3882681 w 7044505"/>
              <a:gd name="connsiteY6918" fmla="*/ 564160 h 3473985"/>
              <a:gd name="connsiteX6919" fmla="*/ 3872857 w 7044505"/>
              <a:gd name="connsiteY6919" fmla="*/ 563285 h 3473985"/>
              <a:gd name="connsiteX6920" fmla="*/ 3885599 w 7044505"/>
              <a:gd name="connsiteY6920" fmla="*/ 573109 h 3473985"/>
              <a:gd name="connsiteX6921" fmla="*/ 3894256 w 7044505"/>
              <a:gd name="connsiteY6921" fmla="*/ 573985 h 3473985"/>
              <a:gd name="connsiteX6922" fmla="*/ 3909235 w 7044505"/>
              <a:gd name="connsiteY6922" fmla="*/ 573206 h 3473985"/>
              <a:gd name="connsiteX6923" fmla="*/ 3908843 w 7044505"/>
              <a:gd name="connsiteY6923" fmla="*/ 573885 h 3473985"/>
              <a:gd name="connsiteX6924" fmla="*/ 3909526 w 7044505"/>
              <a:gd name="connsiteY6924" fmla="*/ 574374 h 3473985"/>
              <a:gd name="connsiteX6925" fmla="*/ 3921393 w 7044505"/>
              <a:gd name="connsiteY6925" fmla="*/ 574957 h 3473985"/>
              <a:gd name="connsiteX6926" fmla="*/ 3935302 w 7044505"/>
              <a:gd name="connsiteY6926" fmla="*/ 572331 h 3473985"/>
              <a:gd name="connsiteX6927" fmla="*/ 3948335 w 7044505"/>
              <a:gd name="connsiteY6927" fmla="*/ 577583 h 3473985"/>
              <a:gd name="connsiteX6928" fmla="*/ 3933843 w 7044505"/>
              <a:gd name="connsiteY6928" fmla="*/ 582155 h 3473985"/>
              <a:gd name="connsiteX6929" fmla="*/ 3944835 w 7044505"/>
              <a:gd name="connsiteY6929" fmla="*/ 588477 h 3473985"/>
              <a:gd name="connsiteX6930" fmla="*/ 3962731 w 7044505"/>
              <a:gd name="connsiteY6930" fmla="*/ 589645 h 3473985"/>
              <a:gd name="connsiteX6931" fmla="*/ 3976931 w 7044505"/>
              <a:gd name="connsiteY6931" fmla="*/ 589936 h 3473985"/>
              <a:gd name="connsiteX6932" fmla="*/ 3987048 w 7044505"/>
              <a:gd name="connsiteY6932" fmla="*/ 591103 h 3473985"/>
              <a:gd name="connsiteX6933" fmla="*/ 4032762 w 7044505"/>
              <a:gd name="connsiteY6933" fmla="*/ 609000 h 3473985"/>
              <a:gd name="connsiteX6934" fmla="*/ 4061359 w 7044505"/>
              <a:gd name="connsiteY6934" fmla="*/ 623493 h 3473985"/>
              <a:gd name="connsiteX6935" fmla="*/ 4077505 w 7044505"/>
              <a:gd name="connsiteY6935" fmla="*/ 632441 h 3473985"/>
              <a:gd name="connsiteX6936" fmla="*/ 4093748 w 7044505"/>
              <a:gd name="connsiteY6936" fmla="*/ 642265 h 3473985"/>
              <a:gd name="connsiteX6937" fmla="*/ 4105032 w 7044505"/>
              <a:gd name="connsiteY6937" fmla="*/ 650922 h 3473985"/>
              <a:gd name="connsiteX6938" fmla="*/ 4106782 w 7044505"/>
              <a:gd name="connsiteY6938" fmla="*/ 674071 h 3473985"/>
              <a:gd name="connsiteX6939" fmla="*/ 4050075 w 7044505"/>
              <a:gd name="connsiteY6939" fmla="*/ 698971 h 3473985"/>
              <a:gd name="connsiteX6940" fmla="*/ 4004361 w 7044505"/>
              <a:gd name="connsiteY6940" fmla="*/ 691482 h 3473985"/>
              <a:gd name="connsiteX6941" fmla="*/ 3970220 w 7044505"/>
              <a:gd name="connsiteY6941" fmla="*/ 680783 h 3473985"/>
              <a:gd name="connsiteX6942" fmla="*/ 3943083 w 7044505"/>
              <a:gd name="connsiteY6942" fmla="*/ 669208 h 3473985"/>
              <a:gd name="connsiteX6943" fmla="*/ 3927424 w 7044505"/>
              <a:gd name="connsiteY6943" fmla="*/ 663469 h 3473985"/>
              <a:gd name="connsiteX6944" fmla="*/ 3934329 w 7044505"/>
              <a:gd name="connsiteY6944" fmla="*/ 669791 h 3473985"/>
              <a:gd name="connsiteX6945" fmla="*/ 3953393 w 7044505"/>
              <a:gd name="connsiteY6945" fmla="*/ 685646 h 3473985"/>
              <a:gd name="connsiteX6946" fmla="*/ 3965260 w 7044505"/>
              <a:gd name="connsiteY6946" fmla="*/ 694302 h 3473985"/>
              <a:gd name="connsiteX6947" fmla="*/ 3980336 w 7044505"/>
              <a:gd name="connsiteY6947" fmla="*/ 705294 h 3473985"/>
              <a:gd name="connsiteX6948" fmla="*/ 3978877 w 7044505"/>
              <a:gd name="connsiteY6948" fmla="*/ 717744 h 3473985"/>
              <a:gd name="connsiteX6949" fmla="*/ 3978294 w 7044505"/>
              <a:gd name="connsiteY6949" fmla="*/ 730486 h 3473985"/>
              <a:gd name="connsiteX6950" fmla="*/ 3982962 w 7044505"/>
              <a:gd name="connsiteY6950" fmla="*/ 744686 h 3473985"/>
              <a:gd name="connsiteX6951" fmla="*/ 3993077 w 7044505"/>
              <a:gd name="connsiteY6951" fmla="*/ 755969 h 3473985"/>
              <a:gd name="connsiteX6952" fmla="*/ 4010975 w 7044505"/>
              <a:gd name="connsiteY6952" fmla="*/ 766084 h 3473985"/>
              <a:gd name="connsiteX6953" fmla="*/ 4026343 w 7044505"/>
              <a:gd name="connsiteY6953" fmla="*/ 770753 h 3473985"/>
              <a:gd name="connsiteX6954" fmla="*/ 4041127 w 7044505"/>
              <a:gd name="connsiteY6954" fmla="*/ 768419 h 3473985"/>
              <a:gd name="connsiteX6955" fmla="*/ 4039377 w 7044505"/>
              <a:gd name="connsiteY6955" fmla="*/ 756553 h 3473985"/>
              <a:gd name="connsiteX6956" fmla="*/ 4020312 w 7044505"/>
              <a:gd name="connsiteY6956" fmla="*/ 749938 h 3473985"/>
              <a:gd name="connsiteX6957" fmla="*/ 4014573 w 7044505"/>
              <a:gd name="connsiteY6957" fmla="*/ 738656 h 3473985"/>
              <a:gd name="connsiteX6958" fmla="*/ 4026440 w 7044505"/>
              <a:gd name="connsiteY6958" fmla="*/ 727665 h 3473985"/>
              <a:gd name="connsiteX6959" fmla="*/ 4048714 w 7044505"/>
              <a:gd name="connsiteY6959" fmla="*/ 740990 h 3473985"/>
              <a:gd name="connsiteX6960" fmla="*/ 4068946 w 7044505"/>
              <a:gd name="connsiteY6960" fmla="*/ 745659 h 3473985"/>
              <a:gd name="connsiteX6961" fmla="*/ 4092386 w 7044505"/>
              <a:gd name="connsiteY6961" fmla="*/ 747118 h 3473985"/>
              <a:gd name="connsiteX6962" fmla="*/ 4084313 w 7044505"/>
              <a:gd name="connsiteY6962" fmla="*/ 731750 h 3473985"/>
              <a:gd name="connsiteX6963" fmla="*/ 4083146 w 7044505"/>
              <a:gd name="connsiteY6963" fmla="*/ 714728 h 3473985"/>
              <a:gd name="connsiteX6964" fmla="*/ 4101919 w 7044505"/>
              <a:gd name="connsiteY6964" fmla="*/ 701111 h 3473985"/>
              <a:gd name="connsiteX6965" fmla="*/ 4119232 w 7044505"/>
              <a:gd name="connsiteY6965" fmla="*/ 693621 h 3473985"/>
              <a:gd name="connsiteX6966" fmla="*/ 4131682 w 7044505"/>
              <a:gd name="connsiteY6966" fmla="*/ 687591 h 3473985"/>
              <a:gd name="connsiteX6967" fmla="*/ 4151330 w 7044505"/>
              <a:gd name="connsiteY6967" fmla="*/ 691385 h 3473985"/>
              <a:gd name="connsiteX6968" fmla="*/ 4157068 w 7044505"/>
              <a:gd name="connsiteY6968" fmla="*/ 697123 h 3473985"/>
              <a:gd name="connsiteX6969" fmla="*/ 4165433 w 7044505"/>
              <a:gd name="connsiteY6969" fmla="*/ 697415 h 3473985"/>
              <a:gd name="connsiteX6970" fmla="*/ 4171561 w 7044505"/>
              <a:gd name="connsiteY6970" fmla="*/ 682339 h 3473985"/>
              <a:gd name="connsiteX6971" fmla="*/ 4164363 w 7044505"/>
              <a:gd name="connsiteY6971" fmla="*/ 665025 h 3473985"/>
              <a:gd name="connsiteX6972" fmla="*/ 4157943 w 7044505"/>
              <a:gd name="connsiteY6972" fmla="*/ 658119 h 3473985"/>
              <a:gd name="connsiteX6973" fmla="*/ 4165433 w 7044505"/>
              <a:gd name="connsiteY6973" fmla="*/ 636429 h 3473985"/>
              <a:gd name="connsiteX6974" fmla="*/ 4159695 w 7044505"/>
              <a:gd name="connsiteY6974" fmla="*/ 622812 h 3473985"/>
              <a:gd name="connsiteX6975" fmla="*/ 4156193 w 7044505"/>
              <a:gd name="connsiteY6975" fmla="*/ 615322 h 3473985"/>
              <a:gd name="connsiteX6976" fmla="*/ 4180509 w 7044505"/>
              <a:gd name="connsiteY6976" fmla="*/ 617949 h 3473985"/>
              <a:gd name="connsiteX6977" fmla="*/ 4205410 w 7044505"/>
              <a:gd name="connsiteY6977" fmla="*/ 624854 h 3473985"/>
              <a:gd name="connsiteX6978" fmla="*/ 4217276 w 7044505"/>
              <a:gd name="connsiteY6978" fmla="*/ 643627 h 3473985"/>
              <a:gd name="connsiteX6979" fmla="*/ 4199962 w 7044505"/>
              <a:gd name="connsiteY6979" fmla="*/ 644502 h 3473985"/>
              <a:gd name="connsiteX6980" fmla="*/ 4186345 w 7044505"/>
              <a:gd name="connsiteY6980" fmla="*/ 649754 h 3473985"/>
              <a:gd name="connsiteX6981" fmla="*/ 4186929 w 7044505"/>
              <a:gd name="connsiteY6981" fmla="*/ 662204 h 3473985"/>
              <a:gd name="connsiteX6982" fmla="*/ 4202589 w 7044505"/>
              <a:gd name="connsiteY6982" fmla="*/ 676989 h 3473985"/>
              <a:gd name="connsiteX6983" fmla="*/ 4235854 w 7044505"/>
              <a:gd name="connsiteY6983" fmla="*/ 672612 h 3473985"/>
              <a:gd name="connsiteX6984" fmla="*/ 4240231 w 7044505"/>
              <a:gd name="connsiteY6984" fmla="*/ 652089 h 3473985"/>
              <a:gd name="connsiteX6985" fmla="*/ 4261629 w 7044505"/>
              <a:gd name="connsiteY6985" fmla="*/ 645475 h 3473985"/>
              <a:gd name="connsiteX6986" fmla="*/ 4280402 w 7044505"/>
              <a:gd name="connsiteY6986" fmla="*/ 633900 h 3473985"/>
              <a:gd name="connsiteX6987" fmla="*/ 4325242 w 7044505"/>
              <a:gd name="connsiteY6987" fmla="*/ 620575 h 3473985"/>
              <a:gd name="connsiteX6988" fmla="*/ 4333898 w 7044505"/>
              <a:gd name="connsiteY6988" fmla="*/ 625827 h 3473985"/>
              <a:gd name="connsiteX6989" fmla="*/ 4337692 w 7044505"/>
              <a:gd name="connsiteY6989" fmla="*/ 614836 h 3473985"/>
              <a:gd name="connsiteX6990" fmla="*/ 4364245 w 7044505"/>
              <a:gd name="connsiteY6990" fmla="*/ 607055 h 3473985"/>
              <a:gd name="connsiteX6991" fmla="*/ 4359868 w 7044505"/>
              <a:gd name="connsiteY6991" fmla="*/ 620380 h 3473985"/>
              <a:gd name="connsiteX6992" fmla="*/ 4355199 w 7044505"/>
              <a:gd name="connsiteY6992" fmla="*/ 626119 h 3473985"/>
              <a:gd name="connsiteX6993" fmla="*/ 4350238 w 7044505"/>
              <a:gd name="connsiteY6993" fmla="*/ 631274 h 3473985"/>
              <a:gd name="connsiteX6994" fmla="*/ 4376597 w 7044505"/>
              <a:gd name="connsiteY6994" fmla="*/ 633316 h 3473985"/>
              <a:gd name="connsiteX6995" fmla="*/ 4394786 w 7044505"/>
              <a:gd name="connsiteY6995" fmla="*/ 619991 h 3473985"/>
              <a:gd name="connsiteX6996" fmla="*/ 4427760 w 7044505"/>
              <a:gd name="connsiteY6996" fmla="*/ 619991 h 3473985"/>
              <a:gd name="connsiteX6997" fmla="*/ 4457814 w 7044505"/>
              <a:gd name="connsiteY6997" fmla="*/ 604914 h 3473985"/>
              <a:gd name="connsiteX6998" fmla="*/ 4469681 w 7044505"/>
              <a:gd name="connsiteY6998" fmla="*/ 613864 h 3473985"/>
              <a:gd name="connsiteX6999" fmla="*/ 4469681 w 7044505"/>
              <a:gd name="connsiteY6999" fmla="*/ 625439 h 3473985"/>
              <a:gd name="connsiteX7000" fmla="*/ 4479797 w 7044505"/>
              <a:gd name="connsiteY7000" fmla="*/ 621353 h 3473985"/>
              <a:gd name="connsiteX7001" fmla="*/ 4493122 w 7044505"/>
              <a:gd name="connsiteY7001" fmla="*/ 614739 h 3473985"/>
              <a:gd name="connsiteX7002" fmla="*/ 4499250 w 7044505"/>
              <a:gd name="connsiteY7002" fmla="*/ 604039 h 3473985"/>
              <a:gd name="connsiteX7003" fmla="*/ 4490302 w 7044505"/>
              <a:gd name="connsiteY7003" fmla="*/ 587797 h 3473985"/>
              <a:gd name="connsiteX7004" fmla="*/ 4477852 w 7044505"/>
              <a:gd name="connsiteY7004" fmla="*/ 578847 h 3473985"/>
              <a:gd name="connsiteX7005" fmla="*/ 4463359 w 7044505"/>
              <a:gd name="connsiteY7005" fmla="*/ 573109 h 3473985"/>
              <a:gd name="connsiteX7006" fmla="*/ 4457814 w 7044505"/>
              <a:gd name="connsiteY7006" fmla="*/ 556963 h 3473985"/>
              <a:gd name="connsiteX7007" fmla="*/ 4481548 w 7044505"/>
              <a:gd name="connsiteY7007" fmla="*/ 564744 h 3473985"/>
              <a:gd name="connsiteX7008" fmla="*/ 4496040 w 7044505"/>
              <a:gd name="connsiteY7008" fmla="*/ 575443 h 3473985"/>
              <a:gd name="connsiteX7009" fmla="*/ 4531640 w 7044505"/>
              <a:gd name="connsiteY7009" fmla="*/ 578653 h 3473985"/>
              <a:gd name="connsiteX7010" fmla="*/ 4567823 w 7044505"/>
              <a:gd name="connsiteY7010" fmla="*/ 588185 h 3473985"/>
              <a:gd name="connsiteX7011" fmla="*/ 4593890 w 7044505"/>
              <a:gd name="connsiteY7011" fmla="*/ 598885 h 3473985"/>
              <a:gd name="connsiteX7012" fmla="*/ 4625405 w 7044505"/>
              <a:gd name="connsiteY7012" fmla="*/ 612502 h 3473985"/>
              <a:gd name="connsiteX7013" fmla="*/ 4649136 w 7044505"/>
              <a:gd name="connsiteY7013" fmla="*/ 631274 h 3473985"/>
              <a:gd name="connsiteX7014" fmla="*/ 4661295 w 7044505"/>
              <a:gd name="connsiteY7014" fmla="*/ 611918 h 3473985"/>
              <a:gd name="connsiteX7015" fmla="*/ 4649428 w 7044505"/>
              <a:gd name="connsiteY7015" fmla="*/ 605887 h 3473985"/>
              <a:gd name="connsiteX7016" fmla="*/ 4641064 w 7044505"/>
              <a:gd name="connsiteY7016" fmla="*/ 590033 h 3473985"/>
              <a:gd name="connsiteX7017" fmla="*/ 4617915 w 7044505"/>
              <a:gd name="connsiteY7017" fmla="*/ 581376 h 3473985"/>
              <a:gd name="connsiteX7018" fmla="*/ 4624528 w 7044505"/>
              <a:gd name="connsiteY7018" fmla="*/ 568051 h 3473985"/>
              <a:gd name="connsiteX7019" fmla="*/ 4625696 w 7044505"/>
              <a:gd name="connsiteY7019" fmla="*/ 558811 h 3473985"/>
              <a:gd name="connsiteX7020" fmla="*/ 4628030 w 7044505"/>
              <a:gd name="connsiteY7020" fmla="*/ 543151 h 3473985"/>
              <a:gd name="connsiteX7021" fmla="*/ 4617039 w 7044505"/>
              <a:gd name="connsiteY7021" fmla="*/ 540524 h 3473985"/>
              <a:gd name="connsiteX7022" fmla="*/ 4625113 w 7044505"/>
              <a:gd name="connsiteY7022" fmla="*/ 523503 h 3473985"/>
              <a:gd name="connsiteX7023" fmla="*/ 4651082 w 7044505"/>
              <a:gd name="connsiteY7023" fmla="*/ 503563 h 3473985"/>
              <a:gd name="connsiteX7024" fmla="*/ 4664116 w 7044505"/>
              <a:gd name="connsiteY7024" fmla="*/ 475843 h 3473985"/>
              <a:gd name="connsiteX7025" fmla="*/ 4675107 w 7044505"/>
              <a:gd name="connsiteY7025" fmla="*/ 464852 h 3473985"/>
              <a:gd name="connsiteX7026" fmla="*/ 4712457 w 7044505"/>
              <a:gd name="connsiteY7026" fmla="*/ 466603 h 3473985"/>
              <a:gd name="connsiteX7027" fmla="*/ 4736773 w 7044505"/>
              <a:gd name="connsiteY7027" fmla="*/ 474676 h 3473985"/>
              <a:gd name="connsiteX7028" fmla="*/ 4728408 w 7044505"/>
              <a:gd name="connsiteY7028" fmla="*/ 507941 h 3473985"/>
              <a:gd name="connsiteX7029" fmla="*/ 4722086 w 7044505"/>
              <a:gd name="connsiteY7029" fmla="*/ 522726 h 3473985"/>
              <a:gd name="connsiteX7030" fmla="*/ 4737941 w 7044505"/>
              <a:gd name="connsiteY7030" fmla="*/ 544999 h 3473985"/>
              <a:gd name="connsiteX7031" fmla="*/ 4732981 w 7044505"/>
              <a:gd name="connsiteY7031" fmla="*/ 565522 h 3473985"/>
              <a:gd name="connsiteX7032" fmla="*/ 4733272 w 7044505"/>
              <a:gd name="connsiteY7032" fmla="*/ 584003 h 3473985"/>
              <a:gd name="connsiteX7033" fmla="*/ 4733856 w 7044505"/>
              <a:gd name="connsiteY7033" fmla="*/ 603943 h 3473985"/>
              <a:gd name="connsiteX7034" fmla="*/ 4749223 w 7044505"/>
              <a:gd name="connsiteY7034" fmla="*/ 620672 h 3473985"/>
              <a:gd name="connsiteX7035" fmla="*/ 4748640 w 7044505"/>
              <a:gd name="connsiteY7035" fmla="*/ 627870 h 3473985"/>
              <a:gd name="connsiteX7036" fmla="*/ 4743387 w 7044505"/>
              <a:gd name="connsiteY7036" fmla="*/ 640904 h 3473985"/>
              <a:gd name="connsiteX7037" fmla="*/ 4739887 w 7044505"/>
              <a:gd name="connsiteY7037" fmla="*/ 650144 h 3473985"/>
              <a:gd name="connsiteX7038" fmla="*/ 4730354 w 7044505"/>
              <a:gd name="connsiteY7038" fmla="*/ 656466 h 3473985"/>
              <a:gd name="connsiteX7039" fmla="*/ 4725199 w 7044505"/>
              <a:gd name="connsiteY7039" fmla="*/ 662885 h 3473985"/>
              <a:gd name="connsiteX7040" fmla="*/ 4719168 w 7044505"/>
              <a:gd name="connsiteY7040" fmla="*/ 673293 h 3473985"/>
              <a:gd name="connsiteX7041" fmla="*/ 4710512 w 7044505"/>
              <a:gd name="connsiteY7041" fmla="*/ 680491 h 3473985"/>
              <a:gd name="connsiteX7042" fmla="*/ 4705843 w 7044505"/>
              <a:gd name="connsiteY7042" fmla="*/ 685160 h 3473985"/>
              <a:gd name="connsiteX7043" fmla="*/ 4695727 w 7044505"/>
              <a:gd name="connsiteY7043" fmla="*/ 688952 h 3473985"/>
              <a:gd name="connsiteX7044" fmla="*/ 4684445 w 7044505"/>
              <a:gd name="connsiteY7044" fmla="*/ 684284 h 3473985"/>
              <a:gd name="connsiteX7045" fmla="*/ 4673161 w 7044505"/>
              <a:gd name="connsiteY7045" fmla="*/ 685452 h 3473985"/>
              <a:gd name="connsiteX7046" fmla="*/ 4662755 w 7044505"/>
              <a:gd name="connsiteY7046" fmla="*/ 682825 h 3473985"/>
              <a:gd name="connsiteX7047" fmla="*/ 4672286 w 7044505"/>
              <a:gd name="connsiteY7047" fmla="*/ 691190 h 3473985"/>
              <a:gd name="connsiteX7048" fmla="*/ 4687947 w 7044505"/>
              <a:gd name="connsiteY7048" fmla="*/ 696150 h 3473985"/>
              <a:gd name="connsiteX7049" fmla="*/ 4710512 w 7044505"/>
              <a:gd name="connsiteY7049" fmla="*/ 694400 h 3473985"/>
              <a:gd name="connsiteX7050" fmla="*/ 4728117 w 7044505"/>
              <a:gd name="connsiteY7050" fmla="*/ 694400 h 3473985"/>
              <a:gd name="connsiteX7051" fmla="*/ 4746014 w 7044505"/>
              <a:gd name="connsiteY7051" fmla="*/ 678740 h 3473985"/>
              <a:gd name="connsiteX7052" fmla="*/ 4760798 w 7044505"/>
              <a:gd name="connsiteY7052" fmla="*/ 665706 h 3473985"/>
              <a:gd name="connsiteX7053" fmla="*/ 4777042 w 7044505"/>
              <a:gd name="connsiteY7053" fmla="*/ 642556 h 3473985"/>
              <a:gd name="connsiteX7054" fmla="*/ 4772956 w 7044505"/>
              <a:gd name="connsiteY7054" fmla="*/ 615420 h 3473985"/>
              <a:gd name="connsiteX7055" fmla="*/ 4803012 w 7044505"/>
              <a:gd name="connsiteY7055" fmla="*/ 607347 h 3473985"/>
              <a:gd name="connsiteX7056" fmla="*/ 4815461 w 7044505"/>
              <a:gd name="connsiteY7056" fmla="*/ 615420 h 3473985"/>
              <a:gd name="connsiteX7057" fmla="*/ 4825286 w 7044505"/>
              <a:gd name="connsiteY7057" fmla="*/ 627870 h 3473985"/>
              <a:gd name="connsiteX7058" fmla="*/ 4820423 w 7044505"/>
              <a:gd name="connsiteY7058" fmla="*/ 642071 h 3473985"/>
              <a:gd name="connsiteX7059" fmla="*/ 4829371 w 7044505"/>
              <a:gd name="connsiteY7059" fmla="*/ 654521 h 3473985"/>
              <a:gd name="connsiteX7060" fmla="*/ 4851353 w 7044505"/>
              <a:gd name="connsiteY7060" fmla="*/ 656271 h 3473985"/>
              <a:gd name="connsiteX7061" fmla="*/ 4828787 w 7044505"/>
              <a:gd name="connsiteY7061" fmla="*/ 641293 h 3473985"/>
              <a:gd name="connsiteX7062" fmla="*/ 4837736 w 7044505"/>
              <a:gd name="connsiteY7062" fmla="*/ 626800 h 3473985"/>
              <a:gd name="connsiteX7063" fmla="*/ 4830538 w 7044505"/>
              <a:gd name="connsiteY7063" fmla="*/ 611821 h 3473985"/>
              <a:gd name="connsiteX7064" fmla="*/ 4792993 w 7044505"/>
              <a:gd name="connsiteY7064" fmla="*/ 599079 h 3473985"/>
              <a:gd name="connsiteX7065" fmla="*/ 4770135 w 7044505"/>
              <a:gd name="connsiteY7065" fmla="*/ 604039 h 3473985"/>
              <a:gd name="connsiteX7066" fmla="*/ 4755060 w 7044505"/>
              <a:gd name="connsiteY7066" fmla="*/ 601414 h 3473985"/>
              <a:gd name="connsiteX7067" fmla="*/ 4754185 w 7044505"/>
              <a:gd name="connsiteY7067" fmla="*/ 581766 h 3473985"/>
              <a:gd name="connsiteX7068" fmla="*/ 4765759 w 7044505"/>
              <a:gd name="connsiteY7068" fmla="*/ 548793 h 3473985"/>
              <a:gd name="connsiteX7069" fmla="*/ 4743485 w 7044505"/>
              <a:gd name="connsiteY7069" fmla="*/ 521947 h 3473985"/>
              <a:gd name="connsiteX7070" fmla="*/ 4751266 w 7044505"/>
              <a:gd name="connsiteY7070" fmla="*/ 509789 h 3473985"/>
              <a:gd name="connsiteX7071" fmla="*/ 4774708 w 7044505"/>
              <a:gd name="connsiteY7071" fmla="*/ 497630 h 3473985"/>
              <a:gd name="connsiteX7072" fmla="*/ 4779668 w 7044505"/>
              <a:gd name="connsiteY7072" fmla="*/ 477107 h 3473985"/>
              <a:gd name="connsiteX7073" fmla="*/ 4784823 w 7044505"/>
              <a:gd name="connsiteY7073" fmla="*/ 469326 h 3473985"/>
              <a:gd name="connsiteX7074" fmla="*/ 4793188 w 7044505"/>
              <a:gd name="connsiteY7074" fmla="*/ 493642 h 3473985"/>
              <a:gd name="connsiteX7075" fmla="*/ 4788519 w 7044505"/>
              <a:gd name="connsiteY7075" fmla="*/ 512999 h 3473985"/>
              <a:gd name="connsiteX7076" fmla="*/ 4789686 w 7044505"/>
              <a:gd name="connsiteY7076" fmla="*/ 525740 h 3473985"/>
              <a:gd name="connsiteX7077" fmla="*/ 4822951 w 7044505"/>
              <a:gd name="connsiteY7077" fmla="*/ 528659 h 3473985"/>
              <a:gd name="connsiteX7078" fmla="*/ 4845517 w 7044505"/>
              <a:gd name="connsiteY7078" fmla="*/ 540233 h 3473985"/>
              <a:gd name="connsiteX7079" fmla="*/ 4848434 w 7044505"/>
              <a:gd name="connsiteY7079" fmla="*/ 534397 h 3473985"/>
              <a:gd name="connsiteX7080" fmla="*/ 4830830 w 7044505"/>
              <a:gd name="connsiteY7080" fmla="*/ 524573 h 3473985"/>
              <a:gd name="connsiteX7081" fmla="*/ 4804860 w 7044505"/>
              <a:gd name="connsiteY7081" fmla="*/ 504342 h 3473985"/>
              <a:gd name="connsiteX7082" fmla="*/ 4825967 w 7044505"/>
              <a:gd name="connsiteY7082" fmla="*/ 499965 h 3473985"/>
              <a:gd name="connsiteX7083" fmla="*/ 4842209 w 7044505"/>
              <a:gd name="connsiteY7083" fmla="*/ 497047 h 3473985"/>
              <a:gd name="connsiteX7084" fmla="*/ 4831511 w 7044505"/>
              <a:gd name="connsiteY7084" fmla="*/ 490725 h 3473985"/>
              <a:gd name="connsiteX7085" fmla="*/ 4823438 w 7044505"/>
              <a:gd name="connsiteY7085" fmla="*/ 487807 h 3473985"/>
              <a:gd name="connsiteX7086" fmla="*/ 4835888 w 7044505"/>
              <a:gd name="connsiteY7086" fmla="*/ 477982 h 3473985"/>
              <a:gd name="connsiteX7087" fmla="*/ 4850088 w 7044505"/>
              <a:gd name="connsiteY7087" fmla="*/ 485180 h 3473985"/>
              <a:gd name="connsiteX7088" fmla="*/ 4894928 w 7044505"/>
              <a:gd name="connsiteY7088" fmla="*/ 496755 h 3473985"/>
              <a:gd name="connsiteX7089" fmla="*/ 4928193 w 7044505"/>
              <a:gd name="connsiteY7089" fmla="*/ 507455 h 3473985"/>
              <a:gd name="connsiteX7090" fmla="*/ 4916910 w 7044505"/>
              <a:gd name="connsiteY7090" fmla="*/ 488390 h 3473985"/>
              <a:gd name="connsiteX7091" fmla="*/ 4890259 w 7044505"/>
              <a:gd name="connsiteY7091" fmla="*/ 474190 h 3473985"/>
              <a:gd name="connsiteX7092" fmla="*/ 4889967 w 7044505"/>
              <a:gd name="connsiteY7092" fmla="*/ 460280 h 3473985"/>
              <a:gd name="connsiteX7093" fmla="*/ 4896582 w 7044505"/>
              <a:gd name="connsiteY7093" fmla="*/ 440925 h 3473985"/>
              <a:gd name="connsiteX7094" fmla="*/ 4947160 w 7044505"/>
              <a:gd name="connsiteY7094" fmla="*/ 436548 h 3473985"/>
              <a:gd name="connsiteX7095" fmla="*/ 4976048 w 7044505"/>
              <a:gd name="connsiteY7095" fmla="*/ 435088 h 3473985"/>
              <a:gd name="connsiteX7096" fmla="*/ 4985287 w 7044505"/>
              <a:gd name="connsiteY7096" fmla="*/ 431879 h 3473985"/>
              <a:gd name="connsiteX7097" fmla="*/ 5003769 w 7044505"/>
              <a:gd name="connsiteY7097" fmla="*/ 432754 h 3473985"/>
              <a:gd name="connsiteX7098" fmla="*/ 5009313 w 7044505"/>
              <a:gd name="connsiteY7098" fmla="*/ 431004 h 3473985"/>
              <a:gd name="connsiteX7099" fmla="*/ 5011355 w 7044505"/>
              <a:gd name="connsiteY7099" fmla="*/ 422736 h 3473985"/>
              <a:gd name="connsiteX7100" fmla="*/ 5010383 w 7044505"/>
              <a:gd name="connsiteY7100" fmla="*/ 421763 h 3473985"/>
              <a:gd name="connsiteX7101" fmla="*/ 5003963 w 7044505"/>
              <a:gd name="connsiteY7101" fmla="*/ 414857 h 3473985"/>
              <a:gd name="connsiteX7102" fmla="*/ 4996474 w 7044505"/>
              <a:gd name="connsiteY7102" fmla="*/ 409604 h 3473985"/>
              <a:gd name="connsiteX7103" fmla="*/ 5011258 w 7044505"/>
              <a:gd name="connsiteY7103" fmla="*/ 408729 h 3473985"/>
              <a:gd name="connsiteX7104" fmla="*/ 5002602 w 7044505"/>
              <a:gd name="connsiteY7104" fmla="*/ 402115 h 3473985"/>
              <a:gd name="connsiteX7105" fmla="*/ 4991902 w 7044505"/>
              <a:gd name="connsiteY7105" fmla="*/ 396085 h 3473985"/>
              <a:gd name="connsiteX7106" fmla="*/ 5008633 w 7044505"/>
              <a:gd name="connsiteY7106" fmla="*/ 396960 h 3473985"/>
              <a:gd name="connsiteX7107" fmla="*/ 5003379 w 7044505"/>
              <a:gd name="connsiteY7107" fmla="*/ 390054 h 3473985"/>
              <a:gd name="connsiteX7108" fmla="*/ 5010577 w 7044505"/>
              <a:gd name="connsiteY7108" fmla="*/ 385094 h 3473985"/>
              <a:gd name="connsiteX7109" fmla="*/ 5013495 w 7044505"/>
              <a:gd name="connsiteY7109" fmla="*/ 380425 h 3473985"/>
              <a:gd name="connsiteX7110" fmla="*/ 5021277 w 7044505"/>
              <a:gd name="connsiteY7110" fmla="*/ 377799 h 3473985"/>
              <a:gd name="connsiteX7111" fmla="*/ 5036352 w 7044505"/>
              <a:gd name="connsiteY7111" fmla="*/ 375756 h 3473985"/>
              <a:gd name="connsiteX7112" fmla="*/ 5054833 w 7044505"/>
              <a:gd name="connsiteY7112" fmla="*/ 368267 h 3473985"/>
              <a:gd name="connsiteX7113" fmla="*/ 5073022 w 7044505"/>
              <a:gd name="connsiteY7113" fmla="*/ 359610 h 3473985"/>
              <a:gd name="connsiteX7114" fmla="*/ 5097630 w 7044505"/>
              <a:gd name="connsiteY7114" fmla="*/ 356108 h 3473985"/>
              <a:gd name="connsiteX7115" fmla="*/ 5130020 w 7044505"/>
              <a:gd name="connsiteY7115" fmla="*/ 351148 h 3473985"/>
              <a:gd name="connsiteX7116" fmla="*/ 5118153 w 7044505"/>
              <a:gd name="connsiteY7116" fmla="*/ 343075 h 3473985"/>
              <a:gd name="connsiteX7117" fmla="*/ 5136926 w 7044505"/>
              <a:gd name="connsiteY7117" fmla="*/ 341324 h 3473985"/>
              <a:gd name="connsiteX7118" fmla="*/ 5149668 w 7044505"/>
              <a:gd name="connsiteY7118" fmla="*/ 335002 h 3473985"/>
              <a:gd name="connsiteX7119" fmla="*/ 5162701 w 7044505"/>
              <a:gd name="connsiteY7119" fmla="*/ 337045 h 3473985"/>
              <a:gd name="connsiteX7120" fmla="*/ 5181182 w 7044505"/>
              <a:gd name="connsiteY7120" fmla="*/ 332084 h 3473985"/>
              <a:gd name="connsiteX7121" fmla="*/ 5175735 w 7044505"/>
              <a:gd name="connsiteY7121" fmla="*/ 343075 h 3473985"/>
              <a:gd name="connsiteX7122" fmla="*/ 5188476 w 7044505"/>
              <a:gd name="connsiteY7122" fmla="*/ 342199 h 3473985"/>
              <a:gd name="connsiteX7123" fmla="*/ 5201218 w 7044505"/>
              <a:gd name="connsiteY7123" fmla="*/ 339573 h 3473985"/>
              <a:gd name="connsiteX7124" fmla="*/ 5218240 w 7044505"/>
              <a:gd name="connsiteY7124" fmla="*/ 335780 h 3473985"/>
              <a:gd name="connsiteX7125" fmla="*/ 5233025 w 7044505"/>
              <a:gd name="connsiteY7125" fmla="*/ 338698 h 3473985"/>
              <a:gd name="connsiteX7126" fmla="*/ 5220283 w 7044505"/>
              <a:gd name="connsiteY7126" fmla="*/ 328874 h 3473985"/>
              <a:gd name="connsiteX7127" fmla="*/ 5250046 w 7044505"/>
              <a:gd name="connsiteY7127" fmla="*/ 324789 h 3473985"/>
              <a:gd name="connsiteX7128" fmla="*/ 5261037 w 7044505"/>
              <a:gd name="connsiteY7128" fmla="*/ 321287 h 3473985"/>
              <a:gd name="connsiteX7129" fmla="*/ 5257244 w 7044505"/>
              <a:gd name="connsiteY7129" fmla="*/ 312922 h 3473985"/>
              <a:gd name="connsiteX7130" fmla="*/ 5270569 w 7044505"/>
              <a:gd name="connsiteY7130" fmla="*/ 295901 h 3473985"/>
              <a:gd name="connsiteX7131" fmla="*/ 5292260 w 7044505"/>
              <a:gd name="connsiteY7131" fmla="*/ 279657 h 3473985"/>
              <a:gd name="connsiteX7132" fmla="*/ 5318035 w 7044505"/>
              <a:gd name="connsiteY7132" fmla="*/ 274211 h 3473985"/>
              <a:gd name="connsiteX7133" fmla="*/ 1458387 w 7044505"/>
              <a:gd name="connsiteY7133" fmla="*/ 268497 h 3473985"/>
              <a:gd name="connsiteX7134" fmla="*/ 1469513 w 7044505"/>
              <a:gd name="connsiteY7134" fmla="*/ 270126 h 3473985"/>
              <a:gd name="connsiteX7135" fmla="*/ 1412223 w 7044505"/>
              <a:gd name="connsiteY7135" fmla="*/ 280534 h 3473985"/>
              <a:gd name="connsiteX7136" fmla="*/ 1458387 w 7044505"/>
              <a:gd name="connsiteY7136" fmla="*/ 268497 h 3473985"/>
              <a:gd name="connsiteX7137" fmla="*/ 1226827 w 7044505"/>
              <a:gd name="connsiteY7137" fmla="*/ 267948 h 3473985"/>
              <a:gd name="connsiteX7138" fmla="*/ 1249984 w 7044505"/>
              <a:gd name="connsiteY7138" fmla="*/ 294442 h 3473985"/>
              <a:gd name="connsiteX7139" fmla="*/ 1220512 w 7044505"/>
              <a:gd name="connsiteY7139" fmla="*/ 271001 h 3473985"/>
              <a:gd name="connsiteX7140" fmla="*/ 1226827 w 7044505"/>
              <a:gd name="connsiteY7140" fmla="*/ 267948 h 3473985"/>
              <a:gd name="connsiteX7141" fmla="*/ 1057288 w 7044505"/>
              <a:gd name="connsiteY7141" fmla="*/ 261445 h 3473985"/>
              <a:gd name="connsiteX7142" fmla="*/ 1069653 w 7044505"/>
              <a:gd name="connsiteY7142" fmla="*/ 269250 h 3473985"/>
              <a:gd name="connsiteX7143" fmla="*/ 1043683 w 7044505"/>
              <a:gd name="connsiteY7143" fmla="*/ 263998 h 3473985"/>
              <a:gd name="connsiteX7144" fmla="*/ 1057288 w 7044505"/>
              <a:gd name="connsiteY7144" fmla="*/ 261445 h 3473985"/>
              <a:gd name="connsiteX7145" fmla="*/ 1129471 w 7044505"/>
              <a:gd name="connsiteY7145" fmla="*/ 257092 h 3473985"/>
              <a:gd name="connsiteX7146" fmla="*/ 1141629 w 7044505"/>
              <a:gd name="connsiteY7146" fmla="*/ 264873 h 3473985"/>
              <a:gd name="connsiteX7147" fmla="*/ 1133751 w 7044505"/>
              <a:gd name="connsiteY7147" fmla="*/ 272655 h 3473985"/>
              <a:gd name="connsiteX7148" fmla="*/ 1106031 w 7044505"/>
              <a:gd name="connsiteY7148" fmla="*/ 289968 h 3473985"/>
              <a:gd name="connsiteX7149" fmla="*/ 1080060 w 7044505"/>
              <a:gd name="connsiteY7149" fmla="*/ 272655 h 3473985"/>
              <a:gd name="connsiteX7150" fmla="*/ 1129471 w 7044505"/>
              <a:gd name="connsiteY7150" fmla="*/ 257092 h 3473985"/>
              <a:gd name="connsiteX7151" fmla="*/ 1137532 w 7044505"/>
              <a:gd name="connsiteY7151" fmla="*/ 229079 h 3473985"/>
              <a:gd name="connsiteX7152" fmla="*/ 1155538 w 7044505"/>
              <a:gd name="connsiteY7152" fmla="*/ 241432 h 3473985"/>
              <a:gd name="connsiteX7153" fmla="*/ 1122565 w 7044505"/>
              <a:gd name="connsiteY7153" fmla="*/ 245809 h 3473985"/>
              <a:gd name="connsiteX7154" fmla="*/ 1099124 w 7044505"/>
              <a:gd name="connsiteY7154" fmla="*/ 248436 h 3473985"/>
              <a:gd name="connsiteX7155" fmla="*/ 1075781 w 7044505"/>
              <a:gd name="connsiteY7155" fmla="*/ 246588 h 3473985"/>
              <a:gd name="connsiteX7156" fmla="*/ 1113033 w 7044505"/>
              <a:gd name="connsiteY7156" fmla="*/ 231025 h 3473985"/>
              <a:gd name="connsiteX7157" fmla="*/ 1137532 w 7044505"/>
              <a:gd name="connsiteY7157" fmla="*/ 229079 h 3473985"/>
              <a:gd name="connsiteX7158" fmla="*/ 1382391 w 7044505"/>
              <a:gd name="connsiteY7158" fmla="*/ 223365 h 3473985"/>
              <a:gd name="connsiteX7159" fmla="*/ 1414850 w 7044505"/>
              <a:gd name="connsiteY7159" fmla="*/ 237152 h 3473985"/>
              <a:gd name="connsiteX7160" fmla="*/ 1435665 w 7044505"/>
              <a:gd name="connsiteY7160" fmla="*/ 244934 h 3473985"/>
              <a:gd name="connsiteX7161" fmla="*/ 1433913 w 7044505"/>
              <a:gd name="connsiteY7161" fmla="*/ 259719 h 3473985"/>
              <a:gd name="connsiteX7162" fmla="*/ 1399190 w 7044505"/>
              <a:gd name="connsiteY7162" fmla="*/ 265749 h 3473985"/>
              <a:gd name="connsiteX7163" fmla="*/ 1374095 w 7044505"/>
              <a:gd name="connsiteY7163" fmla="*/ 224119 h 3473985"/>
              <a:gd name="connsiteX7164" fmla="*/ 1382391 w 7044505"/>
              <a:gd name="connsiteY7164" fmla="*/ 223365 h 3473985"/>
              <a:gd name="connsiteX7165" fmla="*/ 3514627 w 7044505"/>
              <a:gd name="connsiteY7165" fmla="*/ 221007 h 3473985"/>
              <a:gd name="connsiteX7166" fmla="*/ 3527660 w 7044505"/>
              <a:gd name="connsiteY7166" fmla="*/ 231025 h 3473985"/>
              <a:gd name="connsiteX7167" fmla="*/ 3540694 w 7044505"/>
              <a:gd name="connsiteY7167" fmla="*/ 247949 h 3473985"/>
              <a:gd name="connsiteX7168" fmla="*/ 3526785 w 7044505"/>
              <a:gd name="connsiteY7168" fmla="*/ 238417 h 3473985"/>
              <a:gd name="connsiteX7169" fmla="*/ 3514627 w 7044505"/>
              <a:gd name="connsiteY7169" fmla="*/ 221007 h 3473985"/>
              <a:gd name="connsiteX7170" fmla="*/ 5298011 w 7044505"/>
              <a:gd name="connsiteY7170" fmla="*/ 199462 h 3473985"/>
              <a:gd name="connsiteX7171" fmla="*/ 5299456 w 7044505"/>
              <a:gd name="connsiteY7171" fmla="*/ 212544 h 3473985"/>
              <a:gd name="connsiteX7172" fmla="*/ 5297123 w 7044505"/>
              <a:gd name="connsiteY7172" fmla="*/ 222951 h 3473985"/>
              <a:gd name="connsiteX7173" fmla="*/ 5325427 w 7044505"/>
              <a:gd name="connsiteY7173" fmla="*/ 217213 h 3473985"/>
              <a:gd name="connsiteX7174" fmla="*/ 5350911 w 7044505"/>
              <a:gd name="connsiteY7174" fmla="*/ 233942 h 3473985"/>
              <a:gd name="connsiteX7175" fmla="*/ 5283214 w 7044505"/>
              <a:gd name="connsiteY7175" fmla="*/ 256509 h 3473985"/>
              <a:gd name="connsiteX7176" fmla="*/ 5231760 w 7044505"/>
              <a:gd name="connsiteY7176" fmla="*/ 261761 h 3473985"/>
              <a:gd name="connsiteX7177" fmla="*/ 5245669 w 7044505"/>
              <a:gd name="connsiteY7177" fmla="*/ 233942 h 3473985"/>
              <a:gd name="connsiteX7178" fmla="*/ 5260162 w 7044505"/>
              <a:gd name="connsiteY7178" fmla="*/ 222951 h 3473985"/>
              <a:gd name="connsiteX7179" fmla="*/ 5267068 w 7044505"/>
              <a:gd name="connsiteY7179" fmla="*/ 207292 h 3473985"/>
              <a:gd name="connsiteX7180" fmla="*/ 5287883 w 7044505"/>
              <a:gd name="connsiteY7180" fmla="*/ 199802 h 3473985"/>
              <a:gd name="connsiteX7181" fmla="*/ 5298011 w 7044505"/>
              <a:gd name="connsiteY7181" fmla="*/ 199462 h 3473985"/>
              <a:gd name="connsiteX7182" fmla="*/ 1244592 w 7044505"/>
              <a:gd name="connsiteY7182" fmla="*/ 198558 h 3473985"/>
              <a:gd name="connsiteX7183" fmla="*/ 1287431 w 7044505"/>
              <a:gd name="connsiteY7183" fmla="*/ 208556 h 3473985"/>
              <a:gd name="connsiteX7184" fmla="*/ 1300464 w 7044505"/>
              <a:gd name="connsiteY7184" fmla="*/ 210307 h 3473985"/>
              <a:gd name="connsiteX7185" fmla="*/ 1321279 w 7044505"/>
              <a:gd name="connsiteY7185" fmla="*/ 224217 h 3473985"/>
              <a:gd name="connsiteX7186" fmla="*/ 1344721 w 7044505"/>
              <a:gd name="connsiteY7186" fmla="*/ 238125 h 3473985"/>
              <a:gd name="connsiteX7187" fmla="*/ 1352502 w 7044505"/>
              <a:gd name="connsiteY7187" fmla="*/ 259815 h 3473985"/>
              <a:gd name="connsiteX7188" fmla="*/ 1316028 w 7044505"/>
              <a:gd name="connsiteY7188" fmla="*/ 255438 h 3473985"/>
              <a:gd name="connsiteX7189" fmla="*/ 1263990 w 7044505"/>
              <a:gd name="connsiteY7189" fmla="*/ 245907 h 3473985"/>
              <a:gd name="connsiteX7190" fmla="*/ 1238798 w 7044505"/>
              <a:gd name="connsiteY7190" fmla="*/ 239000 h 3473985"/>
              <a:gd name="connsiteX7191" fmla="*/ 1270020 w 7044505"/>
              <a:gd name="connsiteY7191" fmla="*/ 233748 h 3473985"/>
              <a:gd name="connsiteX7192" fmla="*/ 1243953 w 7044505"/>
              <a:gd name="connsiteY7192" fmla="*/ 221590 h 3473985"/>
              <a:gd name="connsiteX7193" fmla="*/ 1231017 w 7044505"/>
              <a:gd name="connsiteY7193" fmla="*/ 200775 h 3473985"/>
              <a:gd name="connsiteX7194" fmla="*/ 1244592 w 7044505"/>
              <a:gd name="connsiteY7194" fmla="*/ 198558 h 3473985"/>
              <a:gd name="connsiteX7195" fmla="*/ 1337276 w 7044505"/>
              <a:gd name="connsiteY7195" fmla="*/ 167416 h 3473985"/>
              <a:gd name="connsiteX7196" fmla="*/ 1362812 w 7044505"/>
              <a:gd name="connsiteY7196" fmla="*/ 180738 h 3473985"/>
              <a:gd name="connsiteX7197" fmla="*/ 1336843 w 7044505"/>
              <a:gd name="connsiteY7197" fmla="*/ 171206 h 3473985"/>
              <a:gd name="connsiteX7198" fmla="*/ 1337276 w 7044505"/>
              <a:gd name="connsiteY7198" fmla="*/ 167416 h 3473985"/>
              <a:gd name="connsiteX7199" fmla="*/ 5186480 w 7044505"/>
              <a:gd name="connsiteY7199" fmla="*/ 166833 h 3473985"/>
              <a:gd name="connsiteX7200" fmla="*/ 5196453 w 7044505"/>
              <a:gd name="connsiteY7200" fmla="*/ 168579 h 3473985"/>
              <a:gd name="connsiteX7201" fmla="*/ 5210945 w 7044505"/>
              <a:gd name="connsiteY7201" fmla="*/ 177236 h 3473985"/>
              <a:gd name="connsiteX7202" fmla="*/ 5239833 w 7044505"/>
              <a:gd name="connsiteY7202" fmla="*/ 189978 h 3473985"/>
              <a:gd name="connsiteX7203" fmla="*/ 5231177 w 7044505"/>
              <a:gd name="connsiteY7203" fmla="*/ 211961 h 3473985"/>
              <a:gd name="connsiteX7204" fmla="*/ 5217851 w 7044505"/>
              <a:gd name="connsiteY7204" fmla="*/ 226453 h 3473985"/>
              <a:gd name="connsiteX7205" fmla="*/ 5162312 w 7044505"/>
              <a:gd name="connsiteY7205" fmla="*/ 214878 h 3473985"/>
              <a:gd name="connsiteX7206" fmla="*/ 5143248 w 7044505"/>
              <a:gd name="connsiteY7206" fmla="*/ 201553 h 3473985"/>
              <a:gd name="connsiteX7207" fmla="*/ 5128755 w 7044505"/>
              <a:gd name="connsiteY7207" fmla="*/ 197565 h 3473985"/>
              <a:gd name="connsiteX7208" fmla="*/ 5142080 w 7044505"/>
              <a:gd name="connsiteY7208" fmla="*/ 180252 h 3473985"/>
              <a:gd name="connsiteX7209" fmla="*/ 5186480 w 7044505"/>
              <a:gd name="connsiteY7209" fmla="*/ 166833 h 3473985"/>
              <a:gd name="connsiteX7210" fmla="*/ 3622884 w 7044505"/>
              <a:gd name="connsiteY7210" fmla="*/ 166538 h 3473985"/>
              <a:gd name="connsiteX7211" fmla="*/ 3633291 w 7044505"/>
              <a:gd name="connsiteY7211" fmla="*/ 175681 h 3473985"/>
              <a:gd name="connsiteX7212" fmla="*/ 3653716 w 7044505"/>
              <a:gd name="connsiteY7212" fmla="*/ 182586 h 3473985"/>
              <a:gd name="connsiteX7213" fmla="*/ 3648561 w 7044505"/>
              <a:gd name="connsiteY7213" fmla="*/ 196496 h 3473985"/>
              <a:gd name="connsiteX7214" fmla="*/ 3664610 w 7044505"/>
              <a:gd name="connsiteY7214" fmla="*/ 189590 h 3473985"/>
              <a:gd name="connsiteX7215" fmla="*/ 3672392 w 7044505"/>
              <a:gd name="connsiteY7215" fmla="*/ 204763 h 3473985"/>
              <a:gd name="connsiteX7216" fmla="*/ 3690581 w 7044505"/>
              <a:gd name="connsiteY7216" fmla="*/ 208265 h 3473985"/>
              <a:gd name="connsiteX7217" fmla="*/ 3698362 w 7044505"/>
              <a:gd name="connsiteY7217" fmla="*/ 210891 h 3473985"/>
              <a:gd name="connsiteX7218" fmla="*/ 3708381 w 7044505"/>
              <a:gd name="connsiteY7218" fmla="*/ 213030 h 3473985"/>
              <a:gd name="connsiteX7219" fmla="*/ 3722289 w 7044505"/>
              <a:gd name="connsiteY7219" fmla="*/ 221688 h 3473985"/>
              <a:gd name="connsiteX7220" fmla="*/ 3726180 w 7044505"/>
              <a:gd name="connsiteY7220" fmla="*/ 232970 h 3473985"/>
              <a:gd name="connsiteX7221" fmla="*/ 3737074 w 7044505"/>
              <a:gd name="connsiteY7221" fmla="*/ 243767 h 3473985"/>
              <a:gd name="connsiteX7222" fmla="*/ 3752247 w 7044505"/>
              <a:gd name="connsiteY7222" fmla="*/ 249408 h 3473985"/>
              <a:gd name="connsiteX7223" fmla="*/ 3755749 w 7044505"/>
              <a:gd name="connsiteY7223" fmla="*/ 257189 h 3473985"/>
              <a:gd name="connsiteX7224" fmla="*/ 3771798 w 7044505"/>
              <a:gd name="connsiteY7224" fmla="*/ 261080 h 3473985"/>
              <a:gd name="connsiteX7225" fmla="*/ 3785707 w 7044505"/>
              <a:gd name="connsiteY7225" fmla="*/ 264582 h 3473985"/>
              <a:gd name="connsiteX7226" fmla="*/ 3768783 w 7044505"/>
              <a:gd name="connsiteY7226" fmla="*/ 275864 h 3473985"/>
              <a:gd name="connsiteX7227" fmla="*/ 3744077 w 7044505"/>
              <a:gd name="connsiteY7227" fmla="*/ 287537 h 3473985"/>
              <a:gd name="connsiteX7228" fmla="*/ 3733281 w 7044505"/>
              <a:gd name="connsiteY7228" fmla="*/ 277518 h 3473985"/>
              <a:gd name="connsiteX7229" fmla="*/ 3714606 w 7044505"/>
              <a:gd name="connsiteY7229" fmla="*/ 273628 h 3473985"/>
              <a:gd name="connsiteX7230" fmla="*/ 3718107 w 7044505"/>
              <a:gd name="connsiteY7230" fmla="*/ 254953 h 3473985"/>
              <a:gd name="connsiteX7231" fmla="*/ 3711201 w 7044505"/>
              <a:gd name="connsiteY7231" fmla="*/ 248047 h 3473985"/>
              <a:gd name="connsiteX7232" fmla="*/ 3708186 w 7044505"/>
              <a:gd name="connsiteY7232" fmla="*/ 233262 h 3473985"/>
              <a:gd name="connsiteX7233" fmla="*/ 3704295 w 7044505"/>
              <a:gd name="connsiteY7233" fmla="*/ 228885 h 3473985"/>
              <a:gd name="connsiteX7234" fmla="*/ 3680855 w 7044505"/>
              <a:gd name="connsiteY7234" fmla="*/ 235791 h 3473985"/>
              <a:gd name="connsiteX7235" fmla="*/ 3673949 w 7044505"/>
              <a:gd name="connsiteY7235" fmla="*/ 252229 h 3473985"/>
              <a:gd name="connsiteX7236" fmla="*/ 3664805 w 7044505"/>
              <a:gd name="connsiteY7236" fmla="*/ 259622 h 3473985"/>
              <a:gd name="connsiteX7237" fmla="*/ 3657413 w 7044505"/>
              <a:gd name="connsiteY7237" fmla="*/ 276059 h 3473985"/>
              <a:gd name="connsiteX7238" fmla="*/ 3634847 w 7044505"/>
              <a:gd name="connsiteY7238" fmla="*/ 311172 h 3473985"/>
              <a:gd name="connsiteX7239" fmla="*/ 3621813 w 7044505"/>
              <a:gd name="connsiteY7239" fmla="*/ 315062 h 3473985"/>
              <a:gd name="connsiteX7240" fmla="*/ 3605765 w 7044505"/>
              <a:gd name="connsiteY7240" fmla="*/ 305531 h 3473985"/>
              <a:gd name="connsiteX7241" fmla="*/ 3615297 w 7044505"/>
              <a:gd name="connsiteY7241" fmla="*/ 298139 h 3473985"/>
              <a:gd name="connsiteX7242" fmla="*/ 3596232 w 7044505"/>
              <a:gd name="connsiteY7242" fmla="*/ 295999 h 3473985"/>
              <a:gd name="connsiteX7243" fmla="*/ 3576682 w 7044505"/>
              <a:gd name="connsiteY7243" fmla="*/ 280436 h 3473985"/>
              <a:gd name="connsiteX7244" fmla="*/ 3595746 w 7044505"/>
              <a:gd name="connsiteY7244" fmla="*/ 276545 h 3473985"/>
              <a:gd name="connsiteX7245" fmla="*/ 3612670 w 7044505"/>
              <a:gd name="connsiteY7245" fmla="*/ 269153 h 3473985"/>
              <a:gd name="connsiteX7246" fmla="*/ 3630470 w 7044505"/>
              <a:gd name="connsiteY7246" fmla="*/ 264776 h 3473985"/>
              <a:gd name="connsiteX7247" fmla="*/ 3591467 w 7044505"/>
              <a:gd name="connsiteY7247" fmla="*/ 266527 h 3473985"/>
              <a:gd name="connsiteX7248" fmla="*/ 3573667 w 7044505"/>
              <a:gd name="connsiteY7248" fmla="*/ 259622 h 3473985"/>
              <a:gd name="connsiteX7249" fmla="*/ 3604403 w 7044505"/>
              <a:gd name="connsiteY7249" fmla="*/ 249214 h 3473985"/>
              <a:gd name="connsiteX7250" fmla="*/ 3627844 w 7044505"/>
              <a:gd name="connsiteY7250" fmla="*/ 238417 h 3473985"/>
              <a:gd name="connsiteX7251" fmla="*/ 3620063 w 7044505"/>
              <a:gd name="connsiteY7251" fmla="*/ 231901 h 3473985"/>
              <a:gd name="connsiteX7252" fmla="*/ 3603138 w 7044505"/>
              <a:gd name="connsiteY7252" fmla="*/ 233651 h 3473985"/>
              <a:gd name="connsiteX7253" fmla="*/ 3601388 w 7044505"/>
              <a:gd name="connsiteY7253" fmla="*/ 221980 h 3473985"/>
              <a:gd name="connsiteX7254" fmla="*/ 3591855 w 7044505"/>
              <a:gd name="connsiteY7254" fmla="*/ 230636 h 3473985"/>
              <a:gd name="connsiteX7255" fmla="*/ 3580573 w 7044505"/>
              <a:gd name="connsiteY7255" fmla="*/ 245809 h 3473985"/>
              <a:gd name="connsiteX7256" fmla="*/ 3552852 w 7044505"/>
              <a:gd name="connsiteY7256" fmla="*/ 244059 h 3473985"/>
              <a:gd name="connsiteX7257" fmla="*/ 3533302 w 7044505"/>
              <a:gd name="connsiteY7257" fmla="*/ 222368 h 3473985"/>
              <a:gd name="connsiteX7258" fmla="*/ 3544584 w 7044505"/>
              <a:gd name="connsiteY7258" fmla="*/ 203304 h 3473985"/>
              <a:gd name="connsiteX7259" fmla="*/ 3523964 w 7044505"/>
              <a:gd name="connsiteY7259" fmla="*/ 205249 h 3473985"/>
              <a:gd name="connsiteX7260" fmla="*/ 3523964 w 7044505"/>
              <a:gd name="connsiteY7260" fmla="*/ 185699 h 3473985"/>
              <a:gd name="connsiteX7261" fmla="*/ 3539624 w 7044505"/>
              <a:gd name="connsiteY7261" fmla="*/ 178794 h 3473985"/>
              <a:gd name="connsiteX7262" fmla="*/ 3553533 w 7044505"/>
              <a:gd name="connsiteY7262" fmla="*/ 180057 h 3473985"/>
              <a:gd name="connsiteX7263" fmla="*/ 3569971 w 7044505"/>
              <a:gd name="connsiteY7263" fmla="*/ 177432 h 3473985"/>
              <a:gd name="connsiteX7264" fmla="*/ 3581253 w 7044505"/>
              <a:gd name="connsiteY7264" fmla="*/ 181322 h 3473985"/>
              <a:gd name="connsiteX7265" fmla="*/ 3564719 w 7044505"/>
              <a:gd name="connsiteY7265" fmla="*/ 187353 h 3473985"/>
              <a:gd name="connsiteX7266" fmla="*/ 3579503 w 7044505"/>
              <a:gd name="connsiteY7266" fmla="*/ 199024 h 3473985"/>
              <a:gd name="connsiteX7267" fmla="*/ 3584755 w 7044505"/>
              <a:gd name="connsiteY7267" fmla="*/ 195523 h 3473985"/>
              <a:gd name="connsiteX7268" fmla="*/ 3592536 w 7044505"/>
              <a:gd name="connsiteY7268" fmla="*/ 179961 h 3473985"/>
              <a:gd name="connsiteX7269" fmla="*/ 3605959 w 7044505"/>
              <a:gd name="connsiteY7269" fmla="*/ 189979 h 3473985"/>
              <a:gd name="connsiteX7270" fmla="*/ 3627649 w 7044505"/>
              <a:gd name="connsiteY7270" fmla="*/ 214684 h 3473985"/>
              <a:gd name="connsiteX7271" fmla="*/ 3615491 w 7044505"/>
              <a:gd name="connsiteY7271" fmla="*/ 185213 h 3473985"/>
              <a:gd name="connsiteX7272" fmla="*/ 3618117 w 7044505"/>
              <a:gd name="connsiteY7272" fmla="*/ 176069 h 3473985"/>
              <a:gd name="connsiteX7273" fmla="*/ 3622884 w 7044505"/>
              <a:gd name="connsiteY7273" fmla="*/ 166538 h 3473985"/>
              <a:gd name="connsiteX7274" fmla="*/ 4342543 w 7044505"/>
              <a:gd name="connsiteY7274" fmla="*/ 156701 h 3473985"/>
              <a:gd name="connsiteX7275" fmla="*/ 4356853 w 7044505"/>
              <a:gd name="connsiteY7275" fmla="*/ 159437 h 3473985"/>
              <a:gd name="connsiteX7276" fmla="*/ 4332536 w 7044505"/>
              <a:gd name="connsiteY7276" fmla="*/ 162354 h 3473985"/>
              <a:gd name="connsiteX7277" fmla="*/ 4342543 w 7044505"/>
              <a:gd name="connsiteY7277" fmla="*/ 156701 h 3473985"/>
              <a:gd name="connsiteX7278" fmla="*/ 4436912 w 7044505"/>
              <a:gd name="connsiteY7278" fmla="*/ 149757 h 3473985"/>
              <a:gd name="connsiteX7279" fmla="*/ 4469000 w 7044505"/>
              <a:gd name="connsiteY7279" fmla="*/ 157102 h 3473985"/>
              <a:gd name="connsiteX7280" fmla="*/ 4448185 w 7044505"/>
              <a:gd name="connsiteY7280" fmla="*/ 165175 h 3473985"/>
              <a:gd name="connsiteX7281" fmla="*/ 4405388 w 7044505"/>
              <a:gd name="connsiteY7281" fmla="*/ 168677 h 3473985"/>
              <a:gd name="connsiteX7282" fmla="*/ 4416963 w 7044505"/>
              <a:gd name="connsiteY7282" fmla="*/ 157102 h 3473985"/>
              <a:gd name="connsiteX7283" fmla="*/ 4431456 w 7044505"/>
              <a:gd name="connsiteY7283" fmla="*/ 151850 h 3473985"/>
              <a:gd name="connsiteX7284" fmla="*/ 4436912 w 7044505"/>
              <a:gd name="connsiteY7284" fmla="*/ 149757 h 3473985"/>
              <a:gd name="connsiteX7285" fmla="*/ 3690192 w 7044505"/>
              <a:gd name="connsiteY7285" fmla="*/ 147085 h 3473985"/>
              <a:gd name="connsiteX7286" fmla="*/ 3711493 w 7044505"/>
              <a:gd name="connsiteY7286" fmla="*/ 159242 h 3473985"/>
              <a:gd name="connsiteX7287" fmla="*/ 3727542 w 7044505"/>
              <a:gd name="connsiteY7287" fmla="*/ 160119 h 3473985"/>
              <a:gd name="connsiteX7288" fmla="*/ 3743202 w 7044505"/>
              <a:gd name="connsiteY7288" fmla="*/ 168775 h 3473985"/>
              <a:gd name="connsiteX7289" fmla="*/ 3746703 w 7044505"/>
              <a:gd name="connsiteY7289" fmla="*/ 149711 h 3473985"/>
              <a:gd name="connsiteX7290" fmla="*/ 3757987 w 7044505"/>
              <a:gd name="connsiteY7290" fmla="*/ 162258 h 3473985"/>
              <a:gd name="connsiteX7291" fmla="*/ 3768783 w 7044505"/>
              <a:gd name="connsiteY7291" fmla="*/ 157006 h 3473985"/>
              <a:gd name="connsiteX7292" fmla="*/ 3797866 w 7044505"/>
              <a:gd name="connsiteY7292" fmla="*/ 160021 h 3473985"/>
              <a:gd name="connsiteX7293" fmla="*/ 3836480 w 7044505"/>
              <a:gd name="connsiteY7293" fmla="*/ 166927 h 3473985"/>
              <a:gd name="connsiteX7294" fmla="*/ 3809635 w 7044505"/>
              <a:gd name="connsiteY7294" fmla="*/ 189006 h 3473985"/>
              <a:gd name="connsiteX7295" fmla="*/ 3784443 w 7044505"/>
              <a:gd name="connsiteY7295" fmla="*/ 199803 h 3473985"/>
              <a:gd name="connsiteX7296" fmla="*/ 3762364 w 7044505"/>
              <a:gd name="connsiteY7296" fmla="*/ 205444 h 3473985"/>
              <a:gd name="connsiteX7297" fmla="*/ 3738922 w 7044505"/>
              <a:gd name="connsiteY7297" fmla="*/ 197663 h 3473985"/>
              <a:gd name="connsiteX7298" fmla="*/ 3692915 w 7044505"/>
              <a:gd name="connsiteY7298" fmla="*/ 191632 h 3473985"/>
              <a:gd name="connsiteX7299" fmla="*/ 3733670 w 7044505"/>
              <a:gd name="connsiteY7299" fmla="*/ 177723 h 3473985"/>
              <a:gd name="connsiteX7300" fmla="*/ 3662568 w 7044505"/>
              <a:gd name="connsiteY7300" fmla="*/ 175584 h 3473985"/>
              <a:gd name="connsiteX7301" fmla="*/ 3664708 w 7044505"/>
              <a:gd name="connsiteY7301" fmla="*/ 168192 h 3473985"/>
              <a:gd name="connsiteX7302" fmla="*/ 3654495 w 7044505"/>
              <a:gd name="connsiteY7302" fmla="*/ 159632 h 3473985"/>
              <a:gd name="connsiteX7303" fmla="*/ 3662762 w 7044505"/>
              <a:gd name="connsiteY7303" fmla="*/ 152240 h 3473985"/>
              <a:gd name="connsiteX7304" fmla="*/ 3677547 w 7044505"/>
              <a:gd name="connsiteY7304" fmla="*/ 162647 h 3473985"/>
              <a:gd name="connsiteX7305" fmla="*/ 3677159 w 7044505"/>
              <a:gd name="connsiteY7305" fmla="*/ 151850 h 3473985"/>
              <a:gd name="connsiteX7306" fmla="*/ 3691457 w 7044505"/>
              <a:gd name="connsiteY7306" fmla="*/ 155741 h 3473985"/>
              <a:gd name="connsiteX7307" fmla="*/ 3690192 w 7044505"/>
              <a:gd name="connsiteY7307" fmla="*/ 147085 h 3473985"/>
              <a:gd name="connsiteX7308" fmla="*/ 4241179 w 7044505"/>
              <a:gd name="connsiteY7308" fmla="*/ 133856 h 3473985"/>
              <a:gd name="connsiteX7309" fmla="*/ 4253946 w 7044505"/>
              <a:gd name="connsiteY7309" fmla="*/ 139108 h 3473985"/>
              <a:gd name="connsiteX7310" fmla="*/ 4220972 w 7044505"/>
              <a:gd name="connsiteY7310" fmla="*/ 145527 h 3473985"/>
              <a:gd name="connsiteX7311" fmla="*/ 4189166 w 7044505"/>
              <a:gd name="connsiteY7311" fmla="*/ 144263 h 3473985"/>
              <a:gd name="connsiteX7312" fmla="*/ 4219221 w 7044505"/>
              <a:gd name="connsiteY7312" fmla="*/ 136773 h 3473985"/>
              <a:gd name="connsiteX7313" fmla="*/ 4241179 w 7044505"/>
              <a:gd name="connsiteY7313" fmla="*/ 133856 h 3473985"/>
              <a:gd name="connsiteX7314" fmla="*/ 4302675 w 7044505"/>
              <a:gd name="connsiteY7314" fmla="*/ 130354 h 3473985"/>
              <a:gd name="connsiteX7315" fmla="*/ 4301508 w 7044505"/>
              <a:gd name="connsiteY7315" fmla="*/ 144263 h 3473985"/>
              <a:gd name="connsiteX7316" fmla="*/ 4278359 w 7044505"/>
              <a:gd name="connsiteY7316" fmla="*/ 156421 h 3473985"/>
              <a:gd name="connsiteX7317" fmla="*/ 4262700 w 7044505"/>
              <a:gd name="connsiteY7317" fmla="*/ 162257 h 3473985"/>
              <a:gd name="connsiteX7318" fmla="*/ 4230310 w 7044505"/>
              <a:gd name="connsiteY7318" fmla="*/ 160506 h 3473985"/>
              <a:gd name="connsiteX7319" fmla="*/ 4248790 w 7044505"/>
              <a:gd name="connsiteY7319" fmla="*/ 150100 h 3473985"/>
              <a:gd name="connsiteX7320" fmla="*/ 4275344 w 7044505"/>
              <a:gd name="connsiteY7320" fmla="*/ 140275 h 3473985"/>
              <a:gd name="connsiteX7321" fmla="*/ 4302675 w 7044505"/>
              <a:gd name="connsiteY7321" fmla="*/ 130354 h 3473985"/>
              <a:gd name="connsiteX7322" fmla="*/ 4504722 w 7044505"/>
              <a:gd name="connsiteY7322" fmla="*/ 126038 h 3473985"/>
              <a:gd name="connsiteX7323" fmla="*/ 4521719 w 7044505"/>
              <a:gd name="connsiteY7323" fmla="*/ 130452 h 3473985"/>
              <a:gd name="connsiteX7324" fmla="*/ 4530375 w 7044505"/>
              <a:gd name="connsiteY7324" fmla="*/ 140859 h 3473985"/>
              <a:gd name="connsiteX7325" fmla="*/ 4474933 w 7044505"/>
              <a:gd name="connsiteY7325" fmla="*/ 147765 h 3473985"/>
              <a:gd name="connsiteX7326" fmla="*/ 4489912 w 7044505"/>
              <a:gd name="connsiteY7326" fmla="*/ 129868 h 3473985"/>
              <a:gd name="connsiteX7327" fmla="*/ 4504722 w 7044505"/>
              <a:gd name="connsiteY7327" fmla="*/ 126038 h 3473985"/>
              <a:gd name="connsiteX7328" fmla="*/ 4582413 w 7044505"/>
              <a:gd name="connsiteY7328" fmla="*/ 121308 h 3473985"/>
              <a:gd name="connsiteX7329" fmla="*/ 4572588 w 7044505"/>
              <a:gd name="connsiteY7329" fmla="*/ 138038 h 3473985"/>
              <a:gd name="connsiteX7330" fmla="*/ 4540200 w 7044505"/>
              <a:gd name="connsiteY7330" fmla="*/ 136287 h 3473985"/>
              <a:gd name="connsiteX7331" fmla="*/ 4563348 w 7044505"/>
              <a:gd name="connsiteY7331" fmla="*/ 127631 h 3473985"/>
              <a:gd name="connsiteX7332" fmla="*/ 4582413 w 7044505"/>
              <a:gd name="connsiteY7332" fmla="*/ 121308 h 3473985"/>
              <a:gd name="connsiteX7333" fmla="*/ 4388440 w 7044505"/>
              <a:gd name="connsiteY7333" fmla="*/ 118767 h 3473985"/>
              <a:gd name="connsiteX7334" fmla="*/ 4404805 w 7044505"/>
              <a:gd name="connsiteY7334" fmla="*/ 122962 h 3473985"/>
              <a:gd name="connsiteX7335" fmla="*/ 4438362 w 7044505"/>
              <a:gd name="connsiteY7335" fmla="*/ 131619 h 3473985"/>
              <a:gd name="connsiteX7336" fmla="*/ 4370081 w 7044505"/>
              <a:gd name="connsiteY7336" fmla="*/ 138038 h 3473985"/>
              <a:gd name="connsiteX7337" fmla="*/ 4390895 w 7044505"/>
              <a:gd name="connsiteY7337" fmla="*/ 125879 h 3473985"/>
              <a:gd name="connsiteX7338" fmla="*/ 4388440 w 7044505"/>
              <a:gd name="connsiteY7338" fmla="*/ 118767 h 3473985"/>
              <a:gd name="connsiteX7339" fmla="*/ 5080548 w 7044505"/>
              <a:gd name="connsiteY7339" fmla="*/ 118330 h 3473985"/>
              <a:gd name="connsiteX7340" fmla="*/ 5096463 w 7044505"/>
              <a:gd name="connsiteY7340" fmla="*/ 122962 h 3473985"/>
              <a:gd name="connsiteX7341" fmla="*/ 5070396 w 7044505"/>
              <a:gd name="connsiteY7341" fmla="*/ 126464 h 3473985"/>
              <a:gd name="connsiteX7342" fmla="*/ 5080548 w 7044505"/>
              <a:gd name="connsiteY7342" fmla="*/ 118330 h 3473985"/>
              <a:gd name="connsiteX7343" fmla="*/ 5169801 w 7044505"/>
              <a:gd name="connsiteY7343" fmla="*/ 114208 h 3473985"/>
              <a:gd name="connsiteX7344" fmla="*/ 5184197 w 7044505"/>
              <a:gd name="connsiteY7344" fmla="*/ 134439 h 3473985"/>
              <a:gd name="connsiteX7345" fmla="*/ 5192270 w 7044505"/>
              <a:gd name="connsiteY7345" fmla="*/ 143679 h 3473985"/>
              <a:gd name="connsiteX7346" fmla="*/ 5187115 w 7044505"/>
              <a:gd name="connsiteY7346" fmla="*/ 159825 h 3473985"/>
              <a:gd name="connsiteX7347" fmla="*/ 5133327 w 7044505"/>
              <a:gd name="connsiteY7347" fmla="*/ 176069 h 3473985"/>
              <a:gd name="connsiteX7348" fmla="*/ 5110178 w 7044505"/>
              <a:gd name="connsiteY7348" fmla="*/ 189978 h 3473985"/>
              <a:gd name="connsiteX7349" fmla="*/ 5092864 w 7044505"/>
              <a:gd name="connsiteY7349" fmla="*/ 178404 h 3473985"/>
              <a:gd name="connsiteX7350" fmla="*/ 5106773 w 7044505"/>
              <a:gd name="connsiteY7350" fmla="*/ 171498 h 3473985"/>
              <a:gd name="connsiteX7351" fmla="*/ 5111442 w 7044505"/>
              <a:gd name="connsiteY7351" fmla="*/ 164008 h 3473985"/>
              <a:gd name="connsiteX7352" fmla="*/ 5110859 w 7044505"/>
              <a:gd name="connsiteY7352" fmla="*/ 150683 h 3473985"/>
              <a:gd name="connsiteX7353" fmla="*/ 5119515 w 7044505"/>
              <a:gd name="connsiteY7353" fmla="*/ 137358 h 3473985"/>
              <a:gd name="connsiteX7354" fmla="*/ 5141497 w 7044505"/>
              <a:gd name="connsiteY7354" fmla="*/ 124031 h 3473985"/>
              <a:gd name="connsiteX7355" fmla="*/ 5169801 w 7044505"/>
              <a:gd name="connsiteY7355" fmla="*/ 114208 h 3473985"/>
              <a:gd name="connsiteX7356" fmla="*/ 1454182 w 7044505"/>
              <a:gd name="connsiteY7356" fmla="*/ 105697 h 3473985"/>
              <a:gd name="connsiteX7357" fmla="*/ 1485076 w 7044505"/>
              <a:gd name="connsiteY7357" fmla="*/ 116639 h 3473985"/>
              <a:gd name="connsiteX7358" fmla="*/ 1546645 w 7044505"/>
              <a:gd name="connsiteY7358" fmla="*/ 150489 h 3473985"/>
              <a:gd name="connsiteX7359" fmla="*/ 1564833 w 7044505"/>
              <a:gd name="connsiteY7359" fmla="*/ 159145 h 3473985"/>
              <a:gd name="connsiteX7360" fmla="*/ 1578742 w 7044505"/>
              <a:gd name="connsiteY7360" fmla="*/ 162647 h 3473985"/>
              <a:gd name="connsiteX7361" fmla="*/ 1587399 w 7044505"/>
              <a:gd name="connsiteY7361" fmla="*/ 180835 h 3473985"/>
              <a:gd name="connsiteX7362" fmla="*/ 1606464 w 7044505"/>
              <a:gd name="connsiteY7362" fmla="*/ 193869 h 3473985"/>
              <a:gd name="connsiteX7363" fmla="*/ 1625527 w 7044505"/>
              <a:gd name="connsiteY7363" fmla="*/ 202525 h 3473985"/>
              <a:gd name="connsiteX7364" fmla="*/ 1592554 w 7044505"/>
              <a:gd name="connsiteY7364" fmla="*/ 213809 h 3473985"/>
              <a:gd name="connsiteX7365" fmla="*/ 1572614 w 7044505"/>
              <a:gd name="connsiteY7365" fmla="*/ 230246 h 3473985"/>
              <a:gd name="connsiteX7366" fmla="*/ 1552676 w 7044505"/>
              <a:gd name="connsiteY7366" fmla="*/ 251937 h 3473985"/>
              <a:gd name="connsiteX7367" fmla="*/ 1524955 w 7044505"/>
              <a:gd name="connsiteY7367" fmla="*/ 252813 h 3473985"/>
              <a:gd name="connsiteX7368" fmla="*/ 1478948 w 7044505"/>
              <a:gd name="connsiteY7368" fmla="*/ 239779 h 3473985"/>
              <a:gd name="connsiteX7369" fmla="*/ 1451227 w 7044505"/>
              <a:gd name="connsiteY7369" fmla="*/ 218964 h 3473985"/>
              <a:gd name="connsiteX7370" fmla="*/ 1485951 w 7044505"/>
              <a:gd name="connsiteY7370" fmla="*/ 202525 h 3473985"/>
              <a:gd name="connsiteX7371" fmla="*/ 1428662 w 7044505"/>
              <a:gd name="connsiteY7371" fmla="*/ 200775 h 3473985"/>
              <a:gd name="connsiteX7372" fmla="*/ 1409598 w 7044505"/>
              <a:gd name="connsiteY7372" fmla="*/ 179960 h 3473985"/>
              <a:gd name="connsiteX7373" fmla="*/ 1416600 w 7044505"/>
              <a:gd name="connsiteY7373" fmla="*/ 169456 h 3473985"/>
              <a:gd name="connsiteX7374" fmla="*/ 1427008 w 7044505"/>
              <a:gd name="connsiteY7374" fmla="*/ 159923 h 3473985"/>
              <a:gd name="connsiteX7375" fmla="*/ 1423506 w 7044505"/>
              <a:gd name="connsiteY7375" fmla="*/ 138233 h 3473985"/>
              <a:gd name="connsiteX7376" fmla="*/ 1439944 w 7044505"/>
              <a:gd name="connsiteY7376" fmla="*/ 128701 h 3473985"/>
              <a:gd name="connsiteX7377" fmla="*/ 1452978 w 7044505"/>
              <a:gd name="connsiteY7377" fmla="*/ 120920 h 3473985"/>
              <a:gd name="connsiteX7378" fmla="*/ 1451227 w 7044505"/>
              <a:gd name="connsiteY7378" fmla="*/ 112263 h 3473985"/>
              <a:gd name="connsiteX7379" fmla="*/ 1454182 w 7044505"/>
              <a:gd name="connsiteY7379" fmla="*/ 105697 h 3473985"/>
              <a:gd name="connsiteX7380" fmla="*/ 4443979 w 7044505"/>
              <a:gd name="connsiteY7380" fmla="*/ 104566 h 3473985"/>
              <a:gd name="connsiteX7381" fmla="*/ 4464331 w 7044505"/>
              <a:gd name="connsiteY7381" fmla="*/ 107885 h 3473985"/>
              <a:gd name="connsiteX7382" fmla="*/ 4447602 w 7044505"/>
              <a:gd name="connsiteY7382" fmla="*/ 113138 h 3473985"/>
              <a:gd name="connsiteX7383" fmla="*/ 4428537 w 7044505"/>
              <a:gd name="connsiteY7383" fmla="*/ 120627 h 3473985"/>
              <a:gd name="connsiteX7384" fmla="*/ 4402957 w 7044505"/>
              <a:gd name="connsiteY7384" fmla="*/ 113721 h 3473985"/>
              <a:gd name="connsiteX7385" fmla="*/ 4429608 w 7044505"/>
              <a:gd name="connsiteY7385" fmla="*/ 109052 h 3473985"/>
              <a:gd name="connsiteX7386" fmla="*/ 4443979 w 7044505"/>
              <a:gd name="connsiteY7386" fmla="*/ 104566 h 3473985"/>
              <a:gd name="connsiteX7387" fmla="*/ 1920372 w 7044505"/>
              <a:gd name="connsiteY7387" fmla="*/ 21758 h 3473985"/>
              <a:gd name="connsiteX7388" fmla="*/ 1929094 w 7044505"/>
              <a:gd name="connsiteY7388" fmla="*/ 23167 h 3473985"/>
              <a:gd name="connsiteX7389" fmla="*/ 1997570 w 7044505"/>
              <a:gd name="connsiteY7389" fmla="*/ 30949 h 3473985"/>
              <a:gd name="connsiteX7390" fmla="*/ 1989788 w 7044505"/>
              <a:gd name="connsiteY7390" fmla="*/ 43107 h 3473985"/>
              <a:gd name="connsiteX7391" fmla="*/ 2034045 w 7044505"/>
              <a:gd name="connsiteY7391" fmla="*/ 37076 h 3473985"/>
              <a:gd name="connsiteX7392" fmla="*/ 2056610 w 7044505"/>
              <a:gd name="connsiteY7392" fmla="*/ 43107 h 3473985"/>
              <a:gd name="connsiteX7393" fmla="*/ 2086957 w 7044505"/>
              <a:gd name="connsiteY7393" fmla="*/ 55265 h 3473985"/>
              <a:gd name="connsiteX7394" fmla="*/ 2081704 w 7044505"/>
              <a:gd name="connsiteY7394" fmla="*/ 74330 h 3473985"/>
              <a:gd name="connsiteX7395" fmla="*/ 2021886 w 7044505"/>
              <a:gd name="connsiteY7395" fmla="*/ 91643 h 3473985"/>
              <a:gd name="connsiteX7396" fmla="*/ 1975880 w 7044505"/>
              <a:gd name="connsiteY7396" fmla="*/ 102050 h 3473985"/>
              <a:gd name="connsiteX7397" fmla="*/ 2033947 w 7044505"/>
              <a:gd name="connsiteY7397" fmla="*/ 105552 h 3473985"/>
              <a:gd name="connsiteX7398" fmla="*/ 1968876 w 7044505"/>
              <a:gd name="connsiteY7398" fmla="*/ 133272 h 3473985"/>
              <a:gd name="connsiteX7399" fmla="*/ 1907307 w 7044505"/>
              <a:gd name="connsiteY7399" fmla="*/ 165370 h 3473985"/>
              <a:gd name="connsiteX7400" fmla="*/ 1890869 w 7044505"/>
              <a:gd name="connsiteY7400" fmla="*/ 182683 h 3473985"/>
              <a:gd name="connsiteX7401" fmla="*/ 1852740 w 7044505"/>
              <a:gd name="connsiteY7401" fmla="*/ 180058 h 3473985"/>
              <a:gd name="connsiteX7402" fmla="*/ 1828424 w 7044505"/>
              <a:gd name="connsiteY7402" fmla="*/ 198246 h 3473985"/>
              <a:gd name="connsiteX7403" fmla="*/ 1784168 w 7044505"/>
              <a:gd name="connsiteY7403" fmla="*/ 209529 h 3473985"/>
              <a:gd name="connsiteX7404" fmla="*/ 1836206 w 7044505"/>
              <a:gd name="connsiteY7404" fmla="*/ 220812 h 3473985"/>
              <a:gd name="connsiteX7405" fmla="*/ 1797202 w 7044505"/>
              <a:gd name="connsiteY7405" fmla="*/ 260691 h 3473985"/>
              <a:gd name="connsiteX7406" fmla="*/ 1760727 w 7044505"/>
              <a:gd name="connsiteY7406" fmla="*/ 263317 h 3473985"/>
              <a:gd name="connsiteX7407" fmla="*/ 1757226 w 7044505"/>
              <a:gd name="connsiteY7407" fmla="*/ 282382 h 3473985"/>
              <a:gd name="connsiteX7408" fmla="*/ 1706063 w 7044505"/>
              <a:gd name="connsiteY7408" fmla="*/ 284132 h 3473985"/>
              <a:gd name="connsiteX7409" fmla="*/ 1705188 w 7044505"/>
              <a:gd name="connsiteY7409" fmla="*/ 295415 h 3473985"/>
              <a:gd name="connsiteX7410" fmla="*/ 1745943 w 7044505"/>
              <a:gd name="connsiteY7410" fmla="*/ 303196 h 3473985"/>
              <a:gd name="connsiteX7411" fmla="*/ 1769383 w 7044505"/>
              <a:gd name="connsiteY7411" fmla="*/ 303196 h 3473985"/>
              <a:gd name="connsiteX7412" fmla="*/ 1760727 w 7044505"/>
              <a:gd name="connsiteY7412" fmla="*/ 320509 h 3473985"/>
              <a:gd name="connsiteX7413" fmla="*/ 1739037 w 7044505"/>
              <a:gd name="connsiteY7413" fmla="*/ 327416 h 3473985"/>
              <a:gd name="connsiteX7414" fmla="*/ 1707815 w 7044505"/>
              <a:gd name="connsiteY7414" fmla="*/ 330041 h 3473985"/>
              <a:gd name="connsiteX7415" fmla="*/ 1678343 w 7044505"/>
              <a:gd name="connsiteY7415" fmla="*/ 320509 h 3473985"/>
              <a:gd name="connsiteX7416" fmla="*/ 1638463 w 7044505"/>
              <a:gd name="connsiteY7416" fmla="*/ 324886 h 3473985"/>
              <a:gd name="connsiteX7417" fmla="*/ 1603740 w 7044505"/>
              <a:gd name="connsiteY7417" fmla="*/ 323136 h 3473985"/>
              <a:gd name="connsiteX7418" fmla="*/ 1539545 w 7044505"/>
              <a:gd name="connsiteY7418" fmla="*/ 316230 h 3473985"/>
              <a:gd name="connsiteX7419" fmla="*/ 1579424 w 7044505"/>
              <a:gd name="connsiteY7419" fmla="*/ 296290 h 3473985"/>
              <a:gd name="connsiteX7420" fmla="*/ 1580299 w 7044505"/>
              <a:gd name="connsiteY7420" fmla="*/ 284132 h 3473985"/>
              <a:gd name="connsiteX7421" fmla="*/ 1582925 w 7044505"/>
              <a:gd name="connsiteY7421" fmla="*/ 265068 h 3473985"/>
              <a:gd name="connsiteX7422" fmla="*/ 1616774 w 7044505"/>
              <a:gd name="connsiteY7422" fmla="*/ 282382 h 3473985"/>
              <a:gd name="connsiteX7423" fmla="*/ 1642840 w 7044505"/>
              <a:gd name="connsiteY7423" fmla="*/ 285007 h 3473985"/>
              <a:gd name="connsiteX7424" fmla="*/ 1620275 w 7044505"/>
              <a:gd name="connsiteY7424" fmla="*/ 258940 h 3473985"/>
              <a:gd name="connsiteX7425" fmla="*/ 1624652 w 7044505"/>
              <a:gd name="connsiteY7425" fmla="*/ 246782 h 3473985"/>
              <a:gd name="connsiteX7426" fmla="*/ 1577868 w 7044505"/>
              <a:gd name="connsiteY7426" fmla="*/ 245907 h 3473985"/>
              <a:gd name="connsiteX7427" fmla="*/ 1628154 w 7044505"/>
              <a:gd name="connsiteY7427" fmla="*/ 223340 h 3473985"/>
              <a:gd name="connsiteX7428" fmla="*/ 1681067 w 7044505"/>
              <a:gd name="connsiteY7428" fmla="*/ 233748 h 3473985"/>
              <a:gd name="connsiteX7429" fmla="*/ 1642938 w 7044505"/>
              <a:gd name="connsiteY7429" fmla="*/ 210307 h 3473985"/>
              <a:gd name="connsiteX7430" fmla="*/ 1606464 w 7044505"/>
              <a:gd name="connsiteY7430" fmla="*/ 186866 h 3473985"/>
              <a:gd name="connsiteX7431" fmla="*/ 1605589 w 7044505"/>
              <a:gd name="connsiteY7431" fmla="*/ 155644 h 3473985"/>
              <a:gd name="connsiteX7432" fmla="*/ 1667158 w 7044505"/>
              <a:gd name="connsiteY7432" fmla="*/ 169552 h 3473985"/>
              <a:gd name="connsiteX7433" fmla="*/ 1700130 w 7044505"/>
              <a:gd name="connsiteY7433" fmla="*/ 179085 h 3473985"/>
              <a:gd name="connsiteX7434" fmla="*/ 1675813 w 7044505"/>
              <a:gd name="connsiteY7434" fmla="*/ 153114 h 3473985"/>
              <a:gd name="connsiteX7435" fmla="*/ 1740009 w 7044505"/>
              <a:gd name="connsiteY7435" fmla="*/ 139206 h 3473985"/>
              <a:gd name="connsiteX7436" fmla="*/ 1740009 w 7044505"/>
              <a:gd name="connsiteY7436" fmla="*/ 122768 h 3473985"/>
              <a:gd name="connsiteX7437" fmla="*/ 1677565 w 7044505"/>
              <a:gd name="connsiteY7437" fmla="*/ 142708 h 3473985"/>
              <a:gd name="connsiteX7438" fmla="*/ 1656750 w 7044505"/>
              <a:gd name="connsiteY7438" fmla="*/ 145333 h 3473985"/>
              <a:gd name="connsiteX7439" fmla="*/ 1601212 w 7044505"/>
              <a:gd name="connsiteY7439" fmla="*/ 140956 h 3473985"/>
              <a:gd name="connsiteX7440" fmla="*/ 1595181 w 7044505"/>
              <a:gd name="connsiteY7440" fmla="*/ 131424 h 3473985"/>
              <a:gd name="connsiteX7441" fmla="*/ 1545770 w 7044505"/>
              <a:gd name="connsiteY7441" fmla="*/ 129674 h 3473985"/>
              <a:gd name="connsiteX7442" fmla="*/ 1527580 w 7044505"/>
              <a:gd name="connsiteY7442" fmla="*/ 117516 h 3473985"/>
              <a:gd name="connsiteX7443" fmla="*/ 1533611 w 7044505"/>
              <a:gd name="connsiteY7443" fmla="*/ 104482 h 3473985"/>
              <a:gd name="connsiteX7444" fmla="*/ 1525830 w 7044505"/>
              <a:gd name="connsiteY7444" fmla="*/ 96701 h 3473985"/>
              <a:gd name="connsiteX7445" fmla="*/ 1514547 w 7044505"/>
              <a:gd name="connsiteY7445" fmla="*/ 94074 h 3473985"/>
              <a:gd name="connsiteX7446" fmla="*/ 1499665 w 7044505"/>
              <a:gd name="connsiteY7446" fmla="*/ 89795 h 3473985"/>
              <a:gd name="connsiteX7447" fmla="*/ 1541295 w 7044505"/>
              <a:gd name="connsiteY7447" fmla="*/ 86293 h 3473985"/>
              <a:gd name="connsiteX7448" fmla="*/ 1556858 w 7044505"/>
              <a:gd name="connsiteY7448" fmla="*/ 74135 h 3473985"/>
              <a:gd name="connsiteX7449" fmla="*/ 1587205 w 7044505"/>
              <a:gd name="connsiteY7449" fmla="*/ 78512 h 3473985"/>
              <a:gd name="connsiteX7450" fmla="*/ 1600239 w 7044505"/>
              <a:gd name="connsiteY7450" fmla="*/ 68980 h 3473985"/>
              <a:gd name="connsiteX7451" fmla="*/ 1619302 w 7044505"/>
              <a:gd name="connsiteY7451" fmla="*/ 57697 h 3473985"/>
              <a:gd name="connsiteX7452" fmla="*/ 1653152 w 7044505"/>
              <a:gd name="connsiteY7452" fmla="*/ 61199 h 3473985"/>
              <a:gd name="connsiteX7453" fmla="*/ 1676592 w 7044505"/>
              <a:gd name="connsiteY7453" fmla="*/ 55168 h 3473985"/>
              <a:gd name="connsiteX7454" fmla="*/ 1708690 w 7044505"/>
              <a:gd name="connsiteY7454" fmla="*/ 48262 h 3473985"/>
              <a:gd name="connsiteX7455" fmla="*/ 1720848 w 7044505"/>
              <a:gd name="connsiteY7455" fmla="*/ 38730 h 3473985"/>
              <a:gd name="connsiteX7456" fmla="*/ 1731255 w 7044505"/>
              <a:gd name="connsiteY7456" fmla="*/ 33478 h 3473985"/>
              <a:gd name="connsiteX7457" fmla="*/ 1766855 w 7044505"/>
              <a:gd name="connsiteY7457" fmla="*/ 35228 h 3473985"/>
              <a:gd name="connsiteX7458" fmla="*/ 1797202 w 7044505"/>
              <a:gd name="connsiteY7458" fmla="*/ 29198 h 3473985"/>
              <a:gd name="connsiteX7459" fmla="*/ 1845737 w 7044505"/>
              <a:gd name="connsiteY7459" fmla="*/ 30949 h 3473985"/>
              <a:gd name="connsiteX7460" fmla="*/ 1860521 w 7044505"/>
              <a:gd name="connsiteY7460" fmla="*/ 31824 h 3473985"/>
              <a:gd name="connsiteX7461" fmla="*/ 1894371 w 7044505"/>
              <a:gd name="connsiteY7461" fmla="*/ 25794 h 3473985"/>
              <a:gd name="connsiteX7462" fmla="*/ 1920372 w 7044505"/>
              <a:gd name="connsiteY7462" fmla="*/ 21758 h 3473985"/>
              <a:gd name="connsiteX7463" fmla="*/ 2681642 w 7044505"/>
              <a:gd name="connsiteY7463" fmla="*/ 505 h 3473985"/>
              <a:gd name="connsiteX7464" fmla="*/ 2741168 w 7044505"/>
              <a:gd name="connsiteY7464" fmla="*/ 7411 h 3473985"/>
              <a:gd name="connsiteX7465" fmla="*/ 2796124 w 7044505"/>
              <a:gd name="connsiteY7465" fmla="*/ 14317 h 3473985"/>
              <a:gd name="connsiteX7466" fmla="*/ 2819856 w 7044505"/>
              <a:gd name="connsiteY7466" fmla="*/ 28226 h 3473985"/>
              <a:gd name="connsiteX7467" fmla="*/ 2846508 w 7044505"/>
              <a:gd name="connsiteY7467" fmla="*/ 36299 h 3473985"/>
              <a:gd name="connsiteX7468" fmla="*/ 2882982 w 7044505"/>
              <a:gd name="connsiteY7468" fmla="*/ 50792 h 3473985"/>
              <a:gd name="connsiteX7469" fmla="*/ 2828610 w 7044505"/>
              <a:gd name="connsiteY7469" fmla="*/ 65868 h 3473985"/>
              <a:gd name="connsiteX7470" fmla="*/ 2736694 w 7044505"/>
              <a:gd name="connsiteY7470" fmla="*/ 72190 h 3473985"/>
              <a:gd name="connsiteX7471" fmla="*/ 2661507 w 7044505"/>
              <a:gd name="connsiteY7471" fmla="*/ 91838 h 3473985"/>
              <a:gd name="connsiteX7472" fmla="*/ 2729205 w 7044505"/>
              <a:gd name="connsiteY7472" fmla="*/ 81431 h 3473985"/>
              <a:gd name="connsiteX7473" fmla="*/ 2808379 w 7044505"/>
              <a:gd name="connsiteY7473" fmla="*/ 83765 h 3473985"/>
              <a:gd name="connsiteX7474" fmla="*/ 2767916 w 7044505"/>
              <a:gd name="connsiteY7474" fmla="*/ 109248 h 3473985"/>
              <a:gd name="connsiteX7475" fmla="*/ 2830362 w 7044505"/>
              <a:gd name="connsiteY7475" fmla="*/ 89600 h 3473985"/>
              <a:gd name="connsiteX7476" fmla="*/ 2855261 w 7044505"/>
              <a:gd name="connsiteY7476" fmla="*/ 73941 h 3473985"/>
              <a:gd name="connsiteX7477" fmla="*/ 2867419 w 7044505"/>
              <a:gd name="connsiteY7477" fmla="*/ 102246 h 3473985"/>
              <a:gd name="connsiteX7478" fmla="*/ 2835031 w 7044505"/>
              <a:gd name="connsiteY7478" fmla="*/ 142708 h 3473985"/>
              <a:gd name="connsiteX7479" fmla="*/ 2868004 w 7044505"/>
              <a:gd name="connsiteY7479" fmla="*/ 121309 h 3473985"/>
              <a:gd name="connsiteX7480" fmla="*/ 2906132 w 7044505"/>
              <a:gd name="connsiteY7480" fmla="*/ 95825 h 3473985"/>
              <a:gd name="connsiteX7481" fmla="*/ 2923445 w 7044505"/>
              <a:gd name="connsiteY7481" fmla="*/ 102148 h 3473985"/>
              <a:gd name="connsiteX7482" fmla="*/ 2963324 w 7044505"/>
              <a:gd name="connsiteY7482" fmla="*/ 99813 h 3473985"/>
              <a:gd name="connsiteX7483" fmla="*/ 3003203 w 7044505"/>
              <a:gd name="connsiteY7483" fmla="*/ 81333 h 3473985"/>
              <a:gd name="connsiteX7484" fmla="*/ 3069733 w 7044505"/>
              <a:gd name="connsiteY7484" fmla="*/ 100398 h 3473985"/>
              <a:gd name="connsiteX7485" fmla="*/ 3025768 w 7044505"/>
              <a:gd name="connsiteY7485" fmla="*/ 120629 h 3473985"/>
              <a:gd name="connsiteX7486" fmla="*/ 3000382 w 7044505"/>
              <a:gd name="connsiteY7486" fmla="*/ 131619 h 3473985"/>
              <a:gd name="connsiteX7487" fmla="*/ 2957586 w 7044505"/>
              <a:gd name="connsiteY7487" fmla="*/ 140276 h 3473985"/>
              <a:gd name="connsiteX7488" fmla="*/ 2948345 w 7044505"/>
              <a:gd name="connsiteY7488" fmla="*/ 146599 h 3473985"/>
              <a:gd name="connsiteX7489" fmla="*/ 2984236 w 7044505"/>
              <a:gd name="connsiteY7489" fmla="*/ 155255 h 3473985"/>
              <a:gd name="connsiteX7490" fmla="*/ 2935117 w 7044505"/>
              <a:gd name="connsiteY7490" fmla="*/ 162161 h 3473985"/>
              <a:gd name="connsiteX7491" fmla="*/ 2908465 w 7044505"/>
              <a:gd name="connsiteY7491" fmla="*/ 178405 h 3473985"/>
              <a:gd name="connsiteX7492" fmla="*/ 2940855 w 7044505"/>
              <a:gd name="connsiteY7492" fmla="*/ 167997 h 3473985"/>
              <a:gd name="connsiteX7493" fmla="*/ 2954182 w 7044505"/>
              <a:gd name="connsiteY7493" fmla="*/ 183559 h 3473985"/>
              <a:gd name="connsiteX7494" fmla="*/ 2921792 w 7044505"/>
              <a:gd name="connsiteY7494" fmla="*/ 203207 h 3473985"/>
              <a:gd name="connsiteX7495" fmla="*/ 2887067 w 7044505"/>
              <a:gd name="connsiteY7495" fmla="*/ 229761 h 3473985"/>
              <a:gd name="connsiteX7496" fmla="*/ 2874909 w 7044505"/>
              <a:gd name="connsiteY7496" fmla="*/ 266235 h 3473985"/>
              <a:gd name="connsiteX7497" fmla="*/ 2890471 w 7044505"/>
              <a:gd name="connsiteY7497" fmla="*/ 265068 h 3473985"/>
              <a:gd name="connsiteX7498" fmla="*/ 2929767 w 7044505"/>
              <a:gd name="connsiteY7498" fmla="*/ 273725 h 3473985"/>
              <a:gd name="connsiteX7499" fmla="*/ 2903213 w 7044505"/>
              <a:gd name="connsiteY7499" fmla="*/ 279464 h 3473985"/>
              <a:gd name="connsiteX7500" fmla="*/ 2935603 w 7044505"/>
              <a:gd name="connsiteY7500" fmla="*/ 286370 h 3473985"/>
              <a:gd name="connsiteX7501" fmla="*/ 2947761 w 7044505"/>
              <a:gd name="connsiteY7501" fmla="*/ 307185 h 3473985"/>
              <a:gd name="connsiteX7502" fmla="*/ 2894557 w 7044505"/>
              <a:gd name="connsiteY7502" fmla="*/ 307185 h 3473985"/>
              <a:gd name="connsiteX7503" fmla="*/ 2868004 w 7044505"/>
              <a:gd name="connsiteY7503" fmla="*/ 310686 h 3473985"/>
              <a:gd name="connsiteX7504" fmla="*/ 2882496 w 7044505"/>
              <a:gd name="connsiteY7504" fmla="*/ 325763 h 3473985"/>
              <a:gd name="connsiteX7505" fmla="*/ 2917219 w 7044505"/>
              <a:gd name="connsiteY7505" fmla="*/ 334419 h 3473985"/>
              <a:gd name="connsiteX7506" fmla="*/ 2926461 w 7044505"/>
              <a:gd name="connsiteY7506" fmla="*/ 370311 h 3473985"/>
              <a:gd name="connsiteX7507" fmla="*/ 2892319 w 7044505"/>
              <a:gd name="connsiteY7507" fmla="*/ 376146 h 3473985"/>
              <a:gd name="connsiteX7508" fmla="*/ 2927627 w 7044505"/>
              <a:gd name="connsiteY7508" fmla="*/ 398128 h 3473985"/>
              <a:gd name="connsiteX7509" fmla="*/ 2922375 w 7044505"/>
              <a:gd name="connsiteY7509" fmla="*/ 411453 h 3473985"/>
              <a:gd name="connsiteX7510" fmla="*/ 2878994 w 7044505"/>
              <a:gd name="connsiteY7510" fmla="*/ 415539 h 3473985"/>
              <a:gd name="connsiteX7511" fmla="*/ 2905061 w 7044505"/>
              <a:gd name="connsiteY7511" fmla="*/ 439855 h 3473985"/>
              <a:gd name="connsiteX7512" fmla="*/ 2872088 w 7044505"/>
              <a:gd name="connsiteY7512" fmla="*/ 447928 h 3473985"/>
              <a:gd name="connsiteX7513" fmla="*/ 2828708 w 7044505"/>
              <a:gd name="connsiteY7513" fmla="*/ 435187 h 3473985"/>
              <a:gd name="connsiteX7514" fmla="*/ 2821218 w 7044505"/>
              <a:gd name="connsiteY7514" fmla="*/ 451333 h 3473985"/>
              <a:gd name="connsiteX7515" fmla="*/ 2829875 w 7044505"/>
              <a:gd name="connsiteY7515" fmla="*/ 464074 h 3473985"/>
              <a:gd name="connsiteX7516" fmla="*/ 2876757 w 7044505"/>
              <a:gd name="connsiteY7516" fmla="*/ 464658 h 3473985"/>
              <a:gd name="connsiteX7517" fmla="*/ 2858277 w 7044505"/>
              <a:gd name="connsiteY7517" fmla="*/ 484889 h 3473985"/>
              <a:gd name="connsiteX7518" fmla="*/ 2829389 w 7044505"/>
              <a:gd name="connsiteY7518" fmla="*/ 481388 h 3473985"/>
              <a:gd name="connsiteX7519" fmla="*/ 2880259 w 7044505"/>
              <a:gd name="connsiteY7519" fmla="*/ 526519 h 3473985"/>
              <a:gd name="connsiteX7520" fmla="*/ 2873353 w 7044505"/>
              <a:gd name="connsiteY7520" fmla="*/ 552489 h 3473985"/>
              <a:gd name="connsiteX7521" fmla="*/ 2830556 w 7044505"/>
              <a:gd name="connsiteY7521" fmla="*/ 537997 h 3473985"/>
              <a:gd name="connsiteX7522" fmla="*/ 2802835 w 7044505"/>
              <a:gd name="connsiteY7522" fmla="*/ 528756 h 3473985"/>
              <a:gd name="connsiteX7523" fmla="*/ 2799333 w 7044505"/>
              <a:gd name="connsiteY7523" fmla="*/ 547237 h 3473985"/>
              <a:gd name="connsiteX7524" fmla="*/ 2793497 w 7044505"/>
              <a:gd name="connsiteY7524" fmla="*/ 559979 h 3473985"/>
              <a:gd name="connsiteX7525" fmla="*/ 2836879 w 7044505"/>
              <a:gd name="connsiteY7525" fmla="*/ 565231 h 3473985"/>
              <a:gd name="connsiteX7526" fmla="*/ 2871602 w 7044505"/>
              <a:gd name="connsiteY7526" fmla="*/ 563481 h 3473985"/>
              <a:gd name="connsiteX7527" fmla="*/ 2864113 w 7044505"/>
              <a:gd name="connsiteY7527" fmla="*/ 573304 h 3473985"/>
              <a:gd name="connsiteX7528" fmla="*/ 2808574 w 7044505"/>
              <a:gd name="connsiteY7528" fmla="*/ 602192 h 3473985"/>
              <a:gd name="connsiteX7529" fmla="*/ 2738639 w 7044505"/>
              <a:gd name="connsiteY7529" fmla="*/ 621257 h 3473985"/>
              <a:gd name="connsiteX7530" fmla="*/ 2709751 w 7044505"/>
              <a:gd name="connsiteY7530" fmla="*/ 627578 h 3473985"/>
              <a:gd name="connsiteX7531" fmla="*/ 2690688 w 7044505"/>
              <a:gd name="connsiteY7531" fmla="*/ 632247 h 3473985"/>
              <a:gd name="connsiteX7532" fmla="*/ 2672207 w 7044505"/>
              <a:gd name="connsiteY7532" fmla="*/ 639737 h 3473985"/>
              <a:gd name="connsiteX7533" fmla="*/ 2647890 w 7044505"/>
              <a:gd name="connsiteY7533" fmla="*/ 664053 h 3473985"/>
              <a:gd name="connsiteX7534" fmla="*/ 2604510 w 7044505"/>
              <a:gd name="connsiteY7534" fmla="*/ 701599 h 3473985"/>
              <a:gd name="connsiteX7535" fmla="*/ 2568035 w 7044505"/>
              <a:gd name="connsiteY7535" fmla="*/ 709087 h 3473985"/>
              <a:gd name="connsiteX7536" fmla="*/ 2563950 w 7044505"/>
              <a:gd name="connsiteY7536" fmla="*/ 698680 h 3473985"/>
              <a:gd name="connsiteX7537" fmla="*/ 2554126 w 7044505"/>
              <a:gd name="connsiteY7537" fmla="*/ 699264 h 3473985"/>
              <a:gd name="connsiteX7538" fmla="*/ 2537883 w 7044505"/>
              <a:gd name="connsiteY7538" fmla="*/ 716091 h 3473985"/>
              <a:gd name="connsiteX7539" fmla="*/ 2519402 w 7044505"/>
              <a:gd name="connsiteY7539" fmla="*/ 727666 h 3473985"/>
              <a:gd name="connsiteX7540" fmla="*/ 2508410 w 7044505"/>
              <a:gd name="connsiteY7540" fmla="*/ 732918 h 3473985"/>
              <a:gd name="connsiteX7541" fmla="*/ 2505493 w 7044505"/>
              <a:gd name="connsiteY7541" fmla="*/ 740407 h 3473985"/>
              <a:gd name="connsiteX7542" fmla="*/ 2509578 w 7044505"/>
              <a:gd name="connsiteY7542" fmla="*/ 754900 h 3473985"/>
              <a:gd name="connsiteX7543" fmla="*/ 2502089 w 7044505"/>
              <a:gd name="connsiteY7543" fmla="*/ 764140 h 3473985"/>
              <a:gd name="connsiteX7544" fmla="*/ 2501505 w 7044505"/>
              <a:gd name="connsiteY7544" fmla="*/ 778049 h 3473985"/>
              <a:gd name="connsiteX7545" fmla="*/ 2493432 w 7044505"/>
              <a:gd name="connsiteY7545" fmla="*/ 793125 h 3473985"/>
              <a:gd name="connsiteX7546" fmla="*/ 2478453 w 7044505"/>
              <a:gd name="connsiteY7546" fmla="*/ 806450 h 3473985"/>
              <a:gd name="connsiteX7547" fmla="*/ 2468629 w 7044505"/>
              <a:gd name="connsiteY7547" fmla="*/ 816275 h 3473985"/>
              <a:gd name="connsiteX7548" fmla="*/ 2470380 w 7044505"/>
              <a:gd name="connsiteY7548" fmla="*/ 846913 h 3473985"/>
              <a:gd name="connsiteX7549" fmla="*/ 2460556 w 7044505"/>
              <a:gd name="connsiteY7549" fmla="*/ 877552 h 3473985"/>
              <a:gd name="connsiteX7550" fmla="*/ 2446063 w 7044505"/>
              <a:gd name="connsiteY7550" fmla="*/ 892532 h 3473985"/>
              <a:gd name="connsiteX7551" fmla="*/ 2411923 w 7044505"/>
              <a:gd name="connsiteY7551" fmla="*/ 879205 h 3473985"/>
              <a:gd name="connsiteX7552" fmla="*/ 2388774 w 7044505"/>
              <a:gd name="connsiteY7552" fmla="*/ 869382 h 3473985"/>
              <a:gd name="connsiteX7553" fmla="*/ 2369709 w 7044505"/>
              <a:gd name="connsiteY7553" fmla="*/ 863643 h 3473985"/>
              <a:gd name="connsiteX7554" fmla="*/ 2347727 w 7044505"/>
              <a:gd name="connsiteY7554" fmla="*/ 849150 h 3473985"/>
              <a:gd name="connsiteX7555" fmla="*/ 2325746 w 7044505"/>
              <a:gd name="connsiteY7555" fmla="*/ 826002 h 3473985"/>
              <a:gd name="connsiteX7556" fmla="*/ 2316505 w 7044505"/>
              <a:gd name="connsiteY7556" fmla="*/ 802269 h 3473985"/>
              <a:gd name="connsiteX7557" fmla="*/ 2301429 w 7044505"/>
              <a:gd name="connsiteY7557" fmla="*/ 785539 h 3473985"/>
              <a:gd name="connsiteX7558" fmla="*/ 2291604 w 7044505"/>
              <a:gd name="connsiteY7558" fmla="*/ 765891 h 3473985"/>
              <a:gd name="connsiteX7559" fmla="*/ 2280031 w 7044505"/>
              <a:gd name="connsiteY7559" fmla="*/ 755483 h 3473985"/>
              <a:gd name="connsiteX7560" fmla="*/ 2276529 w 7044505"/>
              <a:gd name="connsiteY7560" fmla="*/ 721927 h 3473985"/>
              <a:gd name="connsiteX7561" fmla="*/ 2249391 w 7044505"/>
              <a:gd name="connsiteY7561" fmla="*/ 693622 h 3473985"/>
              <a:gd name="connsiteX7562" fmla="*/ 2264468 w 7044505"/>
              <a:gd name="connsiteY7562" fmla="*/ 676309 h 3473985"/>
              <a:gd name="connsiteX7563" fmla="*/ 2245404 w 7044505"/>
              <a:gd name="connsiteY7563" fmla="*/ 659580 h 3473985"/>
              <a:gd name="connsiteX7564" fmla="*/ 2261550 w 7044505"/>
              <a:gd name="connsiteY7564" fmla="*/ 630692 h 3473985"/>
              <a:gd name="connsiteX7565" fmla="*/ 2277112 w 7044505"/>
              <a:gd name="connsiteY7565" fmla="*/ 616782 h 3473985"/>
              <a:gd name="connsiteX7566" fmla="*/ 2302012 w 7044505"/>
              <a:gd name="connsiteY7566" fmla="*/ 615615 h 3473985"/>
              <a:gd name="connsiteX7567" fmla="*/ 2306098 w 7044505"/>
              <a:gd name="connsiteY7567" fmla="*/ 588478 h 3473985"/>
              <a:gd name="connsiteX7568" fmla="*/ 2288785 w 7044505"/>
              <a:gd name="connsiteY7568" fmla="*/ 568246 h 3473985"/>
              <a:gd name="connsiteX7569" fmla="*/ 2236164 w 7044505"/>
              <a:gd name="connsiteY7569" fmla="*/ 543931 h 3473985"/>
              <a:gd name="connsiteX7570" fmla="*/ 2288200 w 7044505"/>
              <a:gd name="connsiteY7570" fmla="*/ 548015 h 3473985"/>
              <a:gd name="connsiteX7571" fmla="*/ 2296273 w 7044505"/>
              <a:gd name="connsiteY7571" fmla="*/ 539942 h 3473985"/>
              <a:gd name="connsiteX7572" fmla="*/ 2258729 w 7044505"/>
              <a:gd name="connsiteY7572" fmla="*/ 522045 h 3473985"/>
              <a:gd name="connsiteX7573" fmla="*/ 2251823 w 7044505"/>
              <a:gd name="connsiteY7573" fmla="*/ 502397 h 3473985"/>
              <a:gd name="connsiteX7574" fmla="*/ 2222352 w 7044505"/>
              <a:gd name="connsiteY7574" fmla="*/ 515139 h 3473985"/>
              <a:gd name="connsiteX7575" fmla="*/ 2213112 w 7044505"/>
              <a:gd name="connsiteY7575" fmla="*/ 488585 h 3473985"/>
              <a:gd name="connsiteX7576" fmla="*/ 2222935 w 7044505"/>
              <a:gd name="connsiteY7576" fmla="*/ 464270 h 3473985"/>
              <a:gd name="connsiteX7577" fmla="*/ 2213112 w 7044505"/>
              <a:gd name="connsiteY7577" fmla="*/ 444038 h 3473985"/>
              <a:gd name="connsiteX7578" fmla="*/ 2199202 w 7044505"/>
              <a:gd name="connsiteY7578" fmla="*/ 422639 h 3473985"/>
              <a:gd name="connsiteX7579" fmla="*/ 2181305 w 7044505"/>
              <a:gd name="connsiteY7579" fmla="*/ 390834 h 3473985"/>
              <a:gd name="connsiteX7580" fmla="*/ 2154168 w 7044505"/>
              <a:gd name="connsiteY7580" fmla="*/ 364863 h 3473985"/>
              <a:gd name="connsiteX7581" fmla="*/ 2122946 w 7044505"/>
              <a:gd name="connsiteY7581" fmla="*/ 344632 h 3473985"/>
              <a:gd name="connsiteX7582" fmla="*/ 2059917 w 7044505"/>
              <a:gd name="connsiteY7582" fmla="*/ 327902 h 3473985"/>
              <a:gd name="connsiteX7583" fmla="*/ 2036185 w 7044505"/>
              <a:gd name="connsiteY7583" fmla="*/ 332571 h 3473985"/>
              <a:gd name="connsiteX7584" fmla="*/ 2010117 w 7044505"/>
              <a:gd name="connsiteY7584" fmla="*/ 337240 h 3473985"/>
              <a:gd name="connsiteX7585" fmla="*/ 1990469 w 7044505"/>
              <a:gd name="connsiteY7585" fmla="*/ 339575 h 3473985"/>
              <a:gd name="connsiteX7586" fmla="*/ 1958664 w 7044505"/>
              <a:gd name="connsiteY7586" fmla="*/ 336073 h 3473985"/>
              <a:gd name="connsiteX7587" fmla="*/ 1935514 w 7044505"/>
              <a:gd name="connsiteY7587" fmla="*/ 323331 h 3473985"/>
              <a:gd name="connsiteX7588" fmla="*/ 1934930 w 7044505"/>
              <a:gd name="connsiteY7588" fmla="*/ 307768 h 3473985"/>
              <a:gd name="connsiteX7589" fmla="*/ 1899622 w 7044505"/>
              <a:gd name="connsiteY7589" fmla="*/ 298527 h 3473985"/>
              <a:gd name="connsiteX7590" fmla="*/ 1947672 w 7044505"/>
              <a:gd name="connsiteY7590" fmla="*/ 289288 h 3473985"/>
              <a:gd name="connsiteX7591" fmla="*/ 2000293 w 7044505"/>
              <a:gd name="connsiteY7591" fmla="*/ 285787 h 3473985"/>
              <a:gd name="connsiteX7592" fmla="*/ 1969654 w 7044505"/>
              <a:gd name="connsiteY7592" fmla="*/ 274212 h 3473985"/>
              <a:gd name="connsiteX7593" fmla="*/ 1916450 w 7044505"/>
              <a:gd name="connsiteY7593" fmla="*/ 270127 h 3473985"/>
              <a:gd name="connsiteX7594" fmla="*/ 1884061 w 7044505"/>
              <a:gd name="connsiteY7594" fmla="*/ 260887 h 3473985"/>
              <a:gd name="connsiteX7595" fmla="*/ 1872486 w 7044505"/>
              <a:gd name="connsiteY7595" fmla="*/ 246393 h 3473985"/>
              <a:gd name="connsiteX7596" fmla="*/ 1947089 w 7044505"/>
              <a:gd name="connsiteY7596" fmla="*/ 217505 h 3473985"/>
              <a:gd name="connsiteX7597" fmla="*/ 2008366 w 7044505"/>
              <a:gd name="connsiteY7597" fmla="*/ 206514 h 3473985"/>
              <a:gd name="connsiteX7598" fmla="*/ 2024513 w 7044505"/>
              <a:gd name="connsiteY7598" fmla="*/ 170624 h 3473985"/>
              <a:gd name="connsiteX7599" fmla="*/ 1976560 w 7044505"/>
              <a:gd name="connsiteY7599" fmla="*/ 163134 h 3473985"/>
              <a:gd name="connsiteX7600" fmla="*/ 2065073 w 7044505"/>
              <a:gd name="connsiteY7600" fmla="*/ 115084 h 3473985"/>
              <a:gd name="connsiteX7601" fmla="*/ 2102617 w 7044505"/>
              <a:gd name="connsiteY7601" fmla="*/ 120921 h 3473985"/>
              <a:gd name="connsiteX7602" fmla="*/ 2096878 w 7044505"/>
              <a:gd name="connsiteY7602" fmla="*/ 91448 h 3473985"/>
              <a:gd name="connsiteX7603" fmla="*/ 2140843 w 7044505"/>
              <a:gd name="connsiteY7603" fmla="*/ 85710 h 3473985"/>
              <a:gd name="connsiteX7604" fmla="*/ 2153584 w 7044505"/>
              <a:gd name="connsiteY7604" fmla="*/ 81625 h 3473985"/>
              <a:gd name="connsiteX7605" fmla="*/ 2177318 w 7044505"/>
              <a:gd name="connsiteY7605" fmla="*/ 68883 h 3473985"/>
              <a:gd name="connsiteX7606" fmla="*/ 2236844 w 7044505"/>
              <a:gd name="connsiteY7606" fmla="*/ 59643 h 3473985"/>
              <a:gd name="connsiteX7607" fmla="*/ 2247252 w 7044505"/>
              <a:gd name="connsiteY7607" fmla="*/ 99521 h 3473985"/>
              <a:gd name="connsiteX7608" fmla="*/ 2263495 w 7044505"/>
              <a:gd name="connsiteY7608" fmla="*/ 86196 h 3473985"/>
              <a:gd name="connsiteX7609" fmla="*/ 2265246 w 7044505"/>
              <a:gd name="connsiteY7609" fmla="*/ 61296 h 3473985"/>
              <a:gd name="connsiteX7610" fmla="*/ 2301137 w 7044505"/>
              <a:gd name="connsiteY7610" fmla="*/ 80944 h 3473985"/>
              <a:gd name="connsiteX7611" fmla="*/ 2328275 w 7044505"/>
              <a:gd name="connsiteY7611" fmla="*/ 79777 h 3473985"/>
              <a:gd name="connsiteX7612" fmla="*/ 2304541 w 7044505"/>
              <a:gd name="connsiteY7612" fmla="*/ 52542 h 3473985"/>
              <a:gd name="connsiteX7613" fmla="*/ 2357163 w 7044505"/>
              <a:gd name="connsiteY7613" fmla="*/ 64117 h 3473985"/>
              <a:gd name="connsiteX7614" fmla="*/ 2400543 w 7044505"/>
              <a:gd name="connsiteY7614" fmla="*/ 80263 h 3473985"/>
              <a:gd name="connsiteX7615" fmla="*/ 2426026 w 7044505"/>
              <a:gd name="connsiteY7615" fmla="*/ 84932 h 3473985"/>
              <a:gd name="connsiteX7616" fmla="*/ 2376324 w 7044505"/>
              <a:gd name="connsiteY7616" fmla="*/ 53710 h 3473985"/>
              <a:gd name="connsiteX7617" fmla="*/ 2411047 w 7044505"/>
              <a:gd name="connsiteY7617" fmla="*/ 43302 h 3473985"/>
              <a:gd name="connsiteX7618" fmla="*/ 2391400 w 7044505"/>
              <a:gd name="connsiteY7618" fmla="*/ 25406 h 3473985"/>
              <a:gd name="connsiteX7619" fmla="*/ 2456179 w 7044505"/>
              <a:gd name="connsiteY7619" fmla="*/ 17916 h 3473985"/>
              <a:gd name="connsiteX7620" fmla="*/ 2509383 w 7044505"/>
              <a:gd name="connsiteY7620" fmla="*/ 17916 h 3473985"/>
              <a:gd name="connsiteX7621" fmla="*/ 2539439 w 7044505"/>
              <a:gd name="connsiteY7621" fmla="*/ 24239 h 3473985"/>
              <a:gd name="connsiteX7622" fmla="*/ 2553348 w 7044505"/>
              <a:gd name="connsiteY7622" fmla="*/ 16749 h 3473985"/>
              <a:gd name="connsiteX7623" fmla="*/ 2572412 w 7044505"/>
              <a:gd name="connsiteY7623" fmla="*/ 7508 h 3473985"/>
              <a:gd name="connsiteX7624" fmla="*/ 2600133 w 7044505"/>
              <a:gd name="connsiteY7624" fmla="*/ 2839 h 3473985"/>
              <a:gd name="connsiteX7625" fmla="*/ 2681642 w 7044505"/>
              <a:gd name="connsiteY7625" fmla="*/ 505 h 34739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 ang="0">
                <a:pos x="connsiteX1072" y="connsiteY1072"/>
              </a:cxn>
              <a:cxn ang="0">
                <a:pos x="connsiteX1073" y="connsiteY1073"/>
              </a:cxn>
              <a:cxn ang="0">
                <a:pos x="connsiteX1074" y="connsiteY1074"/>
              </a:cxn>
              <a:cxn ang="0">
                <a:pos x="connsiteX1075" y="connsiteY1075"/>
              </a:cxn>
              <a:cxn ang="0">
                <a:pos x="connsiteX1076" y="connsiteY1076"/>
              </a:cxn>
              <a:cxn ang="0">
                <a:pos x="connsiteX1077" y="connsiteY1077"/>
              </a:cxn>
              <a:cxn ang="0">
                <a:pos x="connsiteX1078" y="connsiteY1078"/>
              </a:cxn>
              <a:cxn ang="0">
                <a:pos x="connsiteX1079" y="connsiteY1079"/>
              </a:cxn>
              <a:cxn ang="0">
                <a:pos x="connsiteX1080" y="connsiteY1080"/>
              </a:cxn>
              <a:cxn ang="0">
                <a:pos x="connsiteX1081" y="connsiteY1081"/>
              </a:cxn>
              <a:cxn ang="0">
                <a:pos x="connsiteX1082" y="connsiteY1082"/>
              </a:cxn>
              <a:cxn ang="0">
                <a:pos x="connsiteX1083" y="connsiteY1083"/>
              </a:cxn>
              <a:cxn ang="0">
                <a:pos x="connsiteX1084" y="connsiteY1084"/>
              </a:cxn>
              <a:cxn ang="0">
                <a:pos x="connsiteX1085" y="connsiteY1085"/>
              </a:cxn>
              <a:cxn ang="0">
                <a:pos x="connsiteX1086" y="connsiteY1086"/>
              </a:cxn>
              <a:cxn ang="0">
                <a:pos x="connsiteX1087" y="connsiteY1087"/>
              </a:cxn>
              <a:cxn ang="0">
                <a:pos x="connsiteX1088" y="connsiteY1088"/>
              </a:cxn>
              <a:cxn ang="0">
                <a:pos x="connsiteX1089" y="connsiteY1089"/>
              </a:cxn>
              <a:cxn ang="0">
                <a:pos x="connsiteX1090" y="connsiteY1090"/>
              </a:cxn>
              <a:cxn ang="0">
                <a:pos x="connsiteX1091" y="connsiteY1091"/>
              </a:cxn>
              <a:cxn ang="0">
                <a:pos x="connsiteX1092" y="connsiteY1092"/>
              </a:cxn>
              <a:cxn ang="0">
                <a:pos x="connsiteX1093" y="connsiteY1093"/>
              </a:cxn>
              <a:cxn ang="0">
                <a:pos x="connsiteX1094" y="connsiteY1094"/>
              </a:cxn>
              <a:cxn ang="0">
                <a:pos x="connsiteX1095" y="connsiteY1095"/>
              </a:cxn>
              <a:cxn ang="0">
                <a:pos x="connsiteX1096" y="connsiteY1096"/>
              </a:cxn>
              <a:cxn ang="0">
                <a:pos x="connsiteX1097" y="connsiteY1097"/>
              </a:cxn>
              <a:cxn ang="0">
                <a:pos x="connsiteX1098" y="connsiteY1098"/>
              </a:cxn>
              <a:cxn ang="0">
                <a:pos x="connsiteX1099" y="connsiteY1099"/>
              </a:cxn>
              <a:cxn ang="0">
                <a:pos x="connsiteX1100" y="connsiteY1100"/>
              </a:cxn>
              <a:cxn ang="0">
                <a:pos x="connsiteX1101" y="connsiteY1101"/>
              </a:cxn>
              <a:cxn ang="0">
                <a:pos x="connsiteX1102" y="connsiteY1102"/>
              </a:cxn>
              <a:cxn ang="0">
                <a:pos x="connsiteX1103" y="connsiteY1103"/>
              </a:cxn>
              <a:cxn ang="0">
                <a:pos x="connsiteX1104" y="connsiteY1104"/>
              </a:cxn>
              <a:cxn ang="0">
                <a:pos x="connsiteX1105" y="connsiteY1105"/>
              </a:cxn>
              <a:cxn ang="0">
                <a:pos x="connsiteX1106" y="connsiteY1106"/>
              </a:cxn>
              <a:cxn ang="0">
                <a:pos x="connsiteX1107" y="connsiteY1107"/>
              </a:cxn>
              <a:cxn ang="0">
                <a:pos x="connsiteX1108" y="connsiteY1108"/>
              </a:cxn>
              <a:cxn ang="0">
                <a:pos x="connsiteX1109" y="connsiteY1109"/>
              </a:cxn>
              <a:cxn ang="0">
                <a:pos x="connsiteX1110" y="connsiteY1110"/>
              </a:cxn>
              <a:cxn ang="0">
                <a:pos x="connsiteX1111" y="connsiteY1111"/>
              </a:cxn>
              <a:cxn ang="0">
                <a:pos x="connsiteX1112" y="connsiteY1112"/>
              </a:cxn>
              <a:cxn ang="0">
                <a:pos x="connsiteX1113" y="connsiteY1113"/>
              </a:cxn>
              <a:cxn ang="0">
                <a:pos x="connsiteX1114" y="connsiteY1114"/>
              </a:cxn>
              <a:cxn ang="0">
                <a:pos x="connsiteX1115" y="connsiteY1115"/>
              </a:cxn>
              <a:cxn ang="0">
                <a:pos x="connsiteX1116" y="connsiteY1116"/>
              </a:cxn>
              <a:cxn ang="0">
                <a:pos x="connsiteX1117" y="connsiteY1117"/>
              </a:cxn>
              <a:cxn ang="0">
                <a:pos x="connsiteX1118" y="connsiteY1118"/>
              </a:cxn>
              <a:cxn ang="0">
                <a:pos x="connsiteX1119" y="connsiteY1119"/>
              </a:cxn>
              <a:cxn ang="0">
                <a:pos x="connsiteX1120" y="connsiteY1120"/>
              </a:cxn>
              <a:cxn ang="0">
                <a:pos x="connsiteX1121" y="connsiteY1121"/>
              </a:cxn>
              <a:cxn ang="0">
                <a:pos x="connsiteX1122" y="connsiteY1122"/>
              </a:cxn>
              <a:cxn ang="0">
                <a:pos x="connsiteX1123" y="connsiteY1123"/>
              </a:cxn>
              <a:cxn ang="0">
                <a:pos x="connsiteX1124" y="connsiteY1124"/>
              </a:cxn>
              <a:cxn ang="0">
                <a:pos x="connsiteX1125" y="connsiteY1125"/>
              </a:cxn>
              <a:cxn ang="0">
                <a:pos x="connsiteX1126" y="connsiteY1126"/>
              </a:cxn>
              <a:cxn ang="0">
                <a:pos x="connsiteX1127" y="connsiteY1127"/>
              </a:cxn>
              <a:cxn ang="0">
                <a:pos x="connsiteX1128" y="connsiteY1128"/>
              </a:cxn>
              <a:cxn ang="0">
                <a:pos x="connsiteX1129" y="connsiteY1129"/>
              </a:cxn>
              <a:cxn ang="0">
                <a:pos x="connsiteX1130" y="connsiteY1130"/>
              </a:cxn>
              <a:cxn ang="0">
                <a:pos x="connsiteX1131" y="connsiteY1131"/>
              </a:cxn>
              <a:cxn ang="0">
                <a:pos x="connsiteX1132" y="connsiteY1132"/>
              </a:cxn>
              <a:cxn ang="0">
                <a:pos x="connsiteX1133" y="connsiteY1133"/>
              </a:cxn>
              <a:cxn ang="0">
                <a:pos x="connsiteX1134" y="connsiteY1134"/>
              </a:cxn>
              <a:cxn ang="0">
                <a:pos x="connsiteX1135" y="connsiteY1135"/>
              </a:cxn>
              <a:cxn ang="0">
                <a:pos x="connsiteX1136" y="connsiteY1136"/>
              </a:cxn>
              <a:cxn ang="0">
                <a:pos x="connsiteX1137" y="connsiteY1137"/>
              </a:cxn>
              <a:cxn ang="0">
                <a:pos x="connsiteX1138" y="connsiteY1138"/>
              </a:cxn>
              <a:cxn ang="0">
                <a:pos x="connsiteX1139" y="connsiteY1139"/>
              </a:cxn>
              <a:cxn ang="0">
                <a:pos x="connsiteX1140" y="connsiteY1140"/>
              </a:cxn>
              <a:cxn ang="0">
                <a:pos x="connsiteX1141" y="connsiteY1141"/>
              </a:cxn>
              <a:cxn ang="0">
                <a:pos x="connsiteX1142" y="connsiteY1142"/>
              </a:cxn>
              <a:cxn ang="0">
                <a:pos x="connsiteX1143" y="connsiteY1143"/>
              </a:cxn>
              <a:cxn ang="0">
                <a:pos x="connsiteX1144" y="connsiteY1144"/>
              </a:cxn>
              <a:cxn ang="0">
                <a:pos x="connsiteX1145" y="connsiteY1145"/>
              </a:cxn>
              <a:cxn ang="0">
                <a:pos x="connsiteX1146" y="connsiteY1146"/>
              </a:cxn>
              <a:cxn ang="0">
                <a:pos x="connsiteX1147" y="connsiteY1147"/>
              </a:cxn>
              <a:cxn ang="0">
                <a:pos x="connsiteX1148" y="connsiteY1148"/>
              </a:cxn>
              <a:cxn ang="0">
                <a:pos x="connsiteX1149" y="connsiteY1149"/>
              </a:cxn>
              <a:cxn ang="0">
                <a:pos x="connsiteX1150" y="connsiteY1150"/>
              </a:cxn>
              <a:cxn ang="0">
                <a:pos x="connsiteX1151" y="connsiteY1151"/>
              </a:cxn>
              <a:cxn ang="0">
                <a:pos x="connsiteX1152" y="connsiteY1152"/>
              </a:cxn>
              <a:cxn ang="0">
                <a:pos x="connsiteX1153" y="connsiteY1153"/>
              </a:cxn>
              <a:cxn ang="0">
                <a:pos x="connsiteX1154" y="connsiteY1154"/>
              </a:cxn>
              <a:cxn ang="0">
                <a:pos x="connsiteX1155" y="connsiteY1155"/>
              </a:cxn>
              <a:cxn ang="0">
                <a:pos x="connsiteX1156" y="connsiteY1156"/>
              </a:cxn>
              <a:cxn ang="0">
                <a:pos x="connsiteX1157" y="connsiteY1157"/>
              </a:cxn>
              <a:cxn ang="0">
                <a:pos x="connsiteX1158" y="connsiteY1158"/>
              </a:cxn>
              <a:cxn ang="0">
                <a:pos x="connsiteX1159" y="connsiteY1159"/>
              </a:cxn>
              <a:cxn ang="0">
                <a:pos x="connsiteX1160" y="connsiteY1160"/>
              </a:cxn>
              <a:cxn ang="0">
                <a:pos x="connsiteX1161" y="connsiteY1161"/>
              </a:cxn>
              <a:cxn ang="0">
                <a:pos x="connsiteX1162" y="connsiteY1162"/>
              </a:cxn>
              <a:cxn ang="0">
                <a:pos x="connsiteX1163" y="connsiteY1163"/>
              </a:cxn>
              <a:cxn ang="0">
                <a:pos x="connsiteX1164" y="connsiteY1164"/>
              </a:cxn>
              <a:cxn ang="0">
                <a:pos x="connsiteX1165" y="connsiteY1165"/>
              </a:cxn>
              <a:cxn ang="0">
                <a:pos x="connsiteX1166" y="connsiteY1166"/>
              </a:cxn>
              <a:cxn ang="0">
                <a:pos x="connsiteX1167" y="connsiteY1167"/>
              </a:cxn>
              <a:cxn ang="0">
                <a:pos x="connsiteX1168" y="connsiteY1168"/>
              </a:cxn>
              <a:cxn ang="0">
                <a:pos x="connsiteX1169" y="connsiteY1169"/>
              </a:cxn>
              <a:cxn ang="0">
                <a:pos x="connsiteX1170" y="connsiteY1170"/>
              </a:cxn>
              <a:cxn ang="0">
                <a:pos x="connsiteX1171" y="connsiteY1171"/>
              </a:cxn>
              <a:cxn ang="0">
                <a:pos x="connsiteX1172" y="connsiteY1172"/>
              </a:cxn>
              <a:cxn ang="0">
                <a:pos x="connsiteX1173" y="connsiteY1173"/>
              </a:cxn>
              <a:cxn ang="0">
                <a:pos x="connsiteX1174" y="connsiteY1174"/>
              </a:cxn>
              <a:cxn ang="0">
                <a:pos x="connsiteX1175" y="connsiteY1175"/>
              </a:cxn>
              <a:cxn ang="0">
                <a:pos x="connsiteX1176" y="connsiteY1176"/>
              </a:cxn>
              <a:cxn ang="0">
                <a:pos x="connsiteX1177" y="connsiteY1177"/>
              </a:cxn>
              <a:cxn ang="0">
                <a:pos x="connsiteX1178" y="connsiteY1178"/>
              </a:cxn>
              <a:cxn ang="0">
                <a:pos x="connsiteX1179" y="connsiteY1179"/>
              </a:cxn>
              <a:cxn ang="0">
                <a:pos x="connsiteX1180" y="connsiteY1180"/>
              </a:cxn>
              <a:cxn ang="0">
                <a:pos x="connsiteX1181" y="connsiteY1181"/>
              </a:cxn>
              <a:cxn ang="0">
                <a:pos x="connsiteX1182" y="connsiteY1182"/>
              </a:cxn>
              <a:cxn ang="0">
                <a:pos x="connsiteX1183" y="connsiteY1183"/>
              </a:cxn>
              <a:cxn ang="0">
                <a:pos x="connsiteX1184" y="connsiteY1184"/>
              </a:cxn>
              <a:cxn ang="0">
                <a:pos x="connsiteX1185" y="connsiteY1185"/>
              </a:cxn>
              <a:cxn ang="0">
                <a:pos x="connsiteX1186" y="connsiteY1186"/>
              </a:cxn>
              <a:cxn ang="0">
                <a:pos x="connsiteX1187" y="connsiteY1187"/>
              </a:cxn>
              <a:cxn ang="0">
                <a:pos x="connsiteX1188" y="connsiteY1188"/>
              </a:cxn>
              <a:cxn ang="0">
                <a:pos x="connsiteX1189" y="connsiteY1189"/>
              </a:cxn>
              <a:cxn ang="0">
                <a:pos x="connsiteX1190" y="connsiteY1190"/>
              </a:cxn>
              <a:cxn ang="0">
                <a:pos x="connsiteX1191" y="connsiteY1191"/>
              </a:cxn>
              <a:cxn ang="0">
                <a:pos x="connsiteX1192" y="connsiteY1192"/>
              </a:cxn>
              <a:cxn ang="0">
                <a:pos x="connsiteX1193" y="connsiteY1193"/>
              </a:cxn>
              <a:cxn ang="0">
                <a:pos x="connsiteX1194" y="connsiteY1194"/>
              </a:cxn>
              <a:cxn ang="0">
                <a:pos x="connsiteX1195" y="connsiteY1195"/>
              </a:cxn>
              <a:cxn ang="0">
                <a:pos x="connsiteX1196" y="connsiteY1196"/>
              </a:cxn>
              <a:cxn ang="0">
                <a:pos x="connsiteX1197" y="connsiteY1197"/>
              </a:cxn>
              <a:cxn ang="0">
                <a:pos x="connsiteX1198" y="connsiteY1198"/>
              </a:cxn>
              <a:cxn ang="0">
                <a:pos x="connsiteX1199" y="connsiteY1199"/>
              </a:cxn>
              <a:cxn ang="0">
                <a:pos x="connsiteX1200" y="connsiteY1200"/>
              </a:cxn>
              <a:cxn ang="0">
                <a:pos x="connsiteX1201" y="connsiteY1201"/>
              </a:cxn>
              <a:cxn ang="0">
                <a:pos x="connsiteX1202" y="connsiteY1202"/>
              </a:cxn>
              <a:cxn ang="0">
                <a:pos x="connsiteX1203" y="connsiteY1203"/>
              </a:cxn>
              <a:cxn ang="0">
                <a:pos x="connsiteX1204" y="connsiteY1204"/>
              </a:cxn>
              <a:cxn ang="0">
                <a:pos x="connsiteX1205" y="connsiteY1205"/>
              </a:cxn>
              <a:cxn ang="0">
                <a:pos x="connsiteX1206" y="connsiteY1206"/>
              </a:cxn>
              <a:cxn ang="0">
                <a:pos x="connsiteX1207" y="connsiteY1207"/>
              </a:cxn>
              <a:cxn ang="0">
                <a:pos x="connsiteX1208" y="connsiteY1208"/>
              </a:cxn>
              <a:cxn ang="0">
                <a:pos x="connsiteX1209" y="connsiteY1209"/>
              </a:cxn>
              <a:cxn ang="0">
                <a:pos x="connsiteX1210" y="connsiteY1210"/>
              </a:cxn>
              <a:cxn ang="0">
                <a:pos x="connsiteX1211" y="connsiteY1211"/>
              </a:cxn>
              <a:cxn ang="0">
                <a:pos x="connsiteX1212" y="connsiteY1212"/>
              </a:cxn>
              <a:cxn ang="0">
                <a:pos x="connsiteX1213" y="connsiteY1213"/>
              </a:cxn>
              <a:cxn ang="0">
                <a:pos x="connsiteX1214" y="connsiteY1214"/>
              </a:cxn>
              <a:cxn ang="0">
                <a:pos x="connsiteX1215" y="connsiteY1215"/>
              </a:cxn>
              <a:cxn ang="0">
                <a:pos x="connsiteX1216" y="connsiteY1216"/>
              </a:cxn>
              <a:cxn ang="0">
                <a:pos x="connsiteX1217" y="connsiteY1217"/>
              </a:cxn>
              <a:cxn ang="0">
                <a:pos x="connsiteX1218" y="connsiteY1218"/>
              </a:cxn>
              <a:cxn ang="0">
                <a:pos x="connsiteX1219" y="connsiteY1219"/>
              </a:cxn>
              <a:cxn ang="0">
                <a:pos x="connsiteX1220" y="connsiteY1220"/>
              </a:cxn>
              <a:cxn ang="0">
                <a:pos x="connsiteX1221" y="connsiteY1221"/>
              </a:cxn>
              <a:cxn ang="0">
                <a:pos x="connsiteX1222" y="connsiteY1222"/>
              </a:cxn>
              <a:cxn ang="0">
                <a:pos x="connsiteX1223" y="connsiteY1223"/>
              </a:cxn>
              <a:cxn ang="0">
                <a:pos x="connsiteX1224" y="connsiteY1224"/>
              </a:cxn>
              <a:cxn ang="0">
                <a:pos x="connsiteX1225" y="connsiteY1225"/>
              </a:cxn>
              <a:cxn ang="0">
                <a:pos x="connsiteX1226" y="connsiteY1226"/>
              </a:cxn>
              <a:cxn ang="0">
                <a:pos x="connsiteX1227" y="connsiteY1227"/>
              </a:cxn>
              <a:cxn ang="0">
                <a:pos x="connsiteX1228" y="connsiteY1228"/>
              </a:cxn>
              <a:cxn ang="0">
                <a:pos x="connsiteX1229" y="connsiteY1229"/>
              </a:cxn>
              <a:cxn ang="0">
                <a:pos x="connsiteX1230" y="connsiteY1230"/>
              </a:cxn>
              <a:cxn ang="0">
                <a:pos x="connsiteX1231" y="connsiteY1231"/>
              </a:cxn>
              <a:cxn ang="0">
                <a:pos x="connsiteX1232" y="connsiteY1232"/>
              </a:cxn>
              <a:cxn ang="0">
                <a:pos x="connsiteX1233" y="connsiteY1233"/>
              </a:cxn>
              <a:cxn ang="0">
                <a:pos x="connsiteX1234" y="connsiteY1234"/>
              </a:cxn>
              <a:cxn ang="0">
                <a:pos x="connsiteX1235" y="connsiteY1235"/>
              </a:cxn>
              <a:cxn ang="0">
                <a:pos x="connsiteX1236" y="connsiteY1236"/>
              </a:cxn>
              <a:cxn ang="0">
                <a:pos x="connsiteX1237" y="connsiteY1237"/>
              </a:cxn>
              <a:cxn ang="0">
                <a:pos x="connsiteX1238" y="connsiteY1238"/>
              </a:cxn>
              <a:cxn ang="0">
                <a:pos x="connsiteX1239" y="connsiteY1239"/>
              </a:cxn>
              <a:cxn ang="0">
                <a:pos x="connsiteX1240" y="connsiteY1240"/>
              </a:cxn>
              <a:cxn ang="0">
                <a:pos x="connsiteX1241" y="connsiteY1241"/>
              </a:cxn>
              <a:cxn ang="0">
                <a:pos x="connsiteX1242" y="connsiteY1242"/>
              </a:cxn>
              <a:cxn ang="0">
                <a:pos x="connsiteX1243" y="connsiteY1243"/>
              </a:cxn>
              <a:cxn ang="0">
                <a:pos x="connsiteX1244" y="connsiteY1244"/>
              </a:cxn>
              <a:cxn ang="0">
                <a:pos x="connsiteX1245" y="connsiteY1245"/>
              </a:cxn>
              <a:cxn ang="0">
                <a:pos x="connsiteX1246" y="connsiteY1246"/>
              </a:cxn>
              <a:cxn ang="0">
                <a:pos x="connsiteX1247" y="connsiteY1247"/>
              </a:cxn>
              <a:cxn ang="0">
                <a:pos x="connsiteX1248" y="connsiteY1248"/>
              </a:cxn>
              <a:cxn ang="0">
                <a:pos x="connsiteX1249" y="connsiteY1249"/>
              </a:cxn>
              <a:cxn ang="0">
                <a:pos x="connsiteX1250" y="connsiteY1250"/>
              </a:cxn>
              <a:cxn ang="0">
                <a:pos x="connsiteX1251" y="connsiteY1251"/>
              </a:cxn>
              <a:cxn ang="0">
                <a:pos x="connsiteX1252" y="connsiteY1252"/>
              </a:cxn>
              <a:cxn ang="0">
                <a:pos x="connsiteX1253" y="connsiteY1253"/>
              </a:cxn>
              <a:cxn ang="0">
                <a:pos x="connsiteX1254" y="connsiteY1254"/>
              </a:cxn>
              <a:cxn ang="0">
                <a:pos x="connsiteX1255" y="connsiteY1255"/>
              </a:cxn>
              <a:cxn ang="0">
                <a:pos x="connsiteX1256" y="connsiteY1256"/>
              </a:cxn>
              <a:cxn ang="0">
                <a:pos x="connsiteX1257" y="connsiteY1257"/>
              </a:cxn>
              <a:cxn ang="0">
                <a:pos x="connsiteX1258" y="connsiteY1258"/>
              </a:cxn>
              <a:cxn ang="0">
                <a:pos x="connsiteX1259" y="connsiteY1259"/>
              </a:cxn>
              <a:cxn ang="0">
                <a:pos x="connsiteX1260" y="connsiteY1260"/>
              </a:cxn>
              <a:cxn ang="0">
                <a:pos x="connsiteX1261" y="connsiteY1261"/>
              </a:cxn>
              <a:cxn ang="0">
                <a:pos x="connsiteX1262" y="connsiteY1262"/>
              </a:cxn>
              <a:cxn ang="0">
                <a:pos x="connsiteX1263" y="connsiteY1263"/>
              </a:cxn>
              <a:cxn ang="0">
                <a:pos x="connsiteX1264" y="connsiteY1264"/>
              </a:cxn>
              <a:cxn ang="0">
                <a:pos x="connsiteX1265" y="connsiteY1265"/>
              </a:cxn>
              <a:cxn ang="0">
                <a:pos x="connsiteX1266" y="connsiteY1266"/>
              </a:cxn>
              <a:cxn ang="0">
                <a:pos x="connsiteX1267" y="connsiteY1267"/>
              </a:cxn>
              <a:cxn ang="0">
                <a:pos x="connsiteX1268" y="connsiteY1268"/>
              </a:cxn>
              <a:cxn ang="0">
                <a:pos x="connsiteX1269" y="connsiteY1269"/>
              </a:cxn>
              <a:cxn ang="0">
                <a:pos x="connsiteX1270" y="connsiteY1270"/>
              </a:cxn>
              <a:cxn ang="0">
                <a:pos x="connsiteX1271" y="connsiteY1271"/>
              </a:cxn>
              <a:cxn ang="0">
                <a:pos x="connsiteX1272" y="connsiteY1272"/>
              </a:cxn>
              <a:cxn ang="0">
                <a:pos x="connsiteX1273" y="connsiteY1273"/>
              </a:cxn>
              <a:cxn ang="0">
                <a:pos x="connsiteX1274" y="connsiteY1274"/>
              </a:cxn>
              <a:cxn ang="0">
                <a:pos x="connsiteX1275" y="connsiteY1275"/>
              </a:cxn>
              <a:cxn ang="0">
                <a:pos x="connsiteX1276" y="connsiteY1276"/>
              </a:cxn>
              <a:cxn ang="0">
                <a:pos x="connsiteX1277" y="connsiteY1277"/>
              </a:cxn>
              <a:cxn ang="0">
                <a:pos x="connsiteX1278" y="connsiteY1278"/>
              </a:cxn>
              <a:cxn ang="0">
                <a:pos x="connsiteX1279" y="connsiteY1279"/>
              </a:cxn>
              <a:cxn ang="0">
                <a:pos x="connsiteX1280" y="connsiteY1280"/>
              </a:cxn>
              <a:cxn ang="0">
                <a:pos x="connsiteX1281" y="connsiteY1281"/>
              </a:cxn>
              <a:cxn ang="0">
                <a:pos x="connsiteX1282" y="connsiteY1282"/>
              </a:cxn>
              <a:cxn ang="0">
                <a:pos x="connsiteX1283" y="connsiteY1283"/>
              </a:cxn>
              <a:cxn ang="0">
                <a:pos x="connsiteX1284" y="connsiteY1284"/>
              </a:cxn>
              <a:cxn ang="0">
                <a:pos x="connsiteX1285" y="connsiteY1285"/>
              </a:cxn>
              <a:cxn ang="0">
                <a:pos x="connsiteX1286" y="connsiteY1286"/>
              </a:cxn>
              <a:cxn ang="0">
                <a:pos x="connsiteX1287" y="connsiteY1287"/>
              </a:cxn>
              <a:cxn ang="0">
                <a:pos x="connsiteX1288" y="connsiteY1288"/>
              </a:cxn>
              <a:cxn ang="0">
                <a:pos x="connsiteX1289" y="connsiteY1289"/>
              </a:cxn>
              <a:cxn ang="0">
                <a:pos x="connsiteX1290" y="connsiteY1290"/>
              </a:cxn>
              <a:cxn ang="0">
                <a:pos x="connsiteX1291" y="connsiteY1291"/>
              </a:cxn>
              <a:cxn ang="0">
                <a:pos x="connsiteX1292" y="connsiteY1292"/>
              </a:cxn>
              <a:cxn ang="0">
                <a:pos x="connsiteX1293" y="connsiteY1293"/>
              </a:cxn>
              <a:cxn ang="0">
                <a:pos x="connsiteX1294" y="connsiteY1294"/>
              </a:cxn>
              <a:cxn ang="0">
                <a:pos x="connsiteX1295" y="connsiteY1295"/>
              </a:cxn>
              <a:cxn ang="0">
                <a:pos x="connsiteX1296" y="connsiteY1296"/>
              </a:cxn>
              <a:cxn ang="0">
                <a:pos x="connsiteX1297" y="connsiteY1297"/>
              </a:cxn>
              <a:cxn ang="0">
                <a:pos x="connsiteX1298" y="connsiteY1298"/>
              </a:cxn>
              <a:cxn ang="0">
                <a:pos x="connsiteX1299" y="connsiteY1299"/>
              </a:cxn>
              <a:cxn ang="0">
                <a:pos x="connsiteX1300" y="connsiteY1300"/>
              </a:cxn>
              <a:cxn ang="0">
                <a:pos x="connsiteX1301" y="connsiteY1301"/>
              </a:cxn>
              <a:cxn ang="0">
                <a:pos x="connsiteX1302" y="connsiteY1302"/>
              </a:cxn>
              <a:cxn ang="0">
                <a:pos x="connsiteX1303" y="connsiteY1303"/>
              </a:cxn>
              <a:cxn ang="0">
                <a:pos x="connsiteX1304" y="connsiteY1304"/>
              </a:cxn>
              <a:cxn ang="0">
                <a:pos x="connsiteX1305" y="connsiteY1305"/>
              </a:cxn>
              <a:cxn ang="0">
                <a:pos x="connsiteX1306" y="connsiteY1306"/>
              </a:cxn>
              <a:cxn ang="0">
                <a:pos x="connsiteX1307" y="connsiteY1307"/>
              </a:cxn>
              <a:cxn ang="0">
                <a:pos x="connsiteX1308" y="connsiteY1308"/>
              </a:cxn>
              <a:cxn ang="0">
                <a:pos x="connsiteX1309" y="connsiteY1309"/>
              </a:cxn>
              <a:cxn ang="0">
                <a:pos x="connsiteX1310" y="connsiteY1310"/>
              </a:cxn>
              <a:cxn ang="0">
                <a:pos x="connsiteX1311" y="connsiteY1311"/>
              </a:cxn>
              <a:cxn ang="0">
                <a:pos x="connsiteX1312" y="connsiteY1312"/>
              </a:cxn>
              <a:cxn ang="0">
                <a:pos x="connsiteX1313" y="connsiteY1313"/>
              </a:cxn>
              <a:cxn ang="0">
                <a:pos x="connsiteX1314" y="connsiteY1314"/>
              </a:cxn>
              <a:cxn ang="0">
                <a:pos x="connsiteX1315" y="connsiteY1315"/>
              </a:cxn>
              <a:cxn ang="0">
                <a:pos x="connsiteX1316" y="connsiteY1316"/>
              </a:cxn>
              <a:cxn ang="0">
                <a:pos x="connsiteX1317" y="connsiteY1317"/>
              </a:cxn>
              <a:cxn ang="0">
                <a:pos x="connsiteX1318" y="connsiteY1318"/>
              </a:cxn>
              <a:cxn ang="0">
                <a:pos x="connsiteX1319" y="connsiteY1319"/>
              </a:cxn>
              <a:cxn ang="0">
                <a:pos x="connsiteX1320" y="connsiteY1320"/>
              </a:cxn>
              <a:cxn ang="0">
                <a:pos x="connsiteX1321" y="connsiteY1321"/>
              </a:cxn>
              <a:cxn ang="0">
                <a:pos x="connsiteX1322" y="connsiteY1322"/>
              </a:cxn>
              <a:cxn ang="0">
                <a:pos x="connsiteX1323" y="connsiteY1323"/>
              </a:cxn>
              <a:cxn ang="0">
                <a:pos x="connsiteX1324" y="connsiteY1324"/>
              </a:cxn>
              <a:cxn ang="0">
                <a:pos x="connsiteX1325" y="connsiteY1325"/>
              </a:cxn>
              <a:cxn ang="0">
                <a:pos x="connsiteX1326" y="connsiteY1326"/>
              </a:cxn>
              <a:cxn ang="0">
                <a:pos x="connsiteX1327" y="connsiteY1327"/>
              </a:cxn>
              <a:cxn ang="0">
                <a:pos x="connsiteX1328" y="connsiteY1328"/>
              </a:cxn>
              <a:cxn ang="0">
                <a:pos x="connsiteX1329" y="connsiteY1329"/>
              </a:cxn>
              <a:cxn ang="0">
                <a:pos x="connsiteX1330" y="connsiteY1330"/>
              </a:cxn>
              <a:cxn ang="0">
                <a:pos x="connsiteX1331" y="connsiteY1331"/>
              </a:cxn>
              <a:cxn ang="0">
                <a:pos x="connsiteX1332" y="connsiteY1332"/>
              </a:cxn>
              <a:cxn ang="0">
                <a:pos x="connsiteX1333" y="connsiteY1333"/>
              </a:cxn>
              <a:cxn ang="0">
                <a:pos x="connsiteX1334" y="connsiteY1334"/>
              </a:cxn>
              <a:cxn ang="0">
                <a:pos x="connsiteX1335" y="connsiteY1335"/>
              </a:cxn>
              <a:cxn ang="0">
                <a:pos x="connsiteX1336" y="connsiteY1336"/>
              </a:cxn>
              <a:cxn ang="0">
                <a:pos x="connsiteX1337" y="connsiteY1337"/>
              </a:cxn>
              <a:cxn ang="0">
                <a:pos x="connsiteX1338" y="connsiteY1338"/>
              </a:cxn>
              <a:cxn ang="0">
                <a:pos x="connsiteX1339" y="connsiteY1339"/>
              </a:cxn>
              <a:cxn ang="0">
                <a:pos x="connsiteX1340" y="connsiteY1340"/>
              </a:cxn>
              <a:cxn ang="0">
                <a:pos x="connsiteX1341" y="connsiteY1341"/>
              </a:cxn>
              <a:cxn ang="0">
                <a:pos x="connsiteX1342" y="connsiteY1342"/>
              </a:cxn>
              <a:cxn ang="0">
                <a:pos x="connsiteX1343" y="connsiteY1343"/>
              </a:cxn>
              <a:cxn ang="0">
                <a:pos x="connsiteX1344" y="connsiteY1344"/>
              </a:cxn>
              <a:cxn ang="0">
                <a:pos x="connsiteX1345" y="connsiteY1345"/>
              </a:cxn>
              <a:cxn ang="0">
                <a:pos x="connsiteX1346" y="connsiteY1346"/>
              </a:cxn>
              <a:cxn ang="0">
                <a:pos x="connsiteX1347" y="connsiteY1347"/>
              </a:cxn>
              <a:cxn ang="0">
                <a:pos x="connsiteX1348" y="connsiteY1348"/>
              </a:cxn>
              <a:cxn ang="0">
                <a:pos x="connsiteX1349" y="connsiteY1349"/>
              </a:cxn>
              <a:cxn ang="0">
                <a:pos x="connsiteX1350" y="connsiteY1350"/>
              </a:cxn>
              <a:cxn ang="0">
                <a:pos x="connsiteX1351" y="connsiteY1351"/>
              </a:cxn>
              <a:cxn ang="0">
                <a:pos x="connsiteX1352" y="connsiteY1352"/>
              </a:cxn>
              <a:cxn ang="0">
                <a:pos x="connsiteX1353" y="connsiteY1353"/>
              </a:cxn>
              <a:cxn ang="0">
                <a:pos x="connsiteX1354" y="connsiteY1354"/>
              </a:cxn>
              <a:cxn ang="0">
                <a:pos x="connsiteX1355" y="connsiteY1355"/>
              </a:cxn>
              <a:cxn ang="0">
                <a:pos x="connsiteX1356" y="connsiteY1356"/>
              </a:cxn>
              <a:cxn ang="0">
                <a:pos x="connsiteX1357" y="connsiteY1357"/>
              </a:cxn>
              <a:cxn ang="0">
                <a:pos x="connsiteX1358" y="connsiteY1358"/>
              </a:cxn>
              <a:cxn ang="0">
                <a:pos x="connsiteX1359" y="connsiteY1359"/>
              </a:cxn>
              <a:cxn ang="0">
                <a:pos x="connsiteX1360" y="connsiteY1360"/>
              </a:cxn>
              <a:cxn ang="0">
                <a:pos x="connsiteX1361" y="connsiteY1361"/>
              </a:cxn>
              <a:cxn ang="0">
                <a:pos x="connsiteX1362" y="connsiteY1362"/>
              </a:cxn>
              <a:cxn ang="0">
                <a:pos x="connsiteX1363" y="connsiteY1363"/>
              </a:cxn>
              <a:cxn ang="0">
                <a:pos x="connsiteX1364" y="connsiteY1364"/>
              </a:cxn>
              <a:cxn ang="0">
                <a:pos x="connsiteX1365" y="connsiteY1365"/>
              </a:cxn>
              <a:cxn ang="0">
                <a:pos x="connsiteX1366" y="connsiteY1366"/>
              </a:cxn>
              <a:cxn ang="0">
                <a:pos x="connsiteX1367" y="connsiteY1367"/>
              </a:cxn>
              <a:cxn ang="0">
                <a:pos x="connsiteX1368" y="connsiteY1368"/>
              </a:cxn>
              <a:cxn ang="0">
                <a:pos x="connsiteX1369" y="connsiteY1369"/>
              </a:cxn>
              <a:cxn ang="0">
                <a:pos x="connsiteX1370" y="connsiteY1370"/>
              </a:cxn>
              <a:cxn ang="0">
                <a:pos x="connsiteX1371" y="connsiteY1371"/>
              </a:cxn>
              <a:cxn ang="0">
                <a:pos x="connsiteX1372" y="connsiteY1372"/>
              </a:cxn>
              <a:cxn ang="0">
                <a:pos x="connsiteX1373" y="connsiteY1373"/>
              </a:cxn>
              <a:cxn ang="0">
                <a:pos x="connsiteX1374" y="connsiteY1374"/>
              </a:cxn>
              <a:cxn ang="0">
                <a:pos x="connsiteX1375" y="connsiteY1375"/>
              </a:cxn>
              <a:cxn ang="0">
                <a:pos x="connsiteX1376" y="connsiteY1376"/>
              </a:cxn>
              <a:cxn ang="0">
                <a:pos x="connsiteX1377" y="connsiteY1377"/>
              </a:cxn>
              <a:cxn ang="0">
                <a:pos x="connsiteX1378" y="connsiteY1378"/>
              </a:cxn>
              <a:cxn ang="0">
                <a:pos x="connsiteX1379" y="connsiteY1379"/>
              </a:cxn>
              <a:cxn ang="0">
                <a:pos x="connsiteX1380" y="connsiteY1380"/>
              </a:cxn>
              <a:cxn ang="0">
                <a:pos x="connsiteX1381" y="connsiteY1381"/>
              </a:cxn>
              <a:cxn ang="0">
                <a:pos x="connsiteX1382" y="connsiteY1382"/>
              </a:cxn>
              <a:cxn ang="0">
                <a:pos x="connsiteX1383" y="connsiteY1383"/>
              </a:cxn>
              <a:cxn ang="0">
                <a:pos x="connsiteX1384" y="connsiteY1384"/>
              </a:cxn>
              <a:cxn ang="0">
                <a:pos x="connsiteX1385" y="connsiteY1385"/>
              </a:cxn>
              <a:cxn ang="0">
                <a:pos x="connsiteX1386" y="connsiteY1386"/>
              </a:cxn>
              <a:cxn ang="0">
                <a:pos x="connsiteX1387" y="connsiteY1387"/>
              </a:cxn>
              <a:cxn ang="0">
                <a:pos x="connsiteX1388" y="connsiteY1388"/>
              </a:cxn>
              <a:cxn ang="0">
                <a:pos x="connsiteX1389" y="connsiteY1389"/>
              </a:cxn>
              <a:cxn ang="0">
                <a:pos x="connsiteX1390" y="connsiteY1390"/>
              </a:cxn>
              <a:cxn ang="0">
                <a:pos x="connsiteX1391" y="connsiteY1391"/>
              </a:cxn>
              <a:cxn ang="0">
                <a:pos x="connsiteX1392" y="connsiteY1392"/>
              </a:cxn>
              <a:cxn ang="0">
                <a:pos x="connsiteX1393" y="connsiteY1393"/>
              </a:cxn>
              <a:cxn ang="0">
                <a:pos x="connsiteX1394" y="connsiteY1394"/>
              </a:cxn>
              <a:cxn ang="0">
                <a:pos x="connsiteX1395" y="connsiteY1395"/>
              </a:cxn>
              <a:cxn ang="0">
                <a:pos x="connsiteX1396" y="connsiteY1396"/>
              </a:cxn>
              <a:cxn ang="0">
                <a:pos x="connsiteX1397" y="connsiteY1397"/>
              </a:cxn>
              <a:cxn ang="0">
                <a:pos x="connsiteX1398" y="connsiteY1398"/>
              </a:cxn>
              <a:cxn ang="0">
                <a:pos x="connsiteX1399" y="connsiteY1399"/>
              </a:cxn>
              <a:cxn ang="0">
                <a:pos x="connsiteX1400" y="connsiteY1400"/>
              </a:cxn>
              <a:cxn ang="0">
                <a:pos x="connsiteX1401" y="connsiteY1401"/>
              </a:cxn>
              <a:cxn ang="0">
                <a:pos x="connsiteX1402" y="connsiteY1402"/>
              </a:cxn>
              <a:cxn ang="0">
                <a:pos x="connsiteX1403" y="connsiteY1403"/>
              </a:cxn>
              <a:cxn ang="0">
                <a:pos x="connsiteX1404" y="connsiteY1404"/>
              </a:cxn>
              <a:cxn ang="0">
                <a:pos x="connsiteX1405" y="connsiteY1405"/>
              </a:cxn>
              <a:cxn ang="0">
                <a:pos x="connsiteX1406" y="connsiteY1406"/>
              </a:cxn>
              <a:cxn ang="0">
                <a:pos x="connsiteX1407" y="connsiteY1407"/>
              </a:cxn>
              <a:cxn ang="0">
                <a:pos x="connsiteX1408" y="connsiteY1408"/>
              </a:cxn>
              <a:cxn ang="0">
                <a:pos x="connsiteX1409" y="connsiteY1409"/>
              </a:cxn>
              <a:cxn ang="0">
                <a:pos x="connsiteX1410" y="connsiteY1410"/>
              </a:cxn>
              <a:cxn ang="0">
                <a:pos x="connsiteX1411" y="connsiteY1411"/>
              </a:cxn>
              <a:cxn ang="0">
                <a:pos x="connsiteX1412" y="connsiteY1412"/>
              </a:cxn>
              <a:cxn ang="0">
                <a:pos x="connsiteX1413" y="connsiteY1413"/>
              </a:cxn>
              <a:cxn ang="0">
                <a:pos x="connsiteX1414" y="connsiteY1414"/>
              </a:cxn>
              <a:cxn ang="0">
                <a:pos x="connsiteX1415" y="connsiteY1415"/>
              </a:cxn>
              <a:cxn ang="0">
                <a:pos x="connsiteX1416" y="connsiteY1416"/>
              </a:cxn>
              <a:cxn ang="0">
                <a:pos x="connsiteX1417" y="connsiteY1417"/>
              </a:cxn>
              <a:cxn ang="0">
                <a:pos x="connsiteX1418" y="connsiteY1418"/>
              </a:cxn>
              <a:cxn ang="0">
                <a:pos x="connsiteX1419" y="connsiteY1419"/>
              </a:cxn>
              <a:cxn ang="0">
                <a:pos x="connsiteX1420" y="connsiteY1420"/>
              </a:cxn>
              <a:cxn ang="0">
                <a:pos x="connsiteX1421" y="connsiteY1421"/>
              </a:cxn>
              <a:cxn ang="0">
                <a:pos x="connsiteX1422" y="connsiteY1422"/>
              </a:cxn>
              <a:cxn ang="0">
                <a:pos x="connsiteX1423" y="connsiteY1423"/>
              </a:cxn>
              <a:cxn ang="0">
                <a:pos x="connsiteX1424" y="connsiteY1424"/>
              </a:cxn>
              <a:cxn ang="0">
                <a:pos x="connsiteX1425" y="connsiteY1425"/>
              </a:cxn>
              <a:cxn ang="0">
                <a:pos x="connsiteX1426" y="connsiteY1426"/>
              </a:cxn>
              <a:cxn ang="0">
                <a:pos x="connsiteX1427" y="connsiteY1427"/>
              </a:cxn>
              <a:cxn ang="0">
                <a:pos x="connsiteX1428" y="connsiteY1428"/>
              </a:cxn>
              <a:cxn ang="0">
                <a:pos x="connsiteX1429" y="connsiteY1429"/>
              </a:cxn>
              <a:cxn ang="0">
                <a:pos x="connsiteX1430" y="connsiteY1430"/>
              </a:cxn>
              <a:cxn ang="0">
                <a:pos x="connsiteX1431" y="connsiteY1431"/>
              </a:cxn>
              <a:cxn ang="0">
                <a:pos x="connsiteX1432" y="connsiteY1432"/>
              </a:cxn>
              <a:cxn ang="0">
                <a:pos x="connsiteX1433" y="connsiteY1433"/>
              </a:cxn>
              <a:cxn ang="0">
                <a:pos x="connsiteX1434" y="connsiteY1434"/>
              </a:cxn>
              <a:cxn ang="0">
                <a:pos x="connsiteX1435" y="connsiteY1435"/>
              </a:cxn>
              <a:cxn ang="0">
                <a:pos x="connsiteX1436" y="connsiteY1436"/>
              </a:cxn>
              <a:cxn ang="0">
                <a:pos x="connsiteX1437" y="connsiteY1437"/>
              </a:cxn>
              <a:cxn ang="0">
                <a:pos x="connsiteX1438" y="connsiteY1438"/>
              </a:cxn>
              <a:cxn ang="0">
                <a:pos x="connsiteX1439" y="connsiteY1439"/>
              </a:cxn>
              <a:cxn ang="0">
                <a:pos x="connsiteX1440" y="connsiteY1440"/>
              </a:cxn>
              <a:cxn ang="0">
                <a:pos x="connsiteX1441" y="connsiteY1441"/>
              </a:cxn>
              <a:cxn ang="0">
                <a:pos x="connsiteX1442" y="connsiteY1442"/>
              </a:cxn>
              <a:cxn ang="0">
                <a:pos x="connsiteX1443" y="connsiteY1443"/>
              </a:cxn>
              <a:cxn ang="0">
                <a:pos x="connsiteX1444" y="connsiteY1444"/>
              </a:cxn>
              <a:cxn ang="0">
                <a:pos x="connsiteX1445" y="connsiteY1445"/>
              </a:cxn>
              <a:cxn ang="0">
                <a:pos x="connsiteX1446" y="connsiteY1446"/>
              </a:cxn>
              <a:cxn ang="0">
                <a:pos x="connsiteX1447" y="connsiteY1447"/>
              </a:cxn>
              <a:cxn ang="0">
                <a:pos x="connsiteX1448" y="connsiteY1448"/>
              </a:cxn>
              <a:cxn ang="0">
                <a:pos x="connsiteX1449" y="connsiteY1449"/>
              </a:cxn>
              <a:cxn ang="0">
                <a:pos x="connsiteX1450" y="connsiteY1450"/>
              </a:cxn>
              <a:cxn ang="0">
                <a:pos x="connsiteX1451" y="connsiteY1451"/>
              </a:cxn>
              <a:cxn ang="0">
                <a:pos x="connsiteX1452" y="connsiteY1452"/>
              </a:cxn>
              <a:cxn ang="0">
                <a:pos x="connsiteX1453" y="connsiteY1453"/>
              </a:cxn>
              <a:cxn ang="0">
                <a:pos x="connsiteX1454" y="connsiteY1454"/>
              </a:cxn>
              <a:cxn ang="0">
                <a:pos x="connsiteX1455" y="connsiteY1455"/>
              </a:cxn>
              <a:cxn ang="0">
                <a:pos x="connsiteX1456" y="connsiteY1456"/>
              </a:cxn>
              <a:cxn ang="0">
                <a:pos x="connsiteX1457" y="connsiteY1457"/>
              </a:cxn>
              <a:cxn ang="0">
                <a:pos x="connsiteX1458" y="connsiteY1458"/>
              </a:cxn>
              <a:cxn ang="0">
                <a:pos x="connsiteX1459" y="connsiteY1459"/>
              </a:cxn>
              <a:cxn ang="0">
                <a:pos x="connsiteX1460" y="connsiteY1460"/>
              </a:cxn>
              <a:cxn ang="0">
                <a:pos x="connsiteX1461" y="connsiteY1461"/>
              </a:cxn>
              <a:cxn ang="0">
                <a:pos x="connsiteX1462" y="connsiteY1462"/>
              </a:cxn>
              <a:cxn ang="0">
                <a:pos x="connsiteX1463" y="connsiteY1463"/>
              </a:cxn>
              <a:cxn ang="0">
                <a:pos x="connsiteX1464" y="connsiteY1464"/>
              </a:cxn>
              <a:cxn ang="0">
                <a:pos x="connsiteX1465" y="connsiteY1465"/>
              </a:cxn>
              <a:cxn ang="0">
                <a:pos x="connsiteX1466" y="connsiteY1466"/>
              </a:cxn>
              <a:cxn ang="0">
                <a:pos x="connsiteX1467" y="connsiteY1467"/>
              </a:cxn>
              <a:cxn ang="0">
                <a:pos x="connsiteX1468" y="connsiteY1468"/>
              </a:cxn>
              <a:cxn ang="0">
                <a:pos x="connsiteX1469" y="connsiteY1469"/>
              </a:cxn>
              <a:cxn ang="0">
                <a:pos x="connsiteX1470" y="connsiteY1470"/>
              </a:cxn>
              <a:cxn ang="0">
                <a:pos x="connsiteX1471" y="connsiteY1471"/>
              </a:cxn>
              <a:cxn ang="0">
                <a:pos x="connsiteX1472" y="connsiteY1472"/>
              </a:cxn>
              <a:cxn ang="0">
                <a:pos x="connsiteX1473" y="connsiteY1473"/>
              </a:cxn>
              <a:cxn ang="0">
                <a:pos x="connsiteX1474" y="connsiteY1474"/>
              </a:cxn>
              <a:cxn ang="0">
                <a:pos x="connsiteX1475" y="connsiteY1475"/>
              </a:cxn>
              <a:cxn ang="0">
                <a:pos x="connsiteX1476" y="connsiteY1476"/>
              </a:cxn>
              <a:cxn ang="0">
                <a:pos x="connsiteX1477" y="connsiteY1477"/>
              </a:cxn>
              <a:cxn ang="0">
                <a:pos x="connsiteX1478" y="connsiteY1478"/>
              </a:cxn>
              <a:cxn ang="0">
                <a:pos x="connsiteX1479" y="connsiteY1479"/>
              </a:cxn>
              <a:cxn ang="0">
                <a:pos x="connsiteX1480" y="connsiteY1480"/>
              </a:cxn>
              <a:cxn ang="0">
                <a:pos x="connsiteX1481" y="connsiteY1481"/>
              </a:cxn>
              <a:cxn ang="0">
                <a:pos x="connsiteX1482" y="connsiteY1482"/>
              </a:cxn>
              <a:cxn ang="0">
                <a:pos x="connsiteX1483" y="connsiteY1483"/>
              </a:cxn>
              <a:cxn ang="0">
                <a:pos x="connsiteX1484" y="connsiteY1484"/>
              </a:cxn>
              <a:cxn ang="0">
                <a:pos x="connsiteX1485" y="connsiteY1485"/>
              </a:cxn>
              <a:cxn ang="0">
                <a:pos x="connsiteX1486" y="connsiteY1486"/>
              </a:cxn>
              <a:cxn ang="0">
                <a:pos x="connsiteX1487" y="connsiteY1487"/>
              </a:cxn>
              <a:cxn ang="0">
                <a:pos x="connsiteX1488" y="connsiteY1488"/>
              </a:cxn>
              <a:cxn ang="0">
                <a:pos x="connsiteX1489" y="connsiteY1489"/>
              </a:cxn>
              <a:cxn ang="0">
                <a:pos x="connsiteX1490" y="connsiteY1490"/>
              </a:cxn>
              <a:cxn ang="0">
                <a:pos x="connsiteX1491" y="connsiteY1491"/>
              </a:cxn>
              <a:cxn ang="0">
                <a:pos x="connsiteX1492" y="connsiteY1492"/>
              </a:cxn>
              <a:cxn ang="0">
                <a:pos x="connsiteX1493" y="connsiteY1493"/>
              </a:cxn>
              <a:cxn ang="0">
                <a:pos x="connsiteX1494" y="connsiteY1494"/>
              </a:cxn>
              <a:cxn ang="0">
                <a:pos x="connsiteX1495" y="connsiteY1495"/>
              </a:cxn>
              <a:cxn ang="0">
                <a:pos x="connsiteX1496" y="connsiteY1496"/>
              </a:cxn>
              <a:cxn ang="0">
                <a:pos x="connsiteX1497" y="connsiteY1497"/>
              </a:cxn>
              <a:cxn ang="0">
                <a:pos x="connsiteX1498" y="connsiteY1498"/>
              </a:cxn>
              <a:cxn ang="0">
                <a:pos x="connsiteX1499" y="connsiteY1499"/>
              </a:cxn>
              <a:cxn ang="0">
                <a:pos x="connsiteX1500" y="connsiteY1500"/>
              </a:cxn>
              <a:cxn ang="0">
                <a:pos x="connsiteX1501" y="connsiteY1501"/>
              </a:cxn>
              <a:cxn ang="0">
                <a:pos x="connsiteX1502" y="connsiteY1502"/>
              </a:cxn>
              <a:cxn ang="0">
                <a:pos x="connsiteX1503" y="connsiteY1503"/>
              </a:cxn>
              <a:cxn ang="0">
                <a:pos x="connsiteX1504" y="connsiteY1504"/>
              </a:cxn>
              <a:cxn ang="0">
                <a:pos x="connsiteX1505" y="connsiteY1505"/>
              </a:cxn>
              <a:cxn ang="0">
                <a:pos x="connsiteX1506" y="connsiteY1506"/>
              </a:cxn>
              <a:cxn ang="0">
                <a:pos x="connsiteX1507" y="connsiteY1507"/>
              </a:cxn>
              <a:cxn ang="0">
                <a:pos x="connsiteX1508" y="connsiteY1508"/>
              </a:cxn>
              <a:cxn ang="0">
                <a:pos x="connsiteX1509" y="connsiteY1509"/>
              </a:cxn>
              <a:cxn ang="0">
                <a:pos x="connsiteX1510" y="connsiteY1510"/>
              </a:cxn>
              <a:cxn ang="0">
                <a:pos x="connsiteX1511" y="connsiteY1511"/>
              </a:cxn>
              <a:cxn ang="0">
                <a:pos x="connsiteX1512" y="connsiteY1512"/>
              </a:cxn>
              <a:cxn ang="0">
                <a:pos x="connsiteX1513" y="connsiteY1513"/>
              </a:cxn>
              <a:cxn ang="0">
                <a:pos x="connsiteX1514" y="connsiteY1514"/>
              </a:cxn>
              <a:cxn ang="0">
                <a:pos x="connsiteX1515" y="connsiteY1515"/>
              </a:cxn>
              <a:cxn ang="0">
                <a:pos x="connsiteX1516" y="connsiteY1516"/>
              </a:cxn>
              <a:cxn ang="0">
                <a:pos x="connsiteX1517" y="connsiteY1517"/>
              </a:cxn>
              <a:cxn ang="0">
                <a:pos x="connsiteX1518" y="connsiteY1518"/>
              </a:cxn>
              <a:cxn ang="0">
                <a:pos x="connsiteX1519" y="connsiteY1519"/>
              </a:cxn>
              <a:cxn ang="0">
                <a:pos x="connsiteX1520" y="connsiteY1520"/>
              </a:cxn>
              <a:cxn ang="0">
                <a:pos x="connsiteX1521" y="connsiteY1521"/>
              </a:cxn>
              <a:cxn ang="0">
                <a:pos x="connsiteX1522" y="connsiteY1522"/>
              </a:cxn>
              <a:cxn ang="0">
                <a:pos x="connsiteX1523" y="connsiteY1523"/>
              </a:cxn>
              <a:cxn ang="0">
                <a:pos x="connsiteX1524" y="connsiteY1524"/>
              </a:cxn>
              <a:cxn ang="0">
                <a:pos x="connsiteX1525" y="connsiteY1525"/>
              </a:cxn>
              <a:cxn ang="0">
                <a:pos x="connsiteX1526" y="connsiteY1526"/>
              </a:cxn>
              <a:cxn ang="0">
                <a:pos x="connsiteX1527" y="connsiteY1527"/>
              </a:cxn>
              <a:cxn ang="0">
                <a:pos x="connsiteX1528" y="connsiteY1528"/>
              </a:cxn>
              <a:cxn ang="0">
                <a:pos x="connsiteX1529" y="connsiteY1529"/>
              </a:cxn>
              <a:cxn ang="0">
                <a:pos x="connsiteX1530" y="connsiteY1530"/>
              </a:cxn>
              <a:cxn ang="0">
                <a:pos x="connsiteX1531" y="connsiteY1531"/>
              </a:cxn>
              <a:cxn ang="0">
                <a:pos x="connsiteX1532" y="connsiteY1532"/>
              </a:cxn>
              <a:cxn ang="0">
                <a:pos x="connsiteX1533" y="connsiteY1533"/>
              </a:cxn>
              <a:cxn ang="0">
                <a:pos x="connsiteX1534" y="connsiteY1534"/>
              </a:cxn>
              <a:cxn ang="0">
                <a:pos x="connsiteX1535" y="connsiteY1535"/>
              </a:cxn>
              <a:cxn ang="0">
                <a:pos x="connsiteX1536" y="connsiteY1536"/>
              </a:cxn>
              <a:cxn ang="0">
                <a:pos x="connsiteX1537" y="connsiteY1537"/>
              </a:cxn>
              <a:cxn ang="0">
                <a:pos x="connsiteX1538" y="connsiteY1538"/>
              </a:cxn>
              <a:cxn ang="0">
                <a:pos x="connsiteX1539" y="connsiteY1539"/>
              </a:cxn>
              <a:cxn ang="0">
                <a:pos x="connsiteX1540" y="connsiteY1540"/>
              </a:cxn>
              <a:cxn ang="0">
                <a:pos x="connsiteX1541" y="connsiteY1541"/>
              </a:cxn>
              <a:cxn ang="0">
                <a:pos x="connsiteX1542" y="connsiteY1542"/>
              </a:cxn>
              <a:cxn ang="0">
                <a:pos x="connsiteX1543" y="connsiteY1543"/>
              </a:cxn>
              <a:cxn ang="0">
                <a:pos x="connsiteX1544" y="connsiteY1544"/>
              </a:cxn>
              <a:cxn ang="0">
                <a:pos x="connsiteX1545" y="connsiteY1545"/>
              </a:cxn>
              <a:cxn ang="0">
                <a:pos x="connsiteX1546" y="connsiteY1546"/>
              </a:cxn>
              <a:cxn ang="0">
                <a:pos x="connsiteX1547" y="connsiteY1547"/>
              </a:cxn>
              <a:cxn ang="0">
                <a:pos x="connsiteX1548" y="connsiteY1548"/>
              </a:cxn>
              <a:cxn ang="0">
                <a:pos x="connsiteX1549" y="connsiteY1549"/>
              </a:cxn>
              <a:cxn ang="0">
                <a:pos x="connsiteX1550" y="connsiteY1550"/>
              </a:cxn>
              <a:cxn ang="0">
                <a:pos x="connsiteX1551" y="connsiteY1551"/>
              </a:cxn>
              <a:cxn ang="0">
                <a:pos x="connsiteX1552" y="connsiteY1552"/>
              </a:cxn>
              <a:cxn ang="0">
                <a:pos x="connsiteX1553" y="connsiteY1553"/>
              </a:cxn>
              <a:cxn ang="0">
                <a:pos x="connsiteX1554" y="connsiteY1554"/>
              </a:cxn>
              <a:cxn ang="0">
                <a:pos x="connsiteX1555" y="connsiteY1555"/>
              </a:cxn>
              <a:cxn ang="0">
                <a:pos x="connsiteX1556" y="connsiteY1556"/>
              </a:cxn>
              <a:cxn ang="0">
                <a:pos x="connsiteX1557" y="connsiteY1557"/>
              </a:cxn>
              <a:cxn ang="0">
                <a:pos x="connsiteX1558" y="connsiteY1558"/>
              </a:cxn>
              <a:cxn ang="0">
                <a:pos x="connsiteX1559" y="connsiteY1559"/>
              </a:cxn>
              <a:cxn ang="0">
                <a:pos x="connsiteX1560" y="connsiteY1560"/>
              </a:cxn>
              <a:cxn ang="0">
                <a:pos x="connsiteX1561" y="connsiteY1561"/>
              </a:cxn>
              <a:cxn ang="0">
                <a:pos x="connsiteX1562" y="connsiteY1562"/>
              </a:cxn>
              <a:cxn ang="0">
                <a:pos x="connsiteX1563" y="connsiteY1563"/>
              </a:cxn>
              <a:cxn ang="0">
                <a:pos x="connsiteX1564" y="connsiteY1564"/>
              </a:cxn>
              <a:cxn ang="0">
                <a:pos x="connsiteX1565" y="connsiteY1565"/>
              </a:cxn>
              <a:cxn ang="0">
                <a:pos x="connsiteX1566" y="connsiteY1566"/>
              </a:cxn>
              <a:cxn ang="0">
                <a:pos x="connsiteX1567" y="connsiteY1567"/>
              </a:cxn>
              <a:cxn ang="0">
                <a:pos x="connsiteX1568" y="connsiteY1568"/>
              </a:cxn>
              <a:cxn ang="0">
                <a:pos x="connsiteX1569" y="connsiteY1569"/>
              </a:cxn>
              <a:cxn ang="0">
                <a:pos x="connsiteX1570" y="connsiteY1570"/>
              </a:cxn>
              <a:cxn ang="0">
                <a:pos x="connsiteX1571" y="connsiteY1571"/>
              </a:cxn>
              <a:cxn ang="0">
                <a:pos x="connsiteX1572" y="connsiteY1572"/>
              </a:cxn>
              <a:cxn ang="0">
                <a:pos x="connsiteX1573" y="connsiteY1573"/>
              </a:cxn>
              <a:cxn ang="0">
                <a:pos x="connsiteX1574" y="connsiteY1574"/>
              </a:cxn>
              <a:cxn ang="0">
                <a:pos x="connsiteX1575" y="connsiteY1575"/>
              </a:cxn>
              <a:cxn ang="0">
                <a:pos x="connsiteX1576" y="connsiteY1576"/>
              </a:cxn>
              <a:cxn ang="0">
                <a:pos x="connsiteX1577" y="connsiteY1577"/>
              </a:cxn>
              <a:cxn ang="0">
                <a:pos x="connsiteX1578" y="connsiteY1578"/>
              </a:cxn>
              <a:cxn ang="0">
                <a:pos x="connsiteX1579" y="connsiteY1579"/>
              </a:cxn>
              <a:cxn ang="0">
                <a:pos x="connsiteX1580" y="connsiteY1580"/>
              </a:cxn>
              <a:cxn ang="0">
                <a:pos x="connsiteX1581" y="connsiteY1581"/>
              </a:cxn>
              <a:cxn ang="0">
                <a:pos x="connsiteX1582" y="connsiteY1582"/>
              </a:cxn>
              <a:cxn ang="0">
                <a:pos x="connsiteX1583" y="connsiteY1583"/>
              </a:cxn>
              <a:cxn ang="0">
                <a:pos x="connsiteX1584" y="connsiteY1584"/>
              </a:cxn>
              <a:cxn ang="0">
                <a:pos x="connsiteX1585" y="connsiteY1585"/>
              </a:cxn>
              <a:cxn ang="0">
                <a:pos x="connsiteX1586" y="connsiteY1586"/>
              </a:cxn>
              <a:cxn ang="0">
                <a:pos x="connsiteX1587" y="connsiteY1587"/>
              </a:cxn>
              <a:cxn ang="0">
                <a:pos x="connsiteX1588" y="connsiteY1588"/>
              </a:cxn>
              <a:cxn ang="0">
                <a:pos x="connsiteX1589" y="connsiteY1589"/>
              </a:cxn>
              <a:cxn ang="0">
                <a:pos x="connsiteX1590" y="connsiteY1590"/>
              </a:cxn>
              <a:cxn ang="0">
                <a:pos x="connsiteX1591" y="connsiteY1591"/>
              </a:cxn>
              <a:cxn ang="0">
                <a:pos x="connsiteX1592" y="connsiteY1592"/>
              </a:cxn>
              <a:cxn ang="0">
                <a:pos x="connsiteX1593" y="connsiteY1593"/>
              </a:cxn>
              <a:cxn ang="0">
                <a:pos x="connsiteX1594" y="connsiteY1594"/>
              </a:cxn>
              <a:cxn ang="0">
                <a:pos x="connsiteX1595" y="connsiteY1595"/>
              </a:cxn>
              <a:cxn ang="0">
                <a:pos x="connsiteX1596" y="connsiteY1596"/>
              </a:cxn>
              <a:cxn ang="0">
                <a:pos x="connsiteX1597" y="connsiteY1597"/>
              </a:cxn>
              <a:cxn ang="0">
                <a:pos x="connsiteX1598" y="connsiteY1598"/>
              </a:cxn>
              <a:cxn ang="0">
                <a:pos x="connsiteX1599" y="connsiteY1599"/>
              </a:cxn>
              <a:cxn ang="0">
                <a:pos x="connsiteX1600" y="connsiteY1600"/>
              </a:cxn>
              <a:cxn ang="0">
                <a:pos x="connsiteX1601" y="connsiteY1601"/>
              </a:cxn>
              <a:cxn ang="0">
                <a:pos x="connsiteX1602" y="connsiteY1602"/>
              </a:cxn>
              <a:cxn ang="0">
                <a:pos x="connsiteX1603" y="connsiteY1603"/>
              </a:cxn>
              <a:cxn ang="0">
                <a:pos x="connsiteX1604" y="connsiteY1604"/>
              </a:cxn>
              <a:cxn ang="0">
                <a:pos x="connsiteX1605" y="connsiteY1605"/>
              </a:cxn>
              <a:cxn ang="0">
                <a:pos x="connsiteX1606" y="connsiteY1606"/>
              </a:cxn>
              <a:cxn ang="0">
                <a:pos x="connsiteX1607" y="connsiteY1607"/>
              </a:cxn>
              <a:cxn ang="0">
                <a:pos x="connsiteX1608" y="connsiteY1608"/>
              </a:cxn>
              <a:cxn ang="0">
                <a:pos x="connsiteX1609" y="connsiteY1609"/>
              </a:cxn>
              <a:cxn ang="0">
                <a:pos x="connsiteX1610" y="connsiteY1610"/>
              </a:cxn>
              <a:cxn ang="0">
                <a:pos x="connsiteX1611" y="connsiteY1611"/>
              </a:cxn>
              <a:cxn ang="0">
                <a:pos x="connsiteX1612" y="connsiteY1612"/>
              </a:cxn>
              <a:cxn ang="0">
                <a:pos x="connsiteX1613" y="connsiteY1613"/>
              </a:cxn>
              <a:cxn ang="0">
                <a:pos x="connsiteX1614" y="connsiteY1614"/>
              </a:cxn>
              <a:cxn ang="0">
                <a:pos x="connsiteX1615" y="connsiteY1615"/>
              </a:cxn>
              <a:cxn ang="0">
                <a:pos x="connsiteX1616" y="connsiteY1616"/>
              </a:cxn>
              <a:cxn ang="0">
                <a:pos x="connsiteX1617" y="connsiteY1617"/>
              </a:cxn>
              <a:cxn ang="0">
                <a:pos x="connsiteX1618" y="connsiteY1618"/>
              </a:cxn>
              <a:cxn ang="0">
                <a:pos x="connsiteX1619" y="connsiteY1619"/>
              </a:cxn>
              <a:cxn ang="0">
                <a:pos x="connsiteX1620" y="connsiteY1620"/>
              </a:cxn>
              <a:cxn ang="0">
                <a:pos x="connsiteX1621" y="connsiteY1621"/>
              </a:cxn>
              <a:cxn ang="0">
                <a:pos x="connsiteX1622" y="connsiteY1622"/>
              </a:cxn>
              <a:cxn ang="0">
                <a:pos x="connsiteX1623" y="connsiteY1623"/>
              </a:cxn>
              <a:cxn ang="0">
                <a:pos x="connsiteX1624" y="connsiteY1624"/>
              </a:cxn>
              <a:cxn ang="0">
                <a:pos x="connsiteX1625" y="connsiteY1625"/>
              </a:cxn>
              <a:cxn ang="0">
                <a:pos x="connsiteX1626" y="connsiteY1626"/>
              </a:cxn>
              <a:cxn ang="0">
                <a:pos x="connsiteX1627" y="connsiteY1627"/>
              </a:cxn>
              <a:cxn ang="0">
                <a:pos x="connsiteX1628" y="connsiteY1628"/>
              </a:cxn>
              <a:cxn ang="0">
                <a:pos x="connsiteX1629" y="connsiteY1629"/>
              </a:cxn>
              <a:cxn ang="0">
                <a:pos x="connsiteX1630" y="connsiteY1630"/>
              </a:cxn>
              <a:cxn ang="0">
                <a:pos x="connsiteX1631" y="connsiteY1631"/>
              </a:cxn>
              <a:cxn ang="0">
                <a:pos x="connsiteX1632" y="connsiteY1632"/>
              </a:cxn>
              <a:cxn ang="0">
                <a:pos x="connsiteX1633" y="connsiteY1633"/>
              </a:cxn>
              <a:cxn ang="0">
                <a:pos x="connsiteX1634" y="connsiteY1634"/>
              </a:cxn>
              <a:cxn ang="0">
                <a:pos x="connsiteX1635" y="connsiteY1635"/>
              </a:cxn>
              <a:cxn ang="0">
                <a:pos x="connsiteX1636" y="connsiteY1636"/>
              </a:cxn>
              <a:cxn ang="0">
                <a:pos x="connsiteX1637" y="connsiteY1637"/>
              </a:cxn>
              <a:cxn ang="0">
                <a:pos x="connsiteX1638" y="connsiteY1638"/>
              </a:cxn>
              <a:cxn ang="0">
                <a:pos x="connsiteX1639" y="connsiteY1639"/>
              </a:cxn>
              <a:cxn ang="0">
                <a:pos x="connsiteX1640" y="connsiteY1640"/>
              </a:cxn>
              <a:cxn ang="0">
                <a:pos x="connsiteX1641" y="connsiteY1641"/>
              </a:cxn>
              <a:cxn ang="0">
                <a:pos x="connsiteX1642" y="connsiteY1642"/>
              </a:cxn>
              <a:cxn ang="0">
                <a:pos x="connsiteX1643" y="connsiteY1643"/>
              </a:cxn>
              <a:cxn ang="0">
                <a:pos x="connsiteX1644" y="connsiteY1644"/>
              </a:cxn>
              <a:cxn ang="0">
                <a:pos x="connsiteX1645" y="connsiteY1645"/>
              </a:cxn>
              <a:cxn ang="0">
                <a:pos x="connsiteX1646" y="connsiteY1646"/>
              </a:cxn>
              <a:cxn ang="0">
                <a:pos x="connsiteX1647" y="connsiteY1647"/>
              </a:cxn>
              <a:cxn ang="0">
                <a:pos x="connsiteX1648" y="connsiteY1648"/>
              </a:cxn>
              <a:cxn ang="0">
                <a:pos x="connsiteX1649" y="connsiteY1649"/>
              </a:cxn>
              <a:cxn ang="0">
                <a:pos x="connsiteX1650" y="connsiteY1650"/>
              </a:cxn>
              <a:cxn ang="0">
                <a:pos x="connsiteX1651" y="connsiteY1651"/>
              </a:cxn>
              <a:cxn ang="0">
                <a:pos x="connsiteX1652" y="connsiteY1652"/>
              </a:cxn>
              <a:cxn ang="0">
                <a:pos x="connsiteX1653" y="connsiteY1653"/>
              </a:cxn>
              <a:cxn ang="0">
                <a:pos x="connsiteX1654" y="connsiteY1654"/>
              </a:cxn>
              <a:cxn ang="0">
                <a:pos x="connsiteX1655" y="connsiteY1655"/>
              </a:cxn>
              <a:cxn ang="0">
                <a:pos x="connsiteX1656" y="connsiteY1656"/>
              </a:cxn>
              <a:cxn ang="0">
                <a:pos x="connsiteX1657" y="connsiteY1657"/>
              </a:cxn>
              <a:cxn ang="0">
                <a:pos x="connsiteX1658" y="connsiteY1658"/>
              </a:cxn>
              <a:cxn ang="0">
                <a:pos x="connsiteX1659" y="connsiteY1659"/>
              </a:cxn>
              <a:cxn ang="0">
                <a:pos x="connsiteX1660" y="connsiteY1660"/>
              </a:cxn>
              <a:cxn ang="0">
                <a:pos x="connsiteX1661" y="connsiteY1661"/>
              </a:cxn>
              <a:cxn ang="0">
                <a:pos x="connsiteX1662" y="connsiteY1662"/>
              </a:cxn>
              <a:cxn ang="0">
                <a:pos x="connsiteX1663" y="connsiteY1663"/>
              </a:cxn>
              <a:cxn ang="0">
                <a:pos x="connsiteX1664" y="connsiteY1664"/>
              </a:cxn>
              <a:cxn ang="0">
                <a:pos x="connsiteX1665" y="connsiteY1665"/>
              </a:cxn>
              <a:cxn ang="0">
                <a:pos x="connsiteX1666" y="connsiteY1666"/>
              </a:cxn>
              <a:cxn ang="0">
                <a:pos x="connsiteX1667" y="connsiteY1667"/>
              </a:cxn>
              <a:cxn ang="0">
                <a:pos x="connsiteX1668" y="connsiteY1668"/>
              </a:cxn>
              <a:cxn ang="0">
                <a:pos x="connsiteX1669" y="connsiteY1669"/>
              </a:cxn>
              <a:cxn ang="0">
                <a:pos x="connsiteX1670" y="connsiteY1670"/>
              </a:cxn>
              <a:cxn ang="0">
                <a:pos x="connsiteX1671" y="connsiteY1671"/>
              </a:cxn>
              <a:cxn ang="0">
                <a:pos x="connsiteX1672" y="connsiteY1672"/>
              </a:cxn>
              <a:cxn ang="0">
                <a:pos x="connsiteX1673" y="connsiteY1673"/>
              </a:cxn>
              <a:cxn ang="0">
                <a:pos x="connsiteX1674" y="connsiteY1674"/>
              </a:cxn>
              <a:cxn ang="0">
                <a:pos x="connsiteX1675" y="connsiteY1675"/>
              </a:cxn>
              <a:cxn ang="0">
                <a:pos x="connsiteX1676" y="connsiteY1676"/>
              </a:cxn>
              <a:cxn ang="0">
                <a:pos x="connsiteX1677" y="connsiteY1677"/>
              </a:cxn>
              <a:cxn ang="0">
                <a:pos x="connsiteX1678" y="connsiteY1678"/>
              </a:cxn>
              <a:cxn ang="0">
                <a:pos x="connsiteX1679" y="connsiteY1679"/>
              </a:cxn>
              <a:cxn ang="0">
                <a:pos x="connsiteX1680" y="connsiteY1680"/>
              </a:cxn>
              <a:cxn ang="0">
                <a:pos x="connsiteX1681" y="connsiteY1681"/>
              </a:cxn>
              <a:cxn ang="0">
                <a:pos x="connsiteX1682" y="connsiteY1682"/>
              </a:cxn>
              <a:cxn ang="0">
                <a:pos x="connsiteX1683" y="connsiteY1683"/>
              </a:cxn>
              <a:cxn ang="0">
                <a:pos x="connsiteX1684" y="connsiteY1684"/>
              </a:cxn>
              <a:cxn ang="0">
                <a:pos x="connsiteX1685" y="connsiteY1685"/>
              </a:cxn>
              <a:cxn ang="0">
                <a:pos x="connsiteX1686" y="connsiteY1686"/>
              </a:cxn>
              <a:cxn ang="0">
                <a:pos x="connsiteX1687" y="connsiteY1687"/>
              </a:cxn>
              <a:cxn ang="0">
                <a:pos x="connsiteX1688" y="connsiteY1688"/>
              </a:cxn>
              <a:cxn ang="0">
                <a:pos x="connsiteX1689" y="connsiteY1689"/>
              </a:cxn>
              <a:cxn ang="0">
                <a:pos x="connsiteX1690" y="connsiteY1690"/>
              </a:cxn>
              <a:cxn ang="0">
                <a:pos x="connsiteX1691" y="connsiteY1691"/>
              </a:cxn>
              <a:cxn ang="0">
                <a:pos x="connsiteX1692" y="connsiteY1692"/>
              </a:cxn>
              <a:cxn ang="0">
                <a:pos x="connsiteX1693" y="connsiteY1693"/>
              </a:cxn>
              <a:cxn ang="0">
                <a:pos x="connsiteX1694" y="connsiteY1694"/>
              </a:cxn>
              <a:cxn ang="0">
                <a:pos x="connsiteX1695" y="connsiteY1695"/>
              </a:cxn>
              <a:cxn ang="0">
                <a:pos x="connsiteX1696" y="connsiteY1696"/>
              </a:cxn>
              <a:cxn ang="0">
                <a:pos x="connsiteX1697" y="connsiteY1697"/>
              </a:cxn>
              <a:cxn ang="0">
                <a:pos x="connsiteX1698" y="connsiteY1698"/>
              </a:cxn>
              <a:cxn ang="0">
                <a:pos x="connsiteX1699" y="connsiteY1699"/>
              </a:cxn>
              <a:cxn ang="0">
                <a:pos x="connsiteX1700" y="connsiteY1700"/>
              </a:cxn>
              <a:cxn ang="0">
                <a:pos x="connsiteX1701" y="connsiteY1701"/>
              </a:cxn>
              <a:cxn ang="0">
                <a:pos x="connsiteX1702" y="connsiteY1702"/>
              </a:cxn>
              <a:cxn ang="0">
                <a:pos x="connsiteX1703" y="connsiteY1703"/>
              </a:cxn>
              <a:cxn ang="0">
                <a:pos x="connsiteX1704" y="connsiteY1704"/>
              </a:cxn>
              <a:cxn ang="0">
                <a:pos x="connsiteX1705" y="connsiteY1705"/>
              </a:cxn>
              <a:cxn ang="0">
                <a:pos x="connsiteX1706" y="connsiteY1706"/>
              </a:cxn>
              <a:cxn ang="0">
                <a:pos x="connsiteX1707" y="connsiteY1707"/>
              </a:cxn>
              <a:cxn ang="0">
                <a:pos x="connsiteX1708" y="connsiteY1708"/>
              </a:cxn>
              <a:cxn ang="0">
                <a:pos x="connsiteX1709" y="connsiteY1709"/>
              </a:cxn>
              <a:cxn ang="0">
                <a:pos x="connsiteX1710" y="connsiteY1710"/>
              </a:cxn>
              <a:cxn ang="0">
                <a:pos x="connsiteX1711" y="connsiteY1711"/>
              </a:cxn>
              <a:cxn ang="0">
                <a:pos x="connsiteX1712" y="connsiteY1712"/>
              </a:cxn>
              <a:cxn ang="0">
                <a:pos x="connsiteX1713" y="connsiteY1713"/>
              </a:cxn>
              <a:cxn ang="0">
                <a:pos x="connsiteX1714" y="connsiteY1714"/>
              </a:cxn>
              <a:cxn ang="0">
                <a:pos x="connsiteX1715" y="connsiteY1715"/>
              </a:cxn>
              <a:cxn ang="0">
                <a:pos x="connsiteX1716" y="connsiteY1716"/>
              </a:cxn>
              <a:cxn ang="0">
                <a:pos x="connsiteX1717" y="connsiteY1717"/>
              </a:cxn>
              <a:cxn ang="0">
                <a:pos x="connsiteX1718" y="connsiteY1718"/>
              </a:cxn>
              <a:cxn ang="0">
                <a:pos x="connsiteX1719" y="connsiteY1719"/>
              </a:cxn>
              <a:cxn ang="0">
                <a:pos x="connsiteX1720" y="connsiteY1720"/>
              </a:cxn>
              <a:cxn ang="0">
                <a:pos x="connsiteX1721" y="connsiteY1721"/>
              </a:cxn>
              <a:cxn ang="0">
                <a:pos x="connsiteX1722" y="connsiteY1722"/>
              </a:cxn>
              <a:cxn ang="0">
                <a:pos x="connsiteX1723" y="connsiteY1723"/>
              </a:cxn>
              <a:cxn ang="0">
                <a:pos x="connsiteX1724" y="connsiteY1724"/>
              </a:cxn>
              <a:cxn ang="0">
                <a:pos x="connsiteX1725" y="connsiteY1725"/>
              </a:cxn>
              <a:cxn ang="0">
                <a:pos x="connsiteX1726" y="connsiteY1726"/>
              </a:cxn>
              <a:cxn ang="0">
                <a:pos x="connsiteX1727" y="connsiteY1727"/>
              </a:cxn>
              <a:cxn ang="0">
                <a:pos x="connsiteX1728" y="connsiteY1728"/>
              </a:cxn>
              <a:cxn ang="0">
                <a:pos x="connsiteX1729" y="connsiteY1729"/>
              </a:cxn>
              <a:cxn ang="0">
                <a:pos x="connsiteX1730" y="connsiteY1730"/>
              </a:cxn>
              <a:cxn ang="0">
                <a:pos x="connsiteX1731" y="connsiteY1731"/>
              </a:cxn>
              <a:cxn ang="0">
                <a:pos x="connsiteX1732" y="connsiteY1732"/>
              </a:cxn>
              <a:cxn ang="0">
                <a:pos x="connsiteX1733" y="connsiteY1733"/>
              </a:cxn>
              <a:cxn ang="0">
                <a:pos x="connsiteX1734" y="connsiteY1734"/>
              </a:cxn>
              <a:cxn ang="0">
                <a:pos x="connsiteX1735" y="connsiteY1735"/>
              </a:cxn>
              <a:cxn ang="0">
                <a:pos x="connsiteX1736" y="connsiteY1736"/>
              </a:cxn>
              <a:cxn ang="0">
                <a:pos x="connsiteX1737" y="connsiteY1737"/>
              </a:cxn>
              <a:cxn ang="0">
                <a:pos x="connsiteX1738" y="connsiteY1738"/>
              </a:cxn>
              <a:cxn ang="0">
                <a:pos x="connsiteX1739" y="connsiteY1739"/>
              </a:cxn>
              <a:cxn ang="0">
                <a:pos x="connsiteX1740" y="connsiteY1740"/>
              </a:cxn>
              <a:cxn ang="0">
                <a:pos x="connsiteX1741" y="connsiteY1741"/>
              </a:cxn>
              <a:cxn ang="0">
                <a:pos x="connsiteX1742" y="connsiteY1742"/>
              </a:cxn>
              <a:cxn ang="0">
                <a:pos x="connsiteX1743" y="connsiteY1743"/>
              </a:cxn>
              <a:cxn ang="0">
                <a:pos x="connsiteX1744" y="connsiteY1744"/>
              </a:cxn>
              <a:cxn ang="0">
                <a:pos x="connsiteX1745" y="connsiteY1745"/>
              </a:cxn>
              <a:cxn ang="0">
                <a:pos x="connsiteX1746" y="connsiteY1746"/>
              </a:cxn>
              <a:cxn ang="0">
                <a:pos x="connsiteX1747" y="connsiteY1747"/>
              </a:cxn>
              <a:cxn ang="0">
                <a:pos x="connsiteX1748" y="connsiteY1748"/>
              </a:cxn>
              <a:cxn ang="0">
                <a:pos x="connsiteX1749" y="connsiteY1749"/>
              </a:cxn>
              <a:cxn ang="0">
                <a:pos x="connsiteX1750" y="connsiteY1750"/>
              </a:cxn>
              <a:cxn ang="0">
                <a:pos x="connsiteX1751" y="connsiteY1751"/>
              </a:cxn>
              <a:cxn ang="0">
                <a:pos x="connsiteX1752" y="connsiteY1752"/>
              </a:cxn>
              <a:cxn ang="0">
                <a:pos x="connsiteX1753" y="connsiteY1753"/>
              </a:cxn>
              <a:cxn ang="0">
                <a:pos x="connsiteX1754" y="connsiteY1754"/>
              </a:cxn>
              <a:cxn ang="0">
                <a:pos x="connsiteX1755" y="connsiteY1755"/>
              </a:cxn>
              <a:cxn ang="0">
                <a:pos x="connsiteX1756" y="connsiteY1756"/>
              </a:cxn>
              <a:cxn ang="0">
                <a:pos x="connsiteX1757" y="connsiteY1757"/>
              </a:cxn>
              <a:cxn ang="0">
                <a:pos x="connsiteX1758" y="connsiteY1758"/>
              </a:cxn>
              <a:cxn ang="0">
                <a:pos x="connsiteX1759" y="connsiteY1759"/>
              </a:cxn>
              <a:cxn ang="0">
                <a:pos x="connsiteX1760" y="connsiteY1760"/>
              </a:cxn>
              <a:cxn ang="0">
                <a:pos x="connsiteX1761" y="connsiteY1761"/>
              </a:cxn>
              <a:cxn ang="0">
                <a:pos x="connsiteX1762" y="connsiteY1762"/>
              </a:cxn>
              <a:cxn ang="0">
                <a:pos x="connsiteX1763" y="connsiteY1763"/>
              </a:cxn>
              <a:cxn ang="0">
                <a:pos x="connsiteX1764" y="connsiteY1764"/>
              </a:cxn>
              <a:cxn ang="0">
                <a:pos x="connsiteX1765" y="connsiteY1765"/>
              </a:cxn>
              <a:cxn ang="0">
                <a:pos x="connsiteX1766" y="connsiteY1766"/>
              </a:cxn>
              <a:cxn ang="0">
                <a:pos x="connsiteX1767" y="connsiteY1767"/>
              </a:cxn>
              <a:cxn ang="0">
                <a:pos x="connsiteX1768" y="connsiteY1768"/>
              </a:cxn>
              <a:cxn ang="0">
                <a:pos x="connsiteX1769" y="connsiteY1769"/>
              </a:cxn>
              <a:cxn ang="0">
                <a:pos x="connsiteX1770" y="connsiteY1770"/>
              </a:cxn>
              <a:cxn ang="0">
                <a:pos x="connsiteX1771" y="connsiteY1771"/>
              </a:cxn>
              <a:cxn ang="0">
                <a:pos x="connsiteX1772" y="connsiteY1772"/>
              </a:cxn>
              <a:cxn ang="0">
                <a:pos x="connsiteX1773" y="connsiteY1773"/>
              </a:cxn>
              <a:cxn ang="0">
                <a:pos x="connsiteX1774" y="connsiteY1774"/>
              </a:cxn>
              <a:cxn ang="0">
                <a:pos x="connsiteX1775" y="connsiteY1775"/>
              </a:cxn>
              <a:cxn ang="0">
                <a:pos x="connsiteX1776" y="connsiteY1776"/>
              </a:cxn>
              <a:cxn ang="0">
                <a:pos x="connsiteX1777" y="connsiteY1777"/>
              </a:cxn>
              <a:cxn ang="0">
                <a:pos x="connsiteX1778" y="connsiteY1778"/>
              </a:cxn>
              <a:cxn ang="0">
                <a:pos x="connsiteX1779" y="connsiteY1779"/>
              </a:cxn>
              <a:cxn ang="0">
                <a:pos x="connsiteX1780" y="connsiteY1780"/>
              </a:cxn>
              <a:cxn ang="0">
                <a:pos x="connsiteX1781" y="connsiteY1781"/>
              </a:cxn>
              <a:cxn ang="0">
                <a:pos x="connsiteX1782" y="connsiteY1782"/>
              </a:cxn>
              <a:cxn ang="0">
                <a:pos x="connsiteX1783" y="connsiteY1783"/>
              </a:cxn>
              <a:cxn ang="0">
                <a:pos x="connsiteX1784" y="connsiteY1784"/>
              </a:cxn>
              <a:cxn ang="0">
                <a:pos x="connsiteX1785" y="connsiteY1785"/>
              </a:cxn>
              <a:cxn ang="0">
                <a:pos x="connsiteX1786" y="connsiteY1786"/>
              </a:cxn>
              <a:cxn ang="0">
                <a:pos x="connsiteX1787" y="connsiteY1787"/>
              </a:cxn>
              <a:cxn ang="0">
                <a:pos x="connsiteX1788" y="connsiteY1788"/>
              </a:cxn>
              <a:cxn ang="0">
                <a:pos x="connsiteX1789" y="connsiteY1789"/>
              </a:cxn>
              <a:cxn ang="0">
                <a:pos x="connsiteX1790" y="connsiteY1790"/>
              </a:cxn>
              <a:cxn ang="0">
                <a:pos x="connsiteX1791" y="connsiteY1791"/>
              </a:cxn>
              <a:cxn ang="0">
                <a:pos x="connsiteX1792" y="connsiteY1792"/>
              </a:cxn>
              <a:cxn ang="0">
                <a:pos x="connsiteX1793" y="connsiteY1793"/>
              </a:cxn>
              <a:cxn ang="0">
                <a:pos x="connsiteX1794" y="connsiteY1794"/>
              </a:cxn>
              <a:cxn ang="0">
                <a:pos x="connsiteX1795" y="connsiteY1795"/>
              </a:cxn>
              <a:cxn ang="0">
                <a:pos x="connsiteX1796" y="connsiteY1796"/>
              </a:cxn>
              <a:cxn ang="0">
                <a:pos x="connsiteX1797" y="connsiteY1797"/>
              </a:cxn>
              <a:cxn ang="0">
                <a:pos x="connsiteX1798" y="connsiteY1798"/>
              </a:cxn>
              <a:cxn ang="0">
                <a:pos x="connsiteX1799" y="connsiteY1799"/>
              </a:cxn>
              <a:cxn ang="0">
                <a:pos x="connsiteX1800" y="connsiteY1800"/>
              </a:cxn>
              <a:cxn ang="0">
                <a:pos x="connsiteX1801" y="connsiteY1801"/>
              </a:cxn>
              <a:cxn ang="0">
                <a:pos x="connsiteX1802" y="connsiteY1802"/>
              </a:cxn>
              <a:cxn ang="0">
                <a:pos x="connsiteX1803" y="connsiteY1803"/>
              </a:cxn>
              <a:cxn ang="0">
                <a:pos x="connsiteX1804" y="connsiteY1804"/>
              </a:cxn>
              <a:cxn ang="0">
                <a:pos x="connsiteX1805" y="connsiteY1805"/>
              </a:cxn>
              <a:cxn ang="0">
                <a:pos x="connsiteX1806" y="connsiteY1806"/>
              </a:cxn>
              <a:cxn ang="0">
                <a:pos x="connsiteX1807" y="connsiteY1807"/>
              </a:cxn>
              <a:cxn ang="0">
                <a:pos x="connsiteX1808" y="connsiteY1808"/>
              </a:cxn>
              <a:cxn ang="0">
                <a:pos x="connsiteX1809" y="connsiteY1809"/>
              </a:cxn>
              <a:cxn ang="0">
                <a:pos x="connsiteX1810" y="connsiteY1810"/>
              </a:cxn>
              <a:cxn ang="0">
                <a:pos x="connsiteX1811" y="connsiteY1811"/>
              </a:cxn>
              <a:cxn ang="0">
                <a:pos x="connsiteX1812" y="connsiteY1812"/>
              </a:cxn>
              <a:cxn ang="0">
                <a:pos x="connsiteX1813" y="connsiteY1813"/>
              </a:cxn>
              <a:cxn ang="0">
                <a:pos x="connsiteX1814" y="connsiteY1814"/>
              </a:cxn>
              <a:cxn ang="0">
                <a:pos x="connsiteX1815" y="connsiteY1815"/>
              </a:cxn>
              <a:cxn ang="0">
                <a:pos x="connsiteX1816" y="connsiteY1816"/>
              </a:cxn>
              <a:cxn ang="0">
                <a:pos x="connsiteX1817" y="connsiteY1817"/>
              </a:cxn>
              <a:cxn ang="0">
                <a:pos x="connsiteX1818" y="connsiteY1818"/>
              </a:cxn>
              <a:cxn ang="0">
                <a:pos x="connsiteX1819" y="connsiteY1819"/>
              </a:cxn>
              <a:cxn ang="0">
                <a:pos x="connsiteX1820" y="connsiteY1820"/>
              </a:cxn>
              <a:cxn ang="0">
                <a:pos x="connsiteX1821" y="connsiteY1821"/>
              </a:cxn>
              <a:cxn ang="0">
                <a:pos x="connsiteX1822" y="connsiteY1822"/>
              </a:cxn>
              <a:cxn ang="0">
                <a:pos x="connsiteX1823" y="connsiteY1823"/>
              </a:cxn>
              <a:cxn ang="0">
                <a:pos x="connsiteX1824" y="connsiteY1824"/>
              </a:cxn>
              <a:cxn ang="0">
                <a:pos x="connsiteX1825" y="connsiteY1825"/>
              </a:cxn>
              <a:cxn ang="0">
                <a:pos x="connsiteX1826" y="connsiteY1826"/>
              </a:cxn>
              <a:cxn ang="0">
                <a:pos x="connsiteX1827" y="connsiteY1827"/>
              </a:cxn>
              <a:cxn ang="0">
                <a:pos x="connsiteX1828" y="connsiteY1828"/>
              </a:cxn>
              <a:cxn ang="0">
                <a:pos x="connsiteX1829" y="connsiteY1829"/>
              </a:cxn>
              <a:cxn ang="0">
                <a:pos x="connsiteX1830" y="connsiteY1830"/>
              </a:cxn>
              <a:cxn ang="0">
                <a:pos x="connsiteX1831" y="connsiteY1831"/>
              </a:cxn>
              <a:cxn ang="0">
                <a:pos x="connsiteX1832" y="connsiteY1832"/>
              </a:cxn>
              <a:cxn ang="0">
                <a:pos x="connsiteX1833" y="connsiteY1833"/>
              </a:cxn>
              <a:cxn ang="0">
                <a:pos x="connsiteX1834" y="connsiteY1834"/>
              </a:cxn>
              <a:cxn ang="0">
                <a:pos x="connsiteX1835" y="connsiteY1835"/>
              </a:cxn>
              <a:cxn ang="0">
                <a:pos x="connsiteX1836" y="connsiteY1836"/>
              </a:cxn>
              <a:cxn ang="0">
                <a:pos x="connsiteX1837" y="connsiteY1837"/>
              </a:cxn>
              <a:cxn ang="0">
                <a:pos x="connsiteX1838" y="connsiteY1838"/>
              </a:cxn>
              <a:cxn ang="0">
                <a:pos x="connsiteX1839" y="connsiteY1839"/>
              </a:cxn>
              <a:cxn ang="0">
                <a:pos x="connsiteX1840" y="connsiteY1840"/>
              </a:cxn>
              <a:cxn ang="0">
                <a:pos x="connsiteX1841" y="connsiteY1841"/>
              </a:cxn>
              <a:cxn ang="0">
                <a:pos x="connsiteX1842" y="connsiteY1842"/>
              </a:cxn>
              <a:cxn ang="0">
                <a:pos x="connsiteX1843" y="connsiteY1843"/>
              </a:cxn>
              <a:cxn ang="0">
                <a:pos x="connsiteX1844" y="connsiteY1844"/>
              </a:cxn>
              <a:cxn ang="0">
                <a:pos x="connsiteX1845" y="connsiteY1845"/>
              </a:cxn>
              <a:cxn ang="0">
                <a:pos x="connsiteX1846" y="connsiteY1846"/>
              </a:cxn>
              <a:cxn ang="0">
                <a:pos x="connsiteX1847" y="connsiteY1847"/>
              </a:cxn>
              <a:cxn ang="0">
                <a:pos x="connsiteX1848" y="connsiteY1848"/>
              </a:cxn>
              <a:cxn ang="0">
                <a:pos x="connsiteX1849" y="connsiteY1849"/>
              </a:cxn>
              <a:cxn ang="0">
                <a:pos x="connsiteX1850" y="connsiteY1850"/>
              </a:cxn>
              <a:cxn ang="0">
                <a:pos x="connsiteX1851" y="connsiteY1851"/>
              </a:cxn>
              <a:cxn ang="0">
                <a:pos x="connsiteX1852" y="connsiteY1852"/>
              </a:cxn>
              <a:cxn ang="0">
                <a:pos x="connsiteX1853" y="connsiteY1853"/>
              </a:cxn>
              <a:cxn ang="0">
                <a:pos x="connsiteX1854" y="connsiteY1854"/>
              </a:cxn>
              <a:cxn ang="0">
                <a:pos x="connsiteX1855" y="connsiteY1855"/>
              </a:cxn>
              <a:cxn ang="0">
                <a:pos x="connsiteX1856" y="connsiteY1856"/>
              </a:cxn>
              <a:cxn ang="0">
                <a:pos x="connsiteX1857" y="connsiteY1857"/>
              </a:cxn>
              <a:cxn ang="0">
                <a:pos x="connsiteX1858" y="connsiteY1858"/>
              </a:cxn>
              <a:cxn ang="0">
                <a:pos x="connsiteX1859" y="connsiteY1859"/>
              </a:cxn>
              <a:cxn ang="0">
                <a:pos x="connsiteX1860" y="connsiteY1860"/>
              </a:cxn>
              <a:cxn ang="0">
                <a:pos x="connsiteX1861" y="connsiteY1861"/>
              </a:cxn>
              <a:cxn ang="0">
                <a:pos x="connsiteX1862" y="connsiteY1862"/>
              </a:cxn>
              <a:cxn ang="0">
                <a:pos x="connsiteX1863" y="connsiteY1863"/>
              </a:cxn>
              <a:cxn ang="0">
                <a:pos x="connsiteX1864" y="connsiteY1864"/>
              </a:cxn>
              <a:cxn ang="0">
                <a:pos x="connsiteX1865" y="connsiteY1865"/>
              </a:cxn>
              <a:cxn ang="0">
                <a:pos x="connsiteX1866" y="connsiteY1866"/>
              </a:cxn>
              <a:cxn ang="0">
                <a:pos x="connsiteX1867" y="connsiteY1867"/>
              </a:cxn>
              <a:cxn ang="0">
                <a:pos x="connsiteX1868" y="connsiteY1868"/>
              </a:cxn>
              <a:cxn ang="0">
                <a:pos x="connsiteX1869" y="connsiteY1869"/>
              </a:cxn>
              <a:cxn ang="0">
                <a:pos x="connsiteX1870" y="connsiteY1870"/>
              </a:cxn>
              <a:cxn ang="0">
                <a:pos x="connsiteX1871" y="connsiteY1871"/>
              </a:cxn>
              <a:cxn ang="0">
                <a:pos x="connsiteX1872" y="connsiteY1872"/>
              </a:cxn>
              <a:cxn ang="0">
                <a:pos x="connsiteX1873" y="connsiteY1873"/>
              </a:cxn>
              <a:cxn ang="0">
                <a:pos x="connsiteX1874" y="connsiteY1874"/>
              </a:cxn>
              <a:cxn ang="0">
                <a:pos x="connsiteX1875" y="connsiteY1875"/>
              </a:cxn>
              <a:cxn ang="0">
                <a:pos x="connsiteX1876" y="connsiteY1876"/>
              </a:cxn>
              <a:cxn ang="0">
                <a:pos x="connsiteX1877" y="connsiteY1877"/>
              </a:cxn>
              <a:cxn ang="0">
                <a:pos x="connsiteX1878" y="connsiteY1878"/>
              </a:cxn>
              <a:cxn ang="0">
                <a:pos x="connsiteX1879" y="connsiteY1879"/>
              </a:cxn>
              <a:cxn ang="0">
                <a:pos x="connsiteX1880" y="connsiteY1880"/>
              </a:cxn>
              <a:cxn ang="0">
                <a:pos x="connsiteX1881" y="connsiteY1881"/>
              </a:cxn>
              <a:cxn ang="0">
                <a:pos x="connsiteX1882" y="connsiteY1882"/>
              </a:cxn>
              <a:cxn ang="0">
                <a:pos x="connsiteX1883" y="connsiteY1883"/>
              </a:cxn>
              <a:cxn ang="0">
                <a:pos x="connsiteX1884" y="connsiteY1884"/>
              </a:cxn>
              <a:cxn ang="0">
                <a:pos x="connsiteX1885" y="connsiteY1885"/>
              </a:cxn>
              <a:cxn ang="0">
                <a:pos x="connsiteX1886" y="connsiteY1886"/>
              </a:cxn>
              <a:cxn ang="0">
                <a:pos x="connsiteX1887" y="connsiteY1887"/>
              </a:cxn>
              <a:cxn ang="0">
                <a:pos x="connsiteX1888" y="connsiteY1888"/>
              </a:cxn>
              <a:cxn ang="0">
                <a:pos x="connsiteX1889" y="connsiteY1889"/>
              </a:cxn>
              <a:cxn ang="0">
                <a:pos x="connsiteX1890" y="connsiteY1890"/>
              </a:cxn>
              <a:cxn ang="0">
                <a:pos x="connsiteX1891" y="connsiteY1891"/>
              </a:cxn>
              <a:cxn ang="0">
                <a:pos x="connsiteX1892" y="connsiteY1892"/>
              </a:cxn>
              <a:cxn ang="0">
                <a:pos x="connsiteX1893" y="connsiteY1893"/>
              </a:cxn>
              <a:cxn ang="0">
                <a:pos x="connsiteX1894" y="connsiteY1894"/>
              </a:cxn>
              <a:cxn ang="0">
                <a:pos x="connsiteX1895" y="connsiteY1895"/>
              </a:cxn>
              <a:cxn ang="0">
                <a:pos x="connsiteX1896" y="connsiteY1896"/>
              </a:cxn>
              <a:cxn ang="0">
                <a:pos x="connsiteX1897" y="connsiteY1897"/>
              </a:cxn>
              <a:cxn ang="0">
                <a:pos x="connsiteX1898" y="connsiteY1898"/>
              </a:cxn>
              <a:cxn ang="0">
                <a:pos x="connsiteX1899" y="connsiteY1899"/>
              </a:cxn>
              <a:cxn ang="0">
                <a:pos x="connsiteX1900" y="connsiteY1900"/>
              </a:cxn>
              <a:cxn ang="0">
                <a:pos x="connsiteX1901" y="connsiteY1901"/>
              </a:cxn>
              <a:cxn ang="0">
                <a:pos x="connsiteX1902" y="connsiteY1902"/>
              </a:cxn>
              <a:cxn ang="0">
                <a:pos x="connsiteX1903" y="connsiteY1903"/>
              </a:cxn>
              <a:cxn ang="0">
                <a:pos x="connsiteX1904" y="connsiteY1904"/>
              </a:cxn>
              <a:cxn ang="0">
                <a:pos x="connsiteX1905" y="connsiteY1905"/>
              </a:cxn>
              <a:cxn ang="0">
                <a:pos x="connsiteX1906" y="connsiteY1906"/>
              </a:cxn>
              <a:cxn ang="0">
                <a:pos x="connsiteX1907" y="connsiteY1907"/>
              </a:cxn>
              <a:cxn ang="0">
                <a:pos x="connsiteX1908" y="connsiteY1908"/>
              </a:cxn>
              <a:cxn ang="0">
                <a:pos x="connsiteX1909" y="connsiteY1909"/>
              </a:cxn>
              <a:cxn ang="0">
                <a:pos x="connsiteX1910" y="connsiteY1910"/>
              </a:cxn>
              <a:cxn ang="0">
                <a:pos x="connsiteX1911" y="connsiteY1911"/>
              </a:cxn>
              <a:cxn ang="0">
                <a:pos x="connsiteX1912" y="connsiteY1912"/>
              </a:cxn>
              <a:cxn ang="0">
                <a:pos x="connsiteX1913" y="connsiteY1913"/>
              </a:cxn>
              <a:cxn ang="0">
                <a:pos x="connsiteX1914" y="connsiteY1914"/>
              </a:cxn>
              <a:cxn ang="0">
                <a:pos x="connsiteX1915" y="connsiteY1915"/>
              </a:cxn>
              <a:cxn ang="0">
                <a:pos x="connsiteX1916" y="connsiteY1916"/>
              </a:cxn>
              <a:cxn ang="0">
                <a:pos x="connsiteX1917" y="connsiteY1917"/>
              </a:cxn>
              <a:cxn ang="0">
                <a:pos x="connsiteX1918" y="connsiteY1918"/>
              </a:cxn>
              <a:cxn ang="0">
                <a:pos x="connsiteX1919" y="connsiteY1919"/>
              </a:cxn>
              <a:cxn ang="0">
                <a:pos x="connsiteX1920" y="connsiteY1920"/>
              </a:cxn>
              <a:cxn ang="0">
                <a:pos x="connsiteX1921" y="connsiteY1921"/>
              </a:cxn>
              <a:cxn ang="0">
                <a:pos x="connsiteX1922" y="connsiteY1922"/>
              </a:cxn>
              <a:cxn ang="0">
                <a:pos x="connsiteX1923" y="connsiteY1923"/>
              </a:cxn>
              <a:cxn ang="0">
                <a:pos x="connsiteX1924" y="connsiteY1924"/>
              </a:cxn>
              <a:cxn ang="0">
                <a:pos x="connsiteX1925" y="connsiteY1925"/>
              </a:cxn>
              <a:cxn ang="0">
                <a:pos x="connsiteX1926" y="connsiteY1926"/>
              </a:cxn>
              <a:cxn ang="0">
                <a:pos x="connsiteX1927" y="connsiteY1927"/>
              </a:cxn>
              <a:cxn ang="0">
                <a:pos x="connsiteX1928" y="connsiteY1928"/>
              </a:cxn>
              <a:cxn ang="0">
                <a:pos x="connsiteX1929" y="connsiteY1929"/>
              </a:cxn>
              <a:cxn ang="0">
                <a:pos x="connsiteX1930" y="connsiteY1930"/>
              </a:cxn>
              <a:cxn ang="0">
                <a:pos x="connsiteX1931" y="connsiteY1931"/>
              </a:cxn>
              <a:cxn ang="0">
                <a:pos x="connsiteX1932" y="connsiteY1932"/>
              </a:cxn>
              <a:cxn ang="0">
                <a:pos x="connsiteX1933" y="connsiteY1933"/>
              </a:cxn>
              <a:cxn ang="0">
                <a:pos x="connsiteX1934" y="connsiteY1934"/>
              </a:cxn>
              <a:cxn ang="0">
                <a:pos x="connsiteX1935" y="connsiteY1935"/>
              </a:cxn>
              <a:cxn ang="0">
                <a:pos x="connsiteX1936" y="connsiteY1936"/>
              </a:cxn>
              <a:cxn ang="0">
                <a:pos x="connsiteX1937" y="connsiteY1937"/>
              </a:cxn>
              <a:cxn ang="0">
                <a:pos x="connsiteX1938" y="connsiteY1938"/>
              </a:cxn>
              <a:cxn ang="0">
                <a:pos x="connsiteX1939" y="connsiteY1939"/>
              </a:cxn>
              <a:cxn ang="0">
                <a:pos x="connsiteX1940" y="connsiteY1940"/>
              </a:cxn>
              <a:cxn ang="0">
                <a:pos x="connsiteX1941" y="connsiteY1941"/>
              </a:cxn>
              <a:cxn ang="0">
                <a:pos x="connsiteX1942" y="connsiteY1942"/>
              </a:cxn>
              <a:cxn ang="0">
                <a:pos x="connsiteX1943" y="connsiteY1943"/>
              </a:cxn>
              <a:cxn ang="0">
                <a:pos x="connsiteX1944" y="connsiteY1944"/>
              </a:cxn>
              <a:cxn ang="0">
                <a:pos x="connsiteX1945" y="connsiteY1945"/>
              </a:cxn>
              <a:cxn ang="0">
                <a:pos x="connsiteX1946" y="connsiteY1946"/>
              </a:cxn>
              <a:cxn ang="0">
                <a:pos x="connsiteX1947" y="connsiteY1947"/>
              </a:cxn>
              <a:cxn ang="0">
                <a:pos x="connsiteX1948" y="connsiteY1948"/>
              </a:cxn>
              <a:cxn ang="0">
                <a:pos x="connsiteX1949" y="connsiteY1949"/>
              </a:cxn>
              <a:cxn ang="0">
                <a:pos x="connsiteX1950" y="connsiteY1950"/>
              </a:cxn>
              <a:cxn ang="0">
                <a:pos x="connsiteX1951" y="connsiteY1951"/>
              </a:cxn>
              <a:cxn ang="0">
                <a:pos x="connsiteX1952" y="connsiteY1952"/>
              </a:cxn>
              <a:cxn ang="0">
                <a:pos x="connsiteX1953" y="connsiteY1953"/>
              </a:cxn>
              <a:cxn ang="0">
                <a:pos x="connsiteX1954" y="connsiteY1954"/>
              </a:cxn>
              <a:cxn ang="0">
                <a:pos x="connsiteX1955" y="connsiteY1955"/>
              </a:cxn>
              <a:cxn ang="0">
                <a:pos x="connsiteX1956" y="connsiteY1956"/>
              </a:cxn>
              <a:cxn ang="0">
                <a:pos x="connsiteX1957" y="connsiteY1957"/>
              </a:cxn>
              <a:cxn ang="0">
                <a:pos x="connsiteX1958" y="connsiteY1958"/>
              </a:cxn>
              <a:cxn ang="0">
                <a:pos x="connsiteX1959" y="connsiteY1959"/>
              </a:cxn>
              <a:cxn ang="0">
                <a:pos x="connsiteX1960" y="connsiteY1960"/>
              </a:cxn>
              <a:cxn ang="0">
                <a:pos x="connsiteX1961" y="connsiteY1961"/>
              </a:cxn>
              <a:cxn ang="0">
                <a:pos x="connsiteX1962" y="connsiteY1962"/>
              </a:cxn>
              <a:cxn ang="0">
                <a:pos x="connsiteX1963" y="connsiteY1963"/>
              </a:cxn>
              <a:cxn ang="0">
                <a:pos x="connsiteX1964" y="connsiteY1964"/>
              </a:cxn>
              <a:cxn ang="0">
                <a:pos x="connsiteX1965" y="connsiteY1965"/>
              </a:cxn>
              <a:cxn ang="0">
                <a:pos x="connsiteX1966" y="connsiteY1966"/>
              </a:cxn>
              <a:cxn ang="0">
                <a:pos x="connsiteX1967" y="connsiteY1967"/>
              </a:cxn>
              <a:cxn ang="0">
                <a:pos x="connsiteX1968" y="connsiteY1968"/>
              </a:cxn>
              <a:cxn ang="0">
                <a:pos x="connsiteX1969" y="connsiteY1969"/>
              </a:cxn>
              <a:cxn ang="0">
                <a:pos x="connsiteX1970" y="connsiteY1970"/>
              </a:cxn>
              <a:cxn ang="0">
                <a:pos x="connsiteX1971" y="connsiteY1971"/>
              </a:cxn>
              <a:cxn ang="0">
                <a:pos x="connsiteX1972" y="connsiteY1972"/>
              </a:cxn>
              <a:cxn ang="0">
                <a:pos x="connsiteX1973" y="connsiteY1973"/>
              </a:cxn>
              <a:cxn ang="0">
                <a:pos x="connsiteX1974" y="connsiteY1974"/>
              </a:cxn>
              <a:cxn ang="0">
                <a:pos x="connsiteX1975" y="connsiteY1975"/>
              </a:cxn>
              <a:cxn ang="0">
                <a:pos x="connsiteX1976" y="connsiteY1976"/>
              </a:cxn>
              <a:cxn ang="0">
                <a:pos x="connsiteX1977" y="connsiteY1977"/>
              </a:cxn>
              <a:cxn ang="0">
                <a:pos x="connsiteX1978" y="connsiteY1978"/>
              </a:cxn>
              <a:cxn ang="0">
                <a:pos x="connsiteX1979" y="connsiteY1979"/>
              </a:cxn>
              <a:cxn ang="0">
                <a:pos x="connsiteX1980" y="connsiteY1980"/>
              </a:cxn>
              <a:cxn ang="0">
                <a:pos x="connsiteX1981" y="connsiteY1981"/>
              </a:cxn>
              <a:cxn ang="0">
                <a:pos x="connsiteX1982" y="connsiteY1982"/>
              </a:cxn>
              <a:cxn ang="0">
                <a:pos x="connsiteX1983" y="connsiteY1983"/>
              </a:cxn>
              <a:cxn ang="0">
                <a:pos x="connsiteX1984" y="connsiteY1984"/>
              </a:cxn>
              <a:cxn ang="0">
                <a:pos x="connsiteX1985" y="connsiteY1985"/>
              </a:cxn>
              <a:cxn ang="0">
                <a:pos x="connsiteX1986" y="connsiteY1986"/>
              </a:cxn>
              <a:cxn ang="0">
                <a:pos x="connsiteX1987" y="connsiteY1987"/>
              </a:cxn>
              <a:cxn ang="0">
                <a:pos x="connsiteX1988" y="connsiteY1988"/>
              </a:cxn>
              <a:cxn ang="0">
                <a:pos x="connsiteX1989" y="connsiteY1989"/>
              </a:cxn>
              <a:cxn ang="0">
                <a:pos x="connsiteX1990" y="connsiteY1990"/>
              </a:cxn>
              <a:cxn ang="0">
                <a:pos x="connsiteX1991" y="connsiteY1991"/>
              </a:cxn>
              <a:cxn ang="0">
                <a:pos x="connsiteX1992" y="connsiteY1992"/>
              </a:cxn>
              <a:cxn ang="0">
                <a:pos x="connsiteX1993" y="connsiteY1993"/>
              </a:cxn>
              <a:cxn ang="0">
                <a:pos x="connsiteX1994" y="connsiteY1994"/>
              </a:cxn>
              <a:cxn ang="0">
                <a:pos x="connsiteX1995" y="connsiteY1995"/>
              </a:cxn>
              <a:cxn ang="0">
                <a:pos x="connsiteX1996" y="connsiteY1996"/>
              </a:cxn>
              <a:cxn ang="0">
                <a:pos x="connsiteX1997" y="connsiteY1997"/>
              </a:cxn>
              <a:cxn ang="0">
                <a:pos x="connsiteX1998" y="connsiteY1998"/>
              </a:cxn>
              <a:cxn ang="0">
                <a:pos x="connsiteX1999" y="connsiteY1999"/>
              </a:cxn>
              <a:cxn ang="0">
                <a:pos x="connsiteX2000" y="connsiteY2000"/>
              </a:cxn>
              <a:cxn ang="0">
                <a:pos x="connsiteX2001" y="connsiteY2001"/>
              </a:cxn>
              <a:cxn ang="0">
                <a:pos x="connsiteX2002" y="connsiteY2002"/>
              </a:cxn>
              <a:cxn ang="0">
                <a:pos x="connsiteX2003" y="connsiteY2003"/>
              </a:cxn>
              <a:cxn ang="0">
                <a:pos x="connsiteX2004" y="connsiteY2004"/>
              </a:cxn>
              <a:cxn ang="0">
                <a:pos x="connsiteX2005" y="connsiteY2005"/>
              </a:cxn>
              <a:cxn ang="0">
                <a:pos x="connsiteX2006" y="connsiteY2006"/>
              </a:cxn>
              <a:cxn ang="0">
                <a:pos x="connsiteX2007" y="connsiteY2007"/>
              </a:cxn>
              <a:cxn ang="0">
                <a:pos x="connsiteX2008" y="connsiteY2008"/>
              </a:cxn>
              <a:cxn ang="0">
                <a:pos x="connsiteX2009" y="connsiteY2009"/>
              </a:cxn>
              <a:cxn ang="0">
                <a:pos x="connsiteX2010" y="connsiteY2010"/>
              </a:cxn>
              <a:cxn ang="0">
                <a:pos x="connsiteX2011" y="connsiteY2011"/>
              </a:cxn>
              <a:cxn ang="0">
                <a:pos x="connsiteX2012" y="connsiteY2012"/>
              </a:cxn>
              <a:cxn ang="0">
                <a:pos x="connsiteX2013" y="connsiteY2013"/>
              </a:cxn>
              <a:cxn ang="0">
                <a:pos x="connsiteX2014" y="connsiteY2014"/>
              </a:cxn>
              <a:cxn ang="0">
                <a:pos x="connsiteX2015" y="connsiteY2015"/>
              </a:cxn>
              <a:cxn ang="0">
                <a:pos x="connsiteX2016" y="connsiteY2016"/>
              </a:cxn>
              <a:cxn ang="0">
                <a:pos x="connsiteX2017" y="connsiteY2017"/>
              </a:cxn>
              <a:cxn ang="0">
                <a:pos x="connsiteX2018" y="connsiteY2018"/>
              </a:cxn>
              <a:cxn ang="0">
                <a:pos x="connsiteX2019" y="connsiteY2019"/>
              </a:cxn>
              <a:cxn ang="0">
                <a:pos x="connsiteX2020" y="connsiteY2020"/>
              </a:cxn>
              <a:cxn ang="0">
                <a:pos x="connsiteX2021" y="connsiteY2021"/>
              </a:cxn>
              <a:cxn ang="0">
                <a:pos x="connsiteX2022" y="connsiteY2022"/>
              </a:cxn>
              <a:cxn ang="0">
                <a:pos x="connsiteX2023" y="connsiteY2023"/>
              </a:cxn>
              <a:cxn ang="0">
                <a:pos x="connsiteX2024" y="connsiteY2024"/>
              </a:cxn>
              <a:cxn ang="0">
                <a:pos x="connsiteX2025" y="connsiteY2025"/>
              </a:cxn>
              <a:cxn ang="0">
                <a:pos x="connsiteX2026" y="connsiteY2026"/>
              </a:cxn>
              <a:cxn ang="0">
                <a:pos x="connsiteX2027" y="connsiteY2027"/>
              </a:cxn>
              <a:cxn ang="0">
                <a:pos x="connsiteX2028" y="connsiteY2028"/>
              </a:cxn>
              <a:cxn ang="0">
                <a:pos x="connsiteX2029" y="connsiteY2029"/>
              </a:cxn>
              <a:cxn ang="0">
                <a:pos x="connsiteX2030" y="connsiteY2030"/>
              </a:cxn>
              <a:cxn ang="0">
                <a:pos x="connsiteX2031" y="connsiteY2031"/>
              </a:cxn>
              <a:cxn ang="0">
                <a:pos x="connsiteX2032" y="connsiteY2032"/>
              </a:cxn>
              <a:cxn ang="0">
                <a:pos x="connsiteX2033" y="connsiteY2033"/>
              </a:cxn>
              <a:cxn ang="0">
                <a:pos x="connsiteX2034" y="connsiteY2034"/>
              </a:cxn>
              <a:cxn ang="0">
                <a:pos x="connsiteX2035" y="connsiteY2035"/>
              </a:cxn>
              <a:cxn ang="0">
                <a:pos x="connsiteX2036" y="connsiteY2036"/>
              </a:cxn>
              <a:cxn ang="0">
                <a:pos x="connsiteX2037" y="connsiteY2037"/>
              </a:cxn>
              <a:cxn ang="0">
                <a:pos x="connsiteX2038" y="connsiteY2038"/>
              </a:cxn>
              <a:cxn ang="0">
                <a:pos x="connsiteX2039" y="connsiteY2039"/>
              </a:cxn>
              <a:cxn ang="0">
                <a:pos x="connsiteX2040" y="connsiteY2040"/>
              </a:cxn>
              <a:cxn ang="0">
                <a:pos x="connsiteX2041" y="connsiteY2041"/>
              </a:cxn>
              <a:cxn ang="0">
                <a:pos x="connsiteX2042" y="connsiteY2042"/>
              </a:cxn>
              <a:cxn ang="0">
                <a:pos x="connsiteX2043" y="connsiteY2043"/>
              </a:cxn>
              <a:cxn ang="0">
                <a:pos x="connsiteX2044" y="connsiteY2044"/>
              </a:cxn>
              <a:cxn ang="0">
                <a:pos x="connsiteX2045" y="connsiteY2045"/>
              </a:cxn>
              <a:cxn ang="0">
                <a:pos x="connsiteX2046" y="connsiteY2046"/>
              </a:cxn>
              <a:cxn ang="0">
                <a:pos x="connsiteX2047" y="connsiteY2047"/>
              </a:cxn>
              <a:cxn ang="0">
                <a:pos x="connsiteX2048" y="connsiteY2048"/>
              </a:cxn>
              <a:cxn ang="0">
                <a:pos x="connsiteX2049" y="connsiteY2049"/>
              </a:cxn>
              <a:cxn ang="0">
                <a:pos x="connsiteX2050" y="connsiteY2050"/>
              </a:cxn>
              <a:cxn ang="0">
                <a:pos x="connsiteX2051" y="connsiteY2051"/>
              </a:cxn>
              <a:cxn ang="0">
                <a:pos x="connsiteX2052" y="connsiteY2052"/>
              </a:cxn>
              <a:cxn ang="0">
                <a:pos x="connsiteX2053" y="connsiteY2053"/>
              </a:cxn>
              <a:cxn ang="0">
                <a:pos x="connsiteX2054" y="connsiteY2054"/>
              </a:cxn>
              <a:cxn ang="0">
                <a:pos x="connsiteX2055" y="connsiteY2055"/>
              </a:cxn>
              <a:cxn ang="0">
                <a:pos x="connsiteX2056" y="connsiteY2056"/>
              </a:cxn>
              <a:cxn ang="0">
                <a:pos x="connsiteX2057" y="connsiteY2057"/>
              </a:cxn>
              <a:cxn ang="0">
                <a:pos x="connsiteX2058" y="connsiteY2058"/>
              </a:cxn>
              <a:cxn ang="0">
                <a:pos x="connsiteX2059" y="connsiteY2059"/>
              </a:cxn>
              <a:cxn ang="0">
                <a:pos x="connsiteX2060" y="connsiteY2060"/>
              </a:cxn>
              <a:cxn ang="0">
                <a:pos x="connsiteX2061" y="connsiteY2061"/>
              </a:cxn>
              <a:cxn ang="0">
                <a:pos x="connsiteX2062" y="connsiteY2062"/>
              </a:cxn>
              <a:cxn ang="0">
                <a:pos x="connsiteX2063" y="connsiteY2063"/>
              </a:cxn>
              <a:cxn ang="0">
                <a:pos x="connsiteX2064" y="connsiteY2064"/>
              </a:cxn>
              <a:cxn ang="0">
                <a:pos x="connsiteX2065" y="connsiteY2065"/>
              </a:cxn>
              <a:cxn ang="0">
                <a:pos x="connsiteX2066" y="connsiteY2066"/>
              </a:cxn>
              <a:cxn ang="0">
                <a:pos x="connsiteX2067" y="connsiteY2067"/>
              </a:cxn>
              <a:cxn ang="0">
                <a:pos x="connsiteX2068" y="connsiteY2068"/>
              </a:cxn>
              <a:cxn ang="0">
                <a:pos x="connsiteX2069" y="connsiteY2069"/>
              </a:cxn>
              <a:cxn ang="0">
                <a:pos x="connsiteX2070" y="connsiteY2070"/>
              </a:cxn>
              <a:cxn ang="0">
                <a:pos x="connsiteX2071" y="connsiteY2071"/>
              </a:cxn>
              <a:cxn ang="0">
                <a:pos x="connsiteX2072" y="connsiteY2072"/>
              </a:cxn>
              <a:cxn ang="0">
                <a:pos x="connsiteX2073" y="connsiteY2073"/>
              </a:cxn>
              <a:cxn ang="0">
                <a:pos x="connsiteX2074" y="connsiteY2074"/>
              </a:cxn>
              <a:cxn ang="0">
                <a:pos x="connsiteX2075" y="connsiteY2075"/>
              </a:cxn>
              <a:cxn ang="0">
                <a:pos x="connsiteX2076" y="connsiteY2076"/>
              </a:cxn>
              <a:cxn ang="0">
                <a:pos x="connsiteX2077" y="connsiteY2077"/>
              </a:cxn>
              <a:cxn ang="0">
                <a:pos x="connsiteX2078" y="connsiteY2078"/>
              </a:cxn>
              <a:cxn ang="0">
                <a:pos x="connsiteX2079" y="connsiteY2079"/>
              </a:cxn>
              <a:cxn ang="0">
                <a:pos x="connsiteX2080" y="connsiteY2080"/>
              </a:cxn>
              <a:cxn ang="0">
                <a:pos x="connsiteX2081" y="connsiteY2081"/>
              </a:cxn>
              <a:cxn ang="0">
                <a:pos x="connsiteX2082" y="connsiteY2082"/>
              </a:cxn>
              <a:cxn ang="0">
                <a:pos x="connsiteX2083" y="connsiteY2083"/>
              </a:cxn>
              <a:cxn ang="0">
                <a:pos x="connsiteX2084" y="connsiteY2084"/>
              </a:cxn>
              <a:cxn ang="0">
                <a:pos x="connsiteX2085" y="connsiteY2085"/>
              </a:cxn>
              <a:cxn ang="0">
                <a:pos x="connsiteX2086" y="connsiteY2086"/>
              </a:cxn>
              <a:cxn ang="0">
                <a:pos x="connsiteX2087" y="connsiteY2087"/>
              </a:cxn>
              <a:cxn ang="0">
                <a:pos x="connsiteX2088" y="connsiteY2088"/>
              </a:cxn>
              <a:cxn ang="0">
                <a:pos x="connsiteX2089" y="connsiteY2089"/>
              </a:cxn>
              <a:cxn ang="0">
                <a:pos x="connsiteX2090" y="connsiteY2090"/>
              </a:cxn>
              <a:cxn ang="0">
                <a:pos x="connsiteX2091" y="connsiteY2091"/>
              </a:cxn>
              <a:cxn ang="0">
                <a:pos x="connsiteX2092" y="connsiteY2092"/>
              </a:cxn>
              <a:cxn ang="0">
                <a:pos x="connsiteX2093" y="connsiteY2093"/>
              </a:cxn>
              <a:cxn ang="0">
                <a:pos x="connsiteX2094" y="connsiteY2094"/>
              </a:cxn>
              <a:cxn ang="0">
                <a:pos x="connsiteX2095" y="connsiteY2095"/>
              </a:cxn>
              <a:cxn ang="0">
                <a:pos x="connsiteX2096" y="connsiteY2096"/>
              </a:cxn>
              <a:cxn ang="0">
                <a:pos x="connsiteX2097" y="connsiteY2097"/>
              </a:cxn>
              <a:cxn ang="0">
                <a:pos x="connsiteX2098" y="connsiteY2098"/>
              </a:cxn>
              <a:cxn ang="0">
                <a:pos x="connsiteX2099" y="connsiteY2099"/>
              </a:cxn>
              <a:cxn ang="0">
                <a:pos x="connsiteX2100" y="connsiteY2100"/>
              </a:cxn>
              <a:cxn ang="0">
                <a:pos x="connsiteX2101" y="connsiteY2101"/>
              </a:cxn>
              <a:cxn ang="0">
                <a:pos x="connsiteX2102" y="connsiteY2102"/>
              </a:cxn>
              <a:cxn ang="0">
                <a:pos x="connsiteX2103" y="connsiteY2103"/>
              </a:cxn>
              <a:cxn ang="0">
                <a:pos x="connsiteX2104" y="connsiteY2104"/>
              </a:cxn>
              <a:cxn ang="0">
                <a:pos x="connsiteX2105" y="connsiteY2105"/>
              </a:cxn>
              <a:cxn ang="0">
                <a:pos x="connsiteX2106" y="connsiteY2106"/>
              </a:cxn>
              <a:cxn ang="0">
                <a:pos x="connsiteX2107" y="connsiteY2107"/>
              </a:cxn>
              <a:cxn ang="0">
                <a:pos x="connsiteX2108" y="connsiteY2108"/>
              </a:cxn>
              <a:cxn ang="0">
                <a:pos x="connsiteX2109" y="connsiteY2109"/>
              </a:cxn>
              <a:cxn ang="0">
                <a:pos x="connsiteX2110" y="connsiteY2110"/>
              </a:cxn>
              <a:cxn ang="0">
                <a:pos x="connsiteX2111" y="connsiteY2111"/>
              </a:cxn>
              <a:cxn ang="0">
                <a:pos x="connsiteX2112" y="connsiteY2112"/>
              </a:cxn>
              <a:cxn ang="0">
                <a:pos x="connsiteX2113" y="connsiteY2113"/>
              </a:cxn>
              <a:cxn ang="0">
                <a:pos x="connsiteX2114" y="connsiteY2114"/>
              </a:cxn>
              <a:cxn ang="0">
                <a:pos x="connsiteX2115" y="connsiteY2115"/>
              </a:cxn>
              <a:cxn ang="0">
                <a:pos x="connsiteX2116" y="connsiteY2116"/>
              </a:cxn>
              <a:cxn ang="0">
                <a:pos x="connsiteX2117" y="connsiteY2117"/>
              </a:cxn>
              <a:cxn ang="0">
                <a:pos x="connsiteX2118" y="connsiteY2118"/>
              </a:cxn>
              <a:cxn ang="0">
                <a:pos x="connsiteX2119" y="connsiteY2119"/>
              </a:cxn>
              <a:cxn ang="0">
                <a:pos x="connsiteX2120" y="connsiteY2120"/>
              </a:cxn>
              <a:cxn ang="0">
                <a:pos x="connsiteX2121" y="connsiteY2121"/>
              </a:cxn>
              <a:cxn ang="0">
                <a:pos x="connsiteX2122" y="connsiteY2122"/>
              </a:cxn>
              <a:cxn ang="0">
                <a:pos x="connsiteX2123" y="connsiteY2123"/>
              </a:cxn>
              <a:cxn ang="0">
                <a:pos x="connsiteX2124" y="connsiteY2124"/>
              </a:cxn>
              <a:cxn ang="0">
                <a:pos x="connsiteX2125" y="connsiteY2125"/>
              </a:cxn>
              <a:cxn ang="0">
                <a:pos x="connsiteX2126" y="connsiteY2126"/>
              </a:cxn>
              <a:cxn ang="0">
                <a:pos x="connsiteX2127" y="connsiteY2127"/>
              </a:cxn>
              <a:cxn ang="0">
                <a:pos x="connsiteX2128" y="connsiteY2128"/>
              </a:cxn>
              <a:cxn ang="0">
                <a:pos x="connsiteX2129" y="connsiteY2129"/>
              </a:cxn>
              <a:cxn ang="0">
                <a:pos x="connsiteX2130" y="connsiteY2130"/>
              </a:cxn>
              <a:cxn ang="0">
                <a:pos x="connsiteX2131" y="connsiteY2131"/>
              </a:cxn>
              <a:cxn ang="0">
                <a:pos x="connsiteX2132" y="connsiteY2132"/>
              </a:cxn>
              <a:cxn ang="0">
                <a:pos x="connsiteX2133" y="connsiteY2133"/>
              </a:cxn>
              <a:cxn ang="0">
                <a:pos x="connsiteX2134" y="connsiteY2134"/>
              </a:cxn>
              <a:cxn ang="0">
                <a:pos x="connsiteX2135" y="connsiteY2135"/>
              </a:cxn>
              <a:cxn ang="0">
                <a:pos x="connsiteX2136" y="connsiteY2136"/>
              </a:cxn>
              <a:cxn ang="0">
                <a:pos x="connsiteX2137" y="connsiteY2137"/>
              </a:cxn>
              <a:cxn ang="0">
                <a:pos x="connsiteX2138" y="connsiteY2138"/>
              </a:cxn>
              <a:cxn ang="0">
                <a:pos x="connsiteX2139" y="connsiteY2139"/>
              </a:cxn>
              <a:cxn ang="0">
                <a:pos x="connsiteX2140" y="connsiteY2140"/>
              </a:cxn>
              <a:cxn ang="0">
                <a:pos x="connsiteX2141" y="connsiteY2141"/>
              </a:cxn>
              <a:cxn ang="0">
                <a:pos x="connsiteX2142" y="connsiteY2142"/>
              </a:cxn>
              <a:cxn ang="0">
                <a:pos x="connsiteX2143" y="connsiteY2143"/>
              </a:cxn>
              <a:cxn ang="0">
                <a:pos x="connsiteX2144" y="connsiteY2144"/>
              </a:cxn>
              <a:cxn ang="0">
                <a:pos x="connsiteX2145" y="connsiteY2145"/>
              </a:cxn>
              <a:cxn ang="0">
                <a:pos x="connsiteX2146" y="connsiteY2146"/>
              </a:cxn>
              <a:cxn ang="0">
                <a:pos x="connsiteX2147" y="connsiteY2147"/>
              </a:cxn>
              <a:cxn ang="0">
                <a:pos x="connsiteX2148" y="connsiteY2148"/>
              </a:cxn>
              <a:cxn ang="0">
                <a:pos x="connsiteX2149" y="connsiteY2149"/>
              </a:cxn>
              <a:cxn ang="0">
                <a:pos x="connsiteX2150" y="connsiteY2150"/>
              </a:cxn>
              <a:cxn ang="0">
                <a:pos x="connsiteX2151" y="connsiteY2151"/>
              </a:cxn>
              <a:cxn ang="0">
                <a:pos x="connsiteX2152" y="connsiteY2152"/>
              </a:cxn>
              <a:cxn ang="0">
                <a:pos x="connsiteX2153" y="connsiteY2153"/>
              </a:cxn>
              <a:cxn ang="0">
                <a:pos x="connsiteX2154" y="connsiteY2154"/>
              </a:cxn>
              <a:cxn ang="0">
                <a:pos x="connsiteX2155" y="connsiteY2155"/>
              </a:cxn>
              <a:cxn ang="0">
                <a:pos x="connsiteX2156" y="connsiteY2156"/>
              </a:cxn>
              <a:cxn ang="0">
                <a:pos x="connsiteX2157" y="connsiteY2157"/>
              </a:cxn>
              <a:cxn ang="0">
                <a:pos x="connsiteX2158" y="connsiteY2158"/>
              </a:cxn>
              <a:cxn ang="0">
                <a:pos x="connsiteX2159" y="connsiteY2159"/>
              </a:cxn>
              <a:cxn ang="0">
                <a:pos x="connsiteX2160" y="connsiteY2160"/>
              </a:cxn>
              <a:cxn ang="0">
                <a:pos x="connsiteX2161" y="connsiteY2161"/>
              </a:cxn>
              <a:cxn ang="0">
                <a:pos x="connsiteX2162" y="connsiteY2162"/>
              </a:cxn>
              <a:cxn ang="0">
                <a:pos x="connsiteX2163" y="connsiteY2163"/>
              </a:cxn>
              <a:cxn ang="0">
                <a:pos x="connsiteX2164" y="connsiteY2164"/>
              </a:cxn>
              <a:cxn ang="0">
                <a:pos x="connsiteX2165" y="connsiteY2165"/>
              </a:cxn>
              <a:cxn ang="0">
                <a:pos x="connsiteX2166" y="connsiteY2166"/>
              </a:cxn>
              <a:cxn ang="0">
                <a:pos x="connsiteX2167" y="connsiteY2167"/>
              </a:cxn>
              <a:cxn ang="0">
                <a:pos x="connsiteX2168" y="connsiteY2168"/>
              </a:cxn>
              <a:cxn ang="0">
                <a:pos x="connsiteX2169" y="connsiteY2169"/>
              </a:cxn>
              <a:cxn ang="0">
                <a:pos x="connsiteX2170" y="connsiteY2170"/>
              </a:cxn>
              <a:cxn ang="0">
                <a:pos x="connsiteX2171" y="connsiteY2171"/>
              </a:cxn>
              <a:cxn ang="0">
                <a:pos x="connsiteX2172" y="connsiteY2172"/>
              </a:cxn>
              <a:cxn ang="0">
                <a:pos x="connsiteX2173" y="connsiteY2173"/>
              </a:cxn>
              <a:cxn ang="0">
                <a:pos x="connsiteX2174" y="connsiteY2174"/>
              </a:cxn>
              <a:cxn ang="0">
                <a:pos x="connsiteX2175" y="connsiteY2175"/>
              </a:cxn>
              <a:cxn ang="0">
                <a:pos x="connsiteX2176" y="connsiteY2176"/>
              </a:cxn>
              <a:cxn ang="0">
                <a:pos x="connsiteX2177" y="connsiteY2177"/>
              </a:cxn>
              <a:cxn ang="0">
                <a:pos x="connsiteX2178" y="connsiteY2178"/>
              </a:cxn>
              <a:cxn ang="0">
                <a:pos x="connsiteX2179" y="connsiteY2179"/>
              </a:cxn>
              <a:cxn ang="0">
                <a:pos x="connsiteX2180" y="connsiteY2180"/>
              </a:cxn>
              <a:cxn ang="0">
                <a:pos x="connsiteX2181" y="connsiteY2181"/>
              </a:cxn>
              <a:cxn ang="0">
                <a:pos x="connsiteX2182" y="connsiteY2182"/>
              </a:cxn>
              <a:cxn ang="0">
                <a:pos x="connsiteX2183" y="connsiteY2183"/>
              </a:cxn>
              <a:cxn ang="0">
                <a:pos x="connsiteX2184" y="connsiteY2184"/>
              </a:cxn>
              <a:cxn ang="0">
                <a:pos x="connsiteX2185" y="connsiteY2185"/>
              </a:cxn>
              <a:cxn ang="0">
                <a:pos x="connsiteX2186" y="connsiteY2186"/>
              </a:cxn>
              <a:cxn ang="0">
                <a:pos x="connsiteX2187" y="connsiteY2187"/>
              </a:cxn>
              <a:cxn ang="0">
                <a:pos x="connsiteX2188" y="connsiteY2188"/>
              </a:cxn>
              <a:cxn ang="0">
                <a:pos x="connsiteX2189" y="connsiteY2189"/>
              </a:cxn>
              <a:cxn ang="0">
                <a:pos x="connsiteX2190" y="connsiteY2190"/>
              </a:cxn>
              <a:cxn ang="0">
                <a:pos x="connsiteX2191" y="connsiteY2191"/>
              </a:cxn>
              <a:cxn ang="0">
                <a:pos x="connsiteX2192" y="connsiteY2192"/>
              </a:cxn>
              <a:cxn ang="0">
                <a:pos x="connsiteX2193" y="connsiteY2193"/>
              </a:cxn>
              <a:cxn ang="0">
                <a:pos x="connsiteX2194" y="connsiteY2194"/>
              </a:cxn>
              <a:cxn ang="0">
                <a:pos x="connsiteX2195" y="connsiteY2195"/>
              </a:cxn>
              <a:cxn ang="0">
                <a:pos x="connsiteX2196" y="connsiteY2196"/>
              </a:cxn>
              <a:cxn ang="0">
                <a:pos x="connsiteX2197" y="connsiteY2197"/>
              </a:cxn>
              <a:cxn ang="0">
                <a:pos x="connsiteX2198" y="connsiteY2198"/>
              </a:cxn>
              <a:cxn ang="0">
                <a:pos x="connsiteX2199" y="connsiteY2199"/>
              </a:cxn>
              <a:cxn ang="0">
                <a:pos x="connsiteX2200" y="connsiteY2200"/>
              </a:cxn>
              <a:cxn ang="0">
                <a:pos x="connsiteX2201" y="connsiteY2201"/>
              </a:cxn>
              <a:cxn ang="0">
                <a:pos x="connsiteX2202" y="connsiteY2202"/>
              </a:cxn>
              <a:cxn ang="0">
                <a:pos x="connsiteX2203" y="connsiteY2203"/>
              </a:cxn>
              <a:cxn ang="0">
                <a:pos x="connsiteX2204" y="connsiteY2204"/>
              </a:cxn>
              <a:cxn ang="0">
                <a:pos x="connsiteX2205" y="connsiteY2205"/>
              </a:cxn>
              <a:cxn ang="0">
                <a:pos x="connsiteX2206" y="connsiteY2206"/>
              </a:cxn>
              <a:cxn ang="0">
                <a:pos x="connsiteX2207" y="connsiteY2207"/>
              </a:cxn>
              <a:cxn ang="0">
                <a:pos x="connsiteX2208" y="connsiteY2208"/>
              </a:cxn>
              <a:cxn ang="0">
                <a:pos x="connsiteX2209" y="connsiteY2209"/>
              </a:cxn>
              <a:cxn ang="0">
                <a:pos x="connsiteX2210" y="connsiteY2210"/>
              </a:cxn>
              <a:cxn ang="0">
                <a:pos x="connsiteX2211" y="connsiteY2211"/>
              </a:cxn>
              <a:cxn ang="0">
                <a:pos x="connsiteX2212" y="connsiteY2212"/>
              </a:cxn>
              <a:cxn ang="0">
                <a:pos x="connsiteX2213" y="connsiteY2213"/>
              </a:cxn>
              <a:cxn ang="0">
                <a:pos x="connsiteX2214" y="connsiteY2214"/>
              </a:cxn>
              <a:cxn ang="0">
                <a:pos x="connsiteX2215" y="connsiteY2215"/>
              </a:cxn>
              <a:cxn ang="0">
                <a:pos x="connsiteX2216" y="connsiteY2216"/>
              </a:cxn>
              <a:cxn ang="0">
                <a:pos x="connsiteX2217" y="connsiteY2217"/>
              </a:cxn>
              <a:cxn ang="0">
                <a:pos x="connsiteX2218" y="connsiteY2218"/>
              </a:cxn>
              <a:cxn ang="0">
                <a:pos x="connsiteX2219" y="connsiteY2219"/>
              </a:cxn>
              <a:cxn ang="0">
                <a:pos x="connsiteX2220" y="connsiteY2220"/>
              </a:cxn>
              <a:cxn ang="0">
                <a:pos x="connsiteX2221" y="connsiteY2221"/>
              </a:cxn>
              <a:cxn ang="0">
                <a:pos x="connsiteX2222" y="connsiteY2222"/>
              </a:cxn>
              <a:cxn ang="0">
                <a:pos x="connsiteX2223" y="connsiteY2223"/>
              </a:cxn>
              <a:cxn ang="0">
                <a:pos x="connsiteX2224" y="connsiteY2224"/>
              </a:cxn>
              <a:cxn ang="0">
                <a:pos x="connsiteX2225" y="connsiteY2225"/>
              </a:cxn>
              <a:cxn ang="0">
                <a:pos x="connsiteX2226" y="connsiteY2226"/>
              </a:cxn>
              <a:cxn ang="0">
                <a:pos x="connsiteX2227" y="connsiteY2227"/>
              </a:cxn>
              <a:cxn ang="0">
                <a:pos x="connsiteX2228" y="connsiteY2228"/>
              </a:cxn>
              <a:cxn ang="0">
                <a:pos x="connsiteX2229" y="connsiteY2229"/>
              </a:cxn>
              <a:cxn ang="0">
                <a:pos x="connsiteX2230" y="connsiteY2230"/>
              </a:cxn>
              <a:cxn ang="0">
                <a:pos x="connsiteX2231" y="connsiteY2231"/>
              </a:cxn>
              <a:cxn ang="0">
                <a:pos x="connsiteX2232" y="connsiteY2232"/>
              </a:cxn>
              <a:cxn ang="0">
                <a:pos x="connsiteX2233" y="connsiteY2233"/>
              </a:cxn>
              <a:cxn ang="0">
                <a:pos x="connsiteX2234" y="connsiteY2234"/>
              </a:cxn>
              <a:cxn ang="0">
                <a:pos x="connsiteX2235" y="connsiteY2235"/>
              </a:cxn>
              <a:cxn ang="0">
                <a:pos x="connsiteX2236" y="connsiteY2236"/>
              </a:cxn>
              <a:cxn ang="0">
                <a:pos x="connsiteX2237" y="connsiteY2237"/>
              </a:cxn>
              <a:cxn ang="0">
                <a:pos x="connsiteX2238" y="connsiteY2238"/>
              </a:cxn>
              <a:cxn ang="0">
                <a:pos x="connsiteX2239" y="connsiteY2239"/>
              </a:cxn>
              <a:cxn ang="0">
                <a:pos x="connsiteX2240" y="connsiteY2240"/>
              </a:cxn>
              <a:cxn ang="0">
                <a:pos x="connsiteX2241" y="connsiteY2241"/>
              </a:cxn>
              <a:cxn ang="0">
                <a:pos x="connsiteX2242" y="connsiteY2242"/>
              </a:cxn>
              <a:cxn ang="0">
                <a:pos x="connsiteX2243" y="connsiteY2243"/>
              </a:cxn>
              <a:cxn ang="0">
                <a:pos x="connsiteX2244" y="connsiteY2244"/>
              </a:cxn>
              <a:cxn ang="0">
                <a:pos x="connsiteX2245" y="connsiteY2245"/>
              </a:cxn>
              <a:cxn ang="0">
                <a:pos x="connsiteX2246" y="connsiteY2246"/>
              </a:cxn>
              <a:cxn ang="0">
                <a:pos x="connsiteX2247" y="connsiteY2247"/>
              </a:cxn>
              <a:cxn ang="0">
                <a:pos x="connsiteX2248" y="connsiteY2248"/>
              </a:cxn>
              <a:cxn ang="0">
                <a:pos x="connsiteX2249" y="connsiteY2249"/>
              </a:cxn>
              <a:cxn ang="0">
                <a:pos x="connsiteX2250" y="connsiteY2250"/>
              </a:cxn>
              <a:cxn ang="0">
                <a:pos x="connsiteX2251" y="connsiteY2251"/>
              </a:cxn>
              <a:cxn ang="0">
                <a:pos x="connsiteX2252" y="connsiteY2252"/>
              </a:cxn>
              <a:cxn ang="0">
                <a:pos x="connsiteX2253" y="connsiteY2253"/>
              </a:cxn>
              <a:cxn ang="0">
                <a:pos x="connsiteX2254" y="connsiteY2254"/>
              </a:cxn>
              <a:cxn ang="0">
                <a:pos x="connsiteX2255" y="connsiteY2255"/>
              </a:cxn>
              <a:cxn ang="0">
                <a:pos x="connsiteX2256" y="connsiteY2256"/>
              </a:cxn>
              <a:cxn ang="0">
                <a:pos x="connsiteX2257" y="connsiteY2257"/>
              </a:cxn>
              <a:cxn ang="0">
                <a:pos x="connsiteX2258" y="connsiteY2258"/>
              </a:cxn>
              <a:cxn ang="0">
                <a:pos x="connsiteX2259" y="connsiteY2259"/>
              </a:cxn>
              <a:cxn ang="0">
                <a:pos x="connsiteX2260" y="connsiteY2260"/>
              </a:cxn>
              <a:cxn ang="0">
                <a:pos x="connsiteX2261" y="connsiteY2261"/>
              </a:cxn>
              <a:cxn ang="0">
                <a:pos x="connsiteX2262" y="connsiteY2262"/>
              </a:cxn>
              <a:cxn ang="0">
                <a:pos x="connsiteX2263" y="connsiteY2263"/>
              </a:cxn>
              <a:cxn ang="0">
                <a:pos x="connsiteX2264" y="connsiteY2264"/>
              </a:cxn>
              <a:cxn ang="0">
                <a:pos x="connsiteX2265" y="connsiteY2265"/>
              </a:cxn>
              <a:cxn ang="0">
                <a:pos x="connsiteX2266" y="connsiteY2266"/>
              </a:cxn>
              <a:cxn ang="0">
                <a:pos x="connsiteX2267" y="connsiteY2267"/>
              </a:cxn>
              <a:cxn ang="0">
                <a:pos x="connsiteX2268" y="connsiteY2268"/>
              </a:cxn>
              <a:cxn ang="0">
                <a:pos x="connsiteX2269" y="connsiteY2269"/>
              </a:cxn>
              <a:cxn ang="0">
                <a:pos x="connsiteX2270" y="connsiteY2270"/>
              </a:cxn>
              <a:cxn ang="0">
                <a:pos x="connsiteX2271" y="connsiteY2271"/>
              </a:cxn>
              <a:cxn ang="0">
                <a:pos x="connsiteX2272" y="connsiteY2272"/>
              </a:cxn>
              <a:cxn ang="0">
                <a:pos x="connsiteX2273" y="connsiteY2273"/>
              </a:cxn>
              <a:cxn ang="0">
                <a:pos x="connsiteX2274" y="connsiteY2274"/>
              </a:cxn>
              <a:cxn ang="0">
                <a:pos x="connsiteX2275" y="connsiteY2275"/>
              </a:cxn>
              <a:cxn ang="0">
                <a:pos x="connsiteX2276" y="connsiteY2276"/>
              </a:cxn>
              <a:cxn ang="0">
                <a:pos x="connsiteX2277" y="connsiteY2277"/>
              </a:cxn>
              <a:cxn ang="0">
                <a:pos x="connsiteX2278" y="connsiteY2278"/>
              </a:cxn>
              <a:cxn ang="0">
                <a:pos x="connsiteX2279" y="connsiteY2279"/>
              </a:cxn>
              <a:cxn ang="0">
                <a:pos x="connsiteX2280" y="connsiteY2280"/>
              </a:cxn>
              <a:cxn ang="0">
                <a:pos x="connsiteX2281" y="connsiteY2281"/>
              </a:cxn>
              <a:cxn ang="0">
                <a:pos x="connsiteX2282" y="connsiteY2282"/>
              </a:cxn>
              <a:cxn ang="0">
                <a:pos x="connsiteX2283" y="connsiteY2283"/>
              </a:cxn>
              <a:cxn ang="0">
                <a:pos x="connsiteX2284" y="connsiteY2284"/>
              </a:cxn>
              <a:cxn ang="0">
                <a:pos x="connsiteX2285" y="connsiteY2285"/>
              </a:cxn>
              <a:cxn ang="0">
                <a:pos x="connsiteX2286" y="connsiteY2286"/>
              </a:cxn>
              <a:cxn ang="0">
                <a:pos x="connsiteX2287" y="connsiteY2287"/>
              </a:cxn>
              <a:cxn ang="0">
                <a:pos x="connsiteX2288" y="connsiteY2288"/>
              </a:cxn>
              <a:cxn ang="0">
                <a:pos x="connsiteX2289" y="connsiteY2289"/>
              </a:cxn>
              <a:cxn ang="0">
                <a:pos x="connsiteX2290" y="connsiteY2290"/>
              </a:cxn>
              <a:cxn ang="0">
                <a:pos x="connsiteX2291" y="connsiteY2291"/>
              </a:cxn>
              <a:cxn ang="0">
                <a:pos x="connsiteX2292" y="connsiteY2292"/>
              </a:cxn>
              <a:cxn ang="0">
                <a:pos x="connsiteX2293" y="connsiteY2293"/>
              </a:cxn>
              <a:cxn ang="0">
                <a:pos x="connsiteX2294" y="connsiteY2294"/>
              </a:cxn>
              <a:cxn ang="0">
                <a:pos x="connsiteX2295" y="connsiteY2295"/>
              </a:cxn>
              <a:cxn ang="0">
                <a:pos x="connsiteX2296" y="connsiteY2296"/>
              </a:cxn>
              <a:cxn ang="0">
                <a:pos x="connsiteX2297" y="connsiteY2297"/>
              </a:cxn>
              <a:cxn ang="0">
                <a:pos x="connsiteX2298" y="connsiteY2298"/>
              </a:cxn>
              <a:cxn ang="0">
                <a:pos x="connsiteX2299" y="connsiteY2299"/>
              </a:cxn>
              <a:cxn ang="0">
                <a:pos x="connsiteX2300" y="connsiteY2300"/>
              </a:cxn>
              <a:cxn ang="0">
                <a:pos x="connsiteX2301" y="connsiteY2301"/>
              </a:cxn>
              <a:cxn ang="0">
                <a:pos x="connsiteX2302" y="connsiteY2302"/>
              </a:cxn>
              <a:cxn ang="0">
                <a:pos x="connsiteX2303" y="connsiteY2303"/>
              </a:cxn>
              <a:cxn ang="0">
                <a:pos x="connsiteX2304" y="connsiteY2304"/>
              </a:cxn>
              <a:cxn ang="0">
                <a:pos x="connsiteX2305" y="connsiteY2305"/>
              </a:cxn>
              <a:cxn ang="0">
                <a:pos x="connsiteX2306" y="connsiteY2306"/>
              </a:cxn>
              <a:cxn ang="0">
                <a:pos x="connsiteX2307" y="connsiteY2307"/>
              </a:cxn>
              <a:cxn ang="0">
                <a:pos x="connsiteX2308" y="connsiteY2308"/>
              </a:cxn>
              <a:cxn ang="0">
                <a:pos x="connsiteX2309" y="connsiteY2309"/>
              </a:cxn>
              <a:cxn ang="0">
                <a:pos x="connsiteX2310" y="connsiteY2310"/>
              </a:cxn>
              <a:cxn ang="0">
                <a:pos x="connsiteX2311" y="connsiteY2311"/>
              </a:cxn>
              <a:cxn ang="0">
                <a:pos x="connsiteX2312" y="connsiteY2312"/>
              </a:cxn>
              <a:cxn ang="0">
                <a:pos x="connsiteX2313" y="connsiteY2313"/>
              </a:cxn>
              <a:cxn ang="0">
                <a:pos x="connsiteX2314" y="connsiteY2314"/>
              </a:cxn>
              <a:cxn ang="0">
                <a:pos x="connsiteX2315" y="connsiteY2315"/>
              </a:cxn>
              <a:cxn ang="0">
                <a:pos x="connsiteX2316" y="connsiteY2316"/>
              </a:cxn>
              <a:cxn ang="0">
                <a:pos x="connsiteX2317" y="connsiteY2317"/>
              </a:cxn>
              <a:cxn ang="0">
                <a:pos x="connsiteX2318" y="connsiteY2318"/>
              </a:cxn>
              <a:cxn ang="0">
                <a:pos x="connsiteX2319" y="connsiteY2319"/>
              </a:cxn>
              <a:cxn ang="0">
                <a:pos x="connsiteX2320" y="connsiteY2320"/>
              </a:cxn>
              <a:cxn ang="0">
                <a:pos x="connsiteX2321" y="connsiteY2321"/>
              </a:cxn>
              <a:cxn ang="0">
                <a:pos x="connsiteX2322" y="connsiteY2322"/>
              </a:cxn>
              <a:cxn ang="0">
                <a:pos x="connsiteX2323" y="connsiteY2323"/>
              </a:cxn>
              <a:cxn ang="0">
                <a:pos x="connsiteX2324" y="connsiteY2324"/>
              </a:cxn>
              <a:cxn ang="0">
                <a:pos x="connsiteX2325" y="connsiteY2325"/>
              </a:cxn>
              <a:cxn ang="0">
                <a:pos x="connsiteX2326" y="connsiteY2326"/>
              </a:cxn>
              <a:cxn ang="0">
                <a:pos x="connsiteX2327" y="connsiteY2327"/>
              </a:cxn>
              <a:cxn ang="0">
                <a:pos x="connsiteX2328" y="connsiteY2328"/>
              </a:cxn>
              <a:cxn ang="0">
                <a:pos x="connsiteX2329" y="connsiteY2329"/>
              </a:cxn>
              <a:cxn ang="0">
                <a:pos x="connsiteX2330" y="connsiteY2330"/>
              </a:cxn>
              <a:cxn ang="0">
                <a:pos x="connsiteX2331" y="connsiteY2331"/>
              </a:cxn>
              <a:cxn ang="0">
                <a:pos x="connsiteX2332" y="connsiteY2332"/>
              </a:cxn>
              <a:cxn ang="0">
                <a:pos x="connsiteX2333" y="connsiteY2333"/>
              </a:cxn>
              <a:cxn ang="0">
                <a:pos x="connsiteX2334" y="connsiteY2334"/>
              </a:cxn>
              <a:cxn ang="0">
                <a:pos x="connsiteX2335" y="connsiteY2335"/>
              </a:cxn>
              <a:cxn ang="0">
                <a:pos x="connsiteX2336" y="connsiteY2336"/>
              </a:cxn>
              <a:cxn ang="0">
                <a:pos x="connsiteX2337" y="connsiteY2337"/>
              </a:cxn>
              <a:cxn ang="0">
                <a:pos x="connsiteX2338" y="connsiteY2338"/>
              </a:cxn>
              <a:cxn ang="0">
                <a:pos x="connsiteX2339" y="connsiteY2339"/>
              </a:cxn>
              <a:cxn ang="0">
                <a:pos x="connsiteX2340" y="connsiteY2340"/>
              </a:cxn>
              <a:cxn ang="0">
                <a:pos x="connsiteX2341" y="connsiteY2341"/>
              </a:cxn>
              <a:cxn ang="0">
                <a:pos x="connsiteX2342" y="connsiteY2342"/>
              </a:cxn>
              <a:cxn ang="0">
                <a:pos x="connsiteX2343" y="connsiteY2343"/>
              </a:cxn>
              <a:cxn ang="0">
                <a:pos x="connsiteX2344" y="connsiteY2344"/>
              </a:cxn>
              <a:cxn ang="0">
                <a:pos x="connsiteX2345" y="connsiteY2345"/>
              </a:cxn>
              <a:cxn ang="0">
                <a:pos x="connsiteX2346" y="connsiteY2346"/>
              </a:cxn>
              <a:cxn ang="0">
                <a:pos x="connsiteX2347" y="connsiteY2347"/>
              </a:cxn>
              <a:cxn ang="0">
                <a:pos x="connsiteX2348" y="connsiteY2348"/>
              </a:cxn>
              <a:cxn ang="0">
                <a:pos x="connsiteX2349" y="connsiteY2349"/>
              </a:cxn>
              <a:cxn ang="0">
                <a:pos x="connsiteX2350" y="connsiteY2350"/>
              </a:cxn>
              <a:cxn ang="0">
                <a:pos x="connsiteX2351" y="connsiteY2351"/>
              </a:cxn>
              <a:cxn ang="0">
                <a:pos x="connsiteX2352" y="connsiteY2352"/>
              </a:cxn>
              <a:cxn ang="0">
                <a:pos x="connsiteX2353" y="connsiteY2353"/>
              </a:cxn>
              <a:cxn ang="0">
                <a:pos x="connsiteX2354" y="connsiteY2354"/>
              </a:cxn>
              <a:cxn ang="0">
                <a:pos x="connsiteX2355" y="connsiteY2355"/>
              </a:cxn>
              <a:cxn ang="0">
                <a:pos x="connsiteX2356" y="connsiteY2356"/>
              </a:cxn>
              <a:cxn ang="0">
                <a:pos x="connsiteX2357" y="connsiteY2357"/>
              </a:cxn>
              <a:cxn ang="0">
                <a:pos x="connsiteX2358" y="connsiteY2358"/>
              </a:cxn>
              <a:cxn ang="0">
                <a:pos x="connsiteX2359" y="connsiteY2359"/>
              </a:cxn>
              <a:cxn ang="0">
                <a:pos x="connsiteX2360" y="connsiteY2360"/>
              </a:cxn>
              <a:cxn ang="0">
                <a:pos x="connsiteX2361" y="connsiteY2361"/>
              </a:cxn>
              <a:cxn ang="0">
                <a:pos x="connsiteX2362" y="connsiteY2362"/>
              </a:cxn>
              <a:cxn ang="0">
                <a:pos x="connsiteX2363" y="connsiteY2363"/>
              </a:cxn>
              <a:cxn ang="0">
                <a:pos x="connsiteX2364" y="connsiteY2364"/>
              </a:cxn>
              <a:cxn ang="0">
                <a:pos x="connsiteX2365" y="connsiteY2365"/>
              </a:cxn>
              <a:cxn ang="0">
                <a:pos x="connsiteX2366" y="connsiteY2366"/>
              </a:cxn>
              <a:cxn ang="0">
                <a:pos x="connsiteX2367" y="connsiteY2367"/>
              </a:cxn>
              <a:cxn ang="0">
                <a:pos x="connsiteX2368" y="connsiteY2368"/>
              </a:cxn>
              <a:cxn ang="0">
                <a:pos x="connsiteX2369" y="connsiteY2369"/>
              </a:cxn>
              <a:cxn ang="0">
                <a:pos x="connsiteX2370" y="connsiteY2370"/>
              </a:cxn>
              <a:cxn ang="0">
                <a:pos x="connsiteX2371" y="connsiteY2371"/>
              </a:cxn>
              <a:cxn ang="0">
                <a:pos x="connsiteX2372" y="connsiteY2372"/>
              </a:cxn>
              <a:cxn ang="0">
                <a:pos x="connsiteX2373" y="connsiteY2373"/>
              </a:cxn>
              <a:cxn ang="0">
                <a:pos x="connsiteX2374" y="connsiteY2374"/>
              </a:cxn>
              <a:cxn ang="0">
                <a:pos x="connsiteX2375" y="connsiteY2375"/>
              </a:cxn>
              <a:cxn ang="0">
                <a:pos x="connsiteX2376" y="connsiteY2376"/>
              </a:cxn>
              <a:cxn ang="0">
                <a:pos x="connsiteX2377" y="connsiteY2377"/>
              </a:cxn>
              <a:cxn ang="0">
                <a:pos x="connsiteX2378" y="connsiteY2378"/>
              </a:cxn>
              <a:cxn ang="0">
                <a:pos x="connsiteX2379" y="connsiteY2379"/>
              </a:cxn>
              <a:cxn ang="0">
                <a:pos x="connsiteX2380" y="connsiteY2380"/>
              </a:cxn>
              <a:cxn ang="0">
                <a:pos x="connsiteX2381" y="connsiteY2381"/>
              </a:cxn>
              <a:cxn ang="0">
                <a:pos x="connsiteX2382" y="connsiteY2382"/>
              </a:cxn>
              <a:cxn ang="0">
                <a:pos x="connsiteX2383" y="connsiteY2383"/>
              </a:cxn>
              <a:cxn ang="0">
                <a:pos x="connsiteX2384" y="connsiteY2384"/>
              </a:cxn>
              <a:cxn ang="0">
                <a:pos x="connsiteX2385" y="connsiteY2385"/>
              </a:cxn>
              <a:cxn ang="0">
                <a:pos x="connsiteX2386" y="connsiteY2386"/>
              </a:cxn>
              <a:cxn ang="0">
                <a:pos x="connsiteX2387" y="connsiteY2387"/>
              </a:cxn>
              <a:cxn ang="0">
                <a:pos x="connsiteX2388" y="connsiteY2388"/>
              </a:cxn>
              <a:cxn ang="0">
                <a:pos x="connsiteX2389" y="connsiteY2389"/>
              </a:cxn>
              <a:cxn ang="0">
                <a:pos x="connsiteX2390" y="connsiteY2390"/>
              </a:cxn>
              <a:cxn ang="0">
                <a:pos x="connsiteX2391" y="connsiteY2391"/>
              </a:cxn>
              <a:cxn ang="0">
                <a:pos x="connsiteX2392" y="connsiteY2392"/>
              </a:cxn>
              <a:cxn ang="0">
                <a:pos x="connsiteX2393" y="connsiteY2393"/>
              </a:cxn>
              <a:cxn ang="0">
                <a:pos x="connsiteX2394" y="connsiteY2394"/>
              </a:cxn>
              <a:cxn ang="0">
                <a:pos x="connsiteX2395" y="connsiteY2395"/>
              </a:cxn>
              <a:cxn ang="0">
                <a:pos x="connsiteX2396" y="connsiteY2396"/>
              </a:cxn>
              <a:cxn ang="0">
                <a:pos x="connsiteX2397" y="connsiteY2397"/>
              </a:cxn>
              <a:cxn ang="0">
                <a:pos x="connsiteX2398" y="connsiteY2398"/>
              </a:cxn>
              <a:cxn ang="0">
                <a:pos x="connsiteX2399" y="connsiteY2399"/>
              </a:cxn>
              <a:cxn ang="0">
                <a:pos x="connsiteX2400" y="connsiteY2400"/>
              </a:cxn>
              <a:cxn ang="0">
                <a:pos x="connsiteX2401" y="connsiteY2401"/>
              </a:cxn>
              <a:cxn ang="0">
                <a:pos x="connsiteX2402" y="connsiteY2402"/>
              </a:cxn>
              <a:cxn ang="0">
                <a:pos x="connsiteX2403" y="connsiteY2403"/>
              </a:cxn>
              <a:cxn ang="0">
                <a:pos x="connsiteX2404" y="connsiteY2404"/>
              </a:cxn>
              <a:cxn ang="0">
                <a:pos x="connsiteX2405" y="connsiteY2405"/>
              </a:cxn>
              <a:cxn ang="0">
                <a:pos x="connsiteX2406" y="connsiteY2406"/>
              </a:cxn>
              <a:cxn ang="0">
                <a:pos x="connsiteX2407" y="connsiteY2407"/>
              </a:cxn>
              <a:cxn ang="0">
                <a:pos x="connsiteX2408" y="connsiteY2408"/>
              </a:cxn>
              <a:cxn ang="0">
                <a:pos x="connsiteX2409" y="connsiteY2409"/>
              </a:cxn>
              <a:cxn ang="0">
                <a:pos x="connsiteX2410" y="connsiteY2410"/>
              </a:cxn>
              <a:cxn ang="0">
                <a:pos x="connsiteX2411" y="connsiteY2411"/>
              </a:cxn>
              <a:cxn ang="0">
                <a:pos x="connsiteX2412" y="connsiteY2412"/>
              </a:cxn>
              <a:cxn ang="0">
                <a:pos x="connsiteX2413" y="connsiteY2413"/>
              </a:cxn>
              <a:cxn ang="0">
                <a:pos x="connsiteX2414" y="connsiteY2414"/>
              </a:cxn>
              <a:cxn ang="0">
                <a:pos x="connsiteX2415" y="connsiteY2415"/>
              </a:cxn>
              <a:cxn ang="0">
                <a:pos x="connsiteX2416" y="connsiteY2416"/>
              </a:cxn>
              <a:cxn ang="0">
                <a:pos x="connsiteX2417" y="connsiteY2417"/>
              </a:cxn>
              <a:cxn ang="0">
                <a:pos x="connsiteX2418" y="connsiteY2418"/>
              </a:cxn>
              <a:cxn ang="0">
                <a:pos x="connsiteX2419" y="connsiteY2419"/>
              </a:cxn>
              <a:cxn ang="0">
                <a:pos x="connsiteX2420" y="connsiteY2420"/>
              </a:cxn>
              <a:cxn ang="0">
                <a:pos x="connsiteX2421" y="connsiteY2421"/>
              </a:cxn>
              <a:cxn ang="0">
                <a:pos x="connsiteX2422" y="connsiteY2422"/>
              </a:cxn>
              <a:cxn ang="0">
                <a:pos x="connsiteX2423" y="connsiteY2423"/>
              </a:cxn>
              <a:cxn ang="0">
                <a:pos x="connsiteX2424" y="connsiteY2424"/>
              </a:cxn>
              <a:cxn ang="0">
                <a:pos x="connsiteX2425" y="connsiteY2425"/>
              </a:cxn>
              <a:cxn ang="0">
                <a:pos x="connsiteX2426" y="connsiteY2426"/>
              </a:cxn>
              <a:cxn ang="0">
                <a:pos x="connsiteX2427" y="connsiteY2427"/>
              </a:cxn>
              <a:cxn ang="0">
                <a:pos x="connsiteX2428" y="connsiteY2428"/>
              </a:cxn>
              <a:cxn ang="0">
                <a:pos x="connsiteX2429" y="connsiteY2429"/>
              </a:cxn>
              <a:cxn ang="0">
                <a:pos x="connsiteX2430" y="connsiteY2430"/>
              </a:cxn>
              <a:cxn ang="0">
                <a:pos x="connsiteX2431" y="connsiteY2431"/>
              </a:cxn>
              <a:cxn ang="0">
                <a:pos x="connsiteX2432" y="connsiteY2432"/>
              </a:cxn>
              <a:cxn ang="0">
                <a:pos x="connsiteX2433" y="connsiteY2433"/>
              </a:cxn>
              <a:cxn ang="0">
                <a:pos x="connsiteX2434" y="connsiteY2434"/>
              </a:cxn>
              <a:cxn ang="0">
                <a:pos x="connsiteX2435" y="connsiteY2435"/>
              </a:cxn>
              <a:cxn ang="0">
                <a:pos x="connsiteX2436" y="connsiteY2436"/>
              </a:cxn>
              <a:cxn ang="0">
                <a:pos x="connsiteX2437" y="connsiteY2437"/>
              </a:cxn>
              <a:cxn ang="0">
                <a:pos x="connsiteX2438" y="connsiteY2438"/>
              </a:cxn>
              <a:cxn ang="0">
                <a:pos x="connsiteX2439" y="connsiteY2439"/>
              </a:cxn>
              <a:cxn ang="0">
                <a:pos x="connsiteX2440" y="connsiteY2440"/>
              </a:cxn>
              <a:cxn ang="0">
                <a:pos x="connsiteX2441" y="connsiteY2441"/>
              </a:cxn>
              <a:cxn ang="0">
                <a:pos x="connsiteX2442" y="connsiteY2442"/>
              </a:cxn>
              <a:cxn ang="0">
                <a:pos x="connsiteX2443" y="connsiteY2443"/>
              </a:cxn>
              <a:cxn ang="0">
                <a:pos x="connsiteX2444" y="connsiteY2444"/>
              </a:cxn>
              <a:cxn ang="0">
                <a:pos x="connsiteX2445" y="connsiteY2445"/>
              </a:cxn>
              <a:cxn ang="0">
                <a:pos x="connsiteX2446" y="connsiteY2446"/>
              </a:cxn>
              <a:cxn ang="0">
                <a:pos x="connsiteX2447" y="connsiteY2447"/>
              </a:cxn>
              <a:cxn ang="0">
                <a:pos x="connsiteX2448" y="connsiteY2448"/>
              </a:cxn>
              <a:cxn ang="0">
                <a:pos x="connsiteX2449" y="connsiteY2449"/>
              </a:cxn>
              <a:cxn ang="0">
                <a:pos x="connsiteX2450" y="connsiteY2450"/>
              </a:cxn>
              <a:cxn ang="0">
                <a:pos x="connsiteX2451" y="connsiteY2451"/>
              </a:cxn>
              <a:cxn ang="0">
                <a:pos x="connsiteX2452" y="connsiteY2452"/>
              </a:cxn>
              <a:cxn ang="0">
                <a:pos x="connsiteX2453" y="connsiteY2453"/>
              </a:cxn>
              <a:cxn ang="0">
                <a:pos x="connsiteX2454" y="connsiteY2454"/>
              </a:cxn>
              <a:cxn ang="0">
                <a:pos x="connsiteX2455" y="connsiteY2455"/>
              </a:cxn>
              <a:cxn ang="0">
                <a:pos x="connsiteX2456" y="connsiteY2456"/>
              </a:cxn>
              <a:cxn ang="0">
                <a:pos x="connsiteX2457" y="connsiteY2457"/>
              </a:cxn>
              <a:cxn ang="0">
                <a:pos x="connsiteX2458" y="connsiteY2458"/>
              </a:cxn>
              <a:cxn ang="0">
                <a:pos x="connsiteX2459" y="connsiteY2459"/>
              </a:cxn>
              <a:cxn ang="0">
                <a:pos x="connsiteX2460" y="connsiteY2460"/>
              </a:cxn>
              <a:cxn ang="0">
                <a:pos x="connsiteX2461" y="connsiteY2461"/>
              </a:cxn>
              <a:cxn ang="0">
                <a:pos x="connsiteX2462" y="connsiteY2462"/>
              </a:cxn>
              <a:cxn ang="0">
                <a:pos x="connsiteX2463" y="connsiteY2463"/>
              </a:cxn>
              <a:cxn ang="0">
                <a:pos x="connsiteX2464" y="connsiteY2464"/>
              </a:cxn>
              <a:cxn ang="0">
                <a:pos x="connsiteX2465" y="connsiteY2465"/>
              </a:cxn>
              <a:cxn ang="0">
                <a:pos x="connsiteX2466" y="connsiteY2466"/>
              </a:cxn>
              <a:cxn ang="0">
                <a:pos x="connsiteX2467" y="connsiteY2467"/>
              </a:cxn>
              <a:cxn ang="0">
                <a:pos x="connsiteX2468" y="connsiteY2468"/>
              </a:cxn>
              <a:cxn ang="0">
                <a:pos x="connsiteX2469" y="connsiteY2469"/>
              </a:cxn>
              <a:cxn ang="0">
                <a:pos x="connsiteX2470" y="connsiteY2470"/>
              </a:cxn>
              <a:cxn ang="0">
                <a:pos x="connsiteX2471" y="connsiteY2471"/>
              </a:cxn>
              <a:cxn ang="0">
                <a:pos x="connsiteX2472" y="connsiteY2472"/>
              </a:cxn>
              <a:cxn ang="0">
                <a:pos x="connsiteX2473" y="connsiteY2473"/>
              </a:cxn>
              <a:cxn ang="0">
                <a:pos x="connsiteX2474" y="connsiteY2474"/>
              </a:cxn>
              <a:cxn ang="0">
                <a:pos x="connsiteX2475" y="connsiteY2475"/>
              </a:cxn>
              <a:cxn ang="0">
                <a:pos x="connsiteX2476" y="connsiteY2476"/>
              </a:cxn>
              <a:cxn ang="0">
                <a:pos x="connsiteX2477" y="connsiteY2477"/>
              </a:cxn>
              <a:cxn ang="0">
                <a:pos x="connsiteX2478" y="connsiteY2478"/>
              </a:cxn>
              <a:cxn ang="0">
                <a:pos x="connsiteX2479" y="connsiteY2479"/>
              </a:cxn>
              <a:cxn ang="0">
                <a:pos x="connsiteX2480" y="connsiteY2480"/>
              </a:cxn>
              <a:cxn ang="0">
                <a:pos x="connsiteX2481" y="connsiteY2481"/>
              </a:cxn>
              <a:cxn ang="0">
                <a:pos x="connsiteX2482" y="connsiteY2482"/>
              </a:cxn>
              <a:cxn ang="0">
                <a:pos x="connsiteX2483" y="connsiteY2483"/>
              </a:cxn>
              <a:cxn ang="0">
                <a:pos x="connsiteX2484" y="connsiteY2484"/>
              </a:cxn>
              <a:cxn ang="0">
                <a:pos x="connsiteX2485" y="connsiteY2485"/>
              </a:cxn>
              <a:cxn ang="0">
                <a:pos x="connsiteX2486" y="connsiteY2486"/>
              </a:cxn>
              <a:cxn ang="0">
                <a:pos x="connsiteX2487" y="connsiteY2487"/>
              </a:cxn>
              <a:cxn ang="0">
                <a:pos x="connsiteX2488" y="connsiteY2488"/>
              </a:cxn>
              <a:cxn ang="0">
                <a:pos x="connsiteX2489" y="connsiteY2489"/>
              </a:cxn>
              <a:cxn ang="0">
                <a:pos x="connsiteX2490" y="connsiteY2490"/>
              </a:cxn>
              <a:cxn ang="0">
                <a:pos x="connsiteX2491" y="connsiteY2491"/>
              </a:cxn>
              <a:cxn ang="0">
                <a:pos x="connsiteX2492" y="connsiteY2492"/>
              </a:cxn>
              <a:cxn ang="0">
                <a:pos x="connsiteX2493" y="connsiteY2493"/>
              </a:cxn>
              <a:cxn ang="0">
                <a:pos x="connsiteX2494" y="connsiteY2494"/>
              </a:cxn>
              <a:cxn ang="0">
                <a:pos x="connsiteX2495" y="connsiteY2495"/>
              </a:cxn>
              <a:cxn ang="0">
                <a:pos x="connsiteX2496" y="connsiteY2496"/>
              </a:cxn>
              <a:cxn ang="0">
                <a:pos x="connsiteX2497" y="connsiteY2497"/>
              </a:cxn>
              <a:cxn ang="0">
                <a:pos x="connsiteX2498" y="connsiteY2498"/>
              </a:cxn>
              <a:cxn ang="0">
                <a:pos x="connsiteX2499" y="connsiteY2499"/>
              </a:cxn>
              <a:cxn ang="0">
                <a:pos x="connsiteX2500" y="connsiteY2500"/>
              </a:cxn>
              <a:cxn ang="0">
                <a:pos x="connsiteX2501" y="connsiteY2501"/>
              </a:cxn>
              <a:cxn ang="0">
                <a:pos x="connsiteX2502" y="connsiteY2502"/>
              </a:cxn>
              <a:cxn ang="0">
                <a:pos x="connsiteX2503" y="connsiteY2503"/>
              </a:cxn>
              <a:cxn ang="0">
                <a:pos x="connsiteX2504" y="connsiteY2504"/>
              </a:cxn>
              <a:cxn ang="0">
                <a:pos x="connsiteX2505" y="connsiteY2505"/>
              </a:cxn>
              <a:cxn ang="0">
                <a:pos x="connsiteX2506" y="connsiteY2506"/>
              </a:cxn>
              <a:cxn ang="0">
                <a:pos x="connsiteX2507" y="connsiteY2507"/>
              </a:cxn>
              <a:cxn ang="0">
                <a:pos x="connsiteX2508" y="connsiteY2508"/>
              </a:cxn>
              <a:cxn ang="0">
                <a:pos x="connsiteX2509" y="connsiteY2509"/>
              </a:cxn>
              <a:cxn ang="0">
                <a:pos x="connsiteX2510" y="connsiteY2510"/>
              </a:cxn>
              <a:cxn ang="0">
                <a:pos x="connsiteX2511" y="connsiteY2511"/>
              </a:cxn>
              <a:cxn ang="0">
                <a:pos x="connsiteX2512" y="connsiteY2512"/>
              </a:cxn>
              <a:cxn ang="0">
                <a:pos x="connsiteX2513" y="connsiteY2513"/>
              </a:cxn>
              <a:cxn ang="0">
                <a:pos x="connsiteX2514" y="connsiteY2514"/>
              </a:cxn>
              <a:cxn ang="0">
                <a:pos x="connsiteX2515" y="connsiteY2515"/>
              </a:cxn>
              <a:cxn ang="0">
                <a:pos x="connsiteX2516" y="connsiteY2516"/>
              </a:cxn>
              <a:cxn ang="0">
                <a:pos x="connsiteX2517" y="connsiteY2517"/>
              </a:cxn>
              <a:cxn ang="0">
                <a:pos x="connsiteX2518" y="connsiteY2518"/>
              </a:cxn>
              <a:cxn ang="0">
                <a:pos x="connsiteX2519" y="connsiteY2519"/>
              </a:cxn>
              <a:cxn ang="0">
                <a:pos x="connsiteX2520" y="connsiteY2520"/>
              </a:cxn>
              <a:cxn ang="0">
                <a:pos x="connsiteX2521" y="connsiteY2521"/>
              </a:cxn>
              <a:cxn ang="0">
                <a:pos x="connsiteX2522" y="connsiteY2522"/>
              </a:cxn>
              <a:cxn ang="0">
                <a:pos x="connsiteX2523" y="connsiteY2523"/>
              </a:cxn>
              <a:cxn ang="0">
                <a:pos x="connsiteX2524" y="connsiteY2524"/>
              </a:cxn>
              <a:cxn ang="0">
                <a:pos x="connsiteX2525" y="connsiteY2525"/>
              </a:cxn>
              <a:cxn ang="0">
                <a:pos x="connsiteX2526" y="connsiteY2526"/>
              </a:cxn>
              <a:cxn ang="0">
                <a:pos x="connsiteX2527" y="connsiteY2527"/>
              </a:cxn>
              <a:cxn ang="0">
                <a:pos x="connsiteX2528" y="connsiteY2528"/>
              </a:cxn>
              <a:cxn ang="0">
                <a:pos x="connsiteX2529" y="connsiteY2529"/>
              </a:cxn>
              <a:cxn ang="0">
                <a:pos x="connsiteX2530" y="connsiteY2530"/>
              </a:cxn>
              <a:cxn ang="0">
                <a:pos x="connsiteX2531" y="connsiteY2531"/>
              </a:cxn>
              <a:cxn ang="0">
                <a:pos x="connsiteX2532" y="connsiteY2532"/>
              </a:cxn>
              <a:cxn ang="0">
                <a:pos x="connsiteX2533" y="connsiteY2533"/>
              </a:cxn>
              <a:cxn ang="0">
                <a:pos x="connsiteX2534" y="connsiteY2534"/>
              </a:cxn>
              <a:cxn ang="0">
                <a:pos x="connsiteX2535" y="connsiteY2535"/>
              </a:cxn>
              <a:cxn ang="0">
                <a:pos x="connsiteX2536" y="connsiteY2536"/>
              </a:cxn>
              <a:cxn ang="0">
                <a:pos x="connsiteX2537" y="connsiteY2537"/>
              </a:cxn>
              <a:cxn ang="0">
                <a:pos x="connsiteX2538" y="connsiteY2538"/>
              </a:cxn>
              <a:cxn ang="0">
                <a:pos x="connsiteX2539" y="connsiteY2539"/>
              </a:cxn>
              <a:cxn ang="0">
                <a:pos x="connsiteX2540" y="connsiteY2540"/>
              </a:cxn>
              <a:cxn ang="0">
                <a:pos x="connsiteX2541" y="connsiteY2541"/>
              </a:cxn>
              <a:cxn ang="0">
                <a:pos x="connsiteX2542" y="connsiteY2542"/>
              </a:cxn>
              <a:cxn ang="0">
                <a:pos x="connsiteX2543" y="connsiteY2543"/>
              </a:cxn>
              <a:cxn ang="0">
                <a:pos x="connsiteX2544" y="connsiteY2544"/>
              </a:cxn>
              <a:cxn ang="0">
                <a:pos x="connsiteX2545" y="connsiteY2545"/>
              </a:cxn>
              <a:cxn ang="0">
                <a:pos x="connsiteX2546" y="connsiteY2546"/>
              </a:cxn>
              <a:cxn ang="0">
                <a:pos x="connsiteX2547" y="connsiteY2547"/>
              </a:cxn>
              <a:cxn ang="0">
                <a:pos x="connsiteX2548" y="connsiteY2548"/>
              </a:cxn>
              <a:cxn ang="0">
                <a:pos x="connsiteX2549" y="connsiteY2549"/>
              </a:cxn>
              <a:cxn ang="0">
                <a:pos x="connsiteX2550" y="connsiteY2550"/>
              </a:cxn>
              <a:cxn ang="0">
                <a:pos x="connsiteX2551" y="connsiteY2551"/>
              </a:cxn>
              <a:cxn ang="0">
                <a:pos x="connsiteX2552" y="connsiteY2552"/>
              </a:cxn>
              <a:cxn ang="0">
                <a:pos x="connsiteX2553" y="connsiteY2553"/>
              </a:cxn>
              <a:cxn ang="0">
                <a:pos x="connsiteX2554" y="connsiteY2554"/>
              </a:cxn>
              <a:cxn ang="0">
                <a:pos x="connsiteX2555" y="connsiteY2555"/>
              </a:cxn>
              <a:cxn ang="0">
                <a:pos x="connsiteX2556" y="connsiteY2556"/>
              </a:cxn>
              <a:cxn ang="0">
                <a:pos x="connsiteX2557" y="connsiteY2557"/>
              </a:cxn>
              <a:cxn ang="0">
                <a:pos x="connsiteX2558" y="connsiteY2558"/>
              </a:cxn>
              <a:cxn ang="0">
                <a:pos x="connsiteX2559" y="connsiteY2559"/>
              </a:cxn>
              <a:cxn ang="0">
                <a:pos x="connsiteX2560" y="connsiteY2560"/>
              </a:cxn>
              <a:cxn ang="0">
                <a:pos x="connsiteX2561" y="connsiteY2561"/>
              </a:cxn>
              <a:cxn ang="0">
                <a:pos x="connsiteX2562" y="connsiteY2562"/>
              </a:cxn>
              <a:cxn ang="0">
                <a:pos x="connsiteX2563" y="connsiteY2563"/>
              </a:cxn>
              <a:cxn ang="0">
                <a:pos x="connsiteX2564" y="connsiteY2564"/>
              </a:cxn>
              <a:cxn ang="0">
                <a:pos x="connsiteX2565" y="connsiteY2565"/>
              </a:cxn>
              <a:cxn ang="0">
                <a:pos x="connsiteX2566" y="connsiteY2566"/>
              </a:cxn>
              <a:cxn ang="0">
                <a:pos x="connsiteX2567" y="connsiteY2567"/>
              </a:cxn>
              <a:cxn ang="0">
                <a:pos x="connsiteX2568" y="connsiteY2568"/>
              </a:cxn>
              <a:cxn ang="0">
                <a:pos x="connsiteX2569" y="connsiteY2569"/>
              </a:cxn>
              <a:cxn ang="0">
                <a:pos x="connsiteX2570" y="connsiteY2570"/>
              </a:cxn>
              <a:cxn ang="0">
                <a:pos x="connsiteX2571" y="connsiteY2571"/>
              </a:cxn>
              <a:cxn ang="0">
                <a:pos x="connsiteX2572" y="connsiteY2572"/>
              </a:cxn>
              <a:cxn ang="0">
                <a:pos x="connsiteX2573" y="connsiteY2573"/>
              </a:cxn>
              <a:cxn ang="0">
                <a:pos x="connsiteX2574" y="connsiteY2574"/>
              </a:cxn>
              <a:cxn ang="0">
                <a:pos x="connsiteX2575" y="connsiteY2575"/>
              </a:cxn>
              <a:cxn ang="0">
                <a:pos x="connsiteX2576" y="connsiteY2576"/>
              </a:cxn>
              <a:cxn ang="0">
                <a:pos x="connsiteX2577" y="connsiteY2577"/>
              </a:cxn>
              <a:cxn ang="0">
                <a:pos x="connsiteX2578" y="connsiteY2578"/>
              </a:cxn>
              <a:cxn ang="0">
                <a:pos x="connsiteX2579" y="connsiteY2579"/>
              </a:cxn>
              <a:cxn ang="0">
                <a:pos x="connsiteX2580" y="connsiteY2580"/>
              </a:cxn>
              <a:cxn ang="0">
                <a:pos x="connsiteX2581" y="connsiteY2581"/>
              </a:cxn>
              <a:cxn ang="0">
                <a:pos x="connsiteX2582" y="connsiteY2582"/>
              </a:cxn>
              <a:cxn ang="0">
                <a:pos x="connsiteX2583" y="connsiteY2583"/>
              </a:cxn>
              <a:cxn ang="0">
                <a:pos x="connsiteX2584" y="connsiteY2584"/>
              </a:cxn>
              <a:cxn ang="0">
                <a:pos x="connsiteX2585" y="connsiteY2585"/>
              </a:cxn>
              <a:cxn ang="0">
                <a:pos x="connsiteX2586" y="connsiteY2586"/>
              </a:cxn>
              <a:cxn ang="0">
                <a:pos x="connsiteX2587" y="connsiteY2587"/>
              </a:cxn>
              <a:cxn ang="0">
                <a:pos x="connsiteX2588" y="connsiteY2588"/>
              </a:cxn>
              <a:cxn ang="0">
                <a:pos x="connsiteX2589" y="connsiteY2589"/>
              </a:cxn>
              <a:cxn ang="0">
                <a:pos x="connsiteX2590" y="connsiteY2590"/>
              </a:cxn>
              <a:cxn ang="0">
                <a:pos x="connsiteX2591" y="connsiteY2591"/>
              </a:cxn>
              <a:cxn ang="0">
                <a:pos x="connsiteX2592" y="connsiteY2592"/>
              </a:cxn>
              <a:cxn ang="0">
                <a:pos x="connsiteX2593" y="connsiteY2593"/>
              </a:cxn>
              <a:cxn ang="0">
                <a:pos x="connsiteX2594" y="connsiteY2594"/>
              </a:cxn>
              <a:cxn ang="0">
                <a:pos x="connsiteX2595" y="connsiteY2595"/>
              </a:cxn>
              <a:cxn ang="0">
                <a:pos x="connsiteX2596" y="connsiteY2596"/>
              </a:cxn>
              <a:cxn ang="0">
                <a:pos x="connsiteX2597" y="connsiteY2597"/>
              </a:cxn>
              <a:cxn ang="0">
                <a:pos x="connsiteX2598" y="connsiteY2598"/>
              </a:cxn>
              <a:cxn ang="0">
                <a:pos x="connsiteX2599" y="connsiteY2599"/>
              </a:cxn>
              <a:cxn ang="0">
                <a:pos x="connsiteX2600" y="connsiteY2600"/>
              </a:cxn>
              <a:cxn ang="0">
                <a:pos x="connsiteX2601" y="connsiteY2601"/>
              </a:cxn>
              <a:cxn ang="0">
                <a:pos x="connsiteX2602" y="connsiteY2602"/>
              </a:cxn>
              <a:cxn ang="0">
                <a:pos x="connsiteX2603" y="connsiteY2603"/>
              </a:cxn>
              <a:cxn ang="0">
                <a:pos x="connsiteX2604" y="connsiteY2604"/>
              </a:cxn>
              <a:cxn ang="0">
                <a:pos x="connsiteX2605" y="connsiteY2605"/>
              </a:cxn>
              <a:cxn ang="0">
                <a:pos x="connsiteX2606" y="connsiteY2606"/>
              </a:cxn>
              <a:cxn ang="0">
                <a:pos x="connsiteX2607" y="connsiteY2607"/>
              </a:cxn>
              <a:cxn ang="0">
                <a:pos x="connsiteX2608" y="connsiteY2608"/>
              </a:cxn>
              <a:cxn ang="0">
                <a:pos x="connsiteX2609" y="connsiteY2609"/>
              </a:cxn>
              <a:cxn ang="0">
                <a:pos x="connsiteX2610" y="connsiteY2610"/>
              </a:cxn>
              <a:cxn ang="0">
                <a:pos x="connsiteX2611" y="connsiteY2611"/>
              </a:cxn>
              <a:cxn ang="0">
                <a:pos x="connsiteX2612" y="connsiteY2612"/>
              </a:cxn>
              <a:cxn ang="0">
                <a:pos x="connsiteX2613" y="connsiteY2613"/>
              </a:cxn>
              <a:cxn ang="0">
                <a:pos x="connsiteX2614" y="connsiteY2614"/>
              </a:cxn>
              <a:cxn ang="0">
                <a:pos x="connsiteX2615" y="connsiteY2615"/>
              </a:cxn>
              <a:cxn ang="0">
                <a:pos x="connsiteX2616" y="connsiteY2616"/>
              </a:cxn>
              <a:cxn ang="0">
                <a:pos x="connsiteX2617" y="connsiteY2617"/>
              </a:cxn>
              <a:cxn ang="0">
                <a:pos x="connsiteX2618" y="connsiteY2618"/>
              </a:cxn>
              <a:cxn ang="0">
                <a:pos x="connsiteX2619" y="connsiteY2619"/>
              </a:cxn>
              <a:cxn ang="0">
                <a:pos x="connsiteX2620" y="connsiteY2620"/>
              </a:cxn>
              <a:cxn ang="0">
                <a:pos x="connsiteX2621" y="connsiteY2621"/>
              </a:cxn>
              <a:cxn ang="0">
                <a:pos x="connsiteX2622" y="connsiteY2622"/>
              </a:cxn>
              <a:cxn ang="0">
                <a:pos x="connsiteX2623" y="connsiteY2623"/>
              </a:cxn>
              <a:cxn ang="0">
                <a:pos x="connsiteX2624" y="connsiteY2624"/>
              </a:cxn>
              <a:cxn ang="0">
                <a:pos x="connsiteX2625" y="connsiteY2625"/>
              </a:cxn>
              <a:cxn ang="0">
                <a:pos x="connsiteX2626" y="connsiteY2626"/>
              </a:cxn>
              <a:cxn ang="0">
                <a:pos x="connsiteX2627" y="connsiteY2627"/>
              </a:cxn>
              <a:cxn ang="0">
                <a:pos x="connsiteX2628" y="connsiteY2628"/>
              </a:cxn>
              <a:cxn ang="0">
                <a:pos x="connsiteX2629" y="connsiteY2629"/>
              </a:cxn>
              <a:cxn ang="0">
                <a:pos x="connsiteX2630" y="connsiteY2630"/>
              </a:cxn>
              <a:cxn ang="0">
                <a:pos x="connsiteX2631" y="connsiteY2631"/>
              </a:cxn>
              <a:cxn ang="0">
                <a:pos x="connsiteX2632" y="connsiteY2632"/>
              </a:cxn>
              <a:cxn ang="0">
                <a:pos x="connsiteX2633" y="connsiteY2633"/>
              </a:cxn>
              <a:cxn ang="0">
                <a:pos x="connsiteX2634" y="connsiteY2634"/>
              </a:cxn>
              <a:cxn ang="0">
                <a:pos x="connsiteX2635" y="connsiteY2635"/>
              </a:cxn>
              <a:cxn ang="0">
                <a:pos x="connsiteX2636" y="connsiteY2636"/>
              </a:cxn>
              <a:cxn ang="0">
                <a:pos x="connsiteX2637" y="connsiteY2637"/>
              </a:cxn>
              <a:cxn ang="0">
                <a:pos x="connsiteX2638" y="connsiteY2638"/>
              </a:cxn>
              <a:cxn ang="0">
                <a:pos x="connsiteX2639" y="connsiteY2639"/>
              </a:cxn>
              <a:cxn ang="0">
                <a:pos x="connsiteX2640" y="connsiteY2640"/>
              </a:cxn>
              <a:cxn ang="0">
                <a:pos x="connsiteX2641" y="connsiteY2641"/>
              </a:cxn>
              <a:cxn ang="0">
                <a:pos x="connsiteX2642" y="connsiteY2642"/>
              </a:cxn>
              <a:cxn ang="0">
                <a:pos x="connsiteX2643" y="connsiteY2643"/>
              </a:cxn>
              <a:cxn ang="0">
                <a:pos x="connsiteX2644" y="connsiteY2644"/>
              </a:cxn>
              <a:cxn ang="0">
                <a:pos x="connsiteX2645" y="connsiteY2645"/>
              </a:cxn>
              <a:cxn ang="0">
                <a:pos x="connsiteX2646" y="connsiteY2646"/>
              </a:cxn>
              <a:cxn ang="0">
                <a:pos x="connsiteX2647" y="connsiteY2647"/>
              </a:cxn>
              <a:cxn ang="0">
                <a:pos x="connsiteX2648" y="connsiteY2648"/>
              </a:cxn>
              <a:cxn ang="0">
                <a:pos x="connsiteX2649" y="connsiteY2649"/>
              </a:cxn>
              <a:cxn ang="0">
                <a:pos x="connsiteX2650" y="connsiteY2650"/>
              </a:cxn>
              <a:cxn ang="0">
                <a:pos x="connsiteX2651" y="connsiteY2651"/>
              </a:cxn>
              <a:cxn ang="0">
                <a:pos x="connsiteX2652" y="connsiteY2652"/>
              </a:cxn>
              <a:cxn ang="0">
                <a:pos x="connsiteX2653" y="connsiteY2653"/>
              </a:cxn>
              <a:cxn ang="0">
                <a:pos x="connsiteX2654" y="connsiteY2654"/>
              </a:cxn>
              <a:cxn ang="0">
                <a:pos x="connsiteX2655" y="connsiteY2655"/>
              </a:cxn>
              <a:cxn ang="0">
                <a:pos x="connsiteX2656" y="connsiteY2656"/>
              </a:cxn>
              <a:cxn ang="0">
                <a:pos x="connsiteX2657" y="connsiteY2657"/>
              </a:cxn>
              <a:cxn ang="0">
                <a:pos x="connsiteX2658" y="connsiteY2658"/>
              </a:cxn>
              <a:cxn ang="0">
                <a:pos x="connsiteX2659" y="connsiteY2659"/>
              </a:cxn>
              <a:cxn ang="0">
                <a:pos x="connsiteX2660" y="connsiteY2660"/>
              </a:cxn>
              <a:cxn ang="0">
                <a:pos x="connsiteX2661" y="connsiteY2661"/>
              </a:cxn>
              <a:cxn ang="0">
                <a:pos x="connsiteX2662" y="connsiteY2662"/>
              </a:cxn>
              <a:cxn ang="0">
                <a:pos x="connsiteX2663" y="connsiteY2663"/>
              </a:cxn>
              <a:cxn ang="0">
                <a:pos x="connsiteX2664" y="connsiteY2664"/>
              </a:cxn>
              <a:cxn ang="0">
                <a:pos x="connsiteX2665" y="connsiteY2665"/>
              </a:cxn>
              <a:cxn ang="0">
                <a:pos x="connsiteX2666" y="connsiteY2666"/>
              </a:cxn>
              <a:cxn ang="0">
                <a:pos x="connsiteX2667" y="connsiteY2667"/>
              </a:cxn>
              <a:cxn ang="0">
                <a:pos x="connsiteX2668" y="connsiteY2668"/>
              </a:cxn>
              <a:cxn ang="0">
                <a:pos x="connsiteX2669" y="connsiteY2669"/>
              </a:cxn>
              <a:cxn ang="0">
                <a:pos x="connsiteX2670" y="connsiteY2670"/>
              </a:cxn>
              <a:cxn ang="0">
                <a:pos x="connsiteX2671" y="connsiteY2671"/>
              </a:cxn>
              <a:cxn ang="0">
                <a:pos x="connsiteX2672" y="connsiteY2672"/>
              </a:cxn>
              <a:cxn ang="0">
                <a:pos x="connsiteX2673" y="connsiteY2673"/>
              </a:cxn>
              <a:cxn ang="0">
                <a:pos x="connsiteX2674" y="connsiteY2674"/>
              </a:cxn>
              <a:cxn ang="0">
                <a:pos x="connsiteX2675" y="connsiteY2675"/>
              </a:cxn>
              <a:cxn ang="0">
                <a:pos x="connsiteX2676" y="connsiteY2676"/>
              </a:cxn>
              <a:cxn ang="0">
                <a:pos x="connsiteX2677" y="connsiteY2677"/>
              </a:cxn>
              <a:cxn ang="0">
                <a:pos x="connsiteX2678" y="connsiteY2678"/>
              </a:cxn>
              <a:cxn ang="0">
                <a:pos x="connsiteX2679" y="connsiteY2679"/>
              </a:cxn>
              <a:cxn ang="0">
                <a:pos x="connsiteX2680" y="connsiteY2680"/>
              </a:cxn>
              <a:cxn ang="0">
                <a:pos x="connsiteX2681" y="connsiteY2681"/>
              </a:cxn>
              <a:cxn ang="0">
                <a:pos x="connsiteX2682" y="connsiteY2682"/>
              </a:cxn>
              <a:cxn ang="0">
                <a:pos x="connsiteX2683" y="connsiteY2683"/>
              </a:cxn>
              <a:cxn ang="0">
                <a:pos x="connsiteX2684" y="connsiteY2684"/>
              </a:cxn>
              <a:cxn ang="0">
                <a:pos x="connsiteX2685" y="connsiteY2685"/>
              </a:cxn>
              <a:cxn ang="0">
                <a:pos x="connsiteX2686" y="connsiteY2686"/>
              </a:cxn>
              <a:cxn ang="0">
                <a:pos x="connsiteX2687" y="connsiteY2687"/>
              </a:cxn>
              <a:cxn ang="0">
                <a:pos x="connsiteX2688" y="connsiteY2688"/>
              </a:cxn>
              <a:cxn ang="0">
                <a:pos x="connsiteX2689" y="connsiteY2689"/>
              </a:cxn>
              <a:cxn ang="0">
                <a:pos x="connsiteX2690" y="connsiteY2690"/>
              </a:cxn>
              <a:cxn ang="0">
                <a:pos x="connsiteX2691" y="connsiteY2691"/>
              </a:cxn>
              <a:cxn ang="0">
                <a:pos x="connsiteX2692" y="connsiteY2692"/>
              </a:cxn>
              <a:cxn ang="0">
                <a:pos x="connsiteX2693" y="connsiteY2693"/>
              </a:cxn>
              <a:cxn ang="0">
                <a:pos x="connsiteX2694" y="connsiteY2694"/>
              </a:cxn>
              <a:cxn ang="0">
                <a:pos x="connsiteX2695" y="connsiteY2695"/>
              </a:cxn>
              <a:cxn ang="0">
                <a:pos x="connsiteX2696" y="connsiteY2696"/>
              </a:cxn>
              <a:cxn ang="0">
                <a:pos x="connsiteX2697" y="connsiteY2697"/>
              </a:cxn>
              <a:cxn ang="0">
                <a:pos x="connsiteX2698" y="connsiteY2698"/>
              </a:cxn>
              <a:cxn ang="0">
                <a:pos x="connsiteX2699" y="connsiteY2699"/>
              </a:cxn>
              <a:cxn ang="0">
                <a:pos x="connsiteX2700" y="connsiteY2700"/>
              </a:cxn>
              <a:cxn ang="0">
                <a:pos x="connsiteX2701" y="connsiteY2701"/>
              </a:cxn>
              <a:cxn ang="0">
                <a:pos x="connsiteX2702" y="connsiteY2702"/>
              </a:cxn>
              <a:cxn ang="0">
                <a:pos x="connsiteX2703" y="connsiteY2703"/>
              </a:cxn>
              <a:cxn ang="0">
                <a:pos x="connsiteX2704" y="connsiteY2704"/>
              </a:cxn>
              <a:cxn ang="0">
                <a:pos x="connsiteX2705" y="connsiteY2705"/>
              </a:cxn>
              <a:cxn ang="0">
                <a:pos x="connsiteX2706" y="connsiteY2706"/>
              </a:cxn>
              <a:cxn ang="0">
                <a:pos x="connsiteX2707" y="connsiteY2707"/>
              </a:cxn>
              <a:cxn ang="0">
                <a:pos x="connsiteX2708" y="connsiteY2708"/>
              </a:cxn>
              <a:cxn ang="0">
                <a:pos x="connsiteX2709" y="connsiteY2709"/>
              </a:cxn>
              <a:cxn ang="0">
                <a:pos x="connsiteX2710" y="connsiteY2710"/>
              </a:cxn>
              <a:cxn ang="0">
                <a:pos x="connsiteX2711" y="connsiteY2711"/>
              </a:cxn>
              <a:cxn ang="0">
                <a:pos x="connsiteX2712" y="connsiteY2712"/>
              </a:cxn>
              <a:cxn ang="0">
                <a:pos x="connsiteX2713" y="connsiteY2713"/>
              </a:cxn>
              <a:cxn ang="0">
                <a:pos x="connsiteX2714" y="connsiteY2714"/>
              </a:cxn>
              <a:cxn ang="0">
                <a:pos x="connsiteX2715" y="connsiteY2715"/>
              </a:cxn>
              <a:cxn ang="0">
                <a:pos x="connsiteX2716" y="connsiteY2716"/>
              </a:cxn>
              <a:cxn ang="0">
                <a:pos x="connsiteX2717" y="connsiteY2717"/>
              </a:cxn>
              <a:cxn ang="0">
                <a:pos x="connsiteX2718" y="connsiteY2718"/>
              </a:cxn>
              <a:cxn ang="0">
                <a:pos x="connsiteX2719" y="connsiteY2719"/>
              </a:cxn>
              <a:cxn ang="0">
                <a:pos x="connsiteX2720" y="connsiteY2720"/>
              </a:cxn>
              <a:cxn ang="0">
                <a:pos x="connsiteX2721" y="connsiteY2721"/>
              </a:cxn>
              <a:cxn ang="0">
                <a:pos x="connsiteX2722" y="connsiteY2722"/>
              </a:cxn>
              <a:cxn ang="0">
                <a:pos x="connsiteX2723" y="connsiteY2723"/>
              </a:cxn>
              <a:cxn ang="0">
                <a:pos x="connsiteX2724" y="connsiteY2724"/>
              </a:cxn>
              <a:cxn ang="0">
                <a:pos x="connsiteX2725" y="connsiteY2725"/>
              </a:cxn>
              <a:cxn ang="0">
                <a:pos x="connsiteX2726" y="connsiteY2726"/>
              </a:cxn>
              <a:cxn ang="0">
                <a:pos x="connsiteX2727" y="connsiteY2727"/>
              </a:cxn>
              <a:cxn ang="0">
                <a:pos x="connsiteX2728" y="connsiteY2728"/>
              </a:cxn>
              <a:cxn ang="0">
                <a:pos x="connsiteX2729" y="connsiteY2729"/>
              </a:cxn>
              <a:cxn ang="0">
                <a:pos x="connsiteX2730" y="connsiteY2730"/>
              </a:cxn>
              <a:cxn ang="0">
                <a:pos x="connsiteX2731" y="connsiteY2731"/>
              </a:cxn>
              <a:cxn ang="0">
                <a:pos x="connsiteX2732" y="connsiteY2732"/>
              </a:cxn>
              <a:cxn ang="0">
                <a:pos x="connsiteX2733" y="connsiteY2733"/>
              </a:cxn>
              <a:cxn ang="0">
                <a:pos x="connsiteX2734" y="connsiteY2734"/>
              </a:cxn>
              <a:cxn ang="0">
                <a:pos x="connsiteX2735" y="connsiteY2735"/>
              </a:cxn>
              <a:cxn ang="0">
                <a:pos x="connsiteX2736" y="connsiteY2736"/>
              </a:cxn>
              <a:cxn ang="0">
                <a:pos x="connsiteX2737" y="connsiteY2737"/>
              </a:cxn>
              <a:cxn ang="0">
                <a:pos x="connsiteX2738" y="connsiteY2738"/>
              </a:cxn>
              <a:cxn ang="0">
                <a:pos x="connsiteX2739" y="connsiteY2739"/>
              </a:cxn>
              <a:cxn ang="0">
                <a:pos x="connsiteX2740" y="connsiteY2740"/>
              </a:cxn>
              <a:cxn ang="0">
                <a:pos x="connsiteX2741" y="connsiteY2741"/>
              </a:cxn>
              <a:cxn ang="0">
                <a:pos x="connsiteX2742" y="connsiteY2742"/>
              </a:cxn>
              <a:cxn ang="0">
                <a:pos x="connsiteX2743" y="connsiteY2743"/>
              </a:cxn>
              <a:cxn ang="0">
                <a:pos x="connsiteX2744" y="connsiteY2744"/>
              </a:cxn>
              <a:cxn ang="0">
                <a:pos x="connsiteX2745" y="connsiteY2745"/>
              </a:cxn>
              <a:cxn ang="0">
                <a:pos x="connsiteX2746" y="connsiteY2746"/>
              </a:cxn>
              <a:cxn ang="0">
                <a:pos x="connsiteX2747" y="connsiteY2747"/>
              </a:cxn>
              <a:cxn ang="0">
                <a:pos x="connsiteX2748" y="connsiteY2748"/>
              </a:cxn>
              <a:cxn ang="0">
                <a:pos x="connsiteX2749" y="connsiteY2749"/>
              </a:cxn>
              <a:cxn ang="0">
                <a:pos x="connsiteX2750" y="connsiteY2750"/>
              </a:cxn>
              <a:cxn ang="0">
                <a:pos x="connsiteX2751" y="connsiteY2751"/>
              </a:cxn>
              <a:cxn ang="0">
                <a:pos x="connsiteX2752" y="connsiteY2752"/>
              </a:cxn>
              <a:cxn ang="0">
                <a:pos x="connsiteX2753" y="connsiteY2753"/>
              </a:cxn>
              <a:cxn ang="0">
                <a:pos x="connsiteX2754" y="connsiteY2754"/>
              </a:cxn>
              <a:cxn ang="0">
                <a:pos x="connsiteX2755" y="connsiteY2755"/>
              </a:cxn>
              <a:cxn ang="0">
                <a:pos x="connsiteX2756" y="connsiteY2756"/>
              </a:cxn>
              <a:cxn ang="0">
                <a:pos x="connsiteX2757" y="connsiteY2757"/>
              </a:cxn>
              <a:cxn ang="0">
                <a:pos x="connsiteX2758" y="connsiteY2758"/>
              </a:cxn>
              <a:cxn ang="0">
                <a:pos x="connsiteX2759" y="connsiteY2759"/>
              </a:cxn>
              <a:cxn ang="0">
                <a:pos x="connsiteX2760" y="connsiteY2760"/>
              </a:cxn>
              <a:cxn ang="0">
                <a:pos x="connsiteX2761" y="connsiteY2761"/>
              </a:cxn>
              <a:cxn ang="0">
                <a:pos x="connsiteX2762" y="connsiteY2762"/>
              </a:cxn>
              <a:cxn ang="0">
                <a:pos x="connsiteX2763" y="connsiteY2763"/>
              </a:cxn>
              <a:cxn ang="0">
                <a:pos x="connsiteX2764" y="connsiteY2764"/>
              </a:cxn>
              <a:cxn ang="0">
                <a:pos x="connsiteX2765" y="connsiteY2765"/>
              </a:cxn>
              <a:cxn ang="0">
                <a:pos x="connsiteX2766" y="connsiteY2766"/>
              </a:cxn>
              <a:cxn ang="0">
                <a:pos x="connsiteX2767" y="connsiteY2767"/>
              </a:cxn>
              <a:cxn ang="0">
                <a:pos x="connsiteX2768" y="connsiteY2768"/>
              </a:cxn>
              <a:cxn ang="0">
                <a:pos x="connsiteX2769" y="connsiteY2769"/>
              </a:cxn>
              <a:cxn ang="0">
                <a:pos x="connsiteX2770" y="connsiteY2770"/>
              </a:cxn>
              <a:cxn ang="0">
                <a:pos x="connsiteX2771" y="connsiteY2771"/>
              </a:cxn>
              <a:cxn ang="0">
                <a:pos x="connsiteX2772" y="connsiteY2772"/>
              </a:cxn>
              <a:cxn ang="0">
                <a:pos x="connsiteX2773" y="connsiteY2773"/>
              </a:cxn>
              <a:cxn ang="0">
                <a:pos x="connsiteX2774" y="connsiteY2774"/>
              </a:cxn>
              <a:cxn ang="0">
                <a:pos x="connsiteX2775" y="connsiteY2775"/>
              </a:cxn>
              <a:cxn ang="0">
                <a:pos x="connsiteX2776" y="connsiteY2776"/>
              </a:cxn>
              <a:cxn ang="0">
                <a:pos x="connsiteX2777" y="connsiteY2777"/>
              </a:cxn>
              <a:cxn ang="0">
                <a:pos x="connsiteX2778" y="connsiteY2778"/>
              </a:cxn>
              <a:cxn ang="0">
                <a:pos x="connsiteX2779" y="connsiteY2779"/>
              </a:cxn>
              <a:cxn ang="0">
                <a:pos x="connsiteX2780" y="connsiteY2780"/>
              </a:cxn>
              <a:cxn ang="0">
                <a:pos x="connsiteX2781" y="connsiteY2781"/>
              </a:cxn>
              <a:cxn ang="0">
                <a:pos x="connsiteX2782" y="connsiteY2782"/>
              </a:cxn>
              <a:cxn ang="0">
                <a:pos x="connsiteX2783" y="connsiteY2783"/>
              </a:cxn>
              <a:cxn ang="0">
                <a:pos x="connsiteX2784" y="connsiteY2784"/>
              </a:cxn>
              <a:cxn ang="0">
                <a:pos x="connsiteX2785" y="connsiteY2785"/>
              </a:cxn>
              <a:cxn ang="0">
                <a:pos x="connsiteX2786" y="connsiteY2786"/>
              </a:cxn>
              <a:cxn ang="0">
                <a:pos x="connsiteX2787" y="connsiteY2787"/>
              </a:cxn>
              <a:cxn ang="0">
                <a:pos x="connsiteX2788" y="connsiteY2788"/>
              </a:cxn>
              <a:cxn ang="0">
                <a:pos x="connsiteX2789" y="connsiteY2789"/>
              </a:cxn>
              <a:cxn ang="0">
                <a:pos x="connsiteX2790" y="connsiteY2790"/>
              </a:cxn>
              <a:cxn ang="0">
                <a:pos x="connsiteX2791" y="connsiteY2791"/>
              </a:cxn>
              <a:cxn ang="0">
                <a:pos x="connsiteX2792" y="connsiteY2792"/>
              </a:cxn>
              <a:cxn ang="0">
                <a:pos x="connsiteX2793" y="connsiteY2793"/>
              </a:cxn>
              <a:cxn ang="0">
                <a:pos x="connsiteX2794" y="connsiteY2794"/>
              </a:cxn>
              <a:cxn ang="0">
                <a:pos x="connsiteX2795" y="connsiteY2795"/>
              </a:cxn>
              <a:cxn ang="0">
                <a:pos x="connsiteX2796" y="connsiteY2796"/>
              </a:cxn>
              <a:cxn ang="0">
                <a:pos x="connsiteX2797" y="connsiteY2797"/>
              </a:cxn>
              <a:cxn ang="0">
                <a:pos x="connsiteX2798" y="connsiteY2798"/>
              </a:cxn>
              <a:cxn ang="0">
                <a:pos x="connsiteX2799" y="connsiteY2799"/>
              </a:cxn>
              <a:cxn ang="0">
                <a:pos x="connsiteX2800" y="connsiteY2800"/>
              </a:cxn>
              <a:cxn ang="0">
                <a:pos x="connsiteX2801" y="connsiteY2801"/>
              </a:cxn>
              <a:cxn ang="0">
                <a:pos x="connsiteX2802" y="connsiteY2802"/>
              </a:cxn>
              <a:cxn ang="0">
                <a:pos x="connsiteX2803" y="connsiteY2803"/>
              </a:cxn>
              <a:cxn ang="0">
                <a:pos x="connsiteX2804" y="connsiteY2804"/>
              </a:cxn>
              <a:cxn ang="0">
                <a:pos x="connsiteX2805" y="connsiteY2805"/>
              </a:cxn>
              <a:cxn ang="0">
                <a:pos x="connsiteX2806" y="connsiteY2806"/>
              </a:cxn>
              <a:cxn ang="0">
                <a:pos x="connsiteX2807" y="connsiteY2807"/>
              </a:cxn>
              <a:cxn ang="0">
                <a:pos x="connsiteX2808" y="connsiteY2808"/>
              </a:cxn>
              <a:cxn ang="0">
                <a:pos x="connsiteX2809" y="connsiteY2809"/>
              </a:cxn>
              <a:cxn ang="0">
                <a:pos x="connsiteX2810" y="connsiteY2810"/>
              </a:cxn>
              <a:cxn ang="0">
                <a:pos x="connsiteX2811" y="connsiteY2811"/>
              </a:cxn>
              <a:cxn ang="0">
                <a:pos x="connsiteX2812" y="connsiteY2812"/>
              </a:cxn>
              <a:cxn ang="0">
                <a:pos x="connsiteX2813" y="connsiteY2813"/>
              </a:cxn>
              <a:cxn ang="0">
                <a:pos x="connsiteX2814" y="connsiteY2814"/>
              </a:cxn>
              <a:cxn ang="0">
                <a:pos x="connsiteX2815" y="connsiteY2815"/>
              </a:cxn>
              <a:cxn ang="0">
                <a:pos x="connsiteX2816" y="connsiteY2816"/>
              </a:cxn>
              <a:cxn ang="0">
                <a:pos x="connsiteX2817" y="connsiteY2817"/>
              </a:cxn>
              <a:cxn ang="0">
                <a:pos x="connsiteX2818" y="connsiteY2818"/>
              </a:cxn>
              <a:cxn ang="0">
                <a:pos x="connsiteX2819" y="connsiteY2819"/>
              </a:cxn>
              <a:cxn ang="0">
                <a:pos x="connsiteX2820" y="connsiteY2820"/>
              </a:cxn>
              <a:cxn ang="0">
                <a:pos x="connsiteX2821" y="connsiteY2821"/>
              </a:cxn>
              <a:cxn ang="0">
                <a:pos x="connsiteX2822" y="connsiteY2822"/>
              </a:cxn>
              <a:cxn ang="0">
                <a:pos x="connsiteX2823" y="connsiteY2823"/>
              </a:cxn>
              <a:cxn ang="0">
                <a:pos x="connsiteX2824" y="connsiteY2824"/>
              </a:cxn>
              <a:cxn ang="0">
                <a:pos x="connsiteX2825" y="connsiteY2825"/>
              </a:cxn>
              <a:cxn ang="0">
                <a:pos x="connsiteX2826" y="connsiteY2826"/>
              </a:cxn>
              <a:cxn ang="0">
                <a:pos x="connsiteX2827" y="connsiteY2827"/>
              </a:cxn>
              <a:cxn ang="0">
                <a:pos x="connsiteX2828" y="connsiteY2828"/>
              </a:cxn>
              <a:cxn ang="0">
                <a:pos x="connsiteX2829" y="connsiteY2829"/>
              </a:cxn>
              <a:cxn ang="0">
                <a:pos x="connsiteX2830" y="connsiteY2830"/>
              </a:cxn>
              <a:cxn ang="0">
                <a:pos x="connsiteX2831" y="connsiteY2831"/>
              </a:cxn>
              <a:cxn ang="0">
                <a:pos x="connsiteX2832" y="connsiteY2832"/>
              </a:cxn>
              <a:cxn ang="0">
                <a:pos x="connsiteX2833" y="connsiteY2833"/>
              </a:cxn>
              <a:cxn ang="0">
                <a:pos x="connsiteX2834" y="connsiteY2834"/>
              </a:cxn>
              <a:cxn ang="0">
                <a:pos x="connsiteX2835" y="connsiteY2835"/>
              </a:cxn>
              <a:cxn ang="0">
                <a:pos x="connsiteX2836" y="connsiteY2836"/>
              </a:cxn>
              <a:cxn ang="0">
                <a:pos x="connsiteX2837" y="connsiteY2837"/>
              </a:cxn>
              <a:cxn ang="0">
                <a:pos x="connsiteX2838" y="connsiteY2838"/>
              </a:cxn>
              <a:cxn ang="0">
                <a:pos x="connsiteX2839" y="connsiteY2839"/>
              </a:cxn>
              <a:cxn ang="0">
                <a:pos x="connsiteX2840" y="connsiteY2840"/>
              </a:cxn>
              <a:cxn ang="0">
                <a:pos x="connsiteX2841" y="connsiteY2841"/>
              </a:cxn>
              <a:cxn ang="0">
                <a:pos x="connsiteX2842" y="connsiteY2842"/>
              </a:cxn>
              <a:cxn ang="0">
                <a:pos x="connsiteX2843" y="connsiteY2843"/>
              </a:cxn>
              <a:cxn ang="0">
                <a:pos x="connsiteX2844" y="connsiteY2844"/>
              </a:cxn>
              <a:cxn ang="0">
                <a:pos x="connsiteX2845" y="connsiteY2845"/>
              </a:cxn>
              <a:cxn ang="0">
                <a:pos x="connsiteX2846" y="connsiteY2846"/>
              </a:cxn>
              <a:cxn ang="0">
                <a:pos x="connsiteX2847" y="connsiteY2847"/>
              </a:cxn>
              <a:cxn ang="0">
                <a:pos x="connsiteX2848" y="connsiteY2848"/>
              </a:cxn>
              <a:cxn ang="0">
                <a:pos x="connsiteX2849" y="connsiteY2849"/>
              </a:cxn>
              <a:cxn ang="0">
                <a:pos x="connsiteX2850" y="connsiteY2850"/>
              </a:cxn>
              <a:cxn ang="0">
                <a:pos x="connsiteX2851" y="connsiteY2851"/>
              </a:cxn>
              <a:cxn ang="0">
                <a:pos x="connsiteX2852" y="connsiteY2852"/>
              </a:cxn>
              <a:cxn ang="0">
                <a:pos x="connsiteX2853" y="connsiteY2853"/>
              </a:cxn>
              <a:cxn ang="0">
                <a:pos x="connsiteX2854" y="connsiteY2854"/>
              </a:cxn>
              <a:cxn ang="0">
                <a:pos x="connsiteX2855" y="connsiteY2855"/>
              </a:cxn>
              <a:cxn ang="0">
                <a:pos x="connsiteX2856" y="connsiteY2856"/>
              </a:cxn>
              <a:cxn ang="0">
                <a:pos x="connsiteX2857" y="connsiteY2857"/>
              </a:cxn>
              <a:cxn ang="0">
                <a:pos x="connsiteX2858" y="connsiteY2858"/>
              </a:cxn>
              <a:cxn ang="0">
                <a:pos x="connsiteX2859" y="connsiteY2859"/>
              </a:cxn>
              <a:cxn ang="0">
                <a:pos x="connsiteX2860" y="connsiteY2860"/>
              </a:cxn>
              <a:cxn ang="0">
                <a:pos x="connsiteX2861" y="connsiteY2861"/>
              </a:cxn>
              <a:cxn ang="0">
                <a:pos x="connsiteX2862" y="connsiteY2862"/>
              </a:cxn>
              <a:cxn ang="0">
                <a:pos x="connsiteX2863" y="connsiteY2863"/>
              </a:cxn>
              <a:cxn ang="0">
                <a:pos x="connsiteX2864" y="connsiteY2864"/>
              </a:cxn>
              <a:cxn ang="0">
                <a:pos x="connsiteX2865" y="connsiteY2865"/>
              </a:cxn>
              <a:cxn ang="0">
                <a:pos x="connsiteX2866" y="connsiteY2866"/>
              </a:cxn>
              <a:cxn ang="0">
                <a:pos x="connsiteX2867" y="connsiteY2867"/>
              </a:cxn>
              <a:cxn ang="0">
                <a:pos x="connsiteX2868" y="connsiteY2868"/>
              </a:cxn>
              <a:cxn ang="0">
                <a:pos x="connsiteX2869" y="connsiteY2869"/>
              </a:cxn>
              <a:cxn ang="0">
                <a:pos x="connsiteX2870" y="connsiteY2870"/>
              </a:cxn>
              <a:cxn ang="0">
                <a:pos x="connsiteX2871" y="connsiteY2871"/>
              </a:cxn>
              <a:cxn ang="0">
                <a:pos x="connsiteX2872" y="connsiteY2872"/>
              </a:cxn>
              <a:cxn ang="0">
                <a:pos x="connsiteX2873" y="connsiteY2873"/>
              </a:cxn>
              <a:cxn ang="0">
                <a:pos x="connsiteX2874" y="connsiteY2874"/>
              </a:cxn>
              <a:cxn ang="0">
                <a:pos x="connsiteX2875" y="connsiteY2875"/>
              </a:cxn>
              <a:cxn ang="0">
                <a:pos x="connsiteX2876" y="connsiteY2876"/>
              </a:cxn>
              <a:cxn ang="0">
                <a:pos x="connsiteX2877" y="connsiteY2877"/>
              </a:cxn>
              <a:cxn ang="0">
                <a:pos x="connsiteX2878" y="connsiteY2878"/>
              </a:cxn>
              <a:cxn ang="0">
                <a:pos x="connsiteX2879" y="connsiteY2879"/>
              </a:cxn>
              <a:cxn ang="0">
                <a:pos x="connsiteX2880" y="connsiteY2880"/>
              </a:cxn>
              <a:cxn ang="0">
                <a:pos x="connsiteX2881" y="connsiteY2881"/>
              </a:cxn>
              <a:cxn ang="0">
                <a:pos x="connsiteX2882" y="connsiteY2882"/>
              </a:cxn>
              <a:cxn ang="0">
                <a:pos x="connsiteX2883" y="connsiteY2883"/>
              </a:cxn>
              <a:cxn ang="0">
                <a:pos x="connsiteX2884" y="connsiteY2884"/>
              </a:cxn>
              <a:cxn ang="0">
                <a:pos x="connsiteX2885" y="connsiteY2885"/>
              </a:cxn>
              <a:cxn ang="0">
                <a:pos x="connsiteX2886" y="connsiteY2886"/>
              </a:cxn>
              <a:cxn ang="0">
                <a:pos x="connsiteX2887" y="connsiteY2887"/>
              </a:cxn>
              <a:cxn ang="0">
                <a:pos x="connsiteX2888" y="connsiteY2888"/>
              </a:cxn>
              <a:cxn ang="0">
                <a:pos x="connsiteX2889" y="connsiteY2889"/>
              </a:cxn>
              <a:cxn ang="0">
                <a:pos x="connsiteX2890" y="connsiteY2890"/>
              </a:cxn>
              <a:cxn ang="0">
                <a:pos x="connsiteX2891" y="connsiteY2891"/>
              </a:cxn>
              <a:cxn ang="0">
                <a:pos x="connsiteX2892" y="connsiteY2892"/>
              </a:cxn>
              <a:cxn ang="0">
                <a:pos x="connsiteX2893" y="connsiteY2893"/>
              </a:cxn>
              <a:cxn ang="0">
                <a:pos x="connsiteX2894" y="connsiteY2894"/>
              </a:cxn>
              <a:cxn ang="0">
                <a:pos x="connsiteX2895" y="connsiteY2895"/>
              </a:cxn>
              <a:cxn ang="0">
                <a:pos x="connsiteX2896" y="connsiteY2896"/>
              </a:cxn>
              <a:cxn ang="0">
                <a:pos x="connsiteX2897" y="connsiteY2897"/>
              </a:cxn>
              <a:cxn ang="0">
                <a:pos x="connsiteX2898" y="connsiteY2898"/>
              </a:cxn>
              <a:cxn ang="0">
                <a:pos x="connsiteX2899" y="connsiteY2899"/>
              </a:cxn>
              <a:cxn ang="0">
                <a:pos x="connsiteX2900" y="connsiteY2900"/>
              </a:cxn>
              <a:cxn ang="0">
                <a:pos x="connsiteX2901" y="connsiteY2901"/>
              </a:cxn>
              <a:cxn ang="0">
                <a:pos x="connsiteX2902" y="connsiteY2902"/>
              </a:cxn>
              <a:cxn ang="0">
                <a:pos x="connsiteX2903" y="connsiteY2903"/>
              </a:cxn>
              <a:cxn ang="0">
                <a:pos x="connsiteX2904" y="connsiteY2904"/>
              </a:cxn>
              <a:cxn ang="0">
                <a:pos x="connsiteX2905" y="connsiteY2905"/>
              </a:cxn>
              <a:cxn ang="0">
                <a:pos x="connsiteX2906" y="connsiteY2906"/>
              </a:cxn>
              <a:cxn ang="0">
                <a:pos x="connsiteX2907" y="connsiteY2907"/>
              </a:cxn>
              <a:cxn ang="0">
                <a:pos x="connsiteX2908" y="connsiteY2908"/>
              </a:cxn>
              <a:cxn ang="0">
                <a:pos x="connsiteX2909" y="connsiteY2909"/>
              </a:cxn>
              <a:cxn ang="0">
                <a:pos x="connsiteX2910" y="connsiteY2910"/>
              </a:cxn>
              <a:cxn ang="0">
                <a:pos x="connsiteX2911" y="connsiteY2911"/>
              </a:cxn>
              <a:cxn ang="0">
                <a:pos x="connsiteX2912" y="connsiteY2912"/>
              </a:cxn>
              <a:cxn ang="0">
                <a:pos x="connsiteX2913" y="connsiteY2913"/>
              </a:cxn>
              <a:cxn ang="0">
                <a:pos x="connsiteX2914" y="connsiteY2914"/>
              </a:cxn>
              <a:cxn ang="0">
                <a:pos x="connsiteX2915" y="connsiteY2915"/>
              </a:cxn>
              <a:cxn ang="0">
                <a:pos x="connsiteX2916" y="connsiteY2916"/>
              </a:cxn>
              <a:cxn ang="0">
                <a:pos x="connsiteX2917" y="connsiteY2917"/>
              </a:cxn>
              <a:cxn ang="0">
                <a:pos x="connsiteX2918" y="connsiteY2918"/>
              </a:cxn>
              <a:cxn ang="0">
                <a:pos x="connsiteX2919" y="connsiteY2919"/>
              </a:cxn>
              <a:cxn ang="0">
                <a:pos x="connsiteX2920" y="connsiteY2920"/>
              </a:cxn>
              <a:cxn ang="0">
                <a:pos x="connsiteX2921" y="connsiteY2921"/>
              </a:cxn>
              <a:cxn ang="0">
                <a:pos x="connsiteX2922" y="connsiteY2922"/>
              </a:cxn>
              <a:cxn ang="0">
                <a:pos x="connsiteX2923" y="connsiteY2923"/>
              </a:cxn>
              <a:cxn ang="0">
                <a:pos x="connsiteX2924" y="connsiteY2924"/>
              </a:cxn>
              <a:cxn ang="0">
                <a:pos x="connsiteX2925" y="connsiteY2925"/>
              </a:cxn>
              <a:cxn ang="0">
                <a:pos x="connsiteX2926" y="connsiteY2926"/>
              </a:cxn>
              <a:cxn ang="0">
                <a:pos x="connsiteX2927" y="connsiteY2927"/>
              </a:cxn>
              <a:cxn ang="0">
                <a:pos x="connsiteX2928" y="connsiteY2928"/>
              </a:cxn>
              <a:cxn ang="0">
                <a:pos x="connsiteX2929" y="connsiteY2929"/>
              </a:cxn>
              <a:cxn ang="0">
                <a:pos x="connsiteX2930" y="connsiteY2930"/>
              </a:cxn>
              <a:cxn ang="0">
                <a:pos x="connsiteX2931" y="connsiteY2931"/>
              </a:cxn>
              <a:cxn ang="0">
                <a:pos x="connsiteX2932" y="connsiteY2932"/>
              </a:cxn>
              <a:cxn ang="0">
                <a:pos x="connsiteX2933" y="connsiteY2933"/>
              </a:cxn>
              <a:cxn ang="0">
                <a:pos x="connsiteX2934" y="connsiteY2934"/>
              </a:cxn>
              <a:cxn ang="0">
                <a:pos x="connsiteX2935" y="connsiteY2935"/>
              </a:cxn>
              <a:cxn ang="0">
                <a:pos x="connsiteX2936" y="connsiteY2936"/>
              </a:cxn>
              <a:cxn ang="0">
                <a:pos x="connsiteX2937" y="connsiteY2937"/>
              </a:cxn>
              <a:cxn ang="0">
                <a:pos x="connsiteX2938" y="connsiteY2938"/>
              </a:cxn>
              <a:cxn ang="0">
                <a:pos x="connsiteX2939" y="connsiteY2939"/>
              </a:cxn>
              <a:cxn ang="0">
                <a:pos x="connsiteX2940" y="connsiteY2940"/>
              </a:cxn>
              <a:cxn ang="0">
                <a:pos x="connsiteX2941" y="connsiteY2941"/>
              </a:cxn>
              <a:cxn ang="0">
                <a:pos x="connsiteX2942" y="connsiteY2942"/>
              </a:cxn>
              <a:cxn ang="0">
                <a:pos x="connsiteX2943" y="connsiteY2943"/>
              </a:cxn>
              <a:cxn ang="0">
                <a:pos x="connsiteX2944" y="connsiteY2944"/>
              </a:cxn>
              <a:cxn ang="0">
                <a:pos x="connsiteX2945" y="connsiteY2945"/>
              </a:cxn>
              <a:cxn ang="0">
                <a:pos x="connsiteX2946" y="connsiteY2946"/>
              </a:cxn>
              <a:cxn ang="0">
                <a:pos x="connsiteX2947" y="connsiteY2947"/>
              </a:cxn>
              <a:cxn ang="0">
                <a:pos x="connsiteX2948" y="connsiteY2948"/>
              </a:cxn>
              <a:cxn ang="0">
                <a:pos x="connsiteX2949" y="connsiteY2949"/>
              </a:cxn>
              <a:cxn ang="0">
                <a:pos x="connsiteX2950" y="connsiteY2950"/>
              </a:cxn>
              <a:cxn ang="0">
                <a:pos x="connsiteX2951" y="connsiteY2951"/>
              </a:cxn>
              <a:cxn ang="0">
                <a:pos x="connsiteX2952" y="connsiteY2952"/>
              </a:cxn>
              <a:cxn ang="0">
                <a:pos x="connsiteX2953" y="connsiteY2953"/>
              </a:cxn>
              <a:cxn ang="0">
                <a:pos x="connsiteX2954" y="connsiteY2954"/>
              </a:cxn>
              <a:cxn ang="0">
                <a:pos x="connsiteX2955" y="connsiteY2955"/>
              </a:cxn>
              <a:cxn ang="0">
                <a:pos x="connsiteX2956" y="connsiteY2956"/>
              </a:cxn>
              <a:cxn ang="0">
                <a:pos x="connsiteX2957" y="connsiteY2957"/>
              </a:cxn>
              <a:cxn ang="0">
                <a:pos x="connsiteX2958" y="connsiteY2958"/>
              </a:cxn>
              <a:cxn ang="0">
                <a:pos x="connsiteX2959" y="connsiteY2959"/>
              </a:cxn>
              <a:cxn ang="0">
                <a:pos x="connsiteX2960" y="connsiteY2960"/>
              </a:cxn>
              <a:cxn ang="0">
                <a:pos x="connsiteX2961" y="connsiteY2961"/>
              </a:cxn>
              <a:cxn ang="0">
                <a:pos x="connsiteX2962" y="connsiteY2962"/>
              </a:cxn>
              <a:cxn ang="0">
                <a:pos x="connsiteX2963" y="connsiteY2963"/>
              </a:cxn>
              <a:cxn ang="0">
                <a:pos x="connsiteX2964" y="connsiteY2964"/>
              </a:cxn>
              <a:cxn ang="0">
                <a:pos x="connsiteX2965" y="connsiteY2965"/>
              </a:cxn>
              <a:cxn ang="0">
                <a:pos x="connsiteX2966" y="connsiteY2966"/>
              </a:cxn>
              <a:cxn ang="0">
                <a:pos x="connsiteX2967" y="connsiteY2967"/>
              </a:cxn>
              <a:cxn ang="0">
                <a:pos x="connsiteX2968" y="connsiteY2968"/>
              </a:cxn>
              <a:cxn ang="0">
                <a:pos x="connsiteX2969" y="connsiteY2969"/>
              </a:cxn>
              <a:cxn ang="0">
                <a:pos x="connsiteX2970" y="connsiteY2970"/>
              </a:cxn>
              <a:cxn ang="0">
                <a:pos x="connsiteX2971" y="connsiteY2971"/>
              </a:cxn>
              <a:cxn ang="0">
                <a:pos x="connsiteX2972" y="connsiteY2972"/>
              </a:cxn>
              <a:cxn ang="0">
                <a:pos x="connsiteX2973" y="connsiteY2973"/>
              </a:cxn>
              <a:cxn ang="0">
                <a:pos x="connsiteX2974" y="connsiteY2974"/>
              </a:cxn>
              <a:cxn ang="0">
                <a:pos x="connsiteX2975" y="connsiteY2975"/>
              </a:cxn>
              <a:cxn ang="0">
                <a:pos x="connsiteX2976" y="connsiteY2976"/>
              </a:cxn>
              <a:cxn ang="0">
                <a:pos x="connsiteX2977" y="connsiteY2977"/>
              </a:cxn>
              <a:cxn ang="0">
                <a:pos x="connsiteX2978" y="connsiteY2978"/>
              </a:cxn>
              <a:cxn ang="0">
                <a:pos x="connsiteX2979" y="connsiteY2979"/>
              </a:cxn>
              <a:cxn ang="0">
                <a:pos x="connsiteX2980" y="connsiteY2980"/>
              </a:cxn>
              <a:cxn ang="0">
                <a:pos x="connsiteX2981" y="connsiteY2981"/>
              </a:cxn>
              <a:cxn ang="0">
                <a:pos x="connsiteX2982" y="connsiteY2982"/>
              </a:cxn>
              <a:cxn ang="0">
                <a:pos x="connsiteX2983" y="connsiteY2983"/>
              </a:cxn>
              <a:cxn ang="0">
                <a:pos x="connsiteX2984" y="connsiteY2984"/>
              </a:cxn>
              <a:cxn ang="0">
                <a:pos x="connsiteX2985" y="connsiteY2985"/>
              </a:cxn>
              <a:cxn ang="0">
                <a:pos x="connsiteX2986" y="connsiteY2986"/>
              </a:cxn>
              <a:cxn ang="0">
                <a:pos x="connsiteX2987" y="connsiteY2987"/>
              </a:cxn>
              <a:cxn ang="0">
                <a:pos x="connsiteX2988" y="connsiteY2988"/>
              </a:cxn>
              <a:cxn ang="0">
                <a:pos x="connsiteX2989" y="connsiteY2989"/>
              </a:cxn>
              <a:cxn ang="0">
                <a:pos x="connsiteX2990" y="connsiteY2990"/>
              </a:cxn>
              <a:cxn ang="0">
                <a:pos x="connsiteX2991" y="connsiteY2991"/>
              </a:cxn>
              <a:cxn ang="0">
                <a:pos x="connsiteX2992" y="connsiteY2992"/>
              </a:cxn>
              <a:cxn ang="0">
                <a:pos x="connsiteX2993" y="connsiteY2993"/>
              </a:cxn>
              <a:cxn ang="0">
                <a:pos x="connsiteX2994" y="connsiteY2994"/>
              </a:cxn>
              <a:cxn ang="0">
                <a:pos x="connsiteX2995" y="connsiteY2995"/>
              </a:cxn>
              <a:cxn ang="0">
                <a:pos x="connsiteX2996" y="connsiteY2996"/>
              </a:cxn>
              <a:cxn ang="0">
                <a:pos x="connsiteX2997" y="connsiteY2997"/>
              </a:cxn>
              <a:cxn ang="0">
                <a:pos x="connsiteX2998" y="connsiteY2998"/>
              </a:cxn>
              <a:cxn ang="0">
                <a:pos x="connsiteX2999" y="connsiteY2999"/>
              </a:cxn>
              <a:cxn ang="0">
                <a:pos x="connsiteX3000" y="connsiteY3000"/>
              </a:cxn>
              <a:cxn ang="0">
                <a:pos x="connsiteX3001" y="connsiteY3001"/>
              </a:cxn>
              <a:cxn ang="0">
                <a:pos x="connsiteX3002" y="connsiteY3002"/>
              </a:cxn>
              <a:cxn ang="0">
                <a:pos x="connsiteX3003" y="connsiteY3003"/>
              </a:cxn>
              <a:cxn ang="0">
                <a:pos x="connsiteX3004" y="connsiteY3004"/>
              </a:cxn>
              <a:cxn ang="0">
                <a:pos x="connsiteX3005" y="connsiteY3005"/>
              </a:cxn>
              <a:cxn ang="0">
                <a:pos x="connsiteX3006" y="connsiteY3006"/>
              </a:cxn>
              <a:cxn ang="0">
                <a:pos x="connsiteX3007" y="connsiteY3007"/>
              </a:cxn>
              <a:cxn ang="0">
                <a:pos x="connsiteX3008" y="connsiteY3008"/>
              </a:cxn>
              <a:cxn ang="0">
                <a:pos x="connsiteX3009" y="connsiteY3009"/>
              </a:cxn>
              <a:cxn ang="0">
                <a:pos x="connsiteX3010" y="connsiteY3010"/>
              </a:cxn>
              <a:cxn ang="0">
                <a:pos x="connsiteX3011" y="connsiteY3011"/>
              </a:cxn>
              <a:cxn ang="0">
                <a:pos x="connsiteX3012" y="connsiteY3012"/>
              </a:cxn>
              <a:cxn ang="0">
                <a:pos x="connsiteX3013" y="connsiteY3013"/>
              </a:cxn>
              <a:cxn ang="0">
                <a:pos x="connsiteX3014" y="connsiteY3014"/>
              </a:cxn>
              <a:cxn ang="0">
                <a:pos x="connsiteX3015" y="connsiteY3015"/>
              </a:cxn>
              <a:cxn ang="0">
                <a:pos x="connsiteX3016" y="connsiteY3016"/>
              </a:cxn>
              <a:cxn ang="0">
                <a:pos x="connsiteX3017" y="connsiteY3017"/>
              </a:cxn>
              <a:cxn ang="0">
                <a:pos x="connsiteX3018" y="connsiteY3018"/>
              </a:cxn>
              <a:cxn ang="0">
                <a:pos x="connsiteX3019" y="connsiteY3019"/>
              </a:cxn>
              <a:cxn ang="0">
                <a:pos x="connsiteX3020" y="connsiteY3020"/>
              </a:cxn>
              <a:cxn ang="0">
                <a:pos x="connsiteX3021" y="connsiteY3021"/>
              </a:cxn>
              <a:cxn ang="0">
                <a:pos x="connsiteX3022" y="connsiteY3022"/>
              </a:cxn>
              <a:cxn ang="0">
                <a:pos x="connsiteX3023" y="connsiteY3023"/>
              </a:cxn>
              <a:cxn ang="0">
                <a:pos x="connsiteX3024" y="connsiteY3024"/>
              </a:cxn>
              <a:cxn ang="0">
                <a:pos x="connsiteX3025" y="connsiteY3025"/>
              </a:cxn>
              <a:cxn ang="0">
                <a:pos x="connsiteX3026" y="connsiteY3026"/>
              </a:cxn>
              <a:cxn ang="0">
                <a:pos x="connsiteX3027" y="connsiteY3027"/>
              </a:cxn>
              <a:cxn ang="0">
                <a:pos x="connsiteX3028" y="connsiteY3028"/>
              </a:cxn>
              <a:cxn ang="0">
                <a:pos x="connsiteX3029" y="connsiteY3029"/>
              </a:cxn>
              <a:cxn ang="0">
                <a:pos x="connsiteX3030" y="connsiteY3030"/>
              </a:cxn>
              <a:cxn ang="0">
                <a:pos x="connsiteX3031" y="connsiteY3031"/>
              </a:cxn>
              <a:cxn ang="0">
                <a:pos x="connsiteX3032" y="connsiteY3032"/>
              </a:cxn>
              <a:cxn ang="0">
                <a:pos x="connsiteX3033" y="connsiteY3033"/>
              </a:cxn>
              <a:cxn ang="0">
                <a:pos x="connsiteX3034" y="connsiteY3034"/>
              </a:cxn>
              <a:cxn ang="0">
                <a:pos x="connsiteX3035" y="connsiteY3035"/>
              </a:cxn>
              <a:cxn ang="0">
                <a:pos x="connsiteX3036" y="connsiteY3036"/>
              </a:cxn>
              <a:cxn ang="0">
                <a:pos x="connsiteX3037" y="connsiteY3037"/>
              </a:cxn>
              <a:cxn ang="0">
                <a:pos x="connsiteX3038" y="connsiteY3038"/>
              </a:cxn>
              <a:cxn ang="0">
                <a:pos x="connsiteX3039" y="connsiteY3039"/>
              </a:cxn>
              <a:cxn ang="0">
                <a:pos x="connsiteX3040" y="connsiteY3040"/>
              </a:cxn>
              <a:cxn ang="0">
                <a:pos x="connsiteX3041" y="connsiteY3041"/>
              </a:cxn>
              <a:cxn ang="0">
                <a:pos x="connsiteX3042" y="connsiteY3042"/>
              </a:cxn>
              <a:cxn ang="0">
                <a:pos x="connsiteX3043" y="connsiteY3043"/>
              </a:cxn>
              <a:cxn ang="0">
                <a:pos x="connsiteX3044" y="connsiteY3044"/>
              </a:cxn>
              <a:cxn ang="0">
                <a:pos x="connsiteX3045" y="connsiteY3045"/>
              </a:cxn>
              <a:cxn ang="0">
                <a:pos x="connsiteX3046" y="connsiteY3046"/>
              </a:cxn>
              <a:cxn ang="0">
                <a:pos x="connsiteX3047" y="connsiteY3047"/>
              </a:cxn>
              <a:cxn ang="0">
                <a:pos x="connsiteX3048" y="connsiteY3048"/>
              </a:cxn>
              <a:cxn ang="0">
                <a:pos x="connsiteX3049" y="connsiteY3049"/>
              </a:cxn>
              <a:cxn ang="0">
                <a:pos x="connsiteX3050" y="connsiteY3050"/>
              </a:cxn>
              <a:cxn ang="0">
                <a:pos x="connsiteX3051" y="connsiteY3051"/>
              </a:cxn>
              <a:cxn ang="0">
                <a:pos x="connsiteX3052" y="connsiteY3052"/>
              </a:cxn>
              <a:cxn ang="0">
                <a:pos x="connsiteX3053" y="connsiteY3053"/>
              </a:cxn>
              <a:cxn ang="0">
                <a:pos x="connsiteX3054" y="connsiteY3054"/>
              </a:cxn>
              <a:cxn ang="0">
                <a:pos x="connsiteX3055" y="connsiteY3055"/>
              </a:cxn>
              <a:cxn ang="0">
                <a:pos x="connsiteX3056" y="connsiteY3056"/>
              </a:cxn>
              <a:cxn ang="0">
                <a:pos x="connsiteX3057" y="connsiteY3057"/>
              </a:cxn>
              <a:cxn ang="0">
                <a:pos x="connsiteX3058" y="connsiteY3058"/>
              </a:cxn>
              <a:cxn ang="0">
                <a:pos x="connsiteX3059" y="connsiteY3059"/>
              </a:cxn>
              <a:cxn ang="0">
                <a:pos x="connsiteX3060" y="connsiteY3060"/>
              </a:cxn>
              <a:cxn ang="0">
                <a:pos x="connsiteX3061" y="connsiteY3061"/>
              </a:cxn>
              <a:cxn ang="0">
                <a:pos x="connsiteX3062" y="connsiteY3062"/>
              </a:cxn>
              <a:cxn ang="0">
                <a:pos x="connsiteX3063" y="connsiteY3063"/>
              </a:cxn>
              <a:cxn ang="0">
                <a:pos x="connsiteX3064" y="connsiteY3064"/>
              </a:cxn>
              <a:cxn ang="0">
                <a:pos x="connsiteX3065" y="connsiteY3065"/>
              </a:cxn>
              <a:cxn ang="0">
                <a:pos x="connsiteX3066" y="connsiteY3066"/>
              </a:cxn>
              <a:cxn ang="0">
                <a:pos x="connsiteX3067" y="connsiteY3067"/>
              </a:cxn>
              <a:cxn ang="0">
                <a:pos x="connsiteX3068" y="connsiteY3068"/>
              </a:cxn>
              <a:cxn ang="0">
                <a:pos x="connsiteX3069" y="connsiteY3069"/>
              </a:cxn>
              <a:cxn ang="0">
                <a:pos x="connsiteX3070" y="connsiteY3070"/>
              </a:cxn>
              <a:cxn ang="0">
                <a:pos x="connsiteX3071" y="connsiteY3071"/>
              </a:cxn>
              <a:cxn ang="0">
                <a:pos x="connsiteX3072" y="connsiteY3072"/>
              </a:cxn>
              <a:cxn ang="0">
                <a:pos x="connsiteX3073" y="connsiteY3073"/>
              </a:cxn>
              <a:cxn ang="0">
                <a:pos x="connsiteX3074" y="connsiteY3074"/>
              </a:cxn>
              <a:cxn ang="0">
                <a:pos x="connsiteX3075" y="connsiteY3075"/>
              </a:cxn>
              <a:cxn ang="0">
                <a:pos x="connsiteX3076" y="connsiteY3076"/>
              </a:cxn>
              <a:cxn ang="0">
                <a:pos x="connsiteX3077" y="connsiteY3077"/>
              </a:cxn>
              <a:cxn ang="0">
                <a:pos x="connsiteX3078" y="connsiteY3078"/>
              </a:cxn>
              <a:cxn ang="0">
                <a:pos x="connsiteX3079" y="connsiteY3079"/>
              </a:cxn>
              <a:cxn ang="0">
                <a:pos x="connsiteX3080" y="connsiteY3080"/>
              </a:cxn>
              <a:cxn ang="0">
                <a:pos x="connsiteX3081" y="connsiteY3081"/>
              </a:cxn>
              <a:cxn ang="0">
                <a:pos x="connsiteX3082" y="connsiteY3082"/>
              </a:cxn>
              <a:cxn ang="0">
                <a:pos x="connsiteX3083" y="connsiteY3083"/>
              </a:cxn>
              <a:cxn ang="0">
                <a:pos x="connsiteX3084" y="connsiteY3084"/>
              </a:cxn>
              <a:cxn ang="0">
                <a:pos x="connsiteX3085" y="connsiteY3085"/>
              </a:cxn>
              <a:cxn ang="0">
                <a:pos x="connsiteX3086" y="connsiteY3086"/>
              </a:cxn>
              <a:cxn ang="0">
                <a:pos x="connsiteX3087" y="connsiteY3087"/>
              </a:cxn>
              <a:cxn ang="0">
                <a:pos x="connsiteX3088" y="connsiteY3088"/>
              </a:cxn>
              <a:cxn ang="0">
                <a:pos x="connsiteX3089" y="connsiteY3089"/>
              </a:cxn>
              <a:cxn ang="0">
                <a:pos x="connsiteX3090" y="connsiteY3090"/>
              </a:cxn>
              <a:cxn ang="0">
                <a:pos x="connsiteX3091" y="connsiteY3091"/>
              </a:cxn>
              <a:cxn ang="0">
                <a:pos x="connsiteX3092" y="connsiteY3092"/>
              </a:cxn>
              <a:cxn ang="0">
                <a:pos x="connsiteX3093" y="connsiteY3093"/>
              </a:cxn>
              <a:cxn ang="0">
                <a:pos x="connsiteX3094" y="connsiteY3094"/>
              </a:cxn>
              <a:cxn ang="0">
                <a:pos x="connsiteX3095" y="connsiteY3095"/>
              </a:cxn>
              <a:cxn ang="0">
                <a:pos x="connsiteX3096" y="connsiteY3096"/>
              </a:cxn>
              <a:cxn ang="0">
                <a:pos x="connsiteX3097" y="connsiteY3097"/>
              </a:cxn>
              <a:cxn ang="0">
                <a:pos x="connsiteX3098" y="connsiteY3098"/>
              </a:cxn>
              <a:cxn ang="0">
                <a:pos x="connsiteX3099" y="connsiteY3099"/>
              </a:cxn>
              <a:cxn ang="0">
                <a:pos x="connsiteX3100" y="connsiteY3100"/>
              </a:cxn>
              <a:cxn ang="0">
                <a:pos x="connsiteX3101" y="connsiteY3101"/>
              </a:cxn>
              <a:cxn ang="0">
                <a:pos x="connsiteX3102" y="connsiteY3102"/>
              </a:cxn>
              <a:cxn ang="0">
                <a:pos x="connsiteX3103" y="connsiteY3103"/>
              </a:cxn>
              <a:cxn ang="0">
                <a:pos x="connsiteX3104" y="connsiteY3104"/>
              </a:cxn>
              <a:cxn ang="0">
                <a:pos x="connsiteX3105" y="connsiteY3105"/>
              </a:cxn>
              <a:cxn ang="0">
                <a:pos x="connsiteX3106" y="connsiteY3106"/>
              </a:cxn>
              <a:cxn ang="0">
                <a:pos x="connsiteX3107" y="connsiteY3107"/>
              </a:cxn>
              <a:cxn ang="0">
                <a:pos x="connsiteX3108" y="connsiteY3108"/>
              </a:cxn>
              <a:cxn ang="0">
                <a:pos x="connsiteX3109" y="connsiteY3109"/>
              </a:cxn>
              <a:cxn ang="0">
                <a:pos x="connsiteX3110" y="connsiteY3110"/>
              </a:cxn>
              <a:cxn ang="0">
                <a:pos x="connsiteX3111" y="connsiteY3111"/>
              </a:cxn>
              <a:cxn ang="0">
                <a:pos x="connsiteX3112" y="connsiteY3112"/>
              </a:cxn>
              <a:cxn ang="0">
                <a:pos x="connsiteX3113" y="connsiteY3113"/>
              </a:cxn>
              <a:cxn ang="0">
                <a:pos x="connsiteX3114" y="connsiteY3114"/>
              </a:cxn>
              <a:cxn ang="0">
                <a:pos x="connsiteX3115" y="connsiteY3115"/>
              </a:cxn>
              <a:cxn ang="0">
                <a:pos x="connsiteX3116" y="connsiteY3116"/>
              </a:cxn>
              <a:cxn ang="0">
                <a:pos x="connsiteX3117" y="connsiteY3117"/>
              </a:cxn>
              <a:cxn ang="0">
                <a:pos x="connsiteX3118" y="connsiteY3118"/>
              </a:cxn>
              <a:cxn ang="0">
                <a:pos x="connsiteX3119" y="connsiteY3119"/>
              </a:cxn>
              <a:cxn ang="0">
                <a:pos x="connsiteX3120" y="connsiteY3120"/>
              </a:cxn>
              <a:cxn ang="0">
                <a:pos x="connsiteX3121" y="connsiteY3121"/>
              </a:cxn>
              <a:cxn ang="0">
                <a:pos x="connsiteX3122" y="connsiteY3122"/>
              </a:cxn>
              <a:cxn ang="0">
                <a:pos x="connsiteX3123" y="connsiteY3123"/>
              </a:cxn>
              <a:cxn ang="0">
                <a:pos x="connsiteX3124" y="connsiteY3124"/>
              </a:cxn>
              <a:cxn ang="0">
                <a:pos x="connsiteX3125" y="connsiteY3125"/>
              </a:cxn>
              <a:cxn ang="0">
                <a:pos x="connsiteX3126" y="connsiteY3126"/>
              </a:cxn>
              <a:cxn ang="0">
                <a:pos x="connsiteX3127" y="connsiteY3127"/>
              </a:cxn>
              <a:cxn ang="0">
                <a:pos x="connsiteX3128" y="connsiteY3128"/>
              </a:cxn>
              <a:cxn ang="0">
                <a:pos x="connsiteX3129" y="connsiteY3129"/>
              </a:cxn>
              <a:cxn ang="0">
                <a:pos x="connsiteX3130" y="connsiteY3130"/>
              </a:cxn>
              <a:cxn ang="0">
                <a:pos x="connsiteX3131" y="connsiteY3131"/>
              </a:cxn>
              <a:cxn ang="0">
                <a:pos x="connsiteX3132" y="connsiteY3132"/>
              </a:cxn>
              <a:cxn ang="0">
                <a:pos x="connsiteX3133" y="connsiteY3133"/>
              </a:cxn>
              <a:cxn ang="0">
                <a:pos x="connsiteX3134" y="connsiteY3134"/>
              </a:cxn>
              <a:cxn ang="0">
                <a:pos x="connsiteX3135" y="connsiteY3135"/>
              </a:cxn>
              <a:cxn ang="0">
                <a:pos x="connsiteX3136" y="connsiteY3136"/>
              </a:cxn>
              <a:cxn ang="0">
                <a:pos x="connsiteX3137" y="connsiteY3137"/>
              </a:cxn>
              <a:cxn ang="0">
                <a:pos x="connsiteX3138" y="connsiteY3138"/>
              </a:cxn>
              <a:cxn ang="0">
                <a:pos x="connsiteX3139" y="connsiteY3139"/>
              </a:cxn>
              <a:cxn ang="0">
                <a:pos x="connsiteX3140" y="connsiteY3140"/>
              </a:cxn>
              <a:cxn ang="0">
                <a:pos x="connsiteX3141" y="connsiteY3141"/>
              </a:cxn>
              <a:cxn ang="0">
                <a:pos x="connsiteX3142" y="connsiteY3142"/>
              </a:cxn>
              <a:cxn ang="0">
                <a:pos x="connsiteX3143" y="connsiteY3143"/>
              </a:cxn>
              <a:cxn ang="0">
                <a:pos x="connsiteX3144" y="connsiteY3144"/>
              </a:cxn>
              <a:cxn ang="0">
                <a:pos x="connsiteX3145" y="connsiteY3145"/>
              </a:cxn>
              <a:cxn ang="0">
                <a:pos x="connsiteX3146" y="connsiteY3146"/>
              </a:cxn>
              <a:cxn ang="0">
                <a:pos x="connsiteX3147" y="connsiteY3147"/>
              </a:cxn>
              <a:cxn ang="0">
                <a:pos x="connsiteX3148" y="connsiteY3148"/>
              </a:cxn>
              <a:cxn ang="0">
                <a:pos x="connsiteX3149" y="connsiteY3149"/>
              </a:cxn>
              <a:cxn ang="0">
                <a:pos x="connsiteX3150" y="connsiteY3150"/>
              </a:cxn>
              <a:cxn ang="0">
                <a:pos x="connsiteX3151" y="connsiteY3151"/>
              </a:cxn>
              <a:cxn ang="0">
                <a:pos x="connsiteX3152" y="connsiteY3152"/>
              </a:cxn>
              <a:cxn ang="0">
                <a:pos x="connsiteX3153" y="connsiteY3153"/>
              </a:cxn>
              <a:cxn ang="0">
                <a:pos x="connsiteX3154" y="connsiteY3154"/>
              </a:cxn>
              <a:cxn ang="0">
                <a:pos x="connsiteX3155" y="connsiteY3155"/>
              </a:cxn>
              <a:cxn ang="0">
                <a:pos x="connsiteX3156" y="connsiteY3156"/>
              </a:cxn>
              <a:cxn ang="0">
                <a:pos x="connsiteX3157" y="connsiteY3157"/>
              </a:cxn>
              <a:cxn ang="0">
                <a:pos x="connsiteX3158" y="connsiteY3158"/>
              </a:cxn>
              <a:cxn ang="0">
                <a:pos x="connsiteX3159" y="connsiteY3159"/>
              </a:cxn>
              <a:cxn ang="0">
                <a:pos x="connsiteX3160" y="connsiteY3160"/>
              </a:cxn>
              <a:cxn ang="0">
                <a:pos x="connsiteX3161" y="connsiteY3161"/>
              </a:cxn>
              <a:cxn ang="0">
                <a:pos x="connsiteX3162" y="connsiteY3162"/>
              </a:cxn>
              <a:cxn ang="0">
                <a:pos x="connsiteX3163" y="connsiteY3163"/>
              </a:cxn>
              <a:cxn ang="0">
                <a:pos x="connsiteX3164" y="connsiteY3164"/>
              </a:cxn>
              <a:cxn ang="0">
                <a:pos x="connsiteX3165" y="connsiteY3165"/>
              </a:cxn>
              <a:cxn ang="0">
                <a:pos x="connsiteX3166" y="connsiteY3166"/>
              </a:cxn>
              <a:cxn ang="0">
                <a:pos x="connsiteX3167" y="connsiteY3167"/>
              </a:cxn>
              <a:cxn ang="0">
                <a:pos x="connsiteX3168" y="connsiteY3168"/>
              </a:cxn>
              <a:cxn ang="0">
                <a:pos x="connsiteX3169" y="connsiteY3169"/>
              </a:cxn>
              <a:cxn ang="0">
                <a:pos x="connsiteX3170" y="connsiteY3170"/>
              </a:cxn>
              <a:cxn ang="0">
                <a:pos x="connsiteX3171" y="connsiteY3171"/>
              </a:cxn>
              <a:cxn ang="0">
                <a:pos x="connsiteX3172" y="connsiteY3172"/>
              </a:cxn>
              <a:cxn ang="0">
                <a:pos x="connsiteX3173" y="connsiteY3173"/>
              </a:cxn>
              <a:cxn ang="0">
                <a:pos x="connsiteX3174" y="connsiteY3174"/>
              </a:cxn>
              <a:cxn ang="0">
                <a:pos x="connsiteX3175" y="connsiteY3175"/>
              </a:cxn>
              <a:cxn ang="0">
                <a:pos x="connsiteX3176" y="connsiteY3176"/>
              </a:cxn>
              <a:cxn ang="0">
                <a:pos x="connsiteX3177" y="connsiteY3177"/>
              </a:cxn>
              <a:cxn ang="0">
                <a:pos x="connsiteX3178" y="connsiteY3178"/>
              </a:cxn>
              <a:cxn ang="0">
                <a:pos x="connsiteX3179" y="connsiteY3179"/>
              </a:cxn>
              <a:cxn ang="0">
                <a:pos x="connsiteX3180" y="connsiteY3180"/>
              </a:cxn>
              <a:cxn ang="0">
                <a:pos x="connsiteX3181" y="connsiteY3181"/>
              </a:cxn>
              <a:cxn ang="0">
                <a:pos x="connsiteX3182" y="connsiteY3182"/>
              </a:cxn>
              <a:cxn ang="0">
                <a:pos x="connsiteX3183" y="connsiteY3183"/>
              </a:cxn>
              <a:cxn ang="0">
                <a:pos x="connsiteX3184" y="connsiteY3184"/>
              </a:cxn>
              <a:cxn ang="0">
                <a:pos x="connsiteX3185" y="connsiteY3185"/>
              </a:cxn>
              <a:cxn ang="0">
                <a:pos x="connsiteX3186" y="connsiteY3186"/>
              </a:cxn>
              <a:cxn ang="0">
                <a:pos x="connsiteX3187" y="connsiteY3187"/>
              </a:cxn>
              <a:cxn ang="0">
                <a:pos x="connsiteX3188" y="connsiteY3188"/>
              </a:cxn>
              <a:cxn ang="0">
                <a:pos x="connsiteX3189" y="connsiteY3189"/>
              </a:cxn>
              <a:cxn ang="0">
                <a:pos x="connsiteX3190" y="connsiteY3190"/>
              </a:cxn>
              <a:cxn ang="0">
                <a:pos x="connsiteX3191" y="connsiteY3191"/>
              </a:cxn>
              <a:cxn ang="0">
                <a:pos x="connsiteX3192" y="connsiteY3192"/>
              </a:cxn>
              <a:cxn ang="0">
                <a:pos x="connsiteX3193" y="connsiteY3193"/>
              </a:cxn>
              <a:cxn ang="0">
                <a:pos x="connsiteX3194" y="connsiteY3194"/>
              </a:cxn>
              <a:cxn ang="0">
                <a:pos x="connsiteX3195" y="connsiteY3195"/>
              </a:cxn>
              <a:cxn ang="0">
                <a:pos x="connsiteX3196" y="connsiteY3196"/>
              </a:cxn>
              <a:cxn ang="0">
                <a:pos x="connsiteX3197" y="connsiteY3197"/>
              </a:cxn>
              <a:cxn ang="0">
                <a:pos x="connsiteX3198" y="connsiteY3198"/>
              </a:cxn>
              <a:cxn ang="0">
                <a:pos x="connsiteX3199" y="connsiteY3199"/>
              </a:cxn>
              <a:cxn ang="0">
                <a:pos x="connsiteX3200" y="connsiteY3200"/>
              </a:cxn>
              <a:cxn ang="0">
                <a:pos x="connsiteX3201" y="connsiteY3201"/>
              </a:cxn>
              <a:cxn ang="0">
                <a:pos x="connsiteX3202" y="connsiteY3202"/>
              </a:cxn>
              <a:cxn ang="0">
                <a:pos x="connsiteX3203" y="connsiteY3203"/>
              </a:cxn>
              <a:cxn ang="0">
                <a:pos x="connsiteX3204" y="connsiteY3204"/>
              </a:cxn>
              <a:cxn ang="0">
                <a:pos x="connsiteX3205" y="connsiteY3205"/>
              </a:cxn>
              <a:cxn ang="0">
                <a:pos x="connsiteX3206" y="connsiteY3206"/>
              </a:cxn>
              <a:cxn ang="0">
                <a:pos x="connsiteX3207" y="connsiteY3207"/>
              </a:cxn>
              <a:cxn ang="0">
                <a:pos x="connsiteX3208" y="connsiteY3208"/>
              </a:cxn>
              <a:cxn ang="0">
                <a:pos x="connsiteX3209" y="connsiteY3209"/>
              </a:cxn>
              <a:cxn ang="0">
                <a:pos x="connsiteX3210" y="connsiteY3210"/>
              </a:cxn>
              <a:cxn ang="0">
                <a:pos x="connsiteX3211" y="connsiteY3211"/>
              </a:cxn>
              <a:cxn ang="0">
                <a:pos x="connsiteX3212" y="connsiteY3212"/>
              </a:cxn>
              <a:cxn ang="0">
                <a:pos x="connsiteX3213" y="connsiteY3213"/>
              </a:cxn>
              <a:cxn ang="0">
                <a:pos x="connsiteX3214" y="connsiteY3214"/>
              </a:cxn>
              <a:cxn ang="0">
                <a:pos x="connsiteX3215" y="connsiteY3215"/>
              </a:cxn>
              <a:cxn ang="0">
                <a:pos x="connsiteX3216" y="connsiteY3216"/>
              </a:cxn>
              <a:cxn ang="0">
                <a:pos x="connsiteX3217" y="connsiteY3217"/>
              </a:cxn>
              <a:cxn ang="0">
                <a:pos x="connsiteX3218" y="connsiteY3218"/>
              </a:cxn>
              <a:cxn ang="0">
                <a:pos x="connsiteX3219" y="connsiteY3219"/>
              </a:cxn>
              <a:cxn ang="0">
                <a:pos x="connsiteX3220" y="connsiteY3220"/>
              </a:cxn>
              <a:cxn ang="0">
                <a:pos x="connsiteX3221" y="connsiteY3221"/>
              </a:cxn>
              <a:cxn ang="0">
                <a:pos x="connsiteX3222" y="connsiteY3222"/>
              </a:cxn>
              <a:cxn ang="0">
                <a:pos x="connsiteX3223" y="connsiteY3223"/>
              </a:cxn>
              <a:cxn ang="0">
                <a:pos x="connsiteX3224" y="connsiteY3224"/>
              </a:cxn>
              <a:cxn ang="0">
                <a:pos x="connsiteX3225" y="connsiteY3225"/>
              </a:cxn>
              <a:cxn ang="0">
                <a:pos x="connsiteX3226" y="connsiteY3226"/>
              </a:cxn>
              <a:cxn ang="0">
                <a:pos x="connsiteX3227" y="connsiteY3227"/>
              </a:cxn>
              <a:cxn ang="0">
                <a:pos x="connsiteX3228" y="connsiteY3228"/>
              </a:cxn>
              <a:cxn ang="0">
                <a:pos x="connsiteX3229" y="connsiteY3229"/>
              </a:cxn>
              <a:cxn ang="0">
                <a:pos x="connsiteX3230" y="connsiteY3230"/>
              </a:cxn>
              <a:cxn ang="0">
                <a:pos x="connsiteX3231" y="connsiteY3231"/>
              </a:cxn>
              <a:cxn ang="0">
                <a:pos x="connsiteX3232" y="connsiteY3232"/>
              </a:cxn>
              <a:cxn ang="0">
                <a:pos x="connsiteX3233" y="connsiteY3233"/>
              </a:cxn>
              <a:cxn ang="0">
                <a:pos x="connsiteX3234" y="connsiteY3234"/>
              </a:cxn>
              <a:cxn ang="0">
                <a:pos x="connsiteX3235" y="connsiteY3235"/>
              </a:cxn>
              <a:cxn ang="0">
                <a:pos x="connsiteX3236" y="connsiteY3236"/>
              </a:cxn>
              <a:cxn ang="0">
                <a:pos x="connsiteX3237" y="connsiteY3237"/>
              </a:cxn>
              <a:cxn ang="0">
                <a:pos x="connsiteX3238" y="connsiteY3238"/>
              </a:cxn>
              <a:cxn ang="0">
                <a:pos x="connsiteX3239" y="connsiteY3239"/>
              </a:cxn>
              <a:cxn ang="0">
                <a:pos x="connsiteX3240" y="connsiteY3240"/>
              </a:cxn>
              <a:cxn ang="0">
                <a:pos x="connsiteX3241" y="connsiteY3241"/>
              </a:cxn>
              <a:cxn ang="0">
                <a:pos x="connsiteX3242" y="connsiteY3242"/>
              </a:cxn>
              <a:cxn ang="0">
                <a:pos x="connsiteX3243" y="connsiteY3243"/>
              </a:cxn>
              <a:cxn ang="0">
                <a:pos x="connsiteX3244" y="connsiteY3244"/>
              </a:cxn>
              <a:cxn ang="0">
                <a:pos x="connsiteX3245" y="connsiteY3245"/>
              </a:cxn>
              <a:cxn ang="0">
                <a:pos x="connsiteX3246" y="connsiteY3246"/>
              </a:cxn>
              <a:cxn ang="0">
                <a:pos x="connsiteX3247" y="connsiteY3247"/>
              </a:cxn>
              <a:cxn ang="0">
                <a:pos x="connsiteX3248" y="connsiteY3248"/>
              </a:cxn>
              <a:cxn ang="0">
                <a:pos x="connsiteX3249" y="connsiteY3249"/>
              </a:cxn>
              <a:cxn ang="0">
                <a:pos x="connsiteX3250" y="connsiteY3250"/>
              </a:cxn>
              <a:cxn ang="0">
                <a:pos x="connsiteX3251" y="connsiteY3251"/>
              </a:cxn>
              <a:cxn ang="0">
                <a:pos x="connsiteX3252" y="connsiteY3252"/>
              </a:cxn>
              <a:cxn ang="0">
                <a:pos x="connsiteX3253" y="connsiteY3253"/>
              </a:cxn>
              <a:cxn ang="0">
                <a:pos x="connsiteX3254" y="connsiteY3254"/>
              </a:cxn>
              <a:cxn ang="0">
                <a:pos x="connsiteX3255" y="connsiteY3255"/>
              </a:cxn>
              <a:cxn ang="0">
                <a:pos x="connsiteX3256" y="connsiteY3256"/>
              </a:cxn>
              <a:cxn ang="0">
                <a:pos x="connsiteX3257" y="connsiteY3257"/>
              </a:cxn>
              <a:cxn ang="0">
                <a:pos x="connsiteX3258" y="connsiteY3258"/>
              </a:cxn>
              <a:cxn ang="0">
                <a:pos x="connsiteX3259" y="connsiteY3259"/>
              </a:cxn>
              <a:cxn ang="0">
                <a:pos x="connsiteX3260" y="connsiteY3260"/>
              </a:cxn>
              <a:cxn ang="0">
                <a:pos x="connsiteX3261" y="connsiteY3261"/>
              </a:cxn>
              <a:cxn ang="0">
                <a:pos x="connsiteX3262" y="connsiteY3262"/>
              </a:cxn>
              <a:cxn ang="0">
                <a:pos x="connsiteX3263" y="connsiteY3263"/>
              </a:cxn>
              <a:cxn ang="0">
                <a:pos x="connsiteX3264" y="connsiteY3264"/>
              </a:cxn>
              <a:cxn ang="0">
                <a:pos x="connsiteX3265" y="connsiteY3265"/>
              </a:cxn>
              <a:cxn ang="0">
                <a:pos x="connsiteX3266" y="connsiteY3266"/>
              </a:cxn>
              <a:cxn ang="0">
                <a:pos x="connsiteX3267" y="connsiteY3267"/>
              </a:cxn>
              <a:cxn ang="0">
                <a:pos x="connsiteX3268" y="connsiteY3268"/>
              </a:cxn>
              <a:cxn ang="0">
                <a:pos x="connsiteX3269" y="connsiteY3269"/>
              </a:cxn>
              <a:cxn ang="0">
                <a:pos x="connsiteX3270" y="connsiteY3270"/>
              </a:cxn>
              <a:cxn ang="0">
                <a:pos x="connsiteX3271" y="connsiteY3271"/>
              </a:cxn>
              <a:cxn ang="0">
                <a:pos x="connsiteX3272" y="connsiteY3272"/>
              </a:cxn>
              <a:cxn ang="0">
                <a:pos x="connsiteX3273" y="connsiteY3273"/>
              </a:cxn>
              <a:cxn ang="0">
                <a:pos x="connsiteX3274" y="connsiteY3274"/>
              </a:cxn>
              <a:cxn ang="0">
                <a:pos x="connsiteX3275" y="connsiteY3275"/>
              </a:cxn>
              <a:cxn ang="0">
                <a:pos x="connsiteX3276" y="connsiteY3276"/>
              </a:cxn>
              <a:cxn ang="0">
                <a:pos x="connsiteX3277" y="connsiteY3277"/>
              </a:cxn>
              <a:cxn ang="0">
                <a:pos x="connsiteX3278" y="connsiteY3278"/>
              </a:cxn>
              <a:cxn ang="0">
                <a:pos x="connsiteX3279" y="connsiteY3279"/>
              </a:cxn>
              <a:cxn ang="0">
                <a:pos x="connsiteX3280" y="connsiteY3280"/>
              </a:cxn>
              <a:cxn ang="0">
                <a:pos x="connsiteX3281" y="connsiteY3281"/>
              </a:cxn>
              <a:cxn ang="0">
                <a:pos x="connsiteX3282" y="connsiteY3282"/>
              </a:cxn>
              <a:cxn ang="0">
                <a:pos x="connsiteX3283" y="connsiteY3283"/>
              </a:cxn>
              <a:cxn ang="0">
                <a:pos x="connsiteX3284" y="connsiteY3284"/>
              </a:cxn>
              <a:cxn ang="0">
                <a:pos x="connsiteX3285" y="connsiteY3285"/>
              </a:cxn>
              <a:cxn ang="0">
                <a:pos x="connsiteX3286" y="connsiteY3286"/>
              </a:cxn>
              <a:cxn ang="0">
                <a:pos x="connsiteX3287" y="connsiteY3287"/>
              </a:cxn>
              <a:cxn ang="0">
                <a:pos x="connsiteX3288" y="connsiteY3288"/>
              </a:cxn>
              <a:cxn ang="0">
                <a:pos x="connsiteX3289" y="connsiteY3289"/>
              </a:cxn>
              <a:cxn ang="0">
                <a:pos x="connsiteX3290" y="connsiteY3290"/>
              </a:cxn>
              <a:cxn ang="0">
                <a:pos x="connsiteX3291" y="connsiteY3291"/>
              </a:cxn>
              <a:cxn ang="0">
                <a:pos x="connsiteX3292" y="connsiteY3292"/>
              </a:cxn>
              <a:cxn ang="0">
                <a:pos x="connsiteX3293" y="connsiteY3293"/>
              </a:cxn>
              <a:cxn ang="0">
                <a:pos x="connsiteX3294" y="connsiteY3294"/>
              </a:cxn>
              <a:cxn ang="0">
                <a:pos x="connsiteX3295" y="connsiteY3295"/>
              </a:cxn>
              <a:cxn ang="0">
                <a:pos x="connsiteX3296" y="connsiteY3296"/>
              </a:cxn>
              <a:cxn ang="0">
                <a:pos x="connsiteX3297" y="connsiteY3297"/>
              </a:cxn>
              <a:cxn ang="0">
                <a:pos x="connsiteX3298" y="connsiteY3298"/>
              </a:cxn>
              <a:cxn ang="0">
                <a:pos x="connsiteX3299" y="connsiteY3299"/>
              </a:cxn>
              <a:cxn ang="0">
                <a:pos x="connsiteX3300" y="connsiteY3300"/>
              </a:cxn>
              <a:cxn ang="0">
                <a:pos x="connsiteX3301" y="connsiteY3301"/>
              </a:cxn>
              <a:cxn ang="0">
                <a:pos x="connsiteX3302" y="connsiteY3302"/>
              </a:cxn>
              <a:cxn ang="0">
                <a:pos x="connsiteX3303" y="connsiteY3303"/>
              </a:cxn>
              <a:cxn ang="0">
                <a:pos x="connsiteX3304" y="connsiteY3304"/>
              </a:cxn>
              <a:cxn ang="0">
                <a:pos x="connsiteX3305" y="connsiteY3305"/>
              </a:cxn>
              <a:cxn ang="0">
                <a:pos x="connsiteX3306" y="connsiteY3306"/>
              </a:cxn>
              <a:cxn ang="0">
                <a:pos x="connsiteX3307" y="connsiteY3307"/>
              </a:cxn>
              <a:cxn ang="0">
                <a:pos x="connsiteX3308" y="connsiteY3308"/>
              </a:cxn>
              <a:cxn ang="0">
                <a:pos x="connsiteX3309" y="connsiteY3309"/>
              </a:cxn>
              <a:cxn ang="0">
                <a:pos x="connsiteX3310" y="connsiteY3310"/>
              </a:cxn>
              <a:cxn ang="0">
                <a:pos x="connsiteX3311" y="connsiteY3311"/>
              </a:cxn>
              <a:cxn ang="0">
                <a:pos x="connsiteX3312" y="connsiteY3312"/>
              </a:cxn>
              <a:cxn ang="0">
                <a:pos x="connsiteX3313" y="connsiteY3313"/>
              </a:cxn>
              <a:cxn ang="0">
                <a:pos x="connsiteX3314" y="connsiteY3314"/>
              </a:cxn>
              <a:cxn ang="0">
                <a:pos x="connsiteX3315" y="connsiteY3315"/>
              </a:cxn>
              <a:cxn ang="0">
                <a:pos x="connsiteX3316" y="connsiteY3316"/>
              </a:cxn>
              <a:cxn ang="0">
                <a:pos x="connsiteX3317" y="connsiteY3317"/>
              </a:cxn>
              <a:cxn ang="0">
                <a:pos x="connsiteX3318" y="connsiteY3318"/>
              </a:cxn>
              <a:cxn ang="0">
                <a:pos x="connsiteX3319" y="connsiteY3319"/>
              </a:cxn>
              <a:cxn ang="0">
                <a:pos x="connsiteX3320" y="connsiteY3320"/>
              </a:cxn>
              <a:cxn ang="0">
                <a:pos x="connsiteX3321" y="connsiteY3321"/>
              </a:cxn>
              <a:cxn ang="0">
                <a:pos x="connsiteX3322" y="connsiteY3322"/>
              </a:cxn>
              <a:cxn ang="0">
                <a:pos x="connsiteX3323" y="connsiteY3323"/>
              </a:cxn>
              <a:cxn ang="0">
                <a:pos x="connsiteX3324" y="connsiteY3324"/>
              </a:cxn>
              <a:cxn ang="0">
                <a:pos x="connsiteX3325" y="connsiteY3325"/>
              </a:cxn>
              <a:cxn ang="0">
                <a:pos x="connsiteX3326" y="connsiteY3326"/>
              </a:cxn>
              <a:cxn ang="0">
                <a:pos x="connsiteX3327" y="connsiteY3327"/>
              </a:cxn>
              <a:cxn ang="0">
                <a:pos x="connsiteX3328" y="connsiteY3328"/>
              </a:cxn>
              <a:cxn ang="0">
                <a:pos x="connsiteX3329" y="connsiteY3329"/>
              </a:cxn>
              <a:cxn ang="0">
                <a:pos x="connsiteX3330" y="connsiteY3330"/>
              </a:cxn>
              <a:cxn ang="0">
                <a:pos x="connsiteX3331" y="connsiteY3331"/>
              </a:cxn>
              <a:cxn ang="0">
                <a:pos x="connsiteX3332" y="connsiteY3332"/>
              </a:cxn>
              <a:cxn ang="0">
                <a:pos x="connsiteX3333" y="connsiteY3333"/>
              </a:cxn>
              <a:cxn ang="0">
                <a:pos x="connsiteX3334" y="connsiteY3334"/>
              </a:cxn>
              <a:cxn ang="0">
                <a:pos x="connsiteX3335" y="connsiteY3335"/>
              </a:cxn>
              <a:cxn ang="0">
                <a:pos x="connsiteX3336" y="connsiteY3336"/>
              </a:cxn>
              <a:cxn ang="0">
                <a:pos x="connsiteX3337" y="connsiteY3337"/>
              </a:cxn>
              <a:cxn ang="0">
                <a:pos x="connsiteX3338" y="connsiteY3338"/>
              </a:cxn>
              <a:cxn ang="0">
                <a:pos x="connsiteX3339" y="connsiteY3339"/>
              </a:cxn>
              <a:cxn ang="0">
                <a:pos x="connsiteX3340" y="connsiteY3340"/>
              </a:cxn>
              <a:cxn ang="0">
                <a:pos x="connsiteX3341" y="connsiteY3341"/>
              </a:cxn>
              <a:cxn ang="0">
                <a:pos x="connsiteX3342" y="connsiteY3342"/>
              </a:cxn>
              <a:cxn ang="0">
                <a:pos x="connsiteX3343" y="connsiteY3343"/>
              </a:cxn>
              <a:cxn ang="0">
                <a:pos x="connsiteX3344" y="connsiteY3344"/>
              </a:cxn>
              <a:cxn ang="0">
                <a:pos x="connsiteX3345" y="connsiteY3345"/>
              </a:cxn>
              <a:cxn ang="0">
                <a:pos x="connsiteX3346" y="connsiteY3346"/>
              </a:cxn>
              <a:cxn ang="0">
                <a:pos x="connsiteX3347" y="connsiteY3347"/>
              </a:cxn>
              <a:cxn ang="0">
                <a:pos x="connsiteX3348" y="connsiteY3348"/>
              </a:cxn>
              <a:cxn ang="0">
                <a:pos x="connsiteX3349" y="connsiteY3349"/>
              </a:cxn>
              <a:cxn ang="0">
                <a:pos x="connsiteX3350" y="connsiteY3350"/>
              </a:cxn>
              <a:cxn ang="0">
                <a:pos x="connsiteX3351" y="connsiteY3351"/>
              </a:cxn>
              <a:cxn ang="0">
                <a:pos x="connsiteX3352" y="connsiteY3352"/>
              </a:cxn>
              <a:cxn ang="0">
                <a:pos x="connsiteX3353" y="connsiteY3353"/>
              </a:cxn>
              <a:cxn ang="0">
                <a:pos x="connsiteX3354" y="connsiteY3354"/>
              </a:cxn>
              <a:cxn ang="0">
                <a:pos x="connsiteX3355" y="connsiteY3355"/>
              </a:cxn>
              <a:cxn ang="0">
                <a:pos x="connsiteX3356" y="connsiteY3356"/>
              </a:cxn>
              <a:cxn ang="0">
                <a:pos x="connsiteX3357" y="connsiteY3357"/>
              </a:cxn>
              <a:cxn ang="0">
                <a:pos x="connsiteX3358" y="connsiteY3358"/>
              </a:cxn>
              <a:cxn ang="0">
                <a:pos x="connsiteX3359" y="connsiteY3359"/>
              </a:cxn>
              <a:cxn ang="0">
                <a:pos x="connsiteX3360" y="connsiteY3360"/>
              </a:cxn>
              <a:cxn ang="0">
                <a:pos x="connsiteX3361" y="connsiteY3361"/>
              </a:cxn>
              <a:cxn ang="0">
                <a:pos x="connsiteX3362" y="connsiteY3362"/>
              </a:cxn>
              <a:cxn ang="0">
                <a:pos x="connsiteX3363" y="connsiteY3363"/>
              </a:cxn>
              <a:cxn ang="0">
                <a:pos x="connsiteX3364" y="connsiteY3364"/>
              </a:cxn>
              <a:cxn ang="0">
                <a:pos x="connsiteX3365" y="connsiteY3365"/>
              </a:cxn>
              <a:cxn ang="0">
                <a:pos x="connsiteX3366" y="connsiteY3366"/>
              </a:cxn>
              <a:cxn ang="0">
                <a:pos x="connsiteX3367" y="connsiteY3367"/>
              </a:cxn>
              <a:cxn ang="0">
                <a:pos x="connsiteX3368" y="connsiteY3368"/>
              </a:cxn>
              <a:cxn ang="0">
                <a:pos x="connsiteX3369" y="connsiteY3369"/>
              </a:cxn>
              <a:cxn ang="0">
                <a:pos x="connsiteX3370" y="connsiteY3370"/>
              </a:cxn>
              <a:cxn ang="0">
                <a:pos x="connsiteX3371" y="connsiteY3371"/>
              </a:cxn>
              <a:cxn ang="0">
                <a:pos x="connsiteX3372" y="connsiteY3372"/>
              </a:cxn>
              <a:cxn ang="0">
                <a:pos x="connsiteX3373" y="connsiteY3373"/>
              </a:cxn>
              <a:cxn ang="0">
                <a:pos x="connsiteX3374" y="connsiteY3374"/>
              </a:cxn>
              <a:cxn ang="0">
                <a:pos x="connsiteX3375" y="connsiteY3375"/>
              </a:cxn>
              <a:cxn ang="0">
                <a:pos x="connsiteX3376" y="connsiteY3376"/>
              </a:cxn>
              <a:cxn ang="0">
                <a:pos x="connsiteX3377" y="connsiteY3377"/>
              </a:cxn>
              <a:cxn ang="0">
                <a:pos x="connsiteX3378" y="connsiteY3378"/>
              </a:cxn>
              <a:cxn ang="0">
                <a:pos x="connsiteX3379" y="connsiteY3379"/>
              </a:cxn>
              <a:cxn ang="0">
                <a:pos x="connsiteX3380" y="connsiteY3380"/>
              </a:cxn>
              <a:cxn ang="0">
                <a:pos x="connsiteX3381" y="connsiteY3381"/>
              </a:cxn>
              <a:cxn ang="0">
                <a:pos x="connsiteX3382" y="connsiteY3382"/>
              </a:cxn>
              <a:cxn ang="0">
                <a:pos x="connsiteX3383" y="connsiteY3383"/>
              </a:cxn>
              <a:cxn ang="0">
                <a:pos x="connsiteX3384" y="connsiteY3384"/>
              </a:cxn>
              <a:cxn ang="0">
                <a:pos x="connsiteX3385" y="connsiteY3385"/>
              </a:cxn>
              <a:cxn ang="0">
                <a:pos x="connsiteX3386" y="connsiteY3386"/>
              </a:cxn>
              <a:cxn ang="0">
                <a:pos x="connsiteX3387" y="connsiteY3387"/>
              </a:cxn>
              <a:cxn ang="0">
                <a:pos x="connsiteX3388" y="connsiteY3388"/>
              </a:cxn>
              <a:cxn ang="0">
                <a:pos x="connsiteX3389" y="connsiteY3389"/>
              </a:cxn>
              <a:cxn ang="0">
                <a:pos x="connsiteX3390" y="connsiteY3390"/>
              </a:cxn>
              <a:cxn ang="0">
                <a:pos x="connsiteX3391" y="connsiteY3391"/>
              </a:cxn>
              <a:cxn ang="0">
                <a:pos x="connsiteX3392" y="connsiteY3392"/>
              </a:cxn>
              <a:cxn ang="0">
                <a:pos x="connsiteX3393" y="connsiteY3393"/>
              </a:cxn>
              <a:cxn ang="0">
                <a:pos x="connsiteX3394" y="connsiteY3394"/>
              </a:cxn>
              <a:cxn ang="0">
                <a:pos x="connsiteX3395" y="connsiteY3395"/>
              </a:cxn>
              <a:cxn ang="0">
                <a:pos x="connsiteX3396" y="connsiteY3396"/>
              </a:cxn>
              <a:cxn ang="0">
                <a:pos x="connsiteX3397" y="connsiteY3397"/>
              </a:cxn>
              <a:cxn ang="0">
                <a:pos x="connsiteX3398" y="connsiteY3398"/>
              </a:cxn>
              <a:cxn ang="0">
                <a:pos x="connsiteX3399" y="connsiteY3399"/>
              </a:cxn>
              <a:cxn ang="0">
                <a:pos x="connsiteX3400" y="connsiteY3400"/>
              </a:cxn>
              <a:cxn ang="0">
                <a:pos x="connsiteX3401" y="connsiteY3401"/>
              </a:cxn>
              <a:cxn ang="0">
                <a:pos x="connsiteX3402" y="connsiteY3402"/>
              </a:cxn>
              <a:cxn ang="0">
                <a:pos x="connsiteX3403" y="connsiteY3403"/>
              </a:cxn>
              <a:cxn ang="0">
                <a:pos x="connsiteX3404" y="connsiteY3404"/>
              </a:cxn>
              <a:cxn ang="0">
                <a:pos x="connsiteX3405" y="connsiteY3405"/>
              </a:cxn>
              <a:cxn ang="0">
                <a:pos x="connsiteX3406" y="connsiteY3406"/>
              </a:cxn>
              <a:cxn ang="0">
                <a:pos x="connsiteX3407" y="connsiteY3407"/>
              </a:cxn>
              <a:cxn ang="0">
                <a:pos x="connsiteX3408" y="connsiteY3408"/>
              </a:cxn>
              <a:cxn ang="0">
                <a:pos x="connsiteX3409" y="connsiteY3409"/>
              </a:cxn>
              <a:cxn ang="0">
                <a:pos x="connsiteX3410" y="connsiteY3410"/>
              </a:cxn>
              <a:cxn ang="0">
                <a:pos x="connsiteX3411" y="connsiteY3411"/>
              </a:cxn>
              <a:cxn ang="0">
                <a:pos x="connsiteX3412" y="connsiteY3412"/>
              </a:cxn>
              <a:cxn ang="0">
                <a:pos x="connsiteX3413" y="connsiteY3413"/>
              </a:cxn>
              <a:cxn ang="0">
                <a:pos x="connsiteX3414" y="connsiteY3414"/>
              </a:cxn>
              <a:cxn ang="0">
                <a:pos x="connsiteX3415" y="connsiteY3415"/>
              </a:cxn>
              <a:cxn ang="0">
                <a:pos x="connsiteX3416" y="connsiteY3416"/>
              </a:cxn>
              <a:cxn ang="0">
                <a:pos x="connsiteX3417" y="connsiteY3417"/>
              </a:cxn>
              <a:cxn ang="0">
                <a:pos x="connsiteX3418" y="connsiteY3418"/>
              </a:cxn>
              <a:cxn ang="0">
                <a:pos x="connsiteX3419" y="connsiteY3419"/>
              </a:cxn>
              <a:cxn ang="0">
                <a:pos x="connsiteX3420" y="connsiteY3420"/>
              </a:cxn>
              <a:cxn ang="0">
                <a:pos x="connsiteX3421" y="connsiteY3421"/>
              </a:cxn>
              <a:cxn ang="0">
                <a:pos x="connsiteX3422" y="connsiteY3422"/>
              </a:cxn>
              <a:cxn ang="0">
                <a:pos x="connsiteX3423" y="connsiteY3423"/>
              </a:cxn>
              <a:cxn ang="0">
                <a:pos x="connsiteX3424" y="connsiteY3424"/>
              </a:cxn>
              <a:cxn ang="0">
                <a:pos x="connsiteX3425" y="connsiteY3425"/>
              </a:cxn>
              <a:cxn ang="0">
                <a:pos x="connsiteX3426" y="connsiteY3426"/>
              </a:cxn>
              <a:cxn ang="0">
                <a:pos x="connsiteX3427" y="connsiteY3427"/>
              </a:cxn>
              <a:cxn ang="0">
                <a:pos x="connsiteX3428" y="connsiteY3428"/>
              </a:cxn>
              <a:cxn ang="0">
                <a:pos x="connsiteX3429" y="connsiteY3429"/>
              </a:cxn>
              <a:cxn ang="0">
                <a:pos x="connsiteX3430" y="connsiteY3430"/>
              </a:cxn>
              <a:cxn ang="0">
                <a:pos x="connsiteX3431" y="connsiteY3431"/>
              </a:cxn>
              <a:cxn ang="0">
                <a:pos x="connsiteX3432" y="connsiteY3432"/>
              </a:cxn>
              <a:cxn ang="0">
                <a:pos x="connsiteX3433" y="connsiteY3433"/>
              </a:cxn>
              <a:cxn ang="0">
                <a:pos x="connsiteX3434" y="connsiteY3434"/>
              </a:cxn>
              <a:cxn ang="0">
                <a:pos x="connsiteX3435" y="connsiteY3435"/>
              </a:cxn>
              <a:cxn ang="0">
                <a:pos x="connsiteX3436" y="connsiteY3436"/>
              </a:cxn>
              <a:cxn ang="0">
                <a:pos x="connsiteX3437" y="connsiteY3437"/>
              </a:cxn>
              <a:cxn ang="0">
                <a:pos x="connsiteX3438" y="connsiteY3438"/>
              </a:cxn>
              <a:cxn ang="0">
                <a:pos x="connsiteX3439" y="connsiteY3439"/>
              </a:cxn>
              <a:cxn ang="0">
                <a:pos x="connsiteX3440" y="connsiteY3440"/>
              </a:cxn>
              <a:cxn ang="0">
                <a:pos x="connsiteX3441" y="connsiteY3441"/>
              </a:cxn>
              <a:cxn ang="0">
                <a:pos x="connsiteX3442" y="connsiteY3442"/>
              </a:cxn>
              <a:cxn ang="0">
                <a:pos x="connsiteX3443" y="connsiteY3443"/>
              </a:cxn>
              <a:cxn ang="0">
                <a:pos x="connsiteX3444" y="connsiteY3444"/>
              </a:cxn>
              <a:cxn ang="0">
                <a:pos x="connsiteX3445" y="connsiteY3445"/>
              </a:cxn>
              <a:cxn ang="0">
                <a:pos x="connsiteX3446" y="connsiteY3446"/>
              </a:cxn>
              <a:cxn ang="0">
                <a:pos x="connsiteX3447" y="connsiteY3447"/>
              </a:cxn>
              <a:cxn ang="0">
                <a:pos x="connsiteX3448" y="connsiteY3448"/>
              </a:cxn>
              <a:cxn ang="0">
                <a:pos x="connsiteX3449" y="connsiteY3449"/>
              </a:cxn>
              <a:cxn ang="0">
                <a:pos x="connsiteX3450" y="connsiteY3450"/>
              </a:cxn>
              <a:cxn ang="0">
                <a:pos x="connsiteX3451" y="connsiteY3451"/>
              </a:cxn>
              <a:cxn ang="0">
                <a:pos x="connsiteX3452" y="connsiteY3452"/>
              </a:cxn>
              <a:cxn ang="0">
                <a:pos x="connsiteX3453" y="connsiteY3453"/>
              </a:cxn>
              <a:cxn ang="0">
                <a:pos x="connsiteX3454" y="connsiteY3454"/>
              </a:cxn>
              <a:cxn ang="0">
                <a:pos x="connsiteX3455" y="connsiteY3455"/>
              </a:cxn>
              <a:cxn ang="0">
                <a:pos x="connsiteX3456" y="connsiteY3456"/>
              </a:cxn>
              <a:cxn ang="0">
                <a:pos x="connsiteX3457" y="connsiteY3457"/>
              </a:cxn>
              <a:cxn ang="0">
                <a:pos x="connsiteX3458" y="connsiteY3458"/>
              </a:cxn>
              <a:cxn ang="0">
                <a:pos x="connsiteX3459" y="connsiteY3459"/>
              </a:cxn>
              <a:cxn ang="0">
                <a:pos x="connsiteX3460" y="connsiteY3460"/>
              </a:cxn>
              <a:cxn ang="0">
                <a:pos x="connsiteX3461" y="connsiteY3461"/>
              </a:cxn>
              <a:cxn ang="0">
                <a:pos x="connsiteX3462" y="connsiteY3462"/>
              </a:cxn>
              <a:cxn ang="0">
                <a:pos x="connsiteX3463" y="connsiteY3463"/>
              </a:cxn>
              <a:cxn ang="0">
                <a:pos x="connsiteX3464" y="connsiteY3464"/>
              </a:cxn>
              <a:cxn ang="0">
                <a:pos x="connsiteX3465" y="connsiteY3465"/>
              </a:cxn>
              <a:cxn ang="0">
                <a:pos x="connsiteX3466" y="connsiteY3466"/>
              </a:cxn>
              <a:cxn ang="0">
                <a:pos x="connsiteX3467" y="connsiteY3467"/>
              </a:cxn>
              <a:cxn ang="0">
                <a:pos x="connsiteX3468" y="connsiteY3468"/>
              </a:cxn>
              <a:cxn ang="0">
                <a:pos x="connsiteX3469" y="connsiteY3469"/>
              </a:cxn>
              <a:cxn ang="0">
                <a:pos x="connsiteX3470" y="connsiteY3470"/>
              </a:cxn>
              <a:cxn ang="0">
                <a:pos x="connsiteX3471" y="connsiteY3471"/>
              </a:cxn>
              <a:cxn ang="0">
                <a:pos x="connsiteX3472" y="connsiteY3472"/>
              </a:cxn>
              <a:cxn ang="0">
                <a:pos x="connsiteX3473" y="connsiteY3473"/>
              </a:cxn>
              <a:cxn ang="0">
                <a:pos x="connsiteX3474" y="connsiteY3474"/>
              </a:cxn>
              <a:cxn ang="0">
                <a:pos x="connsiteX3475" y="connsiteY3475"/>
              </a:cxn>
              <a:cxn ang="0">
                <a:pos x="connsiteX3476" y="connsiteY3476"/>
              </a:cxn>
              <a:cxn ang="0">
                <a:pos x="connsiteX3477" y="connsiteY3477"/>
              </a:cxn>
              <a:cxn ang="0">
                <a:pos x="connsiteX3478" y="connsiteY3478"/>
              </a:cxn>
              <a:cxn ang="0">
                <a:pos x="connsiteX3479" y="connsiteY3479"/>
              </a:cxn>
              <a:cxn ang="0">
                <a:pos x="connsiteX3480" y="connsiteY3480"/>
              </a:cxn>
              <a:cxn ang="0">
                <a:pos x="connsiteX3481" y="connsiteY3481"/>
              </a:cxn>
              <a:cxn ang="0">
                <a:pos x="connsiteX3482" y="connsiteY3482"/>
              </a:cxn>
              <a:cxn ang="0">
                <a:pos x="connsiteX3483" y="connsiteY3483"/>
              </a:cxn>
              <a:cxn ang="0">
                <a:pos x="connsiteX3484" y="connsiteY3484"/>
              </a:cxn>
              <a:cxn ang="0">
                <a:pos x="connsiteX3485" y="connsiteY3485"/>
              </a:cxn>
              <a:cxn ang="0">
                <a:pos x="connsiteX3486" y="connsiteY3486"/>
              </a:cxn>
              <a:cxn ang="0">
                <a:pos x="connsiteX3487" y="connsiteY3487"/>
              </a:cxn>
              <a:cxn ang="0">
                <a:pos x="connsiteX3488" y="connsiteY3488"/>
              </a:cxn>
              <a:cxn ang="0">
                <a:pos x="connsiteX3489" y="connsiteY3489"/>
              </a:cxn>
              <a:cxn ang="0">
                <a:pos x="connsiteX3490" y="connsiteY3490"/>
              </a:cxn>
              <a:cxn ang="0">
                <a:pos x="connsiteX3491" y="connsiteY3491"/>
              </a:cxn>
              <a:cxn ang="0">
                <a:pos x="connsiteX3492" y="connsiteY3492"/>
              </a:cxn>
              <a:cxn ang="0">
                <a:pos x="connsiteX3493" y="connsiteY3493"/>
              </a:cxn>
              <a:cxn ang="0">
                <a:pos x="connsiteX3494" y="connsiteY3494"/>
              </a:cxn>
              <a:cxn ang="0">
                <a:pos x="connsiteX3495" y="connsiteY3495"/>
              </a:cxn>
              <a:cxn ang="0">
                <a:pos x="connsiteX3496" y="connsiteY3496"/>
              </a:cxn>
              <a:cxn ang="0">
                <a:pos x="connsiteX3497" y="connsiteY3497"/>
              </a:cxn>
              <a:cxn ang="0">
                <a:pos x="connsiteX3498" y="connsiteY3498"/>
              </a:cxn>
              <a:cxn ang="0">
                <a:pos x="connsiteX3499" y="connsiteY3499"/>
              </a:cxn>
              <a:cxn ang="0">
                <a:pos x="connsiteX3500" y="connsiteY3500"/>
              </a:cxn>
              <a:cxn ang="0">
                <a:pos x="connsiteX3501" y="connsiteY3501"/>
              </a:cxn>
              <a:cxn ang="0">
                <a:pos x="connsiteX3502" y="connsiteY3502"/>
              </a:cxn>
              <a:cxn ang="0">
                <a:pos x="connsiteX3503" y="connsiteY3503"/>
              </a:cxn>
              <a:cxn ang="0">
                <a:pos x="connsiteX3504" y="connsiteY3504"/>
              </a:cxn>
              <a:cxn ang="0">
                <a:pos x="connsiteX3505" y="connsiteY3505"/>
              </a:cxn>
              <a:cxn ang="0">
                <a:pos x="connsiteX3506" y="connsiteY3506"/>
              </a:cxn>
              <a:cxn ang="0">
                <a:pos x="connsiteX3507" y="connsiteY3507"/>
              </a:cxn>
              <a:cxn ang="0">
                <a:pos x="connsiteX3508" y="connsiteY3508"/>
              </a:cxn>
              <a:cxn ang="0">
                <a:pos x="connsiteX3509" y="connsiteY3509"/>
              </a:cxn>
              <a:cxn ang="0">
                <a:pos x="connsiteX3510" y="connsiteY3510"/>
              </a:cxn>
              <a:cxn ang="0">
                <a:pos x="connsiteX3511" y="connsiteY3511"/>
              </a:cxn>
              <a:cxn ang="0">
                <a:pos x="connsiteX3512" y="connsiteY3512"/>
              </a:cxn>
              <a:cxn ang="0">
                <a:pos x="connsiteX3513" y="connsiteY3513"/>
              </a:cxn>
              <a:cxn ang="0">
                <a:pos x="connsiteX3514" y="connsiteY3514"/>
              </a:cxn>
              <a:cxn ang="0">
                <a:pos x="connsiteX3515" y="connsiteY3515"/>
              </a:cxn>
              <a:cxn ang="0">
                <a:pos x="connsiteX3516" y="connsiteY3516"/>
              </a:cxn>
              <a:cxn ang="0">
                <a:pos x="connsiteX3517" y="connsiteY3517"/>
              </a:cxn>
              <a:cxn ang="0">
                <a:pos x="connsiteX3518" y="connsiteY3518"/>
              </a:cxn>
              <a:cxn ang="0">
                <a:pos x="connsiteX3519" y="connsiteY3519"/>
              </a:cxn>
              <a:cxn ang="0">
                <a:pos x="connsiteX3520" y="connsiteY3520"/>
              </a:cxn>
              <a:cxn ang="0">
                <a:pos x="connsiteX3521" y="connsiteY3521"/>
              </a:cxn>
              <a:cxn ang="0">
                <a:pos x="connsiteX3522" y="connsiteY3522"/>
              </a:cxn>
              <a:cxn ang="0">
                <a:pos x="connsiteX3523" y="connsiteY3523"/>
              </a:cxn>
              <a:cxn ang="0">
                <a:pos x="connsiteX3524" y="connsiteY3524"/>
              </a:cxn>
              <a:cxn ang="0">
                <a:pos x="connsiteX3525" y="connsiteY3525"/>
              </a:cxn>
              <a:cxn ang="0">
                <a:pos x="connsiteX3526" y="connsiteY3526"/>
              </a:cxn>
              <a:cxn ang="0">
                <a:pos x="connsiteX3527" y="connsiteY3527"/>
              </a:cxn>
              <a:cxn ang="0">
                <a:pos x="connsiteX3528" y="connsiteY3528"/>
              </a:cxn>
              <a:cxn ang="0">
                <a:pos x="connsiteX3529" y="connsiteY3529"/>
              </a:cxn>
              <a:cxn ang="0">
                <a:pos x="connsiteX3530" y="connsiteY3530"/>
              </a:cxn>
              <a:cxn ang="0">
                <a:pos x="connsiteX3531" y="connsiteY3531"/>
              </a:cxn>
              <a:cxn ang="0">
                <a:pos x="connsiteX3532" y="connsiteY3532"/>
              </a:cxn>
              <a:cxn ang="0">
                <a:pos x="connsiteX3533" y="connsiteY3533"/>
              </a:cxn>
              <a:cxn ang="0">
                <a:pos x="connsiteX3534" y="connsiteY3534"/>
              </a:cxn>
              <a:cxn ang="0">
                <a:pos x="connsiteX3535" y="connsiteY3535"/>
              </a:cxn>
              <a:cxn ang="0">
                <a:pos x="connsiteX3536" y="connsiteY3536"/>
              </a:cxn>
              <a:cxn ang="0">
                <a:pos x="connsiteX3537" y="connsiteY3537"/>
              </a:cxn>
              <a:cxn ang="0">
                <a:pos x="connsiteX3538" y="connsiteY3538"/>
              </a:cxn>
              <a:cxn ang="0">
                <a:pos x="connsiteX3539" y="connsiteY3539"/>
              </a:cxn>
              <a:cxn ang="0">
                <a:pos x="connsiteX3540" y="connsiteY3540"/>
              </a:cxn>
              <a:cxn ang="0">
                <a:pos x="connsiteX3541" y="connsiteY3541"/>
              </a:cxn>
              <a:cxn ang="0">
                <a:pos x="connsiteX3542" y="connsiteY3542"/>
              </a:cxn>
              <a:cxn ang="0">
                <a:pos x="connsiteX3543" y="connsiteY3543"/>
              </a:cxn>
              <a:cxn ang="0">
                <a:pos x="connsiteX3544" y="connsiteY3544"/>
              </a:cxn>
              <a:cxn ang="0">
                <a:pos x="connsiteX3545" y="connsiteY3545"/>
              </a:cxn>
              <a:cxn ang="0">
                <a:pos x="connsiteX3546" y="connsiteY3546"/>
              </a:cxn>
              <a:cxn ang="0">
                <a:pos x="connsiteX3547" y="connsiteY3547"/>
              </a:cxn>
              <a:cxn ang="0">
                <a:pos x="connsiteX3548" y="connsiteY3548"/>
              </a:cxn>
              <a:cxn ang="0">
                <a:pos x="connsiteX3549" y="connsiteY3549"/>
              </a:cxn>
              <a:cxn ang="0">
                <a:pos x="connsiteX3550" y="connsiteY3550"/>
              </a:cxn>
              <a:cxn ang="0">
                <a:pos x="connsiteX3551" y="connsiteY3551"/>
              </a:cxn>
              <a:cxn ang="0">
                <a:pos x="connsiteX3552" y="connsiteY3552"/>
              </a:cxn>
              <a:cxn ang="0">
                <a:pos x="connsiteX3553" y="connsiteY3553"/>
              </a:cxn>
              <a:cxn ang="0">
                <a:pos x="connsiteX3554" y="connsiteY3554"/>
              </a:cxn>
              <a:cxn ang="0">
                <a:pos x="connsiteX3555" y="connsiteY3555"/>
              </a:cxn>
              <a:cxn ang="0">
                <a:pos x="connsiteX3556" y="connsiteY3556"/>
              </a:cxn>
              <a:cxn ang="0">
                <a:pos x="connsiteX3557" y="connsiteY3557"/>
              </a:cxn>
              <a:cxn ang="0">
                <a:pos x="connsiteX3558" y="connsiteY3558"/>
              </a:cxn>
              <a:cxn ang="0">
                <a:pos x="connsiteX3559" y="connsiteY3559"/>
              </a:cxn>
              <a:cxn ang="0">
                <a:pos x="connsiteX3560" y="connsiteY3560"/>
              </a:cxn>
              <a:cxn ang="0">
                <a:pos x="connsiteX3561" y="connsiteY3561"/>
              </a:cxn>
              <a:cxn ang="0">
                <a:pos x="connsiteX3562" y="connsiteY3562"/>
              </a:cxn>
              <a:cxn ang="0">
                <a:pos x="connsiteX3563" y="connsiteY3563"/>
              </a:cxn>
              <a:cxn ang="0">
                <a:pos x="connsiteX3564" y="connsiteY3564"/>
              </a:cxn>
              <a:cxn ang="0">
                <a:pos x="connsiteX3565" y="connsiteY3565"/>
              </a:cxn>
              <a:cxn ang="0">
                <a:pos x="connsiteX3566" y="connsiteY3566"/>
              </a:cxn>
              <a:cxn ang="0">
                <a:pos x="connsiteX3567" y="connsiteY3567"/>
              </a:cxn>
              <a:cxn ang="0">
                <a:pos x="connsiteX3568" y="connsiteY3568"/>
              </a:cxn>
              <a:cxn ang="0">
                <a:pos x="connsiteX3569" y="connsiteY3569"/>
              </a:cxn>
              <a:cxn ang="0">
                <a:pos x="connsiteX3570" y="connsiteY3570"/>
              </a:cxn>
              <a:cxn ang="0">
                <a:pos x="connsiteX3571" y="connsiteY3571"/>
              </a:cxn>
              <a:cxn ang="0">
                <a:pos x="connsiteX3572" y="connsiteY3572"/>
              </a:cxn>
              <a:cxn ang="0">
                <a:pos x="connsiteX3573" y="connsiteY3573"/>
              </a:cxn>
              <a:cxn ang="0">
                <a:pos x="connsiteX3574" y="connsiteY3574"/>
              </a:cxn>
              <a:cxn ang="0">
                <a:pos x="connsiteX3575" y="connsiteY3575"/>
              </a:cxn>
              <a:cxn ang="0">
                <a:pos x="connsiteX3576" y="connsiteY3576"/>
              </a:cxn>
              <a:cxn ang="0">
                <a:pos x="connsiteX3577" y="connsiteY3577"/>
              </a:cxn>
              <a:cxn ang="0">
                <a:pos x="connsiteX3578" y="connsiteY3578"/>
              </a:cxn>
              <a:cxn ang="0">
                <a:pos x="connsiteX3579" y="connsiteY3579"/>
              </a:cxn>
              <a:cxn ang="0">
                <a:pos x="connsiteX3580" y="connsiteY3580"/>
              </a:cxn>
              <a:cxn ang="0">
                <a:pos x="connsiteX3581" y="connsiteY3581"/>
              </a:cxn>
              <a:cxn ang="0">
                <a:pos x="connsiteX3582" y="connsiteY3582"/>
              </a:cxn>
              <a:cxn ang="0">
                <a:pos x="connsiteX3583" y="connsiteY3583"/>
              </a:cxn>
              <a:cxn ang="0">
                <a:pos x="connsiteX3584" y="connsiteY3584"/>
              </a:cxn>
              <a:cxn ang="0">
                <a:pos x="connsiteX3585" y="connsiteY3585"/>
              </a:cxn>
              <a:cxn ang="0">
                <a:pos x="connsiteX3586" y="connsiteY3586"/>
              </a:cxn>
              <a:cxn ang="0">
                <a:pos x="connsiteX3587" y="connsiteY3587"/>
              </a:cxn>
              <a:cxn ang="0">
                <a:pos x="connsiteX3588" y="connsiteY3588"/>
              </a:cxn>
              <a:cxn ang="0">
                <a:pos x="connsiteX3589" y="connsiteY3589"/>
              </a:cxn>
              <a:cxn ang="0">
                <a:pos x="connsiteX3590" y="connsiteY3590"/>
              </a:cxn>
              <a:cxn ang="0">
                <a:pos x="connsiteX3591" y="connsiteY3591"/>
              </a:cxn>
              <a:cxn ang="0">
                <a:pos x="connsiteX3592" y="connsiteY3592"/>
              </a:cxn>
              <a:cxn ang="0">
                <a:pos x="connsiteX3593" y="connsiteY3593"/>
              </a:cxn>
              <a:cxn ang="0">
                <a:pos x="connsiteX3594" y="connsiteY3594"/>
              </a:cxn>
              <a:cxn ang="0">
                <a:pos x="connsiteX3595" y="connsiteY3595"/>
              </a:cxn>
              <a:cxn ang="0">
                <a:pos x="connsiteX3596" y="connsiteY3596"/>
              </a:cxn>
              <a:cxn ang="0">
                <a:pos x="connsiteX3597" y="connsiteY3597"/>
              </a:cxn>
              <a:cxn ang="0">
                <a:pos x="connsiteX3598" y="connsiteY3598"/>
              </a:cxn>
              <a:cxn ang="0">
                <a:pos x="connsiteX3599" y="connsiteY3599"/>
              </a:cxn>
              <a:cxn ang="0">
                <a:pos x="connsiteX3600" y="connsiteY3600"/>
              </a:cxn>
              <a:cxn ang="0">
                <a:pos x="connsiteX3601" y="connsiteY3601"/>
              </a:cxn>
              <a:cxn ang="0">
                <a:pos x="connsiteX3602" y="connsiteY3602"/>
              </a:cxn>
              <a:cxn ang="0">
                <a:pos x="connsiteX3603" y="connsiteY3603"/>
              </a:cxn>
              <a:cxn ang="0">
                <a:pos x="connsiteX3604" y="connsiteY3604"/>
              </a:cxn>
              <a:cxn ang="0">
                <a:pos x="connsiteX3605" y="connsiteY3605"/>
              </a:cxn>
              <a:cxn ang="0">
                <a:pos x="connsiteX3606" y="connsiteY3606"/>
              </a:cxn>
              <a:cxn ang="0">
                <a:pos x="connsiteX3607" y="connsiteY3607"/>
              </a:cxn>
              <a:cxn ang="0">
                <a:pos x="connsiteX3608" y="connsiteY3608"/>
              </a:cxn>
              <a:cxn ang="0">
                <a:pos x="connsiteX3609" y="connsiteY3609"/>
              </a:cxn>
              <a:cxn ang="0">
                <a:pos x="connsiteX3610" y="connsiteY3610"/>
              </a:cxn>
              <a:cxn ang="0">
                <a:pos x="connsiteX3611" y="connsiteY3611"/>
              </a:cxn>
              <a:cxn ang="0">
                <a:pos x="connsiteX3612" y="connsiteY3612"/>
              </a:cxn>
              <a:cxn ang="0">
                <a:pos x="connsiteX3613" y="connsiteY3613"/>
              </a:cxn>
              <a:cxn ang="0">
                <a:pos x="connsiteX3614" y="connsiteY3614"/>
              </a:cxn>
              <a:cxn ang="0">
                <a:pos x="connsiteX3615" y="connsiteY3615"/>
              </a:cxn>
              <a:cxn ang="0">
                <a:pos x="connsiteX3616" y="connsiteY3616"/>
              </a:cxn>
              <a:cxn ang="0">
                <a:pos x="connsiteX3617" y="connsiteY3617"/>
              </a:cxn>
              <a:cxn ang="0">
                <a:pos x="connsiteX3618" y="connsiteY3618"/>
              </a:cxn>
              <a:cxn ang="0">
                <a:pos x="connsiteX3619" y="connsiteY3619"/>
              </a:cxn>
              <a:cxn ang="0">
                <a:pos x="connsiteX3620" y="connsiteY3620"/>
              </a:cxn>
              <a:cxn ang="0">
                <a:pos x="connsiteX3621" y="connsiteY3621"/>
              </a:cxn>
              <a:cxn ang="0">
                <a:pos x="connsiteX3622" y="connsiteY3622"/>
              </a:cxn>
              <a:cxn ang="0">
                <a:pos x="connsiteX3623" y="connsiteY3623"/>
              </a:cxn>
              <a:cxn ang="0">
                <a:pos x="connsiteX3624" y="connsiteY3624"/>
              </a:cxn>
              <a:cxn ang="0">
                <a:pos x="connsiteX3625" y="connsiteY3625"/>
              </a:cxn>
              <a:cxn ang="0">
                <a:pos x="connsiteX3626" y="connsiteY3626"/>
              </a:cxn>
              <a:cxn ang="0">
                <a:pos x="connsiteX3627" y="connsiteY3627"/>
              </a:cxn>
              <a:cxn ang="0">
                <a:pos x="connsiteX3628" y="connsiteY3628"/>
              </a:cxn>
              <a:cxn ang="0">
                <a:pos x="connsiteX3629" y="connsiteY3629"/>
              </a:cxn>
              <a:cxn ang="0">
                <a:pos x="connsiteX3630" y="connsiteY3630"/>
              </a:cxn>
              <a:cxn ang="0">
                <a:pos x="connsiteX3631" y="connsiteY3631"/>
              </a:cxn>
              <a:cxn ang="0">
                <a:pos x="connsiteX3632" y="connsiteY3632"/>
              </a:cxn>
              <a:cxn ang="0">
                <a:pos x="connsiteX3633" y="connsiteY3633"/>
              </a:cxn>
              <a:cxn ang="0">
                <a:pos x="connsiteX3634" y="connsiteY3634"/>
              </a:cxn>
              <a:cxn ang="0">
                <a:pos x="connsiteX3635" y="connsiteY3635"/>
              </a:cxn>
              <a:cxn ang="0">
                <a:pos x="connsiteX3636" y="connsiteY3636"/>
              </a:cxn>
              <a:cxn ang="0">
                <a:pos x="connsiteX3637" y="connsiteY3637"/>
              </a:cxn>
              <a:cxn ang="0">
                <a:pos x="connsiteX3638" y="connsiteY3638"/>
              </a:cxn>
              <a:cxn ang="0">
                <a:pos x="connsiteX3639" y="connsiteY3639"/>
              </a:cxn>
              <a:cxn ang="0">
                <a:pos x="connsiteX3640" y="connsiteY3640"/>
              </a:cxn>
              <a:cxn ang="0">
                <a:pos x="connsiteX3641" y="connsiteY3641"/>
              </a:cxn>
              <a:cxn ang="0">
                <a:pos x="connsiteX3642" y="connsiteY3642"/>
              </a:cxn>
              <a:cxn ang="0">
                <a:pos x="connsiteX3643" y="connsiteY3643"/>
              </a:cxn>
              <a:cxn ang="0">
                <a:pos x="connsiteX3644" y="connsiteY3644"/>
              </a:cxn>
              <a:cxn ang="0">
                <a:pos x="connsiteX3645" y="connsiteY3645"/>
              </a:cxn>
              <a:cxn ang="0">
                <a:pos x="connsiteX3646" y="connsiteY3646"/>
              </a:cxn>
              <a:cxn ang="0">
                <a:pos x="connsiteX3647" y="connsiteY3647"/>
              </a:cxn>
              <a:cxn ang="0">
                <a:pos x="connsiteX3648" y="connsiteY3648"/>
              </a:cxn>
              <a:cxn ang="0">
                <a:pos x="connsiteX3649" y="connsiteY3649"/>
              </a:cxn>
              <a:cxn ang="0">
                <a:pos x="connsiteX3650" y="connsiteY3650"/>
              </a:cxn>
              <a:cxn ang="0">
                <a:pos x="connsiteX3651" y="connsiteY3651"/>
              </a:cxn>
              <a:cxn ang="0">
                <a:pos x="connsiteX3652" y="connsiteY3652"/>
              </a:cxn>
              <a:cxn ang="0">
                <a:pos x="connsiteX3653" y="connsiteY3653"/>
              </a:cxn>
              <a:cxn ang="0">
                <a:pos x="connsiteX3654" y="connsiteY3654"/>
              </a:cxn>
              <a:cxn ang="0">
                <a:pos x="connsiteX3655" y="connsiteY3655"/>
              </a:cxn>
              <a:cxn ang="0">
                <a:pos x="connsiteX3656" y="connsiteY3656"/>
              </a:cxn>
              <a:cxn ang="0">
                <a:pos x="connsiteX3657" y="connsiteY3657"/>
              </a:cxn>
              <a:cxn ang="0">
                <a:pos x="connsiteX3658" y="connsiteY3658"/>
              </a:cxn>
              <a:cxn ang="0">
                <a:pos x="connsiteX3659" y="connsiteY3659"/>
              </a:cxn>
              <a:cxn ang="0">
                <a:pos x="connsiteX3660" y="connsiteY3660"/>
              </a:cxn>
              <a:cxn ang="0">
                <a:pos x="connsiteX3661" y="connsiteY3661"/>
              </a:cxn>
              <a:cxn ang="0">
                <a:pos x="connsiteX3662" y="connsiteY3662"/>
              </a:cxn>
              <a:cxn ang="0">
                <a:pos x="connsiteX3663" y="connsiteY3663"/>
              </a:cxn>
              <a:cxn ang="0">
                <a:pos x="connsiteX3664" y="connsiteY3664"/>
              </a:cxn>
              <a:cxn ang="0">
                <a:pos x="connsiteX3665" y="connsiteY3665"/>
              </a:cxn>
              <a:cxn ang="0">
                <a:pos x="connsiteX3666" y="connsiteY3666"/>
              </a:cxn>
              <a:cxn ang="0">
                <a:pos x="connsiteX3667" y="connsiteY3667"/>
              </a:cxn>
              <a:cxn ang="0">
                <a:pos x="connsiteX3668" y="connsiteY3668"/>
              </a:cxn>
              <a:cxn ang="0">
                <a:pos x="connsiteX3669" y="connsiteY3669"/>
              </a:cxn>
              <a:cxn ang="0">
                <a:pos x="connsiteX3670" y="connsiteY3670"/>
              </a:cxn>
              <a:cxn ang="0">
                <a:pos x="connsiteX3671" y="connsiteY3671"/>
              </a:cxn>
              <a:cxn ang="0">
                <a:pos x="connsiteX3672" y="connsiteY3672"/>
              </a:cxn>
              <a:cxn ang="0">
                <a:pos x="connsiteX3673" y="connsiteY3673"/>
              </a:cxn>
              <a:cxn ang="0">
                <a:pos x="connsiteX3674" y="connsiteY3674"/>
              </a:cxn>
              <a:cxn ang="0">
                <a:pos x="connsiteX3675" y="connsiteY3675"/>
              </a:cxn>
              <a:cxn ang="0">
                <a:pos x="connsiteX3676" y="connsiteY3676"/>
              </a:cxn>
              <a:cxn ang="0">
                <a:pos x="connsiteX3677" y="connsiteY3677"/>
              </a:cxn>
              <a:cxn ang="0">
                <a:pos x="connsiteX3678" y="connsiteY3678"/>
              </a:cxn>
              <a:cxn ang="0">
                <a:pos x="connsiteX3679" y="connsiteY3679"/>
              </a:cxn>
              <a:cxn ang="0">
                <a:pos x="connsiteX3680" y="connsiteY3680"/>
              </a:cxn>
              <a:cxn ang="0">
                <a:pos x="connsiteX3681" y="connsiteY3681"/>
              </a:cxn>
              <a:cxn ang="0">
                <a:pos x="connsiteX3682" y="connsiteY3682"/>
              </a:cxn>
              <a:cxn ang="0">
                <a:pos x="connsiteX3683" y="connsiteY3683"/>
              </a:cxn>
              <a:cxn ang="0">
                <a:pos x="connsiteX3684" y="connsiteY3684"/>
              </a:cxn>
              <a:cxn ang="0">
                <a:pos x="connsiteX3685" y="connsiteY3685"/>
              </a:cxn>
              <a:cxn ang="0">
                <a:pos x="connsiteX3686" y="connsiteY3686"/>
              </a:cxn>
              <a:cxn ang="0">
                <a:pos x="connsiteX3687" y="connsiteY3687"/>
              </a:cxn>
              <a:cxn ang="0">
                <a:pos x="connsiteX3688" y="connsiteY3688"/>
              </a:cxn>
              <a:cxn ang="0">
                <a:pos x="connsiteX3689" y="connsiteY3689"/>
              </a:cxn>
              <a:cxn ang="0">
                <a:pos x="connsiteX3690" y="connsiteY3690"/>
              </a:cxn>
              <a:cxn ang="0">
                <a:pos x="connsiteX3691" y="connsiteY3691"/>
              </a:cxn>
              <a:cxn ang="0">
                <a:pos x="connsiteX3692" y="connsiteY3692"/>
              </a:cxn>
              <a:cxn ang="0">
                <a:pos x="connsiteX3693" y="connsiteY3693"/>
              </a:cxn>
              <a:cxn ang="0">
                <a:pos x="connsiteX3694" y="connsiteY3694"/>
              </a:cxn>
              <a:cxn ang="0">
                <a:pos x="connsiteX3695" y="connsiteY3695"/>
              </a:cxn>
              <a:cxn ang="0">
                <a:pos x="connsiteX3696" y="connsiteY3696"/>
              </a:cxn>
              <a:cxn ang="0">
                <a:pos x="connsiteX3697" y="connsiteY3697"/>
              </a:cxn>
              <a:cxn ang="0">
                <a:pos x="connsiteX3698" y="connsiteY3698"/>
              </a:cxn>
              <a:cxn ang="0">
                <a:pos x="connsiteX3699" y="connsiteY3699"/>
              </a:cxn>
              <a:cxn ang="0">
                <a:pos x="connsiteX3700" y="connsiteY3700"/>
              </a:cxn>
              <a:cxn ang="0">
                <a:pos x="connsiteX3701" y="connsiteY3701"/>
              </a:cxn>
              <a:cxn ang="0">
                <a:pos x="connsiteX3702" y="connsiteY3702"/>
              </a:cxn>
              <a:cxn ang="0">
                <a:pos x="connsiteX3703" y="connsiteY3703"/>
              </a:cxn>
              <a:cxn ang="0">
                <a:pos x="connsiteX3704" y="connsiteY3704"/>
              </a:cxn>
              <a:cxn ang="0">
                <a:pos x="connsiteX3705" y="connsiteY3705"/>
              </a:cxn>
              <a:cxn ang="0">
                <a:pos x="connsiteX3706" y="connsiteY3706"/>
              </a:cxn>
              <a:cxn ang="0">
                <a:pos x="connsiteX3707" y="connsiteY3707"/>
              </a:cxn>
              <a:cxn ang="0">
                <a:pos x="connsiteX3708" y="connsiteY3708"/>
              </a:cxn>
              <a:cxn ang="0">
                <a:pos x="connsiteX3709" y="connsiteY3709"/>
              </a:cxn>
              <a:cxn ang="0">
                <a:pos x="connsiteX3710" y="connsiteY3710"/>
              </a:cxn>
              <a:cxn ang="0">
                <a:pos x="connsiteX3711" y="connsiteY3711"/>
              </a:cxn>
              <a:cxn ang="0">
                <a:pos x="connsiteX3712" y="connsiteY3712"/>
              </a:cxn>
              <a:cxn ang="0">
                <a:pos x="connsiteX3713" y="connsiteY3713"/>
              </a:cxn>
              <a:cxn ang="0">
                <a:pos x="connsiteX3714" y="connsiteY3714"/>
              </a:cxn>
              <a:cxn ang="0">
                <a:pos x="connsiteX3715" y="connsiteY3715"/>
              </a:cxn>
              <a:cxn ang="0">
                <a:pos x="connsiteX3716" y="connsiteY3716"/>
              </a:cxn>
              <a:cxn ang="0">
                <a:pos x="connsiteX3717" y="connsiteY3717"/>
              </a:cxn>
              <a:cxn ang="0">
                <a:pos x="connsiteX3718" y="connsiteY3718"/>
              </a:cxn>
              <a:cxn ang="0">
                <a:pos x="connsiteX3719" y="connsiteY3719"/>
              </a:cxn>
              <a:cxn ang="0">
                <a:pos x="connsiteX3720" y="connsiteY3720"/>
              </a:cxn>
              <a:cxn ang="0">
                <a:pos x="connsiteX3721" y="connsiteY3721"/>
              </a:cxn>
              <a:cxn ang="0">
                <a:pos x="connsiteX3722" y="connsiteY3722"/>
              </a:cxn>
              <a:cxn ang="0">
                <a:pos x="connsiteX3723" y="connsiteY3723"/>
              </a:cxn>
              <a:cxn ang="0">
                <a:pos x="connsiteX3724" y="connsiteY3724"/>
              </a:cxn>
              <a:cxn ang="0">
                <a:pos x="connsiteX3725" y="connsiteY3725"/>
              </a:cxn>
              <a:cxn ang="0">
                <a:pos x="connsiteX3726" y="connsiteY3726"/>
              </a:cxn>
              <a:cxn ang="0">
                <a:pos x="connsiteX3727" y="connsiteY3727"/>
              </a:cxn>
              <a:cxn ang="0">
                <a:pos x="connsiteX3728" y="connsiteY3728"/>
              </a:cxn>
              <a:cxn ang="0">
                <a:pos x="connsiteX3729" y="connsiteY3729"/>
              </a:cxn>
              <a:cxn ang="0">
                <a:pos x="connsiteX3730" y="connsiteY3730"/>
              </a:cxn>
              <a:cxn ang="0">
                <a:pos x="connsiteX3731" y="connsiteY3731"/>
              </a:cxn>
              <a:cxn ang="0">
                <a:pos x="connsiteX3732" y="connsiteY3732"/>
              </a:cxn>
              <a:cxn ang="0">
                <a:pos x="connsiteX3733" y="connsiteY3733"/>
              </a:cxn>
              <a:cxn ang="0">
                <a:pos x="connsiteX3734" y="connsiteY3734"/>
              </a:cxn>
              <a:cxn ang="0">
                <a:pos x="connsiteX3735" y="connsiteY3735"/>
              </a:cxn>
              <a:cxn ang="0">
                <a:pos x="connsiteX3736" y="connsiteY3736"/>
              </a:cxn>
              <a:cxn ang="0">
                <a:pos x="connsiteX3737" y="connsiteY3737"/>
              </a:cxn>
              <a:cxn ang="0">
                <a:pos x="connsiteX3738" y="connsiteY3738"/>
              </a:cxn>
              <a:cxn ang="0">
                <a:pos x="connsiteX3739" y="connsiteY3739"/>
              </a:cxn>
              <a:cxn ang="0">
                <a:pos x="connsiteX3740" y="connsiteY3740"/>
              </a:cxn>
              <a:cxn ang="0">
                <a:pos x="connsiteX3741" y="connsiteY3741"/>
              </a:cxn>
              <a:cxn ang="0">
                <a:pos x="connsiteX3742" y="connsiteY3742"/>
              </a:cxn>
              <a:cxn ang="0">
                <a:pos x="connsiteX3743" y="connsiteY3743"/>
              </a:cxn>
              <a:cxn ang="0">
                <a:pos x="connsiteX3744" y="connsiteY3744"/>
              </a:cxn>
              <a:cxn ang="0">
                <a:pos x="connsiteX3745" y="connsiteY3745"/>
              </a:cxn>
              <a:cxn ang="0">
                <a:pos x="connsiteX3746" y="connsiteY3746"/>
              </a:cxn>
              <a:cxn ang="0">
                <a:pos x="connsiteX3747" y="connsiteY3747"/>
              </a:cxn>
              <a:cxn ang="0">
                <a:pos x="connsiteX3748" y="connsiteY3748"/>
              </a:cxn>
              <a:cxn ang="0">
                <a:pos x="connsiteX3749" y="connsiteY3749"/>
              </a:cxn>
              <a:cxn ang="0">
                <a:pos x="connsiteX3750" y="connsiteY3750"/>
              </a:cxn>
              <a:cxn ang="0">
                <a:pos x="connsiteX3751" y="connsiteY3751"/>
              </a:cxn>
              <a:cxn ang="0">
                <a:pos x="connsiteX3752" y="connsiteY3752"/>
              </a:cxn>
              <a:cxn ang="0">
                <a:pos x="connsiteX3753" y="connsiteY3753"/>
              </a:cxn>
              <a:cxn ang="0">
                <a:pos x="connsiteX3754" y="connsiteY3754"/>
              </a:cxn>
              <a:cxn ang="0">
                <a:pos x="connsiteX3755" y="connsiteY3755"/>
              </a:cxn>
              <a:cxn ang="0">
                <a:pos x="connsiteX3756" y="connsiteY3756"/>
              </a:cxn>
              <a:cxn ang="0">
                <a:pos x="connsiteX3757" y="connsiteY3757"/>
              </a:cxn>
              <a:cxn ang="0">
                <a:pos x="connsiteX3758" y="connsiteY3758"/>
              </a:cxn>
              <a:cxn ang="0">
                <a:pos x="connsiteX3759" y="connsiteY3759"/>
              </a:cxn>
              <a:cxn ang="0">
                <a:pos x="connsiteX3760" y="connsiteY3760"/>
              </a:cxn>
              <a:cxn ang="0">
                <a:pos x="connsiteX3761" y="connsiteY3761"/>
              </a:cxn>
              <a:cxn ang="0">
                <a:pos x="connsiteX3762" y="connsiteY3762"/>
              </a:cxn>
              <a:cxn ang="0">
                <a:pos x="connsiteX3763" y="connsiteY3763"/>
              </a:cxn>
              <a:cxn ang="0">
                <a:pos x="connsiteX3764" y="connsiteY3764"/>
              </a:cxn>
              <a:cxn ang="0">
                <a:pos x="connsiteX3765" y="connsiteY3765"/>
              </a:cxn>
              <a:cxn ang="0">
                <a:pos x="connsiteX3766" y="connsiteY3766"/>
              </a:cxn>
              <a:cxn ang="0">
                <a:pos x="connsiteX3767" y="connsiteY3767"/>
              </a:cxn>
              <a:cxn ang="0">
                <a:pos x="connsiteX3768" y="connsiteY3768"/>
              </a:cxn>
              <a:cxn ang="0">
                <a:pos x="connsiteX3769" y="connsiteY3769"/>
              </a:cxn>
              <a:cxn ang="0">
                <a:pos x="connsiteX3770" y="connsiteY3770"/>
              </a:cxn>
              <a:cxn ang="0">
                <a:pos x="connsiteX3771" y="connsiteY3771"/>
              </a:cxn>
              <a:cxn ang="0">
                <a:pos x="connsiteX3772" y="connsiteY3772"/>
              </a:cxn>
              <a:cxn ang="0">
                <a:pos x="connsiteX3773" y="connsiteY3773"/>
              </a:cxn>
              <a:cxn ang="0">
                <a:pos x="connsiteX3774" y="connsiteY3774"/>
              </a:cxn>
              <a:cxn ang="0">
                <a:pos x="connsiteX3775" y="connsiteY3775"/>
              </a:cxn>
              <a:cxn ang="0">
                <a:pos x="connsiteX3776" y="connsiteY3776"/>
              </a:cxn>
              <a:cxn ang="0">
                <a:pos x="connsiteX3777" y="connsiteY3777"/>
              </a:cxn>
              <a:cxn ang="0">
                <a:pos x="connsiteX3778" y="connsiteY3778"/>
              </a:cxn>
              <a:cxn ang="0">
                <a:pos x="connsiteX3779" y="connsiteY3779"/>
              </a:cxn>
              <a:cxn ang="0">
                <a:pos x="connsiteX3780" y="connsiteY3780"/>
              </a:cxn>
              <a:cxn ang="0">
                <a:pos x="connsiteX3781" y="connsiteY3781"/>
              </a:cxn>
              <a:cxn ang="0">
                <a:pos x="connsiteX3782" y="connsiteY3782"/>
              </a:cxn>
              <a:cxn ang="0">
                <a:pos x="connsiteX3783" y="connsiteY3783"/>
              </a:cxn>
              <a:cxn ang="0">
                <a:pos x="connsiteX3784" y="connsiteY3784"/>
              </a:cxn>
              <a:cxn ang="0">
                <a:pos x="connsiteX3785" y="connsiteY3785"/>
              </a:cxn>
              <a:cxn ang="0">
                <a:pos x="connsiteX3786" y="connsiteY3786"/>
              </a:cxn>
              <a:cxn ang="0">
                <a:pos x="connsiteX3787" y="connsiteY3787"/>
              </a:cxn>
              <a:cxn ang="0">
                <a:pos x="connsiteX3788" y="connsiteY3788"/>
              </a:cxn>
              <a:cxn ang="0">
                <a:pos x="connsiteX3789" y="connsiteY3789"/>
              </a:cxn>
              <a:cxn ang="0">
                <a:pos x="connsiteX3790" y="connsiteY3790"/>
              </a:cxn>
              <a:cxn ang="0">
                <a:pos x="connsiteX3791" y="connsiteY3791"/>
              </a:cxn>
              <a:cxn ang="0">
                <a:pos x="connsiteX3792" y="connsiteY3792"/>
              </a:cxn>
              <a:cxn ang="0">
                <a:pos x="connsiteX3793" y="connsiteY3793"/>
              </a:cxn>
              <a:cxn ang="0">
                <a:pos x="connsiteX3794" y="connsiteY3794"/>
              </a:cxn>
              <a:cxn ang="0">
                <a:pos x="connsiteX3795" y="connsiteY3795"/>
              </a:cxn>
              <a:cxn ang="0">
                <a:pos x="connsiteX3796" y="connsiteY3796"/>
              </a:cxn>
              <a:cxn ang="0">
                <a:pos x="connsiteX3797" y="connsiteY3797"/>
              </a:cxn>
              <a:cxn ang="0">
                <a:pos x="connsiteX3798" y="connsiteY3798"/>
              </a:cxn>
              <a:cxn ang="0">
                <a:pos x="connsiteX3799" y="connsiteY3799"/>
              </a:cxn>
              <a:cxn ang="0">
                <a:pos x="connsiteX3800" y="connsiteY3800"/>
              </a:cxn>
              <a:cxn ang="0">
                <a:pos x="connsiteX3801" y="connsiteY3801"/>
              </a:cxn>
              <a:cxn ang="0">
                <a:pos x="connsiteX3802" y="connsiteY3802"/>
              </a:cxn>
              <a:cxn ang="0">
                <a:pos x="connsiteX3803" y="connsiteY3803"/>
              </a:cxn>
              <a:cxn ang="0">
                <a:pos x="connsiteX3804" y="connsiteY3804"/>
              </a:cxn>
              <a:cxn ang="0">
                <a:pos x="connsiteX3805" y="connsiteY3805"/>
              </a:cxn>
              <a:cxn ang="0">
                <a:pos x="connsiteX3806" y="connsiteY3806"/>
              </a:cxn>
              <a:cxn ang="0">
                <a:pos x="connsiteX3807" y="connsiteY3807"/>
              </a:cxn>
              <a:cxn ang="0">
                <a:pos x="connsiteX3808" y="connsiteY3808"/>
              </a:cxn>
              <a:cxn ang="0">
                <a:pos x="connsiteX3809" y="connsiteY3809"/>
              </a:cxn>
              <a:cxn ang="0">
                <a:pos x="connsiteX3810" y="connsiteY3810"/>
              </a:cxn>
              <a:cxn ang="0">
                <a:pos x="connsiteX3811" y="connsiteY3811"/>
              </a:cxn>
              <a:cxn ang="0">
                <a:pos x="connsiteX3812" y="connsiteY3812"/>
              </a:cxn>
              <a:cxn ang="0">
                <a:pos x="connsiteX3813" y="connsiteY3813"/>
              </a:cxn>
              <a:cxn ang="0">
                <a:pos x="connsiteX3814" y="connsiteY3814"/>
              </a:cxn>
              <a:cxn ang="0">
                <a:pos x="connsiteX3815" y="connsiteY3815"/>
              </a:cxn>
              <a:cxn ang="0">
                <a:pos x="connsiteX3816" y="connsiteY3816"/>
              </a:cxn>
              <a:cxn ang="0">
                <a:pos x="connsiteX3817" y="connsiteY3817"/>
              </a:cxn>
              <a:cxn ang="0">
                <a:pos x="connsiteX3818" y="connsiteY3818"/>
              </a:cxn>
              <a:cxn ang="0">
                <a:pos x="connsiteX3819" y="connsiteY3819"/>
              </a:cxn>
              <a:cxn ang="0">
                <a:pos x="connsiteX3820" y="connsiteY3820"/>
              </a:cxn>
              <a:cxn ang="0">
                <a:pos x="connsiteX3821" y="connsiteY3821"/>
              </a:cxn>
              <a:cxn ang="0">
                <a:pos x="connsiteX3822" y="connsiteY3822"/>
              </a:cxn>
              <a:cxn ang="0">
                <a:pos x="connsiteX3823" y="connsiteY3823"/>
              </a:cxn>
              <a:cxn ang="0">
                <a:pos x="connsiteX3824" y="connsiteY3824"/>
              </a:cxn>
              <a:cxn ang="0">
                <a:pos x="connsiteX3825" y="connsiteY3825"/>
              </a:cxn>
              <a:cxn ang="0">
                <a:pos x="connsiteX3826" y="connsiteY3826"/>
              </a:cxn>
              <a:cxn ang="0">
                <a:pos x="connsiteX3827" y="connsiteY3827"/>
              </a:cxn>
              <a:cxn ang="0">
                <a:pos x="connsiteX3828" y="connsiteY3828"/>
              </a:cxn>
              <a:cxn ang="0">
                <a:pos x="connsiteX3829" y="connsiteY3829"/>
              </a:cxn>
              <a:cxn ang="0">
                <a:pos x="connsiteX3830" y="connsiteY3830"/>
              </a:cxn>
              <a:cxn ang="0">
                <a:pos x="connsiteX3831" y="connsiteY3831"/>
              </a:cxn>
              <a:cxn ang="0">
                <a:pos x="connsiteX3832" y="connsiteY3832"/>
              </a:cxn>
              <a:cxn ang="0">
                <a:pos x="connsiteX3833" y="connsiteY3833"/>
              </a:cxn>
              <a:cxn ang="0">
                <a:pos x="connsiteX3834" y="connsiteY3834"/>
              </a:cxn>
              <a:cxn ang="0">
                <a:pos x="connsiteX3835" y="connsiteY3835"/>
              </a:cxn>
              <a:cxn ang="0">
                <a:pos x="connsiteX3836" y="connsiteY3836"/>
              </a:cxn>
              <a:cxn ang="0">
                <a:pos x="connsiteX3837" y="connsiteY3837"/>
              </a:cxn>
              <a:cxn ang="0">
                <a:pos x="connsiteX3838" y="connsiteY3838"/>
              </a:cxn>
              <a:cxn ang="0">
                <a:pos x="connsiteX3839" y="connsiteY3839"/>
              </a:cxn>
              <a:cxn ang="0">
                <a:pos x="connsiteX3840" y="connsiteY3840"/>
              </a:cxn>
              <a:cxn ang="0">
                <a:pos x="connsiteX3841" y="connsiteY3841"/>
              </a:cxn>
              <a:cxn ang="0">
                <a:pos x="connsiteX3842" y="connsiteY3842"/>
              </a:cxn>
              <a:cxn ang="0">
                <a:pos x="connsiteX3843" y="connsiteY3843"/>
              </a:cxn>
              <a:cxn ang="0">
                <a:pos x="connsiteX3844" y="connsiteY3844"/>
              </a:cxn>
              <a:cxn ang="0">
                <a:pos x="connsiteX3845" y="connsiteY3845"/>
              </a:cxn>
              <a:cxn ang="0">
                <a:pos x="connsiteX3846" y="connsiteY3846"/>
              </a:cxn>
              <a:cxn ang="0">
                <a:pos x="connsiteX3847" y="connsiteY3847"/>
              </a:cxn>
              <a:cxn ang="0">
                <a:pos x="connsiteX3848" y="connsiteY3848"/>
              </a:cxn>
              <a:cxn ang="0">
                <a:pos x="connsiteX3849" y="connsiteY3849"/>
              </a:cxn>
              <a:cxn ang="0">
                <a:pos x="connsiteX3850" y="connsiteY3850"/>
              </a:cxn>
              <a:cxn ang="0">
                <a:pos x="connsiteX3851" y="connsiteY3851"/>
              </a:cxn>
              <a:cxn ang="0">
                <a:pos x="connsiteX3852" y="connsiteY3852"/>
              </a:cxn>
              <a:cxn ang="0">
                <a:pos x="connsiteX3853" y="connsiteY3853"/>
              </a:cxn>
              <a:cxn ang="0">
                <a:pos x="connsiteX3854" y="connsiteY3854"/>
              </a:cxn>
              <a:cxn ang="0">
                <a:pos x="connsiteX3855" y="connsiteY3855"/>
              </a:cxn>
              <a:cxn ang="0">
                <a:pos x="connsiteX3856" y="connsiteY3856"/>
              </a:cxn>
              <a:cxn ang="0">
                <a:pos x="connsiteX3857" y="connsiteY3857"/>
              </a:cxn>
              <a:cxn ang="0">
                <a:pos x="connsiteX3858" y="connsiteY3858"/>
              </a:cxn>
              <a:cxn ang="0">
                <a:pos x="connsiteX3859" y="connsiteY3859"/>
              </a:cxn>
              <a:cxn ang="0">
                <a:pos x="connsiteX3860" y="connsiteY3860"/>
              </a:cxn>
              <a:cxn ang="0">
                <a:pos x="connsiteX3861" y="connsiteY3861"/>
              </a:cxn>
              <a:cxn ang="0">
                <a:pos x="connsiteX3862" y="connsiteY3862"/>
              </a:cxn>
              <a:cxn ang="0">
                <a:pos x="connsiteX3863" y="connsiteY3863"/>
              </a:cxn>
              <a:cxn ang="0">
                <a:pos x="connsiteX3864" y="connsiteY3864"/>
              </a:cxn>
              <a:cxn ang="0">
                <a:pos x="connsiteX3865" y="connsiteY3865"/>
              </a:cxn>
              <a:cxn ang="0">
                <a:pos x="connsiteX3866" y="connsiteY3866"/>
              </a:cxn>
              <a:cxn ang="0">
                <a:pos x="connsiteX3867" y="connsiteY3867"/>
              </a:cxn>
              <a:cxn ang="0">
                <a:pos x="connsiteX3868" y="connsiteY3868"/>
              </a:cxn>
              <a:cxn ang="0">
                <a:pos x="connsiteX3869" y="connsiteY3869"/>
              </a:cxn>
              <a:cxn ang="0">
                <a:pos x="connsiteX3870" y="connsiteY3870"/>
              </a:cxn>
              <a:cxn ang="0">
                <a:pos x="connsiteX3871" y="connsiteY3871"/>
              </a:cxn>
              <a:cxn ang="0">
                <a:pos x="connsiteX3872" y="connsiteY3872"/>
              </a:cxn>
              <a:cxn ang="0">
                <a:pos x="connsiteX3873" y="connsiteY3873"/>
              </a:cxn>
              <a:cxn ang="0">
                <a:pos x="connsiteX3874" y="connsiteY3874"/>
              </a:cxn>
              <a:cxn ang="0">
                <a:pos x="connsiteX3875" y="connsiteY3875"/>
              </a:cxn>
              <a:cxn ang="0">
                <a:pos x="connsiteX3876" y="connsiteY3876"/>
              </a:cxn>
              <a:cxn ang="0">
                <a:pos x="connsiteX3877" y="connsiteY3877"/>
              </a:cxn>
              <a:cxn ang="0">
                <a:pos x="connsiteX3878" y="connsiteY3878"/>
              </a:cxn>
              <a:cxn ang="0">
                <a:pos x="connsiteX3879" y="connsiteY3879"/>
              </a:cxn>
              <a:cxn ang="0">
                <a:pos x="connsiteX3880" y="connsiteY3880"/>
              </a:cxn>
              <a:cxn ang="0">
                <a:pos x="connsiteX3881" y="connsiteY3881"/>
              </a:cxn>
              <a:cxn ang="0">
                <a:pos x="connsiteX3882" y="connsiteY3882"/>
              </a:cxn>
              <a:cxn ang="0">
                <a:pos x="connsiteX3883" y="connsiteY3883"/>
              </a:cxn>
              <a:cxn ang="0">
                <a:pos x="connsiteX3884" y="connsiteY3884"/>
              </a:cxn>
              <a:cxn ang="0">
                <a:pos x="connsiteX3885" y="connsiteY3885"/>
              </a:cxn>
              <a:cxn ang="0">
                <a:pos x="connsiteX3886" y="connsiteY3886"/>
              </a:cxn>
              <a:cxn ang="0">
                <a:pos x="connsiteX3887" y="connsiteY3887"/>
              </a:cxn>
              <a:cxn ang="0">
                <a:pos x="connsiteX3888" y="connsiteY3888"/>
              </a:cxn>
              <a:cxn ang="0">
                <a:pos x="connsiteX3889" y="connsiteY3889"/>
              </a:cxn>
              <a:cxn ang="0">
                <a:pos x="connsiteX3890" y="connsiteY3890"/>
              </a:cxn>
              <a:cxn ang="0">
                <a:pos x="connsiteX3891" y="connsiteY3891"/>
              </a:cxn>
              <a:cxn ang="0">
                <a:pos x="connsiteX3892" y="connsiteY3892"/>
              </a:cxn>
              <a:cxn ang="0">
                <a:pos x="connsiteX3893" y="connsiteY3893"/>
              </a:cxn>
              <a:cxn ang="0">
                <a:pos x="connsiteX3894" y="connsiteY3894"/>
              </a:cxn>
              <a:cxn ang="0">
                <a:pos x="connsiteX3895" y="connsiteY3895"/>
              </a:cxn>
              <a:cxn ang="0">
                <a:pos x="connsiteX3896" y="connsiteY3896"/>
              </a:cxn>
              <a:cxn ang="0">
                <a:pos x="connsiteX3897" y="connsiteY3897"/>
              </a:cxn>
              <a:cxn ang="0">
                <a:pos x="connsiteX3898" y="connsiteY3898"/>
              </a:cxn>
              <a:cxn ang="0">
                <a:pos x="connsiteX3899" y="connsiteY3899"/>
              </a:cxn>
              <a:cxn ang="0">
                <a:pos x="connsiteX3900" y="connsiteY3900"/>
              </a:cxn>
              <a:cxn ang="0">
                <a:pos x="connsiteX3901" y="connsiteY3901"/>
              </a:cxn>
              <a:cxn ang="0">
                <a:pos x="connsiteX3902" y="connsiteY3902"/>
              </a:cxn>
              <a:cxn ang="0">
                <a:pos x="connsiteX3903" y="connsiteY3903"/>
              </a:cxn>
              <a:cxn ang="0">
                <a:pos x="connsiteX3904" y="connsiteY3904"/>
              </a:cxn>
              <a:cxn ang="0">
                <a:pos x="connsiteX3905" y="connsiteY3905"/>
              </a:cxn>
              <a:cxn ang="0">
                <a:pos x="connsiteX3906" y="connsiteY3906"/>
              </a:cxn>
              <a:cxn ang="0">
                <a:pos x="connsiteX3907" y="connsiteY3907"/>
              </a:cxn>
              <a:cxn ang="0">
                <a:pos x="connsiteX3908" y="connsiteY3908"/>
              </a:cxn>
              <a:cxn ang="0">
                <a:pos x="connsiteX3909" y="connsiteY3909"/>
              </a:cxn>
              <a:cxn ang="0">
                <a:pos x="connsiteX3910" y="connsiteY3910"/>
              </a:cxn>
              <a:cxn ang="0">
                <a:pos x="connsiteX3911" y="connsiteY3911"/>
              </a:cxn>
              <a:cxn ang="0">
                <a:pos x="connsiteX3912" y="connsiteY3912"/>
              </a:cxn>
              <a:cxn ang="0">
                <a:pos x="connsiteX3913" y="connsiteY3913"/>
              </a:cxn>
              <a:cxn ang="0">
                <a:pos x="connsiteX3914" y="connsiteY3914"/>
              </a:cxn>
              <a:cxn ang="0">
                <a:pos x="connsiteX3915" y="connsiteY3915"/>
              </a:cxn>
              <a:cxn ang="0">
                <a:pos x="connsiteX3916" y="connsiteY3916"/>
              </a:cxn>
              <a:cxn ang="0">
                <a:pos x="connsiteX3917" y="connsiteY3917"/>
              </a:cxn>
              <a:cxn ang="0">
                <a:pos x="connsiteX3918" y="connsiteY3918"/>
              </a:cxn>
              <a:cxn ang="0">
                <a:pos x="connsiteX3919" y="connsiteY3919"/>
              </a:cxn>
              <a:cxn ang="0">
                <a:pos x="connsiteX3920" y="connsiteY3920"/>
              </a:cxn>
              <a:cxn ang="0">
                <a:pos x="connsiteX3921" y="connsiteY3921"/>
              </a:cxn>
              <a:cxn ang="0">
                <a:pos x="connsiteX3922" y="connsiteY3922"/>
              </a:cxn>
              <a:cxn ang="0">
                <a:pos x="connsiteX3923" y="connsiteY3923"/>
              </a:cxn>
              <a:cxn ang="0">
                <a:pos x="connsiteX3924" y="connsiteY3924"/>
              </a:cxn>
              <a:cxn ang="0">
                <a:pos x="connsiteX3925" y="connsiteY3925"/>
              </a:cxn>
              <a:cxn ang="0">
                <a:pos x="connsiteX3926" y="connsiteY3926"/>
              </a:cxn>
              <a:cxn ang="0">
                <a:pos x="connsiteX3927" y="connsiteY3927"/>
              </a:cxn>
              <a:cxn ang="0">
                <a:pos x="connsiteX3928" y="connsiteY3928"/>
              </a:cxn>
              <a:cxn ang="0">
                <a:pos x="connsiteX3929" y="connsiteY3929"/>
              </a:cxn>
              <a:cxn ang="0">
                <a:pos x="connsiteX3930" y="connsiteY3930"/>
              </a:cxn>
              <a:cxn ang="0">
                <a:pos x="connsiteX3931" y="connsiteY3931"/>
              </a:cxn>
              <a:cxn ang="0">
                <a:pos x="connsiteX3932" y="connsiteY3932"/>
              </a:cxn>
              <a:cxn ang="0">
                <a:pos x="connsiteX3933" y="connsiteY3933"/>
              </a:cxn>
              <a:cxn ang="0">
                <a:pos x="connsiteX3934" y="connsiteY3934"/>
              </a:cxn>
              <a:cxn ang="0">
                <a:pos x="connsiteX3935" y="connsiteY3935"/>
              </a:cxn>
              <a:cxn ang="0">
                <a:pos x="connsiteX3936" y="connsiteY3936"/>
              </a:cxn>
              <a:cxn ang="0">
                <a:pos x="connsiteX3937" y="connsiteY3937"/>
              </a:cxn>
              <a:cxn ang="0">
                <a:pos x="connsiteX3938" y="connsiteY3938"/>
              </a:cxn>
              <a:cxn ang="0">
                <a:pos x="connsiteX3939" y="connsiteY3939"/>
              </a:cxn>
              <a:cxn ang="0">
                <a:pos x="connsiteX3940" y="connsiteY3940"/>
              </a:cxn>
              <a:cxn ang="0">
                <a:pos x="connsiteX3941" y="connsiteY3941"/>
              </a:cxn>
              <a:cxn ang="0">
                <a:pos x="connsiteX3942" y="connsiteY3942"/>
              </a:cxn>
              <a:cxn ang="0">
                <a:pos x="connsiteX3943" y="connsiteY3943"/>
              </a:cxn>
              <a:cxn ang="0">
                <a:pos x="connsiteX3944" y="connsiteY3944"/>
              </a:cxn>
              <a:cxn ang="0">
                <a:pos x="connsiteX3945" y="connsiteY3945"/>
              </a:cxn>
              <a:cxn ang="0">
                <a:pos x="connsiteX3946" y="connsiteY3946"/>
              </a:cxn>
              <a:cxn ang="0">
                <a:pos x="connsiteX3947" y="connsiteY3947"/>
              </a:cxn>
              <a:cxn ang="0">
                <a:pos x="connsiteX3948" y="connsiteY3948"/>
              </a:cxn>
              <a:cxn ang="0">
                <a:pos x="connsiteX3949" y="connsiteY3949"/>
              </a:cxn>
              <a:cxn ang="0">
                <a:pos x="connsiteX3950" y="connsiteY3950"/>
              </a:cxn>
              <a:cxn ang="0">
                <a:pos x="connsiteX3951" y="connsiteY3951"/>
              </a:cxn>
              <a:cxn ang="0">
                <a:pos x="connsiteX3952" y="connsiteY3952"/>
              </a:cxn>
              <a:cxn ang="0">
                <a:pos x="connsiteX3953" y="connsiteY3953"/>
              </a:cxn>
              <a:cxn ang="0">
                <a:pos x="connsiteX3954" y="connsiteY3954"/>
              </a:cxn>
              <a:cxn ang="0">
                <a:pos x="connsiteX3955" y="connsiteY3955"/>
              </a:cxn>
              <a:cxn ang="0">
                <a:pos x="connsiteX3956" y="connsiteY3956"/>
              </a:cxn>
              <a:cxn ang="0">
                <a:pos x="connsiteX3957" y="connsiteY3957"/>
              </a:cxn>
              <a:cxn ang="0">
                <a:pos x="connsiteX3958" y="connsiteY3958"/>
              </a:cxn>
              <a:cxn ang="0">
                <a:pos x="connsiteX3959" y="connsiteY3959"/>
              </a:cxn>
              <a:cxn ang="0">
                <a:pos x="connsiteX3960" y="connsiteY3960"/>
              </a:cxn>
              <a:cxn ang="0">
                <a:pos x="connsiteX3961" y="connsiteY3961"/>
              </a:cxn>
              <a:cxn ang="0">
                <a:pos x="connsiteX3962" y="connsiteY3962"/>
              </a:cxn>
              <a:cxn ang="0">
                <a:pos x="connsiteX3963" y="connsiteY3963"/>
              </a:cxn>
              <a:cxn ang="0">
                <a:pos x="connsiteX3964" y="connsiteY3964"/>
              </a:cxn>
              <a:cxn ang="0">
                <a:pos x="connsiteX3965" y="connsiteY3965"/>
              </a:cxn>
              <a:cxn ang="0">
                <a:pos x="connsiteX3966" y="connsiteY3966"/>
              </a:cxn>
              <a:cxn ang="0">
                <a:pos x="connsiteX3967" y="connsiteY3967"/>
              </a:cxn>
              <a:cxn ang="0">
                <a:pos x="connsiteX3968" y="connsiteY3968"/>
              </a:cxn>
              <a:cxn ang="0">
                <a:pos x="connsiteX3969" y="connsiteY3969"/>
              </a:cxn>
              <a:cxn ang="0">
                <a:pos x="connsiteX3970" y="connsiteY3970"/>
              </a:cxn>
              <a:cxn ang="0">
                <a:pos x="connsiteX3971" y="connsiteY3971"/>
              </a:cxn>
              <a:cxn ang="0">
                <a:pos x="connsiteX3972" y="connsiteY3972"/>
              </a:cxn>
              <a:cxn ang="0">
                <a:pos x="connsiteX3973" y="connsiteY3973"/>
              </a:cxn>
              <a:cxn ang="0">
                <a:pos x="connsiteX3974" y="connsiteY3974"/>
              </a:cxn>
              <a:cxn ang="0">
                <a:pos x="connsiteX3975" y="connsiteY3975"/>
              </a:cxn>
              <a:cxn ang="0">
                <a:pos x="connsiteX3976" y="connsiteY3976"/>
              </a:cxn>
              <a:cxn ang="0">
                <a:pos x="connsiteX3977" y="connsiteY3977"/>
              </a:cxn>
              <a:cxn ang="0">
                <a:pos x="connsiteX3978" y="connsiteY3978"/>
              </a:cxn>
              <a:cxn ang="0">
                <a:pos x="connsiteX3979" y="connsiteY3979"/>
              </a:cxn>
              <a:cxn ang="0">
                <a:pos x="connsiteX3980" y="connsiteY3980"/>
              </a:cxn>
              <a:cxn ang="0">
                <a:pos x="connsiteX3981" y="connsiteY3981"/>
              </a:cxn>
              <a:cxn ang="0">
                <a:pos x="connsiteX3982" y="connsiteY3982"/>
              </a:cxn>
              <a:cxn ang="0">
                <a:pos x="connsiteX3983" y="connsiteY3983"/>
              </a:cxn>
              <a:cxn ang="0">
                <a:pos x="connsiteX3984" y="connsiteY3984"/>
              </a:cxn>
              <a:cxn ang="0">
                <a:pos x="connsiteX3985" y="connsiteY3985"/>
              </a:cxn>
              <a:cxn ang="0">
                <a:pos x="connsiteX3986" y="connsiteY3986"/>
              </a:cxn>
              <a:cxn ang="0">
                <a:pos x="connsiteX3987" y="connsiteY3987"/>
              </a:cxn>
              <a:cxn ang="0">
                <a:pos x="connsiteX3988" y="connsiteY3988"/>
              </a:cxn>
              <a:cxn ang="0">
                <a:pos x="connsiteX3989" y="connsiteY3989"/>
              </a:cxn>
              <a:cxn ang="0">
                <a:pos x="connsiteX3990" y="connsiteY3990"/>
              </a:cxn>
              <a:cxn ang="0">
                <a:pos x="connsiteX3991" y="connsiteY3991"/>
              </a:cxn>
              <a:cxn ang="0">
                <a:pos x="connsiteX3992" y="connsiteY3992"/>
              </a:cxn>
              <a:cxn ang="0">
                <a:pos x="connsiteX3993" y="connsiteY3993"/>
              </a:cxn>
              <a:cxn ang="0">
                <a:pos x="connsiteX3994" y="connsiteY3994"/>
              </a:cxn>
              <a:cxn ang="0">
                <a:pos x="connsiteX3995" y="connsiteY3995"/>
              </a:cxn>
              <a:cxn ang="0">
                <a:pos x="connsiteX3996" y="connsiteY3996"/>
              </a:cxn>
              <a:cxn ang="0">
                <a:pos x="connsiteX3997" y="connsiteY3997"/>
              </a:cxn>
              <a:cxn ang="0">
                <a:pos x="connsiteX3998" y="connsiteY3998"/>
              </a:cxn>
              <a:cxn ang="0">
                <a:pos x="connsiteX3999" y="connsiteY3999"/>
              </a:cxn>
              <a:cxn ang="0">
                <a:pos x="connsiteX4000" y="connsiteY4000"/>
              </a:cxn>
              <a:cxn ang="0">
                <a:pos x="connsiteX4001" y="connsiteY4001"/>
              </a:cxn>
              <a:cxn ang="0">
                <a:pos x="connsiteX4002" y="connsiteY4002"/>
              </a:cxn>
              <a:cxn ang="0">
                <a:pos x="connsiteX4003" y="connsiteY4003"/>
              </a:cxn>
              <a:cxn ang="0">
                <a:pos x="connsiteX4004" y="connsiteY4004"/>
              </a:cxn>
              <a:cxn ang="0">
                <a:pos x="connsiteX4005" y="connsiteY4005"/>
              </a:cxn>
              <a:cxn ang="0">
                <a:pos x="connsiteX4006" y="connsiteY4006"/>
              </a:cxn>
              <a:cxn ang="0">
                <a:pos x="connsiteX4007" y="connsiteY4007"/>
              </a:cxn>
              <a:cxn ang="0">
                <a:pos x="connsiteX4008" y="connsiteY4008"/>
              </a:cxn>
              <a:cxn ang="0">
                <a:pos x="connsiteX4009" y="connsiteY4009"/>
              </a:cxn>
              <a:cxn ang="0">
                <a:pos x="connsiteX4010" y="connsiteY4010"/>
              </a:cxn>
              <a:cxn ang="0">
                <a:pos x="connsiteX4011" y="connsiteY4011"/>
              </a:cxn>
              <a:cxn ang="0">
                <a:pos x="connsiteX4012" y="connsiteY4012"/>
              </a:cxn>
              <a:cxn ang="0">
                <a:pos x="connsiteX4013" y="connsiteY4013"/>
              </a:cxn>
              <a:cxn ang="0">
                <a:pos x="connsiteX4014" y="connsiteY4014"/>
              </a:cxn>
              <a:cxn ang="0">
                <a:pos x="connsiteX4015" y="connsiteY4015"/>
              </a:cxn>
              <a:cxn ang="0">
                <a:pos x="connsiteX4016" y="connsiteY4016"/>
              </a:cxn>
              <a:cxn ang="0">
                <a:pos x="connsiteX4017" y="connsiteY4017"/>
              </a:cxn>
              <a:cxn ang="0">
                <a:pos x="connsiteX4018" y="connsiteY4018"/>
              </a:cxn>
              <a:cxn ang="0">
                <a:pos x="connsiteX4019" y="connsiteY4019"/>
              </a:cxn>
              <a:cxn ang="0">
                <a:pos x="connsiteX4020" y="connsiteY4020"/>
              </a:cxn>
              <a:cxn ang="0">
                <a:pos x="connsiteX4021" y="connsiteY4021"/>
              </a:cxn>
              <a:cxn ang="0">
                <a:pos x="connsiteX4022" y="connsiteY4022"/>
              </a:cxn>
              <a:cxn ang="0">
                <a:pos x="connsiteX4023" y="connsiteY4023"/>
              </a:cxn>
              <a:cxn ang="0">
                <a:pos x="connsiteX4024" y="connsiteY4024"/>
              </a:cxn>
              <a:cxn ang="0">
                <a:pos x="connsiteX4025" y="connsiteY4025"/>
              </a:cxn>
              <a:cxn ang="0">
                <a:pos x="connsiteX4026" y="connsiteY4026"/>
              </a:cxn>
              <a:cxn ang="0">
                <a:pos x="connsiteX4027" y="connsiteY4027"/>
              </a:cxn>
              <a:cxn ang="0">
                <a:pos x="connsiteX4028" y="connsiteY4028"/>
              </a:cxn>
              <a:cxn ang="0">
                <a:pos x="connsiteX4029" y="connsiteY4029"/>
              </a:cxn>
              <a:cxn ang="0">
                <a:pos x="connsiteX4030" y="connsiteY4030"/>
              </a:cxn>
              <a:cxn ang="0">
                <a:pos x="connsiteX4031" y="connsiteY4031"/>
              </a:cxn>
              <a:cxn ang="0">
                <a:pos x="connsiteX4032" y="connsiteY4032"/>
              </a:cxn>
              <a:cxn ang="0">
                <a:pos x="connsiteX4033" y="connsiteY4033"/>
              </a:cxn>
              <a:cxn ang="0">
                <a:pos x="connsiteX4034" y="connsiteY4034"/>
              </a:cxn>
              <a:cxn ang="0">
                <a:pos x="connsiteX4035" y="connsiteY4035"/>
              </a:cxn>
              <a:cxn ang="0">
                <a:pos x="connsiteX4036" y="connsiteY4036"/>
              </a:cxn>
              <a:cxn ang="0">
                <a:pos x="connsiteX4037" y="connsiteY4037"/>
              </a:cxn>
              <a:cxn ang="0">
                <a:pos x="connsiteX4038" y="connsiteY4038"/>
              </a:cxn>
              <a:cxn ang="0">
                <a:pos x="connsiteX4039" y="connsiteY4039"/>
              </a:cxn>
              <a:cxn ang="0">
                <a:pos x="connsiteX4040" y="connsiteY4040"/>
              </a:cxn>
              <a:cxn ang="0">
                <a:pos x="connsiteX4041" y="connsiteY4041"/>
              </a:cxn>
              <a:cxn ang="0">
                <a:pos x="connsiteX4042" y="connsiteY4042"/>
              </a:cxn>
              <a:cxn ang="0">
                <a:pos x="connsiteX4043" y="connsiteY4043"/>
              </a:cxn>
              <a:cxn ang="0">
                <a:pos x="connsiteX4044" y="connsiteY4044"/>
              </a:cxn>
              <a:cxn ang="0">
                <a:pos x="connsiteX4045" y="connsiteY4045"/>
              </a:cxn>
              <a:cxn ang="0">
                <a:pos x="connsiteX4046" y="connsiteY4046"/>
              </a:cxn>
              <a:cxn ang="0">
                <a:pos x="connsiteX4047" y="connsiteY4047"/>
              </a:cxn>
              <a:cxn ang="0">
                <a:pos x="connsiteX4048" y="connsiteY4048"/>
              </a:cxn>
              <a:cxn ang="0">
                <a:pos x="connsiteX4049" y="connsiteY4049"/>
              </a:cxn>
              <a:cxn ang="0">
                <a:pos x="connsiteX4050" y="connsiteY4050"/>
              </a:cxn>
              <a:cxn ang="0">
                <a:pos x="connsiteX4051" y="connsiteY4051"/>
              </a:cxn>
              <a:cxn ang="0">
                <a:pos x="connsiteX4052" y="connsiteY4052"/>
              </a:cxn>
              <a:cxn ang="0">
                <a:pos x="connsiteX4053" y="connsiteY4053"/>
              </a:cxn>
              <a:cxn ang="0">
                <a:pos x="connsiteX4054" y="connsiteY4054"/>
              </a:cxn>
              <a:cxn ang="0">
                <a:pos x="connsiteX4055" y="connsiteY4055"/>
              </a:cxn>
              <a:cxn ang="0">
                <a:pos x="connsiteX4056" y="connsiteY4056"/>
              </a:cxn>
              <a:cxn ang="0">
                <a:pos x="connsiteX4057" y="connsiteY4057"/>
              </a:cxn>
              <a:cxn ang="0">
                <a:pos x="connsiteX4058" y="connsiteY4058"/>
              </a:cxn>
              <a:cxn ang="0">
                <a:pos x="connsiteX4059" y="connsiteY4059"/>
              </a:cxn>
              <a:cxn ang="0">
                <a:pos x="connsiteX4060" y="connsiteY4060"/>
              </a:cxn>
              <a:cxn ang="0">
                <a:pos x="connsiteX4061" y="connsiteY4061"/>
              </a:cxn>
              <a:cxn ang="0">
                <a:pos x="connsiteX4062" y="connsiteY4062"/>
              </a:cxn>
              <a:cxn ang="0">
                <a:pos x="connsiteX4063" y="connsiteY4063"/>
              </a:cxn>
              <a:cxn ang="0">
                <a:pos x="connsiteX4064" y="connsiteY4064"/>
              </a:cxn>
              <a:cxn ang="0">
                <a:pos x="connsiteX4065" y="connsiteY4065"/>
              </a:cxn>
              <a:cxn ang="0">
                <a:pos x="connsiteX4066" y="connsiteY4066"/>
              </a:cxn>
              <a:cxn ang="0">
                <a:pos x="connsiteX4067" y="connsiteY4067"/>
              </a:cxn>
              <a:cxn ang="0">
                <a:pos x="connsiteX4068" y="connsiteY4068"/>
              </a:cxn>
              <a:cxn ang="0">
                <a:pos x="connsiteX4069" y="connsiteY4069"/>
              </a:cxn>
              <a:cxn ang="0">
                <a:pos x="connsiteX4070" y="connsiteY4070"/>
              </a:cxn>
              <a:cxn ang="0">
                <a:pos x="connsiteX4071" y="connsiteY4071"/>
              </a:cxn>
              <a:cxn ang="0">
                <a:pos x="connsiteX4072" y="connsiteY4072"/>
              </a:cxn>
              <a:cxn ang="0">
                <a:pos x="connsiteX4073" y="connsiteY4073"/>
              </a:cxn>
              <a:cxn ang="0">
                <a:pos x="connsiteX4074" y="connsiteY4074"/>
              </a:cxn>
              <a:cxn ang="0">
                <a:pos x="connsiteX4075" y="connsiteY4075"/>
              </a:cxn>
              <a:cxn ang="0">
                <a:pos x="connsiteX4076" y="connsiteY4076"/>
              </a:cxn>
              <a:cxn ang="0">
                <a:pos x="connsiteX4077" y="connsiteY4077"/>
              </a:cxn>
              <a:cxn ang="0">
                <a:pos x="connsiteX4078" y="connsiteY4078"/>
              </a:cxn>
              <a:cxn ang="0">
                <a:pos x="connsiteX4079" y="connsiteY4079"/>
              </a:cxn>
              <a:cxn ang="0">
                <a:pos x="connsiteX4080" y="connsiteY4080"/>
              </a:cxn>
              <a:cxn ang="0">
                <a:pos x="connsiteX4081" y="connsiteY4081"/>
              </a:cxn>
              <a:cxn ang="0">
                <a:pos x="connsiteX4082" y="connsiteY4082"/>
              </a:cxn>
              <a:cxn ang="0">
                <a:pos x="connsiteX4083" y="connsiteY4083"/>
              </a:cxn>
              <a:cxn ang="0">
                <a:pos x="connsiteX4084" y="connsiteY4084"/>
              </a:cxn>
              <a:cxn ang="0">
                <a:pos x="connsiteX4085" y="connsiteY4085"/>
              </a:cxn>
              <a:cxn ang="0">
                <a:pos x="connsiteX4086" y="connsiteY4086"/>
              </a:cxn>
              <a:cxn ang="0">
                <a:pos x="connsiteX4087" y="connsiteY4087"/>
              </a:cxn>
              <a:cxn ang="0">
                <a:pos x="connsiteX4088" y="connsiteY4088"/>
              </a:cxn>
              <a:cxn ang="0">
                <a:pos x="connsiteX4089" y="connsiteY4089"/>
              </a:cxn>
              <a:cxn ang="0">
                <a:pos x="connsiteX4090" y="connsiteY4090"/>
              </a:cxn>
              <a:cxn ang="0">
                <a:pos x="connsiteX4091" y="connsiteY4091"/>
              </a:cxn>
              <a:cxn ang="0">
                <a:pos x="connsiteX4092" y="connsiteY4092"/>
              </a:cxn>
              <a:cxn ang="0">
                <a:pos x="connsiteX4093" y="connsiteY4093"/>
              </a:cxn>
              <a:cxn ang="0">
                <a:pos x="connsiteX4094" y="connsiteY4094"/>
              </a:cxn>
              <a:cxn ang="0">
                <a:pos x="connsiteX4095" y="connsiteY4095"/>
              </a:cxn>
              <a:cxn ang="0">
                <a:pos x="connsiteX4096" y="connsiteY4096"/>
              </a:cxn>
              <a:cxn ang="0">
                <a:pos x="connsiteX4097" y="connsiteY4097"/>
              </a:cxn>
              <a:cxn ang="0">
                <a:pos x="connsiteX4098" y="connsiteY4098"/>
              </a:cxn>
              <a:cxn ang="0">
                <a:pos x="connsiteX4099" y="connsiteY4099"/>
              </a:cxn>
              <a:cxn ang="0">
                <a:pos x="connsiteX4100" y="connsiteY4100"/>
              </a:cxn>
              <a:cxn ang="0">
                <a:pos x="connsiteX4101" y="connsiteY4101"/>
              </a:cxn>
              <a:cxn ang="0">
                <a:pos x="connsiteX4102" y="connsiteY4102"/>
              </a:cxn>
              <a:cxn ang="0">
                <a:pos x="connsiteX4103" y="connsiteY4103"/>
              </a:cxn>
              <a:cxn ang="0">
                <a:pos x="connsiteX4104" y="connsiteY4104"/>
              </a:cxn>
              <a:cxn ang="0">
                <a:pos x="connsiteX4105" y="connsiteY4105"/>
              </a:cxn>
              <a:cxn ang="0">
                <a:pos x="connsiteX4106" y="connsiteY4106"/>
              </a:cxn>
              <a:cxn ang="0">
                <a:pos x="connsiteX4107" y="connsiteY4107"/>
              </a:cxn>
              <a:cxn ang="0">
                <a:pos x="connsiteX4108" y="connsiteY4108"/>
              </a:cxn>
              <a:cxn ang="0">
                <a:pos x="connsiteX4109" y="connsiteY4109"/>
              </a:cxn>
              <a:cxn ang="0">
                <a:pos x="connsiteX4110" y="connsiteY4110"/>
              </a:cxn>
              <a:cxn ang="0">
                <a:pos x="connsiteX4111" y="connsiteY4111"/>
              </a:cxn>
              <a:cxn ang="0">
                <a:pos x="connsiteX4112" y="connsiteY4112"/>
              </a:cxn>
              <a:cxn ang="0">
                <a:pos x="connsiteX4113" y="connsiteY4113"/>
              </a:cxn>
              <a:cxn ang="0">
                <a:pos x="connsiteX4114" y="connsiteY4114"/>
              </a:cxn>
              <a:cxn ang="0">
                <a:pos x="connsiteX4115" y="connsiteY4115"/>
              </a:cxn>
              <a:cxn ang="0">
                <a:pos x="connsiteX4116" y="connsiteY4116"/>
              </a:cxn>
              <a:cxn ang="0">
                <a:pos x="connsiteX4117" y="connsiteY4117"/>
              </a:cxn>
              <a:cxn ang="0">
                <a:pos x="connsiteX4118" y="connsiteY4118"/>
              </a:cxn>
              <a:cxn ang="0">
                <a:pos x="connsiteX4119" y="connsiteY4119"/>
              </a:cxn>
              <a:cxn ang="0">
                <a:pos x="connsiteX4120" y="connsiteY4120"/>
              </a:cxn>
              <a:cxn ang="0">
                <a:pos x="connsiteX4121" y="connsiteY4121"/>
              </a:cxn>
              <a:cxn ang="0">
                <a:pos x="connsiteX4122" y="connsiteY4122"/>
              </a:cxn>
              <a:cxn ang="0">
                <a:pos x="connsiteX4123" y="connsiteY4123"/>
              </a:cxn>
              <a:cxn ang="0">
                <a:pos x="connsiteX4124" y="connsiteY4124"/>
              </a:cxn>
              <a:cxn ang="0">
                <a:pos x="connsiteX4125" y="connsiteY4125"/>
              </a:cxn>
              <a:cxn ang="0">
                <a:pos x="connsiteX4126" y="connsiteY4126"/>
              </a:cxn>
              <a:cxn ang="0">
                <a:pos x="connsiteX4127" y="connsiteY4127"/>
              </a:cxn>
              <a:cxn ang="0">
                <a:pos x="connsiteX4128" y="connsiteY4128"/>
              </a:cxn>
              <a:cxn ang="0">
                <a:pos x="connsiteX4129" y="connsiteY4129"/>
              </a:cxn>
              <a:cxn ang="0">
                <a:pos x="connsiteX4130" y="connsiteY4130"/>
              </a:cxn>
              <a:cxn ang="0">
                <a:pos x="connsiteX4131" y="connsiteY4131"/>
              </a:cxn>
              <a:cxn ang="0">
                <a:pos x="connsiteX4132" y="connsiteY4132"/>
              </a:cxn>
              <a:cxn ang="0">
                <a:pos x="connsiteX4133" y="connsiteY4133"/>
              </a:cxn>
              <a:cxn ang="0">
                <a:pos x="connsiteX4134" y="connsiteY4134"/>
              </a:cxn>
              <a:cxn ang="0">
                <a:pos x="connsiteX4135" y="connsiteY4135"/>
              </a:cxn>
              <a:cxn ang="0">
                <a:pos x="connsiteX4136" y="connsiteY4136"/>
              </a:cxn>
              <a:cxn ang="0">
                <a:pos x="connsiteX4137" y="connsiteY4137"/>
              </a:cxn>
              <a:cxn ang="0">
                <a:pos x="connsiteX4138" y="connsiteY4138"/>
              </a:cxn>
              <a:cxn ang="0">
                <a:pos x="connsiteX4139" y="connsiteY4139"/>
              </a:cxn>
              <a:cxn ang="0">
                <a:pos x="connsiteX4140" y="connsiteY4140"/>
              </a:cxn>
              <a:cxn ang="0">
                <a:pos x="connsiteX4141" y="connsiteY4141"/>
              </a:cxn>
              <a:cxn ang="0">
                <a:pos x="connsiteX4142" y="connsiteY4142"/>
              </a:cxn>
              <a:cxn ang="0">
                <a:pos x="connsiteX4143" y="connsiteY4143"/>
              </a:cxn>
              <a:cxn ang="0">
                <a:pos x="connsiteX4144" y="connsiteY4144"/>
              </a:cxn>
              <a:cxn ang="0">
                <a:pos x="connsiteX4145" y="connsiteY4145"/>
              </a:cxn>
              <a:cxn ang="0">
                <a:pos x="connsiteX4146" y="connsiteY4146"/>
              </a:cxn>
              <a:cxn ang="0">
                <a:pos x="connsiteX4147" y="connsiteY4147"/>
              </a:cxn>
              <a:cxn ang="0">
                <a:pos x="connsiteX4148" y="connsiteY4148"/>
              </a:cxn>
              <a:cxn ang="0">
                <a:pos x="connsiteX4149" y="connsiteY4149"/>
              </a:cxn>
              <a:cxn ang="0">
                <a:pos x="connsiteX4150" y="connsiteY4150"/>
              </a:cxn>
              <a:cxn ang="0">
                <a:pos x="connsiteX4151" y="connsiteY4151"/>
              </a:cxn>
              <a:cxn ang="0">
                <a:pos x="connsiteX4152" y="connsiteY4152"/>
              </a:cxn>
              <a:cxn ang="0">
                <a:pos x="connsiteX4153" y="connsiteY4153"/>
              </a:cxn>
              <a:cxn ang="0">
                <a:pos x="connsiteX4154" y="connsiteY4154"/>
              </a:cxn>
              <a:cxn ang="0">
                <a:pos x="connsiteX4155" y="connsiteY4155"/>
              </a:cxn>
              <a:cxn ang="0">
                <a:pos x="connsiteX4156" y="connsiteY4156"/>
              </a:cxn>
              <a:cxn ang="0">
                <a:pos x="connsiteX4157" y="connsiteY4157"/>
              </a:cxn>
              <a:cxn ang="0">
                <a:pos x="connsiteX4158" y="connsiteY4158"/>
              </a:cxn>
              <a:cxn ang="0">
                <a:pos x="connsiteX4159" y="connsiteY4159"/>
              </a:cxn>
              <a:cxn ang="0">
                <a:pos x="connsiteX4160" y="connsiteY4160"/>
              </a:cxn>
              <a:cxn ang="0">
                <a:pos x="connsiteX4161" y="connsiteY4161"/>
              </a:cxn>
              <a:cxn ang="0">
                <a:pos x="connsiteX4162" y="connsiteY4162"/>
              </a:cxn>
              <a:cxn ang="0">
                <a:pos x="connsiteX4163" y="connsiteY4163"/>
              </a:cxn>
              <a:cxn ang="0">
                <a:pos x="connsiteX4164" y="connsiteY4164"/>
              </a:cxn>
              <a:cxn ang="0">
                <a:pos x="connsiteX4165" y="connsiteY4165"/>
              </a:cxn>
              <a:cxn ang="0">
                <a:pos x="connsiteX4166" y="connsiteY4166"/>
              </a:cxn>
              <a:cxn ang="0">
                <a:pos x="connsiteX4167" y="connsiteY4167"/>
              </a:cxn>
              <a:cxn ang="0">
                <a:pos x="connsiteX4168" y="connsiteY4168"/>
              </a:cxn>
              <a:cxn ang="0">
                <a:pos x="connsiteX4169" y="connsiteY4169"/>
              </a:cxn>
              <a:cxn ang="0">
                <a:pos x="connsiteX4170" y="connsiteY4170"/>
              </a:cxn>
              <a:cxn ang="0">
                <a:pos x="connsiteX4171" y="connsiteY4171"/>
              </a:cxn>
              <a:cxn ang="0">
                <a:pos x="connsiteX4172" y="connsiteY4172"/>
              </a:cxn>
              <a:cxn ang="0">
                <a:pos x="connsiteX4173" y="connsiteY4173"/>
              </a:cxn>
              <a:cxn ang="0">
                <a:pos x="connsiteX4174" y="connsiteY4174"/>
              </a:cxn>
              <a:cxn ang="0">
                <a:pos x="connsiteX4175" y="connsiteY4175"/>
              </a:cxn>
              <a:cxn ang="0">
                <a:pos x="connsiteX4176" y="connsiteY4176"/>
              </a:cxn>
              <a:cxn ang="0">
                <a:pos x="connsiteX4177" y="connsiteY4177"/>
              </a:cxn>
              <a:cxn ang="0">
                <a:pos x="connsiteX4178" y="connsiteY4178"/>
              </a:cxn>
              <a:cxn ang="0">
                <a:pos x="connsiteX4179" y="connsiteY4179"/>
              </a:cxn>
              <a:cxn ang="0">
                <a:pos x="connsiteX4180" y="connsiteY4180"/>
              </a:cxn>
              <a:cxn ang="0">
                <a:pos x="connsiteX4181" y="connsiteY4181"/>
              </a:cxn>
              <a:cxn ang="0">
                <a:pos x="connsiteX4182" y="connsiteY4182"/>
              </a:cxn>
              <a:cxn ang="0">
                <a:pos x="connsiteX4183" y="connsiteY4183"/>
              </a:cxn>
              <a:cxn ang="0">
                <a:pos x="connsiteX4184" y="connsiteY4184"/>
              </a:cxn>
              <a:cxn ang="0">
                <a:pos x="connsiteX4185" y="connsiteY4185"/>
              </a:cxn>
              <a:cxn ang="0">
                <a:pos x="connsiteX4186" y="connsiteY4186"/>
              </a:cxn>
              <a:cxn ang="0">
                <a:pos x="connsiteX4187" y="connsiteY4187"/>
              </a:cxn>
              <a:cxn ang="0">
                <a:pos x="connsiteX4188" y="connsiteY4188"/>
              </a:cxn>
              <a:cxn ang="0">
                <a:pos x="connsiteX4189" y="connsiteY4189"/>
              </a:cxn>
              <a:cxn ang="0">
                <a:pos x="connsiteX4190" y="connsiteY4190"/>
              </a:cxn>
              <a:cxn ang="0">
                <a:pos x="connsiteX4191" y="connsiteY4191"/>
              </a:cxn>
              <a:cxn ang="0">
                <a:pos x="connsiteX4192" y="connsiteY4192"/>
              </a:cxn>
              <a:cxn ang="0">
                <a:pos x="connsiteX4193" y="connsiteY4193"/>
              </a:cxn>
              <a:cxn ang="0">
                <a:pos x="connsiteX4194" y="connsiteY4194"/>
              </a:cxn>
              <a:cxn ang="0">
                <a:pos x="connsiteX4195" y="connsiteY4195"/>
              </a:cxn>
              <a:cxn ang="0">
                <a:pos x="connsiteX4196" y="connsiteY4196"/>
              </a:cxn>
              <a:cxn ang="0">
                <a:pos x="connsiteX4197" y="connsiteY4197"/>
              </a:cxn>
              <a:cxn ang="0">
                <a:pos x="connsiteX4198" y="connsiteY4198"/>
              </a:cxn>
              <a:cxn ang="0">
                <a:pos x="connsiteX4199" y="connsiteY4199"/>
              </a:cxn>
              <a:cxn ang="0">
                <a:pos x="connsiteX4200" y="connsiteY4200"/>
              </a:cxn>
              <a:cxn ang="0">
                <a:pos x="connsiteX4201" y="connsiteY4201"/>
              </a:cxn>
              <a:cxn ang="0">
                <a:pos x="connsiteX4202" y="connsiteY4202"/>
              </a:cxn>
              <a:cxn ang="0">
                <a:pos x="connsiteX4203" y="connsiteY4203"/>
              </a:cxn>
              <a:cxn ang="0">
                <a:pos x="connsiteX4204" y="connsiteY4204"/>
              </a:cxn>
              <a:cxn ang="0">
                <a:pos x="connsiteX4205" y="connsiteY4205"/>
              </a:cxn>
              <a:cxn ang="0">
                <a:pos x="connsiteX4206" y="connsiteY4206"/>
              </a:cxn>
              <a:cxn ang="0">
                <a:pos x="connsiteX4207" y="connsiteY4207"/>
              </a:cxn>
              <a:cxn ang="0">
                <a:pos x="connsiteX4208" y="connsiteY4208"/>
              </a:cxn>
              <a:cxn ang="0">
                <a:pos x="connsiteX4209" y="connsiteY4209"/>
              </a:cxn>
              <a:cxn ang="0">
                <a:pos x="connsiteX4210" y="connsiteY4210"/>
              </a:cxn>
              <a:cxn ang="0">
                <a:pos x="connsiteX4211" y="connsiteY4211"/>
              </a:cxn>
              <a:cxn ang="0">
                <a:pos x="connsiteX4212" y="connsiteY4212"/>
              </a:cxn>
              <a:cxn ang="0">
                <a:pos x="connsiteX4213" y="connsiteY4213"/>
              </a:cxn>
              <a:cxn ang="0">
                <a:pos x="connsiteX4214" y="connsiteY4214"/>
              </a:cxn>
              <a:cxn ang="0">
                <a:pos x="connsiteX4215" y="connsiteY4215"/>
              </a:cxn>
              <a:cxn ang="0">
                <a:pos x="connsiteX4216" y="connsiteY4216"/>
              </a:cxn>
              <a:cxn ang="0">
                <a:pos x="connsiteX4217" y="connsiteY4217"/>
              </a:cxn>
              <a:cxn ang="0">
                <a:pos x="connsiteX4218" y="connsiteY4218"/>
              </a:cxn>
              <a:cxn ang="0">
                <a:pos x="connsiteX4219" y="connsiteY4219"/>
              </a:cxn>
              <a:cxn ang="0">
                <a:pos x="connsiteX4220" y="connsiteY4220"/>
              </a:cxn>
              <a:cxn ang="0">
                <a:pos x="connsiteX4221" y="connsiteY4221"/>
              </a:cxn>
              <a:cxn ang="0">
                <a:pos x="connsiteX4222" y="connsiteY4222"/>
              </a:cxn>
              <a:cxn ang="0">
                <a:pos x="connsiteX4223" y="connsiteY4223"/>
              </a:cxn>
              <a:cxn ang="0">
                <a:pos x="connsiteX4224" y="connsiteY4224"/>
              </a:cxn>
              <a:cxn ang="0">
                <a:pos x="connsiteX4225" y="connsiteY4225"/>
              </a:cxn>
              <a:cxn ang="0">
                <a:pos x="connsiteX4226" y="connsiteY4226"/>
              </a:cxn>
              <a:cxn ang="0">
                <a:pos x="connsiteX4227" y="connsiteY4227"/>
              </a:cxn>
              <a:cxn ang="0">
                <a:pos x="connsiteX4228" y="connsiteY4228"/>
              </a:cxn>
              <a:cxn ang="0">
                <a:pos x="connsiteX4229" y="connsiteY4229"/>
              </a:cxn>
              <a:cxn ang="0">
                <a:pos x="connsiteX4230" y="connsiteY4230"/>
              </a:cxn>
              <a:cxn ang="0">
                <a:pos x="connsiteX4231" y="connsiteY4231"/>
              </a:cxn>
              <a:cxn ang="0">
                <a:pos x="connsiteX4232" y="connsiteY4232"/>
              </a:cxn>
              <a:cxn ang="0">
                <a:pos x="connsiteX4233" y="connsiteY4233"/>
              </a:cxn>
              <a:cxn ang="0">
                <a:pos x="connsiteX4234" y="connsiteY4234"/>
              </a:cxn>
              <a:cxn ang="0">
                <a:pos x="connsiteX4235" y="connsiteY4235"/>
              </a:cxn>
              <a:cxn ang="0">
                <a:pos x="connsiteX4236" y="connsiteY4236"/>
              </a:cxn>
              <a:cxn ang="0">
                <a:pos x="connsiteX4237" y="connsiteY4237"/>
              </a:cxn>
              <a:cxn ang="0">
                <a:pos x="connsiteX4238" y="connsiteY4238"/>
              </a:cxn>
              <a:cxn ang="0">
                <a:pos x="connsiteX4239" y="connsiteY4239"/>
              </a:cxn>
              <a:cxn ang="0">
                <a:pos x="connsiteX4240" y="connsiteY4240"/>
              </a:cxn>
              <a:cxn ang="0">
                <a:pos x="connsiteX4241" y="connsiteY4241"/>
              </a:cxn>
              <a:cxn ang="0">
                <a:pos x="connsiteX4242" y="connsiteY4242"/>
              </a:cxn>
              <a:cxn ang="0">
                <a:pos x="connsiteX4243" y="connsiteY4243"/>
              </a:cxn>
              <a:cxn ang="0">
                <a:pos x="connsiteX4244" y="connsiteY4244"/>
              </a:cxn>
              <a:cxn ang="0">
                <a:pos x="connsiteX4245" y="connsiteY4245"/>
              </a:cxn>
              <a:cxn ang="0">
                <a:pos x="connsiteX4246" y="connsiteY4246"/>
              </a:cxn>
              <a:cxn ang="0">
                <a:pos x="connsiteX4247" y="connsiteY4247"/>
              </a:cxn>
              <a:cxn ang="0">
                <a:pos x="connsiteX4248" y="connsiteY4248"/>
              </a:cxn>
              <a:cxn ang="0">
                <a:pos x="connsiteX4249" y="connsiteY4249"/>
              </a:cxn>
              <a:cxn ang="0">
                <a:pos x="connsiteX4250" y="connsiteY4250"/>
              </a:cxn>
              <a:cxn ang="0">
                <a:pos x="connsiteX4251" y="connsiteY4251"/>
              </a:cxn>
              <a:cxn ang="0">
                <a:pos x="connsiteX4252" y="connsiteY4252"/>
              </a:cxn>
              <a:cxn ang="0">
                <a:pos x="connsiteX4253" y="connsiteY4253"/>
              </a:cxn>
              <a:cxn ang="0">
                <a:pos x="connsiteX4254" y="connsiteY4254"/>
              </a:cxn>
              <a:cxn ang="0">
                <a:pos x="connsiteX4255" y="connsiteY4255"/>
              </a:cxn>
              <a:cxn ang="0">
                <a:pos x="connsiteX4256" y="connsiteY4256"/>
              </a:cxn>
              <a:cxn ang="0">
                <a:pos x="connsiteX4257" y="connsiteY4257"/>
              </a:cxn>
              <a:cxn ang="0">
                <a:pos x="connsiteX4258" y="connsiteY4258"/>
              </a:cxn>
              <a:cxn ang="0">
                <a:pos x="connsiteX4259" y="connsiteY4259"/>
              </a:cxn>
              <a:cxn ang="0">
                <a:pos x="connsiteX4260" y="connsiteY4260"/>
              </a:cxn>
              <a:cxn ang="0">
                <a:pos x="connsiteX4261" y="connsiteY4261"/>
              </a:cxn>
              <a:cxn ang="0">
                <a:pos x="connsiteX4262" y="connsiteY4262"/>
              </a:cxn>
              <a:cxn ang="0">
                <a:pos x="connsiteX4263" y="connsiteY4263"/>
              </a:cxn>
              <a:cxn ang="0">
                <a:pos x="connsiteX4264" y="connsiteY4264"/>
              </a:cxn>
              <a:cxn ang="0">
                <a:pos x="connsiteX4265" y="connsiteY4265"/>
              </a:cxn>
              <a:cxn ang="0">
                <a:pos x="connsiteX4266" y="connsiteY4266"/>
              </a:cxn>
              <a:cxn ang="0">
                <a:pos x="connsiteX4267" y="connsiteY4267"/>
              </a:cxn>
              <a:cxn ang="0">
                <a:pos x="connsiteX4268" y="connsiteY4268"/>
              </a:cxn>
              <a:cxn ang="0">
                <a:pos x="connsiteX4269" y="connsiteY4269"/>
              </a:cxn>
              <a:cxn ang="0">
                <a:pos x="connsiteX4270" y="connsiteY4270"/>
              </a:cxn>
              <a:cxn ang="0">
                <a:pos x="connsiteX4271" y="connsiteY4271"/>
              </a:cxn>
              <a:cxn ang="0">
                <a:pos x="connsiteX4272" y="connsiteY4272"/>
              </a:cxn>
              <a:cxn ang="0">
                <a:pos x="connsiteX4273" y="connsiteY4273"/>
              </a:cxn>
              <a:cxn ang="0">
                <a:pos x="connsiteX4274" y="connsiteY4274"/>
              </a:cxn>
              <a:cxn ang="0">
                <a:pos x="connsiteX4275" y="connsiteY4275"/>
              </a:cxn>
              <a:cxn ang="0">
                <a:pos x="connsiteX4276" y="connsiteY4276"/>
              </a:cxn>
              <a:cxn ang="0">
                <a:pos x="connsiteX4277" y="connsiteY4277"/>
              </a:cxn>
              <a:cxn ang="0">
                <a:pos x="connsiteX4278" y="connsiteY4278"/>
              </a:cxn>
              <a:cxn ang="0">
                <a:pos x="connsiteX4279" y="connsiteY4279"/>
              </a:cxn>
              <a:cxn ang="0">
                <a:pos x="connsiteX4280" y="connsiteY4280"/>
              </a:cxn>
              <a:cxn ang="0">
                <a:pos x="connsiteX4281" y="connsiteY4281"/>
              </a:cxn>
              <a:cxn ang="0">
                <a:pos x="connsiteX4282" y="connsiteY4282"/>
              </a:cxn>
              <a:cxn ang="0">
                <a:pos x="connsiteX4283" y="connsiteY4283"/>
              </a:cxn>
              <a:cxn ang="0">
                <a:pos x="connsiteX4284" y="connsiteY4284"/>
              </a:cxn>
              <a:cxn ang="0">
                <a:pos x="connsiteX4285" y="connsiteY4285"/>
              </a:cxn>
              <a:cxn ang="0">
                <a:pos x="connsiteX4286" y="connsiteY4286"/>
              </a:cxn>
              <a:cxn ang="0">
                <a:pos x="connsiteX4287" y="connsiteY4287"/>
              </a:cxn>
              <a:cxn ang="0">
                <a:pos x="connsiteX4288" y="connsiteY4288"/>
              </a:cxn>
              <a:cxn ang="0">
                <a:pos x="connsiteX4289" y="connsiteY4289"/>
              </a:cxn>
              <a:cxn ang="0">
                <a:pos x="connsiteX4290" y="connsiteY4290"/>
              </a:cxn>
              <a:cxn ang="0">
                <a:pos x="connsiteX4291" y="connsiteY4291"/>
              </a:cxn>
              <a:cxn ang="0">
                <a:pos x="connsiteX4292" y="connsiteY4292"/>
              </a:cxn>
              <a:cxn ang="0">
                <a:pos x="connsiteX4293" y="connsiteY4293"/>
              </a:cxn>
              <a:cxn ang="0">
                <a:pos x="connsiteX4294" y="connsiteY4294"/>
              </a:cxn>
              <a:cxn ang="0">
                <a:pos x="connsiteX4295" y="connsiteY4295"/>
              </a:cxn>
              <a:cxn ang="0">
                <a:pos x="connsiteX4296" y="connsiteY4296"/>
              </a:cxn>
              <a:cxn ang="0">
                <a:pos x="connsiteX4297" y="connsiteY4297"/>
              </a:cxn>
              <a:cxn ang="0">
                <a:pos x="connsiteX4298" y="connsiteY4298"/>
              </a:cxn>
              <a:cxn ang="0">
                <a:pos x="connsiteX4299" y="connsiteY4299"/>
              </a:cxn>
              <a:cxn ang="0">
                <a:pos x="connsiteX4300" y="connsiteY4300"/>
              </a:cxn>
              <a:cxn ang="0">
                <a:pos x="connsiteX4301" y="connsiteY4301"/>
              </a:cxn>
              <a:cxn ang="0">
                <a:pos x="connsiteX4302" y="connsiteY4302"/>
              </a:cxn>
              <a:cxn ang="0">
                <a:pos x="connsiteX4303" y="connsiteY4303"/>
              </a:cxn>
              <a:cxn ang="0">
                <a:pos x="connsiteX4304" y="connsiteY4304"/>
              </a:cxn>
              <a:cxn ang="0">
                <a:pos x="connsiteX4305" y="connsiteY4305"/>
              </a:cxn>
              <a:cxn ang="0">
                <a:pos x="connsiteX4306" y="connsiteY4306"/>
              </a:cxn>
              <a:cxn ang="0">
                <a:pos x="connsiteX4307" y="connsiteY4307"/>
              </a:cxn>
              <a:cxn ang="0">
                <a:pos x="connsiteX4308" y="connsiteY4308"/>
              </a:cxn>
              <a:cxn ang="0">
                <a:pos x="connsiteX4309" y="connsiteY4309"/>
              </a:cxn>
              <a:cxn ang="0">
                <a:pos x="connsiteX4310" y="connsiteY4310"/>
              </a:cxn>
              <a:cxn ang="0">
                <a:pos x="connsiteX4311" y="connsiteY4311"/>
              </a:cxn>
              <a:cxn ang="0">
                <a:pos x="connsiteX4312" y="connsiteY4312"/>
              </a:cxn>
              <a:cxn ang="0">
                <a:pos x="connsiteX4313" y="connsiteY4313"/>
              </a:cxn>
              <a:cxn ang="0">
                <a:pos x="connsiteX4314" y="connsiteY4314"/>
              </a:cxn>
              <a:cxn ang="0">
                <a:pos x="connsiteX4315" y="connsiteY4315"/>
              </a:cxn>
              <a:cxn ang="0">
                <a:pos x="connsiteX4316" y="connsiteY4316"/>
              </a:cxn>
              <a:cxn ang="0">
                <a:pos x="connsiteX4317" y="connsiteY4317"/>
              </a:cxn>
              <a:cxn ang="0">
                <a:pos x="connsiteX4318" y="connsiteY4318"/>
              </a:cxn>
              <a:cxn ang="0">
                <a:pos x="connsiteX4319" y="connsiteY4319"/>
              </a:cxn>
              <a:cxn ang="0">
                <a:pos x="connsiteX4320" y="connsiteY4320"/>
              </a:cxn>
              <a:cxn ang="0">
                <a:pos x="connsiteX4321" y="connsiteY4321"/>
              </a:cxn>
              <a:cxn ang="0">
                <a:pos x="connsiteX4322" y="connsiteY4322"/>
              </a:cxn>
              <a:cxn ang="0">
                <a:pos x="connsiteX4323" y="connsiteY4323"/>
              </a:cxn>
              <a:cxn ang="0">
                <a:pos x="connsiteX4324" y="connsiteY4324"/>
              </a:cxn>
              <a:cxn ang="0">
                <a:pos x="connsiteX4325" y="connsiteY4325"/>
              </a:cxn>
              <a:cxn ang="0">
                <a:pos x="connsiteX4326" y="connsiteY4326"/>
              </a:cxn>
              <a:cxn ang="0">
                <a:pos x="connsiteX4327" y="connsiteY4327"/>
              </a:cxn>
              <a:cxn ang="0">
                <a:pos x="connsiteX4328" y="connsiteY4328"/>
              </a:cxn>
              <a:cxn ang="0">
                <a:pos x="connsiteX4329" y="connsiteY4329"/>
              </a:cxn>
              <a:cxn ang="0">
                <a:pos x="connsiteX4330" y="connsiteY4330"/>
              </a:cxn>
              <a:cxn ang="0">
                <a:pos x="connsiteX4331" y="connsiteY4331"/>
              </a:cxn>
              <a:cxn ang="0">
                <a:pos x="connsiteX4332" y="connsiteY4332"/>
              </a:cxn>
              <a:cxn ang="0">
                <a:pos x="connsiteX4333" y="connsiteY4333"/>
              </a:cxn>
              <a:cxn ang="0">
                <a:pos x="connsiteX4334" y="connsiteY4334"/>
              </a:cxn>
              <a:cxn ang="0">
                <a:pos x="connsiteX4335" y="connsiteY4335"/>
              </a:cxn>
              <a:cxn ang="0">
                <a:pos x="connsiteX4336" y="connsiteY4336"/>
              </a:cxn>
              <a:cxn ang="0">
                <a:pos x="connsiteX4337" y="connsiteY4337"/>
              </a:cxn>
              <a:cxn ang="0">
                <a:pos x="connsiteX4338" y="connsiteY4338"/>
              </a:cxn>
              <a:cxn ang="0">
                <a:pos x="connsiteX4339" y="connsiteY4339"/>
              </a:cxn>
              <a:cxn ang="0">
                <a:pos x="connsiteX4340" y="connsiteY4340"/>
              </a:cxn>
              <a:cxn ang="0">
                <a:pos x="connsiteX4341" y="connsiteY4341"/>
              </a:cxn>
              <a:cxn ang="0">
                <a:pos x="connsiteX4342" y="connsiteY4342"/>
              </a:cxn>
              <a:cxn ang="0">
                <a:pos x="connsiteX4343" y="connsiteY4343"/>
              </a:cxn>
              <a:cxn ang="0">
                <a:pos x="connsiteX4344" y="connsiteY4344"/>
              </a:cxn>
              <a:cxn ang="0">
                <a:pos x="connsiteX4345" y="connsiteY4345"/>
              </a:cxn>
              <a:cxn ang="0">
                <a:pos x="connsiteX4346" y="connsiteY4346"/>
              </a:cxn>
              <a:cxn ang="0">
                <a:pos x="connsiteX4347" y="connsiteY4347"/>
              </a:cxn>
              <a:cxn ang="0">
                <a:pos x="connsiteX4348" y="connsiteY4348"/>
              </a:cxn>
              <a:cxn ang="0">
                <a:pos x="connsiteX4349" y="connsiteY4349"/>
              </a:cxn>
              <a:cxn ang="0">
                <a:pos x="connsiteX4350" y="connsiteY4350"/>
              </a:cxn>
              <a:cxn ang="0">
                <a:pos x="connsiteX4351" y="connsiteY4351"/>
              </a:cxn>
              <a:cxn ang="0">
                <a:pos x="connsiteX4352" y="connsiteY4352"/>
              </a:cxn>
              <a:cxn ang="0">
                <a:pos x="connsiteX4353" y="connsiteY4353"/>
              </a:cxn>
              <a:cxn ang="0">
                <a:pos x="connsiteX4354" y="connsiteY4354"/>
              </a:cxn>
              <a:cxn ang="0">
                <a:pos x="connsiteX4355" y="connsiteY4355"/>
              </a:cxn>
              <a:cxn ang="0">
                <a:pos x="connsiteX4356" y="connsiteY4356"/>
              </a:cxn>
              <a:cxn ang="0">
                <a:pos x="connsiteX4357" y="connsiteY4357"/>
              </a:cxn>
              <a:cxn ang="0">
                <a:pos x="connsiteX4358" y="connsiteY4358"/>
              </a:cxn>
              <a:cxn ang="0">
                <a:pos x="connsiteX4359" y="connsiteY4359"/>
              </a:cxn>
              <a:cxn ang="0">
                <a:pos x="connsiteX4360" y="connsiteY4360"/>
              </a:cxn>
              <a:cxn ang="0">
                <a:pos x="connsiteX4361" y="connsiteY4361"/>
              </a:cxn>
              <a:cxn ang="0">
                <a:pos x="connsiteX4362" y="connsiteY4362"/>
              </a:cxn>
              <a:cxn ang="0">
                <a:pos x="connsiteX4363" y="connsiteY4363"/>
              </a:cxn>
              <a:cxn ang="0">
                <a:pos x="connsiteX4364" y="connsiteY4364"/>
              </a:cxn>
              <a:cxn ang="0">
                <a:pos x="connsiteX4365" y="connsiteY4365"/>
              </a:cxn>
              <a:cxn ang="0">
                <a:pos x="connsiteX4366" y="connsiteY4366"/>
              </a:cxn>
              <a:cxn ang="0">
                <a:pos x="connsiteX4367" y="connsiteY4367"/>
              </a:cxn>
              <a:cxn ang="0">
                <a:pos x="connsiteX4368" y="connsiteY4368"/>
              </a:cxn>
              <a:cxn ang="0">
                <a:pos x="connsiteX4369" y="connsiteY4369"/>
              </a:cxn>
              <a:cxn ang="0">
                <a:pos x="connsiteX4370" y="connsiteY4370"/>
              </a:cxn>
              <a:cxn ang="0">
                <a:pos x="connsiteX4371" y="connsiteY4371"/>
              </a:cxn>
              <a:cxn ang="0">
                <a:pos x="connsiteX4372" y="connsiteY4372"/>
              </a:cxn>
              <a:cxn ang="0">
                <a:pos x="connsiteX4373" y="connsiteY4373"/>
              </a:cxn>
              <a:cxn ang="0">
                <a:pos x="connsiteX4374" y="connsiteY4374"/>
              </a:cxn>
              <a:cxn ang="0">
                <a:pos x="connsiteX4375" y="connsiteY4375"/>
              </a:cxn>
              <a:cxn ang="0">
                <a:pos x="connsiteX4376" y="connsiteY4376"/>
              </a:cxn>
              <a:cxn ang="0">
                <a:pos x="connsiteX4377" y="connsiteY4377"/>
              </a:cxn>
              <a:cxn ang="0">
                <a:pos x="connsiteX4378" y="connsiteY4378"/>
              </a:cxn>
              <a:cxn ang="0">
                <a:pos x="connsiteX4379" y="connsiteY4379"/>
              </a:cxn>
              <a:cxn ang="0">
                <a:pos x="connsiteX4380" y="connsiteY4380"/>
              </a:cxn>
              <a:cxn ang="0">
                <a:pos x="connsiteX4381" y="connsiteY4381"/>
              </a:cxn>
              <a:cxn ang="0">
                <a:pos x="connsiteX4382" y="connsiteY4382"/>
              </a:cxn>
              <a:cxn ang="0">
                <a:pos x="connsiteX4383" y="connsiteY4383"/>
              </a:cxn>
              <a:cxn ang="0">
                <a:pos x="connsiteX4384" y="connsiteY4384"/>
              </a:cxn>
              <a:cxn ang="0">
                <a:pos x="connsiteX4385" y="connsiteY4385"/>
              </a:cxn>
              <a:cxn ang="0">
                <a:pos x="connsiteX4386" y="connsiteY4386"/>
              </a:cxn>
              <a:cxn ang="0">
                <a:pos x="connsiteX4387" y="connsiteY4387"/>
              </a:cxn>
              <a:cxn ang="0">
                <a:pos x="connsiteX4388" y="connsiteY4388"/>
              </a:cxn>
              <a:cxn ang="0">
                <a:pos x="connsiteX4389" y="connsiteY4389"/>
              </a:cxn>
              <a:cxn ang="0">
                <a:pos x="connsiteX4390" y="connsiteY4390"/>
              </a:cxn>
              <a:cxn ang="0">
                <a:pos x="connsiteX4391" y="connsiteY4391"/>
              </a:cxn>
              <a:cxn ang="0">
                <a:pos x="connsiteX4392" y="connsiteY4392"/>
              </a:cxn>
              <a:cxn ang="0">
                <a:pos x="connsiteX4393" y="connsiteY4393"/>
              </a:cxn>
              <a:cxn ang="0">
                <a:pos x="connsiteX4394" y="connsiteY4394"/>
              </a:cxn>
              <a:cxn ang="0">
                <a:pos x="connsiteX4395" y="connsiteY4395"/>
              </a:cxn>
              <a:cxn ang="0">
                <a:pos x="connsiteX4396" y="connsiteY4396"/>
              </a:cxn>
              <a:cxn ang="0">
                <a:pos x="connsiteX4397" y="connsiteY4397"/>
              </a:cxn>
              <a:cxn ang="0">
                <a:pos x="connsiteX4398" y="connsiteY4398"/>
              </a:cxn>
              <a:cxn ang="0">
                <a:pos x="connsiteX4399" y="connsiteY4399"/>
              </a:cxn>
              <a:cxn ang="0">
                <a:pos x="connsiteX4400" y="connsiteY4400"/>
              </a:cxn>
              <a:cxn ang="0">
                <a:pos x="connsiteX4401" y="connsiteY4401"/>
              </a:cxn>
              <a:cxn ang="0">
                <a:pos x="connsiteX4402" y="connsiteY4402"/>
              </a:cxn>
              <a:cxn ang="0">
                <a:pos x="connsiteX4403" y="connsiteY4403"/>
              </a:cxn>
              <a:cxn ang="0">
                <a:pos x="connsiteX4404" y="connsiteY4404"/>
              </a:cxn>
              <a:cxn ang="0">
                <a:pos x="connsiteX4405" y="connsiteY4405"/>
              </a:cxn>
              <a:cxn ang="0">
                <a:pos x="connsiteX4406" y="connsiteY4406"/>
              </a:cxn>
              <a:cxn ang="0">
                <a:pos x="connsiteX4407" y="connsiteY4407"/>
              </a:cxn>
              <a:cxn ang="0">
                <a:pos x="connsiteX4408" y="connsiteY4408"/>
              </a:cxn>
              <a:cxn ang="0">
                <a:pos x="connsiteX4409" y="connsiteY4409"/>
              </a:cxn>
              <a:cxn ang="0">
                <a:pos x="connsiteX4410" y="connsiteY4410"/>
              </a:cxn>
              <a:cxn ang="0">
                <a:pos x="connsiteX4411" y="connsiteY4411"/>
              </a:cxn>
              <a:cxn ang="0">
                <a:pos x="connsiteX4412" y="connsiteY4412"/>
              </a:cxn>
              <a:cxn ang="0">
                <a:pos x="connsiteX4413" y="connsiteY4413"/>
              </a:cxn>
              <a:cxn ang="0">
                <a:pos x="connsiteX4414" y="connsiteY4414"/>
              </a:cxn>
              <a:cxn ang="0">
                <a:pos x="connsiteX4415" y="connsiteY4415"/>
              </a:cxn>
              <a:cxn ang="0">
                <a:pos x="connsiteX4416" y="connsiteY4416"/>
              </a:cxn>
              <a:cxn ang="0">
                <a:pos x="connsiteX4417" y="connsiteY4417"/>
              </a:cxn>
              <a:cxn ang="0">
                <a:pos x="connsiteX4418" y="connsiteY4418"/>
              </a:cxn>
              <a:cxn ang="0">
                <a:pos x="connsiteX4419" y="connsiteY4419"/>
              </a:cxn>
              <a:cxn ang="0">
                <a:pos x="connsiteX4420" y="connsiteY4420"/>
              </a:cxn>
              <a:cxn ang="0">
                <a:pos x="connsiteX4421" y="connsiteY4421"/>
              </a:cxn>
              <a:cxn ang="0">
                <a:pos x="connsiteX4422" y="connsiteY4422"/>
              </a:cxn>
              <a:cxn ang="0">
                <a:pos x="connsiteX4423" y="connsiteY4423"/>
              </a:cxn>
              <a:cxn ang="0">
                <a:pos x="connsiteX4424" y="connsiteY4424"/>
              </a:cxn>
              <a:cxn ang="0">
                <a:pos x="connsiteX4425" y="connsiteY4425"/>
              </a:cxn>
              <a:cxn ang="0">
                <a:pos x="connsiteX4426" y="connsiteY4426"/>
              </a:cxn>
              <a:cxn ang="0">
                <a:pos x="connsiteX4427" y="connsiteY4427"/>
              </a:cxn>
              <a:cxn ang="0">
                <a:pos x="connsiteX4428" y="connsiteY4428"/>
              </a:cxn>
              <a:cxn ang="0">
                <a:pos x="connsiteX4429" y="connsiteY4429"/>
              </a:cxn>
              <a:cxn ang="0">
                <a:pos x="connsiteX4430" y="connsiteY4430"/>
              </a:cxn>
              <a:cxn ang="0">
                <a:pos x="connsiteX4431" y="connsiteY4431"/>
              </a:cxn>
              <a:cxn ang="0">
                <a:pos x="connsiteX4432" y="connsiteY4432"/>
              </a:cxn>
              <a:cxn ang="0">
                <a:pos x="connsiteX4433" y="connsiteY4433"/>
              </a:cxn>
              <a:cxn ang="0">
                <a:pos x="connsiteX4434" y="connsiteY4434"/>
              </a:cxn>
              <a:cxn ang="0">
                <a:pos x="connsiteX4435" y="connsiteY4435"/>
              </a:cxn>
              <a:cxn ang="0">
                <a:pos x="connsiteX4436" y="connsiteY4436"/>
              </a:cxn>
              <a:cxn ang="0">
                <a:pos x="connsiteX4437" y="connsiteY4437"/>
              </a:cxn>
              <a:cxn ang="0">
                <a:pos x="connsiteX4438" y="connsiteY4438"/>
              </a:cxn>
              <a:cxn ang="0">
                <a:pos x="connsiteX4439" y="connsiteY4439"/>
              </a:cxn>
              <a:cxn ang="0">
                <a:pos x="connsiteX4440" y="connsiteY4440"/>
              </a:cxn>
              <a:cxn ang="0">
                <a:pos x="connsiteX4441" y="connsiteY4441"/>
              </a:cxn>
              <a:cxn ang="0">
                <a:pos x="connsiteX4442" y="connsiteY4442"/>
              </a:cxn>
              <a:cxn ang="0">
                <a:pos x="connsiteX4443" y="connsiteY4443"/>
              </a:cxn>
              <a:cxn ang="0">
                <a:pos x="connsiteX4444" y="connsiteY4444"/>
              </a:cxn>
              <a:cxn ang="0">
                <a:pos x="connsiteX4445" y="connsiteY4445"/>
              </a:cxn>
              <a:cxn ang="0">
                <a:pos x="connsiteX4446" y="connsiteY4446"/>
              </a:cxn>
              <a:cxn ang="0">
                <a:pos x="connsiteX4447" y="connsiteY4447"/>
              </a:cxn>
              <a:cxn ang="0">
                <a:pos x="connsiteX4448" y="connsiteY4448"/>
              </a:cxn>
              <a:cxn ang="0">
                <a:pos x="connsiteX4449" y="connsiteY4449"/>
              </a:cxn>
              <a:cxn ang="0">
                <a:pos x="connsiteX4450" y="connsiteY4450"/>
              </a:cxn>
              <a:cxn ang="0">
                <a:pos x="connsiteX4451" y="connsiteY4451"/>
              </a:cxn>
              <a:cxn ang="0">
                <a:pos x="connsiteX4452" y="connsiteY4452"/>
              </a:cxn>
              <a:cxn ang="0">
                <a:pos x="connsiteX4453" y="connsiteY4453"/>
              </a:cxn>
              <a:cxn ang="0">
                <a:pos x="connsiteX4454" y="connsiteY4454"/>
              </a:cxn>
              <a:cxn ang="0">
                <a:pos x="connsiteX4455" y="connsiteY4455"/>
              </a:cxn>
              <a:cxn ang="0">
                <a:pos x="connsiteX4456" y="connsiteY4456"/>
              </a:cxn>
              <a:cxn ang="0">
                <a:pos x="connsiteX4457" y="connsiteY4457"/>
              </a:cxn>
              <a:cxn ang="0">
                <a:pos x="connsiteX4458" y="connsiteY4458"/>
              </a:cxn>
              <a:cxn ang="0">
                <a:pos x="connsiteX4459" y="connsiteY4459"/>
              </a:cxn>
              <a:cxn ang="0">
                <a:pos x="connsiteX4460" y="connsiteY4460"/>
              </a:cxn>
              <a:cxn ang="0">
                <a:pos x="connsiteX4461" y="connsiteY4461"/>
              </a:cxn>
              <a:cxn ang="0">
                <a:pos x="connsiteX4462" y="connsiteY4462"/>
              </a:cxn>
              <a:cxn ang="0">
                <a:pos x="connsiteX4463" y="connsiteY4463"/>
              </a:cxn>
              <a:cxn ang="0">
                <a:pos x="connsiteX4464" y="connsiteY4464"/>
              </a:cxn>
              <a:cxn ang="0">
                <a:pos x="connsiteX4465" y="connsiteY4465"/>
              </a:cxn>
              <a:cxn ang="0">
                <a:pos x="connsiteX4466" y="connsiteY4466"/>
              </a:cxn>
              <a:cxn ang="0">
                <a:pos x="connsiteX4467" y="connsiteY4467"/>
              </a:cxn>
              <a:cxn ang="0">
                <a:pos x="connsiteX4468" y="connsiteY4468"/>
              </a:cxn>
              <a:cxn ang="0">
                <a:pos x="connsiteX4469" y="connsiteY4469"/>
              </a:cxn>
              <a:cxn ang="0">
                <a:pos x="connsiteX4470" y="connsiteY4470"/>
              </a:cxn>
              <a:cxn ang="0">
                <a:pos x="connsiteX4471" y="connsiteY4471"/>
              </a:cxn>
              <a:cxn ang="0">
                <a:pos x="connsiteX4472" y="connsiteY4472"/>
              </a:cxn>
              <a:cxn ang="0">
                <a:pos x="connsiteX4473" y="connsiteY4473"/>
              </a:cxn>
              <a:cxn ang="0">
                <a:pos x="connsiteX4474" y="connsiteY4474"/>
              </a:cxn>
              <a:cxn ang="0">
                <a:pos x="connsiteX4475" y="connsiteY4475"/>
              </a:cxn>
              <a:cxn ang="0">
                <a:pos x="connsiteX4476" y="connsiteY4476"/>
              </a:cxn>
              <a:cxn ang="0">
                <a:pos x="connsiteX4477" y="connsiteY4477"/>
              </a:cxn>
              <a:cxn ang="0">
                <a:pos x="connsiteX4478" y="connsiteY4478"/>
              </a:cxn>
              <a:cxn ang="0">
                <a:pos x="connsiteX4479" y="connsiteY4479"/>
              </a:cxn>
              <a:cxn ang="0">
                <a:pos x="connsiteX4480" y="connsiteY4480"/>
              </a:cxn>
              <a:cxn ang="0">
                <a:pos x="connsiteX4481" y="connsiteY4481"/>
              </a:cxn>
              <a:cxn ang="0">
                <a:pos x="connsiteX4482" y="connsiteY4482"/>
              </a:cxn>
              <a:cxn ang="0">
                <a:pos x="connsiteX4483" y="connsiteY4483"/>
              </a:cxn>
              <a:cxn ang="0">
                <a:pos x="connsiteX4484" y="connsiteY4484"/>
              </a:cxn>
              <a:cxn ang="0">
                <a:pos x="connsiteX4485" y="connsiteY4485"/>
              </a:cxn>
              <a:cxn ang="0">
                <a:pos x="connsiteX4486" y="connsiteY4486"/>
              </a:cxn>
              <a:cxn ang="0">
                <a:pos x="connsiteX4487" y="connsiteY4487"/>
              </a:cxn>
              <a:cxn ang="0">
                <a:pos x="connsiteX4488" y="connsiteY4488"/>
              </a:cxn>
              <a:cxn ang="0">
                <a:pos x="connsiteX4489" y="connsiteY4489"/>
              </a:cxn>
              <a:cxn ang="0">
                <a:pos x="connsiteX4490" y="connsiteY4490"/>
              </a:cxn>
              <a:cxn ang="0">
                <a:pos x="connsiteX4491" y="connsiteY4491"/>
              </a:cxn>
              <a:cxn ang="0">
                <a:pos x="connsiteX4492" y="connsiteY4492"/>
              </a:cxn>
              <a:cxn ang="0">
                <a:pos x="connsiteX4493" y="connsiteY4493"/>
              </a:cxn>
              <a:cxn ang="0">
                <a:pos x="connsiteX4494" y="connsiteY4494"/>
              </a:cxn>
              <a:cxn ang="0">
                <a:pos x="connsiteX4495" y="connsiteY4495"/>
              </a:cxn>
              <a:cxn ang="0">
                <a:pos x="connsiteX4496" y="connsiteY4496"/>
              </a:cxn>
              <a:cxn ang="0">
                <a:pos x="connsiteX4497" y="connsiteY4497"/>
              </a:cxn>
              <a:cxn ang="0">
                <a:pos x="connsiteX4498" y="connsiteY4498"/>
              </a:cxn>
              <a:cxn ang="0">
                <a:pos x="connsiteX4499" y="connsiteY4499"/>
              </a:cxn>
              <a:cxn ang="0">
                <a:pos x="connsiteX4500" y="connsiteY4500"/>
              </a:cxn>
              <a:cxn ang="0">
                <a:pos x="connsiteX4501" y="connsiteY4501"/>
              </a:cxn>
              <a:cxn ang="0">
                <a:pos x="connsiteX4502" y="connsiteY4502"/>
              </a:cxn>
              <a:cxn ang="0">
                <a:pos x="connsiteX4503" y="connsiteY4503"/>
              </a:cxn>
              <a:cxn ang="0">
                <a:pos x="connsiteX4504" y="connsiteY4504"/>
              </a:cxn>
              <a:cxn ang="0">
                <a:pos x="connsiteX4505" y="connsiteY4505"/>
              </a:cxn>
              <a:cxn ang="0">
                <a:pos x="connsiteX4506" y="connsiteY4506"/>
              </a:cxn>
              <a:cxn ang="0">
                <a:pos x="connsiteX4507" y="connsiteY4507"/>
              </a:cxn>
              <a:cxn ang="0">
                <a:pos x="connsiteX4508" y="connsiteY4508"/>
              </a:cxn>
              <a:cxn ang="0">
                <a:pos x="connsiteX4509" y="connsiteY4509"/>
              </a:cxn>
              <a:cxn ang="0">
                <a:pos x="connsiteX4510" y="connsiteY4510"/>
              </a:cxn>
              <a:cxn ang="0">
                <a:pos x="connsiteX4511" y="connsiteY4511"/>
              </a:cxn>
              <a:cxn ang="0">
                <a:pos x="connsiteX4512" y="connsiteY4512"/>
              </a:cxn>
              <a:cxn ang="0">
                <a:pos x="connsiteX4513" y="connsiteY4513"/>
              </a:cxn>
              <a:cxn ang="0">
                <a:pos x="connsiteX4514" y="connsiteY4514"/>
              </a:cxn>
              <a:cxn ang="0">
                <a:pos x="connsiteX4515" y="connsiteY4515"/>
              </a:cxn>
              <a:cxn ang="0">
                <a:pos x="connsiteX4516" y="connsiteY4516"/>
              </a:cxn>
              <a:cxn ang="0">
                <a:pos x="connsiteX4517" y="connsiteY4517"/>
              </a:cxn>
              <a:cxn ang="0">
                <a:pos x="connsiteX4518" y="connsiteY4518"/>
              </a:cxn>
              <a:cxn ang="0">
                <a:pos x="connsiteX4519" y="connsiteY4519"/>
              </a:cxn>
              <a:cxn ang="0">
                <a:pos x="connsiteX4520" y="connsiteY4520"/>
              </a:cxn>
              <a:cxn ang="0">
                <a:pos x="connsiteX4521" y="connsiteY4521"/>
              </a:cxn>
              <a:cxn ang="0">
                <a:pos x="connsiteX4522" y="connsiteY4522"/>
              </a:cxn>
              <a:cxn ang="0">
                <a:pos x="connsiteX4523" y="connsiteY4523"/>
              </a:cxn>
              <a:cxn ang="0">
                <a:pos x="connsiteX4524" y="connsiteY4524"/>
              </a:cxn>
              <a:cxn ang="0">
                <a:pos x="connsiteX4525" y="connsiteY4525"/>
              </a:cxn>
              <a:cxn ang="0">
                <a:pos x="connsiteX4526" y="connsiteY4526"/>
              </a:cxn>
              <a:cxn ang="0">
                <a:pos x="connsiteX4527" y="connsiteY4527"/>
              </a:cxn>
              <a:cxn ang="0">
                <a:pos x="connsiteX4528" y="connsiteY4528"/>
              </a:cxn>
              <a:cxn ang="0">
                <a:pos x="connsiteX4529" y="connsiteY4529"/>
              </a:cxn>
              <a:cxn ang="0">
                <a:pos x="connsiteX4530" y="connsiteY4530"/>
              </a:cxn>
              <a:cxn ang="0">
                <a:pos x="connsiteX4531" y="connsiteY4531"/>
              </a:cxn>
              <a:cxn ang="0">
                <a:pos x="connsiteX4532" y="connsiteY4532"/>
              </a:cxn>
              <a:cxn ang="0">
                <a:pos x="connsiteX4533" y="connsiteY4533"/>
              </a:cxn>
              <a:cxn ang="0">
                <a:pos x="connsiteX4534" y="connsiteY4534"/>
              </a:cxn>
              <a:cxn ang="0">
                <a:pos x="connsiteX4535" y="connsiteY4535"/>
              </a:cxn>
              <a:cxn ang="0">
                <a:pos x="connsiteX4536" y="connsiteY4536"/>
              </a:cxn>
              <a:cxn ang="0">
                <a:pos x="connsiteX4537" y="connsiteY4537"/>
              </a:cxn>
              <a:cxn ang="0">
                <a:pos x="connsiteX4538" y="connsiteY4538"/>
              </a:cxn>
              <a:cxn ang="0">
                <a:pos x="connsiteX4539" y="connsiteY4539"/>
              </a:cxn>
              <a:cxn ang="0">
                <a:pos x="connsiteX4540" y="connsiteY4540"/>
              </a:cxn>
              <a:cxn ang="0">
                <a:pos x="connsiteX4541" y="connsiteY4541"/>
              </a:cxn>
              <a:cxn ang="0">
                <a:pos x="connsiteX4542" y="connsiteY4542"/>
              </a:cxn>
              <a:cxn ang="0">
                <a:pos x="connsiteX4543" y="connsiteY4543"/>
              </a:cxn>
              <a:cxn ang="0">
                <a:pos x="connsiteX4544" y="connsiteY4544"/>
              </a:cxn>
              <a:cxn ang="0">
                <a:pos x="connsiteX4545" y="connsiteY4545"/>
              </a:cxn>
              <a:cxn ang="0">
                <a:pos x="connsiteX4546" y="connsiteY4546"/>
              </a:cxn>
              <a:cxn ang="0">
                <a:pos x="connsiteX4547" y="connsiteY4547"/>
              </a:cxn>
              <a:cxn ang="0">
                <a:pos x="connsiteX4548" y="connsiteY4548"/>
              </a:cxn>
              <a:cxn ang="0">
                <a:pos x="connsiteX4549" y="connsiteY4549"/>
              </a:cxn>
              <a:cxn ang="0">
                <a:pos x="connsiteX4550" y="connsiteY4550"/>
              </a:cxn>
              <a:cxn ang="0">
                <a:pos x="connsiteX4551" y="connsiteY4551"/>
              </a:cxn>
              <a:cxn ang="0">
                <a:pos x="connsiteX4552" y="connsiteY4552"/>
              </a:cxn>
              <a:cxn ang="0">
                <a:pos x="connsiteX4553" y="connsiteY4553"/>
              </a:cxn>
              <a:cxn ang="0">
                <a:pos x="connsiteX4554" y="connsiteY4554"/>
              </a:cxn>
              <a:cxn ang="0">
                <a:pos x="connsiteX4555" y="connsiteY4555"/>
              </a:cxn>
              <a:cxn ang="0">
                <a:pos x="connsiteX4556" y="connsiteY4556"/>
              </a:cxn>
              <a:cxn ang="0">
                <a:pos x="connsiteX4557" y="connsiteY4557"/>
              </a:cxn>
              <a:cxn ang="0">
                <a:pos x="connsiteX4558" y="connsiteY4558"/>
              </a:cxn>
              <a:cxn ang="0">
                <a:pos x="connsiteX4559" y="connsiteY4559"/>
              </a:cxn>
              <a:cxn ang="0">
                <a:pos x="connsiteX4560" y="connsiteY4560"/>
              </a:cxn>
              <a:cxn ang="0">
                <a:pos x="connsiteX4561" y="connsiteY4561"/>
              </a:cxn>
              <a:cxn ang="0">
                <a:pos x="connsiteX4562" y="connsiteY4562"/>
              </a:cxn>
              <a:cxn ang="0">
                <a:pos x="connsiteX4563" y="connsiteY4563"/>
              </a:cxn>
              <a:cxn ang="0">
                <a:pos x="connsiteX4564" y="connsiteY4564"/>
              </a:cxn>
              <a:cxn ang="0">
                <a:pos x="connsiteX4565" y="connsiteY4565"/>
              </a:cxn>
              <a:cxn ang="0">
                <a:pos x="connsiteX4566" y="connsiteY4566"/>
              </a:cxn>
              <a:cxn ang="0">
                <a:pos x="connsiteX4567" y="connsiteY4567"/>
              </a:cxn>
              <a:cxn ang="0">
                <a:pos x="connsiteX4568" y="connsiteY4568"/>
              </a:cxn>
              <a:cxn ang="0">
                <a:pos x="connsiteX4569" y="connsiteY4569"/>
              </a:cxn>
              <a:cxn ang="0">
                <a:pos x="connsiteX4570" y="connsiteY4570"/>
              </a:cxn>
              <a:cxn ang="0">
                <a:pos x="connsiteX4571" y="connsiteY4571"/>
              </a:cxn>
              <a:cxn ang="0">
                <a:pos x="connsiteX4572" y="connsiteY4572"/>
              </a:cxn>
              <a:cxn ang="0">
                <a:pos x="connsiteX4573" y="connsiteY4573"/>
              </a:cxn>
              <a:cxn ang="0">
                <a:pos x="connsiteX4574" y="connsiteY4574"/>
              </a:cxn>
              <a:cxn ang="0">
                <a:pos x="connsiteX4575" y="connsiteY4575"/>
              </a:cxn>
              <a:cxn ang="0">
                <a:pos x="connsiteX4576" y="connsiteY4576"/>
              </a:cxn>
              <a:cxn ang="0">
                <a:pos x="connsiteX4577" y="connsiteY4577"/>
              </a:cxn>
              <a:cxn ang="0">
                <a:pos x="connsiteX4578" y="connsiteY4578"/>
              </a:cxn>
              <a:cxn ang="0">
                <a:pos x="connsiteX4579" y="connsiteY4579"/>
              </a:cxn>
              <a:cxn ang="0">
                <a:pos x="connsiteX4580" y="connsiteY4580"/>
              </a:cxn>
              <a:cxn ang="0">
                <a:pos x="connsiteX4581" y="connsiteY4581"/>
              </a:cxn>
              <a:cxn ang="0">
                <a:pos x="connsiteX4582" y="connsiteY4582"/>
              </a:cxn>
              <a:cxn ang="0">
                <a:pos x="connsiteX4583" y="connsiteY4583"/>
              </a:cxn>
              <a:cxn ang="0">
                <a:pos x="connsiteX4584" y="connsiteY4584"/>
              </a:cxn>
              <a:cxn ang="0">
                <a:pos x="connsiteX4585" y="connsiteY4585"/>
              </a:cxn>
              <a:cxn ang="0">
                <a:pos x="connsiteX4586" y="connsiteY4586"/>
              </a:cxn>
              <a:cxn ang="0">
                <a:pos x="connsiteX4587" y="connsiteY4587"/>
              </a:cxn>
              <a:cxn ang="0">
                <a:pos x="connsiteX4588" y="connsiteY4588"/>
              </a:cxn>
              <a:cxn ang="0">
                <a:pos x="connsiteX4589" y="connsiteY4589"/>
              </a:cxn>
              <a:cxn ang="0">
                <a:pos x="connsiteX4590" y="connsiteY4590"/>
              </a:cxn>
              <a:cxn ang="0">
                <a:pos x="connsiteX4591" y="connsiteY4591"/>
              </a:cxn>
              <a:cxn ang="0">
                <a:pos x="connsiteX4592" y="connsiteY4592"/>
              </a:cxn>
              <a:cxn ang="0">
                <a:pos x="connsiteX4593" y="connsiteY4593"/>
              </a:cxn>
              <a:cxn ang="0">
                <a:pos x="connsiteX4594" y="connsiteY4594"/>
              </a:cxn>
              <a:cxn ang="0">
                <a:pos x="connsiteX4595" y="connsiteY4595"/>
              </a:cxn>
              <a:cxn ang="0">
                <a:pos x="connsiteX4596" y="connsiteY4596"/>
              </a:cxn>
              <a:cxn ang="0">
                <a:pos x="connsiteX4597" y="connsiteY4597"/>
              </a:cxn>
              <a:cxn ang="0">
                <a:pos x="connsiteX4598" y="connsiteY4598"/>
              </a:cxn>
              <a:cxn ang="0">
                <a:pos x="connsiteX4599" y="connsiteY4599"/>
              </a:cxn>
              <a:cxn ang="0">
                <a:pos x="connsiteX4600" y="connsiteY4600"/>
              </a:cxn>
              <a:cxn ang="0">
                <a:pos x="connsiteX4601" y="connsiteY4601"/>
              </a:cxn>
              <a:cxn ang="0">
                <a:pos x="connsiteX4602" y="connsiteY4602"/>
              </a:cxn>
              <a:cxn ang="0">
                <a:pos x="connsiteX4603" y="connsiteY4603"/>
              </a:cxn>
              <a:cxn ang="0">
                <a:pos x="connsiteX4604" y="connsiteY4604"/>
              </a:cxn>
              <a:cxn ang="0">
                <a:pos x="connsiteX4605" y="connsiteY4605"/>
              </a:cxn>
              <a:cxn ang="0">
                <a:pos x="connsiteX4606" y="connsiteY4606"/>
              </a:cxn>
              <a:cxn ang="0">
                <a:pos x="connsiteX4607" y="connsiteY4607"/>
              </a:cxn>
              <a:cxn ang="0">
                <a:pos x="connsiteX4608" y="connsiteY4608"/>
              </a:cxn>
              <a:cxn ang="0">
                <a:pos x="connsiteX4609" y="connsiteY4609"/>
              </a:cxn>
              <a:cxn ang="0">
                <a:pos x="connsiteX4610" y="connsiteY4610"/>
              </a:cxn>
              <a:cxn ang="0">
                <a:pos x="connsiteX4611" y="connsiteY4611"/>
              </a:cxn>
              <a:cxn ang="0">
                <a:pos x="connsiteX4612" y="connsiteY4612"/>
              </a:cxn>
              <a:cxn ang="0">
                <a:pos x="connsiteX4613" y="connsiteY4613"/>
              </a:cxn>
              <a:cxn ang="0">
                <a:pos x="connsiteX4614" y="connsiteY4614"/>
              </a:cxn>
              <a:cxn ang="0">
                <a:pos x="connsiteX4615" y="connsiteY4615"/>
              </a:cxn>
              <a:cxn ang="0">
                <a:pos x="connsiteX4616" y="connsiteY4616"/>
              </a:cxn>
              <a:cxn ang="0">
                <a:pos x="connsiteX4617" y="connsiteY4617"/>
              </a:cxn>
              <a:cxn ang="0">
                <a:pos x="connsiteX4618" y="connsiteY4618"/>
              </a:cxn>
              <a:cxn ang="0">
                <a:pos x="connsiteX4619" y="connsiteY4619"/>
              </a:cxn>
              <a:cxn ang="0">
                <a:pos x="connsiteX4620" y="connsiteY4620"/>
              </a:cxn>
              <a:cxn ang="0">
                <a:pos x="connsiteX4621" y="connsiteY4621"/>
              </a:cxn>
              <a:cxn ang="0">
                <a:pos x="connsiteX4622" y="connsiteY4622"/>
              </a:cxn>
              <a:cxn ang="0">
                <a:pos x="connsiteX4623" y="connsiteY4623"/>
              </a:cxn>
              <a:cxn ang="0">
                <a:pos x="connsiteX4624" y="connsiteY4624"/>
              </a:cxn>
              <a:cxn ang="0">
                <a:pos x="connsiteX4625" y="connsiteY4625"/>
              </a:cxn>
              <a:cxn ang="0">
                <a:pos x="connsiteX4626" y="connsiteY4626"/>
              </a:cxn>
              <a:cxn ang="0">
                <a:pos x="connsiteX4627" y="connsiteY4627"/>
              </a:cxn>
              <a:cxn ang="0">
                <a:pos x="connsiteX4628" y="connsiteY4628"/>
              </a:cxn>
              <a:cxn ang="0">
                <a:pos x="connsiteX4629" y="connsiteY4629"/>
              </a:cxn>
              <a:cxn ang="0">
                <a:pos x="connsiteX4630" y="connsiteY4630"/>
              </a:cxn>
              <a:cxn ang="0">
                <a:pos x="connsiteX4631" y="connsiteY4631"/>
              </a:cxn>
              <a:cxn ang="0">
                <a:pos x="connsiteX4632" y="connsiteY4632"/>
              </a:cxn>
              <a:cxn ang="0">
                <a:pos x="connsiteX4633" y="connsiteY4633"/>
              </a:cxn>
              <a:cxn ang="0">
                <a:pos x="connsiteX4634" y="connsiteY4634"/>
              </a:cxn>
              <a:cxn ang="0">
                <a:pos x="connsiteX4635" y="connsiteY4635"/>
              </a:cxn>
              <a:cxn ang="0">
                <a:pos x="connsiteX4636" y="connsiteY4636"/>
              </a:cxn>
              <a:cxn ang="0">
                <a:pos x="connsiteX4637" y="connsiteY4637"/>
              </a:cxn>
              <a:cxn ang="0">
                <a:pos x="connsiteX4638" y="connsiteY4638"/>
              </a:cxn>
              <a:cxn ang="0">
                <a:pos x="connsiteX4639" y="connsiteY4639"/>
              </a:cxn>
              <a:cxn ang="0">
                <a:pos x="connsiteX4640" y="connsiteY4640"/>
              </a:cxn>
              <a:cxn ang="0">
                <a:pos x="connsiteX4641" y="connsiteY4641"/>
              </a:cxn>
              <a:cxn ang="0">
                <a:pos x="connsiteX4642" y="connsiteY4642"/>
              </a:cxn>
              <a:cxn ang="0">
                <a:pos x="connsiteX4643" y="connsiteY4643"/>
              </a:cxn>
              <a:cxn ang="0">
                <a:pos x="connsiteX4644" y="connsiteY4644"/>
              </a:cxn>
              <a:cxn ang="0">
                <a:pos x="connsiteX4645" y="connsiteY4645"/>
              </a:cxn>
              <a:cxn ang="0">
                <a:pos x="connsiteX4646" y="connsiteY4646"/>
              </a:cxn>
              <a:cxn ang="0">
                <a:pos x="connsiteX4647" y="connsiteY4647"/>
              </a:cxn>
              <a:cxn ang="0">
                <a:pos x="connsiteX4648" y="connsiteY4648"/>
              </a:cxn>
              <a:cxn ang="0">
                <a:pos x="connsiteX4649" y="connsiteY4649"/>
              </a:cxn>
              <a:cxn ang="0">
                <a:pos x="connsiteX4650" y="connsiteY4650"/>
              </a:cxn>
              <a:cxn ang="0">
                <a:pos x="connsiteX4651" y="connsiteY4651"/>
              </a:cxn>
              <a:cxn ang="0">
                <a:pos x="connsiteX4652" y="connsiteY4652"/>
              </a:cxn>
              <a:cxn ang="0">
                <a:pos x="connsiteX4653" y="connsiteY4653"/>
              </a:cxn>
              <a:cxn ang="0">
                <a:pos x="connsiteX4654" y="connsiteY4654"/>
              </a:cxn>
              <a:cxn ang="0">
                <a:pos x="connsiteX4655" y="connsiteY4655"/>
              </a:cxn>
              <a:cxn ang="0">
                <a:pos x="connsiteX4656" y="connsiteY4656"/>
              </a:cxn>
              <a:cxn ang="0">
                <a:pos x="connsiteX4657" y="connsiteY4657"/>
              </a:cxn>
              <a:cxn ang="0">
                <a:pos x="connsiteX4658" y="connsiteY4658"/>
              </a:cxn>
              <a:cxn ang="0">
                <a:pos x="connsiteX4659" y="connsiteY4659"/>
              </a:cxn>
              <a:cxn ang="0">
                <a:pos x="connsiteX4660" y="connsiteY4660"/>
              </a:cxn>
              <a:cxn ang="0">
                <a:pos x="connsiteX4661" y="connsiteY4661"/>
              </a:cxn>
              <a:cxn ang="0">
                <a:pos x="connsiteX4662" y="connsiteY4662"/>
              </a:cxn>
              <a:cxn ang="0">
                <a:pos x="connsiteX4663" y="connsiteY4663"/>
              </a:cxn>
              <a:cxn ang="0">
                <a:pos x="connsiteX4664" y="connsiteY4664"/>
              </a:cxn>
              <a:cxn ang="0">
                <a:pos x="connsiteX4665" y="connsiteY4665"/>
              </a:cxn>
              <a:cxn ang="0">
                <a:pos x="connsiteX4666" y="connsiteY4666"/>
              </a:cxn>
              <a:cxn ang="0">
                <a:pos x="connsiteX4667" y="connsiteY4667"/>
              </a:cxn>
              <a:cxn ang="0">
                <a:pos x="connsiteX4668" y="connsiteY4668"/>
              </a:cxn>
              <a:cxn ang="0">
                <a:pos x="connsiteX4669" y="connsiteY4669"/>
              </a:cxn>
              <a:cxn ang="0">
                <a:pos x="connsiteX4670" y="connsiteY4670"/>
              </a:cxn>
              <a:cxn ang="0">
                <a:pos x="connsiteX4671" y="connsiteY4671"/>
              </a:cxn>
              <a:cxn ang="0">
                <a:pos x="connsiteX4672" y="connsiteY4672"/>
              </a:cxn>
              <a:cxn ang="0">
                <a:pos x="connsiteX4673" y="connsiteY4673"/>
              </a:cxn>
              <a:cxn ang="0">
                <a:pos x="connsiteX4674" y="connsiteY4674"/>
              </a:cxn>
              <a:cxn ang="0">
                <a:pos x="connsiteX4675" y="connsiteY4675"/>
              </a:cxn>
              <a:cxn ang="0">
                <a:pos x="connsiteX4676" y="connsiteY4676"/>
              </a:cxn>
              <a:cxn ang="0">
                <a:pos x="connsiteX4677" y="connsiteY4677"/>
              </a:cxn>
              <a:cxn ang="0">
                <a:pos x="connsiteX4678" y="connsiteY4678"/>
              </a:cxn>
              <a:cxn ang="0">
                <a:pos x="connsiteX4679" y="connsiteY4679"/>
              </a:cxn>
              <a:cxn ang="0">
                <a:pos x="connsiteX4680" y="connsiteY4680"/>
              </a:cxn>
              <a:cxn ang="0">
                <a:pos x="connsiteX4681" y="connsiteY4681"/>
              </a:cxn>
              <a:cxn ang="0">
                <a:pos x="connsiteX4682" y="connsiteY4682"/>
              </a:cxn>
              <a:cxn ang="0">
                <a:pos x="connsiteX4683" y="connsiteY4683"/>
              </a:cxn>
              <a:cxn ang="0">
                <a:pos x="connsiteX4684" y="connsiteY4684"/>
              </a:cxn>
              <a:cxn ang="0">
                <a:pos x="connsiteX4685" y="connsiteY4685"/>
              </a:cxn>
              <a:cxn ang="0">
                <a:pos x="connsiteX4686" y="connsiteY4686"/>
              </a:cxn>
              <a:cxn ang="0">
                <a:pos x="connsiteX4687" y="connsiteY4687"/>
              </a:cxn>
              <a:cxn ang="0">
                <a:pos x="connsiteX4688" y="connsiteY4688"/>
              </a:cxn>
              <a:cxn ang="0">
                <a:pos x="connsiteX4689" y="connsiteY4689"/>
              </a:cxn>
              <a:cxn ang="0">
                <a:pos x="connsiteX4690" y="connsiteY4690"/>
              </a:cxn>
              <a:cxn ang="0">
                <a:pos x="connsiteX4691" y="connsiteY4691"/>
              </a:cxn>
              <a:cxn ang="0">
                <a:pos x="connsiteX4692" y="connsiteY4692"/>
              </a:cxn>
              <a:cxn ang="0">
                <a:pos x="connsiteX4693" y="connsiteY4693"/>
              </a:cxn>
              <a:cxn ang="0">
                <a:pos x="connsiteX4694" y="connsiteY4694"/>
              </a:cxn>
              <a:cxn ang="0">
                <a:pos x="connsiteX4695" y="connsiteY4695"/>
              </a:cxn>
              <a:cxn ang="0">
                <a:pos x="connsiteX4696" y="connsiteY4696"/>
              </a:cxn>
              <a:cxn ang="0">
                <a:pos x="connsiteX4697" y="connsiteY4697"/>
              </a:cxn>
              <a:cxn ang="0">
                <a:pos x="connsiteX4698" y="connsiteY4698"/>
              </a:cxn>
              <a:cxn ang="0">
                <a:pos x="connsiteX4699" y="connsiteY4699"/>
              </a:cxn>
              <a:cxn ang="0">
                <a:pos x="connsiteX4700" y="connsiteY4700"/>
              </a:cxn>
              <a:cxn ang="0">
                <a:pos x="connsiteX4701" y="connsiteY4701"/>
              </a:cxn>
              <a:cxn ang="0">
                <a:pos x="connsiteX4702" y="connsiteY4702"/>
              </a:cxn>
              <a:cxn ang="0">
                <a:pos x="connsiteX4703" y="connsiteY4703"/>
              </a:cxn>
              <a:cxn ang="0">
                <a:pos x="connsiteX4704" y="connsiteY4704"/>
              </a:cxn>
              <a:cxn ang="0">
                <a:pos x="connsiteX4705" y="connsiteY4705"/>
              </a:cxn>
              <a:cxn ang="0">
                <a:pos x="connsiteX4706" y="connsiteY4706"/>
              </a:cxn>
              <a:cxn ang="0">
                <a:pos x="connsiteX4707" y="connsiteY4707"/>
              </a:cxn>
              <a:cxn ang="0">
                <a:pos x="connsiteX4708" y="connsiteY4708"/>
              </a:cxn>
              <a:cxn ang="0">
                <a:pos x="connsiteX4709" y="connsiteY4709"/>
              </a:cxn>
              <a:cxn ang="0">
                <a:pos x="connsiteX4710" y="connsiteY4710"/>
              </a:cxn>
              <a:cxn ang="0">
                <a:pos x="connsiteX4711" y="connsiteY4711"/>
              </a:cxn>
              <a:cxn ang="0">
                <a:pos x="connsiteX4712" y="connsiteY4712"/>
              </a:cxn>
              <a:cxn ang="0">
                <a:pos x="connsiteX4713" y="connsiteY4713"/>
              </a:cxn>
              <a:cxn ang="0">
                <a:pos x="connsiteX4714" y="connsiteY4714"/>
              </a:cxn>
              <a:cxn ang="0">
                <a:pos x="connsiteX4715" y="connsiteY4715"/>
              </a:cxn>
              <a:cxn ang="0">
                <a:pos x="connsiteX4716" y="connsiteY4716"/>
              </a:cxn>
              <a:cxn ang="0">
                <a:pos x="connsiteX4717" y="connsiteY4717"/>
              </a:cxn>
              <a:cxn ang="0">
                <a:pos x="connsiteX4718" y="connsiteY4718"/>
              </a:cxn>
              <a:cxn ang="0">
                <a:pos x="connsiteX4719" y="connsiteY4719"/>
              </a:cxn>
              <a:cxn ang="0">
                <a:pos x="connsiteX4720" y="connsiteY4720"/>
              </a:cxn>
              <a:cxn ang="0">
                <a:pos x="connsiteX4721" y="connsiteY4721"/>
              </a:cxn>
              <a:cxn ang="0">
                <a:pos x="connsiteX4722" y="connsiteY4722"/>
              </a:cxn>
              <a:cxn ang="0">
                <a:pos x="connsiteX4723" y="connsiteY4723"/>
              </a:cxn>
              <a:cxn ang="0">
                <a:pos x="connsiteX4724" y="connsiteY4724"/>
              </a:cxn>
              <a:cxn ang="0">
                <a:pos x="connsiteX4725" y="connsiteY4725"/>
              </a:cxn>
              <a:cxn ang="0">
                <a:pos x="connsiteX4726" y="connsiteY4726"/>
              </a:cxn>
              <a:cxn ang="0">
                <a:pos x="connsiteX4727" y="connsiteY4727"/>
              </a:cxn>
              <a:cxn ang="0">
                <a:pos x="connsiteX4728" y="connsiteY4728"/>
              </a:cxn>
              <a:cxn ang="0">
                <a:pos x="connsiteX4729" y="connsiteY4729"/>
              </a:cxn>
              <a:cxn ang="0">
                <a:pos x="connsiteX4730" y="connsiteY4730"/>
              </a:cxn>
              <a:cxn ang="0">
                <a:pos x="connsiteX4731" y="connsiteY4731"/>
              </a:cxn>
              <a:cxn ang="0">
                <a:pos x="connsiteX4732" y="connsiteY4732"/>
              </a:cxn>
              <a:cxn ang="0">
                <a:pos x="connsiteX4733" y="connsiteY4733"/>
              </a:cxn>
              <a:cxn ang="0">
                <a:pos x="connsiteX4734" y="connsiteY4734"/>
              </a:cxn>
              <a:cxn ang="0">
                <a:pos x="connsiteX4735" y="connsiteY4735"/>
              </a:cxn>
              <a:cxn ang="0">
                <a:pos x="connsiteX4736" y="connsiteY4736"/>
              </a:cxn>
              <a:cxn ang="0">
                <a:pos x="connsiteX4737" y="connsiteY4737"/>
              </a:cxn>
              <a:cxn ang="0">
                <a:pos x="connsiteX4738" y="connsiteY4738"/>
              </a:cxn>
              <a:cxn ang="0">
                <a:pos x="connsiteX4739" y="connsiteY4739"/>
              </a:cxn>
              <a:cxn ang="0">
                <a:pos x="connsiteX4740" y="connsiteY4740"/>
              </a:cxn>
              <a:cxn ang="0">
                <a:pos x="connsiteX4741" y="connsiteY4741"/>
              </a:cxn>
              <a:cxn ang="0">
                <a:pos x="connsiteX4742" y="connsiteY4742"/>
              </a:cxn>
              <a:cxn ang="0">
                <a:pos x="connsiteX4743" y="connsiteY4743"/>
              </a:cxn>
              <a:cxn ang="0">
                <a:pos x="connsiteX4744" y="connsiteY4744"/>
              </a:cxn>
              <a:cxn ang="0">
                <a:pos x="connsiteX4745" y="connsiteY4745"/>
              </a:cxn>
              <a:cxn ang="0">
                <a:pos x="connsiteX4746" y="connsiteY4746"/>
              </a:cxn>
              <a:cxn ang="0">
                <a:pos x="connsiteX4747" y="connsiteY4747"/>
              </a:cxn>
              <a:cxn ang="0">
                <a:pos x="connsiteX4748" y="connsiteY4748"/>
              </a:cxn>
              <a:cxn ang="0">
                <a:pos x="connsiteX4749" y="connsiteY4749"/>
              </a:cxn>
              <a:cxn ang="0">
                <a:pos x="connsiteX4750" y="connsiteY4750"/>
              </a:cxn>
              <a:cxn ang="0">
                <a:pos x="connsiteX4751" y="connsiteY4751"/>
              </a:cxn>
              <a:cxn ang="0">
                <a:pos x="connsiteX4752" y="connsiteY4752"/>
              </a:cxn>
              <a:cxn ang="0">
                <a:pos x="connsiteX4753" y="connsiteY4753"/>
              </a:cxn>
              <a:cxn ang="0">
                <a:pos x="connsiteX4754" y="connsiteY4754"/>
              </a:cxn>
              <a:cxn ang="0">
                <a:pos x="connsiteX4755" y="connsiteY4755"/>
              </a:cxn>
              <a:cxn ang="0">
                <a:pos x="connsiteX4756" y="connsiteY4756"/>
              </a:cxn>
              <a:cxn ang="0">
                <a:pos x="connsiteX4757" y="connsiteY4757"/>
              </a:cxn>
              <a:cxn ang="0">
                <a:pos x="connsiteX4758" y="connsiteY4758"/>
              </a:cxn>
              <a:cxn ang="0">
                <a:pos x="connsiteX4759" y="connsiteY4759"/>
              </a:cxn>
              <a:cxn ang="0">
                <a:pos x="connsiteX4760" y="connsiteY4760"/>
              </a:cxn>
              <a:cxn ang="0">
                <a:pos x="connsiteX4761" y="connsiteY4761"/>
              </a:cxn>
              <a:cxn ang="0">
                <a:pos x="connsiteX4762" y="connsiteY4762"/>
              </a:cxn>
              <a:cxn ang="0">
                <a:pos x="connsiteX4763" y="connsiteY4763"/>
              </a:cxn>
              <a:cxn ang="0">
                <a:pos x="connsiteX4764" y="connsiteY4764"/>
              </a:cxn>
              <a:cxn ang="0">
                <a:pos x="connsiteX4765" y="connsiteY4765"/>
              </a:cxn>
              <a:cxn ang="0">
                <a:pos x="connsiteX4766" y="connsiteY4766"/>
              </a:cxn>
              <a:cxn ang="0">
                <a:pos x="connsiteX4767" y="connsiteY4767"/>
              </a:cxn>
              <a:cxn ang="0">
                <a:pos x="connsiteX4768" y="connsiteY4768"/>
              </a:cxn>
              <a:cxn ang="0">
                <a:pos x="connsiteX4769" y="connsiteY4769"/>
              </a:cxn>
              <a:cxn ang="0">
                <a:pos x="connsiteX4770" y="connsiteY4770"/>
              </a:cxn>
              <a:cxn ang="0">
                <a:pos x="connsiteX4771" y="connsiteY4771"/>
              </a:cxn>
              <a:cxn ang="0">
                <a:pos x="connsiteX4772" y="connsiteY4772"/>
              </a:cxn>
              <a:cxn ang="0">
                <a:pos x="connsiteX4773" y="connsiteY4773"/>
              </a:cxn>
              <a:cxn ang="0">
                <a:pos x="connsiteX4774" y="connsiteY4774"/>
              </a:cxn>
              <a:cxn ang="0">
                <a:pos x="connsiteX4775" y="connsiteY4775"/>
              </a:cxn>
              <a:cxn ang="0">
                <a:pos x="connsiteX4776" y="connsiteY4776"/>
              </a:cxn>
              <a:cxn ang="0">
                <a:pos x="connsiteX4777" y="connsiteY4777"/>
              </a:cxn>
              <a:cxn ang="0">
                <a:pos x="connsiteX4778" y="connsiteY4778"/>
              </a:cxn>
              <a:cxn ang="0">
                <a:pos x="connsiteX4779" y="connsiteY4779"/>
              </a:cxn>
              <a:cxn ang="0">
                <a:pos x="connsiteX4780" y="connsiteY4780"/>
              </a:cxn>
              <a:cxn ang="0">
                <a:pos x="connsiteX4781" y="connsiteY4781"/>
              </a:cxn>
              <a:cxn ang="0">
                <a:pos x="connsiteX4782" y="connsiteY4782"/>
              </a:cxn>
              <a:cxn ang="0">
                <a:pos x="connsiteX4783" y="connsiteY4783"/>
              </a:cxn>
              <a:cxn ang="0">
                <a:pos x="connsiteX4784" y="connsiteY4784"/>
              </a:cxn>
              <a:cxn ang="0">
                <a:pos x="connsiteX4785" y="connsiteY4785"/>
              </a:cxn>
              <a:cxn ang="0">
                <a:pos x="connsiteX4786" y="connsiteY4786"/>
              </a:cxn>
              <a:cxn ang="0">
                <a:pos x="connsiteX4787" y="connsiteY4787"/>
              </a:cxn>
              <a:cxn ang="0">
                <a:pos x="connsiteX4788" y="connsiteY4788"/>
              </a:cxn>
              <a:cxn ang="0">
                <a:pos x="connsiteX4789" y="connsiteY4789"/>
              </a:cxn>
              <a:cxn ang="0">
                <a:pos x="connsiteX4790" y="connsiteY4790"/>
              </a:cxn>
              <a:cxn ang="0">
                <a:pos x="connsiteX4791" y="connsiteY4791"/>
              </a:cxn>
              <a:cxn ang="0">
                <a:pos x="connsiteX4792" y="connsiteY4792"/>
              </a:cxn>
              <a:cxn ang="0">
                <a:pos x="connsiteX4793" y="connsiteY4793"/>
              </a:cxn>
              <a:cxn ang="0">
                <a:pos x="connsiteX4794" y="connsiteY4794"/>
              </a:cxn>
              <a:cxn ang="0">
                <a:pos x="connsiteX4795" y="connsiteY4795"/>
              </a:cxn>
              <a:cxn ang="0">
                <a:pos x="connsiteX4796" y="connsiteY4796"/>
              </a:cxn>
              <a:cxn ang="0">
                <a:pos x="connsiteX4797" y="connsiteY4797"/>
              </a:cxn>
              <a:cxn ang="0">
                <a:pos x="connsiteX4798" y="connsiteY4798"/>
              </a:cxn>
              <a:cxn ang="0">
                <a:pos x="connsiteX4799" y="connsiteY4799"/>
              </a:cxn>
              <a:cxn ang="0">
                <a:pos x="connsiteX4800" y="connsiteY4800"/>
              </a:cxn>
              <a:cxn ang="0">
                <a:pos x="connsiteX4801" y="connsiteY4801"/>
              </a:cxn>
              <a:cxn ang="0">
                <a:pos x="connsiteX4802" y="connsiteY4802"/>
              </a:cxn>
              <a:cxn ang="0">
                <a:pos x="connsiteX4803" y="connsiteY4803"/>
              </a:cxn>
              <a:cxn ang="0">
                <a:pos x="connsiteX4804" y="connsiteY4804"/>
              </a:cxn>
              <a:cxn ang="0">
                <a:pos x="connsiteX4805" y="connsiteY4805"/>
              </a:cxn>
              <a:cxn ang="0">
                <a:pos x="connsiteX4806" y="connsiteY4806"/>
              </a:cxn>
              <a:cxn ang="0">
                <a:pos x="connsiteX4807" y="connsiteY4807"/>
              </a:cxn>
              <a:cxn ang="0">
                <a:pos x="connsiteX4808" y="connsiteY4808"/>
              </a:cxn>
              <a:cxn ang="0">
                <a:pos x="connsiteX4809" y="connsiteY4809"/>
              </a:cxn>
              <a:cxn ang="0">
                <a:pos x="connsiteX4810" y="connsiteY4810"/>
              </a:cxn>
              <a:cxn ang="0">
                <a:pos x="connsiteX4811" y="connsiteY4811"/>
              </a:cxn>
              <a:cxn ang="0">
                <a:pos x="connsiteX4812" y="connsiteY4812"/>
              </a:cxn>
              <a:cxn ang="0">
                <a:pos x="connsiteX4813" y="connsiteY4813"/>
              </a:cxn>
              <a:cxn ang="0">
                <a:pos x="connsiteX4814" y="connsiteY4814"/>
              </a:cxn>
              <a:cxn ang="0">
                <a:pos x="connsiteX4815" y="connsiteY4815"/>
              </a:cxn>
              <a:cxn ang="0">
                <a:pos x="connsiteX4816" y="connsiteY4816"/>
              </a:cxn>
              <a:cxn ang="0">
                <a:pos x="connsiteX4817" y="connsiteY4817"/>
              </a:cxn>
              <a:cxn ang="0">
                <a:pos x="connsiteX4818" y="connsiteY4818"/>
              </a:cxn>
              <a:cxn ang="0">
                <a:pos x="connsiteX4819" y="connsiteY4819"/>
              </a:cxn>
              <a:cxn ang="0">
                <a:pos x="connsiteX4820" y="connsiteY4820"/>
              </a:cxn>
              <a:cxn ang="0">
                <a:pos x="connsiteX4821" y="connsiteY4821"/>
              </a:cxn>
              <a:cxn ang="0">
                <a:pos x="connsiteX4822" y="connsiteY4822"/>
              </a:cxn>
              <a:cxn ang="0">
                <a:pos x="connsiteX4823" y="connsiteY4823"/>
              </a:cxn>
              <a:cxn ang="0">
                <a:pos x="connsiteX4824" y="connsiteY4824"/>
              </a:cxn>
              <a:cxn ang="0">
                <a:pos x="connsiteX4825" y="connsiteY4825"/>
              </a:cxn>
              <a:cxn ang="0">
                <a:pos x="connsiteX4826" y="connsiteY4826"/>
              </a:cxn>
              <a:cxn ang="0">
                <a:pos x="connsiteX4827" y="connsiteY4827"/>
              </a:cxn>
              <a:cxn ang="0">
                <a:pos x="connsiteX4828" y="connsiteY4828"/>
              </a:cxn>
              <a:cxn ang="0">
                <a:pos x="connsiteX4829" y="connsiteY4829"/>
              </a:cxn>
              <a:cxn ang="0">
                <a:pos x="connsiteX4830" y="connsiteY4830"/>
              </a:cxn>
              <a:cxn ang="0">
                <a:pos x="connsiteX4831" y="connsiteY4831"/>
              </a:cxn>
              <a:cxn ang="0">
                <a:pos x="connsiteX4832" y="connsiteY4832"/>
              </a:cxn>
              <a:cxn ang="0">
                <a:pos x="connsiteX4833" y="connsiteY4833"/>
              </a:cxn>
              <a:cxn ang="0">
                <a:pos x="connsiteX4834" y="connsiteY4834"/>
              </a:cxn>
              <a:cxn ang="0">
                <a:pos x="connsiteX4835" y="connsiteY4835"/>
              </a:cxn>
              <a:cxn ang="0">
                <a:pos x="connsiteX4836" y="connsiteY4836"/>
              </a:cxn>
              <a:cxn ang="0">
                <a:pos x="connsiteX4837" y="connsiteY4837"/>
              </a:cxn>
              <a:cxn ang="0">
                <a:pos x="connsiteX4838" y="connsiteY4838"/>
              </a:cxn>
              <a:cxn ang="0">
                <a:pos x="connsiteX4839" y="connsiteY4839"/>
              </a:cxn>
              <a:cxn ang="0">
                <a:pos x="connsiteX4840" y="connsiteY4840"/>
              </a:cxn>
              <a:cxn ang="0">
                <a:pos x="connsiteX4841" y="connsiteY4841"/>
              </a:cxn>
              <a:cxn ang="0">
                <a:pos x="connsiteX4842" y="connsiteY4842"/>
              </a:cxn>
              <a:cxn ang="0">
                <a:pos x="connsiteX4843" y="connsiteY4843"/>
              </a:cxn>
              <a:cxn ang="0">
                <a:pos x="connsiteX4844" y="connsiteY4844"/>
              </a:cxn>
              <a:cxn ang="0">
                <a:pos x="connsiteX4845" y="connsiteY4845"/>
              </a:cxn>
              <a:cxn ang="0">
                <a:pos x="connsiteX4846" y="connsiteY4846"/>
              </a:cxn>
              <a:cxn ang="0">
                <a:pos x="connsiteX4847" y="connsiteY4847"/>
              </a:cxn>
              <a:cxn ang="0">
                <a:pos x="connsiteX4848" y="connsiteY4848"/>
              </a:cxn>
              <a:cxn ang="0">
                <a:pos x="connsiteX4849" y="connsiteY4849"/>
              </a:cxn>
              <a:cxn ang="0">
                <a:pos x="connsiteX4850" y="connsiteY4850"/>
              </a:cxn>
              <a:cxn ang="0">
                <a:pos x="connsiteX4851" y="connsiteY4851"/>
              </a:cxn>
              <a:cxn ang="0">
                <a:pos x="connsiteX4852" y="connsiteY4852"/>
              </a:cxn>
              <a:cxn ang="0">
                <a:pos x="connsiteX4853" y="connsiteY4853"/>
              </a:cxn>
              <a:cxn ang="0">
                <a:pos x="connsiteX4854" y="connsiteY4854"/>
              </a:cxn>
              <a:cxn ang="0">
                <a:pos x="connsiteX4855" y="connsiteY4855"/>
              </a:cxn>
              <a:cxn ang="0">
                <a:pos x="connsiteX4856" y="connsiteY4856"/>
              </a:cxn>
              <a:cxn ang="0">
                <a:pos x="connsiteX4857" y="connsiteY4857"/>
              </a:cxn>
              <a:cxn ang="0">
                <a:pos x="connsiteX4858" y="connsiteY4858"/>
              </a:cxn>
              <a:cxn ang="0">
                <a:pos x="connsiteX4859" y="connsiteY4859"/>
              </a:cxn>
              <a:cxn ang="0">
                <a:pos x="connsiteX4860" y="connsiteY4860"/>
              </a:cxn>
              <a:cxn ang="0">
                <a:pos x="connsiteX4861" y="connsiteY4861"/>
              </a:cxn>
              <a:cxn ang="0">
                <a:pos x="connsiteX4862" y="connsiteY4862"/>
              </a:cxn>
              <a:cxn ang="0">
                <a:pos x="connsiteX4863" y="connsiteY4863"/>
              </a:cxn>
              <a:cxn ang="0">
                <a:pos x="connsiteX4864" y="connsiteY4864"/>
              </a:cxn>
              <a:cxn ang="0">
                <a:pos x="connsiteX4865" y="connsiteY4865"/>
              </a:cxn>
              <a:cxn ang="0">
                <a:pos x="connsiteX4866" y="connsiteY4866"/>
              </a:cxn>
              <a:cxn ang="0">
                <a:pos x="connsiteX4867" y="connsiteY4867"/>
              </a:cxn>
              <a:cxn ang="0">
                <a:pos x="connsiteX4868" y="connsiteY4868"/>
              </a:cxn>
              <a:cxn ang="0">
                <a:pos x="connsiteX4869" y="connsiteY4869"/>
              </a:cxn>
              <a:cxn ang="0">
                <a:pos x="connsiteX4870" y="connsiteY4870"/>
              </a:cxn>
              <a:cxn ang="0">
                <a:pos x="connsiteX4871" y="connsiteY4871"/>
              </a:cxn>
              <a:cxn ang="0">
                <a:pos x="connsiteX4872" y="connsiteY4872"/>
              </a:cxn>
              <a:cxn ang="0">
                <a:pos x="connsiteX4873" y="connsiteY4873"/>
              </a:cxn>
              <a:cxn ang="0">
                <a:pos x="connsiteX4874" y="connsiteY4874"/>
              </a:cxn>
              <a:cxn ang="0">
                <a:pos x="connsiteX4875" y="connsiteY4875"/>
              </a:cxn>
              <a:cxn ang="0">
                <a:pos x="connsiteX4876" y="connsiteY4876"/>
              </a:cxn>
              <a:cxn ang="0">
                <a:pos x="connsiteX4877" y="connsiteY4877"/>
              </a:cxn>
              <a:cxn ang="0">
                <a:pos x="connsiteX4878" y="connsiteY4878"/>
              </a:cxn>
              <a:cxn ang="0">
                <a:pos x="connsiteX4879" y="connsiteY4879"/>
              </a:cxn>
              <a:cxn ang="0">
                <a:pos x="connsiteX4880" y="connsiteY4880"/>
              </a:cxn>
              <a:cxn ang="0">
                <a:pos x="connsiteX4881" y="connsiteY4881"/>
              </a:cxn>
              <a:cxn ang="0">
                <a:pos x="connsiteX4882" y="connsiteY4882"/>
              </a:cxn>
              <a:cxn ang="0">
                <a:pos x="connsiteX4883" y="connsiteY4883"/>
              </a:cxn>
              <a:cxn ang="0">
                <a:pos x="connsiteX4884" y="connsiteY4884"/>
              </a:cxn>
              <a:cxn ang="0">
                <a:pos x="connsiteX4885" y="connsiteY4885"/>
              </a:cxn>
              <a:cxn ang="0">
                <a:pos x="connsiteX4886" y="connsiteY4886"/>
              </a:cxn>
              <a:cxn ang="0">
                <a:pos x="connsiteX4887" y="connsiteY4887"/>
              </a:cxn>
              <a:cxn ang="0">
                <a:pos x="connsiteX4888" y="connsiteY4888"/>
              </a:cxn>
              <a:cxn ang="0">
                <a:pos x="connsiteX4889" y="connsiteY4889"/>
              </a:cxn>
              <a:cxn ang="0">
                <a:pos x="connsiteX4890" y="connsiteY4890"/>
              </a:cxn>
              <a:cxn ang="0">
                <a:pos x="connsiteX4891" y="connsiteY4891"/>
              </a:cxn>
              <a:cxn ang="0">
                <a:pos x="connsiteX4892" y="connsiteY4892"/>
              </a:cxn>
              <a:cxn ang="0">
                <a:pos x="connsiteX4893" y="connsiteY4893"/>
              </a:cxn>
              <a:cxn ang="0">
                <a:pos x="connsiteX4894" y="connsiteY4894"/>
              </a:cxn>
              <a:cxn ang="0">
                <a:pos x="connsiteX4895" y="connsiteY4895"/>
              </a:cxn>
              <a:cxn ang="0">
                <a:pos x="connsiteX4896" y="connsiteY4896"/>
              </a:cxn>
              <a:cxn ang="0">
                <a:pos x="connsiteX4897" y="connsiteY4897"/>
              </a:cxn>
              <a:cxn ang="0">
                <a:pos x="connsiteX4898" y="connsiteY4898"/>
              </a:cxn>
              <a:cxn ang="0">
                <a:pos x="connsiteX4899" y="connsiteY4899"/>
              </a:cxn>
              <a:cxn ang="0">
                <a:pos x="connsiteX4900" y="connsiteY4900"/>
              </a:cxn>
              <a:cxn ang="0">
                <a:pos x="connsiteX4901" y="connsiteY4901"/>
              </a:cxn>
              <a:cxn ang="0">
                <a:pos x="connsiteX4902" y="connsiteY4902"/>
              </a:cxn>
              <a:cxn ang="0">
                <a:pos x="connsiteX4903" y="connsiteY4903"/>
              </a:cxn>
              <a:cxn ang="0">
                <a:pos x="connsiteX4904" y="connsiteY4904"/>
              </a:cxn>
              <a:cxn ang="0">
                <a:pos x="connsiteX4905" y="connsiteY4905"/>
              </a:cxn>
              <a:cxn ang="0">
                <a:pos x="connsiteX4906" y="connsiteY4906"/>
              </a:cxn>
              <a:cxn ang="0">
                <a:pos x="connsiteX4907" y="connsiteY4907"/>
              </a:cxn>
              <a:cxn ang="0">
                <a:pos x="connsiteX4908" y="connsiteY4908"/>
              </a:cxn>
              <a:cxn ang="0">
                <a:pos x="connsiteX4909" y="connsiteY4909"/>
              </a:cxn>
              <a:cxn ang="0">
                <a:pos x="connsiteX4910" y="connsiteY4910"/>
              </a:cxn>
              <a:cxn ang="0">
                <a:pos x="connsiteX4911" y="connsiteY4911"/>
              </a:cxn>
              <a:cxn ang="0">
                <a:pos x="connsiteX4912" y="connsiteY4912"/>
              </a:cxn>
              <a:cxn ang="0">
                <a:pos x="connsiteX4913" y="connsiteY4913"/>
              </a:cxn>
              <a:cxn ang="0">
                <a:pos x="connsiteX4914" y="connsiteY4914"/>
              </a:cxn>
              <a:cxn ang="0">
                <a:pos x="connsiteX4915" y="connsiteY4915"/>
              </a:cxn>
              <a:cxn ang="0">
                <a:pos x="connsiteX4916" y="connsiteY4916"/>
              </a:cxn>
              <a:cxn ang="0">
                <a:pos x="connsiteX4917" y="connsiteY4917"/>
              </a:cxn>
              <a:cxn ang="0">
                <a:pos x="connsiteX4918" y="connsiteY4918"/>
              </a:cxn>
              <a:cxn ang="0">
                <a:pos x="connsiteX4919" y="connsiteY4919"/>
              </a:cxn>
              <a:cxn ang="0">
                <a:pos x="connsiteX4920" y="connsiteY4920"/>
              </a:cxn>
              <a:cxn ang="0">
                <a:pos x="connsiteX4921" y="connsiteY4921"/>
              </a:cxn>
              <a:cxn ang="0">
                <a:pos x="connsiteX4922" y="connsiteY4922"/>
              </a:cxn>
              <a:cxn ang="0">
                <a:pos x="connsiteX4923" y="connsiteY4923"/>
              </a:cxn>
              <a:cxn ang="0">
                <a:pos x="connsiteX4924" y="connsiteY4924"/>
              </a:cxn>
              <a:cxn ang="0">
                <a:pos x="connsiteX4925" y="connsiteY4925"/>
              </a:cxn>
              <a:cxn ang="0">
                <a:pos x="connsiteX4926" y="connsiteY4926"/>
              </a:cxn>
              <a:cxn ang="0">
                <a:pos x="connsiteX4927" y="connsiteY4927"/>
              </a:cxn>
              <a:cxn ang="0">
                <a:pos x="connsiteX4928" y="connsiteY4928"/>
              </a:cxn>
              <a:cxn ang="0">
                <a:pos x="connsiteX4929" y="connsiteY4929"/>
              </a:cxn>
              <a:cxn ang="0">
                <a:pos x="connsiteX4930" y="connsiteY4930"/>
              </a:cxn>
              <a:cxn ang="0">
                <a:pos x="connsiteX4931" y="connsiteY4931"/>
              </a:cxn>
              <a:cxn ang="0">
                <a:pos x="connsiteX4932" y="connsiteY4932"/>
              </a:cxn>
              <a:cxn ang="0">
                <a:pos x="connsiteX4933" y="connsiteY4933"/>
              </a:cxn>
              <a:cxn ang="0">
                <a:pos x="connsiteX4934" y="connsiteY4934"/>
              </a:cxn>
              <a:cxn ang="0">
                <a:pos x="connsiteX4935" y="connsiteY4935"/>
              </a:cxn>
              <a:cxn ang="0">
                <a:pos x="connsiteX4936" y="connsiteY4936"/>
              </a:cxn>
              <a:cxn ang="0">
                <a:pos x="connsiteX4937" y="connsiteY4937"/>
              </a:cxn>
              <a:cxn ang="0">
                <a:pos x="connsiteX4938" y="connsiteY4938"/>
              </a:cxn>
              <a:cxn ang="0">
                <a:pos x="connsiteX4939" y="connsiteY4939"/>
              </a:cxn>
              <a:cxn ang="0">
                <a:pos x="connsiteX4940" y="connsiteY4940"/>
              </a:cxn>
              <a:cxn ang="0">
                <a:pos x="connsiteX4941" y="connsiteY4941"/>
              </a:cxn>
              <a:cxn ang="0">
                <a:pos x="connsiteX4942" y="connsiteY4942"/>
              </a:cxn>
              <a:cxn ang="0">
                <a:pos x="connsiteX4943" y="connsiteY4943"/>
              </a:cxn>
              <a:cxn ang="0">
                <a:pos x="connsiteX4944" y="connsiteY4944"/>
              </a:cxn>
              <a:cxn ang="0">
                <a:pos x="connsiteX4945" y="connsiteY4945"/>
              </a:cxn>
              <a:cxn ang="0">
                <a:pos x="connsiteX4946" y="connsiteY4946"/>
              </a:cxn>
              <a:cxn ang="0">
                <a:pos x="connsiteX4947" y="connsiteY4947"/>
              </a:cxn>
              <a:cxn ang="0">
                <a:pos x="connsiteX4948" y="connsiteY4948"/>
              </a:cxn>
              <a:cxn ang="0">
                <a:pos x="connsiteX4949" y="connsiteY4949"/>
              </a:cxn>
              <a:cxn ang="0">
                <a:pos x="connsiteX4950" y="connsiteY4950"/>
              </a:cxn>
              <a:cxn ang="0">
                <a:pos x="connsiteX4951" y="connsiteY4951"/>
              </a:cxn>
              <a:cxn ang="0">
                <a:pos x="connsiteX4952" y="connsiteY4952"/>
              </a:cxn>
              <a:cxn ang="0">
                <a:pos x="connsiteX4953" y="connsiteY4953"/>
              </a:cxn>
              <a:cxn ang="0">
                <a:pos x="connsiteX4954" y="connsiteY4954"/>
              </a:cxn>
              <a:cxn ang="0">
                <a:pos x="connsiteX4955" y="connsiteY4955"/>
              </a:cxn>
              <a:cxn ang="0">
                <a:pos x="connsiteX4956" y="connsiteY4956"/>
              </a:cxn>
              <a:cxn ang="0">
                <a:pos x="connsiteX4957" y="connsiteY4957"/>
              </a:cxn>
              <a:cxn ang="0">
                <a:pos x="connsiteX4958" y="connsiteY4958"/>
              </a:cxn>
              <a:cxn ang="0">
                <a:pos x="connsiteX4959" y="connsiteY4959"/>
              </a:cxn>
              <a:cxn ang="0">
                <a:pos x="connsiteX4960" y="connsiteY4960"/>
              </a:cxn>
              <a:cxn ang="0">
                <a:pos x="connsiteX4961" y="connsiteY4961"/>
              </a:cxn>
              <a:cxn ang="0">
                <a:pos x="connsiteX4962" y="connsiteY4962"/>
              </a:cxn>
              <a:cxn ang="0">
                <a:pos x="connsiteX4963" y="connsiteY4963"/>
              </a:cxn>
              <a:cxn ang="0">
                <a:pos x="connsiteX4964" y="connsiteY4964"/>
              </a:cxn>
              <a:cxn ang="0">
                <a:pos x="connsiteX4965" y="connsiteY4965"/>
              </a:cxn>
              <a:cxn ang="0">
                <a:pos x="connsiteX4966" y="connsiteY4966"/>
              </a:cxn>
              <a:cxn ang="0">
                <a:pos x="connsiteX4967" y="connsiteY4967"/>
              </a:cxn>
              <a:cxn ang="0">
                <a:pos x="connsiteX4968" y="connsiteY4968"/>
              </a:cxn>
              <a:cxn ang="0">
                <a:pos x="connsiteX4969" y="connsiteY4969"/>
              </a:cxn>
              <a:cxn ang="0">
                <a:pos x="connsiteX4970" y="connsiteY4970"/>
              </a:cxn>
              <a:cxn ang="0">
                <a:pos x="connsiteX4971" y="connsiteY4971"/>
              </a:cxn>
              <a:cxn ang="0">
                <a:pos x="connsiteX4972" y="connsiteY4972"/>
              </a:cxn>
              <a:cxn ang="0">
                <a:pos x="connsiteX4973" y="connsiteY4973"/>
              </a:cxn>
              <a:cxn ang="0">
                <a:pos x="connsiteX4974" y="connsiteY4974"/>
              </a:cxn>
              <a:cxn ang="0">
                <a:pos x="connsiteX4975" y="connsiteY4975"/>
              </a:cxn>
              <a:cxn ang="0">
                <a:pos x="connsiteX4976" y="connsiteY4976"/>
              </a:cxn>
              <a:cxn ang="0">
                <a:pos x="connsiteX4977" y="connsiteY4977"/>
              </a:cxn>
              <a:cxn ang="0">
                <a:pos x="connsiteX4978" y="connsiteY4978"/>
              </a:cxn>
              <a:cxn ang="0">
                <a:pos x="connsiteX4979" y="connsiteY4979"/>
              </a:cxn>
              <a:cxn ang="0">
                <a:pos x="connsiteX4980" y="connsiteY4980"/>
              </a:cxn>
              <a:cxn ang="0">
                <a:pos x="connsiteX4981" y="connsiteY4981"/>
              </a:cxn>
              <a:cxn ang="0">
                <a:pos x="connsiteX4982" y="connsiteY4982"/>
              </a:cxn>
              <a:cxn ang="0">
                <a:pos x="connsiteX4983" y="connsiteY4983"/>
              </a:cxn>
              <a:cxn ang="0">
                <a:pos x="connsiteX4984" y="connsiteY4984"/>
              </a:cxn>
              <a:cxn ang="0">
                <a:pos x="connsiteX4985" y="connsiteY4985"/>
              </a:cxn>
              <a:cxn ang="0">
                <a:pos x="connsiteX4986" y="connsiteY4986"/>
              </a:cxn>
              <a:cxn ang="0">
                <a:pos x="connsiteX4987" y="connsiteY4987"/>
              </a:cxn>
              <a:cxn ang="0">
                <a:pos x="connsiteX4988" y="connsiteY4988"/>
              </a:cxn>
              <a:cxn ang="0">
                <a:pos x="connsiteX4989" y="connsiteY4989"/>
              </a:cxn>
              <a:cxn ang="0">
                <a:pos x="connsiteX4990" y="connsiteY4990"/>
              </a:cxn>
              <a:cxn ang="0">
                <a:pos x="connsiteX4991" y="connsiteY4991"/>
              </a:cxn>
              <a:cxn ang="0">
                <a:pos x="connsiteX4992" y="connsiteY4992"/>
              </a:cxn>
              <a:cxn ang="0">
                <a:pos x="connsiteX4993" y="connsiteY4993"/>
              </a:cxn>
              <a:cxn ang="0">
                <a:pos x="connsiteX4994" y="connsiteY4994"/>
              </a:cxn>
              <a:cxn ang="0">
                <a:pos x="connsiteX4995" y="connsiteY4995"/>
              </a:cxn>
              <a:cxn ang="0">
                <a:pos x="connsiteX4996" y="connsiteY4996"/>
              </a:cxn>
              <a:cxn ang="0">
                <a:pos x="connsiteX4997" y="connsiteY4997"/>
              </a:cxn>
              <a:cxn ang="0">
                <a:pos x="connsiteX4998" y="connsiteY4998"/>
              </a:cxn>
              <a:cxn ang="0">
                <a:pos x="connsiteX4999" y="connsiteY4999"/>
              </a:cxn>
              <a:cxn ang="0">
                <a:pos x="connsiteX5000" y="connsiteY5000"/>
              </a:cxn>
              <a:cxn ang="0">
                <a:pos x="connsiteX5001" y="connsiteY5001"/>
              </a:cxn>
              <a:cxn ang="0">
                <a:pos x="connsiteX5002" y="connsiteY5002"/>
              </a:cxn>
              <a:cxn ang="0">
                <a:pos x="connsiteX5003" y="connsiteY5003"/>
              </a:cxn>
              <a:cxn ang="0">
                <a:pos x="connsiteX5004" y="connsiteY5004"/>
              </a:cxn>
              <a:cxn ang="0">
                <a:pos x="connsiteX5005" y="connsiteY5005"/>
              </a:cxn>
              <a:cxn ang="0">
                <a:pos x="connsiteX5006" y="connsiteY5006"/>
              </a:cxn>
              <a:cxn ang="0">
                <a:pos x="connsiteX5007" y="connsiteY5007"/>
              </a:cxn>
              <a:cxn ang="0">
                <a:pos x="connsiteX5008" y="connsiteY5008"/>
              </a:cxn>
              <a:cxn ang="0">
                <a:pos x="connsiteX5009" y="connsiteY5009"/>
              </a:cxn>
              <a:cxn ang="0">
                <a:pos x="connsiteX5010" y="connsiteY5010"/>
              </a:cxn>
              <a:cxn ang="0">
                <a:pos x="connsiteX5011" y="connsiteY5011"/>
              </a:cxn>
              <a:cxn ang="0">
                <a:pos x="connsiteX5012" y="connsiteY5012"/>
              </a:cxn>
              <a:cxn ang="0">
                <a:pos x="connsiteX5013" y="connsiteY5013"/>
              </a:cxn>
              <a:cxn ang="0">
                <a:pos x="connsiteX5014" y="connsiteY5014"/>
              </a:cxn>
              <a:cxn ang="0">
                <a:pos x="connsiteX5015" y="connsiteY5015"/>
              </a:cxn>
              <a:cxn ang="0">
                <a:pos x="connsiteX5016" y="connsiteY5016"/>
              </a:cxn>
              <a:cxn ang="0">
                <a:pos x="connsiteX5017" y="connsiteY5017"/>
              </a:cxn>
              <a:cxn ang="0">
                <a:pos x="connsiteX5018" y="connsiteY5018"/>
              </a:cxn>
              <a:cxn ang="0">
                <a:pos x="connsiteX5019" y="connsiteY5019"/>
              </a:cxn>
              <a:cxn ang="0">
                <a:pos x="connsiteX5020" y="connsiteY5020"/>
              </a:cxn>
              <a:cxn ang="0">
                <a:pos x="connsiteX5021" y="connsiteY5021"/>
              </a:cxn>
              <a:cxn ang="0">
                <a:pos x="connsiteX5022" y="connsiteY5022"/>
              </a:cxn>
              <a:cxn ang="0">
                <a:pos x="connsiteX5023" y="connsiteY5023"/>
              </a:cxn>
              <a:cxn ang="0">
                <a:pos x="connsiteX5024" y="connsiteY5024"/>
              </a:cxn>
              <a:cxn ang="0">
                <a:pos x="connsiteX5025" y="connsiteY5025"/>
              </a:cxn>
              <a:cxn ang="0">
                <a:pos x="connsiteX5026" y="connsiteY5026"/>
              </a:cxn>
              <a:cxn ang="0">
                <a:pos x="connsiteX5027" y="connsiteY5027"/>
              </a:cxn>
              <a:cxn ang="0">
                <a:pos x="connsiteX5028" y="connsiteY5028"/>
              </a:cxn>
              <a:cxn ang="0">
                <a:pos x="connsiteX5029" y="connsiteY5029"/>
              </a:cxn>
              <a:cxn ang="0">
                <a:pos x="connsiteX5030" y="connsiteY5030"/>
              </a:cxn>
              <a:cxn ang="0">
                <a:pos x="connsiteX5031" y="connsiteY5031"/>
              </a:cxn>
              <a:cxn ang="0">
                <a:pos x="connsiteX5032" y="connsiteY5032"/>
              </a:cxn>
              <a:cxn ang="0">
                <a:pos x="connsiteX5033" y="connsiteY5033"/>
              </a:cxn>
              <a:cxn ang="0">
                <a:pos x="connsiteX5034" y="connsiteY5034"/>
              </a:cxn>
              <a:cxn ang="0">
                <a:pos x="connsiteX5035" y="connsiteY5035"/>
              </a:cxn>
              <a:cxn ang="0">
                <a:pos x="connsiteX5036" y="connsiteY5036"/>
              </a:cxn>
              <a:cxn ang="0">
                <a:pos x="connsiteX5037" y="connsiteY5037"/>
              </a:cxn>
              <a:cxn ang="0">
                <a:pos x="connsiteX5038" y="connsiteY5038"/>
              </a:cxn>
              <a:cxn ang="0">
                <a:pos x="connsiteX5039" y="connsiteY5039"/>
              </a:cxn>
              <a:cxn ang="0">
                <a:pos x="connsiteX5040" y="connsiteY5040"/>
              </a:cxn>
              <a:cxn ang="0">
                <a:pos x="connsiteX5041" y="connsiteY5041"/>
              </a:cxn>
              <a:cxn ang="0">
                <a:pos x="connsiteX5042" y="connsiteY5042"/>
              </a:cxn>
              <a:cxn ang="0">
                <a:pos x="connsiteX5043" y="connsiteY5043"/>
              </a:cxn>
              <a:cxn ang="0">
                <a:pos x="connsiteX5044" y="connsiteY5044"/>
              </a:cxn>
              <a:cxn ang="0">
                <a:pos x="connsiteX5045" y="connsiteY5045"/>
              </a:cxn>
              <a:cxn ang="0">
                <a:pos x="connsiteX5046" y="connsiteY5046"/>
              </a:cxn>
              <a:cxn ang="0">
                <a:pos x="connsiteX5047" y="connsiteY5047"/>
              </a:cxn>
              <a:cxn ang="0">
                <a:pos x="connsiteX5048" y="connsiteY5048"/>
              </a:cxn>
              <a:cxn ang="0">
                <a:pos x="connsiteX5049" y="connsiteY5049"/>
              </a:cxn>
              <a:cxn ang="0">
                <a:pos x="connsiteX5050" y="connsiteY5050"/>
              </a:cxn>
              <a:cxn ang="0">
                <a:pos x="connsiteX5051" y="connsiteY5051"/>
              </a:cxn>
              <a:cxn ang="0">
                <a:pos x="connsiteX5052" y="connsiteY5052"/>
              </a:cxn>
              <a:cxn ang="0">
                <a:pos x="connsiteX5053" y="connsiteY5053"/>
              </a:cxn>
              <a:cxn ang="0">
                <a:pos x="connsiteX5054" y="connsiteY5054"/>
              </a:cxn>
              <a:cxn ang="0">
                <a:pos x="connsiteX5055" y="connsiteY5055"/>
              </a:cxn>
              <a:cxn ang="0">
                <a:pos x="connsiteX5056" y="connsiteY5056"/>
              </a:cxn>
              <a:cxn ang="0">
                <a:pos x="connsiteX5057" y="connsiteY5057"/>
              </a:cxn>
              <a:cxn ang="0">
                <a:pos x="connsiteX5058" y="connsiteY5058"/>
              </a:cxn>
              <a:cxn ang="0">
                <a:pos x="connsiteX5059" y="connsiteY5059"/>
              </a:cxn>
              <a:cxn ang="0">
                <a:pos x="connsiteX5060" y="connsiteY5060"/>
              </a:cxn>
              <a:cxn ang="0">
                <a:pos x="connsiteX5061" y="connsiteY5061"/>
              </a:cxn>
              <a:cxn ang="0">
                <a:pos x="connsiteX5062" y="connsiteY5062"/>
              </a:cxn>
              <a:cxn ang="0">
                <a:pos x="connsiteX5063" y="connsiteY5063"/>
              </a:cxn>
              <a:cxn ang="0">
                <a:pos x="connsiteX5064" y="connsiteY5064"/>
              </a:cxn>
              <a:cxn ang="0">
                <a:pos x="connsiteX5065" y="connsiteY5065"/>
              </a:cxn>
              <a:cxn ang="0">
                <a:pos x="connsiteX5066" y="connsiteY5066"/>
              </a:cxn>
              <a:cxn ang="0">
                <a:pos x="connsiteX5067" y="connsiteY5067"/>
              </a:cxn>
              <a:cxn ang="0">
                <a:pos x="connsiteX5068" y="connsiteY5068"/>
              </a:cxn>
              <a:cxn ang="0">
                <a:pos x="connsiteX5069" y="connsiteY5069"/>
              </a:cxn>
              <a:cxn ang="0">
                <a:pos x="connsiteX5070" y="connsiteY5070"/>
              </a:cxn>
              <a:cxn ang="0">
                <a:pos x="connsiteX5071" y="connsiteY5071"/>
              </a:cxn>
              <a:cxn ang="0">
                <a:pos x="connsiteX5072" y="connsiteY5072"/>
              </a:cxn>
              <a:cxn ang="0">
                <a:pos x="connsiteX5073" y="connsiteY5073"/>
              </a:cxn>
              <a:cxn ang="0">
                <a:pos x="connsiteX5074" y="connsiteY5074"/>
              </a:cxn>
              <a:cxn ang="0">
                <a:pos x="connsiteX5075" y="connsiteY5075"/>
              </a:cxn>
              <a:cxn ang="0">
                <a:pos x="connsiteX5076" y="connsiteY5076"/>
              </a:cxn>
              <a:cxn ang="0">
                <a:pos x="connsiteX5077" y="connsiteY5077"/>
              </a:cxn>
              <a:cxn ang="0">
                <a:pos x="connsiteX5078" y="connsiteY5078"/>
              </a:cxn>
              <a:cxn ang="0">
                <a:pos x="connsiteX5079" y="connsiteY5079"/>
              </a:cxn>
              <a:cxn ang="0">
                <a:pos x="connsiteX5080" y="connsiteY5080"/>
              </a:cxn>
              <a:cxn ang="0">
                <a:pos x="connsiteX5081" y="connsiteY5081"/>
              </a:cxn>
              <a:cxn ang="0">
                <a:pos x="connsiteX5082" y="connsiteY5082"/>
              </a:cxn>
              <a:cxn ang="0">
                <a:pos x="connsiteX5083" y="connsiteY5083"/>
              </a:cxn>
              <a:cxn ang="0">
                <a:pos x="connsiteX5084" y="connsiteY5084"/>
              </a:cxn>
              <a:cxn ang="0">
                <a:pos x="connsiteX5085" y="connsiteY5085"/>
              </a:cxn>
              <a:cxn ang="0">
                <a:pos x="connsiteX5086" y="connsiteY5086"/>
              </a:cxn>
              <a:cxn ang="0">
                <a:pos x="connsiteX5087" y="connsiteY5087"/>
              </a:cxn>
              <a:cxn ang="0">
                <a:pos x="connsiteX5088" y="connsiteY5088"/>
              </a:cxn>
              <a:cxn ang="0">
                <a:pos x="connsiteX5089" y="connsiteY5089"/>
              </a:cxn>
              <a:cxn ang="0">
                <a:pos x="connsiteX5090" y="connsiteY5090"/>
              </a:cxn>
              <a:cxn ang="0">
                <a:pos x="connsiteX5091" y="connsiteY5091"/>
              </a:cxn>
              <a:cxn ang="0">
                <a:pos x="connsiteX5092" y="connsiteY5092"/>
              </a:cxn>
              <a:cxn ang="0">
                <a:pos x="connsiteX5093" y="connsiteY5093"/>
              </a:cxn>
              <a:cxn ang="0">
                <a:pos x="connsiteX5094" y="connsiteY5094"/>
              </a:cxn>
              <a:cxn ang="0">
                <a:pos x="connsiteX5095" y="connsiteY5095"/>
              </a:cxn>
              <a:cxn ang="0">
                <a:pos x="connsiteX5096" y="connsiteY5096"/>
              </a:cxn>
              <a:cxn ang="0">
                <a:pos x="connsiteX5097" y="connsiteY5097"/>
              </a:cxn>
              <a:cxn ang="0">
                <a:pos x="connsiteX5098" y="connsiteY5098"/>
              </a:cxn>
              <a:cxn ang="0">
                <a:pos x="connsiteX5099" y="connsiteY5099"/>
              </a:cxn>
              <a:cxn ang="0">
                <a:pos x="connsiteX5100" y="connsiteY5100"/>
              </a:cxn>
              <a:cxn ang="0">
                <a:pos x="connsiteX5101" y="connsiteY5101"/>
              </a:cxn>
              <a:cxn ang="0">
                <a:pos x="connsiteX5102" y="connsiteY5102"/>
              </a:cxn>
              <a:cxn ang="0">
                <a:pos x="connsiteX5103" y="connsiteY5103"/>
              </a:cxn>
              <a:cxn ang="0">
                <a:pos x="connsiteX5104" y="connsiteY5104"/>
              </a:cxn>
              <a:cxn ang="0">
                <a:pos x="connsiteX5105" y="connsiteY5105"/>
              </a:cxn>
              <a:cxn ang="0">
                <a:pos x="connsiteX5106" y="connsiteY5106"/>
              </a:cxn>
              <a:cxn ang="0">
                <a:pos x="connsiteX5107" y="connsiteY5107"/>
              </a:cxn>
              <a:cxn ang="0">
                <a:pos x="connsiteX5108" y="connsiteY5108"/>
              </a:cxn>
              <a:cxn ang="0">
                <a:pos x="connsiteX5109" y="connsiteY5109"/>
              </a:cxn>
              <a:cxn ang="0">
                <a:pos x="connsiteX5110" y="connsiteY5110"/>
              </a:cxn>
              <a:cxn ang="0">
                <a:pos x="connsiteX5111" y="connsiteY5111"/>
              </a:cxn>
              <a:cxn ang="0">
                <a:pos x="connsiteX5112" y="connsiteY5112"/>
              </a:cxn>
              <a:cxn ang="0">
                <a:pos x="connsiteX5113" y="connsiteY5113"/>
              </a:cxn>
              <a:cxn ang="0">
                <a:pos x="connsiteX5114" y="connsiteY5114"/>
              </a:cxn>
              <a:cxn ang="0">
                <a:pos x="connsiteX5115" y="connsiteY5115"/>
              </a:cxn>
              <a:cxn ang="0">
                <a:pos x="connsiteX5116" y="connsiteY5116"/>
              </a:cxn>
              <a:cxn ang="0">
                <a:pos x="connsiteX5117" y="connsiteY5117"/>
              </a:cxn>
              <a:cxn ang="0">
                <a:pos x="connsiteX5118" y="connsiteY5118"/>
              </a:cxn>
              <a:cxn ang="0">
                <a:pos x="connsiteX5119" y="connsiteY5119"/>
              </a:cxn>
              <a:cxn ang="0">
                <a:pos x="connsiteX5120" y="connsiteY5120"/>
              </a:cxn>
              <a:cxn ang="0">
                <a:pos x="connsiteX5121" y="connsiteY5121"/>
              </a:cxn>
              <a:cxn ang="0">
                <a:pos x="connsiteX5122" y="connsiteY5122"/>
              </a:cxn>
              <a:cxn ang="0">
                <a:pos x="connsiteX5123" y="connsiteY5123"/>
              </a:cxn>
              <a:cxn ang="0">
                <a:pos x="connsiteX5124" y="connsiteY5124"/>
              </a:cxn>
              <a:cxn ang="0">
                <a:pos x="connsiteX5125" y="connsiteY5125"/>
              </a:cxn>
              <a:cxn ang="0">
                <a:pos x="connsiteX5126" y="connsiteY5126"/>
              </a:cxn>
              <a:cxn ang="0">
                <a:pos x="connsiteX5127" y="connsiteY5127"/>
              </a:cxn>
              <a:cxn ang="0">
                <a:pos x="connsiteX5128" y="connsiteY5128"/>
              </a:cxn>
              <a:cxn ang="0">
                <a:pos x="connsiteX5129" y="connsiteY5129"/>
              </a:cxn>
              <a:cxn ang="0">
                <a:pos x="connsiteX5130" y="connsiteY5130"/>
              </a:cxn>
              <a:cxn ang="0">
                <a:pos x="connsiteX5131" y="connsiteY5131"/>
              </a:cxn>
              <a:cxn ang="0">
                <a:pos x="connsiteX5132" y="connsiteY5132"/>
              </a:cxn>
              <a:cxn ang="0">
                <a:pos x="connsiteX5133" y="connsiteY5133"/>
              </a:cxn>
              <a:cxn ang="0">
                <a:pos x="connsiteX5134" y="connsiteY5134"/>
              </a:cxn>
              <a:cxn ang="0">
                <a:pos x="connsiteX5135" y="connsiteY5135"/>
              </a:cxn>
              <a:cxn ang="0">
                <a:pos x="connsiteX5136" y="connsiteY5136"/>
              </a:cxn>
              <a:cxn ang="0">
                <a:pos x="connsiteX5137" y="connsiteY5137"/>
              </a:cxn>
              <a:cxn ang="0">
                <a:pos x="connsiteX5138" y="connsiteY5138"/>
              </a:cxn>
              <a:cxn ang="0">
                <a:pos x="connsiteX5139" y="connsiteY5139"/>
              </a:cxn>
              <a:cxn ang="0">
                <a:pos x="connsiteX5140" y="connsiteY5140"/>
              </a:cxn>
              <a:cxn ang="0">
                <a:pos x="connsiteX5141" y="connsiteY5141"/>
              </a:cxn>
              <a:cxn ang="0">
                <a:pos x="connsiteX5142" y="connsiteY5142"/>
              </a:cxn>
              <a:cxn ang="0">
                <a:pos x="connsiteX5143" y="connsiteY5143"/>
              </a:cxn>
              <a:cxn ang="0">
                <a:pos x="connsiteX5144" y="connsiteY5144"/>
              </a:cxn>
              <a:cxn ang="0">
                <a:pos x="connsiteX5145" y="connsiteY5145"/>
              </a:cxn>
              <a:cxn ang="0">
                <a:pos x="connsiteX5146" y="connsiteY5146"/>
              </a:cxn>
              <a:cxn ang="0">
                <a:pos x="connsiteX5147" y="connsiteY5147"/>
              </a:cxn>
              <a:cxn ang="0">
                <a:pos x="connsiteX5148" y="connsiteY5148"/>
              </a:cxn>
              <a:cxn ang="0">
                <a:pos x="connsiteX5149" y="connsiteY5149"/>
              </a:cxn>
              <a:cxn ang="0">
                <a:pos x="connsiteX5150" y="connsiteY5150"/>
              </a:cxn>
              <a:cxn ang="0">
                <a:pos x="connsiteX5151" y="connsiteY5151"/>
              </a:cxn>
              <a:cxn ang="0">
                <a:pos x="connsiteX5152" y="connsiteY5152"/>
              </a:cxn>
              <a:cxn ang="0">
                <a:pos x="connsiteX5153" y="connsiteY5153"/>
              </a:cxn>
              <a:cxn ang="0">
                <a:pos x="connsiteX5154" y="connsiteY5154"/>
              </a:cxn>
              <a:cxn ang="0">
                <a:pos x="connsiteX5155" y="connsiteY5155"/>
              </a:cxn>
              <a:cxn ang="0">
                <a:pos x="connsiteX5156" y="connsiteY5156"/>
              </a:cxn>
              <a:cxn ang="0">
                <a:pos x="connsiteX5157" y="connsiteY5157"/>
              </a:cxn>
              <a:cxn ang="0">
                <a:pos x="connsiteX5158" y="connsiteY5158"/>
              </a:cxn>
              <a:cxn ang="0">
                <a:pos x="connsiteX5159" y="connsiteY5159"/>
              </a:cxn>
              <a:cxn ang="0">
                <a:pos x="connsiteX5160" y="connsiteY5160"/>
              </a:cxn>
              <a:cxn ang="0">
                <a:pos x="connsiteX5161" y="connsiteY5161"/>
              </a:cxn>
              <a:cxn ang="0">
                <a:pos x="connsiteX5162" y="connsiteY5162"/>
              </a:cxn>
              <a:cxn ang="0">
                <a:pos x="connsiteX5163" y="connsiteY5163"/>
              </a:cxn>
              <a:cxn ang="0">
                <a:pos x="connsiteX5164" y="connsiteY5164"/>
              </a:cxn>
              <a:cxn ang="0">
                <a:pos x="connsiteX5165" y="connsiteY5165"/>
              </a:cxn>
              <a:cxn ang="0">
                <a:pos x="connsiteX5166" y="connsiteY5166"/>
              </a:cxn>
              <a:cxn ang="0">
                <a:pos x="connsiteX5167" y="connsiteY5167"/>
              </a:cxn>
              <a:cxn ang="0">
                <a:pos x="connsiteX5168" y="connsiteY5168"/>
              </a:cxn>
              <a:cxn ang="0">
                <a:pos x="connsiteX5169" y="connsiteY5169"/>
              </a:cxn>
              <a:cxn ang="0">
                <a:pos x="connsiteX5170" y="connsiteY5170"/>
              </a:cxn>
              <a:cxn ang="0">
                <a:pos x="connsiteX5171" y="connsiteY5171"/>
              </a:cxn>
              <a:cxn ang="0">
                <a:pos x="connsiteX5172" y="connsiteY5172"/>
              </a:cxn>
              <a:cxn ang="0">
                <a:pos x="connsiteX5173" y="connsiteY5173"/>
              </a:cxn>
              <a:cxn ang="0">
                <a:pos x="connsiteX5174" y="connsiteY5174"/>
              </a:cxn>
              <a:cxn ang="0">
                <a:pos x="connsiteX5175" y="connsiteY5175"/>
              </a:cxn>
              <a:cxn ang="0">
                <a:pos x="connsiteX5176" y="connsiteY5176"/>
              </a:cxn>
              <a:cxn ang="0">
                <a:pos x="connsiteX5177" y="connsiteY5177"/>
              </a:cxn>
              <a:cxn ang="0">
                <a:pos x="connsiteX5178" y="connsiteY5178"/>
              </a:cxn>
              <a:cxn ang="0">
                <a:pos x="connsiteX5179" y="connsiteY5179"/>
              </a:cxn>
              <a:cxn ang="0">
                <a:pos x="connsiteX5180" y="connsiteY5180"/>
              </a:cxn>
              <a:cxn ang="0">
                <a:pos x="connsiteX5181" y="connsiteY5181"/>
              </a:cxn>
              <a:cxn ang="0">
                <a:pos x="connsiteX5182" y="connsiteY5182"/>
              </a:cxn>
              <a:cxn ang="0">
                <a:pos x="connsiteX5183" y="connsiteY5183"/>
              </a:cxn>
              <a:cxn ang="0">
                <a:pos x="connsiteX5184" y="connsiteY5184"/>
              </a:cxn>
              <a:cxn ang="0">
                <a:pos x="connsiteX5185" y="connsiteY5185"/>
              </a:cxn>
              <a:cxn ang="0">
                <a:pos x="connsiteX5186" y="connsiteY5186"/>
              </a:cxn>
              <a:cxn ang="0">
                <a:pos x="connsiteX5187" y="connsiteY5187"/>
              </a:cxn>
              <a:cxn ang="0">
                <a:pos x="connsiteX5188" y="connsiteY5188"/>
              </a:cxn>
              <a:cxn ang="0">
                <a:pos x="connsiteX5189" y="connsiteY5189"/>
              </a:cxn>
              <a:cxn ang="0">
                <a:pos x="connsiteX5190" y="connsiteY5190"/>
              </a:cxn>
              <a:cxn ang="0">
                <a:pos x="connsiteX5191" y="connsiteY5191"/>
              </a:cxn>
              <a:cxn ang="0">
                <a:pos x="connsiteX5192" y="connsiteY5192"/>
              </a:cxn>
              <a:cxn ang="0">
                <a:pos x="connsiteX5193" y="connsiteY5193"/>
              </a:cxn>
              <a:cxn ang="0">
                <a:pos x="connsiteX5194" y="connsiteY5194"/>
              </a:cxn>
              <a:cxn ang="0">
                <a:pos x="connsiteX5195" y="connsiteY5195"/>
              </a:cxn>
              <a:cxn ang="0">
                <a:pos x="connsiteX5196" y="connsiteY5196"/>
              </a:cxn>
              <a:cxn ang="0">
                <a:pos x="connsiteX5197" y="connsiteY5197"/>
              </a:cxn>
              <a:cxn ang="0">
                <a:pos x="connsiteX5198" y="connsiteY5198"/>
              </a:cxn>
              <a:cxn ang="0">
                <a:pos x="connsiteX5199" y="connsiteY5199"/>
              </a:cxn>
              <a:cxn ang="0">
                <a:pos x="connsiteX5200" y="connsiteY5200"/>
              </a:cxn>
              <a:cxn ang="0">
                <a:pos x="connsiteX5201" y="connsiteY5201"/>
              </a:cxn>
              <a:cxn ang="0">
                <a:pos x="connsiteX5202" y="connsiteY5202"/>
              </a:cxn>
              <a:cxn ang="0">
                <a:pos x="connsiteX5203" y="connsiteY5203"/>
              </a:cxn>
              <a:cxn ang="0">
                <a:pos x="connsiteX5204" y="connsiteY5204"/>
              </a:cxn>
              <a:cxn ang="0">
                <a:pos x="connsiteX5205" y="connsiteY5205"/>
              </a:cxn>
              <a:cxn ang="0">
                <a:pos x="connsiteX5206" y="connsiteY5206"/>
              </a:cxn>
              <a:cxn ang="0">
                <a:pos x="connsiteX5207" y="connsiteY5207"/>
              </a:cxn>
              <a:cxn ang="0">
                <a:pos x="connsiteX5208" y="connsiteY5208"/>
              </a:cxn>
              <a:cxn ang="0">
                <a:pos x="connsiteX5209" y="connsiteY5209"/>
              </a:cxn>
              <a:cxn ang="0">
                <a:pos x="connsiteX5210" y="connsiteY5210"/>
              </a:cxn>
              <a:cxn ang="0">
                <a:pos x="connsiteX5211" y="connsiteY5211"/>
              </a:cxn>
              <a:cxn ang="0">
                <a:pos x="connsiteX5212" y="connsiteY5212"/>
              </a:cxn>
              <a:cxn ang="0">
                <a:pos x="connsiteX5213" y="connsiteY5213"/>
              </a:cxn>
              <a:cxn ang="0">
                <a:pos x="connsiteX5214" y="connsiteY5214"/>
              </a:cxn>
              <a:cxn ang="0">
                <a:pos x="connsiteX5215" y="connsiteY5215"/>
              </a:cxn>
              <a:cxn ang="0">
                <a:pos x="connsiteX5216" y="connsiteY5216"/>
              </a:cxn>
              <a:cxn ang="0">
                <a:pos x="connsiteX5217" y="connsiteY5217"/>
              </a:cxn>
              <a:cxn ang="0">
                <a:pos x="connsiteX5218" y="connsiteY5218"/>
              </a:cxn>
              <a:cxn ang="0">
                <a:pos x="connsiteX5219" y="connsiteY5219"/>
              </a:cxn>
              <a:cxn ang="0">
                <a:pos x="connsiteX5220" y="connsiteY5220"/>
              </a:cxn>
              <a:cxn ang="0">
                <a:pos x="connsiteX5221" y="connsiteY5221"/>
              </a:cxn>
              <a:cxn ang="0">
                <a:pos x="connsiteX5222" y="connsiteY5222"/>
              </a:cxn>
              <a:cxn ang="0">
                <a:pos x="connsiteX5223" y="connsiteY5223"/>
              </a:cxn>
              <a:cxn ang="0">
                <a:pos x="connsiteX5224" y="connsiteY5224"/>
              </a:cxn>
              <a:cxn ang="0">
                <a:pos x="connsiteX5225" y="connsiteY5225"/>
              </a:cxn>
              <a:cxn ang="0">
                <a:pos x="connsiteX5226" y="connsiteY5226"/>
              </a:cxn>
              <a:cxn ang="0">
                <a:pos x="connsiteX5227" y="connsiteY5227"/>
              </a:cxn>
              <a:cxn ang="0">
                <a:pos x="connsiteX5228" y="connsiteY5228"/>
              </a:cxn>
              <a:cxn ang="0">
                <a:pos x="connsiteX5229" y="connsiteY5229"/>
              </a:cxn>
              <a:cxn ang="0">
                <a:pos x="connsiteX5230" y="connsiteY5230"/>
              </a:cxn>
              <a:cxn ang="0">
                <a:pos x="connsiteX5231" y="connsiteY5231"/>
              </a:cxn>
              <a:cxn ang="0">
                <a:pos x="connsiteX5232" y="connsiteY5232"/>
              </a:cxn>
              <a:cxn ang="0">
                <a:pos x="connsiteX5233" y="connsiteY5233"/>
              </a:cxn>
              <a:cxn ang="0">
                <a:pos x="connsiteX5234" y="connsiteY5234"/>
              </a:cxn>
              <a:cxn ang="0">
                <a:pos x="connsiteX5235" y="connsiteY5235"/>
              </a:cxn>
              <a:cxn ang="0">
                <a:pos x="connsiteX5236" y="connsiteY5236"/>
              </a:cxn>
              <a:cxn ang="0">
                <a:pos x="connsiteX5237" y="connsiteY5237"/>
              </a:cxn>
              <a:cxn ang="0">
                <a:pos x="connsiteX5238" y="connsiteY5238"/>
              </a:cxn>
              <a:cxn ang="0">
                <a:pos x="connsiteX5239" y="connsiteY5239"/>
              </a:cxn>
              <a:cxn ang="0">
                <a:pos x="connsiteX5240" y="connsiteY5240"/>
              </a:cxn>
              <a:cxn ang="0">
                <a:pos x="connsiteX5241" y="connsiteY5241"/>
              </a:cxn>
              <a:cxn ang="0">
                <a:pos x="connsiteX5242" y="connsiteY5242"/>
              </a:cxn>
              <a:cxn ang="0">
                <a:pos x="connsiteX5243" y="connsiteY5243"/>
              </a:cxn>
              <a:cxn ang="0">
                <a:pos x="connsiteX5244" y="connsiteY5244"/>
              </a:cxn>
              <a:cxn ang="0">
                <a:pos x="connsiteX5245" y="connsiteY5245"/>
              </a:cxn>
              <a:cxn ang="0">
                <a:pos x="connsiteX5246" y="connsiteY5246"/>
              </a:cxn>
              <a:cxn ang="0">
                <a:pos x="connsiteX5247" y="connsiteY5247"/>
              </a:cxn>
              <a:cxn ang="0">
                <a:pos x="connsiteX5248" y="connsiteY5248"/>
              </a:cxn>
              <a:cxn ang="0">
                <a:pos x="connsiteX5249" y="connsiteY5249"/>
              </a:cxn>
              <a:cxn ang="0">
                <a:pos x="connsiteX5250" y="connsiteY5250"/>
              </a:cxn>
              <a:cxn ang="0">
                <a:pos x="connsiteX5251" y="connsiteY5251"/>
              </a:cxn>
              <a:cxn ang="0">
                <a:pos x="connsiteX5252" y="connsiteY5252"/>
              </a:cxn>
              <a:cxn ang="0">
                <a:pos x="connsiteX5253" y="connsiteY5253"/>
              </a:cxn>
              <a:cxn ang="0">
                <a:pos x="connsiteX5254" y="connsiteY5254"/>
              </a:cxn>
              <a:cxn ang="0">
                <a:pos x="connsiteX5255" y="connsiteY5255"/>
              </a:cxn>
              <a:cxn ang="0">
                <a:pos x="connsiteX5256" y="connsiteY5256"/>
              </a:cxn>
              <a:cxn ang="0">
                <a:pos x="connsiteX5257" y="connsiteY5257"/>
              </a:cxn>
              <a:cxn ang="0">
                <a:pos x="connsiteX5258" y="connsiteY5258"/>
              </a:cxn>
              <a:cxn ang="0">
                <a:pos x="connsiteX5259" y="connsiteY5259"/>
              </a:cxn>
              <a:cxn ang="0">
                <a:pos x="connsiteX5260" y="connsiteY5260"/>
              </a:cxn>
              <a:cxn ang="0">
                <a:pos x="connsiteX5261" y="connsiteY5261"/>
              </a:cxn>
              <a:cxn ang="0">
                <a:pos x="connsiteX5262" y="connsiteY5262"/>
              </a:cxn>
              <a:cxn ang="0">
                <a:pos x="connsiteX5263" y="connsiteY5263"/>
              </a:cxn>
              <a:cxn ang="0">
                <a:pos x="connsiteX5264" y="connsiteY5264"/>
              </a:cxn>
              <a:cxn ang="0">
                <a:pos x="connsiteX5265" y="connsiteY5265"/>
              </a:cxn>
              <a:cxn ang="0">
                <a:pos x="connsiteX5266" y="connsiteY5266"/>
              </a:cxn>
              <a:cxn ang="0">
                <a:pos x="connsiteX5267" y="connsiteY5267"/>
              </a:cxn>
              <a:cxn ang="0">
                <a:pos x="connsiteX5268" y="connsiteY5268"/>
              </a:cxn>
              <a:cxn ang="0">
                <a:pos x="connsiteX5269" y="connsiteY5269"/>
              </a:cxn>
              <a:cxn ang="0">
                <a:pos x="connsiteX5270" y="connsiteY5270"/>
              </a:cxn>
              <a:cxn ang="0">
                <a:pos x="connsiteX5271" y="connsiteY5271"/>
              </a:cxn>
              <a:cxn ang="0">
                <a:pos x="connsiteX5272" y="connsiteY5272"/>
              </a:cxn>
              <a:cxn ang="0">
                <a:pos x="connsiteX5273" y="connsiteY5273"/>
              </a:cxn>
              <a:cxn ang="0">
                <a:pos x="connsiteX5274" y="connsiteY5274"/>
              </a:cxn>
              <a:cxn ang="0">
                <a:pos x="connsiteX5275" y="connsiteY5275"/>
              </a:cxn>
              <a:cxn ang="0">
                <a:pos x="connsiteX5276" y="connsiteY5276"/>
              </a:cxn>
              <a:cxn ang="0">
                <a:pos x="connsiteX5277" y="connsiteY5277"/>
              </a:cxn>
              <a:cxn ang="0">
                <a:pos x="connsiteX5278" y="connsiteY5278"/>
              </a:cxn>
              <a:cxn ang="0">
                <a:pos x="connsiteX5279" y="connsiteY5279"/>
              </a:cxn>
              <a:cxn ang="0">
                <a:pos x="connsiteX5280" y="connsiteY5280"/>
              </a:cxn>
              <a:cxn ang="0">
                <a:pos x="connsiteX5281" y="connsiteY5281"/>
              </a:cxn>
              <a:cxn ang="0">
                <a:pos x="connsiteX5282" y="connsiteY5282"/>
              </a:cxn>
              <a:cxn ang="0">
                <a:pos x="connsiteX5283" y="connsiteY5283"/>
              </a:cxn>
              <a:cxn ang="0">
                <a:pos x="connsiteX5284" y="connsiteY5284"/>
              </a:cxn>
              <a:cxn ang="0">
                <a:pos x="connsiteX5285" y="connsiteY5285"/>
              </a:cxn>
              <a:cxn ang="0">
                <a:pos x="connsiteX5286" y="connsiteY5286"/>
              </a:cxn>
              <a:cxn ang="0">
                <a:pos x="connsiteX5287" y="connsiteY5287"/>
              </a:cxn>
              <a:cxn ang="0">
                <a:pos x="connsiteX5288" y="connsiteY5288"/>
              </a:cxn>
              <a:cxn ang="0">
                <a:pos x="connsiteX5289" y="connsiteY5289"/>
              </a:cxn>
              <a:cxn ang="0">
                <a:pos x="connsiteX5290" y="connsiteY5290"/>
              </a:cxn>
              <a:cxn ang="0">
                <a:pos x="connsiteX5291" y="connsiteY5291"/>
              </a:cxn>
              <a:cxn ang="0">
                <a:pos x="connsiteX5292" y="connsiteY5292"/>
              </a:cxn>
              <a:cxn ang="0">
                <a:pos x="connsiteX5293" y="connsiteY5293"/>
              </a:cxn>
              <a:cxn ang="0">
                <a:pos x="connsiteX5294" y="connsiteY5294"/>
              </a:cxn>
              <a:cxn ang="0">
                <a:pos x="connsiteX5295" y="connsiteY5295"/>
              </a:cxn>
              <a:cxn ang="0">
                <a:pos x="connsiteX5296" y="connsiteY5296"/>
              </a:cxn>
              <a:cxn ang="0">
                <a:pos x="connsiteX5297" y="connsiteY5297"/>
              </a:cxn>
              <a:cxn ang="0">
                <a:pos x="connsiteX5298" y="connsiteY5298"/>
              </a:cxn>
              <a:cxn ang="0">
                <a:pos x="connsiteX5299" y="connsiteY5299"/>
              </a:cxn>
              <a:cxn ang="0">
                <a:pos x="connsiteX5300" y="connsiteY5300"/>
              </a:cxn>
              <a:cxn ang="0">
                <a:pos x="connsiteX5301" y="connsiteY5301"/>
              </a:cxn>
              <a:cxn ang="0">
                <a:pos x="connsiteX5302" y="connsiteY5302"/>
              </a:cxn>
              <a:cxn ang="0">
                <a:pos x="connsiteX5303" y="connsiteY5303"/>
              </a:cxn>
              <a:cxn ang="0">
                <a:pos x="connsiteX5304" y="connsiteY5304"/>
              </a:cxn>
              <a:cxn ang="0">
                <a:pos x="connsiteX5305" y="connsiteY5305"/>
              </a:cxn>
              <a:cxn ang="0">
                <a:pos x="connsiteX5306" y="connsiteY5306"/>
              </a:cxn>
              <a:cxn ang="0">
                <a:pos x="connsiteX5307" y="connsiteY5307"/>
              </a:cxn>
              <a:cxn ang="0">
                <a:pos x="connsiteX5308" y="connsiteY5308"/>
              </a:cxn>
              <a:cxn ang="0">
                <a:pos x="connsiteX5309" y="connsiteY5309"/>
              </a:cxn>
              <a:cxn ang="0">
                <a:pos x="connsiteX5310" y="connsiteY5310"/>
              </a:cxn>
              <a:cxn ang="0">
                <a:pos x="connsiteX5311" y="connsiteY5311"/>
              </a:cxn>
              <a:cxn ang="0">
                <a:pos x="connsiteX5312" y="connsiteY5312"/>
              </a:cxn>
              <a:cxn ang="0">
                <a:pos x="connsiteX5313" y="connsiteY5313"/>
              </a:cxn>
              <a:cxn ang="0">
                <a:pos x="connsiteX5314" y="connsiteY5314"/>
              </a:cxn>
              <a:cxn ang="0">
                <a:pos x="connsiteX5315" y="connsiteY5315"/>
              </a:cxn>
              <a:cxn ang="0">
                <a:pos x="connsiteX5316" y="connsiteY5316"/>
              </a:cxn>
              <a:cxn ang="0">
                <a:pos x="connsiteX5317" y="connsiteY5317"/>
              </a:cxn>
              <a:cxn ang="0">
                <a:pos x="connsiteX5318" y="connsiteY5318"/>
              </a:cxn>
              <a:cxn ang="0">
                <a:pos x="connsiteX5319" y="connsiteY5319"/>
              </a:cxn>
              <a:cxn ang="0">
                <a:pos x="connsiteX5320" y="connsiteY5320"/>
              </a:cxn>
              <a:cxn ang="0">
                <a:pos x="connsiteX5321" y="connsiteY5321"/>
              </a:cxn>
              <a:cxn ang="0">
                <a:pos x="connsiteX5322" y="connsiteY5322"/>
              </a:cxn>
              <a:cxn ang="0">
                <a:pos x="connsiteX5323" y="connsiteY5323"/>
              </a:cxn>
              <a:cxn ang="0">
                <a:pos x="connsiteX5324" y="connsiteY5324"/>
              </a:cxn>
              <a:cxn ang="0">
                <a:pos x="connsiteX5325" y="connsiteY5325"/>
              </a:cxn>
              <a:cxn ang="0">
                <a:pos x="connsiteX5326" y="connsiteY5326"/>
              </a:cxn>
              <a:cxn ang="0">
                <a:pos x="connsiteX5327" y="connsiteY5327"/>
              </a:cxn>
              <a:cxn ang="0">
                <a:pos x="connsiteX5328" y="connsiteY5328"/>
              </a:cxn>
              <a:cxn ang="0">
                <a:pos x="connsiteX5329" y="connsiteY5329"/>
              </a:cxn>
              <a:cxn ang="0">
                <a:pos x="connsiteX5330" y="connsiteY5330"/>
              </a:cxn>
              <a:cxn ang="0">
                <a:pos x="connsiteX5331" y="connsiteY5331"/>
              </a:cxn>
              <a:cxn ang="0">
                <a:pos x="connsiteX5332" y="connsiteY5332"/>
              </a:cxn>
              <a:cxn ang="0">
                <a:pos x="connsiteX5333" y="connsiteY5333"/>
              </a:cxn>
              <a:cxn ang="0">
                <a:pos x="connsiteX5334" y="connsiteY5334"/>
              </a:cxn>
              <a:cxn ang="0">
                <a:pos x="connsiteX5335" y="connsiteY5335"/>
              </a:cxn>
              <a:cxn ang="0">
                <a:pos x="connsiteX5336" y="connsiteY5336"/>
              </a:cxn>
              <a:cxn ang="0">
                <a:pos x="connsiteX5337" y="connsiteY5337"/>
              </a:cxn>
              <a:cxn ang="0">
                <a:pos x="connsiteX5338" y="connsiteY5338"/>
              </a:cxn>
              <a:cxn ang="0">
                <a:pos x="connsiteX5339" y="connsiteY5339"/>
              </a:cxn>
              <a:cxn ang="0">
                <a:pos x="connsiteX5340" y="connsiteY5340"/>
              </a:cxn>
              <a:cxn ang="0">
                <a:pos x="connsiteX5341" y="connsiteY5341"/>
              </a:cxn>
              <a:cxn ang="0">
                <a:pos x="connsiteX5342" y="connsiteY5342"/>
              </a:cxn>
              <a:cxn ang="0">
                <a:pos x="connsiteX5343" y="connsiteY5343"/>
              </a:cxn>
              <a:cxn ang="0">
                <a:pos x="connsiteX5344" y="connsiteY5344"/>
              </a:cxn>
              <a:cxn ang="0">
                <a:pos x="connsiteX5345" y="connsiteY5345"/>
              </a:cxn>
              <a:cxn ang="0">
                <a:pos x="connsiteX5346" y="connsiteY5346"/>
              </a:cxn>
              <a:cxn ang="0">
                <a:pos x="connsiteX5347" y="connsiteY5347"/>
              </a:cxn>
              <a:cxn ang="0">
                <a:pos x="connsiteX5348" y="connsiteY5348"/>
              </a:cxn>
              <a:cxn ang="0">
                <a:pos x="connsiteX5349" y="connsiteY5349"/>
              </a:cxn>
              <a:cxn ang="0">
                <a:pos x="connsiteX5350" y="connsiteY5350"/>
              </a:cxn>
              <a:cxn ang="0">
                <a:pos x="connsiteX5351" y="connsiteY5351"/>
              </a:cxn>
              <a:cxn ang="0">
                <a:pos x="connsiteX5352" y="connsiteY5352"/>
              </a:cxn>
              <a:cxn ang="0">
                <a:pos x="connsiteX5353" y="connsiteY5353"/>
              </a:cxn>
              <a:cxn ang="0">
                <a:pos x="connsiteX5354" y="connsiteY5354"/>
              </a:cxn>
              <a:cxn ang="0">
                <a:pos x="connsiteX5355" y="connsiteY5355"/>
              </a:cxn>
              <a:cxn ang="0">
                <a:pos x="connsiteX5356" y="connsiteY5356"/>
              </a:cxn>
              <a:cxn ang="0">
                <a:pos x="connsiteX5357" y="connsiteY5357"/>
              </a:cxn>
              <a:cxn ang="0">
                <a:pos x="connsiteX5358" y="connsiteY5358"/>
              </a:cxn>
              <a:cxn ang="0">
                <a:pos x="connsiteX5359" y="connsiteY5359"/>
              </a:cxn>
              <a:cxn ang="0">
                <a:pos x="connsiteX5360" y="connsiteY5360"/>
              </a:cxn>
              <a:cxn ang="0">
                <a:pos x="connsiteX5361" y="connsiteY5361"/>
              </a:cxn>
              <a:cxn ang="0">
                <a:pos x="connsiteX5362" y="connsiteY5362"/>
              </a:cxn>
              <a:cxn ang="0">
                <a:pos x="connsiteX5363" y="connsiteY5363"/>
              </a:cxn>
              <a:cxn ang="0">
                <a:pos x="connsiteX5364" y="connsiteY5364"/>
              </a:cxn>
              <a:cxn ang="0">
                <a:pos x="connsiteX5365" y="connsiteY5365"/>
              </a:cxn>
              <a:cxn ang="0">
                <a:pos x="connsiteX5366" y="connsiteY5366"/>
              </a:cxn>
              <a:cxn ang="0">
                <a:pos x="connsiteX5367" y="connsiteY5367"/>
              </a:cxn>
              <a:cxn ang="0">
                <a:pos x="connsiteX5368" y="connsiteY5368"/>
              </a:cxn>
              <a:cxn ang="0">
                <a:pos x="connsiteX5369" y="connsiteY5369"/>
              </a:cxn>
              <a:cxn ang="0">
                <a:pos x="connsiteX5370" y="connsiteY5370"/>
              </a:cxn>
              <a:cxn ang="0">
                <a:pos x="connsiteX5371" y="connsiteY5371"/>
              </a:cxn>
              <a:cxn ang="0">
                <a:pos x="connsiteX5372" y="connsiteY5372"/>
              </a:cxn>
              <a:cxn ang="0">
                <a:pos x="connsiteX5373" y="connsiteY5373"/>
              </a:cxn>
              <a:cxn ang="0">
                <a:pos x="connsiteX5374" y="connsiteY5374"/>
              </a:cxn>
              <a:cxn ang="0">
                <a:pos x="connsiteX5375" y="connsiteY5375"/>
              </a:cxn>
              <a:cxn ang="0">
                <a:pos x="connsiteX5376" y="connsiteY5376"/>
              </a:cxn>
              <a:cxn ang="0">
                <a:pos x="connsiteX5377" y="connsiteY5377"/>
              </a:cxn>
              <a:cxn ang="0">
                <a:pos x="connsiteX5378" y="connsiteY5378"/>
              </a:cxn>
              <a:cxn ang="0">
                <a:pos x="connsiteX5379" y="connsiteY5379"/>
              </a:cxn>
              <a:cxn ang="0">
                <a:pos x="connsiteX5380" y="connsiteY5380"/>
              </a:cxn>
              <a:cxn ang="0">
                <a:pos x="connsiteX5381" y="connsiteY5381"/>
              </a:cxn>
              <a:cxn ang="0">
                <a:pos x="connsiteX5382" y="connsiteY5382"/>
              </a:cxn>
              <a:cxn ang="0">
                <a:pos x="connsiteX5383" y="connsiteY5383"/>
              </a:cxn>
              <a:cxn ang="0">
                <a:pos x="connsiteX5384" y="connsiteY5384"/>
              </a:cxn>
              <a:cxn ang="0">
                <a:pos x="connsiteX5385" y="connsiteY5385"/>
              </a:cxn>
              <a:cxn ang="0">
                <a:pos x="connsiteX5386" y="connsiteY5386"/>
              </a:cxn>
              <a:cxn ang="0">
                <a:pos x="connsiteX5387" y="connsiteY5387"/>
              </a:cxn>
              <a:cxn ang="0">
                <a:pos x="connsiteX5388" y="connsiteY5388"/>
              </a:cxn>
              <a:cxn ang="0">
                <a:pos x="connsiteX5389" y="connsiteY5389"/>
              </a:cxn>
              <a:cxn ang="0">
                <a:pos x="connsiteX5390" y="connsiteY5390"/>
              </a:cxn>
              <a:cxn ang="0">
                <a:pos x="connsiteX5391" y="connsiteY5391"/>
              </a:cxn>
              <a:cxn ang="0">
                <a:pos x="connsiteX5392" y="connsiteY5392"/>
              </a:cxn>
              <a:cxn ang="0">
                <a:pos x="connsiteX5393" y="connsiteY5393"/>
              </a:cxn>
              <a:cxn ang="0">
                <a:pos x="connsiteX5394" y="connsiteY5394"/>
              </a:cxn>
              <a:cxn ang="0">
                <a:pos x="connsiteX5395" y="connsiteY5395"/>
              </a:cxn>
              <a:cxn ang="0">
                <a:pos x="connsiteX5396" y="connsiteY5396"/>
              </a:cxn>
              <a:cxn ang="0">
                <a:pos x="connsiteX5397" y="connsiteY5397"/>
              </a:cxn>
              <a:cxn ang="0">
                <a:pos x="connsiteX5398" y="connsiteY5398"/>
              </a:cxn>
              <a:cxn ang="0">
                <a:pos x="connsiteX5399" y="connsiteY5399"/>
              </a:cxn>
              <a:cxn ang="0">
                <a:pos x="connsiteX5400" y="connsiteY5400"/>
              </a:cxn>
              <a:cxn ang="0">
                <a:pos x="connsiteX5401" y="connsiteY5401"/>
              </a:cxn>
              <a:cxn ang="0">
                <a:pos x="connsiteX5402" y="connsiteY5402"/>
              </a:cxn>
              <a:cxn ang="0">
                <a:pos x="connsiteX5403" y="connsiteY5403"/>
              </a:cxn>
              <a:cxn ang="0">
                <a:pos x="connsiteX5404" y="connsiteY5404"/>
              </a:cxn>
              <a:cxn ang="0">
                <a:pos x="connsiteX5405" y="connsiteY5405"/>
              </a:cxn>
              <a:cxn ang="0">
                <a:pos x="connsiteX5406" y="connsiteY5406"/>
              </a:cxn>
              <a:cxn ang="0">
                <a:pos x="connsiteX5407" y="connsiteY5407"/>
              </a:cxn>
              <a:cxn ang="0">
                <a:pos x="connsiteX5408" y="connsiteY5408"/>
              </a:cxn>
              <a:cxn ang="0">
                <a:pos x="connsiteX5409" y="connsiteY5409"/>
              </a:cxn>
              <a:cxn ang="0">
                <a:pos x="connsiteX5410" y="connsiteY5410"/>
              </a:cxn>
              <a:cxn ang="0">
                <a:pos x="connsiteX5411" y="connsiteY5411"/>
              </a:cxn>
              <a:cxn ang="0">
                <a:pos x="connsiteX5412" y="connsiteY5412"/>
              </a:cxn>
              <a:cxn ang="0">
                <a:pos x="connsiteX5413" y="connsiteY5413"/>
              </a:cxn>
              <a:cxn ang="0">
                <a:pos x="connsiteX5414" y="connsiteY5414"/>
              </a:cxn>
              <a:cxn ang="0">
                <a:pos x="connsiteX5415" y="connsiteY5415"/>
              </a:cxn>
              <a:cxn ang="0">
                <a:pos x="connsiteX5416" y="connsiteY5416"/>
              </a:cxn>
              <a:cxn ang="0">
                <a:pos x="connsiteX5417" y="connsiteY5417"/>
              </a:cxn>
              <a:cxn ang="0">
                <a:pos x="connsiteX5418" y="connsiteY5418"/>
              </a:cxn>
              <a:cxn ang="0">
                <a:pos x="connsiteX5419" y="connsiteY5419"/>
              </a:cxn>
              <a:cxn ang="0">
                <a:pos x="connsiteX5420" y="connsiteY5420"/>
              </a:cxn>
              <a:cxn ang="0">
                <a:pos x="connsiteX5421" y="connsiteY5421"/>
              </a:cxn>
              <a:cxn ang="0">
                <a:pos x="connsiteX5422" y="connsiteY5422"/>
              </a:cxn>
              <a:cxn ang="0">
                <a:pos x="connsiteX5423" y="connsiteY5423"/>
              </a:cxn>
              <a:cxn ang="0">
                <a:pos x="connsiteX5424" y="connsiteY5424"/>
              </a:cxn>
              <a:cxn ang="0">
                <a:pos x="connsiteX5425" y="connsiteY5425"/>
              </a:cxn>
              <a:cxn ang="0">
                <a:pos x="connsiteX5426" y="connsiteY5426"/>
              </a:cxn>
              <a:cxn ang="0">
                <a:pos x="connsiteX5427" y="connsiteY5427"/>
              </a:cxn>
              <a:cxn ang="0">
                <a:pos x="connsiteX5428" y="connsiteY5428"/>
              </a:cxn>
              <a:cxn ang="0">
                <a:pos x="connsiteX5429" y="connsiteY5429"/>
              </a:cxn>
              <a:cxn ang="0">
                <a:pos x="connsiteX5430" y="connsiteY5430"/>
              </a:cxn>
              <a:cxn ang="0">
                <a:pos x="connsiteX5431" y="connsiteY5431"/>
              </a:cxn>
              <a:cxn ang="0">
                <a:pos x="connsiteX5432" y="connsiteY5432"/>
              </a:cxn>
              <a:cxn ang="0">
                <a:pos x="connsiteX5433" y="connsiteY5433"/>
              </a:cxn>
              <a:cxn ang="0">
                <a:pos x="connsiteX5434" y="connsiteY5434"/>
              </a:cxn>
              <a:cxn ang="0">
                <a:pos x="connsiteX5435" y="connsiteY5435"/>
              </a:cxn>
              <a:cxn ang="0">
                <a:pos x="connsiteX5436" y="connsiteY5436"/>
              </a:cxn>
              <a:cxn ang="0">
                <a:pos x="connsiteX5437" y="connsiteY5437"/>
              </a:cxn>
              <a:cxn ang="0">
                <a:pos x="connsiteX5438" y="connsiteY5438"/>
              </a:cxn>
              <a:cxn ang="0">
                <a:pos x="connsiteX5439" y="connsiteY5439"/>
              </a:cxn>
              <a:cxn ang="0">
                <a:pos x="connsiteX5440" y="connsiteY5440"/>
              </a:cxn>
              <a:cxn ang="0">
                <a:pos x="connsiteX5441" y="connsiteY5441"/>
              </a:cxn>
              <a:cxn ang="0">
                <a:pos x="connsiteX5442" y="connsiteY5442"/>
              </a:cxn>
              <a:cxn ang="0">
                <a:pos x="connsiteX5443" y="connsiteY5443"/>
              </a:cxn>
              <a:cxn ang="0">
                <a:pos x="connsiteX5444" y="connsiteY5444"/>
              </a:cxn>
              <a:cxn ang="0">
                <a:pos x="connsiteX5445" y="connsiteY5445"/>
              </a:cxn>
              <a:cxn ang="0">
                <a:pos x="connsiteX5446" y="connsiteY5446"/>
              </a:cxn>
              <a:cxn ang="0">
                <a:pos x="connsiteX5447" y="connsiteY5447"/>
              </a:cxn>
              <a:cxn ang="0">
                <a:pos x="connsiteX5448" y="connsiteY5448"/>
              </a:cxn>
              <a:cxn ang="0">
                <a:pos x="connsiteX5449" y="connsiteY5449"/>
              </a:cxn>
              <a:cxn ang="0">
                <a:pos x="connsiteX5450" y="connsiteY5450"/>
              </a:cxn>
              <a:cxn ang="0">
                <a:pos x="connsiteX5451" y="connsiteY5451"/>
              </a:cxn>
              <a:cxn ang="0">
                <a:pos x="connsiteX5452" y="connsiteY5452"/>
              </a:cxn>
              <a:cxn ang="0">
                <a:pos x="connsiteX5453" y="connsiteY5453"/>
              </a:cxn>
              <a:cxn ang="0">
                <a:pos x="connsiteX5454" y="connsiteY5454"/>
              </a:cxn>
              <a:cxn ang="0">
                <a:pos x="connsiteX5455" y="connsiteY5455"/>
              </a:cxn>
              <a:cxn ang="0">
                <a:pos x="connsiteX5456" y="connsiteY5456"/>
              </a:cxn>
              <a:cxn ang="0">
                <a:pos x="connsiteX5457" y="connsiteY5457"/>
              </a:cxn>
              <a:cxn ang="0">
                <a:pos x="connsiteX5458" y="connsiteY5458"/>
              </a:cxn>
              <a:cxn ang="0">
                <a:pos x="connsiteX5459" y="connsiteY5459"/>
              </a:cxn>
              <a:cxn ang="0">
                <a:pos x="connsiteX5460" y="connsiteY5460"/>
              </a:cxn>
              <a:cxn ang="0">
                <a:pos x="connsiteX5461" y="connsiteY5461"/>
              </a:cxn>
              <a:cxn ang="0">
                <a:pos x="connsiteX5462" y="connsiteY5462"/>
              </a:cxn>
              <a:cxn ang="0">
                <a:pos x="connsiteX5463" y="connsiteY5463"/>
              </a:cxn>
              <a:cxn ang="0">
                <a:pos x="connsiteX5464" y="connsiteY5464"/>
              </a:cxn>
              <a:cxn ang="0">
                <a:pos x="connsiteX5465" y="connsiteY5465"/>
              </a:cxn>
              <a:cxn ang="0">
                <a:pos x="connsiteX5466" y="connsiteY5466"/>
              </a:cxn>
              <a:cxn ang="0">
                <a:pos x="connsiteX5467" y="connsiteY5467"/>
              </a:cxn>
              <a:cxn ang="0">
                <a:pos x="connsiteX5468" y="connsiteY5468"/>
              </a:cxn>
              <a:cxn ang="0">
                <a:pos x="connsiteX5469" y="connsiteY5469"/>
              </a:cxn>
              <a:cxn ang="0">
                <a:pos x="connsiteX5470" y="connsiteY5470"/>
              </a:cxn>
              <a:cxn ang="0">
                <a:pos x="connsiteX5471" y="connsiteY5471"/>
              </a:cxn>
              <a:cxn ang="0">
                <a:pos x="connsiteX5472" y="connsiteY5472"/>
              </a:cxn>
              <a:cxn ang="0">
                <a:pos x="connsiteX5473" y="connsiteY5473"/>
              </a:cxn>
              <a:cxn ang="0">
                <a:pos x="connsiteX5474" y="connsiteY5474"/>
              </a:cxn>
              <a:cxn ang="0">
                <a:pos x="connsiteX5475" y="connsiteY5475"/>
              </a:cxn>
              <a:cxn ang="0">
                <a:pos x="connsiteX5476" y="connsiteY5476"/>
              </a:cxn>
              <a:cxn ang="0">
                <a:pos x="connsiteX5477" y="connsiteY5477"/>
              </a:cxn>
              <a:cxn ang="0">
                <a:pos x="connsiteX5478" y="connsiteY5478"/>
              </a:cxn>
              <a:cxn ang="0">
                <a:pos x="connsiteX5479" y="connsiteY5479"/>
              </a:cxn>
              <a:cxn ang="0">
                <a:pos x="connsiteX5480" y="connsiteY5480"/>
              </a:cxn>
              <a:cxn ang="0">
                <a:pos x="connsiteX5481" y="connsiteY5481"/>
              </a:cxn>
              <a:cxn ang="0">
                <a:pos x="connsiteX5482" y="connsiteY5482"/>
              </a:cxn>
              <a:cxn ang="0">
                <a:pos x="connsiteX5483" y="connsiteY5483"/>
              </a:cxn>
              <a:cxn ang="0">
                <a:pos x="connsiteX5484" y="connsiteY5484"/>
              </a:cxn>
              <a:cxn ang="0">
                <a:pos x="connsiteX5485" y="connsiteY5485"/>
              </a:cxn>
              <a:cxn ang="0">
                <a:pos x="connsiteX5486" y="connsiteY5486"/>
              </a:cxn>
              <a:cxn ang="0">
                <a:pos x="connsiteX5487" y="connsiteY5487"/>
              </a:cxn>
              <a:cxn ang="0">
                <a:pos x="connsiteX5488" y="connsiteY5488"/>
              </a:cxn>
              <a:cxn ang="0">
                <a:pos x="connsiteX5489" y="connsiteY5489"/>
              </a:cxn>
              <a:cxn ang="0">
                <a:pos x="connsiteX5490" y="connsiteY5490"/>
              </a:cxn>
              <a:cxn ang="0">
                <a:pos x="connsiteX5491" y="connsiteY5491"/>
              </a:cxn>
              <a:cxn ang="0">
                <a:pos x="connsiteX5492" y="connsiteY5492"/>
              </a:cxn>
              <a:cxn ang="0">
                <a:pos x="connsiteX5493" y="connsiteY5493"/>
              </a:cxn>
              <a:cxn ang="0">
                <a:pos x="connsiteX5494" y="connsiteY5494"/>
              </a:cxn>
              <a:cxn ang="0">
                <a:pos x="connsiteX5495" y="connsiteY5495"/>
              </a:cxn>
              <a:cxn ang="0">
                <a:pos x="connsiteX5496" y="connsiteY5496"/>
              </a:cxn>
              <a:cxn ang="0">
                <a:pos x="connsiteX5497" y="connsiteY5497"/>
              </a:cxn>
              <a:cxn ang="0">
                <a:pos x="connsiteX5498" y="connsiteY5498"/>
              </a:cxn>
              <a:cxn ang="0">
                <a:pos x="connsiteX5499" y="connsiteY5499"/>
              </a:cxn>
              <a:cxn ang="0">
                <a:pos x="connsiteX5500" y="connsiteY5500"/>
              </a:cxn>
              <a:cxn ang="0">
                <a:pos x="connsiteX5501" y="connsiteY5501"/>
              </a:cxn>
              <a:cxn ang="0">
                <a:pos x="connsiteX5502" y="connsiteY5502"/>
              </a:cxn>
              <a:cxn ang="0">
                <a:pos x="connsiteX5503" y="connsiteY5503"/>
              </a:cxn>
              <a:cxn ang="0">
                <a:pos x="connsiteX5504" y="connsiteY5504"/>
              </a:cxn>
              <a:cxn ang="0">
                <a:pos x="connsiteX5505" y="connsiteY5505"/>
              </a:cxn>
              <a:cxn ang="0">
                <a:pos x="connsiteX5506" y="connsiteY5506"/>
              </a:cxn>
              <a:cxn ang="0">
                <a:pos x="connsiteX5507" y="connsiteY5507"/>
              </a:cxn>
              <a:cxn ang="0">
                <a:pos x="connsiteX5508" y="connsiteY5508"/>
              </a:cxn>
              <a:cxn ang="0">
                <a:pos x="connsiteX5509" y="connsiteY5509"/>
              </a:cxn>
              <a:cxn ang="0">
                <a:pos x="connsiteX5510" y="connsiteY5510"/>
              </a:cxn>
              <a:cxn ang="0">
                <a:pos x="connsiteX5511" y="connsiteY5511"/>
              </a:cxn>
              <a:cxn ang="0">
                <a:pos x="connsiteX5512" y="connsiteY5512"/>
              </a:cxn>
              <a:cxn ang="0">
                <a:pos x="connsiteX5513" y="connsiteY5513"/>
              </a:cxn>
              <a:cxn ang="0">
                <a:pos x="connsiteX5514" y="connsiteY5514"/>
              </a:cxn>
              <a:cxn ang="0">
                <a:pos x="connsiteX5515" y="connsiteY5515"/>
              </a:cxn>
              <a:cxn ang="0">
                <a:pos x="connsiteX5516" y="connsiteY5516"/>
              </a:cxn>
              <a:cxn ang="0">
                <a:pos x="connsiteX5517" y="connsiteY5517"/>
              </a:cxn>
              <a:cxn ang="0">
                <a:pos x="connsiteX5518" y="connsiteY5518"/>
              </a:cxn>
              <a:cxn ang="0">
                <a:pos x="connsiteX5519" y="connsiteY5519"/>
              </a:cxn>
              <a:cxn ang="0">
                <a:pos x="connsiteX5520" y="connsiteY5520"/>
              </a:cxn>
              <a:cxn ang="0">
                <a:pos x="connsiteX5521" y="connsiteY5521"/>
              </a:cxn>
              <a:cxn ang="0">
                <a:pos x="connsiteX5522" y="connsiteY5522"/>
              </a:cxn>
              <a:cxn ang="0">
                <a:pos x="connsiteX5523" y="connsiteY5523"/>
              </a:cxn>
              <a:cxn ang="0">
                <a:pos x="connsiteX5524" y="connsiteY5524"/>
              </a:cxn>
              <a:cxn ang="0">
                <a:pos x="connsiteX5525" y="connsiteY5525"/>
              </a:cxn>
              <a:cxn ang="0">
                <a:pos x="connsiteX5526" y="connsiteY5526"/>
              </a:cxn>
              <a:cxn ang="0">
                <a:pos x="connsiteX5527" y="connsiteY5527"/>
              </a:cxn>
              <a:cxn ang="0">
                <a:pos x="connsiteX5528" y="connsiteY5528"/>
              </a:cxn>
              <a:cxn ang="0">
                <a:pos x="connsiteX5529" y="connsiteY5529"/>
              </a:cxn>
              <a:cxn ang="0">
                <a:pos x="connsiteX5530" y="connsiteY5530"/>
              </a:cxn>
              <a:cxn ang="0">
                <a:pos x="connsiteX5531" y="connsiteY5531"/>
              </a:cxn>
              <a:cxn ang="0">
                <a:pos x="connsiteX5532" y="connsiteY5532"/>
              </a:cxn>
              <a:cxn ang="0">
                <a:pos x="connsiteX5533" y="connsiteY5533"/>
              </a:cxn>
              <a:cxn ang="0">
                <a:pos x="connsiteX5534" y="connsiteY5534"/>
              </a:cxn>
              <a:cxn ang="0">
                <a:pos x="connsiteX5535" y="connsiteY5535"/>
              </a:cxn>
              <a:cxn ang="0">
                <a:pos x="connsiteX5536" y="connsiteY5536"/>
              </a:cxn>
              <a:cxn ang="0">
                <a:pos x="connsiteX5537" y="connsiteY5537"/>
              </a:cxn>
              <a:cxn ang="0">
                <a:pos x="connsiteX5538" y="connsiteY5538"/>
              </a:cxn>
              <a:cxn ang="0">
                <a:pos x="connsiteX5539" y="connsiteY5539"/>
              </a:cxn>
              <a:cxn ang="0">
                <a:pos x="connsiteX5540" y="connsiteY5540"/>
              </a:cxn>
              <a:cxn ang="0">
                <a:pos x="connsiteX5541" y="connsiteY5541"/>
              </a:cxn>
              <a:cxn ang="0">
                <a:pos x="connsiteX5542" y="connsiteY5542"/>
              </a:cxn>
              <a:cxn ang="0">
                <a:pos x="connsiteX5543" y="connsiteY5543"/>
              </a:cxn>
              <a:cxn ang="0">
                <a:pos x="connsiteX5544" y="connsiteY5544"/>
              </a:cxn>
              <a:cxn ang="0">
                <a:pos x="connsiteX5545" y="connsiteY5545"/>
              </a:cxn>
              <a:cxn ang="0">
                <a:pos x="connsiteX5546" y="connsiteY5546"/>
              </a:cxn>
              <a:cxn ang="0">
                <a:pos x="connsiteX5547" y="connsiteY5547"/>
              </a:cxn>
              <a:cxn ang="0">
                <a:pos x="connsiteX5548" y="connsiteY5548"/>
              </a:cxn>
              <a:cxn ang="0">
                <a:pos x="connsiteX5549" y="connsiteY5549"/>
              </a:cxn>
              <a:cxn ang="0">
                <a:pos x="connsiteX5550" y="connsiteY5550"/>
              </a:cxn>
              <a:cxn ang="0">
                <a:pos x="connsiteX5551" y="connsiteY5551"/>
              </a:cxn>
              <a:cxn ang="0">
                <a:pos x="connsiteX5552" y="connsiteY5552"/>
              </a:cxn>
              <a:cxn ang="0">
                <a:pos x="connsiteX5553" y="connsiteY5553"/>
              </a:cxn>
              <a:cxn ang="0">
                <a:pos x="connsiteX5554" y="connsiteY5554"/>
              </a:cxn>
              <a:cxn ang="0">
                <a:pos x="connsiteX5555" y="connsiteY5555"/>
              </a:cxn>
              <a:cxn ang="0">
                <a:pos x="connsiteX5556" y="connsiteY5556"/>
              </a:cxn>
              <a:cxn ang="0">
                <a:pos x="connsiteX5557" y="connsiteY5557"/>
              </a:cxn>
              <a:cxn ang="0">
                <a:pos x="connsiteX5558" y="connsiteY5558"/>
              </a:cxn>
              <a:cxn ang="0">
                <a:pos x="connsiteX5559" y="connsiteY5559"/>
              </a:cxn>
              <a:cxn ang="0">
                <a:pos x="connsiteX5560" y="connsiteY5560"/>
              </a:cxn>
              <a:cxn ang="0">
                <a:pos x="connsiteX5561" y="connsiteY5561"/>
              </a:cxn>
              <a:cxn ang="0">
                <a:pos x="connsiteX5562" y="connsiteY5562"/>
              </a:cxn>
              <a:cxn ang="0">
                <a:pos x="connsiteX5563" y="connsiteY5563"/>
              </a:cxn>
              <a:cxn ang="0">
                <a:pos x="connsiteX5564" y="connsiteY5564"/>
              </a:cxn>
              <a:cxn ang="0">
                <a:pos x="connsiteX5565" y="connsiteY5565"/>
              </a:cxn>
              <a:cxn ang="0">
                <a:pos x="connsiteX5566" y="connsiteY5566"/>
              </a:cxn>
              <a:cxn ang="0">
                <a:pos x="connsiteX5567" y="connsiteY5567"/>
              </a:cxn>
              <a:cxn ang="0">
                <a:pos x="connsiteX5568" y="connsiteY5568"/>
              </a:cxn>
              <a:cxn ang="0">
                <a:pos x="connsiteX5569" y="connsiteY5569"/>
              </a:cxn>
              <a:cxn ang="0">
                <a:pos x="connsiteX5570" y="connsiteY5570"/>
              </a:cxn>
              <a:cxn ang="0">
                <a:pos x="connsiteX5571" y="connsiteY5571"/>
              </a:cxn>
              <a:cxn ang="0">
                <a:pos x="connsiteX5572" y="connsiteY5572"/>
              </a:cxn>
              <a:cxn ang="0">
                <a:pos x="connsiteX5573" y="connsiteY5573"/>
              </a:cxn>
              <a:cxn ang="0">
                <a:pos x="connsiteX5574" y="connsiteY5574"/>
              </a:cxn>
              <a:cxn ang="0">
                <a:pos x="connsiteX5575" y="connsiteY5575"/>
              </a:cxn>
              <a:cxn ang="0">
                <a:pos x="connsiteX5576" y="connsiteY5576"/>
              </a:cxn>
              <a:cxn ang="0">
                <a:pos x="connsiteX5577" y="connsiteY5577"/>
              </a:cxn>
              <a:cxn ang="0">
                <a:pos x="connsiteX5578" y="connsiteY5578"/>
              </a:cxn>
              <a:cxn ang="0">
                <a:pos x="connsiteX5579" y="connsiteY5579"/>
              </a:cxn>
              <a:cxn ang="0">
                <a:pos x="connsiteX5580" y="connsiteY5580"/>
              </a:cxn>
              <a:cxn ang="0">
                <a:pos x="connsiteX5581" y="connsiteY5581"/>
              </a:cxn>
              <a:cxn ang="0">
                <a:pos x="connsiteX5582" y="connsiteY5582"/>
              </a:cxn>
              <a:cxn ang="0">
                <a:pos x="connsiteX5583" y="connsiteY5583"/>
              </a:cxn>
              <a:cxn ang="0">
                <a:pos x="connsiteX5584" y="connsiteY5584"/>
              </a:cxn>
              <a:cxn ang="0">
                <a:pos x="connsiteX5585" y="connsiteY5585"/>
              </a:cxn>
              <a:cxn ang="0">
                <a:pos x="connsiteX5586" y="connsiteY5586"/>
              </a:cxn>
              <a:cxn ang="0">
                <a:pos x="connsiteX5587" y="connsiteY5587"/>
              </a:cxn>
              <a:cxn ang="0">
                <a:pos x="connsiteX5588" y="connsiteY5588"/>
              </a:cxn>
              <a:cxn ang="0">
                <a:pos x="connsiteX5589" y="connsiteY5589"/>
              </a:cxn>
              <a:cxn ang="0">
                <a:pos x="connsiteX5590" y="connsiteY5590"/>
              </a:cxn>
              <a:cxn ang="0">
                <a:pos x="connsiteX5591" y="connsiteY5591"/>
              </a:cxn>
              <a:cxn ang="0">
                <a:pos x="connsiteX5592" y="connsiteY5592"/>
              </a:cxn>
              <a:cxn ang="0">
                <a:pos x="connsiteX5593" y="connsiteY5593"/>
              </a:cxn>
              <a:cxn ang="0">
                <a:pos x="connsiteX5594" y="connsiteY5594"/>
              </a:cxn>
              <a:cxn ang="0">
                <a:pos x="connsiteX5595" y="connsiteY5595"/>
              </a:cxn>
              <a:cxn ang="0">
                <a:pos x="connsiteX5596" y="connsiteY5596"/>
              </a:cxn>
              <a:cxn ang="0">
                <a:pos x="connsiteX5597" y="connsiteY5597"/>
              </a:cxn>
              <a:cxn ang="0">
                <a:pos x="connsiteX5598" y="connsiteY5598"/>
              </a:cxn>
              <a:cxn ang="0">
                <a:pos x="connsiteX5599" y="connsiteY5599"/>
              </a:cxn>
              <a:cxn ang="0">
                <a:pos x="connsiteX5600" y="connsiteY5600"/>
              </a:cxn>
              <a:cxn ang="0">
                <a:pos x="connsiteX5601" y="connsiteY5601"/>
              </a:cxn>
              <a:cxn ang="0">
                <a:pos x="connsiteX5602" y="connsiteY5602"/>
              </a:cxn>
              <a:cxn ang="0">
                <a:pos x="connsiteX5603" y="connsiteY5603"/>
              </a:cxn>
              <a:cxn ang="0">
                <a:pos x="connsiteX5604" y="connsiteY5604"/>
              </a:cxn>
              <a:cxn ang="0">
                <a:pos x="connsiteX5605" y="connsiteY5605"/>
              </a:cxn>
              <a:cxn ang="0">
                <a:pos x="connsiteX5606" y="connsiteY5606"/>
              </a:cxn>
              <a:cxn ang="0">
                <a:pos x="connsiteX5607" y="connsiteY5607"/>
              </a:cxn>
              <a:cxn ang="0">
                <a:pos x="connsiteX5608" y="connsiteY5608"/>
              </a:cxn>
              <a:cxn ang="0">
                <a:pos x="connsiteX5609" y="connsiteY5609"/>
              </a:cxn>
              <a:cxn ang="0">
                <a:pos x="connsiteX5610" y="connsiteY5610"/>
              </a:cxn>
              <a:cxn ang="0">
                <a:pos x="connsiteX5611" y="connsiteY5611"/>
              </a:cxn>
              <a:cxn ang="0">
                <a:pos x="connsiteX5612" y="connsiteY5612"/>
              </a:cxn>
              <a:cxn ang="0">
                <a:pos x="connsiteX5613" y="connsiteY5613"/>
              </a:cxn>
              <a:cxn ang="0">
                <a:pos x="connsiteX5614" y="connsiteY5614"/>
              </a:cxn>
              <a:cxn ang="0">
                <a:pos x="connsiteX5615" y="connsiteY5615"/>
              </a:cxn>
              <a:cxn ang="0">
                <a:pos x="connsiteX5616" y="connsiteY5616"/>
              </a:cxn>
              <a:cxn ang="0">
                <a:pos x="connsiteX5617" y="connsiteY5617"/>
              </a:cxn>
              <a:cxn ang="0">
                <a:pos x="connsiteX5618" y="connsiteY5618"/>
              </a:cxn>
              <a:cxn ang="0">
                <a:pos x="connsiteX5619" y="connsiteY5619"/>
              </a:cxn>
              <a:cxn ang="0">
                <a:pos x="connsiteX5620" y="connsiteY5620"/>
              </a:cxn>
              <a:cxn ang="0">
                <a:pos x="connsiteX5621" y="connsiteY5621"/>
              </a:cxn>
              <a:cxn ang="0">
                <a:pos x="connsiteX5622" y="connsiteY5622"/>
              </a:cxn>
              <a:cxn ang="0">
                <a:pos x="connsiteX5623" y="connsiteY5623"/>
              </a:cxn>
              <a:cxn ang="0">
                <a:pos x="connsiteX5624" y="connsiteY5624"/>
              </a:cxn>
              <a:cxn ang="0">
                <a:pos x="connsiteX5625" y="connsiteY5625"/>
              </a:cxn>
              <a:cxn ang="0">
                <a:pos x="connsiteX5626" y="connsiteY5626"/>
              </a:cxn>
              <a:cxn ang="0">
                <a:pos x="connsiteX5627" y="connsiteY5627"/>
              </a:cxn>
              <a:cxn ang="0">
                <a:pos x="connsiteX5628" y="connsiteY5628"/>
              </a:cxn>
              <a:cxn ang="0">
                <a:pos x="connsiteX5629" y="connsiteY5629"/>
              </a:cxn>
              <a:cxn ang="0">
                <a:pos x="connsiteX5630" y="connsiteY5630"/>
              </a:cxn>
              <a:cxn ang="0">
                <a:pos x="connsiteX5631" y="connsiteY5631"/>
              </a:cxn>
              <a:cxn ang="0">
                <a:pos x="connsiteX5632" y="connsiteY5632"/>
              </a:cxn>
              <a:cxn ang="0">
                <a:pos x="connsiteX5633" y="connsiteY5633"/>
              </a:cxn>
              <a:cxn ang="0">
                <a:pos x="connsiteX5634" y="connsiteY5634"/>
              </a:cxn>
              <a:cxn ang="0">
                <a:pos x="connsiteX5635" y="connsiteY5635"/>
              </a:cxn>
              <a:cxn ang="0">
                <a:pos x="connsiteX5636" y="connsiteY5636"/>
              </a:cxn>
              <a:cxn ang="0">
                <a:pos x="connsiteX5637" y="connsiteY5637"/>
              </a:cxn>
              <a:cxn ang="0">
                <a:pos x="connsiteX5638" y="connsiteY5638"/>
              </a:cxn>
              <a:cxn ang="0">
                <a:pos x="connsiteX5639" y="connsiteY5639"/>
              </a:cxn>
              <a:cxn ang="0">
                <a:pos x="connsiteX5640" y="connsiteY5640"/>
              </a:cxn>
              <a:cxn ang="0">
                <a:pos x="connsiteX5641" y="connsiteY5641"/>
              </a:cxn>
              <a:cxn ang="0">
                <a:pos x="connsiteX5642" y="connsiteY5642"/>
              </a:cxn>
              <a:cxn ang="0">
                <a:pos x="connsiteX5643" y="connsiteY5643"/>
              </a:cxn>
              <a:cxn ang="0">
                <a:pos x="connsiteX5644" y="connsiteY5644"/>
              </a:cxn>
              <a:cxn ang="0">
                <a:pos x="connsiteX5645" y="connsiteY5645"/>
              </a:cxn>
              <a:cxn ang="0">
                <a:pos x="connsiteX5646" y="connsiteY5646"/>
              </a:cxn>
              <a:cxn ang="0">
                <a:pos x="connsiteX5647" y="connsiteY5647"/>
              </a:cxn>
              <a:cxn ang="0">
                <a:pos x="connsiteX5648" y="connsiteY5648"/>
              </a:cxn>
              <a:cxn ang="0">
                <a:pos x="connsiteX5649" y="connsiteY5649"/>
              </a:cxn>
              <a:cxn ang="0">
                <a:pos x="connsiteX5650" y="connsiteY5650"/>
              </a:cxn>
              <a:cxn ang="0">
                <a:pos x="connsiteX5651" y="connsiteY5651"/>
              </a:cxn>
              <a:cxn ang="0">
                <a:pos x="connsiteX5652" y="connsiteY5652"/>
              </a:cxn>
              <a:cxn ang="0">
                <a:pos x="connsiteX5653" y="connsiteY5653"/>
              </a:cxn>
              <a:cxn ang="0">
                <a:pos x="connsiteX5654" y="connsiteY5654"/>
              </a:cxn>
              <a:cxn ang="0">
                <a:pos x="connsiteX5655" y="connsiteY5655"/>
              </a:cxn>
              <a:cxn ang="0">
                <a:pos x="connsiteX5656" y="connsiteY5656"/>
              </a:cxn>
              <a:cxn ang="0">
                <a:pos x="connsiteX5657" y="connsiteY5657"/>
              </a:cxn>
              <a:cxn ang="0">
                <a:pos x="connsiteX5658" y="connsiteY5658"/>
              </a:cxn>
              <a:cxn ang="0">
                <a:pos x="connsiteX5659" y="connsiteY5659"/>
              </a:cxn>
              <a:cxn ang="0">
                <a:pos x="connsiteX5660" y="connsiteY5660"/>
              </a:cxn>
              <a:cxn ang="0">
                <a:pos x="connsiteX5661" y="connsiteY5661"/>
              </a:cxn>
              <a:cxn ang="0">
                <a:pos x="connsiteX5662" y="connsiteY5662"/>
              </a:cxn>
              <a:cxn ang="0">
                <a:pos x="connsiteX5663" y="connsiteY5663"/>
              </a:cxn>
              <a:cxn ang="0">
                <a:pos x="connsiteX5664" y="connsiteY5664"/>
              </a:cxn>
              <a:cxn ang="0">
                <a:pos x="connsiteX5665" y="connsiteY5665"/>
              </a:cxn>
              <a:cxn ang="0">
                <a:pos x="connsiteX5666" y="connsiteY5666"/>
              </a:cxn>
              <a:cxn ang="0">
                <a:pos x="connsiteX5667" y="connsiteY5667"/>
              </a:cxn>
              <a:cxn ang="0">
                <a:pos x="connsiteX5668" y="connsiteY5668"/>
              </a:cxn>
              <a:cxn ang="0">
                <a:pos x="connsiteX5669" y="connsiteY5669"/>
              </a:cxn>
              <a:cxn ang="0">
                <a:pos x="connsiteX5670" y="connsiteY5670"/>
              </a:cxn>
              <a:cxn ang="0">
                <a:pos x="connsiteX5671" y="connsiteY5671"/>
              </a:cxn>
              <a:cxn ang="0">
                <a:pos x="connsiteX5672" y="connsiteY5672"/>
              </a:cxn>
              <a:cxn ang="0">
                <a:pos x="connsiteX5673" y="connsiteY5673"/>
              </a:cxn>
              <a:cxn ang="0">
                <a:pos x="connsiteX5674" y="connsiteY5674"/>
              </a:cxn>
              <a:cxn ang="0">
                <a:pos x="connsiteX5675" y="connsiteY5675"/>
              </a:cxn>
              <a:cxn ang="0">
                <a:pos x="connsiteX5676" y="connsiteY5676"/>
              </a:cxn>
              <a:cxn ang="0">
                <a:pos x="connsiteX5677" y="connsiteY5677"/>
              </a:cxn>
              <a:cxn ang="0">
                <a:pos x="connsiteX5678" y="connsiteY5678"/>
              </a:cxn>
              <a:cxn ang="0">
                <a:pos x="connsiteX5679" y="connsiteY5679"/>
              </a:cxn>
              <a:cxn ang="0">
                <a:pos x="connsiteX5680" y="connsiteY5680"/>
              </a:cxn>
              <a:cxn ang="0">
                <a:pos x="connsiteX5681" y="connsiteY5681"/>
              </a:cxn>
              <a:cxn ang="0">
                <a:pos x="connsiteX5682" y="connsiteY5682"/>
              </a:cxn>
              <a:cxn ang="0">
                <a:pos x="connsiteX5683" y="connsiteY5683"/>
              </a:cxn>
              <a:cxn ang="0">
                <a:pos x="connsiteX5684" y="connsiteY5684"/>
              </a:cxn>
              <a:cxn ang="0">
                <a:pos x="connsiteX5685" y="connsiteY5685"/>
              </a:cxn>
              <a:cxn ang="0">
                <a:pos x="connsiteX5686" y="connsiteY5686"/>
              </a:cxn>
              <a:cxn ang="0">
                <a:pos x="connsiteX5687" y="connsiteY5687"/>
              </a:cxn>
              <a:cxn ang="0">
                <a:pos x="connsiteX5688" y="connsiteY5688"/>
              </a:cxn>
              <a:cxn ang="0">
                <a:pos x="connsiteX5689" y="connsiteY5689"/>
              </a:cxn>
              <a:cxn ang="0">
                <a:pos x="connsiteX5690" y="connsiteY5690"/>
              </a:cxn>
              <a:cxn ang="0">
                <a:pos x="connsiteX5691" y="connsiteY5691"/>
              </a:cxn>
              <a:cxn ang="0">
                <a:pos x="connsiteX5692" y="connsiteY5692"/>
              </a:cxn>
              <a:cxn ang="0">
                <a:pos x="connsiteX5693" y="connsiteY5693"/>
              </a:cxn>
              <a:cxn ang="0">
                <a:pos x="connsiteX5694" y="connsiteY5694"/>
              </a:cxn>
              <a:cxn ang="0">
                <a:pos x="connsiteX5695" y="connsiteY5695"/>
              </a:cxn>
              <a:cxn ang="0">
                <a:pos x="connsiteX5696" y="connsiteY5696"/>
              </a:cxn>
              <a:cxn ang="0">
                <a:pos x="connsiteX5697" y="connsiteY5697"/>
              </a:cxn>
              <a:cxn ang="0">
                <a:pos x="connsiteX5698" y="connsiteY5698"/>
              </a:cxn>
              <a:cxn ang="0">
                <a:pos x="connsiteX5699" y="connsiteY5699"/>
              </a:cxn>
              <a:cxn ang="0">
                <a:pos x="connsiteX5700" y="connsiteY5700"/>
              </a:cxn>
              <a:cxn ang="0">
                <a:pos x="connsiteX5701" y="connsiteY5701"/>
              </a:cxn>
              <a:cxn ang="0">
                <a:pos x="connsiteX5702" y="connsiteY5702"/>
              </a:cxn>
              <a:cxn ang="0">
                <a:pos x="connsiteX5703" y="connsiteY5703"/>
              </a:cxn>
              <a:cxn ang="0">
                <a:pos x="connsiteX5704" y="connsiteY5704"/>
              </a:cxn>
              <a:cxn ang="0">
                <a:pos x="connsiteX5705" y="connsiteY5705"/>
              </a:cxn>
              <a:cxn ang="0">
                <a:pos x="connsiteX5706" y="connsiteY5706"/>
              </a:cxn>
              <a:cxn ang="0">
                <a:pos x="connsiteX5707" y="connsiteY5707"/>
              </a:cxn>
              <a:cxn ang="0">
                <a:pos x="connsiteX5708" y="connsiteY5708"/>
              </a:cxn>
              <a:cxn ang="0">
                <a:pos x="connsiteX5709" y="connsiteY5709"/>
              </a:cxn>
              <a:cxn ang="0">
                <a:pos x="connsiteX5710" y="connsiteY5710"/>
              </a:cxn>
              <a:cxn ang="0">
                <a:pos x="connsiteX5711" y="connsiteY5711"/>
              </a:cxn>
              <a:cxn ang="0">
                <a:pos x="connsiteX5712" y="connsiteY5712"/>
              </a:cxn>
              <a:cxn ang="0">
                <a:pos x="connsiteX5713" y="connsiteY5713"/>
              </a:cxn>
              <a:cxn ang="0">
                <a:pos x="connsiteX5714" y="connsiteY5714"/>
              </a:cxn>
              <a:cxn ang="0">
                <a:pos x="connsiteX5715" y="connsiteY5715"/>
              </a:cxn>
              <a:cxn ang="0">
                <a:pos x="connsiteX5716" y="connsiteY5716"/>
              </a:cxn>
              <a:cxn ang="0">
                <a:pos x="connsiteX5717" y="connsiteY5717"/>
              </a:cxn>
              <a:cxn ang="0">
                <a:pos x="connsiteX5718" y="connsiteY5718"/>
              </a:cxn>
              <a:cxn ang="0">
                <a:pos x="connsiteX5719" y="connsiteY5719"/>
              </a:cxn>
              <a:cxn ang="0">
                <a:pos x="connsiteX5720" y="connsiteY5720"/>
              </a:cxn>
              <a:cxn ang="0">
                <a:pos x="connsiteX5721" y="connsiteY5721"/>
              </a:cxn>
              <a:cxn ang="0">
                <a:pos x="connsiteX5722" y="connsiteY5722"/>
              </a:cxn>
              <a:cxn ang="0">
                <a:pos x="connsiteX5723" y="connsiteY5723"/>
              </a:cxn>
              <a:cxn ang="0">
                <a:pos x="connsiteX5724" y="connsiteY5724"/>
              </a:cxn>
              <a:cxn ang="0">
                <a:pos x="connsiteX5725" y="connsiteY5725"/>
              </a:cxn>
              <a:cxn ang="0">
                <a:pos x="connsiteX5726" y="connsiteY5726"/>
              </a:cxn>
              <a:cxn ang="0">
                <a:pos x="connsiteX5727" y="connsiteY5727"/>
              </a:cxn>
              <a:cxn ang="0">
                <a:pos x="connsiteX5728" y="connsiteY5728"/>
              </a:cxn>
              <a:cxn ang="0">
                <a:pos x="connsiteX5729" y="connsiteY5729"/>
              </a:cxn>
              <a:cxn ang="0">
                <a:pos x="connsiteX5730" y="connsiteY5730"/>
              </a:cxn>
              <a:cxn ang="0">
                <a:pos x="connsiteX5731" y="connsiteY5731"/>
              </a:cxn>
              <a:cxn ang="0">
                <a:pos x="connsiteX5732" y="connsiteY5732"/>
              </a:cxn>
              <a:cxn ang="0">
                <a:pos x="connsiteX5733" y="connsiteY5733"/>
              </a:cxn>
              <a:cxn ang="0">
                <a:pos x="connsiteX5734" y="connsiteY5734"/>
              </a:cxn>
              <a:cxn ang="0">
                <a:pos x="connsiteX5735" y="connsiteY5735"/>
              </a:cxn>
              <a:cxn ang="0">
                <a:pos x="connsiteX5736" y="connsiteY5736"/>
              </a:cxn>
              <a:cxn ang="0">
                <a:pos x="connsiteX5737" y="connsiteY5737"/>
              </a:cxn>
              <a:cxn ang="0">
                <a:pos x="connsiteX5738" y="connsiteY5738"/>
              </a:cxn>
              <a:cxn ang="0">
                <a:pos x="connsiteX5739" y="connsiteY5739"/>
              </a:cxn>
              <a:cxn ang="0">
                <a:pos x="connsiteX5740" y="connsiteY5740"/>
              </a:cxn>
              <a:cxn ang="0">
                <a:pos x="connsiteX5741" y="connsiteY5741"/>
              </a:cxn>
              <a:cxn ang="0">
                <a:pos x="connsiteX5742" y="connsiteY5742"/>
              </a:cxn>
              <a:cxn ang="0">
                <a:pos x="connsiteX5743" y="connsiteY5743"/>
              </a:cxn>
              <a:cxn ang="0">
                <a:pos x="connsiteX5744" y="connsiteY5744"/>
              </a:cxn>
              <a:cxn ang="0">
                <a:pos x="connsiteX5745" y="connsiteY5745"/>
              </a:cxn>
              <a:cxn ang="0">
                <a:pos x="connsiteX5746" y="connsiteY5746"/>
              </a:cxn>
              <a:cxn ang="0">
                <a:pos x="connsiteX5747" y="connsiteY5747"/>
              </a:cxn>
              <a:cxn ang="0">
                <a:pos x="connsiteX5748" y="connsiteY5748"/>
              </a:cxn>
              <a:cxn ang="0">
                <a:pos x="connsiteX5749" y="connsiteY5749"/>
              </a:cxn>
              <a:cxn ang="0">
                <a:pos x="connsiteX5750" y="connsiteY5750"/>
              </a:cxn>
              <a:cxn ang="0">
                <a:pos x="connsiteX5751" y="connsiteY5751"/>
              </a:cxn>
              <a:cxn ang="0">
                <a:pos x="connsiteX5752" y="connsiteY5752"/>
              </a:cxn>
              <a:cxn ang="0">
                <a:pos x="connsiteX5753" y="connsiteY5753"/>
              </a:cxn>
              <a:cxn ang="0">
                <a:pos x="connsiteX5754" y="connsiteY5754"/>
              </a:cxn>
              <a:cxn ang="0">
                <a:pos x="connsiteX5755" y="connsiteY5755"/>
              </a:cxn>
              <a:cxn ang="0">
                <a:pos x="connsiteX5756" y="connsiteY5756"/>
              </a:cxn>
              <a:cxn ang="0">
                <a:pos x="connsiteX5757" y="connsiteY5757"/>
              </a:cxn>
              <a:cxn ang="0">
                <a:pos x="connsiteX5758" y="connsiteY5758"/>
              </a:cxn>
              <a:cxn ang="0">
                <a:pos x="connsiteX5759" y="connsiteY5759"/>
              </a:cxn>
              <a:cxn ang="0">
                <a:pos x="connsiteX5760" y="connsiteY5760"/>
              </a:cxn>
              <a:cxn ang="0">
                <a:pos x="connsiteX5761" y="connsiteY5761"/>
              </a:cxn>
              <a:cxn ang="0">
                <a:pos x="connsiteX5762" y="connsiteY5762"/>
              </a:cxn>
              <a:cxn ang="0">
                <a:pos x="connsiteX5763" y="connsiteY5763"/>
              </a:cxn>
              <a:cxn ang="0">
                <a:pos x="connsiteX5764" y="connsiteY5764"/>
              </a:cxn>
              <a:cxn ang="0">
                <a:pos x="connsiteX5765" y="connsiteY5765"/>
              </a:cxn>
              <a:cxn ang="0">
                <a:pos x="connsiteX5766" y="connsiteY5766"/>
              </a:cxn>
              <a:cxn ang="0">
                <a:pos x="connsiteX5767" y="connsiteY5767"/>
              </a:cxn>
              <a:cxn ang="0">
                <a:pos x="connsiteX5768" y="connsiteY5768"/>
              </a:cxn>
              <a:cxn ang="0">
                <a:pos x="connsiteX5769" y="connsiteY5769"/>
              </a:cxn>
              <a:cxn ang="0">
                <a:pos x="connsiteX5770" y="connsiteY5770"/>
              </a:cxn>
              <a:cxn ang="0">
                <a:pos x="connsiteX5771" y="connsiteY5771"/>
              </a:cxn>
              <a:cxn ang="0">
                <a:pos x="connsiteX5772" y="connsiteY5772"/>
              </a:cxn>
              <a:cxn ang="0">
                <a:pos x="connsiteX5773" y="connsiteY5773"/>
              </a:cxn>
              <a:cxn ang="0">
                <a:pos x="connsiteX5774" y="connsiteY5774"/>
              </a:cxn>
              <a:cxn ang="0">
                <a:pos x="connsiteX5775" y="connsiteY5775"/>
              </a:cxn>
              <a:cxn ang="0">
                <a:pos x="connsiteX5776" y="connsiteY5776"/>
              </a:cxn>
              <a:cxn ang="0">
                <a:pos x="connsiteX5777" y="connsiteY5777"/>
              </a:cxn>
              <a:cxn ang="0">
                <a:pos x="connsiteX5778" y="connsiteY5778"/>
              </a:cxn>
              <a:cxn ang="0">
                <a:pos x="connsiteX5779" y="connsiteY5779"/>
              </a:cxn>
              <a:cxn ang="0">
                <a:pos x="connsiteX5780" y="connsiteY5780"/>
              </a:cxn>
              <a:cxn ang="0">
                <a:pos x="connsiteX5781" y="connsiteY5781"/>
              </a:cxn>
              <a:cxn ang="0">
                <a:pos x="connsiteX5782" y="connsiteY5782"/>
              </a:cxn>
              <a:cxn ang="0">
                <a:pos x="connsiteX5783" y="connsiteY5783"/>
              </a:cxn>
              <a:cxn ang="0">
                <a:pos x="connsiteX5784" y="connsiteY5784"/>
              </a:cxn>
              <a:cxn ang="0">
                <a:pos x="connsiteX5785" y="connsiteY5785"/>
              </a:cxn>
              <a:cxn ang="0">
                <a:pos x="connsiteX5786" y="connsiteY5786"/>
              </a:cxn>
              <a:cxn ang="0">
                <a:pos x="connsiteX5787" y="connsiteY5787"/>
              </a:cxn>
              <a:cxn ang="0">
                <a:pos x="connsiteX5788" y="connsiteY5788"/>
              </a:cxn>
              <a:cxn ang="0">
                <a:pos x="connsiteX5789" y="connsiteY5789"/>
              </a:cxn>
              <a:cxn ang="0">
                <a:pos x="connsiteX5790" y="connsiteY5790"/>
              </a:cxn>
              <a:cxn ang="0">
                <a:pos x="connsiteX5791" y="connsiteY5791"/>
              </a:cxn>
              <a:cxn ang="0">
                <a:pos x="connsiteX5792" y="connsiteY5792"/>
              </a:cxn>
              <a:cxn ang="0">
                <a:pos x="connsiteX5793" y="connsiteY5793"/>
              </a:cxn>
              <a:cxn ang="0">
                <a:pos x="connsiteX5794" y="connsiteY5794"/>
              </a:cxn>
              <a:cxn ang="0">
                <a:pos x="connsiteX5795" y="connsiteY5795"/>
              </a:cxn>
              <a:cxn ang="0">
                <a:pos x="connsiteX5796" y="connsiteY5796"/>
              </a:cxn>
              <a:cxn ang="0">
                <a:pos x="connsiteX5797" y="connsiteY5797"/>
              </a:cxn>
              <a:cxn ang="0">
                <a:pos x="connsiteX5798" y="connsiteY5798"/>
              </a:cxn>
              <a:cxn ang="0">
                <a:pos x="connsiteX5799" y="connsiteY5799"/>
              </a:cxn>
              <a:cxn ang="0">
                <a:pos x="connsiteX5800" y="connsiteY5800"/>
              </a:cxn>
              <a:cxn ang="0">
                <a:pos x="connsiteX5801" y="connsiteY5801"/>
              </a:cxn>
              <a:cxn ang="0">
                <a:pos x="connsiteX5802" y="connsiteY5802"/>
              </a:cxn>
              <a:cxn ang="0">
                <a:pos x="connsiteX5803" y="connsiteY5803"/>
              </a:cxn>
              <a:cxn ang="0">
                <a:pos x="connsiteX5804" y="connsiteY5804"/>
              </a:cxn>
              <a:cxn ang="0">
                <a:pos x="connsiteX5805" y="connsiteY5805"/>
              </a:cxn>
              <a:cxn ang="0">
                <a:pos x="connsiteX5806" y="connsiteY5806"/>
              </a:cxn>
              <a:cxn ang="0">
                <a:pos x="connsiteX5807" y="connsiteY5807"/>
              </a:cxn>
              <a:cxn ang="0">
                <a:pos x="connsiteX5808" y="connsiteY5808"/>
              </a:cxn>
              <a:cxn ang="0">
                <a:pos x="connsiteX5809" y="connsiteY5809"/>
              </a:cxn>
              <a:cxn ang="0">
                <a:pos x="connsiteX5810" y="connsiteY5810"/>
              </a:cxn>
              <a:cxn ang="0">
                <a:pos x="connsiteX5811" y="connsiteY5811"/>
              </a:cxn>
              <a:cxn ang="0">
                <a:pos x="connsiteX5812" y="connsiteY5812"/>
              </a:cxn>
              <a:cxn ang="0">
                <a:pos x="connsiteX5813" y="connsiteY5813"/>
              </a:cxn>
              <a:cxn ang="0">
                <a:pos x="connsiteX5814" y="connsiteY5814"/>
              </a:cxn>
              <a:cxn ang="0">
                <a:pos x="connsiteX5815" y="connsiteY5815"/>
              </a:cxn>
              <a:cxn ang="0">
                <a:pos x="connsiteX5816" y="connsiteY5816"/>
              </a:cxn>
              <a:cxn ang="0">
                <a:pos x="connsiteX5817" y="connsiteY5817"/>
              </a:cxn>
              <a:cxn ang="0">
                <a:pos x="connsiteX5818" y="connsiteY5818"/>
              </a:cxn>
              <a:cxn ang="0">
                <a:pos x="connsiteX5819" y="connsiteY5819"/>
              </a:cxn>
              <a:cxn ang="0">
                <a:pos x="connsiteX5820" y="connsiteY5820"/>
              </a:cxn>
              <a:cxn ang="0">
                <a:pos x="connsiteX5821" y="connsiteY5821"/>
              </a:cxn>
              <a:cxn ang="0">
                <a:pos x="connsiteX5822" y="connsiteY5822"/>
              </a:cxn>
              <a:cxn ang="0">
                <a:pos x="connsiteX5823" y="connsiteY5823"/>
              </a:cxn>
              <a:cxn ang="0">
                <a:pos x="connsiteX5824" y="connsiteY5824"/>
              </a:cxn>
              <a:cxn ang="0">
                <a:pos x="connsiteX5825" y="connsiteY5825"/>
              </a:cxn>
              <a:cxn ang="0">
                <a:pos x="connsiteX5826" y="connsiteY5826"/>
              </a:cxn>
              <a:cxn ang="0">
                <a:pos x="connsiteX5827" y="connsiteY5827"/>
              </a:cxn>
              <a:cxn ang="0">
                <a:pos x="connsiteX5828" y="connsiteY5828"/>
              </a:cxn>
              <a:cxn ang="0">
                <a:pos x="connsiteX5829" y="connsiteY5829"/>
              </a:cxn>
              <a:cxn ang="0">
                <a:pos x="connsiteX5830" y="connsiteY5830"/>
              </a:cxn>
              <a:cxn ang="0">
                <a:pos x="connsiteX5831" y="connsiteY5831"/>
              </a:cxn>
              <a:cxn ang="0">
                <a:pos x="connsiteX5832" y="connsiteY5832"/>
              </a:cxn>
              <a:cxn ang="0">
                <a:pos x="connsiteX5833" y="connsiteY5833"/>
              </a:cxn>
              <a:cxn ang="0">
                <a:pos x="connsiteX5834" y="connsiteY5834"/>
              </a:cxn>
              <a:cxn ang="0">
                <a:pos x="connsiteX5835" y="connsiteY5835"/>
              </a:cxn>
              <a:cxn ang="0">
                <a:pos x="connsiteX5836" y="connsiteY5836"/>
              </a:cxn>
              <a:cxn ang="0">
                <a:pos x="connsiteX5837" y="connsiteY5837"/>
              </a:cxn>
              <a:cxn ang="0">
                <a:pos x="connsiteX5838" y="connsiteY5838"/>
              </a:cxn>
              <a:cxn ang="0">
                <a:pos x="connsiteX5839" y="connsiteY5839"/>
              </a:cxn>
              <a:cxn ang="0">
                <a:pos x="connsiteX5840" y="connsiteY5840"/>
              </a:cxn>
              <a:cxn ang="0">
                <a:pos x="connsiteX5841" y="connsiteY5841"/>
              </a:cxn>
              <a:cxn ang="0">
                <a:pos x="connsiteX5842" y="connsiteY5842"/>
              </a:cxn>
              <a:cxn ang="0">
                <a:pos x="connsiteX5843" y="connsiteY5843"/>
              </a:cxn>
              <a:cxn ang="0">
                <a:pos x="connsiteX5844" y="connsiteY5844"/>
              </a:cxn>
              <a:cxn ang="0">
                <a:pos x="connsiteX5845" y="connsiteY5845"/>
              </a:cxn>
              <a:cxn ang="0">
                <a:pos x="connsiteX5846" y="connsiteY5846"/>
              </a:cxn>
              <a:cxn ang="0">
                <a:pos x="connsiteX5847" y="connsiteY5847"/>
              </a:cxn>
              <a:cxn ang="0">
                <a:pos x="connsiteX5848" y="connsiteY5848"/>
              </a:cxn>
              <a:cxn ang="0">
                <a:pos x="connsiteX5849" y="connsiteY5849"/>
              </a:cxn>
              <a:cxn ang="0">
                <a:pos x="connsiteX5850" y="connsiteY5850"/>
              </a:cxn>
              <a:cxn ang="0">
                <a:pos x="connsiteX5851" y="connsiteY5851"/>
              </a:cxn>
              <a:cxn ang="0">
                <a:pos x="connsiteX5852" y="connsiteY5852"/>
              </a:cxn>
              <a:cxn ang="0">
                <a:pos x="connsiteX5853" y="connsiteY5853"/>
              </a:cxn>
              <a:cxn ang="0">
                <a:pos x="connsiteX5854" y="connsiteY5854"/>
              </a:cxn>
              <a:cxn ang="0">
                <a:pos x="connsiteX5855" y="connsiteY5855"/>
              </a:cxn>
              <a:cxn ang="0">
                <a:pos x="connsiteX5856" y="connsiteY5856"/>
              </a:cxn>
              <a:cxn ang="0">
                <a:pos x="connsiteX5857" y="connsiteY5857"/>
              </a:cxn>
              <a:cxn ang="0">
                <a:pos x="connsiteX5858" y="connsiteY5858"/>
              </a:cxn>
              <a:cxn ang="0">
                <a:pos x="connsiteX5859" y="connsiteY5859"/>
              </a:cxn>
              <a:cxn ang="0">
                <a:pos x="connsiteX5860" y="connsiteY5860"/>
              </a:cxn>
              <a:cxn ang="0">
                <a:pos x="connsiteX5861" y="connsiteY5861"/>
              </a:cxn>
              <a:cxn ang="0">
                <a:pos x="connsiteX5862" y="connsiteY5862"/>
              </a:cxn>
              <a:cxn ang="0">
                <a:pos x="connsiteX5863" y="connsiteY5863"/>
              </a:cxn>
              <a:cxn ang="0">
                <a:pos x="connsiteX5864" y="connsiteY5864"/>
              </a:cxn>
              <a:cxn ang="0">
                <a:pos x="connsiteX5865" y="connsiteY5865"/>
              </a:cxn>
              <a:cxn ang="0">
                <a:pos x="connsiteX5866" y="connsiteY5866"/>
              </a:cxn>
              <a:cxn ang="0">
                <a:pos x="connsiteX5867" y="connsiteY5867"/>
              </a:cxn>
              <a:cxn ang="0">
                <a:pos x="connsiteX5868" y="connsiteY5868"/>
              </a:cxn>
              <a:cxn ang="0">
                <a:pos x="connsiteX5869" y="connsiteY5869"/>
              </a:cxn>
              <a:cxn ang="0">
                <a:pos x="connsiteX5870" y="connsiteY5870"/>
              </a:cxn>
              <a:cxn ang="0">
                <a:pos x="connsiteX5871" y="connsiteY5871"/>
              </a:cxn>
              <a:cxn ang="0">
                <a:pos x="connsiteX5872" y="connsiteY5872"/>
              </a:cxn>
              <a:cxn ang="0">
                <a:pos x="connsiteX5873" y="connsiteY5873"/>
              </a:cxn>
              <a:cxn ang="0">
                <a:pos x="connsiteX5874" y="connsiteY5874"/>
              </a:cxn>
              <a:cxn ang="0">
                <a:pos x="connsiteX5875" y="connsiteY5875"/>
              </a:cxn>
              <a:cxn ang="0">
                <a:pos x="connsiteX5876" y="connsiteY5876"/>
              </a:cxn>
              <a:cxn ang="0">
                <a:pos x="connsiteX5877" y="connsiteY5877"/>
              </a:cxn>
              <a:cxn ang="0">
                <a:pos x="connsiteX5878" y="connsiteY5878"/>
              </a:cxn>
              <a:cxn ang="0">
                <a:pos x="connsiteX5879" y="connsiteY5879"/>
              </a:cxn>
              <a:cxn ang="0">
                <a:pos x="connsiteX5880" y="connsiteY5880"/>
              </a:cxn>
              <a:cxn ang="0">
                <a:pos x="connsiteX5881" y="connsiteY5881"/>
              </a:cxn>
              <a:cxn ang="0">
                <a:pos x="connsiteX5882" y="connsiteY5882"/>
              </a:cxn>
              <a:cxn ang="0">
                <a:pos x="connsiteX5883" y="connsiteY5883"/>
              </a:cxn>
              <a:cxn ang="0">
                <a:pos x="connsiteX5884" y="connsiteY5884"/>
              </a:cxn>
              <a:cxn ang="0">
                <a:pos x="connsiteX5885" y="connsiteY5885"/>
              </a:cxn>
              <a:cxn ang="0">
                <a:pos x="connsiteX5886" y="connsiteY5886"/>
              </a:cxn>
              <a:cxn ang="0">
                <a:pos x="connsiteX5887" y="connsiteY5887"/>
              </a:cxn>
              <a:cxn ang="0">
                <a:pos x="connsiteX5888" y="connsiteY5888"/>
              </a:cxn>
              <a:cxn ang="0">
                <a:pos x="connsiteX5889" y="connsiteY5889"/>
              </a:cxn>
              <a:cxn ang="0">
                <a:pos x="connsiteX5890" y="connsiteY5890"/>
              </a:cxn>
              <a:cxn ang="0">
                <a:pos x="connsiteX5891" y="connsiteY5891"/>
              </a:cxn>
              <a:cxn ang="0">
                <a:pos x="connsiteX5892" y="connsiteY5892"/>
              </a:cxn>
              <a:cxn ang="0">
                <a:pos x="connsiteX5893" y="connsiteY5893"/>
              </a:cxn>
              <a:cxn ang="0">
                <a:pos x="connsiteX5894" y="connsiteY5894"/>
              </a:cxn>
              <a:cxn ang="0">
                <a:pos x="connsiteX5895" y="connsiteY5895"/>
              </a:cxn>
              <a:cxn ang="0">
                <a:pos x="connsiteX5896" y="connsiteY5896"/>
              </a:cxn>
              <a:cxn ang="0">
                <a:pos x="connsiteX5897" y="connsiteY5897"/>
              </a:cxn>
              <a:cxn ang="0">
                <a:pos x="connsiteX5898" y="connsiteY5898"/>
              </a:cxn>
              <a:cxn ang="0">
                <a:pos x="connsiteX5899" y="connsiteY5899"/>
              </a:cxn>
              <a:cxn ang="0">
                <a:pos x="connsiteX5900" y="connsiteY5900"/>
              </a:cxn>
              <a:cxn ang="0">
                <a:pos x="connsiteX5901" y="connsiteY5901"/>
              </a:cxn>
              <a:cxn ang="0">
                <a:pos x="connsiteX5902" y="connsiteY5902"/>
              </a:cxn>
              <a:cxn ang="0">
                <a:pos x="connsiteX5903" y="connsiteY5903"/>
              </a:cxn>
              <a:cxn ang="0">
                <a:pos x="connsiteX5904" y="connsiteY5904"/>
              </a:cxn>
              <a:cxn ang="0">
                <a:pos x="connsiteX5905" y="connsiteY5905"/>
              </a:cxn>
              <a:cxn ang="0">
                <a:pos x="connsiteX5906" y="connsiteY5906"/>
              </a:cxn>
              <a:cxn ang="0">
                <a:pos x="connsiteX5907" y="connsiteY5907"/>
              </a:cxn>
              <a:cxn ang="0">
                <a:pos x="connsiteX5908" y="connsiteY5908"/>
              </a:cxn>
              <a:cxn ang="0">
                <a:pos x="connsiteX5909" y="connsiteY5909"/>
              </a:cxn>
              <a:cxn ang="0">
                <a:pos x="connsiteX5910" y="connsiteY5910"/>
              </a:cxn>
              <a:cxn ang="0">
                <a:pos x="connsiteX5911" y="connsiteY5911"/>
              </a:cxn>
              <a:cxn ang="0">
                <a:pos x="connsiteX5912" y="connsiteY5912"/>
              </a:cxn>
              <a:cxn ang="0">
                <a:pos x="connsiteX5913" y="connsiteY5913"/>
              </a:cxn>
              <a:cxn ang="0">
                <a:pos x="connsiteX5914" y="connsiteY5914"/>
              </a:cxn>
              <a:cxn ang="0">
                <a:pos x="connsiteX5915" y="connsiteY5915"/>
              </a:cxn>
              <a:cxn ang="0">
                <a:pos x="connsiteX5916" y="connsiteY5916"/>
              </a:cxn>
              <a:cxn ang="0">
                <a:pos x="connsiteX5917" y="connsiteY5917"/>
              </a:cxn>
              <a:cxn ang="0">
                <a:pos x="connsiteX5918" y="connsiteY5918"/>
              </a:cxn>
              <a:cxn ang="0">
                <a:pos x="connsiteX5919" y="connsiteY5919"/>
              </a:cxn>
              <a:cxn ang="0">
                <a:pos x="connsiteX5920" y="connsiteY5920"/>
              </a:cxn>
              <a:cxn ang="0">
                <a:pos x="connsiteX5921" y="connsiteY5921"/>
              </a:cxn>
              <a:cxn ang="0">
                <a:pos x="connsiteX5922" y="connsiteY5922"/>
              </a:cxn>
              <a:cxn ang="0">
                <a:pos x="connsiteX5923" y="connsiteY5923"/>
              </a:cxn>
              <a:cxn ang="0">
                <a:pos x="connsiteX5924" y="connsiteY5924"/>
              </a:cxn>
              <a:cxn ang="0">
                <a:pos x="connsiteX5925" y="connsiteY5925"/>
              </a:cxn>
              <a:cxn ang="0">
                <a:pos x="connsiteX5926" y="connsiteY5926"/>
              </a:cxn>
              <a:cxn ang="0">
                <a:pos x="connsiteX5927" y="connsiteY5927"/>
              </a:cxn>
              <a:cxn ang="0">
                <a:pos x="connsiteX5928" y="connsiteY5928"/>
              </a:cxn>
              <a:cxn ang="0">
                <a:pos x="connsiteX5929" y="connsiteY5929"/>
              </a:cxn>
              <a:cxn ang="0">
                <a:pos x="connsiteX5930" y="connsiteY5930"/>
              </a:cxn>
              <a:cxn ang="0">
                <a:pos x="connsiteX5931" y="connsiteY5931"/>
              </a:cxn>
              <a:cxn ang="0">
                <a:pos x="connsiteX5932" y="connsiteY5932"/>
              </a:cxn>
              <a:cxn ang="0">
                <a:pos x="connsiteX5933" y="connsiteY5933"/>
              </a:cxn>
              <a:cxn ang="0">
                <a:pos x="connsiteX5934" y="connsiteY5934"/>
              </a:cxn>
              <a:cxn ang="0">
                <a:pos x="connsiteX5935" y="connsiteY5935"/>
              </a:cxn>
              <a:cxn ang="0">
                <a:pos x="connsiteX5936" y="connsiteY5936"/>
              </a:cxn>
              <a:cxn ang="0">
                <a:pos x="connsiteX5937" y="connsiteY5937"/>
              </a:cxn>
              <a:cxn ang="0">
                <a:pos x="connsiteX5938" y="connsiteY5938"/>
              </a:cxn>
              <a:cxn ang="0">
                <a:pos x="connsiteX5939" y="connsiteY5939"/>
              </a:cxn>
              <a:cxn ang="0">
                <a:pos x="connsiteX5940" y="connsiteY5940"/>
              </a:cxn>
              <a:cxn ang="0">
                <a:pos x="connsiteX5941" y="connsiteY5941"/>
              </a:cxn>
              <a:cxn ang="0">
                <a:pos x="connsiteX5942" y="connsiteY5942"/>
              </a:cxn>
              <a:cxn ang="0">
                <a:pos x="connsiteX5943" y="connsiteY5943"/>
              </a:cxn>
              <a:cxn ang="0">
                <a:pos x="connsiteX5944" y="connsiteY5944"/>
              </a:cxn>
              <a:cxn ang="0">
                <a:pos x="connsiteX5945" y="connsiteY5945"/>
              </a:cxn>
              <a:cxn ang="0">
                <a:pos x="connsiteX5946" y="connsiteY5946"/>
              </a:cxn>
              <a:cxn ang="0">
                <a:pos x="connsiteX5947" y="connsiteY5947"/>
              </a:cxn>
              <a:cxn ang="0">
                <a:pos x="connsiteX5948" y="connsiteY5948"/>
              </a:cxn>
              <a:cxn ang="0">
                <a:pos x="connsiteX5949" y="connsiteY5949"/>
              </a:cxn>
              <a:cxn ang="0">
                <a:pos x="connsiteX5950" y="connsiteY5950"/>
              </a:cxn>
              <a:cxn ang="0">
                <a:pos x="connsiteX5951" y="connsiteY5951"/>
              </a:cxn>
              <a:cxn ang="0">
                <a:pos x="connsiteX5952" y="connsiteY5952"/>
              </a:cxn>
              <a:cxn ang="0">
                <a:pos x="connsiteX5953" y="connsiteY5953"/>
              </a:cxn>
              <a:cxn ang="0">
                <a:pos x="connsiteX5954" y="connsiteY5954"/>
              </a:cxn>
              <a:cxn ang="0">
                <a:pos x="connsiteX5955" y="connsiteY5955"/>
              </a:cxn>
              <a:cxn ang="0">
                <a:pos x="connsiteX5956" y="connsiteY5956"/>
              </a:cxn>
              <a:cxn ang="0">
                <a:pos x="connsiteX5957" y="connsiteY5957"/>
              </a:cxn>
              <a:cxn ang="0">
                <a:pos x="connsiteX5958" y="connsiteY5958"/>
              </a:cxn>
              <a:cxn ang="0">
                <a:pos x="connsiteX5959" y="connsiteY5959"/>
              </a:cxn>
              <a:cxn ang="0">
                <a:pos x="connsiteX5960" y="connsiteY5960"/>
              </a:cxn>
              <a:cxn ang="0">
                <a:pos x="connsiteX5961" y="connsiteY5961"/>
              </a:cxn>
              <a:cxn ang="0">
                <a:pos x="connsiteX5962" y="connsiteY5962"/>
              </a:cxn>
              <a:cxn ang="0">
                <a:pos x="connsiteX5963" y="connsiteY5963"/>
              </a:cxn>
              <a:cxn ang="0">
                <a:pos x="connsiteX5964" y="connsiteY5964"/>
              </a:cxn>
              <a:cxn ang="0">
                <a:pos x="connsiteX5965" y="connsiteY5965"/>
              </a:cxn>
              <a:cxn ang="0">
                <a:pos x="connsiteX5966" y="connsiteY5966"/>
              </a:cxn>
              <a:cxn ang="0">
                <a:pos x="connsiteX5967" y="connsiteY5967"/>
              </a:cxn>
              <a:cxn ang="0">
                <a:pos x="connsiteX5968" y="connsiteY5968"/>
              </a:cxn>
              <a:cxn ang="0">
                <a:pos x="connsiteX5969" y="connsiteY5969"/>
              </a:cxn>
              <a:cxn ang="0">
                <a:pos x="connsiteX5970" y="connsiteY5970"/>
              </a:cxn>
              <a:cxn ang="0">
                <a:pos x="connsiteX5971" y="connsiteY5971"/>
              </a:cxn>
              <a:cxn ang="0">
                <a:pos x="connsiteX5972" y="connsiteY5972"/>
              </a:cxn>
              <a:cxn ang="0">
                <a:pos x="connsiteX5973" y="connsiteY5973"/>
              </a:cxn>
              <a:cxn ang="0">
                <a:pos x="connsiteX5974" y="connsiteY5974"/>
              </a:cxn>
              <a:cxn ang="0">
                <a:pos x="connsiteX5975" y="connsiteY5975"/>
              </a:cxn>
              <a:cxn ang="0">
                <a:pos x="connsiteX5976" y="connsiteY5976"/>
              </a:cxn>
              <a:cxn ang="0">
                <a:pos x="connsiteX5977" y="connsiteY5977"/>
              </a:cxn>
              <a:cxn ang="0">
                <a:pos x="connsiteX5978" y="connsiteY5978"/>
              </a:cxn>
              <a:cxn ang="0">
                <a:pos x="connsiteX5979" y="connsiteY5979"/>
              </a:cxn>
              <a:cxn ang="0">
                <a:pos x="connsiteX5980" y="connsiteY5980"/>
              </a:cxn>
              <a:cxn ang="0">
                <a:pos x="connsiteX5981" y="connsiteY5981"/>
              </a:cxn>
              <a:cxn ang="0">
                <a:pos x="connsiteX5982" y="connsiteY5982"/>
              </a:cxn>
              <a:cxn ang="0">
                <a:pos x="connsiteX5983" y="connsiteY5983"/>
              </a:cxn>
              <a:cxn ang="0">
                <a:pos x="connsiteX5984" y="connsiteY5984"/>
              </a:cxn>
              <a:cxn ang="0">
                <a:pos x="connsiteX5985" y="connsiteY5985"/>
              </a:cxn>
              <a:cxn ang="0">
                <a:pos x="connsiteX5986" y="connsiteY5986"/>
              </a:cxn>
              <a:cxn ang="0">
                <a:pos x="connsiteX5987" y="connsiteY5987"/>
              </a:cxn>
              <a:cxn ang="0">
                <a:pos x="connsiteX5988" y="connsiteY5988"/>
              </a:cxn>
              <a:cxn ang="0">
                <a:pos x="connsiteX5989" y="connsiteY5989"/>
              </a:cxn>
              <a:cxn ang="0">
                <a:pos x="connsiteX5990" y="connsiteY5990"/>
              </a:cxn>
              <a:cxn ang="0">
                <a:pos x="connsiteX5991" y="connsiteY5991"/>
              </a:cxn>
              <a:cxn ang="0">
                <a:pos x="connsiteX5992" y="connsiteY5992"/>
              </a:cxn>
              <a:cxn ang="0">
                <a:pos x="connsiteX5993" y="connsiteY5993"/>
              </a:cxn>
              <a:cxn ang="0">
                <a:pos x="connsiteX5994" y="connsiteY5994"/>
              </a:cxn>
              <a:cxn ang="0">
                <a:pos x="connsiteX5995" y="connsiteY5995"/>
              </a:cxn>
              <a:cxn ang="0">
                <a:pos x="connsiteX5996" y="connsiteY5996"/>
              </a:cxn>
              <a:cxn ang="0">
                <a:pos x="connsiteX5997" y="connsiteY5997"/>
              </a:cxn>
              <a:cxn ang="0">
                <a:pos x="connsiteX5998" y="connsiteY5998"/>
              </a:cxn>
              <a:cxn ang="0">
                <a:pos x="connsiteX5999" y="connsiteY5999"/>
              </a:cxn>
              <a:cxn ang="0">
                <a:pos x="connsiteX6000" y="connsiteY6000"/>
              </a:cxn>
              <a:cxn ang="0">
                <a:pos x="connsiteX6001" y="connsiteY6001"/>
              </a:cxn>
              <a:cxn ang="0">
                <a:pos x="connsiteX6002" y="connsiteY6002"/>
              </a:cxn>
              <a:cxn ang="0">
                <a:pos x="connsiteX6003" y="connsiteY6003"/>
              </a:cxn>
              <a:cxn ang="0">
                <a:pos x="connsiteX6004" y="connsiteY6004"/>
              </a:cxn>
              <a:cxn ang="0">
                <a:pos x="connsiteX6005" y="connsiteY6005"/>
              </a:cxn>
              <a:cxn ang="0">
                <a:pos x="connsiteX6006" y="connsiteY6006"/>
              </a:cxn>
              <a:cxn ang="0">
                <a:pos x="connsiteX6007" y="connsiteY6007"/>
              </a:cxn>
              <a:cxn ang="0">
                <a:pos x="connsiteX6008" y="connsiteY6008"/>
              </a:cxn>
              <a:cxn ang="0">
                <a:pos x="connsiteX6009" y="connsiteY6009"/>
              </a:cxn>
              <a:cxn ang="0">
                <a:pos x="connsiteX6010" y="connsiteY6010"/>
              </a:cxn>
              <a:cxn ang="0">
                <a:pos x="connsiteX6011" y="connsiteY6011"/>
              </a:cxn>
              <a:cxn ang="0">
                <a:pos x="connsiteX6012" y="connsiteY6012"/>
              </a:cxn>
              <a:cxn ang="0">
                <a:pos x="connsiteX6013" y="connsiteY6013"/>
              </a:cxn>
              <a:cxn ang="0">
                <a:pos x="connsiteX6014" y="connsiteY6014"/>
              </a:cxn>
              <a:cxn ang="0">
                <a:pos x="connsiteX6015" y="connsiteY6015"/>
              </a:cxn>
              <a:cxn ang="0">
                <a:pos x="connsiteX6016" y="connsiteY6016"/>
              </a:cxn>
              <a:cxn ang="0">
                <a:pos x="connsiteX6017" y="connsiteY6017"/>
              </a:cxn>
              <a:cxn ang="0">
                <a:pos x="connsiteX6018" y="connsiteY6018"/>
              </a:cxn>
              <a:cxn ang="0">
                <a:pos x="connsiteX6019" y="connsiteY6019"/>
              </a:cxn>
              <a:cxn ang="0">
                <a:pos x="connsiteX6020" y="connsiteY6020"/>
              </a:cxn>
              <a:cxn ang="0">
                <a:pos x="connsiteX6021" y="connsiteY6021"/>
              </a:cxn>
              <a:cxn ang="0">
                <a:pos x="connsiteX6022" y="connsiteY6022"/>
              </a:cxn>
              <a:cxn ang="0">
                <a:pos x="connsiteX6023" y="connsiteY6023"/>
              </a:cxn>
              <a:cxn ang="0">
                <a:pos x="connsiteX6024" y="connsiteY6024"/>
              </a:cxn>
              <a:cxn ang="0">
                <a:pos x="connsiteX6025" y="connsiteY6025"/>
              </a:cxn>
              <a:cxn ang="0">
                <a:pos x="connsiteX6026" y="connsiteY6026"/>
              </a:cxn>
              <a:cxn ang="0">
                <a:pos x="connsiteX6027" y="connsiteY6027"/>
              </a:cxn>
              <a:cxn ang="0">
                <a:pos x="connsiteX6028" y="connsiteY6028"/>
              </a:cxn>
              <a:cxn ang="0">
                <a:pos x="connsiteX6029" y="connsiteY6029"/>
              </a:cxn>
              <a:cxn ang="0">
                <a:pos x="connsiteX6030" y="connsiteY6030"/>
              </a:cxn>
              <a:cxn ang="0">
                <a:pos x="connsiteX6031" y="connsiteY6031"/>
              </a:cxn>
              <a:cxn ang="0">
                <a:pos x="connsiteX6032" y="connsiteY6032"/>
              </a:cxn>
              <a:cxn ang="0">
                <a:pos x="connsiteX6033" y="connsiteY6033"/>
              </a:cxn>
              <a:cxn ang="0">
                <a:pos x="connsiteX6034" y="connsiteY6034"/>
              </a:cxn>
              <a:cxn ang="0">
                <a:pos x="connsiteX6035" y="connsiteY6035"/>
              </a:cxn>
              <a:cxn ang="0">
                <a:pos x="connsiteX6036" y="connsiteY6036"/>
              </a:cxn>
              <a:cxn ang="0">
                <a:pos x="connsiteX6037" y="connsiteY6037"/>
              </a:cxn>
              <a:cxn ang="0">
                <a:pos x="connsiteX6038" y="connsiteY6038"/>
              </a:cxn>
              <a:cxn ang="0">
                <a:pos x="connsiteX6039" y="connsiteY6039"/>
              </a:cxn>
              <a:cxn ang="0">
                <a:pos x="connsiteX6040" y="connsiteY6040"/>
              </a:cxn>
              <a:cxn ang="0">
                <a:pos x="connsiteX6041" y="connsiteY6041"/>
              </a:cxn>
              <a:cxn ang="0">
                <a:pos x="connsiteX6042" y="connsiteY6042"/>
              </a:cxn>
              <a:cxn ang="0">
                <a:pos x="connsiteX6043" y="connsiteY6043"/>
              </a:cxn>
              <a:cxn ang="0">
                <a:pos x="connsiteX6044" y="connsiteY6044"/>
              </a:cxn>
              <a:cxn ang="0">
                <a:pos x="connsiteX6045" y="connsiteY6045"/>
              </a:cxn>
              <a:cxn ang="0">
                <a:pos x="connsiteX6046" y="connsiteY6046"/>
              </a:cxn>
              <a:cxn ang="0">
                <a:pos x="connsiteX6047" y="connsiteY6047"/>
              </a:cxn>
              <a:cxn ang="0">
                <a:pos x="connsiteX6048" y="connsiteY6048"/>
              </a:cxn>
              <a:cxn ang="0">
                <a:pos x="connsiteX6049" y="connsiteY6049"/>
              </a:cxn>
              <a:cxn ang="0">
                <a:pos x="connsiteX6050" y="connsiteY6050"/>
              </a:cxn>
              <a:cxn ang="0">
                <a:pos x="connsiteX6051" y="connsiteY6051"/>
              </a:cxn>
              <a:cxn ang="0">
                <a:pos x="connsiteX6052" y="connsiteY6052"/>
              </a:cxn>
              <a:cxn ang="0">
                <a:pos x="connsiteX6053" y="connsiteY6053"/>
              </a:cxn>
              <a:cxn ang="0">
                <a:pos x="connsiteX6054" y="connsiteY6054"/>
              </a:cxn>
              <a:cxn ang="0">
                <a:pos x="connsiteX6055" y="connsiteY6055"/>
              </a:cxn>
              <a:cxn ang="0">
                <a:pos x="connsiteX6056" y="connsiteY6056"/>
              </a:cxn>
              <a:cxn ang="0">
                <a:pos x="connsiteX6057" y="connsiteY6057"/>
              </a:cxn>
              <a:cxn ang="0">
                <a:pos x="connsiteX6058" y="connsiteY6058"/>
              </a:cxn>
              <a:cxn ang="0">
                <a:pos x="connsiteX6059" y="connsiteY6059"/>
              </a:cxn>
              <a:cxn ang="0">
                <a:pos x="connsiteX6060" y="connsiteY6060"/>
              </a:cxn>
              <a:cxn ang="0">
                <a:pos x="connsiteX6061" y="connsiteY6061"/>
              </a:cxn>
              <a:cxn ang="0">
                <a:pos x="connsiteX6062" y="connsiteY6062"/>
              </a:cxn>
              <a:cxn ang="0">
                <a:pos x="connsiteX6063" y="connsiteY6063"/>
              </a:cxn>
              <a:cxn ang="0">
                <a:pos x="connsiteX6064" y="connsiteY6064"/>
              </a:cxn>
              <a:cxn ang="0">
                <a:pos x="connsiteX6065" y="connsiteY6065"/>
              </a:cxn>
              <a:cxn ang="0">
                <a:pos x="connsiteX6066" y="connsiteY6066"/>
              </a:cxn>
              <a:cxn ang="0">
                <a:pos x="connsiteX6067" y="connsiteY6067"/>
              </a:cxn>
              <a:cxn ang="0">
                <a:pos x="connsiteX6068" y="connsiteY6068"/>
              </a:cxn>
              <a:cxn ang="0">
                <a:pos x="connsiteX6069" y="connsiteY6069"/>
              </a:cxn>
              <a:cxn ang="0">
                <a:pos x="connsiteX6070" y="connsiteY6070"/>
              </a:cxn>
              <a:cxn ang="0">
                <a:pos x="connsiteX6071" y="connsiteY6071"/>
              </a:cxn>
              <a:cxn ang="0">
                <a:pos x="connsiteX6072" y="connsiteY6072"/>
              </a:cxn>
              <a:cxn ang="0">
                <a:pos x="connsiteX6073" y="connsiteY6073"/>
              </a:cxn>
              <a:cxn ang="0">
                <a:pos x="connsiteX6074" y="connsiteY6074"/>
              </a:cxn>
              <a:cxn ang="0">
                <a:pos x="connsiteX6075" y="connsiteY6075"/>
              </a:cxn>
              <a:cxn ang="0">
                <a:pos x="connsiteX6076" y="connsiteY6076"/>
              </a:cxn>
              <a:cxn ang="0">
                <a:pos x="connsiteX6077" y="connsiteY6077"/>
              </a:cxn>
              <a:cxn ang="0">
                <a:pos x="connsiteX6078" y="connsiteY6078"/>
              </a:cxn>
              <a:cxn ang="0">
                <a:pos x="connsiteX6079" y="connsiteY6079"/>
              </a:cxn>
              <a:cxn ang="0">
                <a:pos x="connsiteX6080" y="connsiteY6080"/>
              </a:cxn>
              <a:cxn ang="0">
                <a:pos x="connsiteX6081" y="connsiteY6081"/>
              </a:cxn>
              <a:cxn ang="0">
                <a:pos x="connsiteX6082" y="connsiteY6082"/>
              </a:cxn>
              <a:cxn ang="0">
                <a:pos x="connsiteX6083" y="connsiteY6083"/>
              </a:cxn>
              <a:cxn ang="0">
                <a:pos x="connsiteX6084" y="connsiteY6084"/>
              </a:cxn>
              <a:cxn ang="0">
                <a:pos x="connsiteX6085" y="connsiteY6085"/>
              </a:cxn>
              <a:cxn ang="0">
                <a:pos x="connsiteX6086" y="connsiteY6086"/>
              </a:cxn>
              <a:cxn ang="0">
                <a:pos x="connsiteX6087" y="connsiteY6087"/>
              </a:cxn>
              <a:cxn ang="0">
                <a:pos x="connsiteX6088" y="connsiteY6088"/>
              </a:cxn>
              <a:cxn ang="0">
                <a:pos x="connsiteX6089" y="connsiteY6089"/>
              </a:cxn>
              <a:cxn ang="0">
                <a:pos x="connsiteX6090" y="connsiteY6090"/>
              </a:cxn>
              <a:cxn ang="0">
                <a:pos x="connsiteX6091" y="connsiteY6091"/>
              </a:cxn>
              <a:cxn ang="0">
                <a:pos x="connsiteX6092" y="connsiteY6092"/>
              </a:cxn>
              <a:cxn ang="0">
                <a:pos x="connsiteX6093" y="connsiteY6093"/>
              </a:cxn>
              <a:cxn ang="0">
                <a:pos x="connsiteX6094" y="connsiteY6094"/>
              </a:cxn>
              <a:cxn ang="0">
                <a:pos x="connsiteX6095" y="connsiteY6095"/>
              </a:cxn>
              <a:cxn ang="0">
                <a:pos x="connsiteX6096" y="connsiteY6096"/>
              </a:cxn>
              <a:cxn ang="0">
                <a:pos x="connsiteX6097" y="connsiteY6097"/>
              </a:cxn>
              <a:cxn ang="0">
                <a:pos x="connsiteX6098" y="connsiteY6098"/>
              </a:cxn>
              <a:cxn ang="0">
                <a:pos x="connsiteX6099" y="connsiteY6099"/>
              </a:cxn>
              <a:cxn ang="0">
                <a:pos x="connsiteX6100" y="connsiteY6100"/>
              </a:cxn>
              <a:cxn ang="0">
                <a:pos x="connsiteX6101" y="connsiteY6101"/>
              </a:cxn>
              <a:cxn ang="0">
                <a:pos x="connsiteX6102" y="connsiteY6102"/>
              </a:cxn>
              <a:cxn ang="0">
                <a:pos x="connsiteX6103" y="connsiteY6103"/>
              </a:cxn>
              <a:cxn ang="0">
                <a:pos x="connsiteX6104" y="connsiteY6104"/>
              </a:cxn>
              <a:cxn ang="0">
                <a:pos x="connsiteX6105" y="connsiteY6105"/>
              </a:cxn>
              <a:cxn ang="0">
                <a:pos x="connsiteX6106" y="connsiteY6106"/>
              </a:cxn>
              <a:cxn ang="0">
                <a:pos x="connsiteX6107" y="connsiteY6107"/>
              </a:cxn>
              <a:cxn ang="0">
                <a:pos x="connsiteX6108" y="connsiteY6108"/>
              </a:cxn>
              <a:cxn ang="0">
                <a:pos x="connsiteX6109" y="connsiteY6109"/>
              </a:cxn>
              <a:cxn ang="0">
                <a:pos x="connsiteX6110" y="connsiteY6110"/>
              </a:cxn>
              <a:cxn ang="0">
                <a:pos x="connsiteX6111" y="connsiteY6111"/>
              </a:cxn>
              <a:cxn ang="0">
                <a:pos x="connsiteX6112" y="connsiteY6112"/>
              </a:cxn>
              <a:cxn ang="0">
                <a:pos x="connsiteX6113" y="connsiteY6113"/>
              </a:cxn>
              <a:cxn ang="0">
                <a:pos x="connsiteX6114" y="connsiteY6114"/>
              </a:cxn>
              <a:cxn ang="0">
                <a:pos x="connsiteX6115" y="connsiteY6115"/>
              </a:cxn>
              <a:cxn ang="0">
                <a:pos x="connsiteX6116" y="connsiteY6116"/>
              </a:cxn>
              <a:cxn ang="0">
                <a:pos x="connsiteX6117" y="connsiteY6117"/>
              </a:cxn>
              <a:cxn ang="0">
                <a:pos x="connsiteX6118" y="connsiteY6118"/>
              </a:cxn>
              <a:cxn ang="0">
                <a:pos x="connsiteX6119" y="connsiteY6119"/>
              </a:cxn>
              <a:cxn ang="0">
                <a:pos x="connsiteX6120" y="connsiteY6120"/>
              </a:cxn>
              <a:cxn ang="0">
                <a:pos x="connsiteX6121" y="connsiteY6121"/>
              </a:cxn>
              <a:cxn ang="0">
                <a:pos x="connsiteX6122" y="connsiteY6122"/>
              </a:cxn>
              <a:cxn ang="0">
                <a:pos x="connsiteX6123" y="connsiteY6123"/>
              </a:cxn>
              <a:cxn ang="0">
                <a:pos x="connsiteX6124" y="connsiteY6124"/>
              </a:cxn>
              <a:cxn ang="0">
                <a:pos x="connsiteX6125" y="connsiteY6125"/>
              </a:cxn>
              <a:cxn ang="0">
                <a:pos x="connsiteX6126" y="connsiteY6126"/>
              </a:cxn>
              <a:cxn ang="0">
                <a:pos x="connsiteX6127" y="connsiteY6127"/>
              </a:cxn>
              <a:cxn ang="0">
                <a:pos x="connsiteX6128" y="connsiteY6128"/>
              </a:cxn>
              <a:cxn ang="0">
                <a:pos x="connsiteX6129" y="connsiteY6129"/>
              </a:cxn>
              <a:cxn ang="0">
                <a:pos x="connsiteX6130" y="connsiteY6130"/>
              </a:cxn>
              <a:cxn ang="0">
                <a:pos x="connsiteX6131" y="connsiteY6131"/>
              </a:cxn>
              <a:cxn ang="0">
                <a:pos x="connsiteX6132" y="connsiteY6132"/>
              </a:cxn>
              <a:cxn ang="0">
                <a:pos x="connsiteX6133" y="connsiteY6133"/>
              </a:cxn>
              <a:cxn ang="0">
                <a:pos x="connsiteX6134" y="connsiteY6134"/>
              </a:cxn>
              <a:cxn ang="0">
                <a:pos x="connsiteX6135" y="connsiteY6135"/>
              </a:cxn>
              <a:cxn ang="0">
                <a:pos x="connsiteX6136" y="connsiteY6136"/>
              </a:cxn>
              <a:cxn ang="0">
                <a:pos x="connsiteX6137" y="connsiteY6137"/>
              </a:cxn>
              <a:cxn ang="0">
                <a:pos x="connsiteX6138" y="connsiteY6138"/>
              </a:cxn>
              <a:cxn ang="0">
                <a:pos x="connsiteX6139" y="connsiteY6139"/>
              </a:cxn>
              <a:cxn ang="0">
                <a:pos x="connsiteX6140" y="connsiteY6140"/>
              </a:cxn>
              <a:cxn ang="0">
                <a:pos x="connsiteX6141" y="connsiteY6141"/>
              </a:cxn>
              <a:cxn ang="0">
                <a:pos x="connsiteX6142" y="connsiteY6142"/>
              </a:cxn>
              <a:cxn ang="0">
                <a:pos x="connsiteX6143" y="connsiteY6143"/>
              </a:cxn>
              <a:cxn ang="0">
                <a:pos x="connsiteX6144" y="connsiteY6144"/>
              </a:cxn>
              <a:cxn ang="0">
                <a:pos x="connsiteX6145" y="connsiteY6145"/>
              </a:cxn>
              <a:cxn ang="0">
                <a:pos x="connsiteX6146" y="connsiteY6146"/>
              </a:cxn>
              <a:cxn ang="0">
                <a:pos x="connsiteX6147" y="connsiteY6147"/>
              </a:cxn>
              <a:cxn ang="0">
                <a:pos x="connsiteX6148" y="connsiteY6148"/>
              </a:cxn>
              <a:cxn ang="0">
                <a:pos x="connsiteX6149" y="connsiteY6149"/>
              </a:cxn>
              <a:cxn ang="0">
                <a:pos x="connsiteX6150" y="connsiteY6150"/>
              </a:cxn>
              <a:cxn ang="0">
                <a:pos x="connsiteX6151" y="connsiteY6151"/>
              </a:cxn>
              <a:cxn ang="0">
                <a:pos x="connsiteX6152" y="connsiteY6152"/>
              </a:cxn>
              <a:cxn ang="0">
                <a:pos x="connsiteX6153" y="connsiteY6153"/>
              </a:cxn>
              <a:cxn ang="0">
                <a:pos x="connsiteX6154" y="connsiteY6154"/>
              </a:cxn>
              <a:cxn ang="0">
                <a:pos x="connsiteX6155" y="connsiteY6155"/>
              </a:cxn>
              <a:cxn ang="0">
                <a:pos x="connsiteX6156" y="connsiteY6156"/>
              </a:cxn>
              <a:cxn ang="0">
                <a:pos x="connsiteX6157" y="connsiteY6157"/>
              </a:cxn>
              <a:cxn ang="0">
                <a:pos x="connsiteX6158" y="connsiteY6158"/>
              </a:cxn>
              <a:cxn ang="0">
                <a:pos x="connsiteX6159" y="connsiteY6159"/>
              </a:cxn>
              <a:cxn ang="0">
                <a:pos x="connsiteX6160" y="connsiteY6160"/>
              </a:cxn>
              <a:cxn ang="0">
                <a:pos x="connsiteX6161" y="connsiteY6161"/>
              </a:cxn>
              <a:cxn ang="0">
                <a:pos x="connsiteX6162" y="connsiteY6162"/>
              </a:cxn>
              <a:cxn ang="0">
                <a:pos x="connsiteX6163" y="connsiteY6163"/>
              </a:cxn>
              <a:cxn ang="0">
                <a:pos x="connsiteX6164" y="connsiteY6164"/>
              </a:cxn>
              <a:cxn ang="0">
                <a:pos x="connsiteX6165" y="connsiteY6165"/>
              </a:cxn>
              <a:cxn ang="0">
                <a:pos x="connsiteX6166" y="connsiteY6166"/>
              </a:cxn>
              <a:cxn ang="0">
                <a:pos x="connsiteX6167" y="connsiteY6167"/>
              </a:cxn>
              <a:cxn ang="0">
                <a:pos x="connsiteX6168" y="connsiteY6168"/>
              </a:cxn>
              <a:cxn ang="0">
                <a:pos x="connsiteX6169" y="connsiteY6169"/>
              </a:cxn>
              <a:cxn ang="0">
                <a:pos x="connsiteX6170" y="connsiteY6170"/>
              </a:cxn>
              <a:cxn ang="0">
                <a:pos x="connsiteX6171" y="connsiteY6171"/>
              </a:cxn>
              <a:cxn ang="0">
                <a:pos x="connsiteX6172" y="connsiteY6172"/>
              </a:cxn>
              <a:cxn ang="0">
                <a:pos x="connsiteX6173" y="connsiteY6173"/>
              </a:cxn>
              <a:cxn ang="0">
                <a:pos x="connsiteX6174" y="connsiteY6174"/>
              </a:cxn>
              <a:cxn ang="0">
                <a:pos x="connsiteX6175" y="connsiteY6175"/>
              </a:cxn>
              <a:cxn ang="0">
                <a:pos x="connsiteX6176" y="connsiteY6176"/>
              </a:cxn>
              <a:cxn ang="0">
                <a:pos x="connsiteX6177" y="connsiteY6177"/>
              </a:cxn>
              <a:cxn ang="0">
                <a:pos x="connsiteX6178" y="connsiteY6178"/>
              </a:cxn>
              <a:cxn ang="0">
                <a:pos x="connsiteX6179" y="connsiteY6179"/>
              </a:cxn>
              <a:cxn ang="0">
                <a:pos x="connsiteX6180" y="connsiteY6180"/>
              </a:cxn>
              <a:cxn ang="0">
                <a:pos x="connsiteX6181" y="connsiteY6181"/>
              </a:cxn>
              <a:cxn ang="0">
                <a:pos x="connsiteX6182" y="connsiteY6182"/>
              </a:cxn>
              <a:cxn ang="0">
                <a:pos x="connsiteX6183" y="connsiteY6183"/>
              </a:cxn>
              <a:cxn ang="0">
                <a:pos x="connsiteX6184" y="connsiteY6184"/>
              </a:cxn>
              <a:cxn ang="0">
                <a:pos x="connsiteX6185" y="connsiteY6185"/>
              </a:cxn>
              <a:cxn ang="0">
                <a:pos x="connsiteX6186" y="connsiteY6186"/>
              </a:cxn>
              <a:cxn ang="0">
                <a:pos x="connsiteX6187" y="connsiteY6187"/>
              </a:cxn>
              <a:cxn ang="0">
                <a:pos x="connsiteX6188" y="connsiteY6188"/>
              </a:cxn>
              <a:cxn ang="0">
                <a:pos x="connsiteX6189" y="connsiteY6189"/>
              </a:cxn>
              <a:cxn ang="0">
                <a:pos x="connsiteX6190" y="connsiteY6190"/>
              </a:cxn>
              <a:cxn ang="0">
                <a:pos x="connsiteX6191" y="connsiteY6191"/>
              </a:cxn>
              <a:cxn ang="0">
                <a:pos x="connsiteX6192" y="connsiteY6192"/>
              </a:cxn>
              <a:cxn ang="0">
                <a:pos x="connsiteX6193" y="connsiteY6193"/>
              </a:cxn>
              <a:cxn ang="0">
                <a:pos x="connsiteX6194" y="connsiteY6194"/>
              </a:cxn>
              <a:cxn ang="0">
                <a:pos x="connsiteX6195" y="connsiteY6195"/>
              </a:cxn>
              <a:cxn ang="0">
                <a:pos x="connsiteX6196" y="connsiteY6196"/>
              </a:cxn>
              <a:cxn ang="0">
                <a:pos x="connsiteX6197" y="connsiteY6197"/>
              </a:cxn>
              <a:cxn ang="0">
                <a:pos x="connsiteX6198" y="connsiteY6198"/>
              </a:cxn>
              <a:cxn ang="0">
                <a:pos x="connsiteX6199" y="connsiteY6199"/>
              </a:cxn>
              <a:cxn ang="0">
                <a:pos x="connsiteX6200" y="connsiteY6200"/>
              </a:cxn>
              <a:cxn ang="0">
                <a:pos x="connsiteX6201" y="connsiteY6201"/>
              </a:cxn>
              <a:cxn ang="0">
                <a:pos x="connsiteX6202" y="connsiteY6202"/>
              </a:cxn>
              <a:cxn ang="0">
                <a:pos x="connsiteX6203" y="connsiteY6203"/>
              </a:cxn>
              <a:cxn ang="0">
                <a:pos x="connsiteX6204" y="connsiteY6204"/>
              </a:cxn>
              <a:cxn ang="0">
                <a:pos x="connsiteX6205" y="connsiteY6205"/>
              </a:cxn>
              <a:cxn ang="0">
                <a:pos x="connsiteX6206" y="connsiteY6206"/>
              </a:cxn>
              <a:cxn ang="0">
                <a:pos x="connsiteX6207" y="connsiteY6207"/>
              </a:cxn>
              <a:cxn ang="0">
                <a:pos x="connsiteX6208" y="connsiteY6208"/>
              </a:cxn>
              <a:cxn ang="0">
                <a:pos x="connsiteX6209" y="connsiteY6209"/>
              </a:cxn>
              <a:cxn ang="0">
                <a:pos x="connsiteX6210" y="connsiteY6210"/>
              </a:cxn>
              <a:cxn ang="0">
                <a:pos x="connsiteX6211" y="connsiteY6211"/>
              </a:cxn>
              <a:cxn ang="0">
                <a:pos x="connsiteX6212" y="connsiteY6212"/>
              </a:cxn>
              <a:cxn ang="0">
                <a:pos x="connsiteX6213" y="connsiteY6213"/>
              </a:cxn>
              <a:cxn ang="0">
                <a:pos x="connsiteX6214" y="connsiteY6214"/>
              </a:cxn>
              <a:cxn ang="0">
                <a:pos x="connsiteX6215" y="connsiteY6215"/>
              </a:cxn>
              <a:cxn ang="0">
                <a:pos x="connsiteX6216" y="connsiteY6216"/>
              </a:cxn>
              <a:cxn ang="0">
                <a:pos x="connsiteX6217" y="connsiteY6217"/>
              </a:cxn>
              <a:cxn ang="0">
                <a:pos x="connsiteX6218" y="connsiteY6218"/>
              </a:cxn>
              <a:cxn ang="0">
                <a:pos x="connsiteX6219" y="connsiteY6219"/>
              </a:cxn>
              <a:cxn ang="0">
                <a:pos x="connsiteX6220" y="connsiteY6220"/>
              </a:cxn>
              <a:cxn ang="0">
                <a:pos x="connsiteX6221" y="connsiteY6221"/>
              </a:cxn>
              <a:cxn ang="0">
                <a:pos x="connsiteX6222" y="connsiteY6222"/>
              </a:cxn>
              <a:cxn ang="0">
                <a:pos x="connsiteX6223" y="connsiteY6223"/>
              </a:cxn>
              <a:cxn ang="0">
                <a:pos x="connsiteX6224" y="connsiteY6224"/>
              </a:cxn>
              <a:cxn ang="0">
                <a:pos x="connsiteX6225" y="connsiteY6225"/>
              </a:cxn>
              <a:cxn ang="0">
                <a:pos x="connsiteX6226" y="connsiteY6226"/>
              </a:cxn>
              <a:cxn ang="0">
                <a:pos x="connsiteX6227" y="connsiteY6227"/>
              </a:cxn>
              <a:cxn ang="0">
                <a:pos x="connsiteX6228" y="connsiteY6228"/>
              </a:cxn>
              <a:cxn ang="0">
                <a:pos x="connsiteX6229" y="connsiteY6229"/>
              </a:cxn>
              <a:cxn ang="0">
                <a:pos x="connsiteX6230" y="connsiteY6230"/>
              </a:cxn>
              <a:cxn ang="0">
                <a:pos x="connsiteX6231" y="connsiteY6231"/>
              </a:cxn>
              <a:cxn ang="0">
                <a:pos x="connsiteX6232" y="connsiteY6232"/>
              </a:cxn>
              <a:cxn ang="0">
                <a:pos x="connsiteX6233" y="connsiteY6233"/>
              </a:cxn>
              <a:cxn ang="0">
                <a:pos x="connsiteX6234" y="connsiteY6234"/>
              </a:cxn>
              <a:cxn ang="0">
                <a:pos x="connsiteX6235" y="connsiteY6235"/>
              </a:cxn>
              <a:cxn ang="0">
                <a:pos x="connsiteX6236" y="connsiteY6236"/>
              </a:cxn>
              <a:cxn ang="0">
                <a:pos x="connsiteX6237" y="connsiteY6237"/>
              </a:cxn>
              <a:cxn ang="0">
                <a:pos x="connsiteX6238" y="connsiteY6238"/>
              </a:cxn>
              <a:cxn ang="0">
                <a:pos x="connsiteX6239" y="connsiteY6239"/>
              </a:cxn>
              <a:cxn ang="0">
                <a:pos x="connsiteX6240" y="connsiteY6240"/>
              </a:cxn>
              <a:cxn ang="0">
                <a:pos x="connsiteX6241" y="connsiteY6241"/>
              </a:cxn>
              <a:cxn ang="0">
                <a:pos x="connsiteX6242" y="connsiteY6242"/>
              </a:cxn>
              <a:cxn ang="0">
                <a:pos x="connsiteX6243" y="connsiteY6243"/>
              </a:cxn>
              <a:cxn ang="0">
                <a:pos x="connsiteX6244" y="connsiteY6244"/>
              </a:cxn>
              <a:cxn ang="0">
                <a:pos x="connsiteX6245" y="connsiteY6245"/>
              </a:cxn>
              <a:cxn ang="0">
                <a:pos x="connsiteX6246" y="connsiteY6246"/>
              </a:cxn>
              <a:cxn ang="0">
                <a:pos x="connsiteX6247" y="connsiteY6247"/>
              </a:cxn>
              <a:cxn ang="0">
                <a:pos x="connsiteX6248" y="connsiteY6248"/>
              </a:cxn>
              <a:cxn ang="0">
                <a:pos x="connsiteX6249" y="connsiteY6249"/>
              </a:cxn>
              <a:cxn ang="0">
                <a:pos x="connsiteX6250" y="connsiteY6250"/>
              </a:cxn>
              <a:cxn ang="0">
                <a:pos x="connsiteX6251" y="connsiteY6251"/>
              </a:cxn>
              <a:cxn ang="0">
                <a:pos x="connsiteX6252" y="connsiteY6252"/>
              </a:cxn>
              <a:cxn ang="0">
                <a:pos x="connsiteX6253" y="connsiteY6253"/>
              </a:cxn>
              <a:cxn ang="0">
                <a:pos x="connsiteX6254" y="connsiteY6254"/>
              </a:cxn>
              <a:cxn ang="0">
                <a:pos x="connsiteX6255" y="connsiteY6255"/>
              </a:cxn>
              <a:cxn ang="0">
                <a:pos x="connsiteX6256" y="connsiteY6256"/>
              </a:cxn>
              <a:cxn ang="0">
                <a:pos x="connsiteX6257" y="connsiteY6257"/>
              </a:cxn>
              <a:cxn ang="0">
                <a:pos x="connsiteX6258" y="connsiteY6258"/>
              </a:cxn>
              <a:cxn ang="0">
                <a:pos x="connsiteX6259" y="connsiteY6259"/>
              </a:cxn>
              <a:cxn ang="0">
                <a:pos x="connsiteX6260" y="connsiteY6260"/>
              </a:cxn>
              <a:cxn ang="0">
                <a:pos x="connsiteX6261" y="connsiteY6261"/>
              </a:cxn>
              <a:cxn ang="0">
                <a:pos x="connsiteX6262" y="connsiteY6262"/>
              </a:cxn>
              <a:cxn ang="0">
                <a:pos x="connsiteX6263" y="connsiteY6263"/>
              </a:cxn>
              <a:cxn ang="0">
                <a:pos x="connsiteX6264" y="connsiteY6264"/>
              </a:cxn>
              <a:cxn ang="0">
                <a:pos x="connsiteX6265" y="connsiteY6265"/>
              </a:cxn>
              <a:cxn ang="0">
                <a:pos x="connsiteX6266" y="connsiteY6266"/>
              </a:cxn>
              <a:cxn ang="0">
                <a:pos x="connsiteX6267" y="connsiteY6267"/>
              </a:cxn>
              <a:cxn ang="0">
                <a:pos x="connsiteX6268" y="connsiteY6268"/>
              </a:cxn>
              <a:cxn ang="0">
                <a:pos x="connsiteX6269" y="connsiteY6269"/>
              </a:cxn>
              <a:cxn ang="0">
                <a:pos x="connsiteX6270" y="connsiteY6270"/>
              </a:cxn>
              <a:cxn ang="0">
                <a:pos x="connsiteX6271" y="connsiteY6271"/>
              </a:cxn>
              <a:cxn ang="0">
                <a:pos x="connsiteX6272" y="connsiteY6272"/>
              </a:cxn>
              <a:cxn ang="0">
                <a:pos x="connsiteX6273" y="connsiteY6273"/>
              </a:cxn>
              <a:cxn ang="0">
                <a:pos x="connsiteX6274" y="connsiteY6274"/>
              </a:cxn>
              <a:cxn ang="0">
                <a:pos x="connsiteX6275" y="connsiteY6275"/>
              </a:cxn>
              <a:cxn ang="0">
                <a:pos x="connsiteX6276" y="connsiteY6276"/>
              </a:cxn>
              <a:cxn ang="0">
                <a:pos x="connsiteX6277" y="connsiteY6277"/>
              </a:cxn>
              <a:cxn ang="0">
                <a:pos x="connsiteX6278" y="connsiteY6278"/>
              </a:cxn>
              <a:cxn ang="0">
                <a:pos x="connsiteX6279" y="connsiteY6279"/>
              </a:cxn>
              <a:cxn ang="0">
                <a:pos x="connsiteX6280" y="connsiteY6280"/>
              </a:cxn>
              <a:cxn ang="0">
                <a:pos x="connsiteX6281" y="connsiteY6281"/>
              </a:cxn>
              <a:cxn ang="0">
                <a:pos x="connsiteX6282" y="connsiteY6282"/>
              </a:cxn>
              <a:cxn ang="0">
                <a:pos x="connsiteX6283" y="connsiteY6283"/>
              </a:cxn>
              <a:cxn ang="0">
                <a:pos x="connsiteX6284" y="connsiteY6284"/>
              </a:cxn>
              <a:cxn ang="0">
                <a:pos x="connsiteX6285" y="connsiteY6285"/>
              </a:cxn>
              <a:cxn ang="0">
                <a:pos x="connsiteX6286" y="connsiteY6286"/>
              </a:cxn>
              <a:cxn ang="0">
                <a:pos x="connsiteX6287" y="connsiteY6287"/>
              </a:cxn>
              <a:cxn ang="0">
                <a:pos x="connsiteX6288" y="connsiteY6288"/>
              </a:cxn>
              <a:cxn ang="0">
                <a:pos x="connsiteX6289" y="connsiteY6289"/>
              </a:cxn>
              <a:cxn ang="0">
                <a:pos x="connsiteX6290" y="connsiteY6290"/>
              </a:cxn>
              <a:cxn ang="0">
                <a:pos x="connsiteX6291" y="connsiteY6291"/>
              </a:cxn>
              <a:cxn ang="0">
                <a:pos x="connsiteX6292" y="connsiteY6292"/>
              </a:cxn>
              <a:cxn ang="0">
                <a:pos x="connsiteX6293" y="connsiteY6293"/>
              </a:cxn>
              <a:cxn ang="0">
                <a:pos x="connsiteX6294" y="connsiteY6294"/>
              </a:cxn>
              <a:cxn ang="0">
                <a:pos x="connsiteX6295" y="connsiteY6295"/>
              </a:cxn>
              <a:cxn ang="0">
                <a:pos x="connsiteX6296" y="connsiteY6296"/>
              </a:cxn>
              <a:cxn ang="0">
                <a:pos x="connsiteX6297" y="connsiteY6297"/>
              </a:cxn>
              <a:cxn ang="0">
                <a:pos x="connsiteX6298" y="connsiteY6298"/>
              </a:cxn>
              <a:cxn ang="0">
                <a:pos x="connsiteX6299" y="connsiteY6299"/>
              </a:cxn>
              <a:cxn ang="0">
                <a:pos x="connsiteX6300" y="connsiteY6300"/>
              </a:cxn>
              <a:cxn ang="0">
                <a:pos x="connsiteX6301" y="connsiteY6301"/>
              </a:cxn>
              <a:cxn ang="0">
                <a:pos x="connsiteX6302" y="connsiteY6302"/>
              </a:cxn>
              <a:cxn ang="0">
                <a:pos x="connsiteX6303" y="connsiteY6303"/>
              </a:cxn>
              <a:cxn ang="0">
                <a:pos x="connsiteX6304" y="connsiteY6304"/>
              </a:cxn>
              <a:cxn ang="0">
                <a:pos x="connsiteX6305" y="connsiteY6305"/>
              </a:cxn>
              <a:cxn ang="0">
                <a:pos x="connsiteX6306" y="connsiteY6306"/>
              </a:cxn>
              <a:cxn ang="0">
                <a:pos x="connsiteX6307" y="connsiteY6307"/>
              </a:cxn>
              <a:cxn ang="0">
                <a:pos x="connsiteX6308" y="connsiteY6308"/>
              </a:cxn>
              <a:cxn ang="0">
                <a:pos x="connsiteX6309" y="connsiteY6309"/>
              </a:cxn>
              <a:cxn ang="0">
                <a:pos x="connsiteX6310" y="connsiteY6310"/>
              </a:cxn>
              <a:cxn ang="0">
                <a:pos x="connsiteX6311" y="connsiteY6311"/>
              </a:cxn>
              <a:cxn ang="0">
                <a:pos x="connsiteX6312" y="connsiteY6312"/>
              </a:cxn>
              <a:cxn ang="0">
                <a:pos x="connsiteX6313" y="connsiteY6313"/>
              </a:cxn>
              <a:cxn ang="0">
                <a:pos x="connsiteX6314" y="connsiteY6314"/>
              </a:cxn>
              <a:cxn ang="0">
                <a:pos x="connsiteX6315" y="connsiteY6315"/>
              </a:cxn>
              <a:cxn ang="0">
                <a:pos x="connsiteX6316" y="connsiteY6316"/>
              </a:cxn>
              <a:cxn ang="0">
                <a:pos x="connsiteX6317" y="connsiteY6317"/>
              </a:cxn>
              <a:cxn ang="0">
                <a:pos x="connsiteX6318" y="connsiteY6318"/>
              </a:cxn>
              <a:cxn ang="0">
                <a:pos x="connsiteX6319" y="connsiteY6319"/>
              </a:cxn>
              <a:cxn ang="0">
                <a:pos x="connsiteX6320" y="connsiteY6320"/>
              </a:cxn>
              <a:cxn ang="0">
                <a:pos x="connsiteX6321" y="connsiteY6321"/>
              </a:cxn>
              <a:cxn ang="0">
                <a:pos x="connsiteX6322" y="connsiteY6322"/>
              </a:cxn>
              <a:cxn ang="0">
                <a:pos x="connsiteX6323" y="connsiteY6323"/>
              </a:cxn>
              <a:cxn ang="0">
                <a:pos x="connsiteX6324" y="connsiteY6324"/>
              </a:cxn>
              <a:cxn ang="0">
                <a:pos x="connsiteX6325" y="connsiteY6325"/>
              </a:cxn>
              <a:cxn ang="0">
                <a:pos x="connsiteX6326" y="connsiteY6326"/>
              </a:cxn>
              <a:cxn ang="0">
                <a:pos x="connsiteX6327" y="connsiteY6327"/>
              </a:cxn>
              <a:cxn ang="0">
                <a:pos x="connsiteX6328" y="connsiteY6328"/>
              </a:cxn>
              <a:cxn ang="0">
                <a:pos x="connsiteX6329" y="connsiteY6329"/>
              </a:cxn>
              <a:cxn ang="0">
                <a:pos x="connsiteX6330" y="connsiteY6330"/>
              </a:cxn>
              <a:cxn ang="0">
                <a:pos x="connsiteX6331" y="connsiteY6331"/>
              </a:cxn>
              <a:cxn ang="0">
                <a:pos x="connsiteX6332" y="connsiteY6332"/>
              </a:cxn>
              <a:cxn ang="0">
                <a:pos x="connsiteX6333" y="connsiteY6333"/>
              </a:cxn>
              <a:cxn ang="0">
                <a:pos x="connsiteX6334" y="connsiteY6334"/>
              </a:cxn>
              <a:cxn ang="0">
                <a:pos x="connsiteX6335" y="connsiteY6335"/>
              </a:cxn>
              <a:cxn ang="0">
                <a:pos x="connsiteX6336" y="connsiteY6336"/>
              </a:cxn>
              <a:cxn ang="0">
                <a:pos x="connsiteX6337" y="connsiteY6337"/>
              </a:cxn>
              <a:cxn ang="0">
                <a:pos x="connsiteX6338" y="connsiteY6338"/>
              </a:cxn>
              <a:cxn ang="0">
                <a:pos x="connsiteX6339" y="connsiteY6339"/>
              </a:cxn>
              <a:cxn ang="0">
                <a:pos x="connsiteX6340" y="connsiteY6340"/>
              </a:cxn>
              <a:cxn ang="0">
                <a:pos x="connsiteX6341" y="connsiteY6341"/>
              </a:cxn>
              <a:cxn ang="0">
                <a:pos x="connsiteX6342" y="connsiteY6342"/>
              </a:cxn>
              <a:cxn ang="0">
                <a:pos x="connsiteX6343" y="connsiteY6343"/>
              </a:cxn>
              <a:cxn ang="0">
                <a:pos x="connsiteX6344" y="connsiteY6344"/>
              </a:cxn>
              <a:cxn ang="0">
                <a:pos x="connsiteX6345" y="connsiteY6345"/>
              </a:cxn>
              <a:cxn ang="0">
                <a:pos x="connsiteX6346" y="connsiteY6346"/>
              </a:cxn>
              <a:cxn ang="0">
                <a:pos x="connsiteX6347" y="connsiteY6347"/>
              </a:cxn>
              <a:cxn ang="0">
                <a:pos x="connsiteX6348" y="connsiteY6348"/>
              </a:cxn>
              <a:cxn ang="0">
                <a:pos x="connsiteX6349" y="connsiteY6349"/>
              </a:cxn>
              <a:cxn ang="0">
                <a:pos x="connsiteX6350" y="connsiteY6350"/>
              </a:cxn>
              <a:cxn ang="0">
                <a:pos x="connsiteX6351" y="connsiteY6351"/>
              </a:cxn>
              <a:cxn ang="0">
                <a:pos x="connsiteX6352" y="connsiteY6352"/>
              </a:cxn>
              <a:cxn ang="0">
                <a:pos x="connsiteX6353" y="connsiteY6353"/>
              </a:cxn>
              <a:cxn ang="0">
                <a:pos x="connsiteX6354" y="connsiteY6354"/>
              </a:cxn>
              <a:cxn ang="0">
                <a:pos x="connsiteX6355" y="connsiteY6355"/>
              </a:cxn>
              <a:cxn ang="0">
                <a:pos x="connsiteX6356" y="connsiteY6356"/>
              </a:cxn>
              <a:cxn ang="0">
                <a:pos x="connsiteX6357" y="connsiteY6357"/>
              </a:cxn>
              <a:cxn ang="0">
                <a:pos x="connsiteX6358" y="connsiteY6358"/>
              </a:cxn>
              <a:cxn ang="0">
                <a:pos x="connsiteX6359" y="connsiteY6359"/>
              </a:cxn>
              <a:cxn ang="0">
                <a:pos x="connsiteX6360" y="connsiteY6360"/>
              </a:cxn>
              <a:cxn ang="0">
                <a:pos x="connsiteX6361" y="connsiteY6361"/>
              </a:cxn>
              <a:cxn ang="0">
                <a:pos x="connsiteX6362" y="connsiteY6362"/>
              </a:cxn>
              <a:cxn ang="0">
                <a:pos x="connsiteX6363" y="connsiteY6363"/>
              </a:cxn>
              <a:cxn ang="0">
                <a:pos x="connsiteX6364" y="connsiteY6364"/>
              </a:cxn>
              <a:cxn ang="0">
                <a:pos x="connsiteX6365" y="connsiteY6365"/>
              </a:cxn>
              <a:cxn ang="0">
                <a:pos x="connsiteX6366" y="connsiteY6366"/>
              </a:cxn>
              <a:cxn ang="0">
                <a:pos x="connsiteX6367" y="connsiteY6367"/>
              </a:cxn>
              <a:cxn ang="0">
                <a:pos x="connsiteX6368" y="connsiteY6368"/>
              </a:cxn>
              <a:cxn ang="0">
                <a:pos x="connsiteX6369" y="connsiteY6369"/>
              </a:cxn>
              <a:cxn ang="0">
                <a:pos x="connsiteX6370" y="connsiteY6370"/>
              </a:cxn>
              <a:cxn ang="0">
                <a:pos x="connsiteX6371" y="connsiteY6371"/>
              </a:cxn>
              <a:cxn ang="0">
                <a:pos x="connsiteX6372" y="connsiteY6372"/>
              </a:cxn>
              <a:cxn ang="0">
                <a:pos x="connsiteX6373" y="connsiteY6373"/>
              </a:cxn>
              <a:cxn ang="0">
                <a:pos x="connsiteX6374" y="connsiteY6374"/>
              </a:cxn>
              <a:cxn ang="0">
                <a:pos x="connsiteX6375" y="connsiteY6375"/>
              </a:cxn>
              <a:cxn ang="0">
                <a:pos x="connsiteX6376" y="connsiteY6376"/>
              </a:cxn>
              <a:cxn ang="0">
                <a:pos x="connsiteX6377" y="connsiteY6377"/>
              </a:cxn>
              <a:cxn ang="0">
                <a:pos x="connsiteX6378" y="connsiteY6378"/>
              </a:cxn>
              <a:cxn ang="0">
                <a:pos x="connsiteX6379" y="connsiteY6379"/>
              </a:cxn>
              <a:cxn ang="0">
                <a:pos x="connsiteX6380" y="connsiteY6380"/>
              </a:cxn>
              <a:cxn ang="0">
                <a:pos x="connsiteX6381" y="connsiteY6381"/>
              </a:cxn>
              <a:cxn ang="0">
                <a:pos x="connsiteX6382" y="connsiteY6382"/>
              </a:cxn>
              <a:cxn ang="0">
                <a:pos x="connsiteX6383" y="connsiteY6383"/>
              </a:cxn>
              <a:cxn ang="0">
                <a:pos x="connsiteX6384" y="connsiteY6384"/>
              </a:cxn>
              <a:cxn ang="0">
                <a:pos x="connsiteX6385" y="connsiteY6385"/>
              </a:cxn>
              <a:cxn ang="0">
                <a:pos x="connsiteX6386" y="connsiteY6386"/>
              </a:cxn>
              <a:cxn ang="0">
                <a:pos x="connsiteX6387" y="connsiteY6387"/>
              </a:cxn>
              <a:cxn ang="0">
                <a:pos x="connsiteX6388" y="connsiteY6388"/>
              </a:cxn>
              <a:cxn ang="0">
                <a:pos x="connsiteX6389" y="connsiteY6389"/>
              </a:cxn>
              <a:cxn ang="0">
                <a:pos x="connsiteX6390" y="connsiteY6390"/>
              </a:cxn>
              <a:cxn ang="0">
                <a:pos x="connsiteX6391" y="connsiteY6391"/>
              </a:cxn>
              <a:cxn ang="0">
                <a:pos x="connsiteX6392" y="connsiteY6392"/>
              </a:cxn>
              <a:cxn ang="0">
                <a:pos x="connsiteX6393" y="connsiteY6393"/>
              </a:cxn>
              <a:cxn ang="0">
                <a:pos x="connsiteX6394" y="connsiteY6394"/>
              </a:cxn>
              <a:cxn ang="0">
                <a:pos x="connsiteX6395" y="connsiteY6395"/>
              </a:cxn>
              <a:cxn ang="0">
                <a:pos x="connsiteX6396" y="connsiteY6396"/>
              </a:cxn>
              <a:cxn ang="0">
                <a:pos x="connsiteX6397" y="connsiteY6397"/>
              </a:cxn>
              <a:cxn ang="0">
                <a:pos x="connsiteX6398" y="connsiteY6398"/>
              </a:cxn>
              <a:cxn ang="0">
                <a:pos x="connsiteX6399" y="connsiteY6399"/>
              </a:cxn>
              <a:cxn ang="0">
                <a:pos x="connsiteX6400" y="connsiteY6400"/>
              </a:cxn>
              <a:cxn ang="0">
                <a:pos x="connsiteX6401" y="connsiteY6401"/>
              </a:cxn>
              <a:cxn ang="0">
                <a:pos x="connsiteX6402" y="connsiteY6402"/>
              </a:cxn>
              <a:cxn ang="0">
                <a:pos x="connsiteX6403" y="connsiteY6403"/>
              </a:cxn>
              <a:cxn ang="0">
                <a:pos x="connsiteX6404" y="connsiteY6404"/>
              </a:cxn>
              <a:cxn ang="0">
                <a:pos x="connsiteX6405" y="connsiteY6405"/>
              </a:cxn>
              <a:cxn ang="0">
                <a:pos x="connsiteX6406" y="connsiteY6406"/>
              </a:cxn>
              <a:cxn ang="0">
                <a:pos x="connsiteX6407" y="connsiteY6407"/>
              </a:cxn>
              <a:cxn ang="0">
                <a:pos x="connsiteX6408" y="connsiteY6408"/>
              </a:cxn>
              <a:cxn ang="0">
                <a:pos x="connsiteX6409" y="connsiteY6409"/>
              </a:cxn>
              <a:cxn ang="0">
                <a:pos x="connsiteX6410" y="connsiteY6410"/>
              </a:cxn>
              <a:cxn ang="0">
                <a:pos x="connsiteX6411" y="connsiteY6411"/>
              </a:cxn>
              <a:cxn ang="0">
                <a:pos x="connsiteX6412" y="connsiteY6412"/>
              </a:cxn>
              <a:cxn ang="0">
                <a:pos x="connsiteX6413" y="connsiteY6413"/>
              </a:cxn>
              <a:cxn ang="0">
                <a:pos x="connsiteX6414" y="connsiteY6414"/>
              </a:cxn>
              <a:cxn ang="0">
                <a:pos x="connsiteX6415" y="connsiteY6415"/>
              </a:cxn>
              <a:cxn ang="0">
                <a:pos x="connsiteX6416" y="connsiteY6416"/>
              </a:cxn>
              <a:cxn ang="0">
                <a:pos x="connsiteX6417" y="connsiteY6417"/>
              </a:cxn>
              <a:cxn ang="0">
                <a:pos x="connsiteX6418" y="connsiteY6418"/>
              </a:cxn>
              <a:cxn ang="0">
                <a:pos x="connsiteX6419" y="connsiteY6419"/>
              </a:cxn>
              <a:cxn ang="0">
                <a:pos x="connsiteX6420" y="connsiteY6420"/>
              </a:cxn>
              <a:cxn ang="0">
                <a:pos x="connsiteX6421" y="connsiteY6421"/>
              </a:cxn>
              <a:cxn ang="0">
                <a:pos x="connsiteX6422" y="connsiteY6422"/>
              </a:cxn>
              <a:cxn ang="0">
                <a:pos x="connsiteX6423" y="connsiteY6423"/>
              </a:cxn>
              <a:cxn ang="0">
                <a:pos x="connsiteX6424" y="connsiteY6424"/>
              </a:cxn>
              <a:cxn ang="0">
                <a:pos x="connsiteX6425" y="connsiteY6425"/>
              </a:cxn>
              <a:cxn ang="0">
                <a:pos x="connsiteX6426" y="connsiteY6426"/>
              </a:cxn>
              <a:cxn ang="0">
                <a:pos x="connsiteX6427" y="connsiteY6427"/>
              </a:cxn>
              <a:cxn ang="0">
                <a:pos x="connsiteX6428" y="connsiteY6428"/>
              </a:cxn>
              <a:cxn ang="0">
                <a:pos x="connsiteX6429" y="connsiteY6429"/>
              </a:cxn>
              <a:cxn ang="0">
                <a:pos x="connsiteX6430" y="connsiteY6430"/>
              </a:cxn>
              <a:cxn ang="0">
                <a:pos x="connsiteX6431" y="connsiteY6431"/>
              </a:cxn>
              <a:cxn ang="0">
                <a:pos x="connsiteX6432" y="connsiteY6432"/>
              </a:cxn>
              <a:cxn ang="0">
                <a:pos x="connsiteX6433" y="connsiteY6433"/>
              </a:cxn>
              <a:cxn ang="0">
                <a:pos x="connsiteX6434" y="connsiteY6434"/>
              </a:cxn>
              <a:cxn ang="0">
                <a:pos x="connsiteX6435" y="connsiteY6435"/>
              </a:cxn>
              <a:cxn ang="0">
                <a:pos x="connsiteX6436" y="connsiteY6436"/>
              </a:cxn>
              <a:cxn ang="0">
                <a:pos x="connsiteX6437" y="connsiteY6437"/>
              </a:cxn>
              <a:cxn ang="0">
                <a:pos x="connsiteX6438" y="connsiteY6438"/>
              </a:cxn>
              <a:cxn ang="0">
                <a:pos x="connsiteX6439" y="connsiteY6439"/>
              </a:cxn>
              <a:cxn ang="0">
                <a:pos x="connsiteX6440" y="connsiteY6440"/>
              </a:cxn>
              <a:cxn ang="0">
                <a:pos x="connsiteX6441" y="connsiteY6441"/>
              </a:cxn>
              <a:cxn ang="0">
                <a:pos x="connsiteX6442" y="connsiteY6442"/>
              </a:cxn>
              <a:cxn ang="0">
                <a:pos x="connsiteX6443" y="connsiteY6443"/>
              </a:cxn>
              <a:cxn ang="0">
                <a:pos x="connsiteX6444" y="connsiteY6444"/>
              </a:cxn>
              <a:cxn ang="0">
                <a:pos x="connsiteX6445" y="connsiteY6445"/>
              </a:cxn>
              <a:cxn ang="0">
                <a:pos x="connsiteX6446" y="connsiteY6446"/>
              </a:cxn>
              <a:cxn ang="0">
                <a:pos x="connsiteX6447" y="connsiteY6447"/>
              </a:cxn>
              <a:cxn ang="0">
                <a:pos x="connsiteX6448" y="connsiteY6448"/>
              </a:cxn>
              <a:cxn ang="0">
                <a:pos x="connsiteX6449" y="connsiteY6449"/>
              </a:cxn>
              <a:cxn ang="0">
                <a:pos x="connsiteX6450" y="connsiteY6450"/>
              </a:cxn>
              <a:cxn ang="0">
                <a:pos x="connsiteX6451" y="connsiteY6451"/>
              </a:cxn>
              <a:cxn ang="0">
                <a:pos x="connsiteX6452" y="connsiteY6452"/>
              </a:cxn>
              <a:cxn ang="0">
                <a:pos x="connsiteX6453" y="connsiteY6453"/>
              </a:cxn>
              <a:cxn ang="0">
                <a:pos x="connsiteX6454" y="connsiteY6454"/>
              </a:cxn>
              <a:cxn ang="0">
                <a:pos x="connsiteX6455" y="connsiteY6455"/>
              </a:cxn>
              <a:cxn ang="0">
                <a:pos x="connsiteX6456" y="connsiteY6456"/>
              </a:cxn>
              <a:cxn ang="0">
                <a:pos x="connsiteX6457" y="connsiteY6457"/>
              </a:cxn>
              <a:cxn ang="0">
                <a:pos x="connsiteX6458" y="connsiteY6458"/>
              </a:cxn>
              <a:cxn ang="0">
                <a:pos x="connsiteX6459" y="connsiteY6459"/>
              </a:cxn>
              <a:cxn ang="0">
                <a:pos x="connsiteX6460" y="connsiteY6460"/>
              </a:cxn>
              <a:cxn ang="0">
                <a:pos x="connsiteX6461" y="connsiteY6461"/>
              </a:cxn>
              <a:cxn ang="0">
                <a:pos x="connsiteX6462" y="connsiteY6462"/>
              </a:cxn>
              <a:cxn ang="0">
                <a:pos x="connsiteX6463" y="connsiteY6463"/>
              </a:cxn>
              <a:cxn ang="0">
                <a:pos x="connsiteX6464" y="connsiteY6464"/>
              </a:cxn>
              <a:cxn ang="0">
                <a:pos x="connsiteX6465" y="connsiteY6465"/>
              </a:cxn>
              <a:cxn ang="0">
                <a:pos x="connsiteX6466" y="connsiteY6466"/>
              </a:cxn>
              <a:cxn ang="0">
                <a:pos x="connsiteX6467" y="connsiteY6467"/>
              </a:cxn>
              <a:cxn ang="0">
                <a:pos x="connsiteX6468" y="connsiteY6468"/>
              </a:cxn>
              <a:cxn ang="0">
                <a:pos x="connsiteX6469" y="connsiteY6469"/>
              </a:cxn>
              <a:cxn ang="0">
                <a:pos x="connsiteX6470" y="connsiteY6470"/>
              </a:cxn>
              <a:cxn ang="0">
                <a:pos x="connsiteX6471" y="connsiteY6471"/>
              </a:cxn>
              <a:cxn ang="0">
                <a:pos x="connsiteX6472" y="connsiteY6472"/>
              </a:cxn>
              <a:cxn ang="0">
                <a:pos x="connsiteX6473" y="connsiteY6473"/>
              </a:cxn>
              <a:cxn ang="0">
                <a:pos x="connsiteX6474" y="connsiteY6474"/>
              </a:cxn>
              <a:cxn ang="0">
                <a:pos x="connsiteX6475" y="connsiteY6475"/>
              </a:cxn>
              <a:cxn ang="0">
                <a:pos x="connsiteX6476" y="connsiteY6476"/>
              </a:cxn>
              <a:cxn ang="0">
                <a:pos x="connsiteX6477" y="connsiteY6477"/>
              </a:cxn>
              <a:cxn ang="0">
                <a:pos x="connsiteX6478" y="connsiteY6478"/>
              </a:cxn>
              <a:cxn ang="0">
                <a:pos x="connsiteX6479" y="connsiteY6479"/>
              </a:cxn>
              <a:cxn ang="0">
                <a:pos x="connsiteX6480" y="connsiteY6480"/>
              </a:cxn>
              <a:cxn ang="0">
                <a:pos x="connsiteX6481" y="connsiteY6481"/>
              </a:cxn>
              <a:cxn ang="0">
                <a:pos x="connsiteX6482" y="connsiteY6482"/>
              </a:cxn>
              <a:cxn ang="0">
                <a:pos x="connsiteX6483" y="connsiteY6483"/>
              </a:cxn>
              <a:cxn ang="0">
                <a:pos x="connsiteX6484" y="connsiteY6484"/>
              </a:cxn>
              <a:cxn ang="0">
                <a:pos x="connsiteX6485" y="connsiteY6485"/>
              </a:cxn>
              <a:cxn ang="0">
                <a:pos x="connsiteX6486" y="connsiteY6486"/>
              </a:cxn>
              <a:cxn ang="0">
                <a:pos x="connsiteX6487" y="connsiteY6487"/>
              </a:cxn>
              <a:cxn ang="0">
                <a:pos x="connsiteX6488" y="connsiteY6488"/>
              </a:cxn>
              <a:cxn ang="0">
                <a:pos x="connsiteX6489" y="connsiteY6489"/>
              </a:cxn>
              <a:cxn ang="0">
                <a:pos x="connsiteX6490" y="connsiteY6490"/>
              </a:cxn>
              <a:cxn ang="0">
                <a:pos x="connsiteX6491" y="connsiteY6491"/>
              </a:cxn>
              <a:cxn ang="0">
                <a:pos x="connsiteX6492" y="connsiteY6492"/>
              </a:cxn>
              <a:cxn ang="0">
                <a:pos x="connsiteX6493" y="connsiteY6493"/>
              </a:cxn>
              <a:cxn ang="0">
                <a:pos x="connsiteX6494" y="connsiteY6494"/>
              </a:cxn>
              <a:cxn ang="0">
                <a:pos x="connsiteX6495" y="connsiteY6495"/>
              </a:cxn>
              <a:cxn ang="0">
                <a:pos x="connsiteX6496" y="connsiteY6496"/>
              </a:cxn>
              <a:cxn ang="0">
                <a:pos x="connsiteX6497" y="connsiteY6497"/>
              </a:cxn>
              <a:cxn ang="0">
                <a:pos x="connsiteX6498" y="connsiteY6498"/>
              </a:cxn>
              <a:cxn ang="0">
                <a:pos x="connsiteX6499" y="connsiteY6499"/>
              </a:cxn>
              <a:cxn ang="0">
                <a:pos x="connsiteX6500" y="connsiteY6500"/>
              </a:cxn>
              <a:cxn ang="0">
                <a:pos x="connsiteX6501" y="connsiteY6501"/>
              </a:cxn>
              <a:cxn ang="0">
                <a:pos x="connsiteX6502" y="connsiteY6502"/>
              </a:cxn>
              <a:cxn ang="0">
                <a:pos x="connsiteX6503" y="connsiteY6503"/>
              </a:cxn>
              <a:cxn ang="0">
                <a:pos x="connsiteX6504" y="connsiteY6504"/>
              </a:cxn>
              <a:cxn ang="0">
                <a:pos x="connsiteX6505" y="connsiteY6505"/>
              </a:cxn>
              <a:cxn ang="0">
                <a:pos x="connsiteX6506" y="connsiteY6506"/>
              </a:cxn>
              <a:cxn ang="0">
                <a:pos x="connsiteX6507" y="connsiteY6507"/>
              </a:cxn>
              <a:cxn ang="0">
                <a:pos x="connsiteX6508" y="connsiteY6508"/>
              </a:cxn>
              <a:cxn ang="0">
                <a:pos x="connsiteX6509" y="connsiteY6509"/>
              </a:cxn>
              <a:cxn ang="0">
                <a:pos x="connsiteX6510" y="connsiteY6510"/>
              </a:cxn>
              <a:cxn ang="0">
                <a:pos x="connsiteX6511" y="connsiteY6511"/>
              </a:cxn>
              <a:cxn ang="0">
                <a:pos x="connsiteX6512" y="connsiteY6512"/>
              </a:cxn>
              <a:cxn ang="0">
                <a:pos x="connsiteX6513" y="connsiteY6513"/>
              </a:cxn>
              <a:cxn ang="0">
                <a:pos x="connsiteX6514" y="connsiteY6514"/>
              </a:cxn>
              <a:cxn ang="0">
                <a:pos x="connsiteX6515" y="connsiteY6515"/>
              </a:cxn>
              <a:cxn ang="0">
                <a:pos x="connsiteX6516" y="connsiteY6516"/>
              </a:cxn>
              <a:cxn ang="0">
                <a:pos x="connsiteX6517" y="connsiteY6517"/>
              </a:cxn>
              <a:cxn ang="0">
                <a:pos x="connsiteX6518" y="connsiteY6518"/>
              </a:cxn>
              <a:cxn ang="0">
                <a:pos x="connsiteX6519" y="connsiteY6519"/>
              </a:cxn>
              <a:cxn ang="0">
                <a:pos x="connsiteX6520" y="connsiteY6520"/>
              </a:cxn>
              <a:cxn ang="0">
                <a:pos x="connsiteX6521" y="connsiteY6521"/>
              </a:cxn>
              <a:cxn ang="0">
                <a:pos x="connsiteX6522" y="connsiteY6522"/>
              </a:cxn>
              <a:cxn ang="0">
                <a:pos x="connsiteX6523" y="connsiteY6523"/>
              </a:cxn>
              <a:cxn ang="0">
                <a:pos x="connsiteX6524" y="connsiteY6524"/>
              </a:cxn>
              <a:cxn ang="0">
                <a:pos x="connsiteX6525" y="connsiteY6525"/>
              </a:cxn>
              <a:cxn ang="0">
                <a:pos x="connsiteX6526" y="connsiteY6526"/>
              </a:cxn>
              <a:cxn ang="0">
                <a:pos x="connsiteX6527" y="connsiteY6527"/>
              </a:cxn>
              <a:cxn ang="0">
                <a:pos x="connsiteX6528" y="connsiteY6528"/>
              </a:cxn>
              <a:cxn ang="0">
                <a:pos x="connsiteX6529" y="connsiteY6529"/>
              </a:cxn>
              <a:cxn ang="0">
                <a:pos x="connsiteX6530" y="connsiteY6530"/>
              </a:cxn>
              <a:cxn ang="0">
                <a:pos x="connsiteX6531" y="connsiteY6531"/>
              </a:cxn>
              <a:cxn ang="0">
                <a:pos x="connsiteX6532" y="connsiteY6532"/>
              </a:cxn>
              <a:cxn ang="0">
                <a:pos x="connsiteX6533" y="connsiteY6533"/>
              </a:cxn>
              <a:cxn ang="0">
                <a:pos x="connsiteX6534" y="connsiteY6534"/>
              </a:cxn>
              <a:cxn ang="0">
                <a:pos x="connsiteX6535" y="connsiteY6535"/>
              </a:cxn>
              <a:cxn ang="0">
                <a:pos x="connsiteX6536" y="connsiteY6536"/>
              </a:cxn>
              <a:cxn ang="0">
                <a:pos x="connsiteX6537" y="connsiteY6537"/>
              </a:cxn>
              <a:cxn ang="0">
                <a:pos x="connsiteX6538" y="connsiteY6538"/>
              </a:cxn>
              <a:cxn ang="0">
                <a:pos x="connsiteX6539" y="connsiteY6539"/>
              </a:cxn>
              <a:cxn ang="0">
                <a:pos x="connsiteX6540" y="connsiteY6540"/>
              </a:cxn>
              <a:cxn ang="0">
                <a:pos x="connsiteX6541" y="connsiteY6541"/>
              </a:cxn>
              <a:cxn ang="0">
                <a:pos x="connsiteX6542" y="connsiteY6542"/>
              </a:cxn>
              <a:cxn ang="0">
                <a:pos x="connsiteX6543" y="connsiteY6543"/>
              </a:cxn>
              <a:cxn ang="0">
                <a:pos x="connsiteX6544" y="connsiteY6544"/>
              </a:cxn>
              <a:cxn ang="0">
                <a:pos x="connsiteX6545" y="connsiteY6545"/>
              </a:cxn>
              <a:cxn ang="0">
                <a:pos x="connsiteX6546" y="connsiteY6546"/>
              </a:cxn>
              <a:cxn ang="0">
                <a:pos x="connsiteX6547" y="connsiteY6547"/>
              </a:cxn>
              <a:cxn ang="0">
                <a:pos x="connsiteX6548" y="connsiteY6548"/>
              </a:cxn>
              <a:cxn ang="0">
                <a:pos x="connsiteX6549" y="connsiteY6549"/>
              </a:cxn>
              <a:cxn ang="0">
                <a:pos x="connsiteX6550" y="connsiteY6550"/>
              </a:cxn>
              <a:cxn ang="0">
                <a:pos x="connsiteX6551" y="connsiteY6551"/>
              </a:cxn>
              <a:cxn ang="0">
                <a:pos x="connsiteX6552" y="connsiteY6552"/>
              </a:cxn>
              <a:cxn ang="0">
                <a:pos x="connsiteX6553" y="connsiteY6553"/>
              </a:cxn>
              <a:cxn ang="0">
                <a:pos x="connsiteX6554" y="connsiteY6554"/>
              </a:cxn>
              <a:cxn ang="0">
                <a:pos x="connsiteX6555" y="connsiteY6555"/>
              </a:cxn>
              <a:cxn ang="0">
                <a:pos x="connsiteX6556" y="connsiteY6556"/>
              </a:cxn>
              <a:cxn ang="0">
                <a:pos x="connsiteX6557" y="connsiteY6557"/>
              </a:cxn>
              <a:cxn ang="0">
                <a:pos x="connsiteX6558" y="connsiteY6558"/>
              </a:cxn>
              <a:cxn ang="0">
                <a:pos x="connsiteX6559" y="connsiteY6559"/>
              </a:cxn>
              <a:cxn ang="0">
                <a:pos x="connsiteX6560" y="connsiteY6560"/>
              </a:cxn>
              <a:cxn ang="0">
                <a:pos x="connsiteX6561" y="connsiteY6561"/>
              </a:cxn>
              <a:cxn ang="0">
                <a:pos x="connsiteX6562" y="connsiteY6562"/>
              </a:cxn>
              <a:cxn ang="0">
                <a:pos x="connsiteX6563" y="connsiteY6563"/>
              </a:cxn>
              <a:cxn ang="0">
                <a:pos x="connsiteX6564" y="connsiteY6564"/>
              </a:cxn>
              <a:cxn ang="0">
                <a:pos x="connsiteX6565" y="connsiteY6565"/>
              </a:cxn>
              <a:cxn ang="0">
                <a:pos x="connsiteX6566" y="connsiteY6566"/>
              </a:cxn>
              <a:cxn ang="0">
                <a:pos x="connsiteX6567" y="connsiteY6567"/>
              </a:cxn>
              <a:cxn ang="0">
                <a:pos x="connsiteX6568" y="connsiteY6568"/>
              </a:cxn>
              <a:cxn ang="0">
                <a:pos x="connsiteX6569" y="connsiteY6569"/>
              </a:cxn>
              <a:cxn ang="0">
                <a:pos x="connsiteX6570" y="connsiteY6570"/>
              </a:cxn>
              <a:cxn ang="0">
                <a:pos x="connsiteX6571" y="connsiteY6571"/>
              </a:cxn>
              <a:cxn ang="0">
                <a:pos x="connsiteX6572" y="connsiteY6572"/>
              </a:cxn>
              <a:cxn ang="0">
                <a:pos x="connsiteX6573" y="connsiteY6573"/>
              </a:cxn>
              <a:cxn ang="0">
                <a:pos x="connsiteX6574" y="connsiteY6574"/>
              </a:cxn>
              <a:cxn ang="0">
                <a:pos x="connsiteX6575" y="connsiteY6575"/>
              </a:cxn>
              <a:cxn ang="0">
                <a:pos x="connsiteX6576" y="connsiteY6576"/>
              </a:cxn>
              <a:cxn ang="0">
                <a:pos x="connsiteX6577" y="connsiteY6577"/>
              </a:cxn>
              <a:cxn ang="0">
                <a:pos x="connsiteX6578" y="connsiteY6578"/>
              </a:cxn>
              <a:cxn ang="0">
                <a:pos x="connsiteX6579" y="connsiteY6579"/>
              </a:cxn>
              <a:cxn ang="0">
                <a:pos x="connsiteX6580" y="connsiteY6580"/>
              </a:cxn>
              <a:cxn ang="0">
                <a:pos x="connsiteX6581" y="connsiteY6581"/>
              </a:cxn>
              <a:cxn ang="0">
                <a:pos x="connsiteX6582" y="connsiteY6582"/>
              </a:cxn>
              <a:cxn ang="0">
                <a:pos x="connsiteX6583" y="connsiteY6583"/>
              </a:cxn>
              <a:cxn ang="0">
                <a:pos x="connsiteX6584" y="connsiteY6584"/>
              </a:cxn>
              <a:cxn ang="0">
                <a:pos x="connsiteX6585" y="connsiteY6585"/>
              </a:cxn>
              <a:cxn ang="0">
                <a:pos x="connsiteX6586" y="connsiteY6586"/>
              </a:cxn>
              <a:cxn ang="0">
                <a:pos x="connsiteX6587" y="connsiteY6587"/>
              </a:cxn>
              <a:cxn ang="0">
                <a:pos x="connsiteX6588" y="connsiteY6588"/>
              </a:cxn>
              <a:cxn ang="0">
                <a:pos x="connsiteX6589" y="connsiteY6589"/>
              </a:cxn>
              <a:cxn ang="0">
                <a:pos x="connsiteX6590" y="connsiteY6590"/>
              </a:cxn>
              <a:cxn ang="0">
                <a:pos x="connsiteX6591" y="connsiteY6591"/>
              </a:cxn>
              <a:cxn ang="0">
                <a:pos x="connsiteX6592" y="connsiteY6592"/>
              </a:cxn>
              <a:cxn ang="0">
                <a:pos x="connsiteX6593" y="connsiteY6593"/>
              </a:cxn>
              <a:cxn ang="0">
                <a:pos x="connsiteX6594" y="connsiteY6594"/>
              </a:cxn>
              <a:cxn ang="0">
                <a:pos x="connsiteX6595" y="connsiteY6595"/>
              </a:cxn>
              <a:cxn ang="0">
                <a:pos x="connsiteX6596" y="connsiteY6596"/>
              </a:cxn>
              <a:cxn ang="0">
                <a:pos x="connsiteX6597" y="connsiteY6597"/>
              </a:cxn>
              <a:cxn ang="0">
                <a:pos x="connsiteX6598" y="connsiteY6598"/>
              </a:cxn>
              <a:cxn ang="0">
                <a:pos x="connsiteX6599" y="connsiteY6599"/>
              </a:cxn>
              <a:cxn ang="0">
                <a:pos x="connsiteX6600" y="connsiteY6600"/>
              </a:cxn>
              <a:cxn ang="0">
                <a:pos x="connsiteX6601" y="connsiteY6601"/>
              </a:cxn>
              <a:cxn ang="0">
                <a:pos x="connsiteX6602" y="connsiteY6602"/>
              </a:cxn>
              <a:cxn ang="0">
                <a:pos x="connsiteX6603" y="connsiteY6603"/>
              </a:cxn>
              <a:cxn ang="0">
                <a:pos x="connsiteX6604" y="connsiteY6604"/>
              </a:cxn>
              <a:cxn ang="0">
                <a:pos x="connsiteX6605" y="connsiteY6605"/>
              </a:cxn>
              <a:cxn ang="0">
                <a:pos x="connsiteX6606" y="connsiteY6606"/>
              </a:cxn>
              <a:cxn ang="0">
                <a:pos x="connsiteX6607" y="connsiteY6607"/>
              </a:cxn>
              <a:cxn ang="0">
                <a:pos x="connsiteX6608" y="connsiteY6608"/>
              </a:cxn>
              <a:cxn ang="0">
                <a:pos x="connsiteX6609" y="connsiteY6609"/>
              </a:cxn>
              <a:cxn ang="0">
                <a:pos x="connsiteX6610" y="connsiteY6610"/>
              </a:cxn>
              <a:cxn ang="0">
                <a:pos x="connsiteX6611" y="connsiteY6611"/>
              </a:cxn>
              <a:cxn ang="0">
                <a:pos x="connsiteX6612" y="connsiteY6612"/>
              </a:cxn>
              <a:cxn ang="0">
                <a:pos x="connsiteX6613" y="connsiteY6613"/>
              </a:cxn>
              <a:cxn ang="0">
                <a:pos x="connsiteX6614" y="connsiteY6614"/>
              </a:cxn>
              <a:cxn ang="0">
                <a:pos x="connsiteX6615" y="connsiteY6615"/>
              </a:cxn>
              <a:cxn ang="0">
                <a:pos x="connsiteX6616" y="connsiteY6616"/>
              </a:cxn>
              <a:cxn ang="0">
                <a:pos x="connsiteX6617" y="connsiteY6617"/>
              </a:cxn>
              <a:cxn ang="0">
                <a:pos x="connsiteX6618" y="connsiteY6618"/>
              </a:cxn>
              <a:cxn ang="0">
                <a:pos x="connsiteX6619" y="connsiteY6619"/>
              </a:cxn>
              <a:cxn ang="0">
                <a:pos x="connsiteX6620" y="connsiteY6620"/>
              </a:cxn>
              <a:cxn ang="0">
                <a:pos x="connsiteX6621" y="connsiteY6621"/>
              </a:cxn>
              <a:cxn ang="0">
                <a:pos x="connsiteX6622" y="connsiteY6622"/>
              </a:cxn>
              <a:cxn ang="0">
                <a:pos x="connsiteX6623" y="connsiteY6623"/>
              </a:cxn>
              <a:cxn ang="0">
                <a:pos x="connsiteX6624" y="connsiteY6624"/>
              </a:cxn>
              <a:cxn ang="0">
                <a:pos x="connsiteX6625" y="connsiteY6625"/>
              </a:cxn>
              <a:cxn ang="0">
                <a:pos x="connsiteX6626" y="connsiteY6626"/>
              </a:cxn>
              <a:cxn ang="0">
                <a:pos x="connsiteX6627" y="connsiteY6627"/>
              </a:cxn>
              <a:cxn ang="0">
                <a:pos x="connsiteX6628" y="connsiteY6628"/>
              </a:cxn>
              <a:cxn ang="0">
                <a:pos x="connsiteX6629" y="connsiteY6629"/>
              </a:cxn>
              <a:cxn ang="0">
                <a:pos x="connsiteX6630" y="connsiteY6630"/>
              </a:cxn>
              <a:cxn ang="0">
                <a:pos x="connsiteX6631" y="connsiteY6631"/>
              </a:cxn>
              <a:cxn ang="0">
                <a:pos x="connsiteX6632" y="connsiteY6632"/>
              </a:cxn>
              <a:cxn ang="0">
                <a:pos x="connsiteX6633" y="connsiteY6633"/>
              </a:cxn>
              <a:cxn ang="0">
                <a:pos x="connsiteX6634" y="connsiteY6634"/>
              </a:cxn>
              <a:cxn ang="0">
                <a:pos x="connsiteX6635" y="connsiteY6635"/>
              </a:cxn>
              <a:cxn ang="0">
                <a:pos x="connsiteX6636" y="connsiteY6636"/>
              </a:cxn>
              <a:cxn ang="0">
                <a:pos x="connsiteX6637" y="connsiteY6637"/>
              </a:cxn>
              <a:cxn ang="0">
                <a:pos x="connsiteX6638" y="connsiteY6638"/>
              </a:cxn>
              <a:cxn ang="0">
                <a:pos x="connsiteX6639" y="connsiteY6639"/>
              </a:cxn>
              <a:cxn ang="0">
                <a:pos x="connsiteX6640" y="connsiteY6640"/>
              </a:cxn>
              <a:cxn ang="0">
                <a:pos x="connsiteX6641" y="connsiteY6641"/>
              </a:cxn>
              <a:cxn ang="0">
                <a:pos x="connsiteX6642" y="connsiteY6642"/>
              </a:cxn>
              <a:cxn ang="0">
                <a:pos x="connsiteX6643" y="connsiteY6643"/>
              </a:cxn>
              <a:cxn ang="0">
                <a:pos x="connsiteX6644" y="connsiteY6644"/>
              </a:cxn>
              <a:cxn ang="0">
                <a:pos x="connsiteX6645" y="connsiteY6645"/>
              </a:cxn>
              <a:cxn ang="0">
                <a:pos x="connsiteX6646" y="connsiteY6646"/>
              </a:cxn>
              <a:cxn ang="0">
                <a:pos x="connsiteX6647" y="connsiteY6647"/>
              </a:cxn>
              <a:cxn ang="0">
                <a:pos x="connsiteX6648" y="connsiteY6648"/>
              </a:cxn>
              <a:cxn ang="0">
                <a:pos x="connsiteX6649" y="connsiteY6649"/>
              </a:cxn>
              <a:cxn ang="0">
                <a:pos x="connsiteX6650" y="connsiteY6650"/>
              </a:cxn>
              <a:cxn ang="0">
                <a:pos x="connsiteX6651" y="connsiteY6651"/>
              </a:cxn>
              <a:cxn ang="0">
                <a:pos x="connsiteX6652" y="connsiteY6652"/>
              </a:cxn>
              <a:cxn ang="0">
                <a:pos x="connsiteX6653" y="connsiteY6653"/>
              </a:cxn>
              <a:cxn ang="0">
                <a:pos x="connsiteX6654" y="connsiteY6654"/>
              </a:cxn>
              <a:cxn ang="0">
                <a:pos x="connsiteX6655" y="connsiteY6655"/>
              </a:cxn>
              <a:cxn ang="0">
                <a:pos x="connsiteX6656" y="connsiteY6656"/>
              </a:cxn>
              <a:cxn ang="0">
                <a:pos x="connsiteX6657" y="connsiteY6657"/>
              </a:cxn>
              <a:cxn ang="0">
                <a:pos x="connsiteX6658" y="connsiteY6658"/>
              </a:cxn>
              <a:cxn ang="0">
                <a:pos x="connsiteX6659" y="connsiteY6659"/>
              </a:cxn>
              <a:cxn ang="0">
                <a:pos x="connsiteX6660" y="connsiteY6660"/>
              </a:cxn>
              <a:cxn ang="0">
                <a:pos x="connsiteX6661" y="connsiteY6661"/>
              </a:cxn>
              <a:cxn ang="0">
                <a:pos x="connsiteX6662" y="connsiteY6662"/>
              </a:cxn>
              <a:cxn ang="0">
                <a:pos x="connsiteX6663" y="connsiteY6663"/>
              </a:cxn>
              <a:cxn ang="0">
                <a:pos x="connsiteX6664" y="connsiteY6664"/>
              </a:cxn>
              <a:cxn ang="0">
                <a:pos x="connsiteX6665" y="connsiteY6665"/>
              </a:cxn>
              <a:cxn ang="0">
                <a:pos x="connsiteX6666" y="connsiteY6666"/>
              </a:cxn>
              <a:cxn ang="0">
                <a:pos x="connsiteX6667" y="connsiteY6667"/>
              </a:cxn>
              <a:cxn ang="0">
                <a:pos x="connsiteX6668" y="connsiteY6668"/>
              </a:cxn>
              <a:cxn ang="0">
                <a:pos x="connsiteX6669" y="connsiteY6669"/>
              </a:cxn>
              <a:cxn ang="0">
                <a:pos x="connsiteX6670" y="connsiteY6670"/>
              </a:cxn>
              <a:cxn ang="0">
                <a:pos x="connsiteX6671" y="connsiteY6671"/>
              </a:cxn>
              <a:cxn ang="0">
                <a:pos x="connsiteX6672" y="connsiteY6672"/>
              </a:cxn>
              <a:cxn ang="0">
                <a:pos x="connsiteX6673" y="connsiteY6673"/>
              </a:cxn>
              <a:cxn ang="0">
                <a:pos x="connsiteX6674" y="connsiteY6674"/>
              </a:cxn>
              <a:cxn ang="0">
                <a:pos x="connsiteX6675" y="connsiteY6675"/>
              </a:cxn>
              <a:cxn ang="0">
                <a:pos x="connsiteX6676" y="connsiteY6676"/>
              </a:cxn>
              <a:cxn ang="0">
                <a:pos x="connsiteX6677" y="connsiteY6677"/>
              </a:cxn>
              <a:cxn ang="0">
                <a:pos x="connsiteX6678" y="connsiteY6678"/>
              </a:cxn>
              <a:cxn ang="0">
                <a:pos x="connsiteX6679" y="connsiteY6679"/>
              </a:cxn>
              <a:cxn ang="0">
                <a:pos x="connsiteX6680" y="connsiteY6680"/>
              </a:cxn>
              <a:cxn ang="0">
                <a:pos x="connsiteX6681" y="connsiteY6681"/>
              </a:cxn>
              <a:cxn ang="0">
                <a:pos x="connsiteX6682" y="connsiteY6682"/>
              </a:cxn>
              <a:cxn ang="0">
                <a:pos x="connsiteX6683" y="connsiteY6683"/>
              </a:cxn>
              <a:cxn ang="0">
                <a:pos x="connsiteX6684" y="connsiteY6684"/>
              </a:cxn>
              <a:cxn ang="0">
                <a:pos x="connsiteX6685" y="connsiteY6685"/>
              </a:cxn>
              <a:cxn ang="0">
                <a:pos x="connsiteX6686" y="connsiteY6686"/>
              </a:cxn>
              <a:cxn ang="0">
                <a:pos x="connsiteX6687" y="connsiteY6687"/>
              </a:cxn>
              <a:cxn ang="0">
                <a:pos x="connsiteX6688" y="connsiteY6688"/>
              </a:cxn>
              <a:cxn ang="0">
                <a:pos x="connsiteX6689" y="connsiteY6689"/>
              </a:cxn>
              <a:cxn ang="0">
                <a:pos x="connsiteX6690" y="connsiteY6690"/>
              </a:cxn>
              <a:cxn ang="0">
                <a:pos x="connsiteX6691" y="connsiteY6691"/>
              </a:cxn>
              <a:cxn ang="0">
                <a:pos x="connsiteX6692" y="connsiteY6692"/>
              </a:cxn>
              <a:cxn ang="0">
                <a:pos x="connsiteX6693" y="connsiteY6693"/>
              </a:cxn>
              <a:cxn ang="0">
                <a:pos x="connsiteX6694" y="connsiteY6694"/>
              </a:cxn>
              <a:cxn ang="0">
                <a:pos x="connsiteX6695" y="connsiteY6695"/>
              </a:cxn>
              <a:cxn ang="0">
                <a:pos x="connsiteX6696" y="connsiteY6696"/>
              </a:cxn>
              <a:cxn ang="0">
                <a:pos x="connsiteX6697" y="connsiteY6697"/>
              </a:cxn>
              <a:cxn ang="0">
                <a:pos x="connsiteX6698" y="connsiteY6698"/>
              </a:cxn>
              <a:cxn ang="0">
                <a:pos x="connsiteX6699" y="connsiteY6699"/>
              </a:cxn>
              <a:cxn ang="0">
                <a:pos x="connsiteX6700" y="connsiteY6700"/>
              </a:cxn>
              <a:cxn ang="0">
                <a:pos x="connsiteX6701" y="connsiteY6701"/>
              </a:cxn>
              <a:cxn ang="0">
                <a:pos x="connsiteX6702" y="connsiteY6702"/>
              </a:cxn>
              <a:cxn ang="0">
                <a:pos x="connsiteX6703" y="connsiteY6703"/>
              </a:cxn>
              <a:cxn ang="0">
                <a:pos x="connsiteX6704" y="connsiteY6704"/>
              </a:cxn>
              <a:cxn ang="0">
                <a:pos x="connsiteX6705" y="connsiteY6705"/>
              </a:cxn>
              <a:cxn ang="0">
                <a:pos x="connsiteX6706" y="connsiteY6706"/>
              </a:cxn>
              <a:cxn ang="0">
                <a:pos x="connsiteX6707" y="connsiteY6707"/>
              </a:cxn>
              <a:cxn ang="0">
                <a:pos x="connsiteX6708" y="connsiteY6708"/>
              </a:cxn>
              <a:cxn ang="0">
                <a:pos x="connsiteX6709" y="connsiteY6709"/>
              </a:cxn>
              <a:cxn ang="0">
                <a:pos x="connsiteX6710" y="connsiteY6710"/>
              </a:cxn>
              <a:cxn ang="0">
                <a:pos x="connsiteX6711" y="connsiteY6711"/>
              </a:cxn>
              <a:cxn ang="0">
                <a:pos x="connsiteX6712" y="connsiteY6712"/>
              </a:cxn>
              <a:cxn ang="0">
                <a:pos x="connsiteX6713" y="connsiteY6713"/>
              </a:cxn>
              <a:cxn ang="0">
                <a:pos x="connsiteX6714" y="connsiteY6714"/>
              </a:cxn>
              <a:cxn ang="0">
                <a:pos x="connsiteX6715" y="connsiteY6715"/>
              </a:cxn>
              <a:cxn ang="0">
                <a:pos x="connsiteX6716" y="connsiteY6716"/>
              </a:cxn>
              <a:cxn ang="0">
                <a:pos x="connsiteX6717" y="connsiteY6717"/>
              </a:cxn>
              <a:cxn ang="0">
                <a:pos x="connsiteX6718" y="connsiteY6718"/>
              </a:cxn>
              <a:cxn ang="0">
                <a:pos x="connsiteX6719" y="connsiteY6719"/>
              </a:cxn>
              <a:cxn ang="0">
                <a:pos x="connsiteX6720" y="connsiteY6720"/>
              </a:cxn>
              <a:cxn ang="0">
                <a:pos x="connsiteX6721" y="connsiteY6721"/>
              </a:cxn>
              <a:cxn ang="0">
                <a:pos x="connsiteX6722" y="connsiteY6722"/>
              </a:cxn>
              <a:cxn ang="0">
                <a:pos x="connsiteX6723" y="connsiteY6723"/>
              </a:cxn>
              <a:cxn ang="0">
                <a:pos x="connsiteX6724" y="connsiteY6724"/>
              </a:cxn>
              <a:cxn ang="0">
                <a:pos x="connsiteX6725" y="connsiteY6725"/>
              </a:cxn>
              <a:cxn ang="0">
                <a:pos x="connsiteX6726" y="connsiteY6726"/>
              </a:cxn>
              <a:cxn ang="0">
                <a:pos x="connsiteX6727" y="connsiteY6727"/>
              </a:cxn>
              <a:cxn ang="0">
                <a:pos x="connsiteX6728" y="connsiteY6728"/>
              </a:cxn>
              <a:cxn ang="0">
                <a:pos x="connsiteX6729" y="connsiteY6729"/>
              </a:cxn>
              <a:cxn ang="0">
                <a:pos x="connsiteX6730" y="connsiteY6730"/>
              </a:cxn>
              <a:cxn ang="0">
                <a:pos x="connsiteX6731" y="connsiteY6731"/>
              </a:cxn>
              <a:cxn ang="0">
                <a:pos x="connsiteX6732" y="connsiteY6732"/>
              </a:cxn>
              <a:cxn ang="0">
                <a:pos x="connsiteX6733" y="connsiteY6733"/>
              </a:cxn>
              <a:cxn ang="0">
                <a:pos x="connsiteX6734" y="connsiteY6734"/>
              </a:cxn>
              <a:cxn ang="0">
                <a:pos x="connsiteX6735" y="connsiteY6735"/>
              </a:cxn>
              <a:cxn ang="0">
                <a:pos x="connsiteX6736" y="connsiteY6736"/>
              </a:cxn>
              <a:cxn ang="0">
                <a:pos x="connsiteX6737" y="connsiteY6737"/>
              </a:cxn>
              <a:cxn ang="0">
                <a:pos x="connsiteX6738" y="connsiteY6738"/>
              </a:cxn>
              <a:cxn ang="0">
                <a:pos x="connsiteX6739" y="connsiteY6739"/>
              </a:cxn>
              <a:cxn ang="0">
                <a:pos x="connsiteX6740" y="connsiteY6740"/>
              </a:cxn>
              <a:cxn ang="0">
                <a:pos x="connsiteX6741" y="connsiteY6741"/>
              </a:cxn>
              <a:cxn ang="0">
                <a:pos x="connsiteX6742" y="connsiteY6742"/>
              </a:cxn>
              <a:cxn ang="0">
                <a:pos x="connsiteX6743" y="connsiteY6743"/>
              </a:cxn>
              <a:cxn ang="0">
                <a:pos x="connsiteX6744" y="connsiteY6744"/>
              </a:cxn>
              <a:cxn ang="0">
                <a:pos x="connsiteX6745" y="connsiteY6745"/>
              </a:cxn>
              <a:cxn ang="0">
                <a:pos x="connsiteX6746" y="connsiteY6746"/>
              </a:cxn>
              <a:cxn ang="0">
                <a:pos x="connsiteX6747" y="connsiteY6747"/>
              </a:cxn>
              <a:cxn ang="0">
                <a:pos x="connsiteX6748" y="connsiteY6748"/>
              </a:cxn>
              <a:cxn ang="0">
                <a:pos x="connsiteX6749" y="connsiteY6749"/>
              </a:cxn>
              <a:cxn ang="0">
                <a:pos x="connsiteX6750" y="connsiteY6750"/>
              </a:cxn>
              <a:cxn ang="0">
                <a:pos x="connsiteX6751" y="connsiteY6751"/>
              </a:cxn>
              <a:cxn ang="0">
                <a:pos x="connsiteX6752" y="connsiteY6752"/>
              </a:cxn>
              <a:cxn ang="0">
                <a:pos x="connsiteX6753" y="connsiteY6753"/>
              </a:cxn>
              <a:cxn ang="0">
                <a:pos x="connsiteX6754" y="connsiteY6754"/>
              </a:cxn>
              <a:cxn ang="0">
                <a:pos x="connsiteX6755" y="connsiteY6755"/>
              </a:cxn>
              <a:cxn ang="0">
                <a:pos x="connsiteX6756" y="connsiteY6756"/>
              </a:cxn>
              <a:cxn ang="0">
                <a:pos x="connsiteX6757" y="connsiteY6757"/>
              </a:cxn>
              <a:cxn ang="0">
                <a:pos x="connsiteX6758" y="connsiteY6758"/>
              </a:cxn>
              <a:cxn ang="0">
                <a:pos x="connsiteX6759" y="connsiteY6759"/>
              </a:cxn>
              <a:cxn ang="0">
                <a:pos x="connsiteX6760" y="connsiteY6760"/>
              </a:cxn>
              <a:cxn ang="0">
                <a:pos x="connsiteX6761" y="connsiteY6761"/>
              </a:cxn>
              <a:cxn ang="0">
                <a:pos x="connsiteX6762" y="connsiteY6762"/>
              </a:cxn>
              <a:cxn ang="0">
                <a:pos x="connsiteX6763" y="connsiteY6763"/>
              </a:cxn>
              <a:cxn ang="0">
                <a:pos x="connsiteX6764" y="connsiteY6764"/>
              </a:cxn>
              <a:cxn ang="0">
                <a:pos x="connsiteX6765" y="connsiteY6765"/>
              </a:cxn>
              <a:cxn ang="0">
                <a:pos x="connsiteX6766" y="connsiteY6766"/>
              </a:cxn>
              <a:cxn ang="0">
                <a:pos x="connsiteX6767" y="connsiteY6767"/>
              </a:cxn>
              <a:cxn ang="0">
                <a:pos x="connsiteX6768" y="connsiteY6768"/>
              </a:cxn>
              <a:cxn ang="0">
                <a:pos x="connsiteX6769" y="connsiteY6769"/>
              </a:cxn>
              <a:cxn ang="0">
                <a:pos x="connsiteX6770" y="connsiteY6770"/>
              </a:cxn>
              <a:cxn ang="0">
                <a:pos x="connsiteX6771" y="connsiteY6771"/>
              </a:cxn>
              <a:cxn ang="0">
                <a:pos x="connsiteX6772" y="connsiteY6772"/>
              </a:cxn>
              <a:cxn ang="0">
                <a:pos x="connsiteX6773" y="connsiteY6773"/>
              </a:cxn>
              <a:cxn ang="0">
                <a:pos x="connsiteX6774" y="connsiteY6774"/>
              </a:cxn>
              <a:cxn ang="0">
                <a:pos x="connsiteX6775" y="connsiteY6775"/>
              </a:cxn>
              <a:cxn ang="0">
                <a:pos x="connsiteX6776" y="connsiteY6776"/>
              </a:cxn>
              <a:cxn ang="0">
                <a:pos x="connsiteX6777" y="connsiteY6777"/>
              </a:cxn>
              <a:cxn ang="0">
                <a:pos x="connsiteX6778" y="connsiteY6778"/>
              </a:cxn>
              <a:cxn ang="0">
                <a:pos x="connsiteX6779" y="connsiteY6779"/>
              </a:cxn>
              <a:cxn ang="0">
                <a:pos x="connsiteX6780" y="connsiteY6780"/>
              </a:cxn>
              <a:cxn ang="0">
                <a:pos x="connsiteX6781" y="connsiteY6781"/>
              </a:cxn>
              <a:cxn ang="0">
                <a:pos x="connsiteX6782" y="connsiteY6782"/>
              </a:cxn>
              <a:cxn ang="0">
                <a:pos x="connsiteX6783" y="connsiteY6783"/>
              </a:cxn>
              <a:cxn ang="0">
                <a:pos x="connsiteX6784" y="connsiteY6784"/>
              </a:cxn>
              <a:cxn ang="0">
                <a:pos x="connsiteX6785" y="connsiteY6785"/>
              </a:cxn>
              <a:cxn ang="0">
                <a:pos x="connsiteX6786" y="connsiteY6786"/>
              </a:cxn>
              <a:cxn ang="0">
                <a:pos x="connsiteX6787" y="connsiteY6787"/>
              </a:cxn>
              <a:cxn ang="0">
                <a:pos x="connsiteX6788" y="connsiteY6788"/>
              </a:cxn>
              <a:cxn ang="0">
                <a:pos x="connsiteX6789" y="connsiteY6789"/>
              </a:cxn>
              <a:cxn ang="0">
                <a:pos x="connsiteX6790" y="connsiteY6790"/>
              </a:cxn>
              <a:cxn ang="0">
                <a:pos x="connsiteX6791" y="connsiteY6791"/>
              </a:cxn>
              <a:cxn ang="0">
                <a:pos x="connsiteX6792" y="connsiteY6792"/>
              </a:cxn>
              <a:cxn ang="0">
                <a:pos x="connsiteX6793" y="connsiteY6793"/>
              </a:cxn>
              <a:cxn ang="0">
                <a:pos x="connsiteX6794" y="connsiteY6794"/>
              </a:cxn>
              <a:cxn ang="0">
                <a:pos x="connsiteX6795" y="connsiteY6795"/>
              </a:cxn>
              <a:cxn ang="0">
                <a:pos x="connsiteX6796" y="connsiteY6796"/>
              </a:cxn>
              <a:cxn ang="0">
                <a:pos x="connsiteX6797" y="connsiteY6797"/>
              </a:cxn>
              <a:cxn ang="0">
                <a:pos x="connsiteX6798" y="connsiteY6798"/>
              </a:cxn>
              <a:cxn ang="0">
                <a:pos x="connsiteX6799" y="connsiteY6799"/>
              </a:cxn>
              <a:cxn ang="0">
                <a:pos x="connsiteX6800" y="connsiteY6800"/>
              </a:cxn>
              <a:cxn ang="0">
                <a:pos x="connsiteX6801" y="connsiteY6801"/>
              </a:cxn>
              <a:cxn ang="0">
                <a:pos x="connsiteX6802" y="connsiteY6802"/>
              </a:cxn>
              <a:cxn ang="0">
                <a:pos x="connsiteX6803" y="connsiteY6803"/>
              </a:cxn>
              <a:cxn ang="0">
                <a:pos x="connsiteX6804" y="connsiteY6804"/>
              </a:cxn>
              <a:cxn ang="0">
                <a:pos x="connsiteX6805" y="connsiteY6805"/>
              </a:cxn>
              <a:cxn ang="0">
                <a:pos x="connsiteX6806" y="connsiteY6806"/>
              </a:cxn>
              <a:cxn ang="0">
                <a:pos x="connsiteX6807" y="connsiteY6807"/>
              </a:cxn>
              <a:cxn ang="0">
                <a:pos x="connsiteX6808" y="connsiteY6808"/>
              </a:cxn>
              <a:cxn ang="0">
                <a:pos x="connsiteX6809" y="connsiteY6809"/>
              </a:cxn>
              <a:cxn ang="0">
                <a:pos x="connsiteX6810" y="connsiteY6810"/>
              </a:cxn>
              <a:cxn ang="0">
                <a:pos x="connsiteX6811" y="connsiteY6811"/>
              </a:cxn>
              <a:cxn ang="0">
                <a:pos x="connsiteX6812" y="connsiteY6812"/>
              </a:cxn>
              <a:cxn ang="0">
                <a:pos x="connsiteX6813" y="connsiteY6813"/>
              </a:cxn>
              <a:cxn ang="0">
                <a:pos x="connsiteX6814" y="connsiteY6814"/>
              </a:cxn>
              <a:cxn ang="0">
                <a:pos x="connsiteX6815" y="connsiteY6815"/>
              </a:cxn>
              <a:cxn ang="0">
                <a:pos x="connsiteX6816" y="connsiteY6816"/>
              </a:cxn>
              <a:cxn ang="0">
                <a:pos x="connsiteX6817" y="connsiteY6817"/>
              </a:cxn>
              <a:cxn ang="0">
                <a:pos x="connsiteX6818" y="connsiteY6818"/>
              </a:cxn>
              <a:cxn ang="0">
                <a:pos x="connsiteX6819" y="connsiteY6819"/>
              </a:cxn>
              <a:cxn ang="0">
                <a:pos x="connsiteX6820" y="connsiteY6820"/>
              </a:cxn>
              <a:cxn ang="0">
                <a:pos x="connsiteX6821" y="connsiteY6821"/>
              </a:cxn>
              <a:cxn ang="0">
                <a:pos x="connsiteX6822" y="connsiteY6822"/>
              </a:cxn>
              <a:cxn ang="0">
                <a:pos x="connsiteX6823" y="connsiteY6823"/>
              </a:cxn>
              <a:cxn ang="0">
                <a:pos x="connsiteX6824" y="connsiteY6824"/>
              </a:cxn>
              <a:cxn ang="0">
                <a:pos x="connsiteX6825" y="connsiteY6825"/>
              </a:cxn>
              <a:cxn ang="0">
                <a:pos x="connsiteX6826" y="connsiteY6826"/>
              </a:cxn>
              <a:cxn ang="0">
                <a:pos x="connsiteX6827" y="connsiteY6827"/>
              </a:cxn>
              <a:cxn ang="0">
                <a:pos x="connsiteX6828" y="connsiteY6828"/>
              </a:cxn>
              <a:cxn ang="0">
                <a:pos x="connsiteX6829" y="connsiteY6829"/>
              </a:cxn>
              <a:cxn ang="0">
                <a:pos x="connsiteX6830" y="connsiteY6830"/>
              </a:cxn>
              <a:cxn ang="0">
                <a:pos x="connsiteX6831" y="connsiteY6831"/>
              </a:cxn>
              <a:cxn ang="0">
                <a:pos x="connsiteX6832" y="connsiteY6832"/>
              </a:cxn>
              <a:cxn ang="0">
                <a:pos x="connsiteX6833" y="connsiteY6833"/>
              </a:cxn>
              <a:cxn ang="0">
                <a:pos x="connsiteX6834" y="connsiteY6834"/>
              </a:cxn>
              <a:cxn ang="0">
                <a:pos x="connsiteX6835" y="connsiteY6835"/>
              </a:cxn>
              <a:cxn ang="0">
                <a:pos x="connsiteX6836" y="connsiteY6836"/>
              </a:cxn>
              <a:cxn ang="0">
                <a:pos x="connsiteX6837" y="connsiteY6837"/>
              </a:cxn>
              <a:cxn ang="0">
                <a:pos x="connsiteX6838" y="connsiteY6838"/>
              </a:cxn>
              <a:cxn ang="0">
                <a:pos x="connsiteX6839" y="connsiteY6839"/>
              </a:cxn>
              <a:cxn ang="0">
                <a:pos x="connsiteX6840" y="connsiteY6840"/>
              </a:cxn>
              <a:cxn ang="0">
                <a:pos x="connsiteX6841" y="connsiteY6841"/>
              </a:cxn>
              <a:cxn ang="0">
                <a:pos x="connsiteX6842" y="connsiteY6842"/>
              </a:cxn>
              <a:cxn ang="0">
                <a:pos x="connsiteX6843" y="connsiteY6843"/>
              </a:cxn>
              <a:cxn ang="0">
                <a:pos x="connsiteX6844" y="connsiteY6844"/>
              </a:cxn>
              <a:cxn ang="0">
                <a:pos x="connsiteX6845" y="connsiteY6845"/>
              </a:cxn>
              <a:cxn ang="0">
                <a:pos x="connsiteX6846" y="connsiteY6846"/>
              </a:cxn>
              <a:cxn ang="0">
                <a:pos x="connsiteX6847" y="connsiteY6847"/>
              </a:cxn>
              <a:cxn ang="0">
                <a:pos x="connsiteX6848" y="connsiteY6848"/>
              </a:cxn>
              <a:cxn ang="0">
                <a:pos x="connsiteX6849" y="connsiteY6849"/>
              </a:cxn>
              <a:cxn ang="0">
                <a:pos x="connsiteX6850" y="connsiteY6850"/>
              </a:cxn>
              <a:cxn ang="0">
                <a:pos x="connsiteX6851" y="connsiteY6851"/>
              </a:cxn>
              <a:cxn ang="0">
                <a:pos x="connsiteX6852" y="connsiteY6852"/>
              </a:cxn>
              <a:cxn ang="0">
                <a:pos x="connsiteX6853" y="connsiteY6853"/>
              </a:cxn>
              <a:cxn ang="0">
                <a:pos x="connsiteX6854" y="connsiteY6854"/>
              </a:cxn>
              <a:cxn ang="0">
                <a:pos x="connsiteX6855" y="connsiteY6855"/>
              </a:cxn>
              <a:cxn ang="0">
                <a:pos x="connsiteX6856" y="connsiteY6856"/>
              </a:cxn>
              <a:cxn ang="0">
                <a:pos x="connsiteX6857" y="connsiteY6857"/>
              </a:cxn>
              <a:cxn ang="0">
                <a:pos x="connsiteX6858" y="connsiteY6858"/>
              </a:cxn>
              <a:cxn ang="0">
                <a:pos x="connsiteX6859" y="connsiteY6859"/>
              </a:cxn>
              <a:cxn ang="0">
                <a:pos x="connsiteX6860" y="connsiteY6860"/>
              </a:cxn>
              <a:cxn ang="0">
                <a:pos x="connsiteX6861" y="connsiteY6861"/>
              </a:cxn>
              <a:cxn ang="0">
                <a:pos x="connsiteX6862" y="connsiteY6862"/>
              </a:cxn>
              <a:cxn ang="0">
                <a:pos x="connsiteX6863" y="connsiteY6863"/>
              </a:cxn>
              <a:cxn ang="0">
                <a:pos x="connsiteX6864" y="connsiteY6864"/>
              </a:cxn>
              <a:cxn ang="0">
                <a:pos x="connsiteX6865" y="connsiteY6865"/>
              </a:cxn>
              <a:cxn ang="0">
                <a:pos x="connsiteX6866" y="connsiteY6866"/>
              </a:cxn>
              <a:cxn ang="0">
                <a:pos x="connsiteX6867" y="connsiteY6867"/>
              </a:cxn>
              <a:cxn ang="0">
                <a:pos x="connsiteX6868" y="connsiteY6868"/>
              </a:cxn>
              <a:cxn ang="0">
                <a:pos x="connsiteX6869" y="connsiteY6869"/>
              </a:cxn>
              <a:cxn ang="0">
                <a:pos x="connsiteX6870" y="connsiteY6870"/>
              </a:cxn>
              <a:cxn ang="0">
                <a:pos x="connsiteX6871" y="connsiteY6871"/>
              </a:cxn>
              <a:cxn ang="0">
                <a:pos x="connsiteX6872" y="connsiteY6872"/>
              </a:cxn>
              <a:cxn ang="0">
                <a:pos x="connsiteX6873" y="connsiteY6873"/>
              </a:cxn>
              <a:cxn ang="0">
                <a:pos x="connsiteX6874" y="connsiteY6874"/>
              </a:cxn>
              <a:cxn ang="0">
                <a:pos x="connsiteX6875" y="connsiteY6875"/>
              </a:cxn>
              <a:cxn ang="0">
                <a:pos x="connsiteX6876" y="connsiteY6876"/>
              </a:cxn>
              <a:cxn ang="0">
                <a:pos x="connsiteX6877" y="connsiteY6877"/>
              </a:cxn>
              <a:cxn ang="0">
                <a:pos x="connsiteX6878" y="connsiteY6878"/>
              </a:cxn>
              <a:cxn ang="0">
                <a:pos x="connsiteX6879" y="connsiteY6879"/>
              </a:cxn>
              <a:cxn ang="0">
                <a:pos x="connsiteX6880" y="connsiteY6880"/>
              </a:cxn>
              <a:cxn ang="0">
                <a:pos x="connsiteX6881" y="connsiteY6881"/>
              </a:cxn>
              <a:cxn ang="0">
                <a:pos x="connsiteX6882" y="connsiteY6882"/>
              </a:cxn>
              <a:cxn ang="0">
                <a:pos x="connsiteX6883" y="connsiteY6883"/>
              </a:cxn>
              <a:cxn ang="0">
                <a:pos x="connsiteX6884" y="connsiteY6884"/>
              </a:cxn>
              <a:cxn ang="0">
                <a:pos x="connsiteX6885" y="connsiteY6885"/>
              </a:cxn>
              <a:cxn ang="0">
                <a:pos x="connsiteX6886" y="connsiteY6886"/>
              </a:cxn>
              <a:cxn ang="0">
                <a:pos x="connsiteX6887" y="connsiteY6887"/>
              </a:cxn>
              <a:cxn ang="0">
                <a:pos x="connsiteX6888" y="connsiteY6888"/>
              </a:cxn>
              <a:cxn ang="0">
                <a:pos x="connsiteX6889" y="connsiteY6889"/>
              </a:cxn>
              <a:cxn ang="0">
                <a:pos x="connsiteX6890" y="connsiteY6890"/>
              </a:cxn>
              <a:cxn ang="0">
                <a:pos x="connsiteX6891" y="connsiteY6891"/>
              </a:cxn>
              <a:cxn ang="0">
                <a:pos x="connsiteX6892" y="connsiteY6892"/>
              </a:cxn>
              <a:cxn ang="0">
                <a:pos x="connsiteX6893" y="connsiteY6893"/>
              </a:cxn>
              <a:cxn ang="0">
                <a:pos x="connsiteX6894" y="connsiteY6894"/>
              </a:cxn>
              <a:cxn ang="0">
                <a:pos x="connsiteX6895" y="connsiteY6895"/>
              </a:cxn>
              <a:cxn ang="0">
                <a:pos x="connsiteX6896" y="connsiteY6896"/>
              </a:cxn>
              <a:cxn ang="0">
                <a:pos x="connsiteX6897" y="connsiteY6897"/>
              </a:cxn>
              <a:cxn ang="0">
                <a:pos x="connsiteX6898" y="connsiteY6898"/>
              </a:cxn>
              <a:cxn ang="0">
                <a:pos x="connsiteX6899" y="connsiteY6899"/>
              </a:cxn>
              <a:cxn ang="0">
                <a:pos x="connsiteX6900" y="connsiteY6900"/>
              </a:cxn>
              <a:cxn ang="0">
                <a:pos x="connsiteX6901" y="connsiteY6901"/>
              </a:cxn>
              <a:cxn ang="0">
                <a:pos x="connsiteX6902" y="connsiteY6902"/>
              </a:cxn>
              <a:cxn ang="0">
                <a:pos x="connsiteX6903" y="connsiteY6903"/>
              </a:cxn>
              <a:cxn ang="0">
                <a:pos x="connsiteX6904" y="connsiteY6904"/>
              </a:cxn>
              <a:cxn ang="0">
                <a:pos x="connsiteX6905" y="connsiteY6905"/>
              </a:cxn>
              <a:cxn ang="0">
                <a:pos x="connsiteX6906" y="connsiteY6906"/>
              </a:cxn>
              <a:cxn ang="0">
                <a:pos x="connsiteX6907" y="connsiteY6907"/>
              </a:cxn>
              <a:cxn ang="0">
                <a:pos x="connsiteX6908" y="connsiteY6908"/>
              </a:cxn>
              <a:cxn ang="0">
                <a:pos x="connsiteX6909" y="connsiteY6909"/>
              </a:cxn>
              <a:cxn ang="0">
                <a:pos x="connsiteX6910" y="connsiteY6910"/>
              </a:cxn>
              <a:cxn ang="0">
                <a:pos x="connsiteX6911" y="connsiteY6911"/>
              </a:cxn>
              <a:cxn ang="0">
                <a:pos x="connsiteX6912" y="connsiteY6912"/>
              </a:cxn>
              <a:cxn ang="0">
                <a:pos x="connsiteX6913" y="connsiteY6913"/>
              </a:cxn>
              <a:cxn ang="0">
                <a:pos x="connsiteX6914" y="connsiteY6914"/>
              </a:cxn>
              <a:cxn ang="0">
                <a:pos x="connsiteX6915" y="connsiteY6915"/>
              </a:cxn>
              <a:cxn ang="0">
                <a:pos x="connsiteX6916" y="connsiteY6916"/>
              </a:cxn>
              <a:cxn ang="0">
                <a:pos x="connsiteX6917" y="connsiteY6917"/>
              </a:cxn>
              <a:cxn ang="0">
                <a:pos x="connsiteX6918" y="connsiteY6918"/>
              </a:cxn>
              <a:cxn ang="0">
                <a:pos x="connsiteX6919" y="connsiteY6919"/>
              </a:cxn>
              <a:cxn ang="0">
                <a:pos x="connsiteX6920" y="connsiteY6920"/>
              </a:cxn>
              <a:cxn ang="0">
                <a:pos x="connsiteX6921" y="connsiteY6921"/>
              </a:cxn>
              <a:cxn ang="0">
                <a:pos x="connsiteX6922" y="connsiteY6922"/>
              </a:cxn>
              <a:cxn ang="0">
                <a:pos x="connsiteX6923" y="connsiteY6923"/>
              </a:cxn>
              <a:cxn ang="0">
                <a:pos x="connsiteX6924" y="connsiteY6924"/>
              </a:cxn>
              <a:cxn ang="0">
                <a:pos x="connsiteX6925" y="connsiteY6925"/>
              </a:cxn>
              <a:cxn ang="0">
                <a:pos x="connsiteX6926" y="connsiteY6926"/>
              </a:cxn>
              <a:cxn ang="0">
                <a:pos x="connsiteX6927" y="connsiteY6927"/>
              </a:cxn>
              <a:cxn ang="0">
                <a:pos x="connsiteX6928" y="connsiteY6928"/>
              </a:cxn>
              <a:cxn ang="0">
                <a:pos x="connsiteX6929" y="connsiteY6929"/>
              </a:cxn>
              <a:cxn ang="0">
                <a:pos x="connsiteX6930" y="connsiteY6930"/>
              </a:cxn>
              <a:cxn ang="0">
                <a:pos x="connsiteX6931" y="connsiteY6931"/>
              </a:cxn>
              <a:cxn ang="0">
                <a:pos x="connsiteX6932" y="connsiteY6932"/>
              </a:cxn>
              <a:cxn ang="0">
                <a:pos x="connsiteX6933" y="connsiteY6933"/>
              </a:cxn>
              <a:cxn ang="0">
                <a:pos x="connsiteX6934" y="connsiteY6934"/>
              </a:cxn>
              <a:cxn ang="0">
                <a:pos x="connsiteX6935" y="connsiteY6935"/>
              </a:cxn>
              <a:cxn ang="0">
                <a:pos x="connsiteX6936" y="connsiteY6936"/>
              </a:cxn>
              <a:cxn ang="0">
                <a:pos x="connsiteX6937" y="connsiteY6937"/>
              </a:cxn>
              <a:cxn ang="0">
                <a:pos x="connsiteX6938" y="connsiteY6938"/>
              </a:cxn>
              <a:cxn ang="0">
                <a:pos x="connsiteX6939" y="connsiteY6939"/>
              </a:cxn>
              <a:cxn ang="0">
                <a:pos x="connsiteX6940" y="connsiteY6940"/>
              </a:cxn>
              <a:cxn ang="0">
                <a:pos x="connsiteX6941" y="connsiteY6941"/>
              </a:cxn>
              <a:cxn ang="0">
                <a:pos x="connsiteX6942" y="connsiteY6942"/>
              </a:cxn>
              <a:cxn ang="0">
                <a:pos x="connsiteX6943" y="connsiteY6943"/>
              </a:cxn>
              <a:cxn ang="0">
                <a:pos x="connsiteX6944" y="connsiteY6944"/>
              </a:cxn>
              <a:cxn ang="0">
                <a:pos x="connsiteX6945" y="connsiteY6945"/>
              </a:cxn>
              <a:cxn ang="0">
                <a:pos x="connsiteX6946" y="connsiteY6946"/>
              </a:cxn>
              <a:cxn ang="0">
                <a:pos x="connsiteX6947" y="connsiteY6947"/>
              </a:cxn>
              <a:cxn ang="0">
                <a:pos x="connsiteX6948" y="connsiteY6948"/>
              </a:cxn>
              <a:cxn ang="0">
                <a:pos x="connsiteX6949" y="connsiteY6949"/>
              </a:cxn>
              <a:cxn ang="0">
                <a:pos x="connsiteX6950" y="connsiteY6950"/>
              </a:cxn>
              <a:cxn ang="0">
                <a:pos x="connsiteX6951" y="connsiteY6951"/>
              </a:cxn>
              <a:cxn ang="0">
                <a:pos x="connsiteX6952" y="connsiteY6952"/>
              </a:cxn>
              <a:cxn ang="0">
                <a:pos x="connsiteX6953" y="connsiteY6953"/>
              </a:cxn>
              <a:cxn ang="0">
                <a:pos x="connsiteX6954" y="connsiteY6954"/>
              </a:cxn>
              <a:cxn ang="0">
                <a:pos x="connsiteX6955" y="connsiteY6955"/>
              </a:cxn>
              <a:cxn ang="0">
                <a:pos x="connsiteX6956" y="connsiteY6956"/>
              </a:cxn>
              <a:cxn ang="0">
                <a:pos x="connsiteX6957" y="connsiteY6957"/>
              </a:cxn>
              <a:cxn ang="0">
                <a:pos x="connsiteX6958" y="connsiteY6958"/>
              </a:cxn>
              <a:cxn ang="0">
                <a:pos x="connsiteX6959" y="connsiteY6959"/>
              </a:cxn>
              <a:cxn ang="0">
                <a:pos x="connsiteX6960" y="connsiteY6960"/>
              </a:cxn>
              <a:cxn ang="0">
                <a:pos x="connsiteX6961" y="connsiteY6961"/>
              </a:cxn>
              <a:cxn ang="0">
                <a:pos x="connsiteX6962" y="connsiteY6962"/>
              </a:cxn>
              <a:cxn ang="0">
                <a:pos x="connsiteX6963" y="connsiteY6963"/>
              </a:cxn>
              <a:cxn ang="0">
                <a:pos x="connsiteX6964" y="connsiteY6964"/>
              </a:cxn>
              <a:cxn ang="0">
                <a:pos x="connsiteX6965" y="connsiteY6965"/>
              </a:cxn>
              <a:cxn ang="0">
                <a:pos x="connsiteX6966" y="connsiteY6966"/>
              </a:cxn>
              <a:cxn ang="0">
                <a:pos x="connsiteX6967" y="connsiteY6967"/>
              </a:cxn>
              <a:cxn ang="0">
                <a:pos x="connsiteX6968" y="connsiteY6968"/>
              </a:cxn>
              <a:cxn ang="0">
                <a:pos x="connsiteX6969" y="connsiteY6969"/>
              </a:cxn>
              <a:cxn ang="0">
                <a:pos x="connsiteX6970" y="connsiteY6970"/>
              </a:cxn>
              <a:cxn ang="0">
                <a:pos x="connsiteX6971" y="connsiteY6971"/>
              </a:cxn>
              <a:cxn ang="0">
                <a:pos x="connsiteX6972" y="connsiteY6972"/>
              </a:cxn>
              <a:cxn ang="0">
                <a:pos x="connsiteX6973" y="connsiteY6973"/>
              </a:cxn>
              <a:cxn ang="0">
                <a:pos x="connsiteX6974" y="connsiteY6974"/>
              </a:cxn>
              <a:cxn ang="0">
                <a:pos x="connsiteX6975" y="connsiteY6975"/>
              </a:cxn>
              <a:cxn ang="0">
                <a:pos x="connsiteX6976" y="connsiteY6976"/>
              </a:cxn>
              <a:cxn ang="0">
                <a:pos x="connsiteX6977" y="connsiteY6977"/>
              </a:cxn>
              <a:cxn ang="0">
                <a:pos x="connsiteX6978" y="connsiteY6978"/>
              </a:cxn>
              <a:cxn ang="0">
                <a:pos x="connsiteX6979" y="connsiteY6979"/>
              </a:cxn>
              <a:cxn ang="0">
                <a:pos x="connsiteX6980" y="connsiteY6980"/>
              </a:cxn>
              <a:cxn ang="0">
                <a:pos x="connsiteX6981" y="connsiteY6981"/>
              </a:cxn>
              <a:cxn ang="0">
                <a:pos x="connsiteX6982" y="connsiteY6982"/>
              </a:cxn>
              <a:cxn ang="0">
                <a:pos x="connsiteX6983" y="connsiteY6983"/>
              </a:cxn>
              <a:cxn ang="0">
                <a:pos x="connsiteX6984" y="connsiteY6984"/>
              </a:cxn>
              <a:cxn ang="0">
                <a:pos x="connsiteX6985" y="connsiteY6985"/>
              </a:cxn>
              <a:cxn ang="0">
                <a:pos x="connsiteX6986" y="connsiteY6986"/>
              </a:cxn>
              <a:cxn ang="0">
                <a:pos x="connsiteX6987" y="connsiteY6987"/>
              </a:cxn>
              <a:cxn ang="0">
                <a:pos x="connsiteX6988" y="connsiteY6988"/>
              </a:cxn>
              <a:cxn ang="0">
                <a:pos x="connsiteX6989" y="connsiteY6989"/>
              </a:cxn>
              <a:cxn ang="0">
                <a:pos x="connsiteX6990" y="connsiteY6990"/>
              </a:cxn>
              <a:cxn ang="0">
                <a:pos x="connsiteX6991" y="connsiteY6991"/>
              </a:cxn>
              <a:cxn ang="0">
                <a:pos x="connsiteX6992" y="connsiteY6992"/>
              </a:cxn>
              <a:cxn ang="0">
                <a:pos x="connsiteX6993" y="connsiteY6993"/>
              </a:cxn>
              <a:cxn ang="0">
                <a:pos x="connsiteX6994" y="connsiteY6994"/>
              </a:cxn>
              <a:cxn ang="0">
                <a:pos x="connsiteX6995" y="connsiteY6995"/>
              </a:cxn>
              <a:cxn ang="0">
                <a:pos x="connsiteX6996" y="connsiteY6996"/>
              </a:cxn>
              <a:cxn ang="0">
                <a:pos x="connsiteX6997" y="connsiteY6997"/>
              </a:cxn>
              <a:cxn ang="0">
                <a:pos x="connsiteX6998" y="connsiteY6998"/>
              </a:cxn>
              <a:cxn ang="0">
                <a:pos x="connsiteX6999" y="connsiteY6999"/>
              </a:cxn>
              <a:cxn ang="0">
                <a:pos x="connsiteX7000" y="connsiteY7000"/>
              </a:cxn>
              <a:cxn ang="0">
                <a:pos x="connsiteX7001" y="connsiteY7001"/>
              </a:cxn>
              <a:cxn ang="0">
                <a:pos x="connsiteX7002" y="connsiteY7002"/>
              </a:cxn>
              <a:cxn ang="0">
                <a:pos x="connsiteX7003" y="connsiteY7003"/>
              </a:cxn>
              <a:cxn ang="0">
                <a:pos x="connsiteX7004" y="connsiteY7004"/>
              </a:cxn>
              <a:cxn ang="0">
                <a:pos x="connsiteX7005" y="connsiteY7005"/>
              </a:cxn>
              <a:cxn ang="0">
                <a:pos x="connsiteX7006" y="connsiteY7006"/>
              </a:cxn>
              <a:cxn ang="0">
                <a:pos x="connsiteX7007" y="connsiteY7007"/>
              </a:cxn>
              <a:cxn ang="0">
                <a:pos x="connsiteX7008" y="connsiteY7008"/>
              </a:cxn>
              <a:cxn ang="0">
                <a:pos x="connsiteX7009" y="connsiteY7009"/>
              </a:cxn>
              <a:cxn ang="0">
                <a:pos x="connsiteX7010" y="connsiteY7010"/>
              </a:cxn>
              <a:cxn ang="0">
                <a:pos x="connsiteX7011" y="connsiteY7011"/>
              </a:cxn>
              <a:cxn ang="0">
                <a:pos x="connsiteX7012" y="connsiteY7012"/>
              </a:cxn>
              <a:cxn ang="0">
                <a:pos x="connsiteX7013" y="connsiteY7013"/>
              </a:cxn>
              <a:cxn ang="0">
                <a:pos x="connsiteX7014" y="connsiteY7014"/>
              </a:cxn>
              <a:cxn ang="0">
                <a:pos x="connsiteX7015" y="connsiteY7015"/>
              </a:cxn>
              <a:cxn ang="0">
                <a:pos x="connsiteX7016" y="connsiteY7016"/>
              </a:cxn>
              <a:cxn ang="0">
                <a:pos x="connsiteX7017" y="connsiteY7017"/>
              </a:cxn>
              <a:cxn ang="0">
                <a:pos x="connsiteX7018" y="connsiteY7018"/>
              </a:cxn>
              <a:cxn ang="0">
                <a:pos x="connsiteX7019" y="connsiteY7019"/>
              </a:cxn>
              <a:cxn ang="0">
                <a:pos x="connsiteX7020" y="connsiteY7020"/>
              </a:cxn>
              <a:cxn ang="0">
                <a:pos x="connsiteX7021" y="connsiteY7021"/>
              </a:cxn>
              <a:cxn ang="0">
                <a:pos x="connsiteX7022" y="connsiteY7022"/>
              </a:cxn>
              <a:cxn ang="0">
                <a:pos x="connsiteX7023" y="connsiteY7023"/>
              </a:cxn>
              <a:cxn ang="0">
                <a:pos x="connsiteX7024" y="connsiteY7024"/>
              </a:cxn>
              <a:cxn ang="0">
                <a:pos x="connsiteX7025" y="connsiteY7025"/>
              </a:cxn>
              <a:cxn ang="0">
                <a:pos x="connsiteX7026" y="connsiteY7026"/>
              </a:cxn>
              <a:cxn ang="0">
                <a:pos x="connsiteX7027" y="connsiteY7027"/>
              </a:cxn>
              <a:cxn ang="0">
                <a:pos x="connsiteX7028" y="connsiteY7028"/>
              </a:cxn>
              <a:cxn ang="0">
                <a:pos x="connsiteX7029" y="connsiteY7029"/>
              </a:cxn>
              <a:cxn ang="0">
                <a:pos x="connsiteX7030" y="connsiteY7030"/>
              </a:cxn>
              <a:cxn ang="0">
                <a:pos x="connsiteX7031" y="connsiteY7031"/>
              </a:cxn>
              <a:cxn ang="0">
                <a:pos x="connsiteX7032" y="connsiteY7032"/>
              </a:cxn>
              <a:cxn ang="0">
                <a:pos x="connsiteX7033" y="connsiteY7033"/>
              </a:cxn>
              <a:cxn ang="0">
                <a:pos x="connsiteX7034" y="connsiteY7034"/>
              </a:cxn>
              <a:cxn ang="0">
                <a:pos x="connsiteX7035" y="connsiteY7035"/>
              </a:cxn>
              <a:cxn ang="0">
                <a:pos x="connsiteX7036" y="connsiteY7036"/>
              </a:cxn>
              <a:cxn ang="0">
                <a:pos x="connsiteX7037" y="connsiteY7037"/>
              </a:cxn>
              <a:cxn ang="0">
                <a:pos x="connsiteX7038" y="connsiteY7038"/>
              </a:cxn>
              <a:cxn ang="0">
                <a:pos x="connsiteX7039" y="connsiteY7039"/>
              </a:cxn>
              <a:cxn ang="0">
                <a:pos x="connsiteX7040" y="connsiteY7040"/>
              </a:cxn>
              <a:cxn ang="0">
                <a:pos x="connsiteX7041" y="connsiteY7041"/>
              </a:cxn>
              <a:cxn ang="0">
                <a:pos x="connsiteX7042" y="connsiteY7042"/>
              </a:cxn>
              <a:cxn ang="0">
                <a:pos x="connsiteX7043" y="connsiteY7043"/>
              </a:cxn>
              <a:cxn ang="0">
                <a:pos x="connsiteX7044" y="connsiteY7044"/>
              </a:cxn>
              <a:cxn ang="0">
                <a:pos x="connsiteX7045" y="connsiteY7045"/>
              </a:cxn>
              <a:cxn ang="0">
                <a:pos x="connsiteX7046" y="connsiteY7046"/>
              </a:cxn>
              <a:cxn ang="0">
                <a:pos x="connsiteX7047" y="connsiteY7047"/>
              </a:cxn>
              <a:cxn ang="0">
                <a:pos x="connsiteX7048" y="connsiteY7048"/>
              </a:cxn>
              <a:cxn ang="0">
                <a:pos x="connsiteX7049" y="connsiteY7049"/>
              </a:cxn>
              <a:cxn ang="0">
                <a:pos x="connsiteX7050" y="connsiteY7050"/>
              </a:cxn>
              <a:cxn ang="0">
                <a:pos x="connsiteX7051" y="connsiteY7051"/>
              </a:cxn>
              <a:cxn ang="0">
                <a:pos x="connsiteX7052" y="connsiteY7052"/>
              </a:cxn>
              <a:cxn ang="0">
                <a:pos x="connsiteX7053" y="connsiteY7053"/>
              </a:cxn>
              <a:cxn ang="0">
                <a:pos x="connsiteX7054" y="connsiteY7054"/>
              </a:cxn>
              <a:cxn ang="0">
                <a:pos x="connsiteX7055" y="connsiteY7055"/>
              </a:cxn>
              <a:cxn ang="0">
                <a:pos x="connsiteX7056" y="connsiteY7056"/>
              </a:cxn>
              <a:cxn ang="0">
                <a:pos x="connsiteX7057" y="connsiteY7057"/>
              </a:cxn>
              <a:cxn ang="0">
                <a:pos x="connsiteX7058" y="connsiteY7058"/>
              </a:cxn>
              <a:cxn ang="0">
                <a:pos x="connsiteX7059" y="connsiteY7059"/>
              </a:cxn>
              <a:cxn ang="0">
                <a:pos x="connsiteX7060" y="connsiteY7060"/>
              </a:cxn>
              <a:cxn ang="0">
                <a:pos x="connsiteX7061" y="connsiteY7061"/>
              </a:cxn>
              <a:cxn ang="0">
                <a:pos x="connsiteX7062" y="connsiteY7062"/>
              </a:cxn>
              <a:cxn ang="0">
                <a:pos x="connsiteX7063" y="connsiteY7063"/>
              </a:cxn>
              <a:cxn ang="0">
                <a:pos x="connsiteX7064" y="connsiteY7064"/>
              </a:cxn>
              <a:cxn ang="0">
                <a:pos x="connsiteX7065" y="connsiteY7065"/>
              </a:cxn>
              <a:cxn ang="0">
                <a:pos x="connsiteX7066" y="connsiteY7066"/>
              </a:cxn>
              <a:cxn ang="0">
                <a:pos x="connsiteX7067" y="connsiteY7067"/>
              </a:cxn>
              <a:cxn ang="0">
                <a:pos x="connsiteX7068" y="connsiteY7068"/>
              </a:cxn>
              <a:cxn ang="0">
                <a:pos x="connsiteX7069" y="connsiteY7069"/>
              </a:cxn>
              <a:cxn ang="0">
                <a:pos x="connsiteX7070" y="connsiteY7070"/>
              </a:cxn>
              <a:cxn ang="0">
                <a:pos x="connsiteX7071" y="connsiteY7071"/>
              </a:cxn>
              <a:cxn ang="0">
                <a:pos x="connsiteX7072" y="connsiteY7072"/>
              </a:cxn>
              <a:cxn ang="0">
                <a:pos x="connsiteX7073" y="connsiteY7073"/>
              </a:cxn>
              <a:cxn ang="0">
                <a:pos x="connsiteX7074" y="connsiteY7074"/>
              </a:cxn>
              <a:cxn ang="0">
                <a:pos x="connsiteX7075" y="connsiteY7075"/>
              </a:cxn>
              <a:cxn ang="0">
                <a:pos x="connsiteX7076" y="connsiteY7076"/>
              </a:cxn>
              <a:cxn ang="0">
                <a:pos x="connsiteX7077" y="connsiteY7077"/>
              </a:cxn>
              <a:cxn ang="0">
                <a:pos x="connsiteX7078" y="connsiteY7078"/>
              </a:cxn>
              <a:cxn ang="0">
                <a:pos x="connsiteX7079" y="connsiteY7079"/>
              </a:cxn>
              <a:cxn ang="0">
                <a:pos x="connsiteX7080" y="connsiteY7080"/>
              </a:cxn>
              <a:cxn ang="0">
                <a:pos x="connsiteX7081" y="connsiteY7081"/>
              </a:cxn>
              <a:cxn ang="0">
                <a:pos x="connsiteX7082" y="connsiteY7082"/>
              </a:cxn>
              <a:cxn ang="0">
                <a:pos x="connsiteX7083" y="connsiteY7083"/>
              </a:cxn>
              <a:cxn ang="0">
                <a:pos x="connsiteX7084" y="connsiteY7084"/>
              </a:cxn>
              <a:cxn ang="0">
                <a:pos x="connsiteX7085" y="connsiteY7085"/>
              </a:cxn>
              <a:cxn ang="0">
                <a:pos x="connsiteX7086" y="connsiteY7086"/>
              </a:cxn>
              <a:cxn ang="0">
                <a:pos x="connsiteX7087" y="connsiteY7087"/>
              </a:cxn>
              <a:cxn ang="0">
                <a:pos x="connsiteX7088" y="connsiteY7088"/>
              </a:cxn>
              <a:cxn ang="0">
                <a:pos x="connsiteX7089" y="connsiteY7089"/>
              </a:cxn>
              <a:cxn ang="0">
                <a:pos x="connsiteX7090" y="connsiteY7090"/>
              </a:cxn>
              <a:cxn ang="0">
                <a:pos x="connsiteX7091" y="connsiteY7091"/>
              </a:cxn>
              <a:cxn ang="0">
                <a:pos x="connsiteX7092" y="connsiteY7092"/>
              </a:cxn>
              <a:cxn ang="0">
                <a:pos x="connsiteX7093" y="connsiteY7093"/>
              </a:cxn>
              <a:cxn ang="0">
                <a:pos x="connsiteX7094" y="connsiteY7094"/>
              </a:cxn>
              <a:cxn ang="0">
                <a:pos x="connsiteX7095" y="connsiteY7095"/>
              </a:cxn>
              <a:cxn ang="0">
                <a:pos x="connsiteX7096" y="connsiteY7096"/>
              </a:cxn>
              <a:cxn ang="0">
                <a:pos x="connsiteX7097" y="connsiteY7097"/>
              </a:cxn>
              <a:cxn ang="0">
                <a:pos x="connsiteX7098" y="connsiteY7098"/>
              </a:cxn>
              <a:cxn ang="0">
                <a:pos x="connsiteX7099" y="connsiteY7099"/>
              </a:cxn>
              <a:cxn ang="0">
                <a:pos x="connsiteX7100" y="connsiteY7100"/>
              </a:cxn>
              <a:cxn ang="0">
                <a:pos x="connsiteX7101" y="connsiteY7101"/>
              </a:cxn>
              <a:cxn ang="0">
                <a:pos x="connsiteX7102" y="connsiteY7102"/>
              </a:cxn>
              <a:cxn ang="0">
                <a:pos x="connsiteX7103" y="connsiteY7103"/>
              </a:cxn>
              <a:cxn ang="0">
                <a:pos x="connsiteX7104" y="connsiteY7104"/>
              </a:cxn>
              <a:cxn ang="0">
                <a:pos x="connsiteX7105" y="connsiteY7105"/>
              </a:cxn>
              <a:cxn ang="0">
                <a:pos x="connsiteX7106" y="connsiteY7106"/>
              </a:cxn>
              <a:cxn ang="0">
                <a:pos x="connsiteX7107" y="connsiteY7107"/>
              </a:cxn>
              <a:cxn ang="0">
                <a:pos x="connsiteX7108" y="connsiteY7108"/>
              </a:cxn>
              <a:cxn ang="0">
                <a:pos x="connsiteX7109" y="connsiteY7109"/>
              </a:cxn>
              <a:cxn ang="0">
                <a:pos x="connsiteX7110" y="connsiteY7110"/>
              </a:cxn>
              <a:cxn ang="0">
                <a:pos x="connsiteX7111" y="connsiteY7111"/>
              </a:cxn>
              <a:cxn ang="0">
                <a:pos x="connsiteX7112" y="connsiteY7112"/>
              </a:cxn>
              <a:cxn ang="0">
                <a:pos x="connsiteX7113" y="connsiteY7113"/>
              </a:cxn>
              <a:cxn ang="0">
                <a:pos x="connsiteX7114" y="connsiteY7114"/>
              </a:cxn>
              <a:cxn ang="0">
                <a:pos x="connsiteX7115" y="connsiteY7115"/>
              </a:cxn>
              <a:cxn ang="0">
                <a:pos x="connsiteX7116" y="connsiteY7116"/>
              </a:cxn>
              <a:cxn ang="0">
                <a:pos x="connsiteX7117" y="connsiteY7117"/>
              </a:cxn>
              <a:cxn ang="0">
                <a:pos x="connsiteX7118" y="connsiteY7118"/>
              </a:cxn>
              <a:cxn ang="0">
                <a:pos x="connsiteX7119" y="connsiteY7119"/>
              </a:cxn>
              <a:cxn ang="0">
                <a:pos x="connsiteX7120" y="connsiteY7120"/>
              </a:cxn>
              <a:cxn ang="0">
                <a:pos x="connsiteX7121" y="connsiteY7121"/>
              </a:cxn>
              <a:cxn ang="0">
                <a:pos x="connsiteX7122" y="connsiteY7122"/>
              </a:cxn>
              <a:cxn ang="0">
                <a:pos x="connsiteX7123" y="connsiteY7123"/>
              </a:cxn>
              <a:cxn ang="0">
                <a:pos x="connsiteX7124" y="connsiteY7124"/>
              </a:cxn>
              <a:cxn ang="0">
                <a:pos x="connsiteX7125" y="connsiteY7125"/>
              </a:cxn>
              <a:cxn ang="0">
                <a:pos x="connsiteX7126" y="connsiteY7126"/>
              </a:cxn>
              <a:cxn ang="0">
                <a:pos x="connsiteX7127" y="connsiteY7127"/>
              </a:cxn>
              <a:cxn ang="0">
                <a:pos x="connsiteX7128" y="connsiteY7128"/>
              </a:cxn>
              <a:cxn ang="0">
                <a:pos x="connsiteX7129" y="connsiteY7129"/>
              </a:cxn>
              <a:cxn ang="0">
                <a:pos x="connsiteX7130" y="connsiteY7130"/>
              </a:cxn>
              <a:cxn ang="0">
                <a:pos x="connsiteX7131" y="connsiteY7131"/>
              </a:cxn>
              <a:cxn ang="0">
                <a:pos x="connsiteX7132" y="connsiteY7132"/>
              </a:cxn>
              <a:cxn ang="0">
                <a:pos x="connsiteX7133" y="connsiteY7133"/>
              </a:cxn>
              <a:cxn ang="0">
                <a:pos x="connsiteX7134" y="connsiteY7134"/>
              </a:cxn>
              <a:cxn ang="0">
                <a:pos x="connsiteX7135" y="connsiteY7135"/>
              </a:cxn>
              <a:cxn ang="0">
                <a:pos x="connsiteX7136" y="connsiteY7136"/>
              </a:cxn>
              <a:cxn ang="0">
                <a:pos x="connsiteX7137" y="connsiteY7137"/>
              </a:cxn>
              <a:cxn ang="0">
                <a:pos x="connsiteX7138" y="connsiteY7138"/>
              </a:cxn>
              <a:cxn ang="0">
                <a:pos x="connsiteX7139" y="connsiteY7139"/>
              </a:cxn>
              <a:cxn ang="0">
                <a:pos x="connsiteX7140" y="connsiteY7140"/>
              </a:cxn>
              <a:cxn ang="0">
                <a:pos x="connsiteX7141" y="connsiteY7141"/>
              </a:cxn>
              <a:cxn ang="0">
                <a:pos x="connsiteX7142" y="connsiteY7142"/>
              </a:cxn>
              <a:cxn ang="0">
                <a:pos x="connsiteX7143" y="connsiteY7143"/>
              </a:cxn>
              <a:cxn ang="0">
                <a:pos x="connsiteX7144" y="connsiteY7144"/>
              </a:cxn>
              <a:cxn ang="0">
                <a:pos x="connsiteX7145" y="connsiteY7145"/>
              </a:cxn>
              <a:cxn ang="0">
                <a:pos x="connsiteX7146" y="connsiteY7146"/>
              </a:cxn>
              <a:cxn ang="0">
                <a:pos x="connsiteX7147" y="connsiteY7147"/>
              </a:cxn>
              <a:cxn ang="0">
                <a:pos x="connsiteX7148" y="connsiteY7148"/>
              </a:cxn>
              <a:cxn ang="0">
                <a:pos x="connsiteX7149" y="connsiteY7149"/>
              </a:cxn>
              <a:cxn ang="0">
                <a:pos x="connsiteX7150" y="connsiteY7150"/>
              </a:cxn>
              <a:cxn ang="0">
                <a:pos x="connsiteX7151" y="connsiteY7151"/>
              </a:cxn>
              <a:cxn ang="0">
                <a:pos x="connsiteX7152" y="connsiteY7152"/>
              </a:cxn>
              <a:cxn ang="0">
                <a:pos x="connsiteX7153" y="connsiteY7153"/>
              </a:cxn>
              <a:cxn ang="0">
                <a:pos x="connsiteX7154" y="connsiteY7154"/>
              </a:cxn>
              <a:cxn ang="0">
                <a:pos x="connsiteX7155" y="connsiteY7155"/>
              </a:cxn>
              <a:cxn ang="0">
                <a:pos x="connsiteX7156" y="connsiteY7156"/>
              </a:cxn>
              <a:cxn ang="0">
                <a:pos x="connsiteX7157" y="connsiteY7157"/>
              </a:cxn>
              <a:cxn ang="0">
                <a:pos x="connsiteX7158" y="connsiteY7158"/>
              </a:cxn>
              <a:cxn ang="0">
                <a:pos x="connsiteX7159" y="connsiteY7159"/>
              </a:cxn>
              <a:cxn ang="0">
                <a:pos x="connsiteX7160" y="connsiteY7160"/>
              </a:cxn>
              <a:cxn ang="0">
                <a:pos x="connsiteX7161" y="connsiteY7161"/>
              </a:cxn>
              <a:cxn ang="0">
                <a:pos x="connsiteX7162" y="connsiteY7162"/>
              </a:cxn>
              <a:cxn ang="0">
                <a:pos x="connsiteX7163" y="connsiteY7163"/>
              </a:cxn>
              <a:cxn ang="0">
                <a:pos x="connsiteX7164" y="connsiteY7164"/>
              </a:cxn>
              <a:cxn ang="0">
                <a:pos x="connsiteX7165" y="connsiteY7165"/>
              </a:cxn>
              <a:cxn ang="0">
                <a:pos x="connsiteX7166" y="connsiteY7166"/>
              </a:cxn>
              <a:cxn ang="0">
                <a:pos x="connsiteX7167" y="connsiteY7167"/>
              </a:cxn>
              <a:cxn ang="0">
                <a:pos x="connsiteX7168" y="connsiteY7168"/>
              </a:cxn>
              <a:cxn ang="0">
                <a:pos x="connsiteX7169" y="connsiteY7169"/>
              </a:cxn>
              <a:cxn ang="0">
                <a:pos x="connsiteX7170" y="connsiteY7170"/>
              </a:cxn>
              <a:cxn ang="0">
                <a:pos x="connsiteX7171" y="connsiteY7171"/>
              </a:cxn>
              <a:cxn ang="0">
                <a:pos x="connsiteX7172" y="connsiteY7172"/>
              </a:cxn>
              <a:cxn ang="0">
                <a:pos x="connsiteX7173" y="connsiteY7173"/>
              </a:cxn>
              <a:cxn ang="0">
                <a:pos x="connsiteX7174" y="connsiteY7174"/>
              </a:cxn>
              <a:cxn ang="0">
                <a:pos x="connsiteX7175" y="connsiteY7175"/>
              </a:cxn>
              <a:cxn ang="0">
                <a:pos x="connsiteX7176" y="connsiteY7176"/>
              </a:cxn>
              <a:cxn ang="0">
                <a:pos x="connsiteX7177" y="connsiteY7177"/>
              </a:cxn>
              <a:cxn ang="0">
                <a:pos x="connsiteX7178" y="connsiteY7178"/>
              </a:cxn>
              <a:cxn ang="0">
                <a:pos x="connsiteX7179" y="connsiteY7179"/>
              </a:cxn>
              <a:cxn ang="0">
                <a:pos x="connsiteX7180" y="connsiteY7180"/>
              </a:cxn>
              <a:cxn ang="0">
                <a:pos x="connsiteX7181" y="connsiteY7181"/>
              </a:cxn>
              <a:cxn ang="0">
                <a:pos x="connsiteX7182" y="connsiteY7182"/>
              </a:cxn>
              <a:cxn ang="0">
                <a:pos x="connsiteX7183" y="connsiteY7183"/>
              </a:cxn>
              <a:cxn ang="0">
                <a:pos x="connsiteX7184" y="connsiteY7184"/>
              </a:cxn>
              <a:cxn ang="0">
                <a:pos x="connsiteX7185" y="connsiteY7185"/>
              </a:cxn>
              <a:cxn ang="0">
                <a:pos x="connsiteX7186" y="connsiteY7186"/>
              </a:cxn>
              <a:cxn ang="0">
                <a:pos x="connsiteX7187" y="connsiteY7187"/>
              </a:cxn>
              <a:cxn ang="0">
                <a:pos x="connsiteX7188" y="connsiteY7188"/>
              </a:cxn>
              <a:cxn ang="0">
                <a:pos x="connsiteX7189" y="connsiteY7189"/>
              </a:cxn>
              <a:cxn ang="0">
                <a:pos x="connsiteX7190" y="connsiteY7190"/>
              </a:cxn>
              <a:cxn ang="0">
                <a:pos x="connsiteX7191" y="connsiteY7191"/>
              </a:cxn>
              <a:cxn ang="0">
                <a:pos x="connsiteX7192" y="connsiteY7192"/>
              </a:cxn>
              <a:cxn ang="0">
                <a:pos x="connsiteX7193" y="connsiteY7193"/>
              </a:cxn>
              <a:cxn ang="0">
                <a:pos x="connsiteX7194" y="connsiteY7194"/>
              </a:cxn>
              <a:cxn ang="0">
                <a:pos x="connsiteX7195" y="connsiteY7195"/>
              </a:cxn>
              <a:cxn ang="0">
                <a:pos x="connsiteX7196" y="connsiteY7196"/>
              </a:cxn>
              <a:cxn ang="0">
                <a:pos x="connsiteX7197" y="connsiteY7197"/>
              </a:cxn>
              <a:cxn ang="0">
                <a:pos x="connsiteX7198" y="connsiteY7198"/>
              </a:cxn>
              <a:cxn ang="0">
                <a:pos x="connsiteX7199" y="connsiteY7199"/>
              </a:cxn>
              <a:cxn ang="0">
                <a:pos x="connsiteX7200" y="connsiteY7200"/>
              </a:cxn>
              <a:cxn ang="0">
                <a:pos x="connsiteX7201" y="connsiteY7201"/>
              </a:cxn>
              <a:cxn ang="0">
                <a:pos x="connsiteX7202" y="connsiteY7202"/>
              </a:cxn>
              <a:cxn ang="0">
                <a:pos x="connsiteX7203" y="connsiteY7203"/>
              </a:cxn>
              <a:cxn ang="0">
                <a:pos x="connsiteX7204" y="connsiteY7204"/>
              </a:cxn>
              <a:cxn ang="0">
                <a:pos x="connsiteX7205" y="connsiteY7205"/>
              </a:cxn>
              <a:cxn ang="0">
                <a:pos x="connsiteX7206" y="connsiteY7206"/>
              </a:cxn>
              <a:cxn ang="0">
                <a:pos x="connsiteX7207" y="connsiteY7207"/>
              </a:cxn>
              <a:cxn ang="0">
                <a:pos x="connsiteX7208" y="connsiteY7208"/>
              </a:cxn>
              <a:cxn ang="0">
                <a:pos x="connsiteX7209" y="connsiteY7209"/>
              </a:cxn>
              <a:cxn ang="0">
                <a:pos x="connsiteX7210" y="connsiteY7210"/>
              </a:cxn>
              <a:cxn ang="0">
                <a:pos x="connsiteX7211" y="connsiteY7211"/>
              </a:cxn>
              <a:cxn ang="0">
                <a:pos x="connsiteX7212" y="connsiteY7212"/>
              </a:cxn>
              <a:cxn ang="0">
                <a:pos x="connsiteX7213" y="connsiteY7213"/>
              </a:cxn>
              <a:cxn ang="0">
                <a:pos x="connsiteX7214" y="connsiteY7214"/>
              </a:cxn>
              <a:cxn ang="0">
                <a:pos x="connsiteX7215" y="connsiteY7215"/>
              </a:cxn>
              <a:cxn ang="0">
                <a:pos x="connsiteX7216" y="connsiteY7216"/>
              </a:cxn>
              <a:cxn ang="0">
                <a:pos x="connsiteX7217" y="connsiteY7217"/>
              </a:cxn>
              <a:cxn ang="0">
                <a:pos x="connsiteX7218" y="connsiteY7218"/>
              </a:cxn>
              <a:cxn ang="0">
                <a:pos x="connsiteX7219" y="connsiteY7219"/>
              </a:cxn>
              <a:cxn ang="0">
                <a:pos x="connsiteX7220" y="connsiteY7220"/>
              </a:cxn>
              <a:cxn ang="0">
                <a:pos x="connsiteX7221" y="connsiteY7221"/>
              </a:cxn>
              <a:cxn ang="0">
                <a:pos x="connsiteX7222" y="connsiteY7222"/>
              </a:cxn>
              <a:cxn ang="0">
                <a:pos x="connsiteX7223" y="connsiteY7223"/>
              </a:cxn>
              <a:cxn ang="0">
                <a:pos x="connsiteX7224" y="connsiteY7224"/>
              </a:cxn>
              <a:cxn ang="0">
                <a:pos x="connsiteX7225" y="connsiteY7225"/>
              </a:cxn>
              <a:cxn ang="0">
                <a:pos x="connsiteX7226" y="connsiteY7226"/>
              </a:cxn>
              <a:cxn ang="0">
                <a:pos x="connsiteX7227" y="connsiteY7227"/>
              </a:cxn>
              <a:cxn ang="0">
                <a:pos x="connsiteX7228" y="connsiteY7228"/>
              </a:cxn>
              <a:cxn ang="0">
                <a:pos x="connsiteX7229" y="connsiteY7229"/>
              </a:cxn>
              <a:cxn ang="0">
                <a:pos x="connsiteX7230" y="connsiteY7230"/>
              </a:cxn>
              <a:cxn ang="0">
                <a:pos x="connsiteX7231" y="connsiteY7231"/>
              </a:cxn>
              <a:cxn ang="0">
                <a:pos x="connsiteX7232" y="connsiteY7232"/>
              </a:cxn>
              <a:cxn ang="0">
                <a:pos x="connsiteX7233" y="connsiteY7233"/>
              </a:cxn>
              <a:cxn ang="0">
                <a:pos x="connsiteX7234" y="connsiteY7234"/>
              </a:cxn>
              <a:cxn ang="0">
                <a:pos x="connsiteX7235" y="connsiteY7235"/>
              </a:cxn>
              <a:cxn ang="0">
                <a:pos x="connsiteX7236" y="connsiteY7236"/>
              </a:cxn>
              <a:cxn ang="0">
                <a:pos x="connsiteX7237" y="connsiteY7237"/>
              </a:cxn>
              <a:cxn ang="0">
                <a:pos x="connsiteX7238" y="connsiteY7238"/>
              </a:cxn>
              <a:cxn ang="0">
                <a:pos x="connsiteX7239" y="connsiteY7239"/>
              </a:cxn>
              <a:cxn ang="0">
                <a:pos x="connsiteX7240" y="connsiteY7240"/>
              </a:cxn>
              <a:cxn ang="0">
                <a:pos x="connsiteX7241" y="connsiteY7241"/>
              </a:cxn>
              <a:cxn ang="0">
                <a:pos x="connsiteX7242" y="connsiteY7242"/>
              </a:cxn>
              <a:cxn ang="0">
                <a:pos x="connsiteX7243" y="connsiteY7243"/>
              </a:cxn>
              <a:cxn ang="0">
                <a:pos x="connsiteX7244" y="connsiteY7244"/>
              </a:cxn>
              <a:cxn ang="0">
                <a:pos x="connsiteX7245" y="connsiteY7245"/>
              </a:cxn>
              <a:cxn ang="0">
                <a:pos x="connsiteX7246" y="connsiteY7246"/>
              </a:cxn>
              <a:cxn ang="0">
                <a:pos x="connsiteX7247" y="connsiteY7247"/>
              </a:cxn>
              <a:cxn ang="0">
                <a:pos x="connsiteX7248" y="connsiteY7248"/>
              </a:cxn>
              <a:cxn ang="0">
                <a:pos x="connsiteX7249" y="connsiteY7249"/>
              </a:cxn>
              <a:cxn ang="0">
                <a:pos x="connsiteX7250" y="connsiteY7250"/>
              </a:cxn>
              <a:cxn ang="0">
                <a:pos x="connsiteX7251" y="connsiteY7251"/>
              </a:cxn>
              <a:cxn ang="0">
                <a:pos x="connsiteX7252" y="connsiteY7252"/>
              </a:cxn>
              <a:cxn ang="0">
                <a:pos x="connsiteX7253" y="connsiteY7253"/>
              </a:cxn>
              <a:cxn ang="0">
                <a:pos x="connsiteX7254" y="connsiteY7254"/>
              </a:cxn>
              <a:cxn ang="0">
                <a:pos x="connsiteX7255" y="connsiteY7255"/>
              </a:cxn>
              <a:cxn ang="0">
                <a:pos x="connsiteX7256" y="connsiteY7256"/>
              </a:cxn>
              <a:cxn ang="0">
                <a:pos x="connsiteX7257" y="connsiteY7257"/>
              </a:cxn>
              <a:cxn ang="0">
                <a:pos x="connsiteX7258" y="connsiteY7258"/>
              </a:cxn>
              <a:cxn ang="0">
                <a:pos x="connsiteX7259" y="connsiteY7259"/>
              </a:cxn>
              <a:cxn ang="0">
                <a:pos x="connsiteX7260" y="connsiteY7260"/>
              </a:cxn>
              <a:cxn ang="0">
                <a:pos x="connsiteX7261" y="connsiteY7261"/>
              </a:cxn>
              <a:cxn ang="0">
                <a:pos x="connsiteX7262" y="connsiteY7262"/>
              </a:cxn>
              <a:cxn ang="0">
                <a:pos x="connsiteX7263" y="connsiteY7263"/>
              </a:cxn>
              <a:cxn ang="0">
                <a:pos x="connsiteX7264" y="connsiteY7264"/>
              </a:cxn>
              <a:cxn ang="0">
                <a:pos x="connsiteX7265" y="connsiteY7265"/>
              </a:cxn>
              <a:cxn ang="0">
                <a:pos x="connsiteX7266" y="connsiteY7266"/>
              </a:cxn>
              <a:cxn ang="0">
                <a:pos x="connsiteX7267" y="connsiteY7267"/>
              </a:cxn>
              <a:cxn ang="0">
                <a:pos x="connsiteX7268" y="connsiteY7268"/>
              </a:cxn>
              <a:cxn ang="0">
                <a:pos x="connsiteX7269" y="connsiteY7269"/>
              </a:cxn>
              <a:cxn ang="0">
                <a:pos x="connsiteX7270" y="connsiteY7270"/>
              </a:cxn>
              <a:cxn ang="0">
                <a:pos x="connsiteX7271" y="connsiteY7271"/>
              </a:cxn>
              <a:cxn ang="0">
                <a:pos x="connsiteX7272" y="connsiteY7272"/>
              </a:cxn>
              <a:cxn ang="0">
                <a:pos x="connsiteX7273" y="connsiteY7273"/>
              </a:cxn>
              <a:cxn ang="0">
                <a:pos x="connsiteX7274" y="connsiteY7274"/>
              </a:cxn>
              <a:cxn ang="0">
                <a:pos x="connsiteX7275" y="connsiteY7275"/>
              </a:cxn>
              <a:cxn ang="0">
                <a:pos x="connsiteX7276" y="connsiteY7276"/>
              </a:cxn>
              <a:cxn ang="0">
                <a:pos x="connsiteX7277" y="connsiteY7277"/>
              </a:cxn>
              <a:cxn ang="0">
                <a:pos x="connsiteX7278" y="connsiteY7278"/>
              </a:cxn>
              <a:cxn ang="0">
                <a:pos x="connsiteX7279" y="connsiteY7279"/>
              </a:cxn>
              <a:cxn ang="0">
                <a:pos x="connsiteX7280" y="connsiteY7280"/>
              </a:cxn>
              <a:cxn ang="0">
                <a:pos x="connsiteX7281" y="connsiteY7281"/>
              </a:cxn>
              <a:cxn ang="0">
                <a:pos x="connsiteX7282" y="connsiteY7282"/>
              </a:cxn>
              <a:cxn ang="0">
                <a:pos x="connsiteX7283" y="connsiteY7283"/>
              </a:cxn>
              <a:cxn ang="0">
                <a:pos x="connsiteX7284" y="connsiteY7284"/>
              </a:cxn>
              <a:cxn ang="0">
                <a:pos x="connsiteX7285" y="connsiteY7285"/>
              </a:cxn>
              <a:cxn ang="0">
                <a:pos x="connsiteX7286" y="connsiteY7286"/>
              </a:cxn>
              <a:cxn ang="0">
                <a:pos x="connsiteX7287" y="connsiteY7287"/>
              </a:cxn>
              <a:cxn ang="0">
                <a:pos x="connsiteX7288" y="connsiteY7288"/>
              </a:cxn>
              <a:cxn ang="0">
                <a:pos x="connsiteX7289" y="connsiteY7289"/>
              </a:cxn>
              <a:cxn ang="0">
                <a:pos x="connsiteX7290" y="connsiteY7290"/>
              </a:cxn>
              <a:cxn ang="0">
                <a:pos x="connsiteX7291" y="connsiteY7291"/>
              </a:cxn>
              <a:cxn ang="0">
                <a:pos x="connsiteX7292" y="connsiteY7292"/>
              </a:cxn>
              <a:cxn ang="0">
                <a:pos x="connsiteX7293" y="connsiteY7293"/>
              </a:cxn>
              <a:cxn ang="0">
                <a:pos x="connsiteX7294" y="connsiteY7294"/>
              </a:cxn>
              <a:cxn ang="0">
                <a:pos x="connsiteX7295" y="connsiteY7295"/>
              </a:cxn>
              <a:cxn ang="0">
                <a:pos x="connsiteX7296" y="connsiteY7296"/>
              </a:cxn>
              <a:cxn ang="0">
                <a:pos x="connsiteX7297" y="connsiteY7297"/>
              </a:cxn>
              <a:cxn ang="0">
                <a:pos x="connsiteX7298" y="connsiteY7298"/>
              </a:cxn>
              <a:cxn ang="0">
                <a:pos x="connsiteX7299" y="connsiteY7299"/>
              </a:cxn>
              <a:cxn ang="0">
                <a:pos x="connsiteX7300" y="connsiteY7300"/>
              </a:cxn>
              <a:cxn ang="0">
                <a:pos x="connsiteX7301" y="connsiteY7301"/>
              </a:cxn>
              <a:cxn ang="0">
                <a:pos x="connsiteX7302" y="connsiteY7302"/>
              </a:cxn>
              <a:cxn ang="0">
                <a:pos x="connsiteX7303" y="connsiteY7303"/>
              </a:cxn>
              <a:cxn ang="0">
                <a:pos x="connsiteX7304" y="connsiteY7304"/>
              </a:cxn>
              <a:cxn ang="0">
                <a:pos x="connsiteX7305" y="connsiteY7305"/>
              </a:cxn>
              <a:cxn ang="0">
                <a:pos x="connsiteX7306" y="connsiteY7306"/>
              </a:cxn>
              <a:cxn ang="0">
                <a:pos x="connsiteX7307" y="connsiteY7307"/>
              </a:cxn>
              <a:cxn ang="0">
                <a:pos x="connsiteX7308" y="connsiteY7308"/>
              </a:cxn>
              <a:cxn ang="0">
                <a:pos x="connsiteX7309" y="connsiteY7309"/>
              </a:cxn>
              <a:cxn ang="0">
                <a:pos x="connsiteX7310" y="connsiteY7310"/>
              </a:cxn>
              <a:cxn ang="0">
                <a:pos x="connsiteX7311" y="connsiteY7311"/>
              </a:cxn>
              <a:cxn ang="0">
                <a:pos x="connsiteX7312" y="connsiteY7312"/>
              </a:cxn>
              <a:cxn ang="0">
                <a:pos x="connsiteX7313" y="connsiteY7313"/>
              </a:cxn>
              <a:cxn ang="0">
                <a:pos x="connsiteX7314" y="connsiteY7314"/>
              </a:cxn>
              <a:cxn ang="0">
                <a:pos x="connsiteX7315" y="connsiteY7315"/>
              </a:cxn>
              <a:cxn ang="0">
                <a:pos x="connsiteX7316" y="connsiteY7316"/>
              </a:cxn>
              <a:cxn ang="0">
                <a:pos x="connsiteX7317" y="connsiteY7317"/>
              </a:cxn>
              <a:cxn ang="0">
                <a:pos x="connsiteX7318" y="connsiteY7318"/>
              </a:cxn>
              <a:cxn ang="0">
                <a:pos x="connsiteX7319" y="connsiteY7319"/>
              </a:cxn>
              <a:cxn ang="0">
                <a:pos x="connsiteX7320" y="connsiteY7320"/>
              </a:cxn>
              <a:cxn ang="0">
                <a:pos x="connsiteX7321" y="connsiteY7321"/>
              </a:cxn>
              <a:cxn ang="0">
                <a:pos x="connsiteX7322" y="connsiteY7322"/>
              </a:cxn>
              <a:cxn ang="0">
                <a:pos x="connsiteX7323" y="connsiteY7323"/>
              </a:cxn>
              <a:cxn ang="0">
                <a:pos x="connsiteX7324" y="connsiteY7324"/>
              </a:cxn>
              <a:cxn ang="0">
                <a:pos x="connsiteX7325" y="connsiteY7325"/>
              </a:cxn>
              <a:cxn ang="0">
                <a:pos x="connsiteX7326" y="connsiteY7326"/>
              </a:cxn>
              <a:cxn ang="0">
                <a:pos x="connsiteX7327" y="connsiteY7327"/>
              </a:cxn>
              <a:cxn ang="0">
                <a:pos x="connsiteX7328" y="connsiteY7328"/>
              </a:cxn>
              <a:cxn ang="0">
                <a:pos x="connsiteX7329" y="connsiteY7329"/>
              </a:cxn>
              <a:cxn ang="0">
                <a:pos x="connsiteX7330" y="connsiteY7330"/>
              </a:cxn>
              <a:cxn ang="0">
                <a:pos x="connsiteX7331" y="connsiteY7331"/>
              </a:cxn>
              <a:cxn ang="0">
                <a:pos x="connsiteX7332" y="connsiteY7332"/>
              </a:cxn>
              <a:cxn ang="0">
                <a:pos x="connsiteX7333" y="connsiteY7333"/>
              </a:cxn>
              <a:cxn ang="0">
                <a:pos x="connsiteX7334" y="connsiteY7334"/>
              </a:cxn>
              <a:cxn ang="0">
                <a:pos x="connsiteX7335" y="connsiteY7335"/>
              </a:cxn>
              <a:cxn ang="0">
                <a:pos x="connsiteX7336" y="connsiteY7336"/>
              </a:cxn>
              <a:cxn ang="0">
                <a:pos x="connsiteX7337" y="connsiteY7337"/>
              </a:cxn>
              <a:cxn ang="0">
                <a:pos x="connsiteX7338" y="connsiteY7338"/>
              </a:cxn>
              <a:cxn ang="0">
                <a:pos x="connsiteX7339" y="connsiteY7339"/>
              </a:cxn>
              <a:cxn ang="0">
                <a:pos x="connsiteX7340" y="connsiteY7340"/>
              </a:cxn>
              <a:cxn ang="0">
                <a:pos x="connsiteX7341" y="connsiteY7341"/>
              </a:cxn>
              <a:cxn ang="0">
                <a:pos x="connsiteX7342" y="connsiteY7342"/>
              </a:cxn>
              <a:cxn ang="0">
                <a:pos x="connsiteX7343" y="connsiteY7343"/>
              </a:cxn>
              <a:cxn ang="0">
                <a:pos x="connsiteX7344" y="connsiteY7344"/>
              </a:cxn>
              <a:cxn ang="0">
                <a:pos x="connsiteX7345" y="connsiteY7345"/>
              </a:cxn>
              <a:cxn ang="0">
                <a:pos x="connsiteX7346" y="connsiteY7346"/>
              </a:cxn>
              <a:cxn ang="0">
                <a:pos x="connsiteX7347" y="connsiteY7347"/>
              </a:cxn>
              <a:cxn ang="0">
                <a:pos x="connsiteX7348" y="connsiteY7348"/>
              </a:cxn>
              <a:cxn ang="0">
                <a:pos x="connsiteX7349" y="connsiteY7349"/>
              </a:cxn>
              <a:cxn ang="0">
                <a:pos x="connsiteX7350" y="connsiteY7350"/>
              </a:cxn>
              <a:cxn ang="0">
                <a:pos x="connsiteX7351" y="connsiteY7351"/>
              </a:cxn>
              <a:cxn ang="0">
                <a:pos x="connsiteX7352" y="connsiteY7352"/>
              </a:cxn>
              <a:cxn ang="0">
                <a:pos x="connsiteX7353" y="connsiteY7353"/>
              </a:cxn>
              <a:cxn ang="0">
                <a:pos x="connsiteX7354" y="connsiteY7354"/>
              </a:cxn>
              <a:cxn ang="0">
                <a:pos x="connsiteX7355" y="connsiteY7355"/>
              </a:cxn>
              <a:cxn ang="0">
                <a:pos x="connsiteX7356" y="connsiteY7356"/>
              </a:cxn>
              <a:cxn ang="0">
                <a:pos x="connsiteX7357" y="connsiteY7357"/>
              </a:cxn>
              <a:cxn ang="0">
                <a:pos x="connsiteX7358" y="connsiteY7358"/>
              </a:cxn>
              <a:cxn ang="0">
                <a:pos x="connsiteX7359" y="connsiteY7359"/>
              </a:cxn>
              <a:cxn ang="0">
                <a:pos x="connsiteX7360" y="connsiteY7360"/>
              </a:cxn>
              <a:cxn ang="0">
                <a:pos x="connsiteX7361" y="connsiteY7361"/>
              </a:cxn>
              <a:cxn ang="0">
                <a:pos x="connsiteX7362" y="connsiteY7362"/>
              </a:cxn>
              <a:cxn ang="0">
                <a:pos x="connsiteX7363" y="connsiteY7363"/>
              </a:cxn>
              <a:cxn ang="0">
                <a:pos x="connsiteX7364" y="connsiteY7364"/>
              </a:cxn>
              <a:cxn ang="0">
                <a:pos x="connsiteX7365" y="connsiteY7365"/>
              </a:cxn>
              <a:cxn ang="0">
                <a:pos x="connsiteX7366" y="connsiteY7366"/>
              </a:cxn>
              <a:cxn ang="0">
                <a:pos x="connsiteX7367" y="connsiteY7367"/>
              </a:cxn>
              <a:cxn ang="0">
                <a:pos x="connsiteX7368" y="connsiteY7368"/>
              </a:cxn>
              <a:cxn ang="0">
                <a:pos x="connsiteX7369" y="connsiteY7369"/>
              </a:cxn>
              <a:cxn ang="0">
                <a:pos x="connsiteX7370" y="connsiteY7370"/>
              </a:cxn>
              <a:cxn ang="0">
                <a:pos x="connsiteX7371" y="connsiteY7371"/>
              </a:cxn>
              <a:cxn ang="0">
                <a:pos x="connsiteX7372" y="connsiteY7372"/>
              </a:cxn>
              <a:cxn ang="0">
                <a:pos x="connsiteX7373" y="connsiteY7373"/>
              </a:cxn>
              <a:cxn ang="0">
                <a:pos x="connsiteX7374" y="connsiteY7374"/>
              </a:cxn>
              <a:cxn ang="0">
                <a:pos x="connsiteX7375" y="connsiteY7375"/>
              </a:cxn>
              <a:cxn ang="0">
                <a:pos x="connsiteX7376" y="connsiteY7376"/>
              </a:cxn>
              <a:cxn ang="0">
                <a:pos x="connsiteX7377" y="connsiteY7377"/>
              </a:cxn>
              <a:cxn ang="0">
                <a:pos x="connsiteX7378" y="connsiteY7378"/>
              </a:cxn>
              <a:cxn ang="0">
                <a:pos x="connsiteX7379" y="connsiteY7379"/>
              </a:cxn>
              <a:cxn ang="0">
                <a:pos x="connsiteX7380" y="connsiteY7380"/>
              </a:cxn>
              <a:cxn ang="0">
                <a:pos x="connsiteX7381" y="connsiteY7381"/>
              </a:cxn>
              <a:cxn ang="0">
                <a:pos x="connsiteX7382" y="connsiteY7382"/>
              </a:cxn>
              <a:cxn ang="0">
                <a:pos x="connsiteX7383" y="connsiteY7383"/>
              </a:cxn>
              <a:cxn ang="0">
                <a:pos x="connsiteX7384" y="connsiteY7384"/>
              </a:cxn>
              <a:cxn ang="0">
                <a:pos x="connsiteX7385" y="connsiteY7385"/>
              </a:cxn>
              <a:cxn ang="0">
                <a:pos x="connsiteX7386" y="connsiteY7386"/>
              </a:cxn>
              <a:cxn ang="0">
                <a:pos x="connsiteX7387" y="connsiteY7387"/>
              </a:cxn>
              <a:cxn ang="0">
                <a:pos x="connsiteX7388" y="connsiteY7388"/>
              </a:cxn>
              <a:cxn ang="0">
                <a:pos x="connsiteX7389" y="connsiteY7389"/>
              </a:cxn>
              <a:cxn ang="0">
                <a:pos x="connsiteX7390" y="connsiteY7390"/>
              </a:cxn>
              <a:cxn ang="0">
                <a:pos x="connsiteX7391" y="connsiteY7391"/>
              </a:cxn>
              <a:cxn ang="0">
                <a:pos x="connsiteX7392" y="connsiteY7392"/>
              </a:cxn>
              <a:cxn ang="0">
                <a:pos x="connsiteX7393" y="connsiteY7393"/>
              </a:cxn>
              <a:cxn ang="0">
                <a:pos x="connsiteX7394" y="connsiteY7394"/>
              </a:cxn>
              <a:cxn ang="0">
                <a:pos x="connsiteX7395" y="connsiteY7395"/>
              </a:cxn>
              <a:cxn ang="0">
                <a:pos x="connsiteX7396" y="connsiteY7396"/>
              </a:cxn>
              <a:cxn ang="0">
                <a:pos x="connsiteX7397" y="connsiteY7397"/>
              </a:cxn>
              <a:cxn ang="0">
                <a:pos x="connsiteX7398" y="connsiteY7398"/>
              </a:cxn>
              <a:cxn ang="0">
                <a:pos x="connsiteX7399" y="connsiteY7399"/>
              </a:cxn>
              <a:cxn ang="0">
                <a:pos x="connsiteX7400" y="connsiteY7400"/>
              </a:cxn>
              <a:cxn ang="0">
                <a:pos x="connsiteX7401" y="connsiteY7401"/>
              </a:cxn>
              <a:cxn ang="0">
                <a:pos x="connsiteX7402" y="connsiteY7402"/>
              </a:cxn>
              <a:cxn ang="0">
                <a:pos x="connsiteX7403" y="connsiteY7403"/>
              </a:cxn>
              <a:cxn ang="0">
                <a:pos x="connsiteX7404" y="connsiteY7404"/>
              </a:cxn>
              <a:cxn ang="0">
                <a:pos x="connsiteX7405" y="connsiteY7405"/>
              </a:cxn>
              <a:cxn ang="0">
                <a:pos x="connsiteX7406" y="connsiteY7406"/>
              </a:cxn>
              <a:cxn ang="0">
                <a:pos x="connsiteX7407" y="connsiteY7407"/>
              </a:cxn>
              <a:cxn ang="0">
                <a:pos x="connsiteX7408" y="connsiteY7408"/>
              </a:cxn>
              <a:cxn ang="0">
                <a:pos x="connsiteX7409" y="connsiteY7409"/>
              </a:cxn>
              <a:cxn ang="0">
                <a:pos x="connsiteX7410" y="connsiteY7410"/>
              </a:cxn>
              <a:cxn ang="0">
                <a:pos x="connsiteX7411" y="connsiteY7411"/>
              </a:cxn>
              <a:cxn ang="0">
                <a:pos x="connsiteX7412" y="connsiteY7412"/>
              </a:cxn>
              <a:cxn ang="0">
                <a:pos x="connsiteX7413" y="connsiteY7413"/>
              </a:cxn>
              <a:cxn ang="0">
                <a:pos x="connsiteX7414" y="connsiteY7414"/>
              </a:cxn>
              <a:cxn ang="0">
                <a:pos x="connsiteX7415" y="connsiteY7415"/>
              </a:cxn>
              <a:cxn ang="0">
                <a:pos x="connsiteX7416" y="connsiteY7416"/>
              </a:cxn>
              <a:cxn ang="0">
                <a:pos x="connsiteX7417" y="connsiteY7417"/>
              </a:cxn>
              <a:cxn ang="0">
                <a:pos x="connsiteX7418" y="connsiteY7418"/>
              </a:cxn>
              <a:cxn ang="0">
                <a:pos x="connsiteX7419" y="connsiteY7419"/>
              </a:cxn>
              <a:cxn ang="0">
                <a:pos x="connsiteX7420" y="connsiteY7420"/>
              </a:cxn>
              <a:cxn ang="0">
                <a:pos x="connsiteX7421" y="connsiteY7421"/>
              </a:cxn>
              <a:cxn ang="0">
                <a:pos x="connsiteX7422" y="connsiteY7422"/>
              </a:cxn>
              <a:cxn ang="0">
                <a:pos x="connsiteX7423" y="connsiteY7423"/>
              </a:cxn>
              <a:cxn ang="0">
                <a:pos x="connsiteX7424" y="connsiteY7424"/>
              </a:cxn>
              <a:cxn ang="0">
                <a:pos x="connsiteX7425" y="connsiteY7425"/>
              </a:cxn>
              <a:cxn ang="0">
                <a:pos x="connsiteX7426" y="connsiteY7426"/>
              </a:cxn>
              <a:cxn ang="0">
                <a:pos x="connsiteX7427" y="connsiteY7427"/>
              </a:cxn>
              <a:cxn ang="0">
                <a:pos x="connsiteX7428" y="connsiteY7428"/>
              </a:cxn>
              <a:cxn ang="0">
                <a:pos x="connsiteX7429" y="connsiteY7429"/>
              </a:cxn>
              <a:cxn ang="0">
                <a:pos x="connsiteX7430" y="connsiteY7430"/>
              </a:cxn>
              <a:cxn ang="0">
                <a:pos x="connsiteX7431" y="connsiteY7431"/>
              </a:cxn>
              <a:cxn ang="0">
                <a:pos x="connsiteX7432" y="connsiteY7432"/>
              </a:cxn>
              <a:cxn ang="0">
                <a:pos x="connsiteX7433" y="connsiteY7433"/>
              </a:cxn>
              <a:cxn ang="0">
                <a:pos x="connsiteX7434" y="connsiteY7434"/>
              </a:cxn>
              <a:cxn ang="0">
                <a:pos x="connsiteX7435" y="connsiteY7435"/>
              </a:cxn>
              <a:cxn ang="0">
                <a:pos x="connsiteX7436" y="connsiteY7436"/>
              </a:cxn>
              <a:cxn ang="0">
                <a:pos x="connsiteX7437" y="connsiteY7437"/>
              </a:cxn>
              <a:cxn ang="0">
                <a:pos x="connsiteX7438" y="connsiteY7438"/>
              </a:cxn>
              <a:cxn ang="0">
                <a:pos x="connsiteX7439" y="connsiteY7439"/>
              </a:cxn>
              <a:cxn ang="0">
                <a:pos x="connsiteX7440" y="connsiteY7440"/>
              </a:cxn>
              <a:cxn ang="0">
                <a:pos x="connsiteX7441" y="connsiteY7441"/>
              </a:cxn>
              <a:cxn ang="0">
                <a:pos x="connsiteX7442" y="connsiteY7442"/>
              </a:cxn>
              <a:cxn ang="0">
                <a:pos x="connsiteX7443" y="connsiteY7443"/>
              </a:cxn>
              <a:cxn ang="0">
                <a:pos x="connsiteX7444" y="connsiteY7444"/>
              </a:cxn>
              <a:cxn ang="0">
                <a:pos x="connsiteX7445" y="connsiteY7445"/>
              </a:cxn>
              <a:cxn ang="0">
                <a:pos x="connsiteX7446" y="connsiteY7446"/>
              </a:cxn>
              <a:cxn ang="0">
                <a:pos x="connsiteX7447" y="connsiteY7447"/>
              </a:cxn>
              <a:cxn ang="0">
                <a:pos x="connsiteX7448" y="connsiteY7448"/>
              </a:cxn>
              <a:cxn ang="0">
                <a:pos x="connsiteX7449" y="connsiteY7449"/>
              </a:cxn>
              <a:cxn ang="0">
                <a:pos x="connsiteX7450" y="connsiteY7450"/>
              </a:cxn>
              <a:cxn ang="0">
                <a:pos x="connsiteX7451" y="connsiteY7451"/>
              </a:cxn>
              <a:cxn ang="0">
                <a:pos x="connsiteX7452" y="connsiteY7452"/>
              </a:cxn>
              <a:cxn ang="0">
                <a:pos x="connsiteX7453" y="connsiteY7453"/>
              </a:cxn>
              <a:cxn ang="0">
                <a:pos x="connsiteX7454" y="connsiteY7454"/>
              </a:cxn>
              <a:cxn ang="0">
                <a:pos x="connsiteX7455" y="connsiteY7455"/>
              </a:cxn>
              <a:cxn ang="0">
                <a:pos x="connsiteX7456" y="connsiteY7456"/>
              </a:cxn>
              <a:cxn ang="0">
                <a:pos x="connsiteX7457" y="connsiteY7457"/>
              </a:cxn>
              <a:cxn ang="0">
                <a:pos x="connsiteX7458" y="connsiteY7458"/>
              </a:cxn>
              <a:cxn ang="0">
                <a:pos x="connsiteX7459" y="connsiteY7459"/>
              </a:cxn>
              <a:cxn ang="0">
                <a:pos x="connsiteX7460" y="connsiteY7460"/>
              </a:cxn>
              <a:cxn ang="0">
                <a:pos x="connsiteX7461" y="connsiteY7461"/>
              </a:cxn>
              <a:cxn ang="0">
                <a:pos x="connsiteX7462" y="connsiteY7462"/>
              </a:cxn>
              <a:cxn ang="0">
                <a:pos x="connsiteX7463" y="connsiteY7463"/>
              </a:cxn>
              <a:cxn ang="0">
                <a:pos x="connsiteX7464" y="connsiteY7464"/>
              </a:cxn>
              <a:cxn ang="0">
                <a:pos x="connsiteX7465" y="connsiteY7465"/>
              </a:cxn>
              <a:cxn ang="0">
                <a:pos x="connsiteX7466" y="connsiteY7466"/>
              </a:cxn>
              <a:cxn ang="0">
                <a:pos x="connsiteX7467" y="connsiteY7467"/>
              </a:cxn>
              <a:cxn ang="0">
                <a:pos x="connsiteX7468" y="connsiteY7468"/>
              </a:cxn>
              <a:cxn ang="0">
                <a:pos x="connsiteX7469" y="connsiteY7469"/>
              </a:cxn>
              <a:cxn ang="0">
                <a:pos x="connsiteX7470" y="connsiteY7470"/>
              </a:cxn>
              <a:cxn ang="0">
                <a:pos x="connsiteX7471" y="connsiteY7471"/>
              </a:cxn>
              <a:cxn ang="0">
                <a:pos x="connsiteX7472" y="connsiteY7472"/>
              </a:cxn>
              <a:cxn ang="0">
                <a:pos x="connsiteX7473" y="connsiteY7473"/>
              </a:cxn>
              <a:cxn ang="0">
                <a:pos x="connsiteX7474" y="connsiteY7474"/>
              </a:cxn>
              <a:cxn ang="0">
                <a:pos x="connsiteX7475" y="connsiteY7475"/>
              </a:cxn>
              <a:cxn ang="0">
                <a:pos x="connsiteX7476" y="connsiteY7476"/>
              </a:cxn>
              <a:cxn ang="0">
                <a:pos x="connsiteX7477" y="connsiteY7477"/>
              </a:cxn>
              <a:cxn ang="0">
                <a:pos x="connsiteX7478" y="connsiteY7478"/>
              </a:cxn>
              <a:cxn ang="0">
                <a:pos x="connsiteX7479" y="connsiteY7479"/>
              </a:cxn>
              <a:cxn ang="0">
                <a:pos x="connsiteX7480" y="connsiteY7480"/>
              </a:cxn>
              <a:cxn ang="0">
                <a:pos x="connsiteX7481" y="connsiteY7481"/>
              </a:cxn>
              <a:cxn ang="0">
                <a:pos x="connsiteX7482" y="connsiteY7482"/>
              </a:cxn>
              <a:cxn ang="0">
                <a:pos x="connsiteX7483" y="connsiteY7483"/>
              </a:cxn>
              <a:cxn ang="0">
                <a:pos x="connsiteX7484" y="connsiteY7484"/>
              </a:cxn>
              <a:cxn ang="0">
                <a:pos x="connsiteX7485" y="connsiteY7485"/>
              </a:cxn>
              <a:cxn ang="0">
                <a:pos x="connsiteX7486" y="connsiteY7486"/>
              </a:cxn>
              <a:cxn ang="0">
                <a:pos x="connsiteX7487" y="connsiteY7487"/>
              </a:cxn>
              <a:cxn ang="0">
                <a:pos x="connsiteX7488" y="connsiteY7488"/>
              </a:cxn>
              <a:cxn ang="0">
                <a:pos x="connsiteX7489" y="connsiteY7489"/>
              </a:cxn>
              <a:cxn ang="0">
                <a:pos x="connsiteX7490" y="connsiteY7490"/>
              </a:cxn>
              <a:cxn ang="0">
                <a:pos x="connsiteX7491" y="connsiteY7491"/>
              </a:cxn>
              <a:cxn ang="0">
                <a:pos x="connsiteX7492" y="connsiteY7492"/>
              </a:cxn>
              <a:cxn ang="0">
                <a:pos x="connsiteX7493" y="connsiteY7493"/>
              </a:cxn>
              <a:cxn ang="0">
                <a:pos x="connsiteX7494" y="connsiteY7494"/>
              </a:cxn>
              <a:cxn ang="0">
                <a:pos x="connsiteX7495" y="connsiteY7495"/>
              </a:cxn>
              <a:cxn ang="0">
                <a:pos x="connsiteX7496" y="connsiteY7496"/>
              </a:cxn>
              <a:cxn ang="0">
                <a:pos x="connsiteX7497" y="connsiteY7497"/>
              </a:cxn>
              <a:cxn ang="0">
                <a:pos x="connsiteX7498" y="connsiteY7498"/>
              </a:cxn>
              <a:cxn ang="0">
                <a:pos x="connsiteX7499" y="connsiteY7499"/>
              </a:cxn>
              <a:cxn ang="0">
                <a:pos x="connsiteX7500" y="connsiteY7500"/>
              </a:cxn>
              <a:cxn ang="0">
                <a:pos x="connsiteX7501" y="connsiteY7501"/>
              </a:cxn>
              <a:cxn ang="0">
                <a:pos x="connsiteX7502" y="connsiteY7502"/>
              </a:cxn>
              <a:cxn ang="0">
                <a:pos x="connsiteX7503" y="connsiteY7503"/>
              </a:cxn>
              <a:cxn ang="0">
                <a:pos x="connsiteX7504" y="connsiteY7504"/>
              </a:cxn>
              <a:cxn ang="0">
                <a:pos x="connsiteX7505" y="connsiteY7505"/>
              </a:cxn>
              <a:cxn ang="0">
                <a:pos x="connsiteX7506" y="connsiteY7506"/>
              </a:cxn>
              <a:cxn ang="0">
                <a:pos x="connsiteX7507" y="connsiteY7507"/>
              </a:cxn>
              <a:cxn ang="0">
                <a:pos x="connsiteX7508" y="connsiteY7508"/>
              </a:cxn>
              <a:cxn ang="0">
                <a:pos x="connsiteX7509" y="connsiteY7509"/>
              </a:cxn>
              <a:cxn ang="0">
                <a:pos x="connsiteX7510" y="connsiteY7510"/>
              </a:cxn>
              <a:cxn ang="0">
                <a:pos x="connsiteX7511" y="connsiteY7511"/>
              </a:cxn>
              <a:cxn ang="0">
                <a:pos x="connsiteX7512" y="connsiteY7512"/>
              </a:cxn>
              <a:cxn ang="0">
                <a:pos x="connsiteX7513" y="connsiteY7513"/>
              </a:cxn>
              <a:cxn ang="0">
                <a:pos x="connsiteX7514" y="connsiteY7514"/>
              </a:cxn>
              <a:cxn ang="0">
                <a:pos x="connsiteX7515" y="connsiteY7515"/>
              </a:cxn>
              <a:cxn ang="0">
                <a:pos x="connsiteX7516" y="connsiteY7516"/>
              </a:cxn>
              <a:cxn ang="0">
                <a:pos x="connsiteX7517" y="connsiteY7517"/>
              </a:cxn>
              <a:cxn ang="0">
                <a:pos x="connsiteX7518" y="connsiteY7518"/>
              </a:cxn>
              <a:cxn ang="0">
                <a:pos x="connsiteX7519" y="connsiteY7519"/>
              </a:cxn>
              <a:cxn ang="0">
                <a:pos x="connsiteX7520" y="connsiteY7520"/>
              </a:cxn>
              <a:cxn ang="0">
                <a:pos x="connsiteX7521" y="connsiteY7521"/>
              </a:cxn>
              <a:cxn ang="0">
                <a:pos x="connsiteX7522" y="connsiteY7522"/>
              </a:cxn>
              <a:cxn ang="0">
                <a:pos x="connsiteX7523" y="connsiteY7523"/>
              </a:cxn>
              <a:cxn ang="0">
                <a:pos x="connsiteX7524" y="connsiteY7524"/>
              </a:cxn>
              <a:cxn ang="0">
                <a:pos x="connsiteX7525" y="connsiteY7525"/>
              </a:cxn>
              <a:cxn ang="0">
                <a:pos x="connsiteX7526" y="connsiteY7526"/>
              </a:cxn>
              <a:cxn ang="0">
                <a:pos x="connsiteX7527" y="connsiteY7527"/>
              </a:cxn>
              <a:cxn ang="0">
                <a:pos x="connsiteX7528" y="connsiteY7528"/>
              </a:cxn>
              <a:cxn ang="0">
                <a:pos x="connsiteX7529" y="connsiteY7529"/>
              </a:cxn>
              <a:cxn ang="0">
                <a:pos x="connsiteX7530" y="connsiteY7530"/>
              </a:cxn>
              <a:cxn ang="0">
                <a:pos x="connsiteX7531" y="connsiteY7531"/>
              </a:cxn>
              <a:cxn ang="0">
                <a:pos x="connsiteX7532" y="connsiteY7532"/>
              </a:cxn>
              <a:cxn ang="0">
                <a:pos x="connsiteX7533" y="connsiteY7533"/>
              </a:cxn>
              <a:cxn ang="0">
                <a:pos x="connsiteX7534" y="connsiteY7534"/>
              </a:cxn>
              <a:cxn ang="0">
                <a:pos x="connsiteX7535" y="connsiteY7535"/>
              </a:cxn>
              <a:cxn ang="0">
                <a:pos x="connsiteX7536" y="connsiteY7536"/>
              </a:cxn>
              <a:cxn ang="0">
                <a:pos x="connsiteX7537" y="connsiteY7537"/>
              </a:cxn>
              <a:cxn ang="0">
                <a:pos x="connsiteX7538" y="connsiteY7538"/>
              </a:cxn>
              <a:cxn ang="0">
                <a:pos x="connsiteX7539" y="connsiteY7539"/>
              </a:cxn>
              <a:cxn ang="0">
                <a:pos x="connsiteX7540" y="connsiteY7540"/>
              </a:cxn>
              <a:cxn ang="0">
                <a:pos x="connsiteX7541" y="connsiteY7541"/>
              </a:cxn>
              <a:cxn ang="0">
                <a:pos x="connsiteX7542" y="connsiteY7542"/>
              </a:cxn>
              <a:cxn ang="0">
                <a:pos x="connsiteX7543" y="connsiteY7543"/>
              </a:cxn>
              <a:cxn ang="0">
                <a:pos x="connsiteX7544" y="connsiteY7544"/>
              </a:cxn>
              <a:cxn ang="0">
                <a:pos x="connsiteX7545" y="connsiteY7545"/>
              </a:cxn>
              <a:cxn ang="0">
                <a:pos x="connsiteX7546" y="connsiteY7546"/>
              </a:cxn>
              <a:cxn ang="0">
                <a:pos x="connsiteX7547" y="connsiteY7547"/>
              </a:cxn>
              <a:cxn ang="0">
                <a:pos x="connsiteX7548" y="connsiteY7548"/>
              </a:cxn>
              <a:cxn ang="0">
                <a:pos x="connsiteX7549" y="connsiteY7549"/>
              </a:cxn>
              <a:cxn ang="0">
                <a:pos x="connsiteX7550" y="connsiteY7550"/>
              </a:cxn>
              <a:cxn ang="0">
                <a:pos x="connsiteX7551" y="connsiteY7551"/>
              </a:cxn>
              <a:cxn ang="0">
                <a:pos x="connsiteX7552" y="connsiteY7552"/>
              </a:cxn>
              <a:cxn ang="0">
                <a:pos x="connsiteX7553" y="connsiteY7553"/>
              </a:cxn>
              <a:cxn ang="0">
                <a:pos x="connsiteX7554" y="connsiteY7554"/>
              </a:cxn>
              <a:cxn ang="0">
                <a:pos x="connsiteX7555" y="connsiteY7555"/>
              </a:cxn>
              <a:cxn ang="0">
                <a:pos x="connsiteX7556" y="connsiteY7556"/>
              </a:cxn>
              <a:cxn ang="0">
                <a:pos x="connsiteX7557" y="connsiteY7557"/>
              </a:cxn>
              <a:cxn ang="0">
                <a:pos x="connsiteX7558" y="connsiteY7558"/>
              </a:cxn>
              <a:cxn ang="0">
                <a:pos x="connsiteX7559" y="connsiteY7559"/>
              </a:cxn>
              <a:cxn ang="0">
                <a:pos x="connsiteX7560" y="connsiteY7560"/>
              </a:cxn>
              <a:cxn ang="0">
                <a:pos x="connsiteX7561" y="connsiteY7561"/>
              </a:cxn>
              <a:cxn ang="0">
                <a:pos x="connsiteX7562" y="connsiteY7562"/>
              </a:cxn>
              <a:cxn ang="0">
                <a:pos x="connsiteX7563" y="connsiteY7563"/>
              </a:cxn>
              <a:cxn ang="0">
                <a:pos x="connsiteX7564" y="connsiteY7564"/>
              </a:cxn>
              <a:cxn ang="0">
                <a:pos x="connsiteX7565" y="connsiteY7565"/>
              </a:cxn>
              <a:cxn ang="0">
                <a:pos x="connsiteX7566" y="connsiteY7566"/>
              </a:cxn>
              <a:cxn ang="0">
                <a:pos x="connsiteX7567" y="connsiteY7567"/>
              </a:cxn>
              <a:cxn ang="0">
                <a:pos x="connsiteX7568" y="connsiteY7568"/>
              </a:cxn>
              <a:cxn ang="0">
                <a:pos x="connsiteX7569" y="connsiteY7569"/>
              </a:cxn>
              <a:cxn ang="0">
                <a:pos x="connsiteX7570" y="connsiteY7570"/>
              </a:cxn>
              <a:cxn ang="0">
                <a:pos x="connsiteX7571" y="connsiteY7571"/>
              </a:cxn>
              <a:cxn ang="0">
                <a:pos x="connsiteX7572" y="connsiteY7572"/>
              </a:cxn>
              <a:cxn ang="0">
                <a:pos x="connsiteX7573" y="connsiteY7573"/>
              </a:cxn>
              <a:cxn ang="0">
                <a:pos x="connsiteX7574" y="connsiteY7574"/>
              </a:cxn>
              <a:cxn ang="0">
                <a:pos x="connsiteX7575" y="connsiteY7575"/>
              </a:cxn>
              <a:cxn ang="0">
                <a:pos x="connsiteX7576" y="connsiteY7576"/>
              </a:cxn>
              <a:cxn ang="0">
                <a:pos x="connsiteX7577" y="connsiteY7577"/>
              </a:cxn>
              <a:cxn ang="0">
                <a:pos x="connsiteX7578" y="connsiteY7578"/>
              </a:cxn>
              <a:cxn ang="0">
                <a:pos x="connsiteX7579" y="connsiteY7579"/>
              </a:cxn>
              <a:cxn ang="0">
                <a:pos x="connsiteX7580" y="connsiteY7580"/>
              </a:cxn>
              <a:cxn ang="0">
                <a:pos x="connsiteX7581" y="connsiteY7581"/>
              </a:cxn>
              <a:cxn ang="0">
                <a:pos x="connsiteX7582" y="connsiteY7582"/>
              </a:cxn>
              <a:cxn ang="0">
                <a:pos x="connsiteX7583" y="connsiteY7583"/>
              </a:cxn>
              <a:cxn ang="0">
                <a:pos x="connsiteX7584" y="connsiteY7584"/>
              </a:cxn>
              <a:cxn ang="0">
                <a:pos x="connsiteX7585" y="connsiteY7585"/>
              </a:cxn>
              <a:cxn ang="0">
                <a:pos x="connsiteX7586" y="connsiteY7586"/>
              </a:cxn>
              <a:cxn ang="0">
                <a:pos x="connsiteX7587" y="connsiteY7587"/>
              </a:cxn>
              <a:cxn ang="0">
                <a:pos x="connsiteX7588" y="connsiteY7588"/>
              </a:cxn>
              <a:cxn ang="0">
                <a:pos x="connsiteX7589" y="connsiteY7589"/>
              </a:cxn>
              <a:cxn ang="0">
                <a:pos x="connsiteX7590" y="connsiteY7590"/>
              </a:cxn>
              <a:cxn ang="0">
                <a:pos x="connsiteX7591" y="connsiteY7591"/>
              </a:cxn>
              <a:cxn ang="0">
                <a:pos x="connsiteX7592" y="connsiteY7592"/>
              </a:cxn>
              <a:cxn ang="0">
                <a:pos x="connsiteX7593" y="connsiteY7593"/>
              </a:cxn>
              <a:cxn ang="0">
                <a:pos x="connsiteX7594" y="connsiteY7594"/>
              </a:cxn>
              <a:cxn ang="0">
                <a:pos x="connsiteX7595" y="connsiteY7595"/>
              </a:cxn>
              <a:cxn ang="0">
                <a:pos x="connsiteX7596" y="connsiteY7596"/>
              </a:cxn>
              <a:cxn ang="0">
                <a:pos x="connsiteX7597" y="connsiteY7597"/>
              </a:cxn>
              <a:cxn ang="0">
                <a:pos x="connsiteX7598" y="connsiteY7598"/>
              </a:cxn>
              <a:cxn ang="0">
                <a:pos x="connsiteX7599" y="connsiteY7599"/>
              </a:cxn>
              <a:cxn ang="0">
                <a:pos x="connsiteX7600" y="connsiteY7600"/>
              </a:cxn>
              <a:cxn ang="0">
                <a:pos x="connsiteX7601" y="connsiteY7601"/>
              </a:cxn>
              <a:cxn ang="0">
                <a:pos x="connsiteX7602" y="connsiteY7602"/>
              </a:cxn>
              <a:cxn ang="0">
                <a:pos x="connsiteX7603" y="connsiteY7603"/>
              </a:cxn>
              <a:cxn ang="0">
                <a:pos x="connsiteX7604" y="connsiteY7604"/>
              </a:cxn>
              <a:cxn ang="0">
                <a:pos x="connsiteX7605" y="connsiteY7605"/>
              </a:cxn>
              <a:cxn ang="0">
                <a:pos x="connsiteX7606" y="connsiteY7606"/>
              </a:cxn>
              <a:cxn ang="0">
                <a:pos x="connsiteX7607" y="connsiteY7607"/>
              </a:cxn>
              <a:cxn ang="0">
                <a:pos x="connsiteX7608" y="connsiteY7608"/>
              </a:cxn>
              <a:cxn ang="0">
                <a:pos x="connsiteX7609" y="connsiteY7609"/>
              </a:cxn>
              <a:cxn ang="0">
                <a:pos x="connsiteX7610" y="connsiteY7610"/>
              </a:cxn>
              <a:cxn ang="0">
                <a:pos x="connsiteX7611" y="connsiteY7611"/>
              </a:cxn>
              <a:cxn ang="0">
                <a:pos x="connsiteX7612" y="connsiteY7612"/>
              </a:cxn>
              <a:cxn ang="0">
                <a:pos x="connsiteX7613" y="connsiteY7613"/>
              </a:cxn>
              <a:cxn ang="0">
                <a:pos x="connsiteX7614" y="connsiteY7614"/>
              </a:cxn>
              <a:cxn ang="0">
                <a:pos x="connsiteX7615" y="connsiteY7615"/>
              </a:cxn>
              <a:cxn ang="0">
                <a:pos x="connsiteX7616" y="connsiteY7616"/>
              </a:cxn>
              <a:cxn ang="0">
                <a:pos x="connsiteX7617" y="connsiteY7617"/>
              </a:cxn>
              <a:cxn ang="0">
                <a:pos x="connsiteX7618" y="connsiteY7618"/>
              </a:cxn>
              <a:cxn ang="0">
                <a:pos x="connsiteX7619" y="connsiteY7619"/>
              </a:cxn>
              <a:cxn ang="0">
                <a:pos x="connsiteX7620" y="connsiteY7620"/>
              </a:cxn>
              <a:cxn ang="0">
                <a:pos x="connsiteX7621" y="connsiteY7621"/>
              </a:cxn>
              <a:cxn ang="0">
                <a:pos x="connsiteX7622" y="connsiteY7622"/>
              </a:cxn>
              <a:cxn ang="0">
                <a:pos x="connsiteX7623" y="connsiteY7623"/>
              </a:cxn>
              <a:cxn ang="0">
                <a:pos x="connsiteX7624" y="connsiteY7624"/>
              </a:cxn>
              <a:cxn ang="0">
                <a:pos x="connsiteX7625" y="connsiteY7625"/>
              </a:cxn>
            </a:cxnLst>
            <a:rect l="l" t="t" r="r" b="b"/>
            <a:pathLst>
              <a:path w="7044505" h="3473985">
                <a:moveTo>
                  <a:pt x="1948840" y="3391487"/>
                </a:moveTo>
                <a:cubicBezTo>
                  <a:pt x="1954092" y="3392655"/>
                  <a:pt x="1959636" y="3400047"/>
                  <a:pt x="1955648" y="3402089"/>
                </a:cubicBezTo>
                <a:cubicBezTo>
                  <a:pt x="1951271" y="3404230"/>
                  <a:pt x="1946117" y="3411622"/>
                  <a:pt x="1953898" y="3410358"/>
                </a:cubicBezTo>
                <a:cubicBezTo>
                  <a:pt x="1961679" y="3409093"/>
                  <a:pt x="1956913" y="3414248"/>
                  <a:pt x="1963430" y="3419500"/>
                </a:cubicBezTo>
                <a:cubicBezTo>
                  <a:pt x="1969946" y="3424656"/>
                  <a:pt x="1991248" y="3444692"/>
                  <a:pt x="2002044" y="3445081"/>
                </a:cubicBezTo>
                <a:cubicBezTo>
                  <a:pt x="2012842" y="3445471"/>
                  <a:pt x="2021984" y="3446833"/>
                  <a:pt x="2015078" y="3451112"/>
                </a:cubicBezTo>
                <a:cubicBezTo>
                  <a:pt x="2008075" y="3455489"/>
                  <a:pt x="1995138" y="3452863"/>
                  <a:pt x="1990761" y="3457629"/>
                </a:cubicBezTo>
                <a:cubicBezTo>
                  <a:pt x="1988136" y="3460547"/>
                  <a:pt x="1984536" y="3458504"/>
                  <a:pt x="1981910" y="3457629"/>
                </a:cubicBezTo>
                <a:cubicBezTo>
                  <a:pt x="1975102" y="3453154"/>
                  <a:pt x="1952050" y="3456364"/>
                  <a:pt x="1948937" y="3455877"/>
                </a:cubicBezTo>
                <a:cubicBezTo>
                  <a:pt x="1945825" y="3455392"/>
                  <a:pt x="1948256" y="3403160"/>
                  <a:pt x="1948840" y="3391487"/>
                </a:cubicBezTo>
                <a:close/>
                <a:moveTo>
                  <a:pt x="1871480" y="3340502"/>
                </a:moveTo>
                <a:lnTo>
                  <a:pt x="1877836" y="3345091"/>
                </a:lnTo>
                <a:cubicBezTo>
                  <a:pt x="1875502" y="3352094"/>
                  <a:pt x="1876085" y="3367365"/>
                  <a:pt x="1879003" y="3367365"/>
                </a:cubicBezTo>
                <a:cubicBezTo>
                  <a:pt x="1882019" y="3367365"/>
                  <a:pt x="1883769" y="3376119"/>
                  <a:pt x="1888438" y="3375535"/>
                </a:cubicBezTo>
                <a:lnTo>
                  <a:pt x="1888573" y="3375523"/>
                </a:lnTo>
                <a:lnTo>
                  <a:pt x="1883319" y="3371803"/>
                </a:lnTo>
                <a:cubicBezTo>
                  <a:pt x="1881921" y="3369676"/>
                  <a:pt x="1880754" y="3367463"/>
                  <a:pt x="1879295" y="3367463"/>
                </a:cubicBezTo>
                <a:cubicBezTo>
                  <a:pt x="1876377" y="3367463"/>
                  <a:pt x="1875793" y="3352193"/>
                  <a:pt x="1878127" y="3345189"/>
                </a:cubicBezTo>
                <a:cubicBezTo>
                  <a:pt x="1879295" y="3341687"/>
                  <a:pt x="1875915" y="3340812"/>
                  <a:pt x="1871659" y="3340520"/>
                </a:cubicBezTo>
                <a:close/>
                <a:moveTo>
                  <a:pt x="6570566" y="3245451"/>
                </a:moveTo>
                <a:cubicBezTo>
                  <a:pt x="6572079" y="3245127"/>
                  <a:pt x="6573690" y="3245589"/>
                  <a:pt x="6575100" y="3247340"/>
                </a:cubicBezTo>
                <a:cubicBezTo>
                  <a:pt x="6580742" y="3254246"/>
                  <a:pt x="6570723" y="3256872"/>
                  <a:pt x="6567708" y="3255997"/>
                </a:cubicBezTo>
                <a:cubicBezTo>
                  <a:pt x="6562383" y="3254465"/>
                  <a:pt x="6566030" y="3246422"/>
                  <a:pt x="6570566" y="3245451"/>
                </a:cubicBezTo>
                <a:close/>
                <a:moveTo>
                  <a:pt x="1893038" y="3183647"/>
                </a:moveTo>
                <a:lnTo>
                  <a:pt x="1899064" y="3187350"/>
                </a:lnTo>
                <a:cubicBezTo>
                  <a:pt x="1899867" y="3189757"/>
                  <a:pt x="1899137" y="3192384"/>
                  <a:pt x="1895927" y="3192384"/>
                </a:cubicBezTo>
                <a:cubicBezTo>
                  <a:pt x="1889508" y="3192384"/>
                  <a:pt x="1883088" y="3192384"/>
                  <a:pt x="1888340" y="3196468"/>
                </a:cubicBezTo>
                <a:cubicBezTo>
                  <a:pt x="1893593" y="3200553"/>
                  <a:pt x="1898846" y="3206486"/>
                  <a:pt x="1891259" y="3209405"/>
                </a:cubicBezTo>
                <a:cubicBezTo>
                  <a:pt x="1883671" y="3212322"/>
                  <a:pt x="1890092" y="3217672"/>
                  <a:pt x="1888340" y="3224676"/>
                </a:cubicBezTo>
                <a:cubicBezTo>
                  <a:pt x="1886590" y="3231776"/>
                  <a:pt x="1893593" y="3238195"/>
                  <a:pt x="1887757" y="3239947"/>
                </a:cubicBezTo>
                <a:cubicBezTo>
                  <a:pt x="1881921" y="3241697"/>
                  <a:pt x="1890188" y="3252299"/>
                  <a:pt x="1881921" y="3253466"/>
                </a:cubicBezTo>
                <a:cubicBezTo>
                  <a:pt x="1873751" y="3254633"/>
                  <a:pt x="1879003" y="3262318"/>
                  <a:pt x="1873751" y="3266403"/>
                </a:cubicBezTo>
                <a:cubicBezTo>
                  <a:pt x="1868498" y="3270487"/>
                  <a:pt x="1880754" y="3277588"/>
                  <a:pt x="1874334" y="3281673"/>
                </a:cubicBezTo>
                <a:cubicBezTo>
                  <a:pt x="1867915" y="3285758"/>
                  <a:pt x="1872584" y="3295193"/>
                  <a:pt x="1866163" y="3295193"/>
                </a:cubicBezTo>
                <a:cubicBezTo>
                  <a:pt x="1859647" y="3295193"/>
                  <a:pt x="1856146" y="3304045"/>
                  <a:pt x="1855562" y="3308129"/>
                </a:cubicBezTo>
                <a:cubicBezTo>
                  <a:pt x="1854978" y="3312215"/>
                  <a:pt x="1850893" y="3320483"/>
                  <a:pt x="1856146" y="3326318"/>
                </a:cubicBezTo>
                <a:cubicBezTo>
                  <a:pt x="1861398" y="3332252"/>
                  <a:pt x="1854978" y="3336921"/>
                  <a:pt x="1859647" y="3339255"/>
                </a:cubicBezTo>
                <a:lnTo>
                  <a:pt x="1859918" y="3339282"/>
                </a:lnTo>
                <a:lnTo>
                  <a:pt x="1858407" y="3334198"/>
                </a:lnTo>
                <a:cubicBezTo>
                  <a:pt x="1858771" y="3331985"/>
                  <a:pt x="1859063" y="3329335"/>
                  <a:pt x="1856437" y="3326417"/>
                </a:cubicBezTo>
                <a:cubicBezTo>
                  <a:pt x="1851185" y="3320581"/>
                  <a:pt x="1855270" y="3312313"/>
                  <a:pt x="1855853" y="3308228"/>
                </a:cubicBezTo>
                <a:cubicBezTo>
                  <a:pt x="1856437" y="3304143"/>
                  <a:pt x="1859939" y="3295292"/>
                  <a:pt x="1866456" y="3295292"/>
                </a:cubicBezTo>
                <a:cubicBezTo>
                  <a:pt x="1872875" y="3295292"/>
                  <a:pt x="1868206" y="3285857"/>
                  <a:pt x="1874626" y="3281772"/>
                </a:cubicBezTo>
                <a:cubicBezTo>
                  <a:pt x="1881045" y="3277686"/>
                  <a:pt x="1868789" y="3270586"/>
                  <a:pt x="1874042" y="3266501"/>
                </a:cubicBezTo>
                <a:cubicBezTo>
                  <a:pt x="1879295" y="3262319"/>
                  <a:pt x="1874042" y="3254732"/>
                  <a:pt x="1882212" y="3253565"/>
                </a:cubicBezTo>
                <a:cubicBezTo>
                  <a:pt x="1890383" y="3252398"/>
                  <a:pt x="1882212" y="3241796"/>
                  <a:pt x="1888048" y="3240044"/>
                </a:cubicBezTo>
                <a:cubicBezTo>
                  <a:pt x="1893885" y="3238294"/>
                  <a:pt x="1886881" y="3231777"/>
                  <a:pt x="1888633" y="3224773"/>
                </a:cubicBezTo>
                <a:cubicBezTo>
                  <a:pt x="1890383" y="3217673"/>
                  <a:pt x="1883964" y="3212421"/>
                  <a:pt x="1891550" y="3209504"/>
                </a:cubicBezTo>
                <a:cubicBezTo>
                  <a:pt x="1899235" y="3206585"/>
                  <a:pt x="1893885" y="3200652"/>
                  <a:pt x="1888633" y="3196567"/>
                </a:cubicBezTo>
                <a:cubicBezTo>
                  <a:pt x="1883283" y="3192481"/>
                  <a:pt x="1889799" y="3192481"/>
                  <a:pt x="1896219" y="3192481"/>
                </a:cubicBezTo>
                <a:cubicBezTo>
                  <a:pt x="1902735" y="3192481"/>
                  <a:pt x="1899137" y="3181977"/>
                  <a:pt x="1893301" y="3183727"/>
                </a:cubicBezTo>
                <a:close/>
                <a:moveTo>
                  <a:pt x="6664008" y="3102180"/>
                </a:moveTo>
                <a:cubicBezTo>
                  <a:pt x="6669004" y="3104158"/>
                  <a:pt x="6672633" y="3113332"/>
                  <a:pt x="6677521" y="3111070"/>
                </a:cubicBezTo>
                <a:cubicBezTo>
                  <a:pt x="6683941" y="3108055"/>
                  <a:pt x="6687054" y="3101927"/>
                  <a:pt x="6693084" y="3106304"/>
                </a:cubicBezTo>
                <a:cubicBezTo>
                  <a:pt x="6699115" y="3110681"/>
                  <a:pt x="6691723" y="3115058"/>
                  <a:pt x="6695904" y="3122450"/>
                </a:cubicBezTo>
                <a:cubicBezTo>
                  <a:pt x="6699796" y="3129843"/>
                  <a:pt x="6680731" y="3138500"/>
                  <a:pt x="6680731" y="3148031"/>
                </a:cubicBezTo>
                <a:cubicBezTo>
                  <a:pt x="6680731" y="3157564"/>
                  <a:pt x="6666822" y="3158827"/>
                  <a:pt x="6667698" y="3166221"/>
                </a:cubicBezTo>
                <a:cubicBezTo>
                  <a:pt x="6668573" y="3173613"/>
                  <a:pt x="6676840" y="3176628"/>
                  <a:pt x="6661181" y="3176628"/>
                </a:cubicBezTo>
                <a:cubicBezTo>
                  <a:pt x="6645521" y="3176628"/>
                  <a:pt x="6642992" y="3183534"/>
                  <a:pt x="6639490" y="3190050"/>
                </a:cubicBezTo>
                <a:cubicBezTo>
                  <a:pt x="6635989" y="3196567"/>
                  <a:pt x="6635114" y="3206975"/>
                  <a:pt x="6629473" y="3210476"/>
                </a:cubicBezTo>
                <a:cubicBezTo>
                  <a:pt x="6623831" y="3213978"/>
                  <a:pt x="6630737" y="3220009"/>
                  <a:pt x="6616439" y="3233042"/>
                </a:cubicBezTo>
                <a:cubicBezTo>
                  <a:pt x="6602140" y="3246076"/>
                  <a:pt x="6583076" y="3246076"/>
                  <a:pt x="6580450" y="3241309"/>
                </a:cubicBezTo>
                <a:cubicBezTo>
                  <a:pt x="6577824" y="3236544"/>
                  <a:pt x="6572183" y="3241309"/>
                  <a:pt x="6566541" y="3235668"/>
                </a:cubicBezTo>
                <a:cubicBezTo>
                  <a:pt x="6560899" y="3230027"/>
                  <a:pt x="6553896" y="3235279"/>
                  <a:pt x="6548741" y="3227886"/>
                </a:cubicBezTo>
                <a:cubicBezTo>
                  <a:pt x="6542126" y="3218452"/>
                  <a:pt x="6553508" y="3213492"/>
                  <a:pt x="6553896" y="3206586"/>
                </a:cubicBezTo>
                <a:cubicBezTo>
                  <a:pt x="6554285" y="3199582"/>
                  <a:pt x="6572960" y="3192288"/>
                  <a:pt x="6578601" y="3183144"/>
                </a:cubicBezTo>
                <a:cubicBezTo>
                  <a:pt x="6584243" y="3174002"/>
                  <a:pt x="6621594" y="3164469"/>
                  <a:pt x="6632390" y="3147545"/>
                </a:cubicBezTo>
                <a:cubicBezTo>
                  <a:pt x="6643187" y="3130621"/>
                  <a:pt x="6639296" y="3127995"/>
                  <a:pt x="6648439" y="3120214"/>
                </a:cubicBezTo>
                <a:cubicBezTo>
                  <a:pt x="6657581" y="3112433"/>
                  <a:pt x="6650190" y="3109806"/>
                  <a:pt x="6658458" y="3103289"/>
                </a:cubicBezTo>
                <a:cubicBezTo>
                  <a:pt x="6660525" y="3101660"/>
                  <a:pt x="6662342" y="3101520"/>
                  <a:pt x="6664008" y="3102180"/>
                </a:cubicBezTo>
                <a:close/>
                <a:moveTo>
                  <a:pt x="6114544" y="3100662"/>
                </a:moveTo>
                <a:cubicBezTo>
                  <a:pt x="6118629" y="3099494"/>
                  <a:pt x="6136235" y="3111458"/>
                  <a:pt x="6147907" y="3110194"/>
                </a:cubicBezTo>
                <a:cubicBezTo>
                  <a:pt x="6159675" y="3108929"/>
                  <a:pt x="6178740" y="3095896"/>
                  <a:pt x="6180880" y="3103094"/>
                </a:cubicBezTo>
                <a:cubicBezTo>
                  <a:pt x="6183019" y="3110485"/>
                  <a:pt x="6188661" y="3133052"/>
                  <a:pt x="6181755" y="3133052"/>
                </a:cubicBezTo>
                <a:cubicBezTo>
                  <a:pt x="6174849" y="3133052"/>
                  <a:pt x="6180880" y="3151727"/>
                  <a:pt x="6176113" y="3154352"/>
                </a:cubicBezTo>
                <a:cubicBezTo>
                  <a:pt x="6171348" y="3156979"/>
                  <a:pt x="6165707" y="3147836"/>
                  <a:pt x="6164831" y="3152213"/>
                </a:cubicBezTo>
                <a:cubicBezTo>
                  <a:pt x="6163955" y="3156590"/>
                  <a:pt x="6166095" y="3162621"/>
                  <a:pt x="6160454" y="3162231"/>
                </a:cubicBezTo>
                <a:cubicBezTo>
                  <a:pt x="6154812" y="3161745"/>
                  <a:pt x="6157925" y="3171277"/>
                  <a:pt x="6149657" y="3170012"/>
                </a:cubicBezTo>
                <a:cubicBezTo>
                  <a:pt x="6141487" y="3168748"/>
                  <a:pt x="6117657" y="3147446"/>
                  <a:pt x="6123688" y="3139665"/>
                </a:cubicBezTo>
                <a:cubicBezTo>
                  <a:pt x="6129717" y="3131884"/>
                  <a:pt x="6109779" y="3101926"/>
                  <a:pt x="6114544" y="3100662"/>
                </a:cubicBezTo>
                <a:close/>
                <a:moveTo>
                  <a:pt x="5963016" y="2984416"/>
                </a:moveTo>
                <a:cubicBezTo>
                  <a:pt x="5969739" y="2983383"/>
                  <a:pt x="5976669" y="2983602"/>
                  <a:pt x="5975357" y="2986666"/>
                </a:cubicBezTo>
                <a:cubicBezTo>
                  <a:pt x="5972730" y="2992697"/>
                  <a:pt x="5956682" y="2994058"/>
                  <a:pt x="5951915" y="2989682"/>
                </a:cubicBezTo>
                <a:cubicBezTo>
                  <a:pt x="5949776" y="2987736"/>
                  <a:pt x="5956292" y="2985450"/>
                  <a:pt x="5963016" y="2984416"/>
                </a:cubicBezTo>
                <a:close/>
                <a:moveTo>
                  <a:pt x="6677133" y="2965463"/>
                </a:moveTo>
                <a:cubicBezTo>
                  <a:pt x="6685789" y="2965463"/>
                  <a:pt x="6701448" y="2973244"/>
                  <a:pt x="6701448" y="2983263"/>
                </a:cubicBezTo>
                <a:cubicBezTo>
                  <a:pt x="6701448" y="2993282"/>
                  <a:pt x="6708841" y="2992406"/>
                  <a:pt x="6708841" y="3001063"/>
                </a:cubicBezTo>
                <a:cubicBezTo>
                  <a:pt x="6708841" y="3009719"/>
                  <a:pt x="6712732" y="3014486"/>
                  <a:pt x="6716234" y="3014486"/>
                </a:cubicBezTo>
                <a:cubicBezTo>
                  <a:pt x="6719638" y="3014486"/>
                  <a:pt x="6721388" y="3021878"/>
                  <a:pt x="6724015" y="3018376"/>
                </a:cubicBezTo>
                <a:cubicBezTo>
                  <a:pt x="6726544" y="3014972"/>
                  <a:pt x="6717498" y="3007969"/>
                  <a:pt x="6724404" y="3007580"/>
                </a:cubicBezTo>
                <a:cubicBezTo>
                  <a:pt x="6731309" y="3007093"/>
                  <a:pt x="6733060" y="3016625"/>
                  <a:pt x="6733060" y="3023142"/>
                </a:cubicBezTo>
                <a:cubicBezTo>
                  <a:pt x="6733060" y="3029659"/>
                  <a:pt x="6737340" y="3034814"/>
                  <a:pt x="6744732" y="3034814"/>
                </a:cubicBezTo>
                <a:cubicBezTo>
                  <a:pt x="6752125" y="3034814"/>
                  <a:pt x="6759906" y="3043082"/>
                  <a:pt x="6763797" y="3036565"/>
                </a:cubicBezTo>
                <a:cubicBezTo>
                  <a:pt x="6767687" y="3030048"/>
                  <a:pt x="6786265" y="3026546"/>
                  <a:pt x="6782861" y="3035786"/>
                </a:cubicBezTo>
                <a:cubicBezTo>
                  <a:pt x="6779359" y="3044832"/>
                  <a:pt x="6782472" y="3053099"/>
                  <a:pt x="6776344" y="3053099"/>
                </a:cubicBezTo>
                <a:cubicBezTo>
                  <a:pt x="6770217" y="3053099"/>
                  <a:pt x="6772842" y="3064772"/>
                  <a:pt x="6768076" y="3064772"/>
                </a:cubicBezTo>
                <a:cubicBezTo>
                  <a:pt x="6763310" y="3064772"/>
                  <a:pt x="6758544" y="3064383"/>
                  <a:pt x="6755042" y="3069149"/>
                </a:cubicBezTo>
                <a:cubicBezTo>
                  <a:pt x="6751638" y="3073915"/>
                  <a:pt x="6755918" y="3083545"/>
                  <a:pt x="6749013" y="3089574"/>
                </a:cubicBezTo>
                <a:cubicBezTo>
                  <a:pt x="6742106" y="3095605"/>
                  <a:pt x="6737340" y="3117295"/>
                  <a:pt x="6727322" y="3119922"/>
                </a:cubicBezTo>
                <a:cubicBezTo>
                  <a:pt x="6717303" y="3122548"/>
                  <a:pt x="6710786" y="3119435"/>
                  <a:pt x="6709523" y="3117295"/>
                </a:cubicBezTo>
                <a:cubicBezTo>
                  <a:pt x="6706993" y="3113114"/>
                  <a:pt x="6724696" y="3093854"/>
                  <a:pt x="6715163" y="3086073"/>
                </a:cubicBezTo>
                <a:cubicBezTo>
                  <a:pt x="6705631" y="3078195"/>
                  <a:pt x="6682677" y="3070413"/>
                  <a:pt x="6689193" y="3062632"/>
                </a:cubicBezTo>
                <a:cubicBezTo>
                  <a:pt x="6695711" y="3054851"/>
                  <a:pt x="6705242" y="3056991"/>
                  <a:pt x="6705242" y="3044832"/>
                </a:cubicBezTo>
                <a:cubicBezTo>
                  <a:pt x="6705242" y="3032674"/>
                  <a:pt x="6713413" y="3017501"/>
                  <a:pt x="6708258" y="3015750"/>
                </a:cubicBezTo>
                <a:cubicBezTo>
                  <a:pt x="6703103" y="3014096"/>
                  <a:pt x="6696196" y="3004078"/>
                  <a:pt x="6696585" y="3000188"/>
                </a:cubicBezTo>
                <a:cubicBezTo>
                  <a:pt x="6697071" y="2996297"/>
                  <a:pt x="6687540" y="2991530"/>
                  <a:pt x="6683163" y="2986278"/>
                </a:cubicBezTo>
                <a:cubicBezTo>
                  <a:pt x="6678883" y="2981026"/>
                  <a:pt x="6668475" y="2965463"/>
                  <a:pt x="6677133" y="2965463"/>
                </a:cubicBezTo>
                <a:close/>
                <a:moveTo>
                  <a:pt x="2184114" y="2858410"/>
                </a:moveTo>
                <a:cubicBezTo>
                  <a:pt x="2181257" y="2857644"/>
                  <a:pt x="2178728" y="2858081"/>
                  <a:pt x="2176734" y="2858956"/>
                </a:cubicBezTo>
                <a:lnTo>
                  <a:pt x="2172389" y="2859246"/>
                </a:lnTo>
                <a:lnTo>
                  <a:pt x="2172263" y="2859449"/>
                </a:lnTo>
                <a:lnTo>
                  <a:pt x="2176734" y="2859152"/>
                </a:lnTo>
                <a:cubicBezTo>
                  <a:pt x="2180721" y="2857400"/>
                  <a:pt x="2186849" y="2857400"/>
                  <a:pt x="2193463" y="2865279"/>
                </a:cubicBezTo>
                <a:cubicBezTo>
                  <a:pt x="2199980" y="2873158"/>
                  <a:pt x="2199591" y="2879285"/>
                  <a:pt x="2202217" y="2878896"/>
                </a:cubicBezTo>
                <a:cubicBezTo>
                  <a:pt x="2204843" y="2878410"/>
                  <a:pt x="2207955" y="2868294"/>
                  <a:pt x="2213209" y="2875783"/>
                </a:cubicBezTo>
                <a:cubicBezTo>
                  <a:pt x="2218461" y="2883273"/>
                  <a:pt x="2232078" y="2889012"/>
                  <a:pt x="2235190" y="2892514"/>
                </a:cubicBezTo>
                <a:cubicBezTo>
                  <a:pt x="2236747" y="2894265"/>
                  <a:pt x="2240054" y="2895797"/>
                  <a:pt x="2242972" y="2898046"/>
                </a:cubicBezTo>
                <a:lnTo>
                  <a:pt x="2248408" y="2907862"/>
                </a:lnTo>
                <a:lnTo>
                  <a:pt x="2248420" y="2907687"/>
                </a:lnTo>
                <a:cubicBezTo>
                  <a:pt x="2248420" y="2898446"/>
                  <a:pt x="2238303" y="2895820"/>
                  <a:pt x="2235191" y="2892318"/>
                </a:cubicBezTo>
                <a:cubicBezTo>
                  <a:pt x="2232078" y="2888817"/>
                  <a:pt x="2218461" y="2883078"/>
                  <a:pt x="2213209" y="2875589"/>
                </a:cubicBezTo>
                <a:cubicBezTo>
                  <a:pt x="2207957" y="2868197"/>
                  <a:pt x="2204844" y="2878214"/>
                  <a:pt x="2202218" y="2878701"/>
                </a:cubicBezTo>
                <a:cubicBezTo>
                  <a:pt x="2199592" y="2879187"/>
                  <a:pt x="2200078" y="2872962"/>
                  <a:pt x="2193464" y="2865084"/>
                </a:cubicBezTo>
                <a:cubicBezTo>
                  <a:pt x="2190157" y="2861145"/>
                  <a:pt x="2186971" y="2859176"/>
                  <a:pt x="2184114" y="2858410"/>
                </a:cubicBezTo>
                <a:close/>
                <a:moveTo>
                  <a:pt x="3821988" y="2846994"/>
                </a:moveTo>
                <a:lnTo>
                  <a:pt x="3833563" y="2863237"/>
                </a:lnTo>
                <a:lnTo>
                  <a:pt x="3841636" y="2864404"/>
                </a:lnTo>
                <a:cubicBezTo>
                  <a:pt x="3841636" y="2864404"/>
                  <a:pt x="3843970" y="2858665"/>
                  <a:pt x="3846305" y="2853996"/>
                </a:cubicBezTo>
                <a:lnTo>
                  <a:pt x="3846523" y="2853944"/>
                </a:lnTo>
                <a:lnTo>
                  <a:pt x="3846304" y="2853995"/>
                </a:lnTo>
                <a:cubicBezTo>
                  <a:pt x="3843970" y="2858664"/>
                  <a:pt x="3841635" y="2864403"/>
                  <a:pt x="3841635" y="2864403"/>
                </a:cubicBezTo>
                <a:lnTo>
                  <a:pt x="3833562" y="2863236"/>
                </a:lnTo>
                <a:close/>
                <a:moveTo>
                  <a:pt x="3865688" y="2836227"/>
                </a:moveTo>
                <a:lnTo>
                  <a:pt x="3865951" y="2836585"/>
                </a:lnTo>
                <a:cubicBezTo>
                  <a:pt x="3865951" y="2841254"/>
                  <a:pt x="3859045" y="2845826"/>
                  <a:pt x="3859045" y="2850495"/>
                </a:cubicBezTo>
                <a:lnTo>
                  <a:pt x="3858824" y="2850567"/>
                </a:lnTo>
                <a:lnTo>
                  <a:pt x="3859047" y="2850496"/>
                </a:lnTo>
                <a:cubicBezTo>
                  <a:pt x="3859047" y="2845827"/>
                  <a:pt x="3865953" y="2841254"/>
                  <a:pt x="3865953" y="2836586"/>
                </a:cubicBezTo>
                <a:close/>
                <a:moveTo>
                  <a:pt x="3833328" y="2830046"/>
                </a:moveTo>
                <a:lnTo>
                  <a:pt x="3826900" y="2840051"/>
                </a:lnTo>
                <a:lnTo>
                  <a:pt x="3822217" y="2846670"/>
                </a:lnTo>
                <a:lnTo>
                  <a:pt x="3826899" y="2840087"/>
                </a:lnTo>
                <a:close/>
                <a:moveTo>
                  <a:pt x="3853210" y="2821607"/>
                </a:moveTo>
                <a:lnTo>
                  <a:pt x="3853324" y="2821724"/>
                </a:lnTo>
                <a:lnTo>
                  <a:pt x="3853211" y="2821607"/>
                </a:lnTo>
                <a:close/>
                <a:moveTo>
                  <a:pt x="3892833" y="2775654"/>
                </a:moveTo>
                <a:lnTo>
                  <a:pt x="3896470" y="2785169"/>
                </a:lnTo>
                <a:lnTo>
                  <a:pt x="3904545" y="2793279"/>
                </a:lnTo>
                <a:lnTo>
                  <a:pt x="3896470" y="2785132"/>
                </a:lnTo>
                <a:close/>
                <a:moveTo>
                  <a:pt x="3702727" y="2770672"/>
                </a:moveTo>
                <a:lnTo>
                  <a:pt x="3698850" y="2775211"/>
                </a:lnTo>
                <a:lnTo>
                  <a:pt x="3698844" y="2775298"/>
                </a:lnTo>
                <a:lnTo>
                  <a:pt x="3702739" y="2770738"/>
                </a:lnTo>
                <a:close/>
                <a:moveTo>
                  <a:pt x="2229484" y="2760111"/>
                </a:moveTo>
                <a:lnTo>
                  <a:pt x="2229258" y="2761497"/>
                </a:lnTo>
                <a:cubicBezTo>
                  <a:pt x="2230522" y="2769764"/>
                  <a:pt x="2225173" y="2790871"/>
                  <a:pt x="2219337" y="2790287"/>
                </a:cubicBezTo>
                <a:cubicBezTo>
                  <a:pt x="2213501" y="2789801"/>
                  <a:pt x="2208735" y="2799139"/>
                  <a:pt x="2204066" y="2797971"/>
                </a:cubicBezTo>
                <a:cubicBezTo>
                  <a:pt x="2201731" y="2797388"/>
                  <a:pt x="2198935" y="2799139"/>
                  <a:pt x="2195993" y="2800598"/>
                </a:cubicBezTo>
                <a:lnTo>
                  <a:pt x="2187205" y="2801458"/>
                </a:lnTo>
                <a:lnTo>
                  <a:pt x="2187337" y="2801472"/>
                </a:lnTo>
                <a:cubicBezTo>
                  <a:pt x="2193172" y="2804974"/>
                  <a:pt x="2199689" y="2796803"/>
                  <a:pt x="2204358" y="2797970"/>
                </a:cubicBezTo>
                <a:cubicBezTo>
                  <a:pt x="2209027" y="2799138"/>
                  <a:pt x="2213793" y="2789703"/>
                  <a:pt x="2219629" y="2790287"/>
                </a:cubicBezTo>
                <a:cubicBezTo>
                  <a:pt x="2225464" y="2790870"/>
                  <a:pt x="2230718" y="2769666"/>
                  <a:pt x="2229550" y="2761496"/>
                </a:cubicBezTo>
                <a:close/>
                <a:moveTo>
                  <a:pt x="2229620" y="2759277"/>
                </a:moveTo>
                <a:lnTo>
                  <a:pt x="2229590" y="2759463"/>
                </a:lnTo>
                <a:lnTo>
                  <a:pt x="2242287" y="2760328"/>
                </a:lnTo>
                <a:lnTo>
                  <a:pt x="2242195" y="2760134"/>
                </a:lnTo>
                <a:close/>
                <a:moveTo>
                  <a:pt x="3743029" y="2753117"/>
                </a:moveTo>
                <a:lnTo>
                  <a:pt x="3742995" y="2753120"/>
                </a:lnTo>
                <a:lnTo>
                  <a:pt x="3739835" y="2762551"/>
                </a:lnTo>
                <a:lnTo>
                  <a:pt x="3739896" y="2762470"/>
                </a:lnTo>
                <a:close/>
                <a:moveTo>
                  <a:pt x="3796589" y="2740797"/>
                </a:moveTo>
                <a:lnTo>
                  <a:pt x="3796564" y="2740816"/>
                </a:lnTo>
                <a:lnTo>
                  <a:pt x="3794767" y="2751011"/>
                </a:lnTo>
                <a:lnTo>
                  <a:pt x="3794851" y="2750895"/>
                </a:lnTo>
                <a:close/>
                <a:moveTo>
                  <a:pt x="2232793" y="2739321"/>
                </a:moveTo>
                <a:lnTo>
                  <a:pt x="2232780" y="2739432"/>
                </a:lnTo>
                <a:lnTo>
                  <a:pt x="2232796" y="2739343"/>
                </a:lnTo>
                <a:close/>
                <a:moveTo>
                  <a:pt x="2231203" y="2724242"/>
                </a:moveTo>
                <a:cubicBezTo>
                  <a:pt x="2224200" y="2720741"/>
                  <a:pt x="2217099" y="2727744"/>
                  <a:pt x="2214765" y="2727744"/>
                </a:cubicBezTo>
                <a:lnTo>
                  <a:pt x="2213655" y="2725860"/>
                </a:lnTo>
                <a:lnTo>
                  <a:pt x="2214862" y="2727940"/>
                </a:lnTo>
                <a:cubicBezTo>
                  <a:pt x="2216030" y="2727940"/>
                  <a:pt x="2218388" y="2726189"/>
                  <a:pt x="2221330" y="2724876"/>
                </a:cubicBezTo>
                <a:lnTo>
                  <a:pt x="2231224" y="2724442"/>
                </a:lnTo>
                <a:close/>
                <a:moveTo>
                  <a:pt x="3897276" y="2690022"/>
                </a:moveTo>
                <a:lnTo>
                  <a:pt x="3903206" y="2691174"/>
                </a:lnTo>
                <a:cubicBezTo>
                  <a:pt x="3904956" y="2694286"/>
                  <a:pt x="3910112" y="2724633"/>
                  <a:pt x="3915364" y="2727649"/>
                </a:cubicBezTo>
                <a:cubicBezTo>
                  <a:pt x="3920616" y="2730761"/>
                  <a:pt x="3917601" y="2760622"/>
                  <a:pt x="3917114" y="2763247"/>
                </a:cubicBezTo>
                <a:cubicBezTo>
                  <a:pt x="3917018" y="2763831"/>
                  <a:pt x="3917114" y="2765193"/>
                  <a:pt x="3917212" y="2766943"/>
                </a:cubicBezTo>
                <a:lnTo>
                  <a:pt x="3906132" y="2761259"/>
                </a:lnTo>
                <a:lnTo>
                  <a:pt x="3917114" y="2766943"/>
                </a:lnTo>
                <a:cubicBezTo>
                  <a:pt x="3917504" y="2771806"/>
                  <a:pt x="3918476" y="2779977"/>
                  <a:pt x="3918963" y="2783770"/>
                </a:cubicBezTo>
                <a:lnTo>
                  <a:pt x="3918962" y="2783771"/>
                </a:lnTo>
                <a:lnTo>
                  <a:pt x="3919254" y="2785813"/>
                </a:lnTo>
                <a:lnTo>
                  <a:pt x="3919435" y="2785796"/>
                </a:lnTo>
                <a:lnTo>
                  <a:pt x="3918232" y="2775614"/>
                </a:lnTo>
                <a:cubicBezTo>
                  <a:pt x="3917649" y="2770301"/>
                  <a:pt x="3917114" y="2764660"/>
                  <a:pt x="3917308" y="2763346"/>
                </a:cubicBezTo>
                <a:cubicBezTo>
                  <a:pt x="3917698" y="2760720"/>
                  <a:pt x="3920810" y="2730762"/>
                  <a:pt x="3915558" y="2727747"/>
                </a:cubicBezTo>
                <a:cubicBezTo>
                  <a:pt x="3910306" y="2724635"/>
                  <a:pt x="3905150" y="2694287"/>
                  <a:pt x="3903400" y="2691272"/>
                </a:cubicBezTo>
                <a:lnTo>
                  <a:pt x="3902676" y="2690729"/>
                </a:lnTo>
                <a:lnTo>
                  <a:pt x="3902621" y="2690784"/>
                </a:lnTo>
                <a:close/>
                <a:moveTo>
                  <a:pt x="2058434" y="2684949"/>
                </a:moveTo>
                <a:cubicBezTo>
                  <a:pt x="2052719" y="2684365"/>
                  <a:pt x="2047078" y="2684073"/>
                  <a:pt x="2045619" y="2685824"/>
                </a:cubicBezTo>
                <a:lnTo>
                  <a:pt x="2041211" y="2694170"/>
                </a:lnTo>
                <a:lnTo>
                  <a:pt x="2038278" y="2698221"/>
                </a:lnTo>
                <a:lnTo>
                  <a:pt x="2037239" y="2699405"/>
                </a:lnTo>
                <a:lnTo>
                  <a:pt x="2037361" y="2699487"/>
                </a:lnTo>
                <a:lnTo>
                  <a:pt x="2038278" y="2698221"/>
                </a:lnTo>
                <a:lnTo>
                  <a:pt x="2040269" y="2695952"/>
                </a:lnTo>
                <a:lnTo>
                  <a:pt x="2041211" y="2694170"/>
                </a:lnTo>
                <a:lnTo>
                  <a:pt x="2041947" y="2693153"/>
                </a:lnTo>
                <a:cubicBezTo>
                  <a:pt x="2043393" y="2690227"/>
                  <a:pt x="2044720" y="2687136"/>
                  <a:pt x="2045815" y="2685823"/>
                </a:cubicBezTo>
                <a:lnTo>
                  <a:pt x="2064879" y="2685631"/>
                </a:lnTo>
                <a:lnTo>
                  <a:pt x="2064878" y="2685629"/>
                </a:lnTo>
                <a:lnTo>
                  <a:pt x="2064928" y="2685631"/>
                </a:lnTo>
                <a:lnTo>
                  <a:pt x="2065170" y="2685628"/>
                </a:lnTo>
                <a:lnTo>
                  <a:pt x="2065178" y="2685638"/>
                </a:lnTo>
                <a:lnTo>
                  <a:pt x="2071589" y="2685824"/>
                </a:lnTo>
                <a:lnTo>
                  <a:pt x="2071592" y="2685818"/>
                </a:lnTo>
                <a:close/>
                <a:moveTo>
                  <a:pt x="2163727" y="2684604"/>
                </a:moveTo>
                <a:lnTo>
                  <a:pt x="2163712" y="2684766"/>
                </a:lnTo>
                <a:cubicBezTo>
                  <a:pt x="2164892" y="2687039"/>
                  <a:pt x="2168126" y="2687769"/>
                  <a:pt x="2174885" y="2688060"/>
                </a:cubicBezTo>
                <a:cubicBezTo>
                  <a:pt x="2188406" y="2688645"/>
                  <a:pt x="2187239" y="2692729"/>
                  <a:pt x="2191908" y="2689812"/>
                </a:cubicBezTo>
                <a:lnTo>
                  <a:pt x="2199743" y="2694496"/>
                </a:lnTo>
                <a:lnTo>
                  <a:pt x="2199665" y="2694334"/>
                </a:lnTo>
                <a:cubicBezTo>
                  <a:pt x="2197088" y="2690662"/>
                  <a:pt x="2194145" y="2688157"/>
                  <a:pt x="2191811" y="2689616"/>
                </a:cubicBezTo>
                <a:cubicBezTo>
                  <a:pt x="2187142" y="2692534"/>
                  <a:pt x="2188309" y="2688450"/>
                  <a:pt x="2174789" y="2687865"/>
                </a:cubicBezTo>
                <a:close/>
                <a:moveTo>
                  <a:pt x="2003040" y="2684329"/>
                </a:moveTo>
                <a:cubicBezTo>
                  <a:pt x="2000949" y="2683393"/>
                  <a:pt x="1998785" y="2683830"/>
                  <a:pt x="1994164" y="2688742"/>
                </a:cubicBezTo>
                <a:lnTo>
                  <a:pt x="1979651" y="2700546"/>
                </a:lnTo>
                <a:lnTo>
                  <a:pt x="1979771" y="2700509"/>
                </a:lnTo>
                <a:cubicBezTo>
                  <a:pt x="1979188" y="2709847"/>
                  <a:pt x="1977534" y="2720352"/>
                  <a:pt x="1975782" y="2723367"/>
                </a:cubicBezTo>
                <a:cubicBezTo>
                  <a:pt x="1973449" y="2727452"/>
                  <a:pt x="1954092" y="2736303"/>
                  <a:pt x="1953509" y="2740972"/>
                </a:cubicBezTo>
                <a:cubicBezTo>
                  <a:pt x="1952926" y="2745641"/>
                  <a:pt x="1955844" y="2752157"/>
                  <a:pt x="1952342" y="2755076"/>
                </a:cubicBezTo>
                <a:cubicBezTo>
                  <a:pt x="1948840" y="2757993"/>
                  <a:pt x="1960513" y="2772681"/>
                  <a:pt x="1954092" y="2776182"/>
                </a:cubicBezTo>
                <a:cubicBezTo>
                  <a:pt x="1947673" y="2779684"/>
                  <a:pt x="1958761" y="2785618"/>
                  <a:pt x="1954676" y="2789119"/>
                </a:cubicBezTo>
                <a:lnTo>
                  <a:pt x="1953271" y="2790234"/>
                </a:lnTo>
                <a:lnTo>
                  <a:pt x="1947551" y="2793666"/>
                </a:lnTo>
                <a:lnTo>
                  <a:pt x="1944196" y="2797434"/>
                </a:lnTo>
                <a:lnTo>
                  <a:pt x="1942907" y="2798456"/>
                </a:lnTo>
                <a:cubicBezTo>
                  <a:pt x="1942907" y="2802541"/>
                  <a:pt x="1942324" y="2812560"/>
                  <a:pt x="1937071" y="2814895"/>
                </a:cubicBezTo>
                <a:cubicBezTo>
                  <a:pt x="1931721" y="2817229"/>
                  <a:pt x="1928220" y="2826080"/>
                  <a:pt x="1928220" y="2832500"/>
                </a:cubicBezTo>
                <a:cubicBezTo>
                  <a:pt x="1928220" y="2839016"/>
                  <a:pt x="1920049" y="2834931"/>
                  <a:pt x="1922967" y="2843102"/>
                </a:cubicBezTo>
                <a:cubicBezTo>
                  <a:pt x="1925886" y="2851272"/>
                  <a:pt x="1929388" y="2861290"/>
                  <a:pt x="1922967" y="2863041"/>
                </a:cubicBezTo>
                <a:cubicBezTo>
                  <a:pt x="1916451" y="2864792"/>
                  <a:pt x="1918201" y="2878312"/>
                  <a:pt x="1914700" y="2878312"/>
                </a:cubicBezTo>
                <a:cubicBezTo>
                  <a:pt x="1911198" y="2878312"/>
                  <a:pt x="1909448" y="2892415"/>
                  <a:pt x="1914700" y="2899419"/>
                </a:cubicBezTo>
                <a:cubicBezTo>
                  <a:pt x="1920049" y="2906421"/>
                  <a:pt x="1921217" y="2912257"/>
                  <a:pt x="1921217" y="2918774"/>
                </a:cubicBezTo>
                <a:cubicBezTo>
                  <a:pt x="1921217" y="2925194"/>
                  <a:pt x="1928220" y="2928696"/>
                  <a:pt x="1925886" y="2935796"/>
                </a:cubicBezTo>
                <a:cubicBezTo>
                  <a:pt x="1923551" y="2942799"/>
                  <a:pt x="1924719" y="2949315"/>
                  <a:pt x="1920633" y="2952234"/>
                </a:cubicBezTo>
                <a:cubicBezTo>
                  <a:pt x="1916548" y="2955151"/>
                  <a:pt x="1920049" y="2964003"/>
                  <a:pt x="1914797" y="2966338"/>
                </a:cubicBezTo>
                <a:cubicBezTo>
                  <a:pt x="1909544" y="2968672"/>
                  <a:pt x="1918882" y="2987444"/>
                  <a:pt x="1914797" y="2990945"/>
                </a:cubicBezTo>
                <a:cubicBezTo>
                  <a:pt x="1910711" y="2994447"/>
                  <a:pt x="1900109" y="2997365"/>
                  <a:pt x="1900109" y="3010301"/>
                </a:cubicBezTo>
                <a:cubicBezTo>
                  <a:pt x="1900109" y="3023238"/>
                  <a:pt x="1902055" y="3030533"/>
                  <a:pt x="1900694" y="3036174"/>
                </a:cubicBezTo>
                <a:cubicBezTo>
                  <a:pt x="1899526" y="3040941"/>
                  <a:pt x="1906530" y="3039676"/>
                  <a:pt x="1905363" y="3047360"/>
                </a:cubicBezTo>
                <a:cubicBezTo>
                  <a:pt x="1904195" y="3054947"/>
                  <a:pt x="1894760" y="3050278"/>
                  <a:pt x="1894177" y="3054947"/>
                </a:cubicBezTo>
                <a:cubicBezTo>
                  <a:pt x="1893593" y="3059616"/>
                  <a:pt x="1896511" y="3069050"/>
                  <a:pt x="1893009" y="3069633"/>
                </a:cubicBezTo>
                <a:cubicBezTo>
                  <a:pt x="1889508" y="3070217"/>
                  <a:pt x="1887757" y="3073719"/>
                  <a:pt x="1887757" y="3081987"/>
                </a:cubicBezTo>
                <a:cubicBezTo>
                  <a:pt x="1887757" y="3090254"/>
                  <a:pt x="1883088" y="3091421"/>
                  <a:pt x="1882505" y="3095506"/>
                </a:cubicBezTo>
                <a:cubicBezTo>
                  <a:pt x="1881921" y="3099592"/>
                  <a:pt x="1886590" y="3104358"/>
                  <a:pt x="1886590" y="3109027"/>
                </a:cubicBezTo>
                <a:cubicBezTo>
                  <a:pt x="1886590" y="3113696"/>
                  <a:pt x="1889508" y="3129550"/>
                  <a:pt x="1885423" y="3130133"/>
                </a:cubicBezTo>
                <a:cubicBezTo>
                  <a:pt x="1881338" y="3130717"/>
                  <a:pt x="1879003" y="3148322"/>
                  <a:pt x="1882505" y="3150656"/>
                </a:cubicBezTo>
                <a:cubicBezTo>
                  <a:pt x="1886006" y="3152990"/>
                  <a:pt x="1886006" y="3157757"/>
                  <a:pt x="1884255" y="3161258"/>
                </a:cubicBezTo>
                <a:cubicBezTo>
                  <a:pt x="1882505" y="3164759"/>
                  <a:pt x="1892426" y="3168359"/>
                  <a:pt x="1887173" y="3173611"/>
                </a:cubicBezTo>
                <a:cubicBezTo>
                  <a:pt x="1884499" y="3176286"/>
                  <a:pt x="1884207" y="3179301"/>
                  <a:pt x="1885459" y="3181393"/>
                </a:cubicBezTo>
                <a:lnTo>
                  <a:pt x="1891849" y="3183286"/>
                </a:lnTo>
                <a:lnTo>
                  <a:pt x="1885823" y="3181454"/>
                </a:lnTo>
                <a:cubicBezTo>
                  <a:pt x="1884571" y="3179351"/>
                  <a:pt x="1884839" y="3176336"/>
                  <a:pt x="1887465" y="3173710"/>
                </a:cubicBezTo>
                <a:cubicBezTo>
                  <a:pt x="1892717" y="3168360"/>
                  <a:pt x="1882796" y="3164858"/>
                  <a:pt x="1884547" y="3161356"/>
                </a:cubicBezTo>
                <a:cubicBezTo>
                  <a:pt x="1886298" y="3157758"/>
                  <a:pt x="1886298" y="3153089"/>
                  <a:pt x="1882796" y="3150754"/>
                </a:cubicBezTo>
                <a:cubicBezTo>
                  <a:pt x="1879295" y="3148420"/>
                  <a:pt x="1881629" y="3130814"/>
                  <a:pt x="1885714" y="3130231"/>
                </a:cubicBezTo>
                <a:cubicBezTo>
                  <a:pt x="1889799" y="3129647"/>
                  <a:pt x="1886881" y="3113793"/>
                  <a:pt x="1886881" y="3109125"/>
                </a:cubicBezTo>
                <a:cubicBezTo>
                  <a:pt x="1886881" y="3104456"/>
                  <a:pt x="1882212" y="3099689"/>
                  <a:pt x="1882796" y="3095605"/>
                </a:cubicBezTo>
                <a:cubicBezTo>
                  <a:pt x="1883379" y="3091422"/>
                  <a:pt x="1888048" y="3090255"/>
                  <a:pt x="1888048" y="3082085"/>
                </a:cubicBezTo>
                <a:cubicBezTo>
                  <a:pt x="1888048" y="3073817"/>
                  <a:pt x="1889799" y="3070315"/>
                  <a:pt x="1893301" y="3069732"/>
                </a:cubicBezTo>
                <a:cubicBezTo>
                  <a:pt x="1896802" y="3069149"/>
                  <a:pt x="1893885" y="3059713"/>
                  <a:pt x="1894468" y="3055045"/>
                </a:cubicBezTo>
                <a:cubicBezTo>
                  <a:pt x="1895052" y="3050376"/>
                  <a:pt x="1904487" y="3055045"/>
                  <a:pt x="1905654" y="3047458"/>
                </a:cubicBezTo>
                <a:cubicBezTo>
                  <a:pt x="1906821" y="3039774"/>
                  <a:pt x="1899818" y="3040941"/>
                  <a:pt x="1900985" y="3036272"/>
                </a:cubicBezTo>
                <a:cubicBezTo>
                  <a:pt x="1902444" y="3030630"/>
                  <a:pt x="1900402" y="3023336"/>
                  <a:pt x="1900402" y="3010399"/>
                </a:cubicBezTo>
                <a:cubicBezTo>
                  <a:pt x="1900402" y="2997561"/>
                  <a:pt x="1911004" y="2994545"/>
                  <a:pt x="1915089" y="2991044"/>
                </a:cubicBezTo>
                <a:cubicBezTo>
                  <a:pt x="1919173" y="2987542"/>
                  <a:pt x="1909836" y="2968769"/>
                  <a:pt x="1915089" y="2966435"/>
                </a:cubicBezTo>
                <a:cubicBezTo>
                  <a:pt x="1920341" y="2964101"/>
                  <a:pt x="1916839" y="2955250"/>
                  <a:pt x="1920925" y="2952332"/>
                </a:cubicBezTo>
                <a:cubicBezTo>
                  <a:pt x="1925010" y="2949414"/>
                  <a:pt x="1923842" y="2942898"/>
                  <a:pt x="1926177" y="2935894"/>
                </a:cubicBezTo>
                <a:cubicBezTo>
                  <a:pt x="1928511" y="2928794"/>
                  <a:pt x="1921508" y="2925292"/>
                  <a:pt x="1921508" y="2918873"/>
                </a:cubicBezTo>
                <a:cubicBezTo>
                  <a:pt x="1921508" y="2912452"/>
                  <a:pt x="1920244" y="2906519"/>
                  <a:pt x="1914991" y="2899516"/>
                </a:cubicBezTo>
                <a:cubicBezTo>
                  <a:pt x="1909739" y="2892513"/>
                  <a:pt x="1911489" y="2878410"/>
                  <a:pt x="1914991" y="2878410"/>
                </a:cubicBezTo>
                <a:cubicBezTo>
                  <a:pt x="1918590" y="2878410"/>
                  <a:pt x="1916839" y="2864889"/>
                  <a:pt x="1923259" y="2863139"/>
                </a:cubicBezTo>
                <a:cubicBezTo>
                  <a:pt x="1929679" y="2861389"/>
                  <a:pt x="1926177" y="2851466"/>
                  <a:pt x="1923259" y="2843199"/>
                </a:cubicBezTo>
                <a:cubicBezTo>
                  <a:pt x="1920244" y="2834932"/>
                  <a:pt x="1928511" y="2839016"/>
                  <a:pt x="1928511" y="2832597"/>
                </a:cubicBezTo>
                <a:cubicBezTo>
                  <a:pt x="1928511" y="2826178"/>
                  <a:pt x="1932110" y="2817326"/>
                  <a:pt x="1937362" y="2814992"/>
                </a:cubicBezTo>
                <a:cubicBezTo>
                  <a:pt x="1942615" y="2812658"/>
                  <a:pt x="1943198" y="2802639"/>
                  <a:pt x="1943198" y="2798554"/>
                </a:cubicBezTo>
                <a:lnTo>
                  <a:pt x="1944196" y="2797434"/>
                </a:lnTo>
                <a:lnTo>
                  <a:pt x="1953271" y="2790234"/>
                </a:lnTo>
                <a:lnTo>
                  <a:pt x="1954967" y="2789216"/>
                </a:lnTo>
                <a:cubicBezTo>
                  <a:pt x="1959052" y="2785715"/>
                  <a:pt x="1947964" y="2779782"/>
                  <a:pt x="1954384" y="2776280"/>
                </a:cubicBezTo>
                <a:cubicBezTo>
                  <a:pt x="1960804" y="2772778"/>
                  <a:pt x="1949132" y="2758092"/>
                  <a:pt x="1952633" y="2755174"/>
                </a:cubicBezTo>
                <a:cubicBezTo>
                  <a:pt x="1956135" y="2752255"/>
                  <a:pt x="1953217" y="2745738"/>
                  <a:pt x="1953800" y="2741070"/>
                </a:cubicBezTo>
                <a:cubicBezTo>
                  <a:pt x="1954384" y="2736401"/>
                  <a:pt x="1973740" y="2727550"/>
                  <a:pt x="1976075" y="2723465"/>
                </a:cubicBezTo>
                <a:cubicBezTo>
                  <a:pt x="1977825" y="2720450"/>
                  <a:pt x="1979479" y="2709945"/>
                  <a:pt x="1980062" y="2700607"/>
                </a:cubicBezTo>
                <a:cubicBezTo>
                  <a:pt x="1984925" y="2697398"/>
                  <a:pt x="1990275" y="2693117"/>
                  <a:pt x="1994361" y="2688740"/>
                </a:cubicBezTo>
                <a:lnTo>
                  <a:pt x="2003141" y="2684375"/>
                </a:lnTo>
                <a:close/>
                <a:moveTo>
                  <a:pt x="6500399" y="2658102"/>
                </a:moveTo>
                <a:cubicBezTo>
                  <a:pt x="6499232" y="2650904"/>
                  <a:pt x="6564012" y="2692826"/>
                  <a:pt x="6557106" y="2697398"/>
                </a:cubicBezTo>
                <a:cubicBezTo>
                  <a:pt x="6550103" y="2702067"/>
                  <a:pt x="6501566" y="2665008"/>
                  <a:pt x="6500399" y="2658102"/>
                </a:cubicBezTo>
                <a:close/>
                <a:moveTo>
                  <a:pt x="2160881" y="2636486"/>
                </a:moveTo>
                <a:lnTo>
                  <a:pt x="2157387" y="2638869"/>
                </a:lnTo>
                <a:lnTo>
                  <a:pt x="2160413" y="2637801"/>
                </a:lnTo>
                <a:lnTo>
                  <a:pt x="2160394" y="2637579"/>
                </a:lnTo>
                <a:close/>
                <a:moveTo>
                  <a:pt x="2138800" y="2630869"/>
                </a:moveTo>
                <a:lnTo>
                  <a:pt x="2138724" y="2630877"/>
                </a:lnTo>
                <a:lnTo>
                  <a:pt x="2149220" y="2634905"/>
                </a:lnTo>
                <a:cubicBezTo>
                  <a:pt x="2152247" y="2636923"/>
                  <a:pt x="2154849" y="2638941"/>
                  <a:pt x="2157183" y="2638941"/>
                </a:cubicBezTo>
                <a:lnTo>
                  <a:pt x="2157239" y="2638921"/>
                </a:lnTo>
                <a:lnTo>
                  <a:pt x="2149353" y="2634906"/>
                </a:lnTo>
                <a:cubicBezTo>
                  <a:pt x="2146314" y="2632887"/>
                  <a:pt x="2142836" y="2630869"/>
                  <a:pt x="2138800" y="2630869"/>
                </a:cubicBezTo>
                <a:close/>
                <a:moveTo>
                  <a:pt x="1952769" y="2630652"/>
                </a:moveTo>
                <a:lnTo>
                  <a:pt x="1953120" y="2634856"/>
                </a:lnTo>
                <a:cubicBezTo>
                  <a:pt x="1949034" y="2638357"/>
                  <a:pt x="1953703" y="2645263"/>
                  <a:pt x="1949034" y="2648764"/>
                </a:cubicBezTo>
                <a:cubicBezTo>
                  <a:pt x="1944366" y="2652265"/>
                  <a:pt x="1950688" y="2662673"/>
                  <a:pt x="1955941" y="2665008"/>
                </a:cubicBezTo>
                <a:cubicBezTo>
                  <a:pt x="1961096" y="2667244"/>
                  <a:pt x="1957594" y="2677652"/>
                  <a:pt x="1962847" y="2682905"/>
                </a:cubicBezTo>
                <a:cubicBezTo>
                  <a:pt x="1968099" y="2688059"/>
                  <a:pt x="1965765" y="2700218"/>
                  <a:pt x="1967515" y="2704303"/>
                </a:cubicBezTo>
                <a:lnTo>
                  <a:pt x="1967598" y="2704278"/>
                </a:lnTo>
                <a:lnTo>
                  <a:pt x="1966553" y="2694104"/>
                </a:lnTo>
                <a:cubicBezTo>
                  <a:pt x="1966249" y="2689909"/>
                  <a:pt x="1965520" y="2685581"/>
                  <a:pt x="1962943" y="2683003"/>
                </a:cubicBezTo>
                <a:cubicBezTo>
                  <a:pt x="1957787" y="2677848"/>
                  <a:pt x="1961289" y="2667440"/>
                  <a:pt x="1956037" y="2665106"/>
                </a:cubicBezTo>
                <a:cubicBezTo>
                  <a:pt x="1950882" y="2662771"/>
                  <a:pt x="1944462" y="2652364"/>
                  <a:pt x="1949131" y="2648863"/>
                </a:cubicBezTo>
                <a:cubicBezTo>
                  <a:pt x="1953799" y="2645361"/>
                  <a:pt x="1949131" y="2638456"/>
                  <a:pt x="1953216" y="2634954"/>
                </a:cubicBezTo>
                <a:cubicBezTo>
                  <a:pt x="1955259" y="2633203"/>
                  <a:pt x="1954675" y="2632182"/>
                  <a:pt x="1952863" y="2630735"/>
                </a:cubicBezTo>
                <a:close/>
                <a:moveTo>
                  <a:pt x="3931908" y="2622333"/>
                </a:moveTo>
                <a:lnTo>
                  <a:pt x="3931897" y="2622406"/>
                </a:lnTo>
                <a:cubicBezTo>
                  <a:pt x="3934524" y="2625032"/>
                  <a:pt x="3935180" y="2628510"/>
                  <a:pt x="3935618" y="2631439"/>
                </a:cubicBezTo>
                <a:lnTo>
                  <a:pt x="3938008" y="2637150"/>
                </a:lnTo>
                <a:lnTo>
                  <a:pt x="3938027" y="2637095"/>
                </a:lnTo>
                <a:cubicBezTo>
                  <a:pt x="3936276" y="2636657"/>
                  <a:pt x="3936057" y="2634274"/>
                  <a:pt x="3935619" y="2631344"/>
                </a:cubicBezTo>
                <a:close/>
                <a:moveTo>
                  <a:pt x="1943194" y="2612881"/>
                </a:moveTo>
                <a:lnTo>
                  <a:pt x="1945047" y="2623864"/>
                </a:lnTo>
                <a:lnTo>
                  <a:pt x="1945140" y="2623945"/>
                </a:lnTo>
                <a:lnTo>
                  <a:pt x="1943210" y="2612936"/>
                </a:lnTo>
                <a:close/>
                <a:moveTo>
                  <a:pt x="3737274" y="2603635"/>
                </a:moveTo>
                <a:lnTo>
                  <a:pt x="3736709" y="2603732"/>
                </a:lnTo>
                <a:lnTo>
                  <a:pt x="3736701" y="2603735"/>
                </a:lnTo>
                <a:close/>
                <a:moveTo>
                  <a:pt x="1940238" y="2602883"/>
                </a:moveTo>
                <a:lnTo>
                  <a:pt x="1940378" y="2603049"/>
                </a:lnTo>
                <a:lnTo>
                  <a:pt x="1942998" y="2612177"/>
                </a:lnTo>
                <a:lnTo>
                  <a:pt x="1940474" y="2603148"/>
                </a:lnTo>
                <a:close/>
                <a:moveTo>
                  <a:pt x="3747481" y="2601884"/>
                </a:moveTo>
                <a:lnTo>
                  <a:pt x="3747325" y="2601911"/>
                </a:lnTo>
                <a:lnTo>
                  <a:pt x="3757695" y="2609372"/>
                </a:lnTo>
                <a:lnTo>
                  <a:pt x="3757798" y="2609308"/>
                </a:lnTo>
                <a:close/>
                <a:moveTo>
                  <a:pt x="6780763" y="2599826"/>
                </a:moveTo>
                <a:cubicBezTo>
                  <a:pt x="6783365" y="2600339"/>
                  <a:pt x="6785122" y="2601932"/>
                  <a:pt x="6785000" y="2605093"/>
                </a:cubicBezTo>
                <a:cubicBezTo>
                  <a:pt x="6784513" y="2617641"/>
                  <a:pt x="6769826" y="2618029"/>
                  <a:pt x="6762433" y="2611124"/>
                </a:cubicBezTo>
                <a:cubicBezTo>
                  <a:pt x="6757546" y="2606455"/>
                  <a:pt x="6772957" y="2598285"/>
                  <a:pt x="6780763" y="2599826"/>
                </a:cubicBezTo>
                <a:close/>
                <a:moveTo>
                  <a:pt x="3784848" y="2598203"/>
                </a:moveTo>
                <a:lnTo>
                  <a:pt x="3784765" y="2598219"/>
                </a:lnTo>
                <a:lnTo>
                  <a:pt x="3795920" y="2609276"/>
                </a:lnTo>
                <a:cubicBezTo>
                  <a:pt x="3798838" y="2609276"/>
                  <a:pt x="3799811" y="2629799"/>
                  <a:pt x="3806620" y="2632716"/>
                </a:cubicBezTo>
                <a:cubicBezTo>
                  <a:pt x="3813428" y="2635635"/>
                  <a:pt x="3826170" y="2642541"/>
                  <a:pt x="3826170" y="2646431"/>
                </a:cubicBezTo>
                <a:cubicBezTo>
                  <a:pt x="3826170" y="2650322"/>
                  <a:pt x="3834049" y="2655283"/>
                  <a:pt x="3834049" y="2661118"/>
                </a:cubicBezTo>
                <a:cubicBezTo>
                  <a:pt x="3834049" y="2667052"/>
                  <a:pt x="3841830" y="2675027"/>
                  <a:pt x="3847763" y="2674833"/>
                </a:cubicBezTo>
                <a:cubicBezTo>
                  <a:pt x="3860310" y="2674444"/>
                  <a:pt x="3861575" y="2679599"/>
                  <a:pt x="3861478" y="2683100"/>
                </a:cubicBezTo>
                <a:lnTo>
                  <a:pt x="3861551" y="2683174"/>
                </a:lnTo>
                <a:lnTo>
                  <a:pt x="3861647" y="2683038"/>
                </a:lnTo>
                <a:lnTo>
                  <a:pt x="3859471" y="2677507"/>
                </a:lnTo>
                <a:cubicBezTo>
                  <a:pt x="3857586" y="2675829"/>
                  <a:pt x="3854134" y="2674637"/>
                  <a:pt x="3847860" y="2674832"/>
                </a:cubicBezTo>
                <a:cubicBezTo>
                  <a:pt x="3841927" y="2675027"/>
                  <a:pt x="3834145" y="2666953"/>
                  <a:pt x="3834145" y="2661118"/>
                </a:cubicBezTo>
                <a:cubicBezTo>
                  <a:pt x="3834145" y="2655282"/>
                  <a:pt x="3826267" y="2650321"/>
                  <a:pt x="3826267" y="2646430"/>
                </a:cubicBezTo>
                <a:cubicBezTo>
                  <a:pt x="3826267" y="2642443"/>
                  <a:pt x="3813525" y="2635634"/>
                  <a:pt x="3806716" y="2632716"/>
                </a:cubicBezTo>
                <a:cubicBezTo>
                  <a:pt x="3799908" y="2629798"/>
                  <a:pt x="3798935" y="2609275"/>
                  <a:pt x="3796016" y="2609275"/>
                </a:cubicBezTo>
                <a:close/>
                <a:moveTo>
                  <a:pt x="3794851" y="2596629"/>
                </a:moveTo>
                <a:lnTo>
                  <a:pt x="3787369" y="2597792"/>
                </a:lnTo>
                <a:lnTo>
                  <a:pt x="3794850" y="2596630"/>
                </a:lnTo>
                <a:cubicBezTo>
                  <a:pt x="3799518" y="2597215"/>
                  <a:pt x="3815179" y="2603050"/>
                  <a:pt x="3819750" y="2600715"/>
                </a:cubicBezTo>
                <a:lnTo>
                  <a:pt x="3807301" y="2599730"/>
                </a:lnTo>
                <a:cubicBezTo>
                  <a:pt x="3802244" y="2598502"/>
                  <a:pt x="3797186" y="2596921"/>
                  <a:pt x="3794851" y="2596629"/>
                </a:cubicBezTo>
                <a:close/>
                <a:moveTo>
                  <a:pt x="3773946" y="2592077"/>
                </a:moveTo>
                <a:lnTo>
                  <a:pt x="3769768" y="2592168"/>
                </a:lnTo>
                <a:lnTo>
                  <a:pt x="3767809" y="2592450"/>
                </a:lnTo>
                <a:close/>
                <a:moveTo>
                  <a:pt x="3779326" y="2591959"/>
                </a:moveTo>
                <a:lnTo>
                  <a:pt x="3778201" y="2591984"/>
                </a:lnTo>
                <a:lnTo>
                  <a:pt x="3782989" y="2593584"/>
                </a:lnTo>
                <a:close/>
                <a:moveTo>
                  <a:pt x="3553290" y="2585000"/>
                </a:moveTo>
                <a:lnTo>
                  <a:pt x="3553387" y="2585081"/>
                </a:lnTo>
                <a:cubicBezTo>
                  <a:pt x="3554116" y="2586418"/>
                  <a:pt x="3555089" y="2587390"/>
                  <a:pt x="3558493" y="2585932"/>
                </a:cubicBezTo>
                <a:cubicBezTo>
                  <a:pt x="3565301" y="2583014"/>
                  <a:pt x="3571235" y="2583014"/>
                  <a:pt x="3577071" y="2586905"/>
                </a:cubicBezTo>
                <a:cubicBezTo>
                  <a:pt x="3582906" y="2590795"/>
                  <a:pt x="3587867" y="2591768"/>
                  <a:pt x="3594675" y="2591768"/>
                </a:cubicBezTo>
                <a:cubicBezTo>
                  <a:pt x="3599855" y="2591768"/>
                  <a:pt x="3635236" y="2591768"/>
                  <a:pt x="3652602" y="2591768"/>
                </a:cubicBezTo>
                <a:lnTo>
                  <a:pt x="3662082" y="2591768"/>
                </a:lnTo>
                <a:lnTo>
                  <a:pt x="3661985" y="2591671"/>
                </a:lnTo>
                <a:cubicBezTo>
                  <a:pt x="3661985" y="2591671"/>
                  <a:pt x="3601291" y="2591671"/>
                  <a:pt x="3594481" y="2591671"/>
                </a:cubicBezTo>
                <a:cubicBezTo>
                  <a:pt x="3587673" y="2591671"/>
                  <a:pt x="3582713" y="2590698"/>
                  <a:pt x="3576877" y="2586807"/>
                </a:cubicBezTo>
                <a:cubicBezTo>
                  <a:pt x="3571041" y="2582917"/>
                  <a:pt x="3565108" y="2582917"/>
                  <a:pt x="3558299" y="2585835"/>
                </a:cubicBezTo>
                <a:close/>
                <a:moveTo>
                  <a:pt x="6805558" y="2575475"/>
                </a:moveTo>
                <a:cubicBezTo>
                  <a:pt x="6808039" y="2575014"/>
                  <a:pt x="6809778" y="2575427"/>
                  <a:pt x="6809802" y="2577275"/>
                </a:cubicBezTo>
                <a:cubicBezTo>
                  <a:pt x="6809802" y="2584570"/>
                  <a:pt x="6794142" y="2589822"/>
                  <a:pt x="6789377" y="2588072"/>
                </a:cubicBezTo>
                <a:cubicBezTo>
                  <a:pt x="6783979" y="2586103"/>
                  <a:pt x="6798112" y="2576856"/>
                  <a:pt x="6805558" y="2575475"/>
                </a:cubicBezTo>
                <a:close/>
                <a:moveTo>
                  <a:pt x="3851739" y="2572217"/>
                </a:moveTo>
                <a:lnTo>
                  <a:pt x="3839982" y="2578733"/>
                </a:lnTo>
                <a:lnTo>
                  <a:pt x="3839982" y="2578734"/>
                </a:lnTo>
                <a:lnTo>
                  <a:pt x="3851738" y="2572217"/>
                </a:lnTo>
                <a:close/>
                <a:moveTo>
                  <a:pt x="3979546" y="2571531"/>
                </a:moveTo>
                <a:lnTo>
                  <a:pt x="3979291" y="2572545"/>
                </a:lnTo>
                <a:lnTo>
                  <a:pt x="3979292" y="2572562"/>
                </a:lnTo>
                <a:close/>
                <a:moveTo>
                  <a:pt x="1944437" y="2569940"/>
                </a:moveTo>
                <a:lnTo>
                  <a:pt x="1940791" y="2578368"/>
                </a:lnTo>
                <a:cubicBezTo>
                  <a:pt x="1938700" y="2581480"/>
                  <a:pt x="1936099" y="2584374"/>
                  <a:pt x="1934056" y="2585541"/>
                </a:cubicBezTo>
                <a:cubicBezTo>
                  <a:pt x="1931916" y="2586806"/>
                  <a:pt x="1931916" y="2590112"/>
                  <a:pt x="1932403" y="2593614"/>
                </a:cubicBezTo>
                <a:cubicBezTo>
                  <a:pt x="1932208" y="2593712"/>
                  <a:pt x="1932013" y="2593906"/>
                  <a:pt x="1931722" y="2594295"/>
                </a:cubicBezTo>
                <a:lnTo>
                  <a:pt x="1930974" y="2596696"/>
                </a:lnTo>
                <a:lnTo>
                  <a:pt x="1931721" y="2594393"/>
                </a:lnTo>
                <a:lnTo>
                  <a:pt x="1933797" y="2595488"/>
                </a:lnTo>
                <a:lnTo>
                  <a:pt x="1932499" y="2593810"/>
                </a:lnTo>
                <a:cubicBezTo>
                  <a:pt x="1932012" y="2590212"/>
                  <a:pt x="1932012" y="2587002"/>
                  <a:pt x="1934151" y="2585737"/>
                </a:cubicBezTo>
                <a:cubicBezTo>
                  <a:pt x="1938237" y="2583402"/>
                  <a:pt x="1944559" y="2574162"/>
                  <a:pt x="1944559" y="2570077"/>
                </a:cubicBezTo>
                <a:close/>
                <a:moveTo>
                  <a:pt x="3904898" y="2564064"/>
                </a:moveTo>
                <a:lnTo>
                  <a:pt x="3913709" y="2566964"/>
                </a:lnTo>
                <a:cubicBezTo>
                  <a:pt x="3921490" y="2572119"/>
                  <a:pt x="3933648" y="2572996"/>
                  <a:pt x="3936274" y="2574746"/>
                </a:cubicBezTo>
                <a:lnTo>
                  <a:pt x="3937368" y="2586997"/>
                </a:lnTo>
                <a:lnTo>
                  <a:pt x="3937370" y="2586905"/>
                </a:lnTo>
                <a:cubicBezTo>
                  <a:pt x="3937588" y="2580729"/>
                  <a:pt x="3937588" y="2575525"/>
                  <a:pt x="3936275" y="2574649"/>
                </a:cubicBezTo>
                <a:cubicBezTo>
                  <a:pt x="3933649" y="2572899"/>
                  <a:pt x="3921491" y="2572120"/>
                  <a:pt x="3913710" y="2566868"/>
                </a:cubicBezTo>
                <a:close/>
                <a:moveTo>
                  <a:pt x="2119593" y="2560126"/>
                </a:moveTo>
                <a:lnTo>
                  <a:pt x="2119638" y="2560253"/>
                </a:lnTo>
                <a:cubicBezTo>
                  <a:pt x="2120221" y="2567743"/>
                  <a:pt x="2128295" y="2570660"/>
                  <a:pt x="2141037" y="2570077"/>
                </a:cubicBezTo>
                <a:lnTo>
                  <a:pt x="2153814" y="2571293"/>
                </a:lnTo>
                <a:lnTo>
                  <a:pt x="2153743" y="2571110"/>
                </a:lnTo>
                <a:cubicBezTo>
                  <a:pt x="2151275" y="2569736"/>
                  <a:pt x="2147214" y="2569590"/>
                  <a:pt x="2140843" y="2569882"/>
                </a:cubicBezTo>
                <a:close/>
                <a:moveTo>
                  <a:pt x="3989333" y="2560125"/>
                </a:moveTo>
                <a:lnTo>
                  <a:pt x="3981698" y="2562976"/>
                </a:lnTo>
                <a:lnTo>
                  <a:pt x="3981653" y="2563153"/>
                </a:lnTo>
                <a:lnTo>
                  <a:pt x="3989285" y="2560266"/>
                </a:lnTo>
                <a:close/>
                <a:moveTo>
                  <a:pt x="3885600" y="2554416"/>
                </a:moveTo>
                <a:lnTo>
                  <a:pt x="3869734" y="2554970"/>
                </a:lnTo>
                <a:lnTo>
                  <a:pt x="3885598" y="2554417"/>
                </a:lnTo>
                <a:lnTo>
                  <a:pt x="3885643" y="2554515"/>
                </a:lnTo>
                <a:lnTo>
                  <a:pt x="3886767" y="2554515"/>
                </a:lnTo>
                <a:lnTo>
                  <a:pt x="3886740" y="2554416"/>
                </a:lnTo>
                <a:close/>
                <a:moveTo>
                  <a:pt x="2085312" y="2510845"/>
                </a:moveTo>
                <a:lnTo>
                  <a:pt x="2085498" y="2511037"/>
                </a:lnTo>
                <a:cubicBezTo>
                  <a:pt x="2085498" y="2514247"/>
                  <a:pt x="2089827" y="2514539"/>
                  <a:pt x="2094665" y="2514465"/>
                </a:cubicBezTo>
                <a:lnTo>
                  <a:pt x="2106806" y="2515696"/>
                </a:lnTo>
                <a:lnTo>
                  <a:pt x="2106702" y="2515511"/>
                </a:lnTo>
                <a:cubicBezTo>
                  <a:pt x="2104660" y="2513760"/>
                  <a:pt x="2099310" y="2514197"/>
                  <a:pt x="2094471" y="2514270"/>
                </a:cubicBezTo>
                <a:close/>
                <a:moveTo>
                  <a:pt x="3936563" y="2492708"/>
                </a:moveTo>
                <a:lnTo>
                  <a:pt x="3936471" y="2492750"/>
                </a:lnTo>
                <a:cubicBezTo>
                  <a:pt x="3936471" y="2496738"/>
                  <a:pt x="3935498" y="2510744"/>
                  <a:pt x="3933455" y="2511717"/>
                </a:cubicBezTo>
                <a:cubicBezTo>
                  <a:pt x="3932386" y="2512203"/>
                  <a:pt x="3934720" y="2515705"/>
                  <a:pt x="3936957" y="2520276"/>
                </a:cubicBezTo>
                <a:cubicBezTo>
                  <a:pt x="3934039" y="2520763"/>
                  <a:pt x="3882780" y="2539924"/>
                  <a:pt x="3882780" y="2539924"/>
                </a:cubicBezTo>
                <a:lnTo>
                  <a:pt x="3882804" y="2540013"/>
                </a:lnTo>
                <a:lnTo>
                  <a:pt x="3891029" y="2536952"/>
                </a:lnTo>
                <a:cubicBezTo>
                  <a:pt x="3905910" y="2531426"/>
                  <a:pt x="3935837" y="2520375"/>
                  <a:pt x="3937150" y="2520375"/>
                </a:cubicBezTo>
                <a:cubicBezTo>
                  <a:pt x="3938902" y="2520375"/>
                  <a:pt x="3946975" y="2530199"/>
                  <a:pt x="3950477" y="2529615"/>
                </a:cubicBezTo>
                <a:cubicBezTo>
                  <a:pt x="3953881" y="2529032"/>
                  <a:pt x="3964288" y="2523876"/>
                  <a:pt x="3966038" y="2531949"/>
                </a:cubicBezTo>
                <a:cubicBezTo>
                  <a:pt x="3967790" y="2540022"/>
                  <a:pt x="3960786" y="2553834"/>
                  <a:pt x="3961954" y="2557336"/>
                </a:cubicBezTo>
                <a:lnTo>
                  <a:pt x="3966527" y="2564631"/>
                </a:lnTo>
                <a:lnTo>
                  <a:pt x="3967918" y="2566958"/>
                </a:lnTo>
                <a:lnTo>
                  <a:pt x="3968341" y="2567525"/>
                </a:lnTo>
                <a:lnTo>
                  <a:pt x="3970902" y="2571610"/>
                </a:lnTo>
                <a:cubicBezTo>
                  <a:pt x="3975084" y="2577470"/>
                  <a:pt x="3979266" y="2582528"/>
                  <a:pt x="3979850" y="2581069"/>
                </a:cubicBezTo>
                <a:lnTo>
                  <a:pt x="3979830" y="2580799"/>
                </a:lnTo>
                <a:lnTo>
                  <a:pt x="3976823" y="2578889"/>
                </a:lnTo>
                <a:lnTo>
                  <a:pt x="3968341" y="2567525"/>
                </a:lnTo>
                <a:lnTo>
                  <a:pt x="3966527" y="2564631"/>
                </a:lnTo>
                <a:lnTo>
                  <a:pt x="3962050" y="2557141"/>
                </a:lnTo>
                <a:cubicBezTo>
                  <a:pt x="3960883" y="2553736"/>
                  <a:pt x="3967886" y="2539828"/>
                  <a:pt x="3966136" y="2531755"/>
                </a:cubicBezTo>
                <a:cubicBezTo>
                  <a:pt x="3964482" y="2523682"/>
                  <a:pt x="3954075" y="2528836"/>
                  <a:pt x="3950573" y="2529420"/>
                </a:cubicBezTo>
                <a:cubicBezTo>
                  <a:pt x="3947071" y="2530003"/>
                  <a:pt x="3938998" y="2520180"/>
                  <a:pt x="3937248" y="2520180"/>
                </a:cubicBezTo>
                <a:cubicBezTo>
                  <a:pt x="3937248" y="2520180"/>
                  <a:pt x="3937054" y="2520180"/>
                  <a:pt x="3937054" y="2520180"/>
                </a:cubicBezTo>
                <a:cubicBezTo>
                  <a:pt x="3934719" y="2515607"/>
                  <a:pt x="3932385" y="2512203"/>
                  <a:pt x="3933552" y="2511620"/>
                </a:cubicBezTo>
                <a:cubicBezTo>
                  <a:pt x="3934573" y="2511134"/>
                  <a:pt x="3935327" y="2507389"/>
                  <a:pt x="3935825" y="2503268"/>
                </a:cubicBezTo>
                <a:close/>
                <a:moveTo>
                  <a:pt x="1949716" y="2489541"/>
                </a:moveTo>
                <a:lnTo>
                  <a:pt x="1944463" y="2499947"/>
                </a:lnTo>
                <a:cubicBezTo>
                  <a:pt x="1942129" y="2502184"/>
                  <a:pt x="1945631" y="2522999"/>
                  <a:pt x="1946214" y="2527668"/>
                </a:cubicBezTo>
                <a:cubicBezTo>
                  <a:pt x="1946797" y="2532239"/>
                  <a:pt x="1938044" y="2540897"/>
                  <a:pt x="1941545" y="2543814"/>
                </a:cubicBezTo>
                <a:cubicBezTo>
                  <a:pt x="1945047" y="2546732"/>
                  <a:pt x="1936974" y="2555389"/>
                  <a:pt x="1936974" y="2560641"/>
                </a:cubicBezTo>
                <a:lnTo>
                  <a:pt x="1937087" y="2560793"/>
                </a:lnTo>
                <a:lnTo>
                  <a:pt x="1940669" y="2551548"/>
                </a:lnTo>
                <a:cubicBezTo>
                  <a:pt x="1942249" y="2548363"/>
                  <a:pt x="1943392" y="2545469"/>
                  <a:pt x="1941641" y="2544010"/>
                </a:cubicBezTo>
                <a:cubicBezTo>
                  <a:pt x="1938237" y="2541189"/>
                  <a:pt x="1946893" y="2532533"/>
                  <a:pt x="1946310" y="2527864"/>
                </a:cubicBezTo>
                <a:cubicBezTo>
                  <a:pt x="1945726" y="2523293"/>
                  <a:pt x="1942224" y="2502478"/>
                  <a:pt x="1944559" y="2500143"/>
                </a:cubicBezTo>
                <a:cubicBezTo>
                  <a:pt x="1946893" y="2497809"/>
                  <a:pt x="1952145" y="2496058"/>
                  <a:pt x="1949812" y="2489735"/>
                </a:cubicBezTo>
                <a:close/>
                <a:moveTo>
                  <a:pt x="2024216" y="2479804"/>
                </a:moveTo>
                <a:lnTo>
                  <a:pt x="2024220" y="2479814"/>
                </a:lnTo>
                <a:cubicBezTo>
                  <a:pt x="2033460" y="2490805"/>
                  <a:pt x="2038712" y="2494891"/>
                  <a:pt x="2047370" y="2493724"/>
                </a:cubicBezTo>
                <a:cubicBezTo>
                  <a:pt x="2056026" y="2492556"/>
                  <a:pt x="2054956" y="2497225"/>
                  <a:pt x="2061279" y="2496641"/>
                </a:cubicBezTo>
                <a:cubicBezTo>
                  <a:pt x="2067601" y="2496058"/>
                  <a:pt x="2063613" y="2503547"/>
                  <a:pt x="2069352" y="2503547"/>
                </a:cubicBezTo>
                <a:lnTo>
                  <a:pt x="2079571" y="2504920"/>
                </a:lnTo>
                <a:lnTo>
                  <a:pt x="2079383" y="2504726"/>
                </a:lnTo>
                <a:cubicBezTo>
                  <a:pt x="2076064" y="2503643"/>
                  <a:pt x="2072027" y="2503352"/>
                  <a:pt x="2069158" y="2503352"/>
                </a:cubicBezTo>
                <a:cubicBezTo>
                  <a:pt x="2063419" y="2503352"/>
                  <a:pt x="2067407" y="2495863"/>
                  <a:pt x="2061085" y="2496446"/>
                </a:cubicBezTo>
                <a:cubicBezTo>
                  <a:pt x="2054665" y="2497030"/>
                  <a:pt x="2055833" y="2492361"/>
                  <a:pt x="2047175" y="2493528"/>
                </a:cubicBezTo>
                <a:cubicBezTo>
                  <a:pt x="2042847" y="2494112"/>
                  <a:pt x="2039370" y="2493382"/>
                  <a:pt x="2035820" y="2491133"/>
                </a:cubicBezTo>
                <a:close/>
                <a:moveTo>
                  <a:pt x="4255574" y="2478709"/>
                </a:moveTo>
                <a:cubicBezTo>
                  <a:pt x="4256170" y="2478793"/>
                  <a:pt x="4256790" y="2479766"/>
                  <a:pt x="4257446" y="2482149"/>
                </a:cubicBezTo>
                <a:cubicBezTo>
                  <a:pt x="4259198" y="2488470"/>
                  <a:pt x="4270675" y="2501212"/>
                  <a:pt x="4271356" y="2514538"/>
                </a:cubicBezTo>
                <a:cubicBezTo>
                  <a:pt x="4271940" y="2527864"/>
                  <a:pt x="4280596" y="2542356"/>
                  <a:pt x="4278845" y="2551596"/>
                </a:cubicBezTo>
                <a:cubicBezTo>
                  <a:pt x="4277094" y="2560836"/>
                  <a:pt x="4271356" y="2560836"/>
                  <a:pt x="4267271" y="2553931"/>
                </a:cubicBezTo>
                <a:cubicBezTo>
                  <a:pt x="4263283" y="2547025"/>
                  <a:pt x="4258614" y="2557432"/>
                  <a:pt x="4262115" y="2566089"/>
                </a:cubicBezTo>
                <a:cubicBezTo>
                  <a:pt x="4265520" y="2574746"/>
                  <a:pt x="4257446" y="2579998"/>
                  <a:pt x="4258614" y="2588071"/>
                </a:cubicBezTo>
                <a:cubicBezTo>
                  <a:pt x="4259781" y="2596144"/>
                  <a:pt x="4247040" y="2634953"/>
                  <a:pt x="4237215" y="2664424"/>
                </a:cubicBezTo>
                <a:cubicBezTo>
                  <a:pt x="4227392" y="2693896"/>
                  <a:pt x="4215817" y="2738444"/>
                  <a:pt x="4208911" y="2746517"/>
                </a:cubicBezTo>
                <a:cubicBezTo>
                  <a:pt x="4201714" y="2754881"/>
                  <a:pt x="4195002" y="2747684"/>
                  <a:pt x="4188679" y="2754006"/>
                </a:cubicBezTo>
                <a:cubicBezTo>
                  <a:pt x="4182260" y="2760427"/>
                  <a:pt x="4161445" y="2753423"/>
                  <a:pt x="4153956" y="2745350"/>
                </a:cubicBezTo>
                <a:cubicBezTo>
                  <a:pt x="4146466" y="2737179"/>
                  <a:pt x="4146466" y="2719866"/>
                  <a:pt x="4141214" y="2708291"/>
                </a:cubicBezTo>
                <a:cubicBezTo>
                  <a:pt x="4135962" y="2696717"/>
                  <a:pt x="4134795" y="2678236"/>
                  <a:pt x="4148704" y="2661410"/>
                </a:cubicBezTo>
                <a:cubicBezTo>
                  <a:pt x="4162612" y="2644680"/>
                  <a:pt x="4158625" y="2634272"/>
                  <a:pt x="4153372" y="2621530"/>
                </a:cubicBezTo>
                <a:cubicBezTo>
                  <a:pt x="4148120" y="2608886"/>
                  <a:pt x="4145299" y="2596727"/>
                  <a:pt x="4151038" y="2586320"/>
                </a:cubicBezTo>
                <a:cubicBezTo>
                  <a:pt x="4156777" y="2575913"/>
                  <a:pt x="4151622" y="2559086"/>
                  <a:pt x="4159112" y="2560252"/>
                </a:cubicBezTo>
                <a:cubicBezTo>
                  <a:pt x="4166698" y="2561323"/>
                  <a:pt x="4175354" y="2554417"/>
                  <a:pt x="4184012" y="2555584"/>
                </a:cubicBezTo>
                <a:cubicBezTo>
                  <a:pt x="4192668" y="2556752"/>
                  <a:pt x="4203075" y="2542259"/>
                  <a:pt x="4211148" y="2541675"/>
                </a:cubicBezTo>
                <a:cubicBezTo>
                  <a:pt x="4219319" y="2541092"/>
                  <a:pt x="4228559" y="2534769"/>
                  <a:pt x="4225641" y="2529517"/>
                </a:cubicBezTo>
                <a:cubicBezTo>
                  <a:pt x="4222723" y="2524362"/>
                  <a:pt x="4228559" y="2525431"/>
                  <a:pt x="4226225" y="2519110"/>
                </a:cubicBezTo>
                <a:cubicBezTo>
                  <a:pt x="4223890" y="2512787"/>
                  <a:pt x="4231379" y="2509869"/>
                  <a:pt x="4236048" y="2510452"/>
                </a:cubicBezTo>
                <a:cubicBezTo>
                  <a:pt x="4240717" y="2511037"/>
                  <a:pt x="4248207" y="2506464"/>
                  <a:pt x="4247623" y="2501796"/>
                </a:cubicBezTo>
                <a:cubicBezTo>
                  <a:pt x="4247040" y="2497127"/>
                  <a:pt x="4248207" y="2490222"/>
                  <a:pt x="4250540" y="2487887"/>
                </a:cubicBezTo>
                <a:cubicBezTo>
                  <a:pt x="4252219" y="2486209"/>
                  <a:pt x="4253787" y="2478458"/>
                  <a:pt x="4255574" y="2478709"/>
                </a:cubicBezTo>
                <a:close/>
                <a:moveTo>
                  <a:pt x="5838990" y="2475290"/>
                </a:moveTo>
                <a:cubicBezTo>
                  <a:pt x="5845993" y="2473783"/>
                  <a:pt x="5853921" y="2473588"/>
                  <a:pt x="5854358" y="2476214"/>
                </a:cubicBezTo>
                <a:cubicBezTo>
                  <a:pt x="5855233" y="2481467"/>
                  <a:pt x="5833543" y="2485747"/>
                  <a:pt x="5829166" y="2482245"/>
                </a:cubicBezTo>
                <a:cubicBezTo>
                  <a:pt x="5825908" y="2479618"/>
                  <a:pt x="5831987" y="2476798"/>
                  <a:pt x="5838990" y="2475290"/>
                </a:cubicBezTo>
                <a:close/>
                <a:moveTo>
                  <a:pt x="4018366" y="2473491"/>
                </a:moveTo>
                <a:lnTo>
                  <a:pt x="4001805" y="2475802"/>
                </a:lnTo>
                <a:lnTo>
                  <a:pt x="4001832" y="2475827"/>
                </a:lnTo>
                <a:lnTo>
                  <a:pt x="4018467" y="2473506"/>
                </a:lnTo>
                <a:close/>
                <a:moveTo>
                  <a:pt x="3822060" y="2473371"/>
                </a:moveTo>
                <a:lnTo>
                  <a:pt x="3821944" y="2473538"/>
                </a:lnTo>
                <a:lnTo>
                  <a:pt x="3825976" y="2474075"/>
                </a:lnTo>
                <a:cubicBezTo>
                  <a:pt x="3827727" y="2477577"/>
                  <a:pt x="3832007" y="2485357"/>
                  <a:pt x="3836384" y="2485357"/>
                </a:cubicBezTo>
                <a:cubicBezTo>
                  <a:pt x="3840761" y="2485357"/>
                  <a:pt x="3851168" y="2485357"/>
                  <a:pt x="3851168" y="2488859"/>
                </a:cubicBezTo>
                <a:cubicBezTo>
                  <a:pt x="3851168" y="2492263"/>
                  <a:pt x="3854572" y="2501796"/>
                  <a:pt x="3858949" y="2505297"/>
                </a:cubicBezTo>
                <a:cubicBezTo>
                  <a:pt x="3863326" y="2508799"/>
                  <a:pt x="3872859" y="2505297"/>
                  <a:pt x="3872859" y="2505297"/>
                </a:cubicBezTo>
                <a:lnTo>
                  <a:pt x="3872924" y="2505136"/>
                </a:lnTo>
                <a:lnTo>
                  <a:pt x="3867738" y="2506418"/>
                </a:lnTo>
                <a:cubicBezTo>
                  <a:pt x="3864808" y="2506855"/>
                  <a:pt x="3861331" y="2506855"/>
                  <a:pt x="3859142" y="2505104"/>
                </a:cubicBezTo>
                <a:cubicBezTo>
                  <a:pt x="3854863" y="2501700"/>
                  <a:pt x="3851361" y="2492168"/>
                  <a:pt x="3851361" y="2488666"/>
                </a:cubicBezTo>
                <a:cubicBezTo>
                  <a:pt x="3851361" y="2485164"/>
                  <a:pt x="3840954" y="2485164"/>
                  <a:pt x="3836577" y="2485164"/>
                </a:cubicBezTo>
                <a:cubicBezTo>
                  <a:pt x="3832200" y="2485164"/>
                  <a:pt x="3827921" y="2477383"/>
                  <a:pt x="3826169" y="2473882"/>
                </a:cubicBezTo>
                <a:cubicBezTo>
                  <a:pt x="3825294" y="2472180"/>
                  <a:pt x="3823568" y="2472399"/>
                  <a:pt x="3822060" y="2473371"/>
                </a:cubicBezTo>
                <a:close/>
                <a:moveTo>
                  <a:pt x="3988770" y="2470628"/>
                </a:moveTo>
                <a:lnTo>
                  <a:pt x="3988688" y="2470634"/>
                </a:lnTo>
                <a:lnTo>
                  <a:pt x="3983782" y="2472406"/>
                </a:lnTo>
                <a:lnTo>
                  <a:pt x="3983936" y="2472423"/>
                </a:lnTo>
                <a:close/>
                <a:moveTo>
                  <a:pt x="3995314" y="2470087"/>
                </a:moveTo>
                <a:lnTo>
                  <a:pt x="3992604" y="2470311"/>
                </a:lnTo>
                <a:lnTo>
                  <a:pt x="3995331" y="2470102"/>
                </a:lnTo>
                <a:close/>
                <a:moveTo>
                  <a:pt x="4036264" y="2464835"/>
                </a:moveTo>
                <a:cubicBezTo>
                  <a:pt x="4032275" y="2463668"/>
                  <a:pt x="4030525" y="2468822"/>
                  <a:pt x="4029941" y="2472324"/>
                </a:cubicBezTo>
                <a:lnTo>
                  <a:pt x="4025077" y="2474420"/>
                </a:lnTo>
                <a:lnTo>
                  <a:pt x="4025225" y="2474441"/>
                </a:lnTo>
                <a:cubicBezTo>
                  <a:pt x="4027681" y="2474514"/>
                  <a:pt x="4029845" y="2474076"/>
                  <a:pt x="4030137" y="2472325"/>
                </a:cubicBezTo>
                <a:cubicBezTo>
                  <a:pt x="4030380" y="2470623"/>
                  <a:pt x="4030939" y="2468459"/>
                  <a:pt x="4031948" y="2466866"/>
                </a:cubicBezTo>
                <a:lnTo>
                  <a:pt x="4036367" y="2464877"/>
                </a:lnTo>
                <a:close/>
                <a:moveTo>
                  <a:pt x="1936842" y="2463341"/>
                </a:moveTo>
                <a:lnTo>
                  <a:pt x="1943540" y="2477090"/>
                </a:lnTo>
                <a:lnTo>
                  <a:pt x="1949298" y="2488696"/>
                </a:lnTo>
                <a:lnTo>
                  <a:pt x="1943635" y="2477249"/>
                </a:lnTo>
                <a:lnTo>
                  <a:pt x="1936844" y="2463341"/>
                </a:lnTo>
                <a:close/>
                <a:moveTo>
                  <a:pt x="6074179" y="2460165"/>
                </a:moveTo>
                <a:cubicBezTo>
                  <a:pt x="6077194" y="2462694"/>
                  <a:pt x="6077681" y="2479230"/>
                  <a:pt x="6083710" y="2483995"/>
                </a:cubicBezTo>
                <a:cubicBezTo>
                  <a:pt x="6089839" y="2488762"/>
                  <a:pt x="6093729" y="2505199"/>
                  <a:pt x="6092854" y="2515218"/>
                </a:cubicBezTo>
                <a:cubicBezTo>
                  <a:pt x="6091979" y="2525237"/>
                  <a:pt x="6091492" y="2535643"/>
                  <a:pt x="6098885" y="2534768"/>
                </a:cubicBezTo>
                <a:cubicBezTo>
                  <a:pt x="6106277" y="2533991"/>
                  <a:pt x="6113669" y="2529613"/>
                  <a:pt x="6114058" y="2534379"/>
                </a:cubicBezTo>
                <a:cubicBezTo>
                  <a:pt x="6114544" y="2539145"/>
                  <a:pt x="6127967" y="2541285"/>
                  <a:pt x="6127092" y="2549941"/>
                </a:cubicBezTo>
                <a:cubicBezTo>
                  <a:pt x="6126216" y="2558599"/>
                  <a:pt x="6130107" y="2565991"/>
                  <a:pt x="6129717" y="2573772"/>
                </a:cubicBezTo>
                <a:cubicBezTo>
                  <a:pt x="6129232" y="2581650"/>
                  <a:pt x="6141390" y="2584666"/>
                  <a:pt x="6141390" y="2594198"/>
                </a:cubicBezTo>
                <a:cubicBezTo>
                  <a:pt x="6141390" y="2603729"/>
                  <a:pt x="6142654" y="2615013"/>
                  <a:pt x="6146156" y="2618027"/>
                </a:cubicBezTo>
                <a:cubicBezTo>
                  <a:pt x="6149657" y="2621043"/>
                  <a:pt x="6142654" y="2629700"/>
                  <a:pt x="6150922" y="2631450"/>
                </a:cubicBezTo>
                <a:cubicBezTo>
                  <a:pt x="6159190" y="2633202"/>
                  <a:pt x="6196442" y="2652265"/>
                  <a:pt x="6196053" y="2657907"/>
                </a:cubicBezTo>
                <a:cubicBezTo>
                  <a:pt x="6195664" y="2663548"/>
                  <a:pt x="6196053" y="2667440"/>
                  <a:pt x="6202570" y="2672205"/>
                </a:cubicBezTo>
                <a:cubicBezTo>
                  <a:pt x="6209086" y="2676971"/>
                  <a:pt x="6211226" y="2682126"/>
                  <a:pt x="6209962" y="2686503"/>
                </a:cubicBezTo>
                <a:cubicBezTo>
                  <a:pt x="6208697" y="2690783"/>
                  <a:pt x="6209962" y="2701677"/>
                  <a:pt x="6214728" y="2699926"/>
                </a:cubicBezTo>
                <a:cubicBezTo>
                  <a:pt x="6219494" y="2698175"/>
                  <a:pt x="6222995" y="2694673"/>
                  <a:pt x="6226011" y="2699051"/>
                </a:cubicBezTo>
                <a:cubicBezTo>
                  <a:pt x="6229026" y="2703428"/>
                  <a:pt x="6235057" y="2695161"/>
                  <a:pt x="6233793" y="2705567"/>
                </a:cubicBezTo>
                <a:cubicBezTo>
                  <a:pt x="6232431" y="2715975"/>
                  <a:pt x="6233793" y="2727257"/>
                  <a:pt x="6240697" y="2725993"/>
                </a:cubicBezTo>
                <a:cubicBezTo>
                  <a:pt x="6247604" y="2724728"/>
                  <a:pt x="6242838" y="2736887"/>
                  <a:pt x="6250230" y="2735136"/>
                </a:cubicBezTo>
                <a:cubicBezTo>
                  <a:pt x="6257622" y="2733483"/>
                  <a:pt x="6264139" y="2745543"/>
                  <a:pt x="6265404" y="2749920"/>
                </a:cubicBezTo>
                <a:cubicBezTo>
                  <a:pt x="6266765" y="2754297"/>
                  <a:pt x="6272795" y="2770736"/>
                  <a:pt x="6278437" y="2765095"/>
                </a:cubicBezTo>
                <a:cubicBezTo>
                  <a:pt x="6284079" y="2759453"/>
                  <a:pt x="6285343" y="2758091"/>
                  <a:pt x="6283203" y="2768985"/>
                </a:cubicBezTo>
                <a:cubicBezTo>
                  <a:pt x="6281064" y="2779781"/>
                  <a:pt x="6281064" y="2803612"/>
                  <a:pt x="6284079" y="2801472"/>
                </a:cubicBezTo>
                <a:cubicBezTo>
                  <a:pt x="6287094" y="2799332"/>
                  <a:pt x="6292346" y="2813143"/>
                  <a:pt x="6288845" y="2815770"/>
                </a:cubicBezTo>
                <a:cubicBezTo>
                  <a:pt x="6285441" y="2818396"/>
                  <a:pt x="6294487" y="2826664"/>
                  <a:pt x="6287677" y="2832985"/>
                </a:cubicBezTo>
                <a:cubicBezTo>
                  <a:pt x="6281161" y="2839989"/>
                  <a:pt x="6284662" y="2849521"/>
                  <a:pt x="6285537" y="2852537"/>
                </a:cubicBezTo>
                <a:cubicBezTo>
                  <a:pt x="6286414" y="2855552"/>
                  <a:pt x="6280772" y="2867223"/>
                  <a:pt x="6280772" y="2877242"/>
                </a:cubicBezTo>
                <a:cubicBezTo>
                  <a:pt x="6280772" y="2887260"/>
                  <a:pt x="6270754" y="2896306"/>
                  <a:pt x="6270364" y="2904573"/>
                </a:cubicBezTo>
                <a:cubicBezTo>
                  <a:pt x="6269975" y="2912744"/>
                  <a:pt x="6262583" y="2916732"/>
                  <a:pt x="6258693" y="2917996"/>
                </a:cubicBezTo>
                <a:cubicBezTo>
                  <a:pt x="6254801" y="2919261"/>
                  <a:pt x="6239628" y="2945717"/>
                  <a:pt x="6237878" y="2960015"/>
                </a:cubicBezTo>
                <a:cubicBezTo>
                  <a:pt x="6236127" y="2974411"/>
                  <a:pt x="6224843" y="2976551"/>
                  <a:pt x="6223093" y="2989974"/>
                </a:cubicBezTo>
                <a:cubicBezTo>
                  <a:pt x="6221342" y="3003493"/>
                  <a:pt x="6219591" y="3029463"/>
                  <a:pt x="6216576" y="3029463"/>
                </a:cubicBezTo>
                <a:cubicBezTo>
                  <a:pt x="6213561" y="3029463"/>
                  <a:pt x="6183214" y="3030824"/>
                  <a:pt x="6175822" y="3036855"/>
                </a:cubicBezTo>
                <a:cubicBezTo>
                  <a:pt x="6168430" y="3042885"/>
                  <a:pt x="6164052" y="3047652"/>
                  <a:pt x="6157147" y="3050278"/>
                </a:cubicBezTo>
                <a:cubicBezTo>
                  <a:pt x="6150240" y="3052904"/>
                  <a:pt x="6148490" y="3056795"/>
                  <a:pt x="6148490" y="3061172"/>
                </a:cubicBezTo>
                <a:cubicBezTo>
                  <a:pt x="6148490" y="3065549"/>
                  <a:pt x="6144988" y="3061658"/>
                  <a:pt x="6141973" y="3056406"/>
                </a:cubicBezTo>
                <a:cubicBezTo>
                  <a:pt x="6138959" y="3051251"/>
                  <a:pt x="6131079" y="3051251"/>
                  <a:pt x="6128940" y="3044733"/>
                </a:cubicBezTo>
                <a:cubicBezTo>
                  <a:pt x="6126703" y="3038216"/>
                  <a:pt x="6124077" y="3042983"/>
                  <a:pt x="6123688" y="3048624"/>
                </a:cubicBezTo>
                <a:cubicBezTo>
                  <a:pt x="6123200" y="3054266"/>
                  <a:pt x="6114058" y="3046095"/>
                  <a:pt x="6120185" y="3042594"/>
                </a:cubicBezTo>
                <a:cubicBezTo>
                  <a:pt x="6126216" y="3039189"/>
                  <a:pt x="6114933" y="3029172"/>
                  <a:pt x="6111918" y="3039579"/>
                </a:cubicBezTo>
                <a:cubicBezTo>
                  <a:pt x="6108902" y="3049986"/>
                  <a:pt x="6093243" y="3059032"/>
                  <a:pt x="6087213" y="3053877"/>
                </a:cubicBezTo>
                <a:cubicBezTo>
                  <a:pt x="6081085" y="3048624"/>
                  <a:pt x="6058519" y="3039968"/>
                  <a:pt x="6047723" y="3039968"/>
                </a:cubicBezTo>
                <a:cubicBezTo>
                  <a:pt x="6036926" y="3039968"/>
                  <a:pt x="6042568" y="3038703"/>
                  <a:pt x="6027783" y="3031311"/>
                </a:cubicBezTo>
                <a:cubicBezTo>
                  <a:pt x="6012999" y="3023918"/>
                  <a:pt x="6015624" y="3015262"/>
                  <a:pt x="6017376" y="3006120"/>
                </a:cubicBezTo>
                <a:cubicBezTo>
                  <a:pt x="6019127" y="2997074"/>
                  <a:pt x="6008622" y="2980051"/>
                  <a:pt x="6000938" y="2979274"/>
                </a:cubicBezTo>
                <a:cubicBezTo>
                  <a:pt x="5996658" y="2978884"/>
                  <a:pt x="5988390" y="2984526"/>
                  <a:pt x="5986640" y="2980149"/>
                </a:cubicBezTo>
                <a:cubicBezTo>
                  <a:pt x="5984889" y="2975772"/>
                  <a:pt x="5996658" y="2967991"/>
                  <a:pt x="5989266" y="2958459"/>
                </a:cubicBezTo>
                <a:cubicBezTo>
                  <a:pt x="5981874" y="2948927"/>
                  <a:pt x="5978372" y="2953693"/>
                  <a:pt x="5978372" y="2964101"/>
                </a:cubicBezTo>
                <a:cubicBezTo>
                  <a:pt x="5978372" y="2974508"/>
                  <a:pt x="5958919" y="2971493"/>
                  <a:pt x="5960184" y="2965851"/>
                </a:cubicBezTo>
                <a:cubicBezTo>
                  <a:pt x="5961545" y="2960209"/>
                  <a:pt x="5968451" y="2970617"/>
                  <a:pt x="5972342" y="2950678"/>
                </a:cubicBezTo>
                <a:cubicBezTo>
                  <a:pt x="5976232" y="2930738"/>
                  <a:pt x="5986640" y="2928111"/>
                  <a:pt x="5980609" y="2922957"/>
                </a:cubicBezTo>
                <a:cubicBezTo>
                  <a:pt x="5974482" y="2917704"/>
                  <a:pt x="5965338" y="2929863"/>
                  <a:pt x="5964074" y="2940270"/>
                </a:cubicBezTo>
                <a:cubicBezTo>
                  <a:pt x="5962711" y="2950678"/>
                  <a:pt x="5953180" y="2942896"/>
                  <a:pt x="5944523" y="2955055"/>
                </a:cubicBezTo>
                <a:cubicBezTo>
                  <a:pt x="5935867" y="2967213"/>
                  <a:pt x="5932852" y="2969353"/>
                  <a:pt x="5928475" y="2960696"/>
                </a:cubicBezTo>
                <a:cubicBezTo>
                  <a:pt x="5924098" y="2952040"/>
                  <a:pt x="5931976" y="2950288"/>
                  <a:pt x="5923709" y="2939005"/>
                </a:cubicBezTo>
                <a:cubicBezTo>
                  <a:pt x="5915538" y="2927820"/>
                  <a:pt x="5902504" y="2928209"/>
                  <a:pt x="5906396" y="2922567"/>
                </a:cubicBezTo>
                <a:cubicBezTo>
                  <a:pt x="5910384" y="2916926"/>
                  <a:pt x="5911162" y="2911674"/>
                  <a:pt x="5905131" y="2910409"/>
                </a:cubicBezTo>
                <a:cubicBezTo>
                  <a:pt x="5899100" y="2909146"/>
                  <a:pt x="5899879" y="2904379"/>
                  <a:pt x="5893848" y="2904769"/>
                </a:cubicBezTo>
                <a:cubicBezTo>
                  <a:pt x="5887818" y="2905254"/>
                  <a:pt x="5882566" y="2900488"/>
                  <a:pt x="5870893" y="2901753"/>
                </a:cubicBezTo>
                <a:cubicBezTo>
                  <a:pt x="5859222" y="2903115"/>
                  <a:pt x="5857471" y="2887455"/>
                  <a:pt x="5847064" y="2890081"/>
                </a:cubicBezTo>
                <a:cubicBezTo>
                  <a:pt x="5836656" y="2892707"/>
                  <a:pt x="5816620" y="2890956"/>
                  <a:pt x="5805823" y="2895333"/>
                </a:cubicBezTo>
                <a:cubicBezTo>
                  <a:pt x="5794928" y="2899613"/>
                  <a:pt x="5779366" y="2908756"/>
                  <a:pt x="5762442" y="2907881"/>
                </a:cubicBezTo>
                <a:cubicBezTo>
                  <a:pt x="5745518" y="2907005"/>
                  <a:pt x="5739876" y="2907492"/>
                  <a:pt x="5733359" y="2913522"/>
                </a:cubicBezTo>
                <a:cubicBezTo>
                  <a:pt x="5726940" y="2919650"/>
                  <a:pt x="5710307" y="2920136"/>
                  <a:pt x="5707389" y="2928307"/>
                </a:cubicBezTo>
                <a:cubicBezTo>
                  <a:pt x="5703888" y="2937838"/>
                  <a:pt x="5693869" y="2944842"/>
                  <a:pt x="5670914" y="2943480"/>
                </a:cubicBezTo>
                <a:cubicBezTo>
                  <a:pt x="5647960" y="2942118"/>
                  <a:pt x="5625395" y="2940465"/>
                  <a:pt x="5620628" y="2946495"/>
                </a:cubicBezTo>
                <a:cubicBezTo>
                  <a:pt x="5615862" y="2952526"/>
                  <a:pt x="5616738" y="2955638"/>
                  <a:pt x="5606720" y="2956027"/>
                </a:cubicBezTo>
                <a:cubicBezTo>
                  <a:pt x="5596701" y="2956417"/>
                  <a:pt x="5594561" y="2967699"/>
                  <a:pt x="5587168" y="2967699"/>
                </a:cubicBezTo>
                <a:cubicBezTo>
                  <a:pt x="5579776" y="2967699"/>
                  <a:pt x="5558184" y="2969839"/>
                  <a:pt x="5549041" y="2963809"/>
                </a:cubicBezTo>
                <a:cubicBezTo>
                  <a:pt x="5539995" y="2957778"/>
                  <a:pt x="5543011" y="2952136"/>
                  <a:pt x="5534742" y="2951261"/>
                </a:cubicBezTo>
                <a:cubicBezTo>
                  <a:pt x="5526572" y="2950386"/>
                  <a:pt x="5522195" y="2938228"/>
                  <a:pt x="5529588" y="2938228"/>
                </a:cubicBezTo>
                <a:cubicBezTo>
                  <a:pt x="5536980" y="2938228"/>
                  <a:pt x="5542621" y="2933850"/>
                  <a:pt x="5540870" y="2922179"/>
                </a:cubicBezTo>
                <a:cubicBezTo>
                  <a:pt x="5539119" y="2910507"/>
                  <a:pt x="5547874" y="2900100"/>
                  <a:pt x="5545247" y="2896209"/>
                </a:cubicBezTo>
                <a:cubicBezTo>
                  <a:pt x="5542718" y="2892318"/>
                  <a:pt x="5527059" y="2867127"/>
                  <a:pt x="5527934" y="2851564"/>
                </a:cubicBezTo>
                <a:cubicBezTo>
                  <a:pt x="5528711" y="2836001"/>
                  <a:pt x="5511788" y="2825594"/>
                  <a:pt x="5511399" y="2814700"/>
                </a:cubicBezTo>
                <a:cubicBezTo>
                  <a:pt x="5511009" y="2803806"/>
                  <a:pt x="5489709" y="2774334"/>
                  <a:pt x="5491459" y="2770443"/>
                </a:cubicBezTo>
                <a:cubicBezTo>
                  <a:pt x="5493404" y="2766066"/>
                  <a:pt x="5502742" y="2784741"/>
                  <a:pt x="5505369" y="2780851"/>
                </a:cubicBezTo>
                <a:cubicBezTo>
                  <a:pt x="5507994" y="2776864"/>
                  <a:pt x="5497588" y="2769082"/>
                  <a:pt x="5499727" y="2766942"/>
                </a:cubicBezTo>
                <a:cubicBezTo>
                  <a:pt x="5501867" y="2764705"/>
                  <a:pt x="5508384" y="2782893"/>
                  <a:pt x="5511399" y="2776864"/>
                </a:cubicBezTo>
                <a:cubicBezTo>
                  <a:pt x="5514415" y="2770833"/>
                  <a:pt x="5509259" y="2763051"/>
                  <a:pt x="5500115" y="2750893"/>
                </a:cubicBezTo>
                <a:cubicBezTo>
                  <a:pt x="5491071" y="2738735"/>
                  <a:pt x="5497100" y="2729203"/>
                  <a:pt x="5503618" y="2719671"/>
                </a:cubicBezTo>
                <a:cubicBezTo>
                  <a:pt x="5510134" y="2710138"/>
                  <a:pt x="5499727" y="2706734"/>
                  <a:pt x="5502742" y="2697592"/>
                </a:cubicBezTo>
                <a:cubicBezTo>
                  <a:pt x="5505855" y="2688546"/>
                  <a:pt x="5512761" y="2680278"/>
                  <a:pt x="5512761" y="2683294"/>
                </a:cubicBezTo>
                <a:cubicBezTo>
                  <a:pt x="5512761" y="2686309"/>
                  <a:pt x="5511885" y="2698078"/>
                  <a:pt x="5514900" y="2695452"/>
                </a:cubicBezTo>
                <a:cubicBezTo>
                  <a:pt x="5517915" y="2692825"/>
                  <a:pt x="5517915" y="2681542"/>
                  <a:pt x="5525307" y="2681154"/>
                </a:cubicBezTo>
                <a:cubicBezTo>
                  <a:pt x="5532700" y="2680765"/>
                  <a:pt x="5543107" y="2674636"/>
                  <a:pt x="5549624" y="2667731"/>
                </a:cubicBezTo>
                <a:cubicBezTo>
                  <a:pt x="5556141" y="2660825"/>
                  <a:pt x="5571801" y="2656448"/>
                  <a:pt x="5573065" y="2662090"/>
                </a:cubicBezTo>
                <a:cubicBezTo>
                  <a:pt x="5574428" y="2667731"/>
                  <a:pt x="5585710" y="2658588"/>
                  <a:pt x="5591741" y="2653822"/>
                </a:cubicBezTo>
                <a:cubicBezTo>
                  <a:pt x="5597868" y="2649056"/>
                  <a:pt x="5604385" y="2653044"/>
                  <a:pt x="5610416" y="2647791"/>
                </a:cubicBezTo>
                <a:cubicBezTo>
                  <a:pt x="5616543" y="2642636"/>
                  <a:pt x="5635996" y="2649056"/>
                  <a:pt x="5645139" y="2638259"/>
                </a:cubicBezTo>
                <a:cubicBezTo>
                  <a:pt x="5654283" y="2627463"/>
                  <a:pt x="5669845" y="2612679"/>
                  <a:pt x="5673346" y="2610539"/>
                </a:cubicBezTo>
                <a:cubicBezTo>
                  <a:pt x="5676848" y="2608398"/>
                  <a:pt x="5666441" y="2595852"/>
                  <a:pt x="5674222" y="2587584"/>
                </a:cubicBezTo>
                <a:cubicBezTo>
                  <a:pt x="5682004" y="2579414"/>
                  <a:pt x="5689396" y="2573285"/>
                  <a:pt x="5689396" y="2579802"/>
                </a:cubicBezTo>
                <a:cubicBezTo>
                  <a:pt x="5689396" y="2586319"/>
                  <a:pt x="5694161" y="2597602"/>
                  <a:pt x="5697177" y="2594587"/>
                </a:cubicBezTo>
                <a:cubicBezTo>
                  <a:pt x="5700192" y="2591475"/>
                  <a:pt x="5704958" y="2591960"/>
                  <a:pt x="5703207" y="2584568"/>
                </a:cubicBezTo>
                <a:cubicBezTo>
                  <a:pt x="5701456" y="2577177"/>
                  <a:pt x="5694551" y="2571535"/>
                  <a:pt x="5700192" y="2569784"/>
                </a:cubicBezTo>
                <a:cubicBezTo>
                  <a:pt x="5705833" y="2568033"/>
                  <a:pt x="5715365" y="2577566"/>
                  <a:pt x="5714490" y="2571049"/>
                </a:cubicBezTo>
                <a:cubicBezTo>
                  <a:pt x="5713615" y="2564531"/>
                  <a:pt x="5712740" y="2551985"/>
                  <a:pt x="5718381" y="2551985"/>
                </a:cubicBezTo>
                <a:cubicBezTo>
                  <a:pt x="5724022" y="2551985"/>
                  <a:pt x="5724022" y="2545857"/>
                  <a:pt x="5727523" y="2545468"/>
                </a:cubicBezTo>
                <a:cubicBezTo>
                  <a:pt x="5731026" y="2545078"/>
                  <a:pt x="5724508" y="2537687"/>
                  <a:pt x="5731026" y="2536811"/>
                </a:cubicBezTo>
                <a:cubicBezTo>
                  <a:pt x="5737542" y="2536033"/>
                  <a:pt x="5747074" y="2542453"/>
                  <a:pt x="5746199" y="2536422"/>
                </a:cubicBezTo>
                <a:cubicBezTo>
                  <a:pt x="5745421" y="2530295"/>
                  <a:pt x="5746686" y="2527279"/>
                  <a:pt x="5752326" y="2527279"/>
                </a:cubicBezTo>
                <a:cubicBezTo>
                  <a:pt x="5757967" y="2527279"/>
                  <a:pt x="5757967" y="2521151"/>
                  <a:pt x="5763609" y="2520762"/>
                </a:cubicBezTo>
                <a:cubicBezTo>
                  <a:pt x="5769251" y="2520374"/>
                  <a:pt x="5778394" y="2528154"/>
                  <a:pt x="5780145" y="2532920"/>
                </a:cubicBezTo>
                <a:cubicBezTo>
                  <a:pt x="5781798" y="2537687"/>
                  <a:pt x="5792205" y="2533796"/>
                  <a:pt x="5790941" y="2542064"/>
                </a:cubicBezTo>
                <a:cubicBezTo>
                  <a:pt x="5789676" y="2550331"/>
                  <a:pt x="5797847" y="2553833"/>
                  <a:pt x="5797457" y="2546441"/>
                </a:cubicBezTo>
                <a:cubicBezTo>
                  <a:pt x="5796972" y="2539048"/>
                  <a:pt x="5803488" y="2539048"/>
                  <a:pt x="5810005" y="2545564"/>
                </a:cubicBezTo>
                <a:cubicBezTo>
                  <a:pt x="5816522" y="2552082"/>
                  <a:pt x="5827416" y="2551693"/>
                  <a:pt x="5820024" y="2543425"/>
                </a:cubicBezTo>
                <a:cubicBezTo>
                  <a:pt x="5812631" y="2535157"/>
                  <a:pt x="5813118" y="2530780"/>
                  <a:pt x="5819149" y="2526890"/>
                </a:cubicBezTo>
                <a:cubicBezTo>
                  <a:pt x="5825179" y="2522999"/>
                  <a:pt x="5821288" y="2518720"/>
                  <a:pt x="5826929" y="2512591"/>
                </a:cubicBezTo>
                <a:cubicBezTo>
                  <a:pt x="5832571" y="2506464"/>
                  <a:pt x="5833932" y="2494305"/>
                  <a:pt x="5840839" y="2494792"/>
                </a:cubicBezTo>
                <a:cubicBezTo>
                  <a:pt x="5847745" y="2495182"/>
                  <a:pt x="5838212" y="2486524"/>
                  <a:pt x="5846480" y="2489151"/>
                </a:cubicBezTo>
                <a:cubicBezTo>
                  <a:pt x="5854747" y="2491680"/>
                  <a:pt x="5882954" y="2486914"/>
                  <a:pt x="5876437" y="2480007"/>
                </a:cubicBezTo>
                <a:cubicBezTo>
                  <a:pt x="5869921" y="2473005"/>
                  <a:pt x="5863404" y="2469114"/>
                  <a:pt x="5869046" y="2466974"/>
                </a:cubicBezTo>
                <a:cubicBezTo>
                  <a:pt x="5874687" y="2464834"/>
                  <a:pt x="5877702" y="2476992"/>
                  <a:pt x="5887235" y="2478257"/>
                </a:cubicBezTo>
                <a:cubicBezTo>
                  <a:pt x="5896766" y="2479521"/>
                  <a:pt x="5920985" y="2484288"/>
                  <a:pt x="5925363" y="2489928"/>
                </a:cubicBezTo>
                <a:cubicBezTo>
                  <a:pt x="5929740" y="2495570"/>
                  <a:pt x="5938007" y="2484288"/>
                  <a:pt x="5940147" y="2483898"/>
                </a:cubicBezTo>
                <a:cubicBezTo>
                  <a:pt x="5942286" y="2483509"/>
                  <a:pt x="5944913" y="2495182"/>
                  <a:pt x="5947538" y="2494305"/>
                </a:cubicBezTo>
                <a:cubicBezTo>
                  <a:pt x="5950165" y="2493430"/>
                  <a:pt x="5948026" y="2485260"/>
                  <a:pt x="5954931" y="2486524"/>
                </a:cubicBezTo>
                <a:cubicBezTo>
                  <a:pt x="5961934" y="2487789"/>
                  <a:pt x="5965825" y="2493430"/>
                  <a:pt x="5959307" y="2496057"/>
                </a:cubicBezTo>
                <a:cubicBezTo>
                  <a:pt x="5952791" y="2498682"/>
                  <a:pt x="5961448" y="2504324"/>
                  <a:pt x="5952791" y="2509090"/>
                </a:cubicBezTo>
                <a:cubicBezTo>
                  <a:pt x="5944134" y="2513856"/>
                  <a:pt x="5936742" y="2512591"/>
                  <a:pt x="5940244" y="2518233"/>
                </a:cubicBezTo>
                <a:cubicBezTo>
                  <a:pt x="5943746" y="2523874"/>
                  <a:pt x="5945011" y="2530003"/>
                  <a:pt x="5938492" y="2534768"/>
                </a:cubicBezTo>
                <a:cubicBezTo>
                  <a:pt x="5931976" y="2539535"/>
                  <a:pt x="5929836" y="2539535"/>
                  <a:pt x="5936742" y="2544301"/>
                </a:cubicBezTo>
                <a:cubicBezTo>
                  <a:pt x="5943746" y="2549164"/>
                  <a:pt x="5946761" y="2550428"/>
                  <a:pt x="5949776" y="2559085"/>
                </a:cubicBezTo>
                <a:cubicBezTo>
                  <a:pt x="5952791" y="2567741"/>
                  <a:pt x="5960184" y="2558599"/>
                  <a:pt x="5969715" y="2565991"/>
                </a:cubicBezTo>
                <a:cubicBezTo>
                  <a:pt x="5979247" y="2573383"/>
                  <a:pt x="5982749" y="2582039"/>
                  <a:pt x="5988780" y="2581164"/>
                </a:cubicBezTo>
                <a:cubicBezTo>
                  <a:pt x="5994810" y="2580289"/>
                  <a:pt x="6006482" y="2583791"/>
                  <a:pt x="6006093" y="2589431"/>
                </a:cubicBezTo>
                <a:cubicBezTo>
                  <a:pt x="6005607" y="2595073"/>
                  <a:pt x="6019516" y="2603341"/>
                  <a:pt x="6029923" y="2599450"/>
                </a:cubicBezTo>
                <a:cubicBezTo>
                  <a:pt x="6040428" y="2595560"/>
                  <a:pt x="6041206" y="2583888"/>
                  <a:pt x="6046458" y="2576495"/>
                </a:cubicBezTo>
                <a:cubicBezTo>
                  <a:pt x="6051613" y="2569103"/>
                  <a:pt x="6051224" y="2557334"/>
                  <a:pt x="6052489" y="2546537"/>
                </a:cubicBezTo>
                <a:cubicBezTo>
                  <a:pt x="6053850" y="2535643"/>
                  <a:pt x="6048987" y="2516580"/>
                  <a:pt x="6054239" y="2511814"/>
                </a:cubicBezTo>
                <a:cubicBezTo>
                  <a:pt x="6059491" y="2507047"/>
                  <a:pt x="6052975" y="2493624"/>
                  <a:pt x="6056866" y="2490124"/>
                </a:cubicBezTo>
                <a:cubicBezTo>
                  <a:pt x="6060756" y="2486622"/>
                  <a:pt x="6062118" y="2480105"/>
                  <a:pt x="6061631" y="2474463"/>
                </a:cubicBezTo>
                <a:cubicBezTo>
                  <a:pt x="6061146" y="2468822"/>
                  <a:pt x="6071164" y="2457540"/>
                  <a:pt x="6074179" y="2460165"/>
                </a:cubicBezTo>
                <a:close/>
                <a:moveTo>
                  <a:pt x="3760321" y="2456568"/>
                </a:moveTo>
                <a:cubicBezTo>
                  <a:pt x="3754289" y="2459195"/>
                  <a:pt x="3749135" y="2458320"/>
                  <a:pt x="3743008" y="2458320"/>
                </a:cubicBezTo>
                <a:lnTo>
                  <a:pt x="3742832" y="2458404"/>
                </a:lnTo>
                <a:lnTo>
                  <a:pt x="3760031" y="2456666"/>
                </a:lnTo>
                <a:cubicBezTo>
                  <a:pt x="3761975" y="2455790"/>
                  <a:pt x="3763726" y="2456081"/>
                  <a:pt x="3765283" y="2456860"/>
                </a:cubicBezTo>
                <a:lnTo>
                  <a:pt x="3761197" y="2495669"/>
                </a:lnTo>
                <a:lnTo>
                  <a:pt x="3756237" y="2500727"/>
                </a:lnTo>
                <a:lnTo>
                  <a:pt x="3727251" y="2499754"/>
                </a:lnTo>
                <a:lnTo>
                  <a:pt x="3725208" y="2564825"/>
                </a:lnTo>
                <a:lnTo>
                  <a:pt x="3747483" y="2595270"/>
                </a:lnTo>
                <a:cubicBezTo>
                  <a:pt x="3745051" y="2595757"/>
                  <a:pt x="3743106" y="2596145"/>
                  <a:pt x="3742133" y="2596534"/>
                </a:cubicBezTo>
                <a:cubicBezTo>
                  <a:pt x="3736200" y="2598480"/>
                  <a:pt x="3717622" y="2601398"/>
                  <a:pt x="3711785" y="2598480"/>
                </a:cubicBezTo>
                <a:lnTo>
                  <a:pt x="3710498" y="2598378"/>
                </a:lnTo>
                <a:lnTo>
                  <a:pt x="3702800" y="2597345"/>
                </a:lnTo>
                <a:lnTo>
                  <a:pt x="3698052" y="2597390"/>
                </a:lnTo>
                <a:lnTo>
                  <a:pt x="3695619" y="2597197"/>
                </a:lnTo>
                <a:lnTo>
                  <a:pt x="3688919" y="2597476"/>
                </a:lnTo>
                <a:lnTo>
                  <a:pt x="3688295" y="2597482"/>
                </a:lnTo>
                <a:lnTo>
                  <a:pt x="3686133" y="2597592"/>
                </a:lnTo>
                <a:lnTo>
                  <a:pt x="3674691" y="2598069"/>
                </a:lnTo>
                <a:lnTo>
                  <a:pt x="3668884" y="2598473"/>
                </a:lnTo>
                <a:lnTo>
                  <a:pt x="3668987" y="2598576"/>
                </a:lnTo>
                <a:cubicBezTo>
                  <a:pt x="3668987" y="2598576"/>
                  <a:pt x="3671310" y="2598394"/>
                  <a:pt x="3674884" y="2598166"/>
                </a:cubicBezTo>
                <a:lnTo>
                  <a:pt x="3686133" y="2597592"/>
                </a:lnTo>
                <a:lnTo>
                  <a:pt x="3688919" y="2597476"/>
                </a:lnTo>
                <a:lnTo>
                  <a:pt x="3698052" y="2597390"/>
                </a:lnTo>
                <a:lnTo>
                  <a:pt x="3710498" y="2598378"/>
                </a:lnTo>
                <a:lnTo>
                  <a:pt x="3711979" y="2598576"/>
                </a:lnTo>
                <a:cubicBezTo>
                  <a:pt x="3717912" y="2601495"/>
                  <a:pt x="3736491" y="2598576"/>
                  <a:pt x="3742327" y="2596631"/>
                </a:cubicBezTo>
                <a:lnTo>
                  <a:pt x="3748955" y="2595167"/>
                </a:lnTo>
                <a:lnTo>
                  <a:pt x="3747580" y="2595365"/>
                </a:lnTo>
                <a:lnTo>
                  <a:pt x="3725305" y="2564921"/>
                </a:lnTo>
                <a:lnTo>
                  <a:pt x="3727348" y="2499850"/>
                </a:lnTo>
                <a:lnTo>
                  <a:pt x="3756334" y="2500823"/>
                </a:lnTo>
                <a:lnTo>
                  <a:pt x="3761294" y="2495765"/>
                </a:lnTo>
                <a:lnTo>
                  <a:pt x="3765379" y="2456956"/>
                </a:lnTo>
                <a:cubicBezTo>
                  <a:pt x="3768492" y="2458415"/>
                  <a:pt x="3770534" y="2461917"/>
                  <a:pt x="3770534" y="2461917"/>
                </a:cubicBezTo>
                <a:cubicBezTo>
                  <a:pt x="3770534" y="2461917"/>
                  <a:pt x="3772188" y="2468044"/>
                  <a:pt x="3775690" y="2466294"/>
                </a:cubicBezTo>
                <a:cubicBezTo>
                  <a:pt x="3779191" y="2464543"/>
                  <a:pt x="3788723" y="2461917"/>
                  <a:pt x="3787848" y="2465419"/>
                </a:cubicBezTo>
                <a:cubicBezTo>
                  <a:pt x="3787070" y="2468920"/>
                  <a:pt x="3790474" y="2476701"/>
                  <a:pt x="3793976" y="2474950"/>
                </a:cubicBezTo>
                <a:cubicBezTo>
                  <a:pt x="3797380" y="2473297"/>
                  <a:pt x="3806036" y="2480203"/>
                  <a:pt x="3810413" y="2480203"/>
                </a:cubicBezTo>
                <a:cubicBezTo>
                  <a:pt x="3814693" y="2480203"/>
                  <a:pt x="3819070" y="2480203"/>
                  <a:pt x="3819070" y="2477577"/>
                </a:cubicBezTo>
                <a:lnTo>
                  <a:pt x="3819188" y="2477406"/>
                </a:lnTo>
                <a:lnTo>
                  <a:pt x="3810607" y="2480010"/>
                </a:lnTo>
                <a:cubicBezTo>
                  <a:pt x="3806327" y="2480010"/>
                  <a:pt x="3797671" y="2473006"/>
                  <a:pt x="3794169" y="2474757"/>
                </a:cubicBezTo>
                <a:cubicBezTo>
                  <a:pt x="3790667" y="2476508"/>
                  <a:pt x="3787166" y="2468726"/>
                  <a:pt x="3788041" y="2465225"/>
                </a:cubicBezTo>
                <a:cubicBezTo>
                  <a:pt x="3788917" y="2461724"/>
                  <a:pt x="3779385" y="2464349"/>
                  <a:pt x="3775883" y="2466101"/>
                </a:cubicBezTo>
                <a:cubicBezTo>
                  <a:pt x="3772479" y="2467851"/>
                  <a:pt x="3770727" y="2461724"/>
                  <a:pt x="3770727" y="2461724"/>
                </a:cubicBezTo>
                <a:cubicBezTo>
                  <a:pt x="3770727" y="2461724"/>
                  <a:pt x="3768685" y="2458320"/>
                  <a:pt x="3765573" y="2456763"/>
                </a:cubicBezTo>
                <a:cubicBezTo>
                  <a:pt x="3764114" y="2456082"/>
                  <a:pt x="3762363" y="2455693"/>
                  <a:pt x="3760321" y="2456568"/>
                </a:cubicBezTo>
                <a:close/>
                <a:moveTo>
                  <a:pt x="3943566" y="2455641"/>
                </a:moveTo>
                <a:lnTo>
                  <a:pt x="3943474" y="2455692"/>
                </a:lnTo>
                <a:cubicBezTo>
                  <a:pt x="3942453" y="2458172"/>
                  <a:pt x="3941699" y="2465175"/>
                  <a:pt x="3941699" y="2472057"/>
                </a:cubicBezTo>
                <a:lnTo>
                  <a:pt x="3944447" y="2487691"/>
                </a:lnTo>
                <a:lnTo>
                  <a:pt x="3944542" y="2487596"/>
                </a:lnTo>
                <a:cubicBezTo>
                  <a:pt x="3942549" y="2485601"/>
                  <a:pt x="3941795" y="2478866"/>
                  <a:pt x="3941795" y="2471997"/>
                </a:cubicBezTo>
                <a:close/>
                <a:moveTo>
                  <a:pt x="6448945" y="2454526"/>
                </a:moveTo>
                <a:cubicBezTo>
                  <a:pt x="6447388" y="2450830"/>
                  <a:pt x="6472288" y="2459292"/>
                  <a:pt x="6466744" y="2463183"/>
                </a:cubicBezTo>
                <a:cubicBezTo>
                  <a:pt x="6461103" y="2467074"/>
                  <a:pt x="6449820" y="2456666"/>
                  <a:pt x="6448945" y="2454526"/>
                </a:cubicBezTo>
                <a:close/>
                <a:moveTo>
                  <a:pt x="2011929" y="2438719"/>
                </a:moveTo>
                <a:cubicBezTo>
                  <a:pt x="2008027" y="2439156"/>
                  <a:pt x="2002969" y="2440323"/>
                  <a:pt x="1999224" y="2440323"/>
                </a:cubicBezTo>
                <a:cubicBezTo>
                  <a:pt x="1991734" y="2440323"/>
                  <a:pt x="1984147" y="2446062"/>
                  <a:pt x="1976074" y="2450731"/>
                </a:cubicBezTo>
                <a:cubicBezTo>
                  <a:pt x="1968001" y="2455302"/>
                  <a:pt x="1963430" y="2455302"/>
                  <a:pt x="1959345" y="2459388"/>
                </a:cubicBezTo>
                <a:cubicBezTo>
                  <a:pt x="1955357" y="2463473"/>
                  <a:pt x="1948937" y="2465807"/>
                  <a:pt x="1942615" y="2463473"/>
                </a:cubicBezTo>
                <a:lnTo>
                  <a:pt x="1941858" y="2463455"/>
                </a:lnTo>
                <a:lnTo>
                  <a:pt x="1942808" y="2463668"/>
                </a:lnTo>
                <a:cubicBezTo>
                  <a:pt x="1949131" y="2465905"/>
                  <a:pt x="1955453" y="2463668"/>
                  <a:pt x="1959538" y="2459583"/>
                </a:cubicBezTo>
                <a:cubicBezTo>
                  <a:pt x="1963526" y="2455497"/>
                  <a:pt x="1968195" y="2455595"/>
                  <a:pt x="1976268" y="2450926"/>
                </a:cubicBezTo>
                <a:cubicBezTo>
                  <a:pt x="1984341" y="2446257"/>
                  <a:pt x="1991928" y="2440519"/>
                  <a:pt x="1999418" y="2440519"/>
                </a:cubicBezTo>
                <a:cubicBezTo>
                  <a:pt x="2003162" y="2440519"/>
                  <a:pt x="2008220" y="2439376"/>
                  <a:pt x="2012123" y="2438950"/>
                </a:cubicBezTo>
                <a:lnTo>
                  <a:pt x="2017699" y="2441591"/>
                </a:lnTo>
                <a:lnTo>
                  <a:pt x="2017704" y="2441490"/>
                </a:lnTo>
                <a:cubicBezTo>
                  <a:pt x="2018580" y="2438573"/>
                  <a:pt x="2015832" y="2438281"/>
                  <a:pt x="2011929" y="2438719"/>
                </a:cubicBezTo>
                <a:close/>
                <a:moveTo>
                  <a:pt x="5612717" y="2435334"/>
                </a:moveTo>
                <a:cubicBezTo>
                  <a:pt x="5622241" y="2434988"/>
                  <a:pt x="5644582" y="2440058"/>
                  <a:pt x="5644655" y="2447425"/>
                </a:cubicBezTo>
                <a:cubicBezTo>
                  <a:pt x="5644655" y="2457250"/>
                  <a:pt x="5630259" y="2449760"/>
                  <a:pt x="5626174" y="2446258"/>
                </a:cubicBezTo>
                <a:cubicBezTo>
                  <a:pt x="5622089" y="2442854"/>
                  <a:pt x="5612265" y="2442854"/>
                  <a:pt x="5608764" y="2437602"/>
                </a:cubicBezTo>
                <a:cubicBezTo>
                  <a:pt x="5607791" y="2436167"/>
                  <a:pt x="5609542" y="2435450"/>
                  <a:pt x="5612717" y="2435334"/>
                </a:cubicBezTo>
                <a:close/>
                <a:moveTo>
                  <a:pt x="1909009" y="2433502"/>
                </a:moveTo>
                <a:cubicBezTo>
                  <a:pt x="1907137" y="2434220"/>
                  <a:pt x="1904973" y="2436530"/>
                  <a:pt x="1903805" y="2439156"/>
                </a:cubicBezTo>
                <a:lnTo>
                  <a:pt x="1896005" y="2442578"/>
                </a:lnTo>
                <a:lnTo>
                  <a:pt x="1896183" y="2442585"/>
                </a:lnTo>
                <a:cubicBezTo>
                  <a:pt x="1899940" y="2442512"/>
                  <a:pt x="1902834" y="2441782"/>
                  <a:pt x="1904001" y="2439156"/>
                </a:cubicBezTo>
                <a:lnTo>
                  <a:pt x="1909105" y="2433611"/>
                </a:lnTo>
                <a:close/>
                <a:moveTo>
                  <a:pt x="6416460" y="2432951"/>
                </a:moveTo>
                <a:cubicBezTo>
                  <a:pt x="6418658" y="2433310"/>
                  <a:pt x="6421698" y="2434659"/>
                  <a:pt x="6424628" y="2436386"/>
                </a:cubicBezTo>
                <a:lnTo>
                  <a:pt x="6425680" y="2437598"/>
                </a:lnTo>
                <a:lnTo>
                  <a:pt x="6428822" y="2439181"/>
                </a:lnTo>
                <a:cubicBezTo>
                  <a:pt x="6432696" y="2442106"/>
                  <a:pt x="6435254" y="2445188"/>
                  <a:pt x="6433284" y="2446355"/>
                </a:cubicBezTo>
                <a:cubicBezTo>
                  <a:pt x="6428130" y="2449371"/>
                  <a:pt x="6415096" y="2444118"/>
                  <a:pt x="6413345" y="2435462"/>
                </a:cubicBezTo>
                <a:cubicBezTo>
                  <a:pt x="6412907" y="2433225"/>
                  <a:pt x="6414263" y="2432592"/>
                  <a:pt x="6416460" y="2432951"/>
                </a:cubicBezTo>
                <a:close/>
                <a:moveTo>
                  <a:pt x="3942218" y="2432155"/>
                </a:moveTo>
                <a:lnTo>
                  <a:pt x="3947086" y="2441199"/>
                </a:lnTo>
                <a:lnTo>
                  <a:pt x="3950467" y="2451670"/>
                </a:lnTo>
                <a:lnTo>
                  <a:pt x="3950573" y="2451607"/>
                </a:lnTo>
                <a:cubicBezTo>
                  <a:pt x="3950573" y="2449857"/>
                  <a:pt x="3949405" y="2446404"/>
                  <a:pt x="3947849" y="2442732"/>
                </a:cubicBezTo>
                <a:lnTo>
                  <a:pt x="3942889" y="2432738"/>
                </a:lnTo>
                <a:lnTo>
                  <a:pt x="3942597" y="2432738"/>
                </a:lnTo>
                <a:close/>
                <a:moveTo>
                  <a:pt x="3958548" y="2431667"/>
                </a:moveTo>
                <a:lnTo>
                  <a:pt x="3955910" y="2432669"/>
                </a:lnTo>
                <a:lnTo>
                  <a:pt x="3954926" y="2442245"/>
                </a:lnTo>
                <a:cubicBezTo>
                  <a:pt x="3955898" y="2446768"/>
                  <a:pt x="3957965" y="2452288"/>
                  <a:pt x="3960494" y="2457929"/>
                </a:cubicBezTo>
                <a:cubicBezTo>
                  <a:pt x="3966622" y="2471352"/>
                  <a:pt x="3956604" y="2478355"/>
                  <a:pt x="3958354" y="2492653"/>
                </a:cubicBezTo>
                <a:cubicBezTo>
                  <a:pt x="3960008" y="2507049"/>
                  <a:pt x="3974500" y="2530003"/>
                  <a:pt x="3979558" y="2522611"/>
                </a:cubicBezTo>
                <a:lnTo>
                  <a:pt x="3980131" y="2519364"/>
                </a:lnTo>
                <a:lnTo>
                  <a:pt x="3974319" y="2498916"/>
                </a:lnTo>
                <a:cubicBezTo>
                  <a:pt x="3971826" y="2490976"/>
                  <a:pt x="3969880" y="2482976"/>
                  <a:pt x="3971777" y="2478065"/>
                </a:cubicBezTo>
                <a:lnTo>
                  <a:pt x="3972845" y="2471275"/>
                </a:lnTo>
                <a:lnTo>
                  <a:pt x="3972651" y="2471255"/>
                </a:lnTo>
                <a:cubicBezTo>
                  <a:pt x="3972943" y="2456762"/>
                  <a:pt x="3965162" y="2431667"/>
                  <a:pt x="3958548" y="2431667"/>
                </a:cubicBezTo>
                <a:close/>
                <a:moveTo>
                  <a:pt x="5726164" y="2424568"/>
                </a:moveTo>
                <a:cubicBezTo>
                  <a:pt x="5728206" y="2426125"/>
                  <a:pt x="5730541" y="2428556"/>
                  <a:pt x="5732194" y="2431182"/>
                </a:cubicBezTo>
                <a:cubicBezTo>
                  <a:pt x="5731513" y="2431571"/>
                  <a:pt x="5730833" y="2432058"/>
                  <a:pt x="5730248" y="2432446"/>
                </a:cubicBezTo>
                <a:cubicBezTo>
                  <a:pt x="5729471" y="2433030"/>
                  <a:pt x="5728692" y="2433614"/>
                  <a:pt x="5728304" y="2434197"/>
                </a:cubicBezTo>
                <a:cubicBezTo>
                  <a:pt x="5727623" y="2435170"/>
                  <a:pt x="5726650" y="2436240"/>
                  <a:pt x="5725677" y="2437504"/>
                </a:cubicBezTo>
                <a:cubicBezTo>
                  <a:pt x="5719452" y="2444896"/>
                  <a:pt x="5708656" y="2455498"/>
                  <a:pt x="5701166" y="2451510"/>
                </a:cubicBezTo>
                <a:cubicBezTo>
                  <a:pt x="5697324" y="2449419"/>
                  <a:pt x="5696862" y="2445043"/>
                  <a:pt x="5698759" y="2440605"/>
                </a:cubicBezTo>
                <a:lnTo>
                  <a:pt x="5710504" y="2429334"/>
                </a:lnTo>
                <a:lnTo>
                  <a:pt x="5710502" y="2429333"/>
                </a:lnTo>
                <a:cubicBezTo>
                  <a:pt x="5712448" y="2428555"/>
                  <a:pt x="5714588" y="2427971"/>
                  <a:pt x="5716825" y="2427777"/>
                </a:cubicBezTo>
                <a:cubicBezTo>
                  <a:pt x="5717019" y="2427777"/>
                  <a:pt x="5717116" y="2427777"/>
                  <a:pt x="5717214" y="2427777"/>
                </a:cubicBezTo>
                <a:cubicBezTo>
                  <a:pt x="5718187" y="2427679"/>
                  <a:pt x="5719062" y="2427485"/>
                  <a:pt x="5719840" y="2427291"/>
                </a:cubicBezTo>
                <a:lnTo>
                  <a:pt x="5716922" y="2432835"/>
                </a:lnTo>
                <a:lnTo>
                  <a:pt x="5716923" y="2432835"/>
                </a:lnTo>
                <a:cubicBezTo>
                  <a:pt x="5718285" y="2431863"/>
                  <a:pt x="5719063" y="2429431"/>
                  <a:pt x="5719841" y="2427291"/>
                </a:cubicBezTo>
                <a:cubicBezTo>
                  <a:pt x="5722273" y="2426708"/>
                  <a:pt x="5724412" y="2425735"/>
                  <a:pt x="5726164" y="2424568"/>
                </a:cubicBezTo>
                <a:close/>
                <a:moveTo>
                  <a:pt x="6433772" y="2415911"/>
                </a:moveTo>
                <a:cubicBezTo>
                  <a:pt x="6437078" y="2408616"/>
                  <a:pt x="6451960" y="2442855"/>
                  <a:pt x="6449431" y="2442368"/>
                </a:cubicBezTo>
                <a:cubicBezTo>
                  <a:pt x="6446805" y="2441978"/>
                  <a:pt x="6429394" y="2425443"/>
                  <a:pt x="6433772" y="2415911"/>
                </a:cubicBezTo>
                <a:close/>
                <a:moveTo>
                  <a:pt x="5764096" y="2410925"/>
                </a:moveTo>
                <a:cubicBezTo>
                  <a:pt x="5770102" y="2410122"/>
                  <a:pt x="5774454" y="2409831"/>
                  <a:pt x="5773627" y="2412117"/>
                </a:cubicBezTo>
                <a:cubicBezTo>
                  <a:pt x="5772071" y="2416104"/>
                  <a:pt x="5743573" y="2424470"/>
                  <a:pt x="5732387" y="2431083"/>
                </a:cubicBezTo>
                <a:cubicBezTo>
                  <a:pt x="5730636" y="2428555"/>
                  <a:pt x="5728302" y="2426123"/>
                  <a:pt x="5726260" y="2424567"/>
                </a:cubicBezTo>
                <a:cubicBezTo>
                  <a:pt x="5726843" y="2424177"/>
                  <a:pt x="5727329" y="2423789"/>
                  <a:pt x="5727913" y="2423400"/>
                </a:cubicBezTo>
                <a:cubicBezTo>
                  <a:pt x="5733652" y="2418829"/>
                  <a:pt x="5736861" y="2412408"/>
                  <a:pt x="5744642" y="2412798"/>
                </a:cubicBezTo>
                <a:cubicBezTo>
                  <a:pt x="5750430" y="2413041"/>
                  <a:pt x="5758090" y="2411728"/>
                  <a:pt x="5764096" y="2410925"/>
                </a:cubicBezTo>
                <a:close/>
                <a:moveTo>
                  <a:pt x="5702431" y="2410464"/>
                </a:moveTo>
                <a:cubicBezTo>
                  <a:pt x="5718091" y="2412798"/>
                  <a:pt x="5706419" y="2415619"/>
                  <a:pt x="5696012" y="2416300"/>
                </a:cubicBezTo>
                <a:cubicBezTo>
                  <a:pt x="5685604" y="2416883"/>
                  <a:pt x="5671695" y="2425540"/>
                  <a:pt x="5656133" y="2424957"/>
                </a:cubicBezTo>
                <a:cubicBezTo>
                  <a:pt x="5640472" y="2424471"/>
                  <a:pt x="5626660" y="2423887"/>
                  <a:pt x="5624326" y="2419218"/>
                </a:cubicBezTo>
                <a:cubicBezTo>
                  <a:pt x="5621797" y="2414063"/>
                  <a:pt x="5645239" y="2408227"/>
                  <a:pt x="5660801" y="2413966"/>
                </a:cubicBezTo>
                <a:cubicBezTo>
                  <a:pt x="5676363" y="2419704"/>
                  <a:pt x="5686770" y="2408129"/>
                  <a:pt x="5702431" y="2410464"/>
                </a:cubicBezTo>
                <a:close/>
                <a:moveTo>
                  <a:pt x="5596472" y="2409151"/>
                </a:moveTo>
                <a:cubicBezTo>
                  <a:pt x="5603852" y="2411194"/>
                  <a:pt x="5610514" y="2414842"/>
                  <a:pt x="5608764" y="2418635"/>
                </a:cubicBezTo>
                <a:cubicBezTo>
                  <a:pt x="5605359" y="2426125"/>
                  <a:pt x="5595535" y="2419802"/>
                  <a:pt x="5581042" y="2426708"/>
                </a:cubicBezTo>
                <a:cubicBezTo>
                  <a:pt x="5566647" y="2433614"/>
                  <a:pt x="5554489" y="2424373"/>
                  <a:pt x="5552738" y="2422039"/>
                </a:cubicBezTo>
                <a:cubicBezTo>
                  <a:pt x="5549042" y="2417079"/>
                  <a:pt x="5556240" y="2407644"/>
                  <a:pt x="5561978" y="2411631"/>
                </a:cubicBezTo>
                <a:cubicBezTo>
                  <a:pt x="5567717" y="2415619"/>
                  <a:pt x="5577541" y="2414550"/>
                  <a:pt x="5579876" y="2409297"/>
                </a:cubicBezTo>
                <a:cubicBezTo>
                  <a:pt x="5580994" y="2406671"/>
                  <a:pt x="5589091" y="2407109"/>
                  <a:pt x="5596472" y="2409151"/>
                </a:cubicBezTo>
                <a:close/>
                <a:moveTo>
                  <a:pt x="3884490" y="2404439"/>
                </a:moveTo>
                <a:lnTo>
                  <a:pt x="3860990" y="2407935"/>
                </a:lnTo>
                <a:lnTo>
                  <a:pt x="3860863" y="2408119"/>
                </a:lnTo>
                <a:lnTo>
                  <a:pt x="3884322" y="2404629"/>
                </a:lnTo>
                <a:close/>
                <a:moveTo>
                  <a:pt x="6394661" y="2401550"/>
                </a:moveTo>
                <a:cubicBezTo>
                  <a:pt x="6397618" y="2402440"/>
                  <a:pt x="6401466" y="2404179"/>
                  <a:pt x="6405150" y="2406185"/>
                </a:cubicBezTo>
                <a:lnTo>
                  <a:pt x="6406452" y="2407365"/>
                </a:lnTo>
                <a:lnTo>
                  <a:pt x="6410421" y="2409322"/>
                </a:lnTo>
                <a:cubicBezTo>
                  <a:pt x="6415305" y="2412515"/>
                  <a:pt x="6418634" y="2415656"/>
                  <a:pt x="6416846" y="2416787"/>
                </a:cubicBezTo>
                <a:cubicBezTo>
                  <a:pt x="6412080" y="2419801"/>
                  <a:pt x="6389029" y="2407255"/>
                  <a:pt x="6389515" y="2402003"/>
                </a:cubicBezTo>
                <a:cubicBezTo>
                  <a:pt x="6389636" y="2400617"/>
                  <a:pt x="6391703" y="2400659"/>
                  <a:pt x="6394661" y="2401550"/>
                </a:cubicBezTo>
                <a:close/>
                <a:moveTo>
                  <a:pt x="6351775" y="2382062"/>
                </a:moveTo>
                <a:cubicBezTo>
                  <a:pt x="6352554" y="2378172"/>
                  <a:pt x="6371327" y="2393345"/>
                  <a:pt x="6368213" y="2395485"/>
                </a:cubicBezTo>
                <a:cubicBezTo>
                  <a:pt x="6365198" y="2397722"/>
                  <a:pt x="6351387" y="2384203"/>
                  <a:pt x="6351775" y="2382062"/>
                </a:cubicBezTo>
                <a:close/>
                <a:moveTo>
                  <a:pt x="3693766" y="2380980"/>
                </a:moveTo>
                <a:cubicBezTo>
                  <a:pt x="3690508" y="2380652"/>
                  <a:pt x="3686593" y="2380652"/>
                  <a:pt x="3683966" y="2381965"/>
                </a:cubicBezTo>
                <a:lnTo>
                  <a:pt x="3683934" y="2382036"/>
                </a:lnTo>
                <a:lnTo>
                  <a:pt x="3693475" y="2381078"/>
                </a:lnTo>
                <a:cubicBezTo>
                  <a:pt x="3696734" y="2381406"/>
                  <a:pt x="3699335" y="2382062"/>
                  <a:pt x="3699335" y="2382062"/>
                </a:cubicBezTo>
                <a:cubicBezTo>
                  <a:pt x="3699335" y="2382062"/>
                  <a:pt x="3700211" y="2386439"/>
                  <a:pt x="3708868" y="2386439"/>
                </a:cubicBezTo>
                <a:cubicBezTo>
                  <a:pt x="3717524" y="2386439"/>
                  <a:pt x="3721902" y="2382937"/>
                  <a:pt x="3721902" y="2389066"/>
                </a:cubicBezTo>
                <a:cubicBezTo>
                  <a:pt x="3721902" y="2395096"/>
                  <a:pt x="3722777" y="2402002"/>
                  <a:pt x="3725404" y="2404628"/>
                </a:cubicBezTo>
                <a:cubicBezTo>
                  <a:pt x="3727932" y="2407157"/>
                  <a:pt x="3718400" y="2428848"/>
                  <a:pt x="3722777" y="2432349"/>
                </a:cubicBezTo>
                <a:cubicBezTo>
                  <a:pt x="3727154" y="2435850"/>
                  <a:pt x="3733185" y="2443631"/>
                  <a:pt x="3732310" y="2448009"/>
                </a:cubicBezTo>
                <a:cubicBezTo>
                  <a:pt x="3731433" y="2452386"/>
                  <a:pt x="3728808" y="2462793"/>
                  <a:pt x="3732310" y="2463669"/>
                </a:cubicBezTo>
                <a:lnTo>
                  <a:pt x="3732587" y="2463519"/>
                </a:lnTo>
                <a:lnTo>
                  <a:pt x="3730958" y="2457055"/>
                </a:lnTo>
                <a:cubicBezTo>
                  <a:pt x="3731286" y="2453797"/>
                  <a:pt x="3732162" y="2450101"/>
                  <a:pt x="3732600" y="2447912"/>
                </a:cubicBezTo>
                <a:cubicBezTo>
                  <a:pt x="3733475" y="2443535"/>
                  <a:pt x="3727445" y="2435753"/>
                  <a:pt x="3723068" y="2432251"/>
                </a:cubicBezTo>
                <a:cubicBezTo>
                  <a:pt x="3718787" y="2428847"/>
                  <a:pt x="3728320" y="2407157"/>
                  <a:pt x="3725694" y="2404530"/>
                </a:cubicBezTo>
                <a:cubicBezTo>
                  <a:pt x="3723068" y="2402001"/>
                  <a:pt x="3722193" y="2394999"/>
                  <a:pt x="3722193" y="2388968"/>
                </a:cubicBezTo>
                <a:cubicBezTo>
                  <a:pt x="3722193" y="2382840"/>
                  <a:pt x="3717815" y="2386342"/>
                  <a:pt x="3709158" y="2386342"/>
                </a:cubicBezTo>
                <a:cubicBezTo>
                  <a:pt x="3700501" y="2386342"/>
                  <a:pt x="3699626" y="2381965"/>
                  <a:pt x="3699626" y="2381965"/>
                </a:cubicBezTo>
                <a:cubicBezTo>
                  <a:pt x="3699626" y="2381965"/>
                  <a:pt x="3697025" y="2381308"/>
                  <a:pt x="3693766" y="2380980"/>
                </a:cubicBezTo>
                <a:close/>
                <a:moveTo>
                  <a:pt x="5378207" y="2363631"/>
                </a:moveTo>
                <a:cubicBezTo>
                  <a:pt x="5387824" y="2364871"/>
                  <a:pt x="5397647" y="2368202"/>
                  <a:pt x="5401683" y="2371071"/>
                </a:cubicBezTo>
                <a:cubicBezTo>
                  <a:pt x="5409758" y="2376810"/>
                  <a:pt x="5442731" y="2388385"/>
                  <a:pt x="5443314" y="2380312"/>
                </a:cubicBezTo>
                <a:cubicBezTo>
                  <a:pt x="5443898" y="2372239"/>
                  <a:pt x="5465296" y="2390719"/>
                  <a:pt x="5483777" y="2384981"/>
                </a:cubicBezTo>
                <a:cubicBezTo>
                  <a:pt x="5502257" y="2379242"/>
                  <a:pt x="5514415" y="2380993"/>
                  <a:pt x="5506926" y="2385564"/>
                </a:cubicBezTo>
                <a:cubicBezTo>
                  <a:pt x="5499436" y="2390233"/>
                  <a:pt x="5476288" y="2394221"/>
                  <a:pt x="5487278" y="2398889"/>
                </a:cubicBezTo>
                <a:cubicBezTo>
                  <a:pt x="5498269" y="2403461"/>
                  <a:pt x="5520835" y="2397139"/>
                  <a:pt x="5521419" y="2404045"/>
                </a:cubicBezTo>
                <a:cubicBezTo>
                  <a:pt x="5522002" y="2411048"/>
                  <a:pt x="5552641" y="2407546"/>
                  <a:pt x="5540969" y="2416202"/>
                </a:cubicBezTo>
                <a:cubicBezTo>
                  <a:pt x="5529394" y="2424860"/>
                  <a:pt x="5521905" y="2409881"/>
                  <a:pt x="5517819" y="2415619"/>
                </a:cubicBezTo>
                <a:cubicBezTo>
                  <a:pt x="5513832" y="2421358"/>
                  <a:pt x="5502257" y="2412702"/>
                  <a:pt x="5491850" y="2414452"/>
                </a:cubicBezTo>
                <a:cubicBezTo>
                  <a:pt x="5481442" y="2416202"/>
                  <a:pt x="5454888" y="2415619"/>
                  <a:pt x="5443314" y="2406379"/>
                </a:cubicBezTo>
                <a:cubicBezTo>
                  <a:pt x="5431837" y="2397139"/>
                  <a:pt x="5408687" y="2391887"/>
                  <a:pt x="5406354" y="2397139"/>
                </a:cubicBezTo>
                <a:cubicBezTo>
                  <a:pt x="5404018" y="2402294"/>
                  <a:pt x="5379118" y="2395388"/>
                  <a:pt x="5371629" y="2394221"/>
                </a:cubicBezTo>
                <a:cubicBezTo>
                  <a:pt x="5364139" y="2393054"/>
                  <a:pt x="5366474" y="2383229"/>
                  <a:pt x="5361222" y="2383229"/>
                </a:cubicBezTo>
                <a:cubicBezTo>
                  <a:pt x="5355969" y="2383229"/>
                  <a:pt x="5348479" y="2387218"/>
                  <a:pt x="5346729" y="2380312"/>
                </a:cubicBezTo>
                <a:cubicBezTo>
                  <a:pt x="5344103" y="2369904"/>
                  <a:pt x="5349647" y="2379728"/>
                  <a:pt x="5355969" y="2368737"/>
                </a:cubicBezTo>
                <a:cubicBezTo>
                  <a:pt x="5359179" y="2363241"/>
                  <a:pt x="5368590" y="2362391"/>
                  <a:pt x="5378207" y="2363631"/>
                </a:cubicBezTo>
                <a:close/>
                <a:moveTo>
                  <a:pt x="3575057" y="2358932"/>
                </a:moveTo>
                <a:cubicBezTo>
                  <a:pt x="3568834" y="2358973"/>
                  <a:pt x="3564110" y="2359083"/>
                  <a:pt x="3562578" y="2359301"/>
                </a:cubicBezTo>
                <a:lnTo>
                  <a:pt x="3562405" y="2359395"/>
                </a:lnTo>
                <a:lnTo>
                  <a:pt x="3574766" y="2359030"/>
                </a:lnTo>
                <a:cubicBezTo>
                  <a:pt x="3593436" y="2358907"/>
                  <a:pt x="3625608" y="2359399"/>
                  <a:pt x="3625608" y="2359399"/>
                </a:cubicBezTo>
                <a:cubicBezTo>
                  <a:pt x="3625608" y="2359399"/>
                  <a:pt x="3630860" y="2368153"/>
                  <a:pt x="3629108" y="2375935"/>
                </a:cubicBezTo>
                <a:cubicBezTo>
                  <a:pt x="3627358" y="2383814"/>
                  <a:pt x="3632513" y="2380312"/>
                  <a:pt x="3636890" y="2390719"/>
                </a:cubicBezTo>
                <a:cubicBezTo>
                  <a:pt x="3641170" y="2401127"/>
                  <a:pt x="3644671" y="2405504"/>
                  <a:pt x="3653329" y="2402877"/>
                </a:cubicBezTo>
                <a:cubicBezTo>
                  <a:pt x="3661985" y="2400251"/>
                  <a:pt x="3672393" y="2398500"/>
                  <a:pt x="3675895" y="2399376"/>
                </a:cubicBezTo>
                <a:lnTo>
                  <a:pt x="3675919" y="2399320"/>
                </a:lnTo>
                <a:lnTo>
                  <a:pt x="3653620" y="2402780"/>
                </a:lnTo>
                <a:cubicBezTo>
                  <a:pt x="3644962" y="2405406"/>
                  <a:pt x="3641558" y="2401030"/>
                  <a:pt x="3637181" y="2390622"/>
                </a:cubicBezTo>
                <a:cubicBezTo>
                  <a:pt x="3632901" y="2380214"/>
                  <a:pt x="3627649" y="2383618"/>
                  <a:pt x="3629399" y="2375837"/>
                </a:cubicBezTo>
                <a:cubicBezTo>
                  <a:pt x="3631151" y="2367959"/>
                  <a:pt x="3625899" y="2359301"/>
                  <a:pt x="3625899" y="2359301"/>
                </a:cubicBezTo>
                <a:cubicBezTo>
                  <a:pt x="3625899" y="2359301"/>
                  <a:pt x="3593728" y="2358809"/>
                  <a:pt x="3575057" y="2358932"/>
                </a:cubicBezTo>
                <a:close/>
                <a:moveTo>
                  <a:pt x="6314814" y="2357843"/>
                </a:moveTo>
                <a:cubicBezTo>
                  <a:pt x="6315885" y="2352591"/>
                  <a:pt x="6351775" y="2378074"/>
                  <a:pt x="6339131" y="2386147"/>
                </a:cubicBezTo>
                <a:cubicBezTo>
                  <a:pt x="6332225" y="2390622"/>
                  <a:pt x="6313648" y="2363095"/>
                  <a:pt x="6314814" y="2357843"/>
                </a:cubicBezTo>
                <a:close/>
                <a:moveTo>
                  <a:pt x="6259472" y="2336518"/>
                </a:moveTo>
                <a:cubicBezTo>
                  <a:pt x="6262147" y="2334718"/>
                  <a:pt x="6265308" y="2334158"/>
                  <a:pt x="6267253" y="2336541"/>
                </a:cubicBezTo>
                <a:cubicBezTo>
                  <a:pt x="6271339" y="2341114"/>
                  <a:pt x="6261514" y="2349283"/>
                  <a:pt x="6261514" y="2353855"/>
                </a:cubicBezTo>
                <a:cubicBezTo>
                  <a:pt x="6261514" y="2358427"/>
                  <a:pt x="6236614" y="2374087"/>
                  <a:pt x="6221051" y="2374087"/>
                </a:cubicBezTo>
                <a:cubicBezTo>
                  <a:pt x="6205489" y="2374087"/>
                  <a:pt x="6188662" y="2364847"/>
                  <a:pt x="6189246" y="2359594"/>
                </a:cubicBezTo>
                <a:cubicBezTo>
                  <a:pt x="6190218" y="2351229"/>
                  <a:pt x="6216480" y="2363582"/>
                  <a:pt x="6230876" y="2357843"/>
                </a:cubicBezTo>
                <a:cubicBezTo>
                  <a:pt x="6245368" y="2352007"/>
                  <a:pt x="6254609" y="2349089"/>
                  <a:pt x="6254609" y="2343934"/>
                </a:cubicBezTo>
                <a:cubicBezTo>
                  <a:pt x="6254609" y="2341356"/>
                  <a:pt x="6256797" y="2338317"/>
                  <a:pt x="6259472" y="2336518"/>
                </a:cubicBezTo>
                <a:close/>
                <a:moveTo>
                  <a:pt x="1917119" y="2325805"/>
                </a:moveTo>
                <a:lnTo>
                  <a:pt x="1909951" y="2327875"/>
                </a:lnTo>
                <a:lnTo>
                  <a:pt x="1917447" y="2325975"/>
                </a:lnTo>
                <a:lnTo>
                  <a:pt x="1919816" y="2326321"/>
                </a:lnTo>
                <a:close/>
                <a:moveTo>
                  <a:pt x="3613084" y="2317175"/>
                </a:moveTo>
                <a:lnTo>
                  <a:pt x="3612935" y="2317252"/>
                </a:lnTo>
                <a:cubicBezTo>
                  <a:pt x="3612251" y="2318135"/>
                  <a:pt x="3611795" y="2319715"/>
                  <a:pt x="3611795" y="2322731"/>
                </a:cubicBezTo>
                <a:lnTo>
                  <a:pt x="3608157" y="2330171"/>
                </a:lnTo>
                <a:lnTo>
                  <a:pt x="3608220" y="2330146"/>
                </a:lnTo>
                <a:cubicBezTo>
                  <a:pt x="3610482" y="2329684"/>
                  <a:pt x="3611989" y="2328468"/>
                  <a:pt x="3611989" y="2322438"/>
                </a:cubicBezTo>
                <a:close/>
                <a:moveTo>
                  <a:pt x="6263569" y="2316225"/>
                </a:moveTo>
                <a:cubicBezTo>
                  <a:pt x="6265308" y="2316578"/>
                  <a:pt x="6269636" y="2319034"/>
                  <a:pt x="6274256" y="2321952"/>
                </a:cubicBezTo>
                <a:cubicBezTo>
                  <a:pt x="6283497" y="2327787"/>
                  <a:pt x="6291667" y="2338779"/>
                  <a:pt x="6280579" y="2341600"/>
                </a:cubicBezTo>
                <a:cubicBezTo>
                  <a:pt x="6273770" y="2343448"/>
                  <a:pt x="6279995" y="2334110"/>
                  <a:pt x="6268421" y="2323119"/>
                </a:cubicBezTo>
                <a:cubicBezTo>
                  <a:pt x="6262682" y="2317623"/>
                  <a:pt x="6261831" y="2315873"/>
                  <a:pt x="6263569" y="2316225"/>
                </a:cubicBezTo>
                <a:close/>
                <a:moveTo>
                  <a:pt x="5760705" y="2308845"/>
                </a:moveTo>
                <a:cubicBezTo>
                  <a:pt x="5767550" y="2310766"/>
                  <a:pt x="5774164" y="2315046"/>
                  <a:pt x="5771879" y="2319131"/>
                </a:cubicBezTo>
                <a:cubicBezTo>
                  <a:pt x="5767210" y="2327204"/>
                  <a:pt x="5750481" y="2321952"/>
                  <a:pt x="5748146" y="2312712"/>
                </a:cubicBezTo>
                <a:cubicBezTo>
                  <a:pt x="5746784" y="2307362"/>
                  <a:pt x="5753860" y="2306924"/>
                  <a:pt x="5760705" y="2308845"/>
                </a:cubicBezTo>
                <a:close/>
                <a:moveTo>
                  <a:pt x="5800524" y="2303496"/>
                </a:moveTo>
                <a:cubicBezTo>
                  <a:pt x="5808499" y="2302134"/>
                  <a:pt x="5818664" y="2302304"/>
                  <a:pt x="5826153" y="2304639"/>
                </a:cubicBezTo>
                <a:cubicBezTo>
                  <a:pt x="5841229" y="2309210"/>
                  <a:pt x="5845801" y="2324287"/>
                  <a:pt x="5839576" y="2324287"/>
                </a:cubicBezTo>
                <a:cubicBezTo>
                  <a:pt x="5833157" y="2324287"/>
                  <a:pt x="5826834" y="2315630"/>
                  <a:pt x="5814676" y="2315630"/>
                </a:cubicBezTo>
                <a:cubicBezTo>
                  <a:pt x="5802517" y="2315630"/>
                  <a:pt x="5790359" y="2318451"/>
                  <a:pt x="5788025" y="2311545"/>
                </a:cubicBezTo>
                <a:cubicBezTo>
                  <a:pt x="5786761" y="2307751"/>
                  <a:pt x="5792548" y="2304858"/>
                  <a:pt x="5800524" y="2303496"/>
                </a:cubicBezTo>
                <a:close/>
                <a:moveTo>
                  <a:pt x="5391982" y="2301684"/>
                </a:moveTo>
                <a:cubicBezTo>
                  <a:pt x="5395143" y="2300797"/>
                  <a:pt x="5398864" y="2301478"/>
                  <a:pt x="5398864" y="2304055"/>
                </a:cubicBezTo>
                <a:cubicBezTo>
                  <a:pt x="5398864" y="2309210"/>
                  <a:pt x="5393027" y="2316214"/>
                  <a:pt x="5388456" y="2308724"/>
                </a:cubicBezTo>
                <a:cubicBezTo>
                  <a:pt x="5386219" y="2305028"/>
                  <a:pt x="5388821" y="2302572"/>
                  <a:pt x="5391982" y="2301684"/>
                </a:cubicBezTo>
                <a:close/>
                <a:moveTo>
                  <a:pt x="1922967" y="2301623"/>
                </a:moveTo>
                <a:lnTo>
                  <a:pt x="1916074" y="2310047"/>
                </a:lnTo>
                <a:cubicBezTo>
                  <a:pt x="1913606" y="2313026"/>
                  <a:pt x="1911734" y="2315920"/>
                  <a:pt x="1912755" y="2317962"/>
                </a:cubicBezTo>
                <a:lnTo>
                  <a:pt x="1912756" y="2317963"/>
                </a:lnTo>
                <a:lnTo>
                  <a:pt x="1916074" y="2310050"/>
                </a:lnTo>
                <a:cubicBezTo>
                  <a:pt x="1918543" y="2307071"/>
                  <a:pt x="1921607" y="2304007"/>
                  <a:pt x="1922968" y="2301624"/>
                </a:cubicBezTo>
                <a:close/>
                <a:moveTo>
                  <a:pt x="3862979" y="2294925"/>
                </a:moveTo>
                <a:lnTo>
                  <a:pt x="3864200" y="2295301"/>
                </a:lnTo>
                <a:lnTo>
                  <a:pt x="3865173" y="2310182"/>
                </a:lnTo>
                <a:cubicBezTo>
                  <a:pt x="3864590" y="2308821"/>
                  <a:pt x="3863909" y="2308140"/>
                  <a:pt x="3863325" y="2308334"/>
                </a:cubicBezTo>
                <a:cubicBezTo>
                  <a:pt x="3858559" y="2310086"/>
                  <a:pt x="3862450" y="2375545"/>
                  <a:pt x="3871982" y="2380797"/>
                </a:cubicBezTo>
                <a:cubicBezTo>
                  <a:pt x="3877428" y="2383716"/>
                  <a:pt x="3881805" y="2393443"/>
                  <a:pt x="3886571" y="2400543"/>
                </a:cubicBezTo>
                <a:lnTo>
                  <a:pt x="3886389" y="2400976"/>
                </a:lnTo>
                <a:lnTo>
                  <a:pt x="3891580" y="2407654"/>
                </a:lnTo>
                <a:cubicBezTo>
                  <a:pt x="3893379" y="2409198"/>
                  <a:pt x="3895228" y="2409831"/>
                  <a:pt x="3897173" y="2409004"/>
                </a:cubicBezTo>
                <a:cubicBezTo>
                  <a:pt x="3903301" y="2406475"/>
                  <a:pt x="3894547" y="2399472"/>
                  <a:pt x="3892407" y="2393442"/>
                </a:cubicBezTo>
                <a:cubicBezTo>
                  <a:pt x="3890267" y="2387411"/>
                  <a:pt x="3892019" y="2377004"/>
                  <a:pt x="3882000" y="2367861"/>
                </a:cubicBezTo>
                <a:cubicBezTo>
                  <a:pt x="3876553" y="2362900"/>
                  <a:pt x="3872954" y="2345392"/>
                  <a:pt x="3870036" y="2330608"/>
                </a:cubicBezTo>
                <a:cubicBezTo>
                  <a:pt x="3873927" y="2328079"/>
                  <a:pt x="3877040" y="2326231"/>
                  <a:pt x="3878401" y="2325648"/>
                </a:cubicBezTo>
                <a:lnTo>
                  <a:pt x="3879292" y="2324544"/>
                </a:lnTo>
                <a:lnTo>
                  <a:pt x="3885660" y="2317358"/>
                </a:lnTo>
                <a:lnTo>
                  <a:pt x="3887357" y="2314551"/>
                </a:lnTo>
                <a:lnTo>
                  <a:pt x="3888322" y="2313355"/>
                </a:lnTo>
                <a:cubicBezTo>
                  <a:pt x="3891702" y="2307847"/>
                  <a:pt x="3894450" y="2302595"/>
                  <a:pt x="3894450" y="2302595"/>
                </a:cubicBezTo>
                <a:lnTo>
                  <a:pt x="3894411" y="2302571"/>
                </a:lnTo>
                <a:lnTo>
                  <a:pt x="3892641" y="2305812"/>
                </a:lnTo>
                <a:lnTo>
                  <a:pt x="3887357" y="2314551"/>
                </a:lnTo>
                <a:lnTo>
                  <a:pt x="3879292" y="2324544"/>
                </a:lnTo>
                <a:lnTo>
                  <a:pt x="3878401" y="2325549"/>
                </a:lnTo>
                <a:cubicBezTo>
                  <a:pt x="3877040" y="2326134"/>
                  <a:pt x="3873928" y="2327982"/>
                  <a:pt x="3870037" y="2330510"/>
                </a:cubicBezTo>
                <a:cubicBezTo>
                  <a:pt x="3868285" y="2321562"/>
                  <a:pt x="3866729" y="2313684"/>
                  <a:pt x="3865173" y="2310182"/>
                </a:cubicBezTo>
                <a:lnTo>
                  <a:pt x="3864298" y="2295300"/>
                </a:lnTo>
                <a:lnTo>
                  <a:pt x="3863121" y="2294938"/>
                </a:lnTo>
                <a:close/>
                <a:moveTo>
                  <a:pt x="3879615" y="2289460"/>
                </a:moveTo>
                <a:lnTo>
                  <a:pt x="3879277" y="2289465"/>
                </a:lnTo>
                <a:cubicBezTo>
                  <a:pt x="3879277" y="2289465"/>
                  <a:pt x="3879521" y="2291484"/>
                  <a:pt x="3878390" y="2293246"/>
                </a:cubicBezTo>
                <a:lnTo>
                  <a:pt x="3869314" y="2295482"/>
                </a:lnTo>
                <a:lnTo>
                  <a:pt x="3869453" y="2295495"/>
                </a:lnTo>
                <a:cubicBezTo>
                  <a:pt x="3880444" y="2297440"/>
                  <a:pt x="3879472" y="2289464"/>
                  <a:pt x="3879472" y="2289464"/>
                </a:cubicBezTo>
                <a:close/>
                <a:moveTo>
                  <a:pt x="3620448" y="2275341"/>
                </a:moveTo>
                <a:lnTo>
                  <a:pt x="3620257" y="2275556"/>
                </a:lnTo>
                <a:cubicBezTo>
                  <a:pt x="3620257" y="2281587"/>
                  <a:pt x="3619090" y="2294912"/>
                  <a:pt x="3619090" y="2308238"/>
                </a:cubicBezTo>
                <a:lnTo>
                  <a:pt x="3617986" y="2314232"/>
                </a:lnTo>
                <a:lnTo>
                  <a:pt x="3618144" y="2314135"/>
                </a:lnTo>
                <a:cubicBezTo>
                  <a:pt x="3618828" y="2313094"/>
                  <a:pt x="3619284" y="2311277"/>
                  <a:pt x="3619284" y="2307945"/>
                </a:cubicBezTo>
                <a:cubicBezTo>
                  <a:pt x="3619284" y="2301283"/>
                  <a:pt x="3619576" y="2294620"/>
                  <a:pt x="3619867" y="2288869"/>
                </a:cubicBezTo>
                <a:close/>
                <a:moveTo>
                  <a:pt x="1853073" y="2274387"/>
                </a:moveTo>
                <a:lnTo>
                  <a:pt x="1854200" y="2277111"/>
                </a:lnTo>
                <a:lnTo>
                  <a:pt x="1854200" y="2277111"/>
                </a:lnTo>
                <a:close/>
                <a:moveTo>
                  <a:pt x="5213315" y="2266129"/>
                </a:moveTo>
                <a:cubicBezTo>
                  <a:pt x="5217377" y="2267136"/>
                  <a:pt x="5222082" y="2277185"/>
                  <a:pt x="5219019" y="2279739"/>
                </a:cubicBezTo>
                <a:cubicBezTo>
                  <a:pt x="5215030" y="2283240"/>
                  <a:pt x="5208611" y="2271666"/>
                  <a:pt x="5209778" y="2268747"/>
                </a:cubicBezTo>
                <a:cubicBezTo>
                  <a:pt x="5210678" y="2266462"/>
                  <a:pt x="5211961" y="2265793"/>
                  <a:pt x="5213315" y="2266129"/>
                </a:cubicBezTo>
                <a:close/>
                <a:moveTo>
                  <a:pt x="5883261" y="2255507"/>
                </a:moveTo>
                <a:cubicBezTo>
                  <a:pt x="5893170" y="2257099"/>
                  <a:pt x="5903432" y="2261014"/>
                  <a:pt x="5906593" y="2265343"/>
                </a:cubicBezTo>
                <a:cubicBezTo>
                  <a:pt x="5912914" y="2273999"/>
                  <a:pt x="5913498" y="2318451"/>
                  <a:pt x="5927408" y="2313879"/>
                </a:cubicBezTo>
                <a:cubicBezTo>
                  <a:pt x="5941316" y="2309307"/>
                  <a:pt x="5951723" y="2293647"/>
                  <a:pt x="5959212" y="2293647"/>
                </a:cubicBezTo>
                <a:cubicBezTo>
                  <a:pt x="5966702" y="2293647"/>
                  <a:pt x="5967870" y="2278572"/>
                  <a:pt x="5976527" y="2277988"/>
                </a:cubicBezTo>
                <a:cubicBezTo>
                  <a:pt x="5980077" y="2277793"/>
                  <a:pt x="5990582" y="2281587"/>
                  <a:pt x="6003336" y="2286462"/>
                </a:cubicBezTo>
                <a:lnTo>
                  <a:pt x="6043444" y="2301356"/>
                </a:lnTo>
                <a:lnTo>
                  <a:pt x="6043444" y="2301331"/>
                </a:lnTo>
                <a:cubicBezTo>
                  <a:pt x="6048890" y="2303179"/>
                  <a:pt x="6053852" y="2304735"/>
                  <a:pt x="6057936" y="2305610"/>
                </a:cubicBezTo>
                <a:cubicBezTo>
                  <a:pt x="6081086" y="2310766"/>
                  <a:pt x="6133707" y="2336833"/>
                  <a:pt x="6134874" y="2347825"/>
                </a:cubicBezTo>
                <a:cubicBezTo>
                  <a:pt x="6136042" y="2358816"/>
                  <a:pt x="6165513" y="2361734"/>
                  <a:pt x="6173586" y="2369224"/>
                </a:cubicBezTo>
                <a:cubicBezTo>
                  <a:pt x="6181659" y="2376713"/>
                  <a:pt x="6179909" y="2382549"/>
                  <a:pt x="6169501" y="2381966"/>
                </a:cubicBezTo>
                <a:cubicBezTo>
                  <a:pt x="6159093" y="2381479"/>
                  <a:pt x="6165513" y="2394124"/>
                  <a:pt x="6174170" y="2398209"/>
                </a:cubicBezTo>
                <a:cubicBezTo>
                  <a:pt x="6182826" y="2402295"/>
                  <a:pt x="6180005" y="2419024"/>
                  <a:pt x="6188078" y="2424276"/>
                </a:cubicBezTo>
                <a:cubicBezTo>
                  <a:pt x="6196151" y="2429432"/>
                  <a:pt x="6208309" y="2428945"/>
                  <a:pt x="6207726" y="2433516"/>
                </a:cubicBezTo>
                <a:cubicBezTo>
                  <a:pt x="6207143" y="2438185"/>
                  <a:pt x="6217551" y="2445091"/>
                  <a:pt x="6221636" y="2446843"/>
                </a:cubicBezTo>
                <a:cubicBezTo>
                  <a:pt x="6225720" y="2448593"/>
                  <a:pt x="6237295" y="2458418"/>
                  <a:pt x="6224457" y="2458709"/>
                </a:cubicBezTo>
                <a:cubicBezTo>
                  <a:pt x="6211714" y="2459293"/>
                  <a:pt x="6197320" y="2448301"/>
                  <a:pt x="6183409" y="2451220"/>
                </a:cubicBezTo>
                <a:cubicBezTo>
                  <a:pt x="6169501" y="2454137"/>
                  <a:pt x="6153938" y="2423499"/>
                  <a:pt x="6140613" y="2413091"/>
                </a:cubicBezTo>
                <a:cubicBezTo>
                  <a:pt x="6127288" y="2402683"/>
                  <a:pt x="6104819" y="2397528"/>
                  <a:pt x="6099567" y="2403851"/>
                </a:cubicBezTo>
                <a:cubicBezTo>
                  <a:pt x="6094411" y="2410270"/>
                  <a:pt x="6092661" y="2418343"/>
                  <a:pt x="6087992" y="2418343"/>
                </a:cubicBezTo>
                <a:cubicBezTo>
                  <a:pt x="6083323" y="2418343"/>
                  <a:pt x="6089742" y="2432836"/>
                  <a:pt x="6064258" y="2431668"/>
                </a:cubicBezTo>
                <a:lnTo>
                  <a:pt x="6043640" y="2424828"/>
                </a:lnTo>
                <a:lnTo>
                  <a:pt x="6043640" y="2424860"/>
                </a:lnTo>
                <a:lnTo>
                  <a:pt x="6043581" y="2424808"/>
                </a:lnTo>
                <a:lnTo>
                  <a:pt x="6043444" y="2424763"/>
                </a:lnTo>
                <a:lnTo>
                  <a:pt x="6043444" y="2424689"/>
                </a:lnTo>
                <a:lnTo>
                  <a:pt x="6031372" y="2414185"/>
                </a:lnTo>
                <a:cubicBezTo>
                  <a:pt x="6028102" y="2410975"/>
                  <a:pt x="6025451" y="2408616"/>
                  <a:pt x="6022825" y="2408616"/>
                </a:cubicBezTo>
                <a:cubicBezTo>
                  <a:pt x="6014752" y="2408616"/>
                  <a:pt x="5980612" y="2416202"/>
                  <a:pt x="5977694" y="2410950"/>
                </a:cubicBezTo>
                <a:cubicBezTo>
                  <a:pt x="5974775" y="2405796"/>
                  <a:pt x="5985767" y="2395388"/>
                  <a:pt x="5996174" y="2395388"/>
                </a:cubicBezTo>
                <a:cubicBezTo>
                  <a:pt x="6006581" y="2395388"/>
                  <a:pt x="6004247" y="2386148"/>
                  <a:pt x="5996758" y="2378075"/>
                </a:cubicBezTo>
                <a:cubicBezTo>
                  <a:pt x="5989268" y="2370002"/>
                  <a:pt x="5997341" y="2364166"/>
                  <a:pt x="5985767" y="2355508"/>
                </a:cubicBezTo>
                <a:cubicBezTo>
                  <a:pt x="5974192" y="2346852"/>
                  <a:pt x="5944137" y="2337028"/>
                  <a:pt x="5930812" y="2336445"/>
                </a:cubicBezTo>
                <a:cubicBezTo>
                  <a:pt x="5917583" y="2335861"/>
                  <a:pt x="5926823" y="2330706"/>
                  <a:pt x="5913498" y="2327204"/>
                </a:cubicBezTo>
                <a:cubicBezTo>
                  <a:pt x="5900172" y="2323800"/>
                  <a:pt x="5893267" y="2313976"/>
                  <a:pt x="5893267" y="2321466"/>
                </a:cubicBezTo>
                <a:cubicBezTo>
                  <a:pt x="5893267" y="2328955"/>
                  <a:pt x="5879941" y="2330706"/>
                  <a:pt x="5879941" y="2321466"/>
                </a:cubicBezTo>
                <a:cubicBezTo>
                  <a:pt x="5879941" y="2312226"/>
                  <a:pt x="5872451" y="2308237"/>
                  <a:pt x="5867784" y="2304152"/>
                </a:cubicBezTo>
                <a:cubicBezTo>
                  <a:pt x="5863115" y="2300068"/>
                  <a:pt x="5872451" y="2299483"/>
                  <a:pt x="5879358" y="2301234"/>
                </a:cubicBezTo>
                <a:cubicBezTo>
                  <a:pt x="5886263" y="2302888"/>
                  <a:pt x="5886263" y="2294814"/>
                  <a:pt x="5896088" y="2298316"/>
                </a:cubicBezTo>
                <a:cubicBezTo>
                  <a:pt x="5905912" y="2301818"/>
                  <a:pt x="5904745" y="2291993"/>
                  <a:pt x="5897838" y="2292578"/>
                </a:cubicBezTo>
                <a:cubicBezTo>
                  <a:pt x="5890933" y="2293161"/>
                  <a:pt x="5870118" y="2298316"/>
                  <a:pt x="5866616" y="2290827"/>
                </a:cubicBezTo>
                <a:cubicBezTo>
                  <a:pt x="5863115" y="2283240"/>
                  <a:pt x="5863115" y="2277501"/>
                  <a:pt x="5855625" y="2277501"/>
                </a:cubicBezTo>
                <a:cubicBezTo>
                  <a:pt x="5848136" y="2277501"/>
                  <a:pt x="5844051" y="2279836"/>
                  <a:pt x="5845218" y="2272347"/>
                </a:cubicBezTo>
                <a:cubicBezTo>
                  <a:pt x="5846482" y="2264273"/>
                  <a:pt x="5858543" y="2269428"/>
                  <a:pt x="5862044" y="2259605"/>
                </a:cubicBezTo>
                <a:cubicBezTo>
                  <a:pt x="5863795" y="2254644"/>
                  <a:pt x="5873351" y="2253914"/>
                  <a:pt x="5883261" y="2255507"/>
                </a:cubicBezTo>
                <a:close/>
                <a:moveTo>
                  <a:pt x="1812834" y="2248312"/>
                </a:moveTo>
                <a:lnTo>
                  <a:pt x="1817258" y="2260399"/>
                </a:lnTo>
                <a:lnTo>
                  <a:pt x="1813544" y="2249100"/>
                </a:lnTo>
                <a:lnTo>
                  <a:pt x="1813543" y="2249100"/>
                </a:lnTo>
                <a:close/>
                <a:moveTo>
                  <a:pt x="1510308" y="2239131"/>
                </a:moveTo>
                <a:cubicBezTo>
                  <a:pt x="1515971" y="2241288"/>
                  <a:pt x="1519582" y="2257245"/>
                  <a:pt x="1516299" y="2262425"/>
                </a:cubicBezTo>
                <a:cubicBezTo>
                  <a:pt x="1512699" y="2268163"/>
                  <a:pt x="1495484" y="2255519"/>
                  <a:pt x="1504141" y="2242486"/>
                </a:cubicBezTo>
                <a:cubicBezTo>
                  <a:pt x="1506305" y="2239227"/>
                  <a:pt x="1508421" y="2238413"/>
                  <a:pt x="1510308" y="2239131"/>
                </a:cubicBezTo>
                <a:close/>
                <a:moveTo>
                  <a:pt x="2020703" y="2226952"/>
                </a:moveTo>
                <a:lnTo>
                  <a:pt x="2019778" y="2227085"/>
                </a:lnTo>
                <a:lnTo>
                  <a:pt x="2020695" y="2226959"/>
                </a:lnTo>
                <a:close/>
                <a:moveTo>
                  <a:pt x="3963254" y="2226335"/>
                </a:moveTo>
                <a:lnTo>
                  <a:pt x="3962343" y="2227506"/>
                </a:lnTo>
                <a:cubicBezTo>
                  <a:pt x="3960786" y="2228965"/>
                  <a:pt x="3958744" y="2233731"/>
                  <a:pt x="3956507" y="2239664"/>
                </a:cubicBezTo>
                <a:cubicBezTo>
                  <a:pt x="3948434" y="2237622"/>
                  <a:pt x="3938026" y="2236746"/>
                  <a:pt x="3930440" y="2238983"/>
                </a:cubicBezTo>
                <a:cubicBezTo>
                  <a:pt x="3924506" y="2240735"/>
                  <a:pt x="3919157" y="2249975"/>
                  <a:pt x="3915557" y="2260188"/>
                </a:cubicBezTo>
                <a:lnTo>
                  <a:pt x="3899217" y="2261550"/>
                </a:lnTo>
                <a:cubicBezTo>
                  <a:pt x="3899217" y="2261550"/>
                  <a:pt x="3895204" y="2262571"/>
                  <a:pt x="3890694" y="2263836"/>
                </a:cubicBezTo>
                <a:lnTo>
                  <a:pt x="3890180" y="2264003"/>
                </a:lnTo>
                <a:lnTo>
                  <a:pt x="3893284" y="2272442"/>
                </a:lnTo>
                <a:cubicBezTo>
                  <a:pt x="3893284" y="2272442"/>
                  <a:pt x="3897272" y="2280516"/>
                  <a:pt x="3896299" y="2285477"/>
                </a:cubicBezTo>
                <a:lnTo>
                  <a:pt x="3887717" y="2289204"/>
                </a:lnTo>
                <a:lnTo>
                  <a:pt x="3888712" y="2289172"/>
                </a:lnTo>
                <a:lnTo>
                  <a:pt x="3888719" y="2289266"/>
                </a:lnTo>
                <a:lnTo>
                  <a:pt x="3896492" y="2285574"/>
                </a:lnTo>
                <a:cubicBezTo>
                  <a:pt x="3897465" y="2280516"/>
                  <a:pt x="3893477" y="2272541"/>
                  <a:pt x="3893477" y="2272541"/>
                </a:cubicBezTo>
                <a:lnTo>
                  <a:pt x="3890267" y="2263981"/>
                </a:lnTo>
                <a:cubicBezTo>
                  <a:pt x="3895034" y="2262618"/>
                  <a:pt x="3899507" y="2261549"/>
                  <a:pt x="3899507" y="2261549"/>
                </a:cubicBezTo>
                <a:lnTo>
                  <a:pt x="3915848" y="2260187"/>
                </a:lnTo>
                <a:cubicBezTo>
                  <a:pt x="3910401" y="2275555"/>
                  <a:pt x="3908942" y="2293064"/>
                  <a:pt x="3915946" y="2290145"/>
                </a:cubicBezTo>
                <a:cubicBezTo>
                  <a:pt x="3926353" y="2285866"/>
                  <a:pt x="3941040" y="2293160"/>
                  <a:pt x="3947557" y="2291896"/>
                </a:cubicBezTo>
                <a:cubicBezTo>
                  <a:pt x="3954074" y="2290535"/>
                  <a:pt x="3940651" y="2282364"/>
                  <a:pt x="3946293" y="2279737"/>
                </a:cubicBezTo>
                <a:lnTo>
                  <a:pt x="3955707" y="2261396"/>
                </a:lnTo>
                <a:lnTo>
                  <a:pt x="3955630" y="2261355"/>
                </a:lnTo>
                <a:cubicBezTo>
                  <a:pt x="3955630" y="2260771"/>
                  <a:pt x="3955728" y="2260090"/>
                  <a:pt x="3955728" y="2259409"/>
                </a:cubicBezTo>
                <a:cubicBezTo>
                  <a:pt x="3955728" y="2249488"/>
                  <a:pt x="3968761" y="2251628"/>
                  <a:pt x="3969636" y="2246863"/>
                </a:cubicBezTo>
                <a:cubicBezTo>
                  <a:pt x="3970026" y="2244625"/>
                  <a:pt x="3964384" y="2241707"/>
                  <a:pt x="3956701" y="2239761"/>
                </a:cubicBezTo>
                <a:cubicBezTo>
                  <a:pt x="3958938" y="2233828"/>
                  <a:pt x="3961077" y="2229063"/>
                  <a:pt x="3962536" y="2227603"/>
                </a:cubicBezTo>
                <a:close/>
                <a:moveTo>
                  <a:pt x="1938963" y="2225797"/>
                </a:moveTo>
                <a:lnTo>
                  <a:pt x="1939488" y="2226017"/>
                </a:lnTo>
                <a:lnTo>
                  <a:pt x="1939490" y="2226010"/>
                </a:lnTo>
                <a:close/>
                <a:moveTo>
                  <a:pt x="5181474" y="2219044"/>
                </a:moveTo>
                <a:cubicBezTo>
                  <a:pt x="5182544" y="2213403"/>
                  <a:pt x="5200538" y="2227701"/>
                  <a:pt x="5193632" y="2234705"/>
                </a:cubicBezTo>
                <a:cubicBezTo>
                  <a:pt x="5186629" y="2241610"/>
                  <a:pt x="5180306" y="2224783"/>
                  <a:pt x="5181474" y="2219044"/>
                </a:cubicBezTo>
                <a:close/>
                <a:moveTo>
                  <a:pt x="3582802" y="2218753"/>
                </a:moveTo>
                <a:lnTo>
                  <a:pt x="3582808" y="2218764"/>
                </a:lnTo>
                <a:lnTo>
                  <a:pt x="3580437" y="2234131"/>
                </a:lnTo>
                <a:lnTo>
                  <a:pt x="3580283" y="2234315"/>
                </a:lnTo>
                <a:cubicBezTo>
                  <a:pt x="3576635" y="2236163"/>
                  <a:pt x="3576027" y="2239203"/>
                  <a:pt x="3577085" y="2242230"/>
                </a:cubicBezTo>
                <a:lnTo>
                  <a:pt x="3577183" y="2242344"/>
                </a:lnTo>
                <a:lnTo>
                  <a:pt x="3580378" y="2234510"/>
                </a:lnTo>
                <a:lnTo>
                  <a:pt x="3580437" y="2234131"/>
                </a:lnTo>
                <a:lnTo>
                  <a:pt x="3586495" y="2226910"/>
                </a:lnTo>
                <a:lnTo>
                  <a:pt x="3582808" y="2218764"/>
                </a:lnTo>
                <a:lnTo>
                  <a:pt x="3582809" y="2218753"/>
                </a:lnTo>
                <a:close/>
                <a:moveTo>
                  <a:pt x="5729427" y="2215272"/>
                </a:moveTo>
                <a:cubicBezTo>
                  <a:pt x="5730365" y="2215469"/>
                  <a:pt x="5730395" y="2216588"/>
                  <a:pt x="5729082" y="2219044"/>
                </a:cubicBezTo>
                <a:cubicBezTo>
                  <a:pt x="5723829" y="2228868"/>
                  <a:pt x="5708850" y="2245598"/>
                  <a:pt x="5694941" y="2239276"/>
                </a:cubicBezTo>
                <a:cubicBezTo>
                  <a:pt x="5681033" y="2232953"/>
                  <a:pt x="5633080" y="2235872"/>
                  <a:pt x="5630162" y="2253768"/>
                </a:cubicBezTo>
                <a:cubicBezTo>
                  <a:pt x="5627341" y="2271666"/>
                  <a:pt x="5651560" y="2283240"/>
                  <a:pt x="5654478" y="2272832"/>
                </a:cubicBezTo>
                <a:cubicBezTo>
                  <a:pt x="5657397" y="2262426"/>
                  <a:pt x="5691440" y="2255519"/>
                  <a:pt x="5694358" y="2261258"/>
                </a:cubicBezTo>
                <a:cubicBezTo>
                  <a:pt x="5697275" y="2266997"/>
                  <a:pt x="5672959" y="2280906"/>
                  <a:pt x="5664886" y="2282657"/>
                </a:cubicBezTo>
                <a:cubicBezTo>
                  <a:pt x="5656814" y="2284310"/>
                  <a:pt x="5662649" y="2293064"/>
                  <a:pt x="5671306" y="2298803"/>
                </a:cubicBezTo>
                <a:cubicBezTo>
                  <a:pt x="5679962" y="2304639"/>
                  <a:pt x="5668971" y="2314462"/>
                  <a:pt x="5675293" y="2321368"/>
                </a:cubicBezTo>
                <a:cubicBezTo>
                  <a:pt x="5681616" y="2328372"/>
                  <a:pt x="5683366" y="2333527"/>
                  <a:pt x="5674126" y="2336445"/>
                </a:cubicBezTo>
                <a:cubicBezTo>
                  <a:pt x="5664886" y="2339362"/>
                  <a:pt x="5656229" y="2345101"/>
                  <a:pt x="5656229" y="2334110"/>
                </a:cubicBezTo>
                <a:cubicBezTo>
                  <a:pt x="5656229" y="2323120"/>
                  <a:pt x="5641251" y="2324287"/>
                  <a:pt x="5646406" y="2314462"/>
                </a:cubicBezTo>
                <a:cubicBezTo>
                  <a:pt x="5651560" y="2304639"/>
                  <a:pt x="5635998" y="2300068"/>
                  <a:pt x="5633664" y="2306389"/>
                </a:cubicBezTo>
                <a:cubicBezTo>
                  <a:pt x="5631329" y="2312809"/>
                  <a:pt x="5630746" y="2338195"/>
                  <a:pt x="5635998" y="2342281"/>
                </a:cubicBezTo>
                <a:cubicBezTo>
                  <a:pt x="5641153" y="2346366"/>
                  <a:pt x="5635414" y="2357843"/>
                  <a:pt x="5626174" y="2361345"/>
                </a:cubicBezTo>
                <a:cubicBezTo>
                  <a:pt x="5618587" y="2364166"/>
                  <a:pt x="5622089" y="2346268"/>
                  <a:pt x="5623839" y="2338779"/>
                </a:cubicBezTo>
                <a:cubicBezTo>
                  <a:pt x="5625493" y="2331289"/>
                  <a:pt x="5626660" y="2318547"/>
                  <a:pt x="5618003" y="2317964"/>
                </a:cubicBezTo>
                <a:cubicBezTo>
                  <a:pt x="5609347" y="2317381"/>
                  <a:pt x="5595439" y="2315047"/>
                  <a:pt x="5605845" y="2298220"/>
                </a:cubicBezTo>
                <a:cubicBezTo>
                  <a:pt x="5616253" y="2281392"/>
                  <a:pt x="5616253" y="2263495"/>
                  <a:pt x="5621506" y="2260577"/>
                </a:cubicBezTo>
                <a:cubicBezTo>
                  <a:pt x="5626758" y="2257757"/>
                  <a:pt x="5624424" y="2233440"/>
                  <a:pt x="5635414" y="2231689"/>
                </a:cubicBezTo>
                <a:cubicBezTo>
                  <a:pt x="5646406" y="2229938"/>
                  <a:pt x="5645822" y="2217294"/>
                  <a:pt x="5659147" y="2221865"/>
                </a:cubicBezTo>
                <a:cubicBezTo>
                  <a:pt x="5672473" y="2226534"/>
                  <a:pt x="5698443" y="2233440"/>
                  <a:pt x="5708267" y="2227118"/>
                </a:cubicBezTo>
                <a:cubicBezTo>
                  <a:pt x="5715635" y="2222376"/>
                  <a:pt x="5726614" y="2214679"/>
                  <a:pt x="5729427" y="2215272"/>
                </a:cubicBezTo>
                <a:close/>
                <a:moveTo>
                  <a:pt x="1941339" y="2210461"/>
                </a:moveTo>
                <a:lnTo>
                  <a:pt x="1941332" y="2210462"/>
                </a:lnTo>
                <a:lnTo>
                  <a:pt x="1958080" y="2210775"/>
                </a:lnTo>
                <a:lnTo>
                  <a:pt x="1958087" y="2210773"/>
                </a:lnTo>
                <a:close/>
                <a:moveTo>
                  <a:pt x="5783501" y="2208443"/>
                </a:moveTo>
                <a:cubicBezTo>
                  <a:pt x="5788548" y="2207822"/>
                  <a:pt x="5790846" y="2217707"/>
                  <a:pt x="5790846" y="2220698"/>
                </a:cubicBezTo>
                <a:cubicBezTo>
                  <a:pt x="5790846" y="2224783"/>
                  <a:pt x="5802421" y="2217878"/>
                  <a:pt x="5802421" y="2225951"/>
                </a:cubicBezTo>
                <a:cubicBezTo>
                  <a:pt x="5802421" y="2234120"/>
                  <a:pt x="5808257" y="2241610"/>
                  <a:pt x="5795514" y="2240443"/>
                </a:cubicBezTo>
                <a:cubicBezTo>
                  <a:pt x="5782773" y="2239276"/>
                  <a:pt x="5794346" y="2254936"/>
                  <a:pt x="5787928" y="2256005"/>
                </a:cubicBezTo>
                <a:cubicBezTo>
                  <a:pt x="5780535" y="2257367"/>
                  <a:pt x="5768279" y="2225951"/>
                  <a:pt x="5777521" y="2213209"/>
                </a:cubicBezTo>
                <a:cubicBezTo>
                  <a:pt x="5779831" y="2210023"/>
                  <a:pt x="5781819" y="2208649"/>
                  <a:pt x="5783501" y="2208443"/>
                </a:cubicBezTo>
                <a:close/>
                <a:moveTo>
                  <a:pt x="2177221" y="2207178"/>
                </a:moveTo>
                <a:cubicBezTo>
                  <a:pt x="2172454" y="2212430"/>
                  <a:pt x="2169537" y="2207178"/>
                  <a:pt x="2167202" y="2211845"/>
                </a:cubicBezTo>
                <a:cubicBezTo>
                  <a:pt x="2164868" y="2216514"/>
                  <a:pt x="2156600" y="2213597"/>
                  <a:pt x="2154266" y="2216514"/>
                </a:cubicBezTo>
                <a:lnTo>
                  <a:pt x="2151950" y="2217149"/>
                </a:lnTo>
                <a:lnTo>
                  <a:pt x="2154363" y="2216515"/>
                </a:lnTo>
                <a:cubicBezTo>
                  <a:pt x="2156697" y="2213596"/>
                  <a:pt x="2164965" y="2216515"/>
                  <a:pt x="2167299" y="2211846"/>
                </a:cubicBezTo>
                <a:cubicBezTo>
                  <a:pt x="2168515" y="2209511"/>
                  <a:pt x="2169852" y="2209657"/>
                  <a:pt x="2171470" y="2209730"/>
                </a:cubicBezTo>
                <a:lnTo>
                  <a:pt x="2177316" y="2207178"/>
                </a:lnTo>
                <a:close/>
                <a:moveTo>
                  <a:pt x="1979461" y="2203907"/>
                </a:moveTo>
                <a:lnTo>
                  <a:pt x="1976164" y="2205451"/>
                </a:lnTo>
                <a:lnTo>
                  <a:pt x="1977241" y="2205134"/>
                </a:lnTo>
                <a:cubicBezTo>
                  <a:pt x="1985023" y="2212915"/>
                  <a:pt x="1987843" y="2221378"/>
                  <a:pt x="1992220" y="2224880"/>
                </a:cubicBezTo>
                <a:cubicBezTo>
                  <a:pt x="1998154" y="2229548"/>
                  <a:pt x="1999904" y="2231882"/>
                  <a:pt x="2003989" y="2229548"/>
                </a:cubicBezTo>
                <a:lnTo>
                  <a:pt x="2004121" y="2229526"/>
                </a:lnTo>
                <a:lnTo>
                  <a:pt x="1992414" y="2224882"/>
                </a:lnTo>
                <a:cubicBezTo>
                  <a:pt x="1987940" y="2221380"/>
                  <a:pt x="1985216" y="2212822"/>
                  <a:pt x="1977434" y="2205137"/>
                </a:cubicBezTo>
                <a:close/>
                <a:moveTo>
                  <a:pt x="2235628" y="2200546"/>
                </a:moveTo>
                <a:lnTo>
                  <a:pt x="2237197" y="2201973"/>
                </a:lnTo>
                <a:lnTo>
                  <a:pt x="2237883" y="2201965"/>
                </a:lnTo>
                <a:close/>
                <a:moveTo>
                  <a:pt x="3588257" y="2198426"/>
                </a:moveTo>
                <a:lnTo>
                  <a:pt x="3582419" y="2198618"/>
                </a:lnTo>
                <a:lnTo>
                  <a:pt x="3571581" y="2198618"/>
                </a:lnTo>
                <a:lnTo>
                  <a:pt x="3565397" y="2198456"/>
                </a:lnTo>
                <a:lnTo>
                  <a:pt x="3564014" y="2210534"/>
                </a:lnTo>
                <a:cubicBezTo>
                  <a:pt x="3563625" y="2214229"/>
                  <a:pt x="3563358" y="2217244"/>
                  <a:pt x="3563358" y="2218557"/>
                </a:cubicBezTo>
                <a:lnTo>
                  <a:pt x="3563469" y="2218557"/>
                </a:lnTo>
                <a:lnTo>
                  <a:pt x="3564110" y="2210728"/>
                </a:lnTo>
                <a:cubicBezTo>
                  <a:pt x="3564499" y="2207032"/>
                  <a:pt x="3565010" y="2202655"/>
                  <a:pt x="3565496" y="2198618"/>
                </a:cubicBezTo>
                <a:lnTo>
                  <a:pt x="3571581" y="2198618"/>
                </a:lnTo>
                <a:lnTo>
                  <a:pt x="3577612" y="2198777"/>
                </a:lnTo>
                <a:lnTo>
                  <a:pt x="3582419" y="2198618"/>
                </a:lnTo>
                <a:lnTo>
                  <a:pt x="3588257" y="2198618"/>
                </a:lnTo>
                <a:cubicBezTo>
                  <a:pt x="3594287" y="2197354"/>
                  <a:pt x="3615978" y="2208248"/>
                  <a:pt x="3615978" y="2208248"/>
                </a:cubicBezTo>
                <a:lnTo>
                  <a:pt x="3617052" y="2201604"/>
                </a:lnTo>
                <a:lnTo>
                  <a:pt x="3616987" y="2201793"/>
                </a:lnTo>
                <a:cubicBezTo>
                  <a:pt x="3616245" y="2205331"/>
                  <a:pt x="3615978" y="2208055"/>
                  <a:pt x="3615978" y="2208055"/>
                </a:cubicBezTo>
                <a:cubicBezTo>
                  <a:pt x="3615978" y="2208055"/>
                  <a:pt x="3594286" y="2197259"/>
                  <a:pt x="3588257" y="2198426"/>
                </a:cubicBezTo>
                <a:close/>
                <a:moveTo>
                  <a:pt x="3532718" y="2198297"/>
                </a:moveTo>
                <a:lnTo>
                  <a:pt x="3527764" y="2199688"/>
                </a:lnTo>
                <a:lnTo>
                  <a:pt x="3527853" y="2199688"/>
                </a:lnTo>
                <a:lnTo>
                  <a:pt x="3532717" y="2198326"/>
                </a:lnTo>
                <a:lnTo>
                  <a:pt x="3532657" y="2216165"/>
                </a:lnTo>
                <a:lnTo>
                  <a:pt x="3532658" y="2216150"/>
                </a:lnTo>
                <a:close/>
                <a:moveTo>
                  <a:pt x="2054568" y="2195505"/>
                </a:moveTo>
                <a:lnTo>
                  <a:pt x="2048202" y="2197165"/>
                </a:lnTo>
                <a:lnTo>
                  <a:pt x="2048220" y="2197186"/>
                </a:lnTo>
                <a:lnTo>
                  <a:pt x="2054601" y="2195549"/>
                </a:lnTo>
                <a:close/>
                <a:moveTo>
                  <a:pt x="1976664" y="2193485"/>
                </a:moveTo>
                <a:lnTo>
                  <a:pt x="1976660" y="2193561"/>
                </a:lnTo>
                <a:lnTo>
                  <a:pt x="1980132" y="2203500"/>
                </a:lnTo>
                <a:lnTo>
                  <a:pt x="1980159" y="2203484"/>
                </a:lnTo>
                <a:close/>
                <a:moveTo>
                  <a:pt x="2238469" y="2188487"/>
                </a:moveTo>
                <a:lnTo>
                  <a:pt x="2238402" y="2189379"/>
                </a:lnTo>
                <a:lnTo>
                  <a:pt x="2232873" y="2198041"/>
                </a:lnTo>
                <a:lnTo>
                  <a:pt x="2232911" y="2198075"/>
                </a:lnTo>
                <a:lnTo>
                  <a:pt x="2238401" y="2189476"/>
                </a:lnTo>
                <a:close/>
                <a:moveTo>
                  <a:pt x="3661887" y="2171870"/>
                </a:moveTo>
                <a:lnTo>
                  <a:pt x="3661887" y="2172064"/>
                </a:lnTo>
                <a:lnTo>
                  <a:pt x="3661859" y="2172060"/>
                </a:lnTo>
                <a:close/>
                <a:moveTo>
                  <a:pt x="3645158" y="2169439"/>
                </a:moveTo>
                <a:lnTo>
                  <a:pt x="3636695" y="2171872"/>
                </a:lnTo>
                <a:lnTo>
                  <a:pt x="3625801" y="2174303"/>
                </a:lnTo>
                <a:lnTo>
                  <a:pt x="3625802" y="2174453"/>
                </a:lnTo>
                <a:lnTo>
                  <a:pt x="3636501" y="2172064"/>
                </a:lnTo>
                <a:lnTo>
                  <a:pt x="3644962" y="2169633"/>
                </a:lnTo>
                <a:lnTo>
                  <a:pt x="3661859" y="2172060"/>
                </a:lnTo>
                <a:lnTo>
                  <a:pt x="3658968" y="2192102"/>
                </a:lnTo>
                <a:cubicBezTo>
                  <a:pt x="3655272" y="2198133"/>
                  <a:pt x="3651674" y="2200564"/>
                  <a:pt x="3651674" y="2212625"/>
                </a:cubicBezTo>
                <a:cubicBezTo>
                  <a:pt x="3651674" y="2218704"/>
                  <a:pt x="3648051" y="2226583"/>
                  <a:pt x="3644428" y="2234145"/>
                </a:cubicBezTo>
                <a:lnTo>
                  <a:pt x="3637190" y="2253744"/>
                </a:lnTo>
                <a:lnTo>
                  <a:pt x="3637376" y="2253476"/>
                </a:lnTo>
                <a:cubicBezTo>
                  <a:pt x="3637376" y="2243750"/>
                  <a:pt x="3651868" y="2224394"/>
                  <a:pt x="3651868" y="2212332"/>
                </a:cubicBezTo>
                <a:cubicBezTo>
                  <a:pt x="3651868" y="2200271"/>
                  <a:pt x="3655564" y="2197840"/>
                  <a:pt x="3659163" y="2191809"/>
                </a:cubicBezTo>
                <a:lnTo>
                  <a:pt x="3662040" y="2171866"/>
                </a:lnTo>
                <a:close/>
                <a:moveTo>
                  <a:pt x="2034433" y="2162121"/>
                </a:moveTo>
                <a:lnTo>
                  <a:pt x="2034417" y="2162147"/>
                </a:lnTo>
                <a:lnTo>
                  <a:pt x="2044647" y="2163796"/>
                </a:lnTo>
                <a:cubicBezTo>
                  <a:pt x="2048148" y="2167298"/>
                  <a:pt x="2060502" y="2164380"/>
                  <a:pt x="2061669" y="2169633"/>
                </a:cubicBezTo>
                <a:cubicBezTo>
                  <a:pt x="2062253" y="2172259"/>
                  <a:pt x="2064149" y="2174034"/>
                  <a:pt x="2065900" y="2174338"/>
                </a:cubicBezTo>
                <a:lnTo>
                  <a:pt x="2066006" y="2174207"/>
                </a:lnTo>
                <a:lnTo>
                  <a:pt x="2061862" y="2169635"/>
                </a:lnTo>
                <a:cubicBezTo>
                  <a:pt x="2060695" y="2164382"/>
                  <a:pt x="2048341" y="2167301"/>
                  <a:pt x="2044841" y="2163799"/>
                </a:cubicBezTo>
                <a:cubicBezTo>
                  <a:pt x="2043090" y="2162048"/>
                  <a:pt x="2038105" y="2161610"/>
                  <a:pt x="2034433" y="2162121"/>
                </a:cubicBezTo>
                <a:close/>
                <a:moveTo>
                  <a:pt x="5536909" y="2158134"/>
                </a:moveTo>
                <a:lnTo>
                  <a:pt x="5537418" y="2160698"/>
                </a:lnTo>
                <a:lnTo>
                  <a:pt x="5537418" y="2160697"/>
                </a:lnTo>
                <a:close/>
                <a:moveTo>
                  <a:pt x="3960071" y="2156253"/>
                </a:moveTo>
                <a:lnTo>
                  <a:pt x="3959911" y="2156405"/>
                </a:lnTo>
                <a:lnTo>
                  <a:pt x="3957512" y="2159449"/>
                </a:lnTo>
                <a:lnTo>
                  <a:pt x="3966428" y="2167492"/>
                </a:lnTo>
                <a:lnTo>
                  <a:pt x="3968471" y="2181498"/>
                </a:lnTo>
                <a:lnTo>
                  <a:pt x="3976349" y="2188405"/>
                </a:lnTo>
                <a:cubicBezTo>
                  <a:pt x="3976349" y="2188405"/>
                  <a:pt x="3976349" y="2196479"/>
                  <a:pt x="3975377" y="2204454"/>
                </a:cubicBezTo>
                <a:lnTo>
                  <a:pt x="3974811" y="2205895"/>
                </a:lnTo>
                <a:lnTo>
                  <a:pt x="3975570" y="2204552"/>
                </a:lnTo>
                <a:cubicBezTo>
                  <a:pt x="3976542" y="2196479"/>
                  <a:pt x="3976542" y="2188502"/>
                  <a:pt x="3976542" y="2188502"/>
                </a:cubicBezTo>
                <a:lnTo>
                  <a:pt x="3968567" y="2181500"/>
                </a:lnTo>
                <a:lnTo>
                  <a:pt x="3966524" y="2167493"/>
                </a:lnTo>
                <a:lnTo>
                  <a:pt x="3957576" y="2159420"/>
                </a:lnTo>
                <a:close/>
                <a:moveTo>
                  <a:pt x="1968105" y="2147343"/>
                </a:moveTo>
                <a:lnTo>
                  <a:pt x="1968100" y="2147360"/>
                </a:lnTo>
                <a:cubicBezTo>
                  <a:pt x="1967030" y="2154411"/>
                  <a:pt x="1967322" y="2160977"/>
                  <a:pt x="1969851" y="2163798"/>
                </a:cubicBezTo>
                <a:cubicBezTo>
                  <a:pt x="1972380" y="2166618"/>
                  <a:pt x="1975297" y="2169220"/>
                  <a:pt x="1977073" y="2171701"/>
                </a:cubicBezTo>
                <a:lnTo>
                  <a:pt x="1977433" y="2178796"/>
                </a:lnTo>
                <a:lnTo>
                  <a:pt x="1977434" y="2178778"/>
                </a:lnTo>
                <a:cubicBezTo>
                  <a:pt x="1981617" y="2174012"/>
                  <a:pt x="1974905" y="2169343"/>
                  <a:pt x="1969848" y="2163701"/>
                </a:cubicBezTo>
                <a:close/>
                <a:moveTo>
                  <a:pt x="2178643" y="2145328"/>
                </a:moveTo>
                <a:lnTo>
                  <a:pt x="2173018" y="2147298"/>
                </a:lnTo>
                <a:lnTo>
                  <a:pt x="2178643" y="2145329"/>
                </a:lnTo>
                <a:close/>
                <a:moveTo>
                  <a:pt x="2119152" y="2142009"/>
                </a:moveTo>
                <a:lnTo>
                  <a:pt x="2112202" y="2146008"/>
                </a:lnTo>
                <a:lnTo>
                  <a:pt x="2112343" y="2146193"/>
                </a:lnTo>
                <a:lnTo>
                  <a:pt x="2112218" y="2146360"/>
                </a:lnTo>
                <a:lnTo>
                  <a:pt x="2119179" y="2142052"/>
                </a:lnTo>
                <a:close/>
                <a:moveTo>
                  <a:pt x="5151172" y="2135602"/>
                </a:moveTo>
                <a:cubicBezTo>
                  <a:pt x="5155211" y="2136751"/>
                  <a:pt x="5161631" y="2145560"/>
                  <a:pt x="5173303" y="2145122"/>
                </a:cubicBezTo>
                <a:cubicBezTo>
                  <a:pt x="5188865" y="2144538"/>
                  <a:pt x="5198106" y="2148623"/>
                  <a:pt x="5201607" y="2158448"/>
                </a:cubicBezTo>
                <a:cubicBezTo>
                  <a:pt x="5205109" y="2168271"/>
                  <a:pt x="5231857" y="2180527"/>
                  <a:pt x="5234581" y="2187919"/>
                </a:cubicBezTo>
                <a:cubicBezTo>
                  <a:pt x="5237986" y="2197159"/>
                  <a:pt x="5247225" y="2206399"/>
                  <a:pt x="5251311" y="2204649"/>
                </a:cubicBezTo>
                <a:cubicBezTo>
                  <a:pt x="5255299" y="2202898"/>
                  <a:pt x="5261718" y="2205719"/>
                  <a:pt x="5266290" y="2210971"/>
                </a:cubicBezTo>
                <a:cubicBezTo>
                  <a:pt x="5270959" y="2216126"/>
                  <a:pt x="5273293" y="2209805"/>
                  <a:pt x="5278448" y="2216710"/>
                </a:cubicBezTo>
                <a:cubicBezTo>
                  <a:pt x="5283700" y="2223616"/>
                  <a:pt x="5288272" y="2220795"/>
                  <a:pt x="5288272" y="2226534"/>
                </a:cubicBezTo>
                <a:cubicBezTo>
                  <a:pt x="5288272" y="2232272"/>
                  <a:pt x="5298680" y="2228284"/>
                  <a:pt x="5298680" y="2235191"/>
                </a:cubicBezTo>
                <a:cubicBezTo>
                  <a:pt x="5298680" y="2242097"/>
                  <a:pt x="5314826" y="2247251"/>
                  <a:pt x="5308503" y="2253088"/>
                </a:cubicBezTo>
                <a:cubicBezTo>
                  <a:pt x="5302181" y="2258924"/>
                  <a:pt x="5302764" y="2266997"/>
                  <a:pt x="5312589" y="2266997"/>
                </a:cubicBezTo>
                <a:cubicBezTo>
                  <a:pt x="5322412" y="2266997"/>
                  <a:pt x="5320662" y="2283726"/>
                  <a:pt x="5329901" y="2284310"/>
                </a:cubicBezTo>
                <a:cubicBezTo>
                  <a:pt x="5339141" y="2284893"/>
                  <a:pt x="5333987" y="2295301"/>
                  <a:pt x="5342060" y="2294718"/>
                </a:cubicBezTo>
                <a:cubicBezTo>
                  <a:pt x="5350133" y="2294134"/>
                  <a:pt x="5352468" y="2302304"/>
                  <a:pt x="5354218" y="2298220"/>
                </a:cubicBezTo>
                <a:cubicBezTo>
                  <a:pt x="5355969" y="2294231"/>
                  <a:pt x="5352564" y="2289562"/>
                  <a:pt x="5346729" y="2288979"/>
                </a:cubicBezTo>
                <a:cubicBezTo>
                  <a:pt x="5340990" y="2288395"/>
                  <a:pt x="5339239" y="2280322"/>
                  <a:pt x="5349064" y="2280322"/>
                </a:cubicBezTo>
                <a:cubicBezTo>
                  <a:pt x="5358985" y="2280322"/>
                  <a:pt x="5361222" y="2294718"/>
                  <a:pt x="5365306" y="2295885"/>
                </a:cubicBezTo>
                <a:cubicBezTo>
                  <a:pt x="5369391" y="2297052"/>
                  <a:pt x="5369975" y="2309210"/>
                  <a:pt x="5364723" y="2308043"/>
                </a:cubicBezTo>
                <a:cubicBezTo>
                  <a:pt x="5359568" y="2306973"/>
                  <a:pt x="5356649" y="2308626"/>
                  <a:pt x="5356649" y="2312712"/>
                </a:cubicBezTo>
                <a:cubicBezTo>
                  <a:pt x="5356649" y="2316797"/>
                  <a:pt x="5353148" y="2324870"/>
                  <a:pt x="5353732" y="2332943"/>
                </a:cubicBezTo>
                <a:cubicBezTo>
                  <a:pt x="5354316" y="2341016"/>
                  <a:pt x="5352564" y="2362414"/>
                  <a:pt x="5346729" y="2362026"/>
                </a:cubicBezTo>
                <a:cubicBezTo>
                  <a:pt x="5340893" y="2361442"/>
                  <a:pt x="5328832" y="2356287"/>
                  <a:pt x="5325914" y="2361442"/>
                </a:cubicBezTo>
                <a:cubicBezTo>
                  <a:pt x="5322996" y="2366695"/>
                  <a:pt x="5319591" y="2356287"/>
                  <a:pt x="5316090" y="2351618"/>
                </a:cubicBezTo>
                <a:cubicBezTo>
                  <a:pt x="5312589" y="2347047"/>
                  <a:pt x="5287105" y="2331970"/>
                  <a:pt x="5280782" y="2320979"/>
                </a:cubicBezTo>
                <a:cubicBezTo>
                  <a:pt x="5274460" y="2309989"/>
                  <a:pt x="5255396" y="2302499"/>
                  <a:pt x="5252478" y="2287422"/>
                </a:cubicBezTo>
                <a:cubicBezTo>
                  <a:pt x="5249657" y="2272347"/>
                  <a:pt x="5231080" y="2244042"/>
                  <a:pt x="5222423" y="2242291"/>
                </a:cubicBezTo>
                <a:cubicBezTo>
                  <a:pt x="5213765" y="2240540"/>
                  <a:pt x="5212598" y="2204163"/>
                  <a:pt x="5201024" y="2202995"/>
                </a:cubicBezTo>
                <a:cubicBezTo>
                  <a:pt x="5189450" y="2201828"/>
                  <a:pt x="5184294" y="2181013"/>
                  <a:pt x="5174471" y="2175275"/>
                </a:cubicBezTo>
                <a:cubicBezTo>
                  <a:pt x="5164550" y="2169438"/>
                  <a:pt x="5143248" y="2147457"/>
                  <a:pt x="5147819" y="2137632"/>
                </a:cubicBezTo>
                <a:cubicBezTo>
                  <a:pt x="5148743" y="2135687"/>
                  <a:pt x="5149825" y="2135219"/>
                  <a:pt x="5151172" y="2135602"/>
                </a:cubicBezTo>
                <a:close/>
                <a:moveTo>
                  <a:pt x="5566064" y="2113802"/>
                </a:moveTo>
                <a:cubicBezTo>
                  <a:pt x="5572969" y="2113802"/>
                  <a:pt x="5583960" y="2123529"/>
                  <a:pt x="5583960" y="2128781"/>
                </a:cubicBezTo>
                <a:cubicBezTo>
                  <a:pt x="5583960" y="2134033"/>
                  <a:pt x="5596118" y="2134618"/>
                  <a:pt x="5601273" y="2133450"/>
                </a:cubicBezTo>
                <a:cubicBezTo>
                  <a:pt x="5606429" y="2132283"/>
                  <a:pt x="5616837" y="2138119"/>
                  <a:pt x="5614404" y="2145122"/>
                </a:cubicBezTo>
                <a:cubicBezTo>
                  <a:pt x="5612168" y="2152028"/>
                  <a:pt x="5591352" y="2147943"/>
                  <a:pt x="5596508" y="2152612"/>
                </a:cubicBezTo>
                <a:cubicBezTo>
                  <a:pt x="5600981" y="2156600"/>
                  <a:pt x="5591158" y="2160977"/>
                  <a:pt x="5584350" y="2164381"/>
                </a:cubicBezTo>
                <a:cubicBezTo>
                  <a:pt x="5580556" y="2162533"/>
                  <a:pt x="5577250" y="2161268"/>
                  <a:pt x="5575110" y="2161268"/>
                </a:cubicBezTo>
                <a:cubicBezTo>
                  <a:pt x="5565868" y="2161268"/>
                  <a:pt x="5543887" y="2159031"/>
                  <a:pt x="5545054" y="2174010"/>
                </a:cubicBezTo>
                <a:cubicBezTo>
                  <a:pt x="5546221" y="2188989"/>
                  <a:pt x="5532312" y="2183251"/>
                  <a:pt x="5533479" y="2191324"/>
                </a:cubicBezTo>
                <a:cubicBezTo>
                  <a:pt x="5534646" y="2199397"/>
                  <a:pt x="5526573" y="2199397"/>
                  <a:pt x="5527741" y="2209805"/>
                </a:cubicBezTo>
                <a:cubicBezTo>
                  <a:pt x="5528908" y="2220212"/>
                  <a:pt x="5522001" y="2215543"/>
                  <a:pt x="5510427" y="2221379"/>
                </a:cubicBezTo>
                <a:cubicBezTo>
                  <a:pt x="5498852" y="2227118"/>
                  <a:pt x="5503521" y="2217878"/>
                  <a:pt x="5491947" y="2217878"/>
                </a:cubicBezTo>
                <a:cubicBezTo>
                  <a:pt x="5480372" y="2217878"/>
                  <a:pt x="5479205" y="2223616"/>
                  <a:pt x="5472299" y="2225951"/>
                </a:cubicBezTo>
                <a:cubicBezTo>
                  <a:pt x="5465295" y="2228285"/>
                  <a:pt x="5451484" y="2224783"/>
                  <a:pt x="5446814" y="2228285"/>
                </a:cubicBezTo>
                <a:lnTo>
                  <a:pt x="5438805" y="2225571"/>
                </a:lnTo>
                <a:lnTo>
                  <a:pt x="5438937" y="2225658"/>
                </a:lnTo>
                <a:cubicBezTo>
                  <a:pt x="5441830" y="2228115"/>
                  <a:pt x="5444724" y="2230133"/>
                  <a:pt x="5447010" y="2228382"/>
                </a:cubicBezTo>
                <a:cubicBezTo>
                  <a:pt x="5451679" y="2224880"/>
                  <a:pt x="5465588" y="2228382"/>
                  <a:pt x="5472494" y="2226047"/>
                </a:cubicBezTo>
                <a:cubicBezTo>
                  <a:pt x="5479400" y="2223811"/>
                  <a:pt x="5480567" y="2217974"/>
                  <a:pt x="5492142" y="2217974"/>
                </a:cubicBezTo>
                <a:cubicBezTo>
                  <a:pt x="5503716" y="2217974"/>
                  <a:pt x="5499048" y="2227215"/>
                  <a:pt x="5510622" y="2221476"/>
                </a:cubicBezTo>
                <a:cubicBezTo>
                  <a:pt x="5522197" y="2215640"/>
                  <a:pt x="5529103" y="2220309"/>
                  <a:pt x="5527936" y="2209901"/>
                </a:cubicBezTo>
                <a:cubicBezTo>
                  <a:pt x="5526768" y="2199494"/>
                  <a:pt x="5534842" y="2199494"/>
                  <a:pt x="5533674" y="2191421"/>
                </a:cubicBezTo>
                <a:cubicBezTo>
                  <a:pt x="5532507" y="2183348"/>
                  <a:pt x="5546416" y="2189184"/>
                  <a:pt x="5545249" y="2174107"/>
                </a:cubicBezTo>
                <a:cubicBezTo>
                  <a:pt x="5544082" y="2159031"/>
                  <a:pt x="5566064" y="2161365"/>
                  <a:pt x="5575305" y="2161365"/>
                </a:cubicBezTo>
                <a:cubicBezTo>
                  <a:pt x="5577444" y="2161365"/>
                  <a:pt x="5580751" y="2162630"/>
                  <a:pt x="5584545" y="2164478"/>
                </a:cubicBezTo>
                <a:cubicBezTo>
                  <a:pt x="5583474" y="2164965"/>
                  <a:pt x="5582501" y="2165451"/>
                  <a:pt x="5581626" y="2165938"/>
                </a:cubicBezTo>
                <a:cubicBezTo>
                  <a:pt x="5575207" y="2169438"/>
                  <a:pt x="5587949" y="2179846"/>
                  <a:pt x="5580459" y="2180430"/>
                </a:cubicBezTo>
                <a:cubicBezTo>
                  <a:pt x="5572872" y="2181013"/>
                  <a:pt x="5581528" y="2193171"/>
                  <a:pt x="5586782" y="2197743"/>
                </a:cubicBezTo>
                <a:cubicBezTo>
                  <a:pt x="5591936" y="2202315"/>
                  <a:pt x="5585614" y="2209805"/>
                  <a:pt x="5593103" y="2213305"/>
                </a:cubicBezTo>
                <a:cubicBezTo>
                  <a:pt x="5600593" y="2216807"/>
                  <a:pt x="5610514" y="2224394"/>
                  <a:pt x="5606429" y="2228966"/>
                </a:cubicBezTo>
                <a:cubicBezTo>
                  <a:pt x="5602441" y="2233537"/>
                  <a:pt x="5575790" y="2234120"/>
                  <a:pt x="5576957" y="2245695"/>
                </a:cubicBezTo>
                <a:cubicBezTo>
                  <a:pt x="5578124" y="2257270"/>
                  <a:pt x="5575790" y="2269428"/>
                  <a:pt x="5565382" y="2275751"/>
                </a:cubicBezTo>
                <a:cubicBezTo>
                  <a:pt x="5554975" y="2282072"/>
                  <a:pt x="5561297" y="2315047"/>
                  <a:pt x="5550598" y="2319131"/>
                </a:cubicBezTo>
                <a:cubicBezTo>
                  <a:pt x="5539607" y="2323120"/>
                  <a:pt x="5523461" y="2330608"/>
                  <a:pt x="5522294" y="2323703"/>
                </a:cubicBezTo>
                <a:cubicBezTo>
                  <a:pt x="5521127" y="2316797"/>
                  <a:pt x="5503132" y="2313295"/>
                  <a:pt x="5497394" y="2312128"/>
                </a:cubicBezTo>
                <a:cubicBezTo>
                  <a:pt x="5491558" y="2310961"/>
                  <a:pt x="5473661" y="2320299"/>
                  <a:pt x="5471327" y="2315047"/>
                </a:cubicBezTo>
                <a:cubicBezTo>
                  <a:pt x="5469089" y="2309891"/>
                  <a:pt x="5463254" y="2302304"/>
                  <a:pt x="5455764" y="2307557"/>
                </a:cubicBezTo>
                <a:cubicBezTo>
                  <a:pt x="5448275" y="2312712"/>
                  <a:pt x="5437283" y="2293647"/>
                  <a:pt x="5437283" y="2281489"/>
                </a:cubicBezTo>
                <a:cubicBezTo>
                  <a:pt x="5437283" y="2269331"/>
                  <a:pt x="5424542" y="2268164"/>
                  <a:pt x="5420456" y="2261841"/>
                </a:cubicBezTo>
                <a:cubicBezTo>
                  <a:pt x="5416371" y="2255519"/>
                  <a:pt x="5418706" y="2242778"/>
                  <a:pt x="5410050" y="2234705"/>
                </a:cubicBezTo>
                <a:cubicBezTo>
                  <a:pt x="5402851" y="2227993"/>
                  <a:pt x="5415302" y="2208151"/>
                  <a:pt x="5422791" y="2207567"/>
                </a:cubicBezTo>
                <a:lnTo>
                  <a:pt x="5424857" y="2207746"/>
                </a:lnTo>
                <a:lnTo>
                  <a:pt x="5424832" y="2207664"/>
                </a:lnTo>
                <a:cubicBezTo>
                  <a:pt x="5433489" y="2209416"/>
                  <a:pt x="5450608" y="2221866"/>
                  <a:pt x="5453818" y="2214960"/>
                </a:cubicBezTo>
                <a:cubicBezTo>
                  <a:pt x="5457320" y="2207373"/>
                  <a:pt x="5450899" y="2191227"/>
                  <a:pt x="5466560" y="2190060"/>
                </a:cubicBezTo>
                <a:cubicBezTo>
                  <a:pt x="5482122" y="2188893"/>
                  <a:pt x="5492530" y="2192393"/>
                  <a:pt x="5494864" y="2181403"/>
                </a:cubicBezTo>
                <a:cubicBezTo>
                  <a:pt x="5497199" y="2170412"/>
                  <a:pt x="5507606" y="2154266"/>
                  <a:pt x="5512178" y="2154266"/>
                </a:cubicBezTo>
                <a:cubicBezTo>
                  <a:pt x="5512275" y="2154266"/>
                  <a:pt x="5512470" y="2154362"/>
                  <a:pt x="5512567" y="2154362"/>
                </a:cubicBezTo>
                <a:lnTo>
                  <a:pt x="5512568" y="2154363"/>
                </a:lnTo>
                <a:lnTo>
                  <a:pt x="5521114" y="2157524"/>
                </a:lnTo>
                <a:cubicBezTo>
                  <a:pt x="5523898" y="2158668"/>
                  <a:pt x="5526087" y="2159130"/>
                  <a:pt x="5526087" y="2156601"/>
                </a:cubicBezTo>
                <a:lnTo>
                  <a:pt x="5535716" y="2152125"/>
                </a:lnTo>
                <a:cubicBezTo>
                  <a:pt x="5538439" y="2151347"/>
                  <a:pt x="5540483" y="2149985"/>
                  <a:pt x="5539996" y="2146776"/>
                </a:cubicBezTo>
                <a:cubicBezTo>
                  <a:pt x="5538829" y="2138702"/>
                  <a:pt x="5549820" y="2139189"/>
                  <a:pt x="5550404" y="2133450"/>
                </a:cubicBezTo>
                <a:cubicBezTo>
                  <a:pt x="5550987" y="2127712"/>
                  <a:pt x="5559158" y="2113802"/>
                  <a:pt x="5566064" y="2113802"/>
                </a:cubicBezTo>
                <a:close/>
                <a:moveTo>
                  <a:pt x="3523500" y="2106781"/>
                </a:moveTo>
                <a:lnTo>
                  <a:pt x="3529313" y="2114874"/>
                </a:lnTo>
                <a:lnTo>
                  <a:pt x="3529448" y="2114884"/>
                </a:lnTo>
                <a:lnTo>
                  <a:pt x="3523649" y="2106812"/>
                </a:lnTo>
                <a:close/>
                <a:moveTo>
                  <a:pt x="1877898" y="2096991"/>
                </a:moveTo>
                <a:lnTo>
                  <a:pt x="1877897" y="2097049"/>
                </a:lnTo>
                <a:cubicBezTo>
                  <a:pt x="1879077" y="2102642"/>
                  <a:pt x="1882457" y="2107286"/>
                  <a:pt x="1890870" y="2107092"/>
                </a:cubicBezTo>
                <a:cubicBezTo>
                  <a:pt x="1907697" y="2106702"/>
                  <a:pt x="1917326" y="2101061"/>
                  <a:pt x="1924330" y="2110009"/>
                </a:cubicBezTo>
                <a:cubicBezTo>
                  <a:pt x="1931333" y="2119055"/>
                  <a:pt x="1940670" y="2123335"/>
                  <a:pt x="1951662" y="2121973"/>
                </a:cubicBezTo>
                <a:cubicBezTo>
                  <a:pt x="1957109" y="2121292"/>
                  <a:pt x="1964282" y="2120417"/>
                  <a:pt x="1969364" y="2120903"/>
                </a:cubicBezTo>
                <a:lnTo>
                  <a:pt x="1974496" y="2127971"/>
                </a:lnTo>
                <a:lnTo>
                  <a:pt x="1974517" y="2127907"/>
                </a:lnTo>
                <a:cubicBezTo>
                  <a:pt x="1980451" y="2118376"/>
                  <a:pt x="1962651" y="2120515"/>
                  <a:pt x="1951659" y="2121876"/>
                </a:cubicBezTo>
                <a:cubicBezTo>
                  <a:pt x="1940765" y="2123238"/>
                  <a:pt x="1931331" y="2118861"/>
                  <a:pt x="1924328" y="2109913"/>
                </a:cubicBezTo>
                <a:cubicBezTo>
                  <a:pt x="1917227" y="2100965"/>
                  <a:pt x="1907696" y="2106607"/>
                  <a:pt x="1890869" y="2106995"/>
                </a:cubicBezTo>
                <a:close/>
                <a:moveTo>
                  <a:pt x="1859112" y="2061123"/>
                </a:moveTo>
                <a:lnTo>
                  <a:pt x="1859088" y="2061158"/>
                </a:lnTo>
                <a:cubicBezTo>
                  <a:pt x="1858189" y="2062981"/>
                  <a:pt x="1858189" y="2064294"/>
                  <a:pt x="1860328" y="2064100"/>
                </a:cubicBezTo>
                <a:cubicBezTo>
                  <a:pt x="1864705" y="2063710"/>
                  <a:pt x="1869568" y="2063710"/>
                  <a:pt x="1869568" y="2068379"/>
                </a:cubicBezTo>
                <a:cubicBezTo>
                  <a:pt x="1869568" y="2070763"/>
                  <a:pt x="1871903" y="2072197"/>
                  <a:pt x="1874140" y="2073936"/>
                </a:cubicBezTo>
                <a:lnTo>
                  <a:pt x="1878125" y="2081311"/>
                </a:lnTo>
                <a:lnTo>
                  <a:pt x="1878127" y="2081220"/>
                </a:lnTo>
                <a:cubicBezTo>
                  <a:pt x="1878904" y="2073924"/>
                  <a:pt x="1869567" y="2072951"/>
                  <a:pt x="1869567" y="2068284"/>
                </a:cubicBezTo>
                <a:cubicBezTo>
                  <a:pt x="1869567" y="2063614"/>
                  <a:pt x="1864606" y="2063614"/>
                  <a:pt x="1860327" y="2064003"/>
                </a:cubicBezTo>
                <a:close/>
                <a:moveTo>
                  <a:pt x="4872071" y="2055443"/>
                </a:moveTo>
                <a:cubicBezTo>
                  <a:pt x="4876448" y="2054956"/>
                  <a:pt x="4904460" y="2084915"/>
                  <a:pt x="4903877" y="2101061"/>
                </a:cubicBezTo>
                <a:cubicBezTo>
                  <a:pt x="4903293" y="2117207"/>
                  <a:pt x="4885104" y="2136076"/>
                  <a:pt x="4873821" y="2128782"/>
                </a:cubicBezTo>
                <a:cubicBezTo>
                  <a:pt x="4863998" y="2122459"/>
                  <a:pt x="4865165" y="2110884"/>
                  <a:pt x="4863998" y="2099894"/>
                </a:cubicBezTo>
                <a:cubicBezTo>
                  <a:pt x="4862831" y="2088902"/>
                  <a:pt x="4862246" y="2081413"/>
                  <a:pt x="4865165" y="2073923"/>
                </a:cubicBezTo>
                <a:cubicBezTo>
                  <a:pt x="4867985" y="2066434"/>
                  <a:pt x="4866818" y="2056027"/>
                  <a:pt x="4872071" y="2055443"/>
                </a:cubicBezTo>
                <a:close/>
                <a:moveTo>
                  <a:pt x="5744997" y="2053304"/>
                </a:moveTo>
                <a:cubicBezTo>
                  <a:pt x="5749119" y="2052940"/>
                  <a:pt x="5753885" y="2055395"/>
                  <a:pt x="5753885" y="2062350"/>
                </a:cubicBezTo>
                <a:cubicBezTo>
                  <a:pt x="5753885" y="2076259"/>
                  <a:pt x="5765459" y="2097658"/>
                  <a:pt x="5758554" y="2105731"/>
                </a:cubicBezTo>
                <a:cubicBezTo>
                  <a:pt x="5751550" y="2113804"/>
                  <a:pt x="5738225" y="2108065"/>
                  <a:pt x="5737738" y="2114290"/>
                </a:cubicBezTo>
                <a:cubicBezTo>
                  <a:pt x="5737154" y="2120710"/>
                  <a:pt x="5744644" y="2139190"/>
                  <a:pt x="5738323" y="2139190"/>
                </a:cubicBezTo>
                <a:cubicBezTo>
                  <a:pt x="5732000" y="2139190"/>
                  <a:pt x="5731416" y="2131117"/>
                  <a:pt x="5718090" y="2128783"/>
                </a:cubicBezTo>
                <a:cubicBezTo>
                  <a:pt x="5704765" y="2126448"/>
                  <a:pt x="5711671" y="2096977"/>
                  <a:pt x="5701848" y="2095226"/>
                </a:cubicBezTo>
                <a:cubicBezTo>
                  <a:pt x="5692023" y="2093573"/>
                  <a:pt x="5694260" y="2101062"/>
                  <a:pt x="5687354" y="2100479"/>
                </a:cubicBezTo>
                <a:cubicBezTo>
                  <a:pt x="5680448" y="2099894"/>
                  <a:pt x="5676948" y="2109135"/>
                  <a:pt x="5670041" y="2109719"/>
                </a:cubicBezTo>
                <a:cubicBezTo>
                  <a:pt x="5664302" y="2110205"/>
                  <a:pt x="5668873" y="2091821"/>
                  <a:pt x="5677531" y="2089488"/>
                </a:cubicBezTo>
                <a:cubicBezTo>
                  <a:pt x="5686187" y="2087153"/>
                  <a:pt x="5694358" y="2072077"/>
                  <a:pt x="5700096" y="2076162"/>
                </a:cubicBezTo>
                <a:cubicBezTo>
                  <a:pt x="5705835" y="2080247"/>
                  <a:pt x="5717994" y="2087153"/>
                  <a:pt x="5717410" y="2080247"/>
                </a:cubicBezTo>
                <a:cubicBezTo>
                  <a:pt x="5716827" y="2073341"/>
                  <a:pt x="5727817" y="2080247"/>
                  <a:pt x="5728984" y="2071590"/>
                </a:cubicBezTo>
                <a:cubicBezTo>
                  <a:pt x="5730152" y="2062933"/>
                  <a:pt x="5745228" y="2069840"/>
                  <a:pt x="5739975" y="2061183"/>
                </a:cubicBezTo>
                <a:cubicBezTo>
                  <a:pt x="5737398" y="2056855"/>
                  <a:pt x="5740875" y="2053669"/>
                  <a:pt x="5744997" y="2053304"/>
                </a:cubicBezTo>
                <a:close/>
                <a:moveTo>
                  <a:pt x="5720911" y="2051359"/>
                </a:moveTo>
                <a:cubicBezTo>
                  <a:pt x="5725483" y="2057098"/>
                  <a:pt x="5708752" y="2066338"/>
                  <a:pt x="5706419" y="2060600"/>
                </a:cubicBezTo>
                <a:cubicBezTo>
                  <a:pt x="5704765" y="2056319"/>
                  <a:pt x="5716340" y="2045620"/>
                  <a:pt x="5720911" y="2051359"/>
                </a:cubicBezTo>
                <a:close/>
                <a:moveTo>
                  <a:pt x="3582026" y="2048402"/>
                </a:moveTo>
                <a:lnTo>
                  <a:pt x="3581934" y="2048441"/>
                </a:lnTo>
                <a:cubicBezTo>
                  <a:pt x="3581934" y="2051359"/>
                  <a:pt x="3579017" y="2055444"/>
                  <a:pt x="3586505" y="2062350"/>
                </a:cubicBezTo>
                <a:cubicBezTo>
                  <a:pt x="3594092" y="2069255"/>
                  <a:pt x="3600415" y="2071590"/>
                  <a:pt x="3602749" y="2079080"/>
                </a:cubicBezTo>
                <a:cubicBezTo>
                  <a:pt x="3604597" y="2084818"/>
                  <a:pt x="3606640" y="2090168"/>
                  <a:pt x="3608585" y="2093184"/>
                </a:cubicBezTo>
                <a:cubicBezTo>
                  <a:pt x="3604888" y="2096685"/>
                  <a:pt x="3600317" y="2100576"/>
                  <a:pt x="3598761" y="2105342"/>
                </a:cubicBezTo>
                <a:cubicBezTo>
                  <a:pt x="3596134" y="2113609"/>
                  <a:pt x="3589229" y="2121001"/>
                  <a:pt x="3589229" y="2124892"/>
                </a:cubicBezTo>
                <a:cubicBezTo>
                  <a:pt x="3589229" y="2128783"/>
                  <a:pt x="3591855" y="2134036"/>
                  <a:pt x="3591855" y="2140941"/>
                </a:cubicBezTo>
                <a:cubicBezTo>
                  <a:pt x="3591855" y="2147945"/>
                  <a:pt x="3593606" y="2151349"/>
                  <a:pt x="3597496" y="2156601"/>
                </a:cubicBezTo>
                <a:cubicBezTo>
                  <a:pt x="3601388" y="2161757"/>
                  <a:pt x="3600511" y="2168273"/>
                  <a:pt x="3600511" y="2168273"/>
                </a:cubicBezTo>
                <a:cubicBezTo>
                  <a:pt x="3600511" y="2168273"/>
                  <a:pt x="3601874" y="2170899"/>
                  <a:pt x="3604888" y="2174790"/>
                </a:cubicBezTo>
                <a:cubicBezTo>
                  <a:pt x="3607904" y="2178680"/>
                  <a:pt x="3616561" y="2184322"/>
                  <a:pt x="3617436" y="2187337"/>
                </a:cubicBezTo>
                <a:cubicBezTo>
                  <a:pt x="3617825" y="2188797"/>
                  <a:pt x="3619382" y="2189866"/>
                  <a:pt x="3620841" y="2190645"/>
                </a:cubicBezTo>
                <a:lnTo>
                  <a:pt x="3618055" y="2198704"/>
                </a:lnTo>
                <a:lnTo>
                  <a:pt x="3621879" y="2189308"/>
                </a:lnTo>
                <a:lnTo>
                  <a:pt x="3621035" y="2190643"/>
                </a:lnTo>
                <a:cubicBezTo>
                  <a:pt x="3619479" y="2189866"/>
                  <a:pt x="3618020" y="2188699"/>
                  <a:pt x="3617631" y="2187337"/>
                </a:cubicBezTo>
                <a:cubicBezTo>
                  <a:pt x="3616756" y="2184322"/>
                  <a:pt x="3608099" y="2178680"/>
                  <a:pt x="3605083" y="2174789"/>
                </a:cubicBezTo>
                <a:cubicBezTo>
                  <a:pt x="3601971" y="2170899"/>
                  <a:pt x="3600706" y="2168272"/>
                  <a:pt x="3600706" y="2168272"/>
                </a:cubicBezTo>
                <a:cubicBezTo>
                  <a:pt x="3600706" y="2168272"/>
                  <a:pt x="3601582" y="2161756"/>
                  <a:pt x="3597691" y="2156601"/>
                </a:cubicBezTo>
                <a:cubicBezTo>
                  <a:pt x="3593801" y="2151349"/>
                  <a:pt x="3592050" y="2147847"/>
                  <a:pt x="3592050" y="2140941"/>
                </a:cubicBezTo>
                <a:cubicBezTo>
                  <a:pt x="3592050" y="2134035"/>
                  <a:pt x="3589424" y="2128782"/>
                  <a:pt x="3589424" y="2124892"/>
                </a:cubicBezTo>
                <a:cubicBezTo>
                  <a:pt x="3589424" y="2120903"/>
                  <a:pt x="3596330" y="2113609"/>
                  <a:pt x="3598956" y="2105341"/>
                </a:cubicBezTo>
                <a:cubicBezTo>
                  <a:pt x="3600414" y="2100576"/>
                  <a:pt x="3604987" y="2096684"/>
                  <a:pt x="3608780" y="2093183"/>
                </a:cubicBezTo>
                <a:lnTo>
                  <a:pt x="3610205" y="2094847"/>
                </a:lnTo>
                <a:lnTo>
                  <a:pt x="3602847" y="2078982"/>
                </a:lnTo>
                <a:cubicBezTo>
                  <a:pt x="3600512" y="2071492"/>
                  <a:pt x="3594093" y="2069158"/>
                  <a:pt x="3586603" y="2062252"/>
                </a:cubicBezTo>
                <a:cubicBezTo>
                  <a:pt x="3582859" y="2058750"/>
                  <a:pt x="3581716" y="2056002"/>
                  <a:pt x="3581509" y="2053765"/>
                </a:cubicBezTo>
                <a:close/>
                <a:moveTo>
                  <a:pt x="3062644" y="2047979"/>
                </a:moveTo>
                <a:lnTo>
                  <a:pt x="3059787" y="2051085"/>
                </a:lnTo>
                <a:lnTo>
                  <a:pt x="3062674" y="2047984"/>
                </a:lnTo>
                <a:close/>
                <a:moveTo>
                  <a:pt x="3083949" y="2046276"/>
                </a:moveTo>
                <a:lnTo>
                  <a:pt x="3093028" y="2054142"/>
                </a:lnTo>
                <a:lnTo>
                  <a:pt x="3098983" y="2065150"/>
                </a:lnTo>
                <a:lnTo>
                  <a:pt x="3093064" y="2054143"/>
                </a:lnTo>
                <a:close/>
                <a:moveTo>
                  <a:pt x="4135117" y="2044935"/>
                </a:moveTo>
                <a:lnTo>
                  <a:pt x="4135159" y="2045011"/>
                </a:lnTo>
                <a:cubicBezTo>
                  <a:pt x="4137542" y="2048756"/>
                  <a:pt x="4140144" y="2052234"/>
                  <a:pt x="4141894" y="2053109"/>
                </a:cubicBezTo>
                <a:cubicBezTo>
                  <a:pt x="4145396" y="2054763"/>
                  <a:pt x="4151038" y="2063906"/>
                  <a:pt x="4154928" y="2064781"/>
                </a:cubicBezTo>
                <a:cubicBezTo>
                  <a:pt x="4158819" y="2065657"/>
                  <a:pt x="4180509" y="2073049"/>
                  <a:pt x="4194418" y="2078690"/>
                </a:cubicBezTo>
                <a:cubicBezTo>
                  <a:pt x="4208230" y="2084332"/>
                  <a:pt x="4216887" y="2084721"/>
                  <a:pt x="4221264" y="2084721"/>
                </a:cubicBezTo>
                <a:lnTo>
                  <a:pt x="4227778" y="2085778"/>
                </a:lnTo>
                <a:lnTo>
                  <a:pt x="4227756" y="2085546"/>
                </a:lnTo>
                <a:cubicBezTo>
                  <a:pt x="4226078" y="2084841"/>
                  <a:pt x="4223354" y="2084525"/>
                  <a:pt x="4221166" y="2084525"/>
                </a:cubicBezTo>
                <a:cubicBezTo>
                  <a:pt x="4216887" y="2084525"/>
                  <a:pt x="4208229" y="2084136"/>
                  <a:pt x="4194321" y="2078495"/>
                </a:cubicBezTo>
                <a:cubicBezTo>
                  <a:pt x="4180412" y="2072853"/>
                  <a:pt x="4158722" y="2065461"/>
                  <a:pt x="4154831" y="2064585"/>
                </a:cubicBezTo>
                <a:cubicBezTo>
                  <a:pt x="4150941" y="2063710"/>
                  <a:pt x="4145299" y="2054664"/>
                  <a:pt x="4141797" y="2052914"/>
                </a:cubicBezTo>
                <a:close/>
                <a:moveTo>
                  <a:pt x="3333444" y="2043821"/>
                </a:moveTo>
                <a:lnTo>
                  <a:pt x="3337153" y="2051673"/>
                </a:lnTo>
                <a:cubicBezTo>
                  <a:pt x="3336655" y="2054324"/>
                  <a:pt x="3335560" y="2056804"/>
                  <a:pt x="3337311" y="2058555"/>
                </a:cubicBezTo>
                <a:lnTo>
                  <a:pt x="3339689" y="2076013"/>
                </a:lnTo>
                <a:lnTo>
                  <a:pt x="3337408" y="2058653"/>
                </a:lnTo>
                <a:cubicBezTo>
                  <a:pt x="3334004" y="2055151"/>
                  <a:pt x="3341785" y="2048634"/>
                  <a:pt x="3333518" y="2043868"/>
                </a:cubicBezTo>
                <a:close/>
                <a:moveTo>
                  <a:pt x="3207152" y="2042692"/>
                </a:moveTo>
                <a:lnTo>
                  <a:pt x="3207946" y="2043382"/>
                </a:lnTo>
                <a:cubicBezTo>
                  <a:pt x="3209600" y="2046202"/>
                  <a:pt x="3220008" y="2057194"/>
                  <a:pt x="3225260" y="2051455"/>
                </a:cubicBezTo>
                <a:lnTo>
                  <a:pt x="3234875" y="2047556"/>
                </a:lnTo>
                <a:lnTo>
                  <a:pt x="3225359" y="2051358"/>
                </a:lnTo>
                <a:cubicBezTo>
                  <a:pt x="3220203" y="2057194"/>
                  <a:pt x="3209796" y="2046203"/>
                  <a:pt x="3208045" y="2043285"/>
                </a:cubicBezTo>
                <a:close/>
                <a:moveTo>
                  <a:pt x="3160239" y="2037473"/>
                </a:moveTo>
                <a:lnTo>
                  <a:pt x="3155467" y="2039245"/>
                </a:lnTo>
                <a:lnTo>
                  <a:pt x="3160238" y="2037510"/>
                </a:lnTo>
                <a:cubicBezTo>
                  <a:pt x="3162110" y="2038446"/>
                  <a:pt x="3163983" y="2040464"/>
                  <a:pt x="3165150" y="2042215"/>
                </a:cubicBezTo>
                <a:lnTo>
                  <a:pt x="3165151" y="2042215"/>
                </a:lnTo>
                <a:close/>
                <a:moveTo>
                  <a:pt x="2091579" y="2032063"/>
                </a:moveTo>
                <a:cubicBezTo>
                  <a:pt x="2095153" y="2030835"/>
                  <a:pt x="2099847" y="2030348"/>
                  <a:pt x="2102133" y="2032294"/>
                </a:cubicBezTo>
                <a:cubicBezTo>
                  <a:pt x="2106608" y="2036185"/>
                  <a:pt x="2107191" y="2042022"/>
                  <a:pt x="2103106" y="2043676"/>
                </a:cubicBezTo>
                <a:cubicBezTo>
                  <a:pt x="2099117" y="2045426"/>
                  <a:pt x="2090557" y="2047761"/>
                  <a:pt x="2088223" y="2045524"/>
                </a:cubicBezTo>
                <a:cubicBezTo>
                  <a:pt x="2085596" y="2043092"/>
                  <a:pt x="2092114" y="2038325"/>
                  <a:pt x="2087736" y="2036283"/>
                </a:cubicBezTo>
                <a:cubicBezTo>
                  <a:pt x="2085548" y="2035261"/>
                  <a:pt x="2088004" y="2033291"/>
                  <a:pt x="2091579" y="2032063"/>
                </a:cubicBezTo>
                <a:close/>
                <a:moveTo>
                  <a:pt x="5616396" y="2026592"/>
                </a:moveTo>
                <a:cubicBezTo>
                  <a:pt x="5617390" y="2025723"/>
                  <a:pt x="5618295" y="2025899"/>
                  <a:pt x="5619171" y="2027625"/>
                </a:cubicBezTo>
                <a:cubicBezTo>
                  <a:pt x="5622575" y="2034531"/>
                  <a:pt x="5624325" y="2040952"/>
                  <a:pt x="5613918" y="2048441"/>
                </a:cubicBezTo>
                <a:cubicBezTo>
                  <a:pt x="5603510" y="2055931"/>
                  <a:pt x="5582112" y="2087737"/>
                  <a:pt x="5578610" y="2081414"/>
                </a:cubicBezTo>
                <a:cubicBezTo>
                  <a:pt x="5576081" y="2076746"/>
                  <a:pt x="5595438" y="2059432"/>
                  <a:pt x="5603510" y="2049025"/>
                </a:cubicBezTo>
                <a:cubicBezTo>
                  <a:pt x="5609638" y="2041219"/>
                  <a:pt x="5613414" y="2029200"/>
                  <a:pt x="5616396" y="2026592"/>
                </a:cubicBezTo>
                <a:close/>
                <a:moveTo>
                  <a:pt x="3276107" y="2025218"/>
                </a:moveTo>
                <a:cubicBezTo>
                  <a:pt x="3264338" y="2024853"/>
                  <a:pt x="3252496" y="2025291"/>
                  <a:pt x="3251328" y="2027041"/>
                </a:cubicBezTo>
                <a:cubicBezTo>
                  <a:pt x="3249092" y="2030446"/>
                  <a:pt x="3255414" y="2043188"/>
                  <a:pt x="3254830" y="2046689"/>
                </a:cubicBezTo>
                <a:lnTo>
                  <a:pt x="3254338" y="2047539"/>
                </a:lnTo>
                <a:lnTo>
                  <a:pt x="3252390" y="2050024"/>
                </a:lnTo>
                <a:lnTo>
                  <a:pt x="3248507" y="2048440"/>
                </a:lnTo>
                <a:cubicBezTo>
                  <a:pt x="3246757" y="2046738"/>
                  <a:pt x="3242283" y="2046033"/>
                  <a:pt x="3237590" y="2046471"/>
                </a:cubicBezTo>
                <a:lnTo>
                  <a:pt x="3237518" y="2046499"/>
                </a:lnTo>
                <a:lnTo>
                  <a:pt x="3248409" y="2048536"/>
                </a:lnTo>
                <a:cubicBezTo>
                  <a:pt x="3249771" y="2049899"/>
                  <a:pt x="3251036" y="2050482"/>
                  <a:pt x="3252009" y="2050385"/>
                </a:cubicBezTo>
                <a:cubicBezTo>
                  <a:pt x="3256775" y="2061084"/>
                  <a:pt x="3258817" y="2077425"/>
                  <a:pt x="3258817" y="2080732"/>
                </a:cubicBezTo>
                <a:cubicBezTo>
                  <a:pt x="3258817" y="2085109"/>
                  <a:pt x="3251036" y="2088513"/>
                  <a:pt x="3251425" y="2093765"/>
                </a:cubicBezTo>
                <a:cubicBezTo>
                  <a:pt x="3251815" y="2098921"/>
                  <a:pt x="3244421" y="2109328"/>
                  <a:pt x="3244032" y="2112830"/>
                </a:cubicBezTo>
                <a:cubicBezTo>
                  <a:pt x="3243644" y="2116332"/>
                  <a:pt x="3249674" y="2131018"/>
                  <a:pt x="3252300" y="2134520"/>
                </a:cubicBezTo>
                <a:lnTo>
                  <a:pt x="3252020" y="2143874"/>
                </a:lnTo>
                <a:lnTo>
                  <a:pt x="3252399" y="2134520"/>
                </a:lnTo>
                <a:cubicBezTo>
                  <a:pt x="3249772" y="2131018"/>
                  <a:pt x="3243741" y="2116331"/>
                  <a:pt x="3244131" y="2112829"/>
                </a:cubicBezTo>
                <a:cubicBezTo>
                  <a:pt x="3244617" y="2109328"/>
                  <a:pt x="3251912" y="2098920"/>
                  <a:pt x="3251524" y="2093766"/>
                </a:cubicBezTo>
                <a:cubicBezTo>
                  <a:pt x="3251134" y="2088514"/>
                  <a:pt x="3258915" y="2085108"/>
                  <a:pt x="3258915" y="2080731"/>
                </a:cubicBezTo>
                <a:cubicBezTo>
                  <a:pt x="3258915" y="2077425"/>
                  <a:pt x="3256872" y="2061084"/>
                  <a:pt x="3252107" y="2050385"/>
                </a:cubicBezTo>
                <a:lnTo>
                  <a:pt x="3252390" y="2050024"/>
                </a:lnTo>
                <a:lnTo>
                  <a:pt x="3252800" y="2050191"/>
                </a:lnTo>
                <a:lnTo>
                  <a:pt x="3254338" y="2047539"/>
                </a:lnTo>
                <a:lnTo>
                  <a:pt x="3254928" y="2046786"/>
                </a:lnTo>
                <a:cubicBezTo>
                  <a:pt x="3255511" y="2043382"/>
                  <a:pt x="3249091" y="2030639"/>
                  <a:pt x="3251426" y="2027139"/>
                </a:cubicBezTo>
                <a:cubicBezTo>
                  <a:pt x="3253663" y="2023637"/>
                  <a:pt x="3298795" y="2025387"/>
                  <a:pt x="3300546" y="2028305"/>
                </a:cubicBezTo>
                <a:cubicBezTo>
                  <a:pt x="3301276" y="2029521"/>
                  <a:pt x="3301713" y="2028719"/>
                  <a:pt x="3302394" y="2027418"/>
                </a:cubicBezTo>
                <a:lnTo>
                  <a:pt x="3303838" y="2025724"/>
                </a:lnTo>
                <a:lnTo>
                  <a:pt x="3302698" y="2026494"/>
                </a:lnTo>
                <a:cubicBezTo>
                  <a:pt x="3301762" y="2028233"/>
                  <a:pt x="3301324" y="2029668"/>
                  <a:pt x="3300449" y="2028208"/>
                </a:cubicBezTo>
                <a:cubicBezTo>
                  <a:pt x="3299573" y="2026750"/>
                  <a:pt x="3287877" y="2025583"/>
                  <a:pt x="3276107" y="2025218"/>
                </a:cubicBezTo>
                <a:close/>
                <a:moveTo>
                  <a:pt x="4123415" y="2024708"/>
                </a:moveTo>
                <a:lnTo>
                  <a:pt x="4112496" y="2025287"/>
                </a:lnTo>
                <a:lnTo>
                  <a:pt x="4112521" y="2025388"/>
                </a:lnTo>
                <a:cubicBezTo>
                  <a:pt x="4113784" y="2027819"/>
                  <a:pt x="4119815" y="2027236"/>
                  <a:pt x="4123511" y="2024804"/>
                </a:cubicBezTo>
                <a:lnTo>
                  <a:pt x="4132357" y="2027878"/>
                </a:lnTo>
                <a:lnTo>
                  <a:pt x="4132380" y="2027822"/>
                </a:lnTo>
                <a:close/>
                <a:moveTo>
                  <a:pt x="3305987" y="2024274"/>
                </a:moveTo>
                <a:lnTo>
                  <a:pt x="3305939" y="2024306"/>
                </a:lnTo>
                <a:lnTo>
                  <a:pt x="3309592" y="2036087"/>
                </a:lnTo>
                <a:lnTo>
                  <a:pt x="3314345" y="2047729"/>
                </a:lnTo>
                <a:lnTo>
                  <a:pt x="3314356" y="2047564"/>
                </a:lnTo>
                <a:cubicBezTo>
                  <a:pt x="3314842" y="2041145"/>
                  <a:pt x="3312605" y="2037643"/>
                  <a:pt x="3309589" y="2035892"/>
                </a:cubicBezTo>
                <a:close/>
                <a:moveTo>
                  <a:pt x="3740965" y="2023540"/>
                </a:moveTo>
                <a:cubicBezTo>
                  <a:pt x="3736977" y="2021206"/>
                  <a:pt x="3728904" y="2025777"/>
                  <a:pt x="3724818" y="2029862"/>
                </a:cubicBezTo>
                <a:cubicBezTo>
                  <a:pt x="3720733" y="2033850"/>
                  <a:pt x="3723651" y="2036184"/>
                  <a:pt x="3720733" y="2039102"/>
                </a:cubicBezTo>
                <a:cubicBezTo>
                  <a:pt x="3717815" y="2042021"/>
                  <a:pt x="3707992" y="2050677"/>
                  <a:pt x="3701669" y="2058750"/>
                </a:cubicBezTo>
                <a:cubicBezTo>
                  <a:pt x="3695346" y="2066823"/>
                  <a:pt x="3679104" y="2061571"/>
                  <a:pt x="3673948" y="2064489"/>
                </a:cubicBezTo>
                <a:cubicBezTo>
                  <a:pt x="3668696" y="2067407"/>
                  <a:pt x="3676283" y="2071979"/>
                  <a:pt x="3672781" y="2074896"/>
                </a:cubicBezTo>
                <a:cubicBezTo>
                  <a:pt x="3669377" y="2077815"/>
                  <a:pt x="3658969" y="2082386"/>
                  <a:pt x="3655467" y="2084136"/>
                </a:cubicBezTo>
                <a:cubicBezTo>
                  <a:pt x="3651966" y="2085790"/>
                  <a:pt x="3638154" y="2085207"/>
                  <a:pt x="3634069" y="2090459"/>
                </a:cubicBezTo>
                <a:cubicBezTo>
                  <a:pt x="3629983" y="2095615"/>
                  <a:pt x="3625412" y="2084721"/>
                  <a:pt x="3621327" y="2090459"/>
                </a:cubicBezTo>
                <a:lnTo>
                  <a:pt x="3610417" y="2095094"/>
                </a:lnTo>
                <a:lnTo>
                  <a:pt x="3610530" y="2095226"/>
                </a:lnTo>
                <a:cubicBezTo>
                  <a:pt x="3612864" y="2096880"/>
                  <a:pt x="3617437" y="2096295"/>
                  <a:pt x="3621522" y="2090557"/>
                </a:cubicBezTo>
                <a:cubicBezTo>
                  <a:pt x="3625606" y="2084818"/>
                  <a:pt x="3630178" y="2095712"/>
                  <a:pt x="3634264" y="2090557"/>
                </a:cubicBezTo>
                <a:cubicBezTo>
                  <a:pt x="3638349" y="2085401"/>
                  <a:pt x="3652160" y="2085985"/>
                  <a:pt x="3655662" y="2084234"/>
                </a:cubicBezTo>
                <a:cubicBezTo>
                  <a:pt x="3659066" y="2082484"/>
                  <a:pt x="3669474" y="2077912"/>
                  <a:pt x="3672976" y="2074994"/>
                </a:cubicBezTo>
                <a:cubicBezTo>
                  <a:pt x="3676478" y="2072076"/>
                  <a:pt x="3668891" y="2067505"/>
                  <a:pt x="3674143" y="2064586"/>
                </a:cubicBezTo>
                <a:cubicBezTo>
                  <a:pt x="3679299" y="2061766"/>
                  <a:pt x="3695541" y="2066921"/>
                  <a:pt x="3701864" y="2058848"/>
                </a:cubicBezTo>
                <a:cubicBezTo>
                  <a:pt x="3708186" y="2050775"/>
                  <a:pt x="3718010" y="2042118"/>
                  <a:pt x="3720928" y="2039200"/>
                </a:cubicBezTo>
                <a:cubicBezTo>
                  <a:pt x="3723846" y="2036380"/>
                  <a:pt x="3720928" y="2034045"/>
                  <a:pt x="3725014" y="2029959"/>
                </a:cubicBezTo>
                <a:cubicBezTo>
                  <a:pt x="3729001" y="2025972"/>
                  <a:pt x="3737074" y="2021303"/>
                  <a:pt x="3741160" y="2023638"/>
                </a:cubicBezTo>
                <a:lnTo>
                  <a:pt x="3744195" y="2024331"/>
                </a:lnTo>
                <a:lnTo>
                  <a:pt x="3744142" y="2024266"/>
                </a:lnTo>
                <a:close/>
                <a:moveTo>
                  <a:pt x="3329158" y="2023026"/>
                </a:moveTo>
                <a:lnTo>
                  <a:pt x="3325835" y="2025291"/>
                </a:lnTo>
                <a:lnTo>
                  <a:pt x="3319253" y="2024875"/>
                </a:lnTo>
                <a:lnTo>
                  <a:pt x="3322818" y="2025484"/>
                </a:lnTo>
                <a:cubicBezTo>
                  <a:pt x="3323207" y="2033120"/>
                  <a:pt x="3324034" y="2036646"/>
                  <a:pt x="3325675" y="2038785"/>
                </a:cubicBezTo>
                <a:lnTo>
                  <a:pt x="3325765" y="2038843"/>
                </a:lnTo>
                <a:lnTo>
                  <a:pt x="3322916" y="2025582"/>
                </a:lnTo>
                <a:cubicBezTo>
                  <a:pt x="3324181" y="2025680"/>
                  <a:pt x="3325250" y="2025680"/>
                  <a:pt x="3326028" y="2025388"/>
                </a:cubicBezTo>
                <a:close/>
                <a:moveTo>
                  <a:pt x="3307938" y="2022956"/>
                </a:moveTo>
                <a:lnTo>
                  <a:pt x="3307908" y="2022976"/>
                </a:lnTo>
                <a:lnTo>
                  <a:pt x="3307980" y="2022964"/>
                </a:lnTo>
                <a:close/>
                <a:moveTo>
                  <a:pt x="3746147" y="2015320"/>
                </a:moveTo>
                <a:lnTo>
                  <a:pt x="3743785" y="2023540"/>
                </a:lnTo>
                <a:lnTo>
                  <a:pt x="3743846" y="2023622"/>
                </a:lnTo>
                <a:lnTo>
                  <a:pt x="3746217" y="2015369"/>
                </a:lnTo>
                <a:close/>
                <a:moveTo>
                  <a:pt x="5670721" y="2011383"/>
                </a:moveTo>
                <a:cubicBezTo>
                  <a:pt x="5679379" y="2009631"/>
                  <a:pt x="5701944" y="2027625"/>
                  <a:pt x="5700194" y="2034531"/>
                </a:cubicBezTo>
                <a:cubicBezTo>
                  <a:pt x="5698442" y="2041535"/>
                  <a:pt x="5705348" y="2032781"/>
                  <a:pt x="5707683" y="2038033"/>
                </a:cubicBezTo>
                <a:cubicBezTo>
                  <a:pt x="5710017" y="2043286"/>
                  <a:pt x="5694941" y="2071006"/>
                  <a:pt x="5686868" y="2069256"/>
                </a:cubicBezTo>
                <a:cubicBezTo>
                  <a:pt x="5678698" y="2067505"/>
                  <a:pt x="5678698" y="2053110"/>
                  <a:pt x="5683950" y="2047858"/>
                </a:cubicBezTo>
                <a:cubicBezTo>
                  <a:pt x="5689105" y="2042702"/>
                  <a:pt x="5682783" y="2026556"/>
                  <a:pt x="5682200" y="2032294"/>
                </a:cubicBezTo>
                <a:cubicBezTo>
                  <a:pt x="5681616" y="2038033"/>
                  <a:pt x="5674710" y="2037450"/>
                  <a:pt x="5671792" y="2038033"/>
                </a:cubicBezTo>
                <a:cubicBezTo>
                  <a:pt x="5664983" y="2039395"/>
                  <a:pt x="5661968" y="2013231"/>
                  <a:pt x="5670721" y="2011383"/>
                </a:cubicBezTo>
                <a:close/>
                <a:moveTo>
                  <a:pt x="5290096" y="2006205"/>
                </a:moveTo>
                <a:lnTo>
                  <a:pt x="5290114" y="2006731"/>
                </a:lnTo>
                <a:lnTo>
                  <a:pt x="5290120" y="2006713"/>
                </a:lnTo>
                <a:close/>
                <a:moveTo>
                  <a:pt x="3379556" y="2003338"/>
                </a:moveTo>
                <a:lnTo>
                  <a:pt x="3371579" y="2006798"/>
                </a:lnTo>
                <a:lnTo>
                  <a:pt x="3371646" y="2006907"/>
                </a:lnTo>
                <a:lnTo>
                  <a:pt x="3377682" y="2007284"/>
                </a:lnTo>
                <a:lnTo>
                  <a:pt x="3379525" y="2003405"/>
                </a:lnTo>
                <a:close/>
                <a:moveTo>
                  <a:pt x="3367610" y="2000675"/>
                </a:moveTo>
                <a:lnTo>
                  <a:pt x="3368649" y="2002044"/>
                </a:lnTo>
                <a:lnTo>
                  <a:pt x="3368605" y="2001972"/>
                </a:lnTo>
                <a:close/>
                <a:moveTo>
                  <a:pt x="1898846" y="1998834"/>
                </a:moveTo>
                <a:cubicBezTo>
                  <a:pt x="1907114" y="2003600"/>
                  <a:pt x="1902737" y="2009241"/>
                  <a:pt x="1894080" y="2010993"/>
                </a:cubicBezTo>
                <a:cubicBezTo>
                  <a:pt x="1891356" y="2011479"/>
                  <a:pt x="1889995" y="2012937"/>
                  <a:pt x="1889314" y="2014785"/>
                </a:cubicBezTo>
                <a:lnTo>
                  <a:pt x="1886089" y="2016847"/>
                </a:lnTo>
                <a:lnTo>
                  <a:pt x="1889506" y="2014786"/>
                </a:lnTo>
                <a:cubicBezTo>
                  <a:pt x="1888048" y="2018872"/>
                  <a:pt x="1890284" y="2024999"/>
                  <a:pt x="1892132" y="2028307"/>
                </a:cubicBezTo>
                <a:cubicBezTo>
                  <a:pt x="1894759" y="2033072"/>
                  <a:pt x="1879585" y="2045620"/>
                  <a:pt x="1883476" y="2053888"/>
                </a:cubicBezTo>
                <a:cubicBezTo>
                  <a:pt x="1887367" y="2062058"/>
                  <a:pt x="1900400" y="2068575"/>
                  <a:pt x="1904290" y="2060794"/>
                </a:cubicBezTo>
                <a:cubicBezTo>
                  <a:pt x="1908181" y="2053013"/>
                  <a:pt x="1896509" y="2039978"/>
                  <a:pt x="1897774" y="2032197"/>
                </a:cubicBezTo>
                <a:cubicBezTo>
                  <a:pt x="1899038" y="2024416"/>
                  <a:pt x="1918588" y="2019650"/>
                  <a:pt x="1924230" y="2017024"/>
                </a:cubicBezTo>
                <a:cubicBezTo>
                  <a:pt x="1929872" y="2014495"/>
                  <a:pt x="1921604" y="2004476"/>
                  <a:pt x="1929872" y="2004476"/>
                </a:cubicBezTo>
                <a:cubicBezTo>
                  <a:pt x="1938042" y="2004476"/>
                  <a:pt x="1935513" y="2016245"/>
                  <a:pt x="1946309" y="2015370"/>
                </a:cubicBezTo>
                <a:cubicBezTo>
                  <a:pt x="1957107" y="2014495"/>
                  <a:pt x="1961872" y="2021887"/>
                  <a:pt x="1961484" y="2030544"/>
                </a:cubicBezTo>
                <a:cubicBezTo>
                  <a:pt x="1960997" y="2039297"/>
                  <a:pt x="1976268" y="2039297"/>
                  <a:pt x="1987064" y="2034921"/>
                </a:cubicBezTo>
                <a:cubicBezTo>
                  <a:pt x="1997861" y="2030544"/>
                  <a:pt x="2014396" y="2050970"/>
                  <a:pt x="2023928" y="2045717"/>
                </a:cubicBezTo>
                <a:cubicBezTo>
                  <a:pt x="2033460" y="2040562"/>
                  <a:pt x="2049995" y="2034045"/>
                  <a:pt x="2061668" y="2032295"/>
                </a:cubicBezTo>
                <a:cubicBezTo>
                  <a:pt x="2073339" y="2030544"/>
                  <a:pt x="2086762" y="2036574"/>
                  <a:pt x="2078105" y="2037061"/>
                </a:cubicBezTo>
                <a:cubicBezTo>
                  <a:pt x="2069449" y="2037449"/>
                  <a:pt x="2067212" y="2046107"/>
                  <a:pt x="2075479" y="2047857"/>
                </a:cubicBezTo>
                <a:cubicBezTo>
                  <a:pt x="2083747" y="2049511"/>
                  <a:pt x="2104951" y="2050872"/>
                  <a:pt x="2104562" y="2058653"/>
                </a:cubicBezTo>
                <a:cubicBezTo>
                  <a:pt x="2104173" y="2066435"/>
                  <a:pt x="2092014" y="2075092"/>
                  <a:pt x="2099406" y="2074703"/>
                </a:cubicBezTo>
                <a:cubicBezTo>
                  <a:pt x="2105048" y="2074411"/>
                  <a:pt x="2118471" y="2074119"/>
                  <a:pt x="2127808" y="2077621"/>
                </a:cubicBezTo>
                <a:lnTo>
                  <a:pt x="2127683" y="2077783"/>
                </a:lnTo>
                <a:lnTo>
                  <a:pt x="2134617" y="2082094"/>
                </a:lnTo>
                <a:cubicBezTo>
                  <a:pt x="2142010" y="2090264"/>
                  <a:pt x="2155433" y="2091139"/>
                  <a:pt x="2154169" y="2098531"/>
                </a:cubicBezTo>
                <a:cubicBezTo>
                  <a:pt x="2152904" y="2105827"/>
                  <a:pt x="2159031" y="2110203"/>
                  <a:pt x="2164187" y="2110203"/>
                </a:cubicBezTo>
                <a:cubicBezTo>
                  <a:pt x="2166473" y="2110203"/>
                  <a:pt x="2169634" y="2114118"/>
                  <a:pt x="2172892" y="2118094"/>
                </a:cubicBezTo>
                <a:lnTo>
                  <a:pt x="2182156" y="2126328"/>
                </a:lnTo>
                <a:lnTo>
                  <a:pt x="2184029" y="2125766"/>
                </a:lnTo>
                <a:cubicBezTo>
                  <a:pt x="2189282" y="2121389"/>
                  <a:pt x="2194923" y="2120514"/>
                  <a:pt x="2198814" y="2126155"/>
                </a:cubicBezTo>
                <a:cubicBezTo>
                  <a:pt x="2202802" y="2131797"/>
                  <a:pt x="2213598" y="2127030"/>
                  <a:pt x="2224006" y="2125766"/>
                </a:cubicBezTo>
                <a:cubicBezTo>
                  <a:pt x="2229842" y="2125085"/>
                  <a:pt x="2236554" y="2127516"/>
                  <a:pt x="2243556" y="2130240"/>
                </a:cubicBezTo>
                <a:cubicBezTo>
                  <a:pt x="2242000" y="2135687"/>
                  <a:pt x="2240639" y="2139481"/>
                  <a:pt x="2239764" y="2140259"/>
                </a:cubicBezTo>
                <a:cubicBezTo>
                  <a:pt x="2237672" y="2142010"/>
                  <a:pt x="2235921" y="2145681"/>
                  <a:pt x="2235131" y="2149973"/>
                </a:cubicBezTo>
                <a:lnTo>
                  <a:pt x="2235640" y="2156020"/>
                </a:lnTo>
                <a:lnTo>
                  <a:pt x="2235142" y="2150022"/>
                </a:lnTo>
                <a:cubicBezTo>
                  <a:pt x="2235945" y="2145706"/>
                  <a:pt x="2237720" y="2142009"/>
                  <a:pt x="2239859" y="2140259"/>
                </a:cubicBezTo>
                <a:cubicBezTo>
                  <a:pt x="2240735" y="2139481"/>
                  <a:pt x="2242097" y="2135688"/>
                  <a:pt x="2243653" y="2130240"/>
                </a:cubicBezTo>
                <a:cubicBezTo>
                  <a:pt x="2249003" y="2132380"/>
                  <a:pt x="2254644" y="2134617"/>
                  <a:pt x="2260091" y="2135784"/>
                </a:cubicBezTo>
                <a:cubicBezTo>
                  <a:pt x="2272638" y="2138411"/>
                  <a:pt x="2285185" y="2158350"/>
                  <a:pt x="2293453" y="2161852"/>
                </a:cubicBezTo>
                <a:lnTo>
                  <a:pt x="2293583" y="2161938"/>
                </a:lnTo>
                <a:lnTo>
                  <a:pt x="2293648" y="2161850"/>
                </a:lnTo>
                <a:cubicBezTo>
                  <a:pt x="2301527" y="2165742"/>
                  <a:pt x="2299970" y="2190836"/>
                  <a:pt x="2307654" y="2199396"/>
                </a:cubicBezTo>
                <a:cubicBezTo>
                  <a:pt x="2315435" y="2208052"/>
                  <a:pt x="2328469" y="2209803"/>
                  <a:pt x="2323703" y="2220211"/>
                </a:cubicBezTo>
                <a:cubicBezTo>
                  <a:pt x="2318937" y="2230618"/>
                  <a:pt x="2311058" y="2245013"/>
                  <a:pt x="2304152" y="2244527"/>
                </a:cubicBezTo>
                <a:cubicBezTo>
                  <a:pt x="2297150" y="2244138"/>
                  <a:pt x="2290243" y="2255809"/>
                  <a:pt x="2298900" y="2260576"/>
                </a:cubicBezTo>
                <a:cubicBezTo>
                  <a:pt x="2307556" y="2265342"/>
                  <a:pt x="2300651" y="2249780"/>
                  <a:pt x="2311448" y="2245403"/>
                </a:cubicBezTo>
                <a:cubicBezTo>
                  <a:pt x="2322341" y="2241025"/>
                  <a:pt x="2353564" y="2247542"/>
                  <a:pt x="2350938" y="2255809"/>
                </a:cubicBezTo>
                <a:cubicBezTo>
                  <a:pt x="2348311" y="2264078"/>
                  <a:pt x="2341406" y="2273999"/>
                  <a:pt x="2334013" y="2278376"/>
                </a:cubicBezTo>
                <a:cubicBezTo>
                  <a:pt x="2326718" y="2282753"/>
                  <a:pt x="2338002" y="2291409"/>
                  <a:pt x="2344031" y="2277986"/>
                </a:cubicBezTo>
                <a:cubicBezTo>
                  <a:pt x="2350160" y="2264564"/>
                  <a:pt x="2357941" y="2281001"/>
                  <a:pt x="2357941" y="2268455"/>
                </a:cubicBezTo>
                <a:cubicBezTo>
                  <a:pt x="2357941" y="2255907"/>
                  <a:pt x="2366598" y="2252017"/>
                  <a:pt x="2386537" y="2259798"/>
                </a:cubicBezTo>
                <a:cubicBezTo>
                  <a:pt x="2406477" y="2267580"/>
                  <a:pt x="2432932" y="2279251"/>
                  <a:pt x="2432544" y="2287518"/>
                </a:cubicBezTo>
                <a:cubicBezTo>
                  <a:pt x="2432155" y="2295786"/>
                  <a:pt x="2421747" y="2308820"/>
                  <a:pt x="2428653" y="2306193"/>
                </a:cubicBezTo>
                <a:cubicBezTo>
                  <a:pt x="2435559" y="2303665"/>
                  <a:pt x="2444702" y="2291507"/>
                  <a:pt x="2454234" y="2293647"/>
                </a:cubicBezTo>
                <a:cubicBezTo>
                  <a:pt x="2463766" y="2295884"/>
                  <a:pt x="2478551" y="2306680"/>
                  <a:pt x="2492849" y="2302789"/>
                </a:cubicBezTo>
                <a:cubicBezTo>
                  <a:pt x="2507147" y="2298899"/>
                  <a:pt x="2528351" y="2297148"/>
                  <a:pt x="2550041" y="2320589"/>
                </a:cubicBezTo>
                <a:cubicBezTo>
                  <a:pt x="2571731" y="2344030"/>
                  <a:pt x="2588267" y="2346170"/>
                  <a:pt x="2596923" y="2345781"/>
                </a:cubicBezTo>
                <a:cubicBezTo>
                  <a:pt x="2605581" y="2345295"/>
                  <a:pt x="2610346" y="2342279"/>
                  <a:pt x="2613848" y="2357064"/>
                </a:cubicBezTo>
                <a:cubicBezTo>
                  <a:pt x="2617252" y="2371848"/>
                  <a:pt x="2626006" y="2392663"/>
                  <a:pt x="2617738" y="2413867"/>
                </a:cubicBezTo>
                <a:cubicBezTo>
                  <a:pt x="2609471" y="2435169"/>
                  <a:pt x="2596437" y="2449856"/>
                  <a:pt x="2590406" y="2452482"/>
                </a:cubicBezTo>
                <a:cubicBezTo>
                  <a:pt x="2584279" y="2455108"/>
                  <a:pt x="2576497" y="2454621"/>
                  <a:pt x="2571731" y="2466780"/>
                </a:cubicBezTo>
                <a:cubicBezTo>
                  <a:pt x="2566868" y="2478938"/>
                  <a:pt x="2561714" y="2493625"/>
                  <a:pt x="2556072" y="2497127"/>
                </a:cubicBezTo>
                <a:cubicBezTo>
                  <a:pt x="2550430" y="2500628"/>
                  <a:pt x="2546929" y="2494111"/>
                  <a:pt x="2543914" y="2493236"/>
                </a:cubicBezTo>
                <a:cubicBezTo>
                  <a:pt x="2540801" y="2492361"/>
                  <a:pt x="2536910" y="2497127"/>
                  <a:pt x="2540412" y="2498878"/>
                </a:cubicBezTo>
                <a:cubicBezTo>
                  <a:pt x="2543816" y="2500628"/>
                  <a:pt x="2546053" y="2502768"/>
                  <a:pt x="2541676" y="2506659"/>
                </a:cubicBezTo>
                <a:cubicBezTo>
                  <a:pt x="2537299" y="2510549"/>
                  <a:pt x="2537299" y="2523097"/>
                  <a:pt x="2537299" y="2535255"/>
                </a:cubicBezTo>
                <a:cubicBezTo>
                  <a:pt x="2537299" y="2547413"/>
                  <a:pt x="2542066" y="2559961"/>
                  <a:pt x="2537299" y="2573383"/>
                </a:cubicBezTo>
                <a:cubicBezTo>
                  <a:pt x="2532533" y="2586903"/>
                  <a:pt x="2538174" y="2592934"/>
                  <a:pt x="2535159" y="2597699"/>
                </a:cubicBezTo>
                <a:cubicBezTo>
                  <a:pt x="2532047" y="2602466"/>
                  <a:pt x="2525141" y="2601591"/>
                  <a:pt x="2525141" y="2608107"/>
                </a:cubicBezTo>
                <a:cubicBezTo>
                  <a:pt x="2525141" y="2614624"/>
                  <a:pt x="2522126" y="2623670"/>
                  <a:pt x="2522126" y="2631937"/>
                </a:cubicBezTo>
                <a:cubicBezTo>
                  <a:pt x="2522126" y="2640205"/>
                  <a:pt x="2516484" y="2636704"/>
                  <a:pt x="2514734" y="2642345"/>
                </a:cubicBezTo>
                <a:cubicBezTo>
                  <a:pt x="2512983" y="2647987"/>
                  <a:pt x="2512205" y="2656643"/>
                  <a:pt x="2506953" y="2660534"/>
                </a:cubicBezTo>
                <a:cubicBezTo>
                  <a:pt x="2501797" y="2664425"/>
                  <a:pt x="2499172" y="2669677"/>
                  <a:pt x="2499172" y="2678333"/>
                </a:cubicBezTo>
                <a:cubicBezTo>
                  <a:pt x="2499172" y="2686990"/>
                  <a:pt x="2496545" y="2688741"/>
                  <a:pt x="2490514" y="2688741"/>
                </a:cubicBezTo>
                <a:cubicBezTo>
                  <a:pt x="2484484" y="2688741"/>
                  <a:pt x="2479718" y="2693993"/>
                  <a:pt x="2479718" y="2700510"/>
                </a:cubicBezTo>
                <a:cubicBezTo>
                  <a:pt x="2479718" y="2707027"/>
                  <a:pt x="2472812" y="2706152"/>
                  <a:pt x="2462405" y="2706152"/>
                </a:cubicBezTo>
                <a:cubicBezTo>
                  <a:pt x="2451997" y="2706152"/>
                  <a:pt x="2434294" y="2701871"/>
                  <a:pt x="2429917" y="2705763"/>
                </a:cubicBezTo>
                <a:cubicBezTo>
                  <a:pt x="2425540" y="2709653"/>
                  <a:pt x="2421261" y="2715683"/>
                  <a:pt x="2414744" y="2717434"/>
                </a:cubicBezTo>
                <a:cubicBezTo>
                  <a:pt x="2408325" y="2719088"/>
                  <a:pt x="2413869" y="2722590"/>
                  <a:pt x="2403948" y="2723465"/>
                </a:cubicBezTo>
                <a:cubicBezTo>
                  <a:pt x="2394027" y="2724340"/>
                  <a:pt x="2387898" y="2725215"/>
                  <a:pt x="2378367" y="2734748"/>
                </a:cubicBezTo>
                <a:cubicBezTo>
                  <a:pt x="2368835" y="2744280"/>
                  <a:pt x="2359692" y="2753423"/>
                  <a:pt x="2353661" y="2753423"/>
                </a:cubicBezTo>
                <a:cubicBezTo>
                  <a:pt x="2347631" y="2753423"/>
                  <a:pt x="2352396" y="2760328"/>
                  <a:pt x="2347631" y="2767721"/>
                </a:cubicBezTo>
                <a:cubicBezTo>
                  <a:pt x="2342864" y="2775113"/>
                  <a:pt x="2346366" y="2785520"/>
                  <a:pt x="2347242" y="2796803"/>
                </a:cubicBezTo>
                <a:cubicBezTo>
                  <a:pt x="2348117" y="2808086"/>
                  <a:pt x="2348117" y="2824135"/>
                  <a:pt x="2341600" y="2825010"/>
                </a:cubicBezTo>
                <a:cubicBezTo>
                  <a:pt x="2335083" y="2825886"/>
                  <a:pt x="2329442" y="2830652"/>
                  <a:pt x="2322050" y="2845826"/>
                </a:cubicBezTo>
                <a:cubicBezTo>
                  <a:pt x="2314658" y="2860999"/>
                  <a:pt x="2309891" y="2874422"/>
                  <a:pt x="2296858" y="2883954"/>
                </a:cubicBezTo>
                <a:cubicBezTo>
                  <a:pt x="2283921" y="2893485"/>
                  <a:pt x="2285575" y="2889985"/>
                  <a:pt x="2295593" y="2877437"/>
                </a:cubicBezTo>
                <a:cubicBezTo>
                  <a:pt x="2305612" y="2864889"/>
                  <a:pt x="2307362" y="2853995"/>
                  <a:pt x="2295204" y="2859637"/>
                </a:cubicBezTo>
                <a:cubicBezTo>
                  <a:pt x="2283046" y="2865279"/>
                  <a:pt x="2294329" y="2871309"/>
                  <a:pt x="2284797" y="2880452"/>
                </a:cubicBezTo>
                <a:cubicBezTo>
                  <a:pt x="2275264" y="2889498"/>
                  <a:pt x="2280031" y="2893875"/>
                  <a:pt x="2274389" y="2904283"/>
                </a:cubicBezTo>
                <a:cubicBezTo>
                  <a:pt x="2268748" y="2914689"/>
                  <a:pt x="2271764" y="2919942"/>
                  <a:pt x="2259605" y="2928598"/>
                </a:cubicBezTo>
                <a:cubicBezTo>
                  <a:pt x="2255812" y="2931323"/>
                  <a:pt x="2252991" y="2934435"/>
                  <a:pt x="2250462" y="2937352"/>
                </a:cubicBezTo>
                <a:lnTo>
                  <a:pt x="2247511" y="2921041"/>
                </a:lnTo>
                <a:lnTo>
                  <a:pt x="2247495" y="2921269"/>
                </a:lnTo>
                <a:cubicBezTo>
                  <a:pt x="2247349" y="2926558"/>
                  <a:pt x="2247836" y="2932345"/>
                  <a:pt x="2250364" y="2937646"/>
                </a:cubicBezTo>
                <a:cubicBezTo>
                  <a:pt x="2245111" y="2944552"/>
                  <a:pt x="2241611" y="2951749"/>
                  <a:pt x="2234801" y="2955932"/>
                </a:cubicBezTo>
                <a:cubicBezTo>
                  <a:pt x="2224880" y="2961962"/>
                  <a:pt x="2214473" y="2961087"/>
                  <a:pt x="2205330" y="2959823"/>
                </a:cubicBezTo>
                <a:cubicBezTo>
                  <a:pt x="2196186" y="2958558"/>
                  <a:pt x="2199688" y="2964200"/>
                  <a:pt x="2190157" y="2959823"/>
                </a:cubicBezTo>
                <a:cubicBezTo>
                  <a:pt x="2180526" y="2955445"/>
                  <a:pt x="2172745" y="2952431"/>
                  <a:pt x="2164964" y="2953306"/>
                </a:cubicBezTo>
                <a:lnTo>
                  <a:pt x="2157671" y="2949705"/>
                </a:lnTo>
                <a:lnTo>
                  <a:pt x="2157670" y="2949706"/>
                </a:lnTo>
                <a:cubicBezTo>
                  <a:pt x="2155920" y="2948150"/>
                  <a:pt x="2154266" y="2947565"/>
                  <a:pt x="2150668" y="2950873"/>
                </a:cubicBezTo>
                <a:cubicBezTo>
                  <a:pt x="2143372" y="2957779"/>
                  <a:pt x="2156309" y="2963421"/>
                  <a:pt x="2164576" y="2964296"/>
                </a:cubicBezTo>
                <a:cubicBezTo>
                  <a:pt x="2172747" y="2965074"/>
                  <a:pt x="2180139" y="2970326"/>
                  <a:pt x="2175372" y="2975967"/>
                </a:cubicBezTo>
                <a:cubicBezTo>
                  <a:pt x="2170607" y="2981609"/>
                  <a:pt x="2170218" y="2991627"/>
                  <a:pt x="2178874" y="2992892"/>
                </a:cubicBezTo>
                <a:cubicBezTo>
                  <a:pt x="2187531" y="2994253"/>
                  <a:pt x="2190157" y="3000673"/>
                  <a:pt x="2187143" y="3005925"/>
                </a:cubicBezTo>
                <a:cubicBezTo>
                  <a:pt x="2184127" y="3011080"/>
                  <a:pt x="2170607" y="3025476"/>
                  <a:pt x="2169343" y="3031507"/>
                </a:cubicBezTo>
                <a:cubicBezTo>
                  <a:pt x="2168078" y="3037536"/>
                  <a:pt x="2153293" y="3045318"/>
                  <a:pt x="2132089" y="3049695"/>
                </a:cubicBezTo>
                <a:cubicBezTo>
                  <a:pt x="2110886" y="3053974"/>
                  <a:pt x="2085305" y="3056212"/>
                  <a:pt x="2081803" y="3052711"/>
                </a:cubicBezTo>
                <a:cubicBezTo>
                  <a:pt x="2078399" y="3049209"/>
                  <a:pt x="2072757" y="3053586"/>
                  <a:pt x="2074897" y="3060491"/>
                </a:cubicBezTo>
                <a:cubicBezTo>
                  <a:pt x="2077036" y="3067495"/>
                  <a:pt x="2083553" y="3069149"/>
                  <a:pt x="2075772" y="3074401"/>
                </a:cubicBezTo>
                <a:cubicBezTo>
                  <a:pt x="2067991" y="3079653"/>
                  <a:pt x="2074022" y="3088310"/>
                  <a:pt x="2074022" y="3093076"/>
                </a:cubicBezTo>
                <a:cubicBezTo>
                  <a:pt x="2074022" y="3097841"/>
                  <a:pt x="2064490" y="3105234"/>
                  <a:pt x="2051455" y="3104358"/>
                </a:cubicBezTo>
                <a:cubicBezTo>
                  <a:pt x="2038422" y="3103483"/>
                  <a:pt x="2023734" y="3091324"/>
                  <a:pt x="2020234" y="3096091"/>
                </a:cubicBezTo>
                <a:cubicBezTo>
                  <a:pt x="2016732" y="3100857"/>
                  <a:pt x="2019358" y="3110389"/>
                  <a:pt x="2021109" y="3114280"/>
                </a:cubicBezTo>
                <a:cubicBezTo>
                  <a:pt x="2022859" y="3118268"/>
                  <a:pt x="2020234" y="3129064"/>
                  <a:pt x="2024124" y="3129064"/>
                </a:cubicBezTo>
                <a:cubicBezTo>
                  <a:pt x="2028015" y="3129064"/>
                  <a:pt x="2031030" y="3135192"/>
                  <a:pt x="2034921" y="3134316"/>
                </a:cubicBezTo>
                <a:cubicBezTo>
                  <a:pt x="2038811" y="3133441"/>
                  <a:pt x="2040951" y="3125174"/>
                  <a:pt x="2048343" y="3130814"/>
                </a:cubicBezTo>
                <a:cubicBezTo>
                  <a:pt x="2055736" y="3136456"/>
                  <a:pt x="2046203" y="3145989"/>
                  <a:pt x="2040561" y="3145989"/>
                </a:cubicBezTo>
                <a:cubicBezTo>
                  <a:pt x="2035018" y="3145989"/>
                  <a:pt x="2037547" y="3138596"/>
                  <a:pt x="2029765" y="3139472"/>
                </a:cubicBezTo>
                <a:cubicBezTo>
                  <a:pt x="2021984" y="3140347"/>
                  <a:pt x="2024124" y="3145989"/>
                  <a:pt x="2028890" y="3147253"/>
                </a:cubicBezTo>
                <a:cubicBezTo>
                  <a:pt x="2033656" y="3148518"/>
                  <a:pt x="2031419" y="3152894"/>
                  <a:pt x="2023638" y="3153770"/>
                </a:cubicBezTo>
                <a:cubicBezTo>
                  <a:pt x="2015856" y="3154645"/>
                  <a:pt x="2015856" y="3166317"/>
                  <a:pt x="2015856" y="3173710"/>
                </a:cubicBezTo>
                <a:cubicBezTo>
                  <a:pt x="2015856" y="3180227"/>
                  <a:pt x="2014981" y="3184506"/>
                  <a:pt x="2010604" y="3187132"/>
                </a:cubicBezTo>
                <a:cubicBezTo>
                  <a:pt x="2006227" y="3189758"/>
                  <a:pt x="2011090" y="3197150"/>
                  <a:pt x="2005838" y="3197540"/>
                </a:cubicBezTo>
                <a:cubicBezTo>
                  <a:pt x="2000586" y="3197929"/>
                  <a:pt x="1982396" y="3199679"/>
                  <a:pt x="1973740" y="3215728"/>
                </a:cubicBezTo>
                <a:cubicBezTo>
                  <a:pt x="1965083" y="3231777"/>
                  <a:pt x="1982396" y="3243935"/>
                  <a:pt x="1987163" y="3245686"/>
                </a:cubicBezTo>
                <a:cubicBezTo>
                  <a:pt x="1991929" y="3247437"/>
                  <a:pt x="2006713" y="3246561"/>
                  <a:pt x="2006713" y="3250938"/>
                </a:cubicBezTo>
                <a:cubicBezTo>
                  <a:pt x="2006713" y="3255219"/>
                  <a:pt x="2001071" y="3266501"/>
                  <a:pt x="2003211" y="3270002"/>
                </a:cubicBezTo>
                <a:cubicBezTo>
                  <a:pt x="2005449" y="3273504"/>
                  <a:pt x="1989692" y="3280994"/>
                  <a:pt x="1980257" y="3289067"/>
                </a:cubicBezTo>
                <a:cubicBezTo>
                  <a:pt x="1971600" y="3296459"/>
                  <a:pt x="1966737" y="3300349"/>
                  <a:pt x="1966348" y="3310757"/>
                </a:cubicBezTo>
                <a:cubicBezTo>
                  <a:pt x="1965861" y="3321165"/>
                  <a:pt x="1958080" y="3325541"/>
                  <a:pt x="1954190" y="3324666"/>
                </a:cubicBezTo>
                <a:cubicBezTo>
                  <a:pt x="1950298" y="3323790"/>
                  <a:pt x="1949812" y="3328070"/>
                  <a:pt x="1943782" y="3332447"/>
                </a:cubicBezTo>
                <a:cubicBezTo>
                  <a:pt x="1937752" y="3336728"/>
                  <a:pt x="1939892" y="3346259"/>
                  <a:pt x="1939892" y="3350636"/>
                </a:cubicBezTo>
                <a:cubicBezTo>
                  <a:pt x="1939892" y="3355013"/>
                  <a:pt x="1942421" y="3361530"/>
                  <a:pt x="1942031" y="3365420"/>
                </a:cubicBezTo>
                <a:cubicBezTo>
                  <a:pt x="1941642" y="3369312"/>
                  <a:pt x="1955454" y="3380595"/>
                  <a:pt x="1952439" y="3383610"/>
                </a:cubicBezTo>
                <a:cubicBezTo>
                  <a:pt x="1949910" y="3386138"/>
                  <a:pt x="1938919" y="3378941"/>
                  <a:pt x="1933861" y="3381178"/>
                </a:cubicBezTo>
                <a:lnTo>
                  <a:pt x="1933556" y="3381000"/>
                </a:lnTo>
                <a:lnTo>
                  <a:pt x="1931332" y="3383900"/>
                </a:lnTo>
                <a:cubicBezTo>
                  <a:pt x="1929192" y="3392557"/>
                  <a:pt x="1941740" y="3391292"/>
                  <a:pt x="1947382" y="3391292"/>
                </a:cubicBezTo>
                <a:cubicBezTo>
                  <a:pt x="1947770" y="3391292"/>
                  <a:pt x="1948257" y="3391486"/>
                  <a:pt x="1948743" y="3391584"/>
                </a:cubicBezTo>
                <a:cubicBezTo>
                  <a:pt x="1948159" y="3403450"/>
                  <a:pt x="1945728" y="3455488"/>
                  <a:pt x="1948840" y="3455974"/>
                </a:cubicBezTo>
                <a:cubicBezTo>
                  <a:pt x="1952050" y="3456557"/>
                  <a:pt x="1975005" y="3453251"/>
                  <a:pt x="1981813" y="3457724"/>
                </a:cubicBezTo>
                <a:cubicBezTo>
                  <a:pt x="1980257" y="3457238"/>
                  <a:pt x="1979090" y="3457238"/>
                  <a:pt x="1978603" y="3458989"/>
                </a:cubicBezTo>
                <a:cubicBezTo>
                  <a:pt x="1977242" y="3463755"/>
                  <a:pt x="1972087" y="3462880"/>
                  <a:pt x="1965570" y="3460740"/>
                </a:cubicBezTo>
                <a:cubicBezTo>
                  <a:pt x="1959053" y="3458601"/>
                  <a:pt x="1949521" y="3455585"/>
                  <a:pt x="1954288" y="3460740"/>
                </a:cubicBezTo>
                <a:cubicBezTo>
                  <a:pt x="1959053" y="3465993"/>
                  <a:pt x="1963430" y="3475524"/>
                  <a:pt x="1956913" y="3473774"/>
                </a:cubicBezTo>
                <a:cubicBezTo>
                  <a:pt x="1950396" y="3472022"/>
                  <a:pt x="1942518" y="3454612"/>
                  <a:pt x="1936488" y="3458989"/>
                </a:cubicBezTo>
                <a:cubicBezTo>
                  <a:pt x="1930457" y="3463269"/>
                  <a:pt x="1943005" y="3470272"/>
                  <a:pt x="1929582" y="3465895"/>
                </a:cubicBezTo>
                <a:cubicBezTo>
                  <a:pt x="1916061" y="3461615"/>
                  <a:pt x="1921703" y="3446442"/>
                  <a:pt x="1915673" y="3447707"/>
                </a:cubicBezTo>
                <a:cubicBezTo>
                  <a:pt x="1909642" y="3448970"/>
                  <a:pt x="1914408" y="3467257"/>
                  <a:pt x="1908767" y="3462880"/>
                </a:cubicBezTo>
                <a:cubicBezTo>
                  <a:pt x="1903125" y="3458601"/>
                  <a:pt x="1906530" y="3447317"/>
                  <a:pt x="1898748" y="3445566"/>
                </a:cubicBezTo>
                <a:cubicBezTo>
                  <a:pt x="1890967" y="3443816"/>
                  <a:pt x="1884450" y="3450819"/>
                  <a:pt x="1884450" y="3442551"/>
                </a:cubicBezTo>
                <a:cubicBezTo>
                  <a:pt x="1884450" y="3434381"/>
                  <a:pt x="1899623" y="3440022"/>
                  <a:pt x="1894371" y="3434770"/>
                </a:cubicBezTo>
                <a:cubicBezTo>
                  <a:pt x="1889217" y="3429518"/>
                  <a:pt x="1895246" y="3422611"/>
                  <a:pt x="1899623" y="3427378"/>
                </a:cubicBezTo>
                <a:cubicBezTo>
                  <a:pt x="1903903" y="3432144"/>
                  <a:pt x="1913532" y="3440801"/>
                  <a:pt x="1909155" y="3430880"/>
                </a:cubicBezTo>
                <a:cubicBezTo>
                  <a:pt x="1904779" y="3420861"/>
                  <a:pt x="1908669" y="3416970"/>
                  <a:pt x="1913046" y="3418721"/>
                </a:cubicBezTo>
                <a:cubicBezTo>
                  <a:pt x="1917423" y="3420472"/>
                  <a:pt x="1913921" y="3438272"/>
                  <a:pt x="1921314" y="3434770"/>
                </a:cubicBezTo>
                <a:cubicBezTo>
                  <a:pt x="1928706" y="3431268"/>
                  <a:pt x="1918299" y="3425627"/>
                  <a:pt x="1920438" y="3420861"/>
                </a:cubicBezTo>
                <a:cubicBezTo>
                  <a:pt x="1922578" y="3416095"/>
                  <a:pt x="1936001" y="3416970"/>
                  <a:pt x="1931235" y="3412205"/>
                </a:cubicBezTo>
                <a:cubicBezTo>
                  <a:pt x="1926469" y="3407438"/>
                  <a:pt x="1919077" y="3417359"/>
                  <a:pt x="1913436" y="3411329"/>
                </a:cubicBezTo>
                <a:cubicBezTo>
                  <a:pt x="1907794" y="3405298"/>
                  <a:pt x="1909059" y="3403061"/>
                  <a:pt x="1916451" y="3400046"/>
                </a:cubicBezTo>
                <a:cubicBezTo>
                  <a:pt x="1923843" y="3397031"/>
                  <a:pt x="1929095" y="3387012"/>
                  <a:pt x="1919077" y="3390513"/>
                </a:cubicBezTo>
                <a:cubicBezTo>
                  <a:pt x="1909155" y="3394015"/>
                  <a:pt x="1899138" y="3398782"/>
                  <a:pt x="1901763" y="3409189"/>
                </a:cubicBezTo>
                <a:cubicBezTo>
                  <a:pt x="1904390" y="3419596"/>
                  <a:pt x="1894857" y="3426988"/>
                  <a:pt x="1886590" y="3423098"/>
                </a:cubicBezTo>
                <a:cubicBezTo>
                  <a:pt x="1878419" y="3419207"/>
                  <a:pt x="1875307" y="3426599"/>
                  <a:pt x="1878809" y="3428740"/>
                </a:cubicBezTo>
                <a:cubicBezTo>
                  <a:pt x="1882310" y="3430880"/>
                  <a:pt x="1887563" y="3430490"/>
                  <a:pt x="1882310" y="3435257"/>
                </a:cubicBezTo>
                <a:cubicBezTo>
                  <a:pt x="1877155" y="3440022"/>
                  <a:pt x="1877155" y="3434770"/>
                  <a:pt x="1869763" y="3430003"/>
                </a:cubicBezTo>
                <a:cubicBezTo>
                  <a:pt x="1862371" y="3425238"/>
                  <a:pt x="1858869" y="3432630"/>
                  <a:pt x="1852838" y="3426113"/>
                </a:cubicBezTo>
                <a:cubicBezTo>
                  <a:pt x="1846808" y="3419596"/>
                  <a:pt x="1843792" y="3412205"/>
                  <a:pt x="1850698" y="3413080"/>
                </a:cubicBezTo>
                <a:cubicBezTo>
                  <a:pt x="1857604" y="3413955"/>
                  <a:pt x="1871903" y="3422223"/>
                  <a:pt x="1871513" y="3415705"/>
                </a:cubicBezTo>
                <a:cubicBezTo>
                  <a:pt x="1871125" y="3409189"/>
                  <a:pt x="1876765" y="3401797"/>
                  <a:pt x="1881532" y="3406174"/>
                </a:cubicBezTo>
                <a:cubicBezTo>
                  <a:pt x="1886298" y="3410453"/>
                  <a:pt x="1899818" y="3404813"/>
                  <a:pt x="1896317" y="3397907"/>
                </a:cubicBezTo>
                <a:cubicBezTo>
                  <a:pt x="1892913" y="3391000"/>
                  <a:pt x="1886396" y="3403159"/>
                  <a:pt x="1874237" y="3402283"/>
                </a:cubicBezTo>
                <a:cubicBezTo>
                  <a:pt x="1862079" y="3401407"/>
                  <a:pt x="1864219" y="3411815"/>
                  <a:pt x="1856438" y="3409675"/>
                </a:cubicBezTo>
                <a:cubicBezTo>
                  <a:pt x="1848656" y="3407536"/>
                  <a:pt x="1855659" y="3407536"/>
                  <a:pt x="1856048" y="3401894"/>
                </a:cubicBezTo>
                <a:cubicBezTo>
                  <a:pt x="1856438" y="3396253"/>
                  <a:pt x="1865580" y="3391486"/>
                  <a:pt x="1866844" y="3394988"/>
                </a:cubicBezTo>
                <a:cubicBezTo>
                  <a:pt x="1868206" y="3398490"/>
                  <a:pt x="1877738" y="3395863"/>
                  <a:pt x="1879003" y="3392848"/>
                </a:cubicBezTo>
                <a:cubicBezTo>
                  <a:pt x="1880365" y="3389833"/>
                  <a:pt x="1892913" y="3394113"/>
                  <a:pt x="1891161" y="3388957"/>
                </a:cubicBezTo>
                <a:cubicBezTo>
                  <a:pt x="1889411" y="3383705"/>
                  <a:pt x="1865969" y="3382442"/>
                  <a:pt x="1861203" y="3387207"/>
                </a:cubicBezTo>
                <a:cubicBezTo>
                  <a:pt x="1856438" y="3391973"/>
                  <a:pt x="1851282" y="3397615"/>
                  <a:pt x="1846905" y="3391973"/>
                </a:cubicBezTo>
                <a:cubicBezTo>
                  <a:pt x="1842528" y="3386332"/>
                  <a:pt x="1846030" y="3379036"/>
                  <a:pt x="1852546" y="3380301"/>
                </a:cubicBezTo>
                <a:cubicBezTo>
                  <a:pt x="1859063" y="3381663"/>
                  <a:pt x="1871611" y="3378550"/>
                  <a:pt x="1869860" y="3373396"/>
                </a:cubicBezTo>
                <a:cubicBezTo>
                  <a:pt x="1868109" y="3368142"/>
                  <a:pt x="1857702" y="3362988"/>
                  <a:pt x="1857313" y="3369019"/>
                </a:cubicBezTo>
                <a:cubicBezTo>
                  <a:pt x="1856827" y="3375048"/>
                  <a:pt x="1852546" y="3376800"/>
                  <a:pt x="1850796" y="3371158"/>
                </a:cubicBezTo>
                <a:cubicBezTo>
                  <a:pt x="1849142" y="3365517"/>
                  <a:pt x="1841750" y="3370769"/>
                  <a:pt x="1839124" y="3369894"/>
                </a:cubicBezTo>
                <a:cubicBezTo>
                  <a:pt x="1836594" y="3369019"/>
                  <a:pt x="1842625" y="3362502"/>
                  <a:pt x="1848267" y="3360750"/>
                </a:cubicBezTo>
                <a:cubicBezTo>
                  <a:pt x="1853908" y="3359000"/>
                  <a:pt x="1850407" y="3351608"/>
                  <a:pt x="1844376" y="3354234"/>
                </a:cubicBezTo>
                <a:cubicBezTo>
                  <a:pt x="1838248" y="3356860"/>
                  <a:pt x="1839124" y="3355596"/>
                  <a:pt x="1834358" y="3353844"/>
                </a:cubicBezTo>
                <a:cubicBezTo>
                  <a:pt x="1829592" y="3352094"/>
                  <a:pt x="1826965" y="3360361"/>
                  <a:pt x="1823950" y="3356860"/>
                </a:cubicBezTo>
                <a:cubicBezTo>
                  <a:pt x="1820838" y="3353456"/>
                  <a:pt x="1829981" y="3348690"/>
                  <a:pt x="1824340" y="3345188"/>
                </a:cubicBezTo>
                <a:cubicBezTo>
                  <a:pt x="1818698" y="3341687"/>
                  <a:pt x="1831246" y="3345188"/>
                  <a:pt x="1830856" y="3339935"/>
                </a:cubicBezTo>
                <a:cubicBezTo>
                  <a:pt x="1830369" y="3334683"/>
                  <a:pt x="1836011" y="3337310"/>
                  <a:pt x="1836011" y="3332544"/>
                </a:cubicBezTo>
                <a:cubicBezTo>
                  <a:pt x="1836011" y="3327777"/>
                  <a:pt x="1839027" y="3322136"/>
                  <a:pt x="1839027" y="3317759"/>
                </a:cubicBezTo>
                <a:cubicBezTo>
                  <a:pt x="1839027" y="3313383"/>
                  <a:pt x="1846808" y="3308616"/>
                  <a:pt x="1841653" y="3303850"/>
                </a:cubicBezTo>
                <a:cubicBezTo>
                  <a:pt x="1836400" y="3299085"/>
                  <a:pt x="1832121" y="3308616"/>
                  <a:pt x="1833385" y="3312993"/>
                </a:cubicBezTo>
                <a:cubicBezTo>
                  <a:pt x="1834746" y="3317273"/>
                  <a:pt x="1832996" y="3321552"/>
                  <a:pt x="1827354" y="3320774"/>
                </a:cubicBezTo>
                <a:cubicBezTo>
                  <a:pt x="1821325" y="3319899"/>
                  <a:pt x="1826965" y="3312604"/>
                  <a:pt x="1822588" y="3314744"/>
                </a:cubicBezTo>
                <a:cubicBezTo>
                  <a:pt x="1818211" y="3316883"/>
                  <a:pt x="1812959" y="3310367"/>
                  <a:pt x="1818211" y="3306476"/>
                </a:cubicBezTo>
                <a:cubicBezTo>
                  <a:pt x="1823367" y="3302585"/>
                  <a:pt x="1826869" y="3299181"/>
                  <a:pt x="1828619" y="3294804"/>
                </a:cubicBezTo>
                <a:cubicBezTo>
                  <a:pt x="1830369" y="3290427"/>
                  <a:pt x="1839027" y="3294318"/>
                  <a:pt x="1838638" y="3286537"/>
                </a:cubicBezTo>
                <a:cubicBezTo>
                  <a:pt x="1838151" y="3278756"/>
                  <a:pt x="1832121" y="3282160"/>
                  <a:pt x="1830369" y="3285662"/>
                </a:cubicBezTo>
                <a:cubicBezTo>
                  <a:pt x="1828619" y="3289066"/>
                  <a:pt x="1823853" y="3291303"/>
                  <a:pt x="1820838" y="3291691"/>
                </a:cubicBezTo>
                <a:cubicBezTo>
                  <a:pt x="1817823" y="3292178"/>
                  <a:pt x="1818211" y="3286537"/>
                  <a:pt x="1813446" y="3283035"/>
                </a:cubicBezTo>
                <a:cubicBezTo>
                  <a:pt x="1808679" y="3279533"/>
                  <a:pt x="1822588" y="3270391"/>
                  <a:pt x="1826479" y="3272141"/>
                </a:cubicBezTo>
                <a:cubicBezTo>
                  <a:pt x="1830369" y="3273893"/>
                  <a:pt x="1835136" y="3276421"/>
                  <a:pt x="1838151" y="3271266"/>
                </a:cubicBezTo>
                <a:cubicBezTo>
                  <a:pt x="1841167" y="3266014"/>
                  <a:pt x="1848169" y="3271266"/>
                  <a:pt x="1851185" y="3274281"/>
                </a:cubicBezTo>
                <a:cubicBezTo>
                  <a:pt x="1854298" y="3277297"/>
                  <a:pt x="1856048" y="3268251"/>
                  <a:pt x="1850796" y="3266500"/>
                </a:cubicBezTo>
                <a:cubicBezTo>
                  <a:pt x="1845640" y="3264749"/>
                  <a:pt x="1833482" y="3271266"/>
                  <a:pt x="1832607" y="3264749"/>
                </a:cubicBezTo>
                <a:cubicBezTo>
                  <a:pt x="1831731" y="3258232"/>
                  <a:pt x="1835136" y="3252202"/>
                  <a:pt x="1838638" y="3252591"/>
                </a:cubicBezTo>
                <a:cubicBezTo>
                  <a:pt x="1842139" y="3252980"/>
                  <a:pt x="1842917" y="3243837"/>
                  <a:pt x="1836887" y="3242572"/>
                </a:cubicBezTo>
                <a:cubicBezTo>
                  <a:pt x="1830856" y="3241308"/>
                  <a:pt x="1827744" y="3246949"/>
                  <a:pt x="1825604" y="3241308"/>
                </a:cubicBezTo>
                <a:cubicBezTo>
                  <a:pt x="1823367" y="3235666"/>
                  <a:pt x="1816461" y="3236931"/>
                  <a:pt x="1816461" y="3241308"/>
                </a:cubicBezTo>
                <a:cubicBezTo>
                  <a:pt x="1816461" y="3245685"/>
                  <a:pt x="1811306" y="3244809"/>
                  <a:pt x="1811694" y="3240433"/>
                </a:cubicBezTo>
                <a:cubicBezTo>
                  <a:pt x="1812181" y="3236153"/>
                  <a:pt x="1819476" y="3230026"/>
                  <a:pt x="1823853" y="3228761"/>
                </a:cubicBezTo>
                <a:cubicBezTo>
                  <a:pt x="1828230" y="3227497"/>
                  <a:pt x="1819087" y="3223605"/>
                  <a:pt x="1822977" y="3219228"/>
                </a:cubicBezTo>
                <a:cubicBezTo>
                  <a:pt x="1826869" y="3214851"/>
                  <a:pt x="1834650" y="3216991"/>
                  <a:pt x="1834261" y="3210961"/>
                </a:cubicBezTo>
                <a:cubicBezTo>
                  <a:pt x="1833871" y="3204930"/>
                  <a:pt x="1844667" y="3211836"/>
                  <a:pt x="1844667" y="3206195"/>
                </a:cubicBezTo>
                <a:cubicBezTo>
                  <a:pt x="1844667" y="3200553"/>
                  <a:pt x="1831634" y="3193161"/>
                  <a:pt x="1838151" y="3190536"/>
                </a:cubicBezTo>
                <a:cubicBezTo>
                  <a:pt x="1844667" y="3187909"/>
                  <a:pt x="1852450" y="3199678"/>
                  <a:pt x="1848559" y="3204834"/>
                </a:cubicBezTo>
                <a:cubicBezTo>
                  <a:pt x="1844667" y="3210086"/>
                  <a:pt x="1836887" y="3215241"/>
                  <a:pt x="1839902" y="3217867"/>
                </a:cubicBezTo>
                <a:cubicBezTo>
                  <a:pt x="1842917" y="3220493"/>
                  <a:pt x="1849823" y="3227885"/>
                  <a:pt x="1852450" y="3223120"/>
                </a:cubicBezTo>
                <a:cubicBezTo>
                  <a:pt x="1855075" y="3218353"/>
                  <a:pt x="1846321" y="3213587"/>
                  <a:pt x="1850698" y="3210086"/>
                </a:cubicBezTo>
                <a:cubicBezTo>
                  <a:pt x="1855075" y="3206584"/>
                  <a:pt x="1863344" y="3209599"/>
                  <a:pt x="1860717" y="3204444"/>
                </a:cubicBezTo>
                <a:cubicBezTo>
                  <a:pt x="1858090" y="3199289"/>
                  <a:pt x="1855465" y="3193648"/>
                  <a:pt x="1859842" y="3192772"/>
                </a:cubicBezTo>
                <a:cubicBezTo>
                  <a:pt x="1864121" y="3191897"/>
                  <a:pt x="1857215" y="3186255"/>
                  <a:pt x="1860231" y="3184505"/>
                </a:cubicBezTo>
                <a:cubicBezTo>
                  <a:pt x="1863246" y="3182754"/>
                  <a:pt x="1858967" y="3182365"/>
                  <a:pt x="1859355" y="3174973"/>
                </a:cubicBezTo>
                <a:cubicBezTo>
                  <a:pt x="1859842" y="3167678"/>
                  <a:pt x="1865483" y="3168067"/>
                  <a:pt x="1862857" y="3162425"/>
                </a:cubicBezTo>
                <a:cubicBezTo>
                  <a:pt x="1860231" y="3156784"/>
                  <a:pt x="1864608" y="3151532"/>
                  <a:pt x="1867623" y="3146765"/>
                </a:cubicBezTo>
                <a:cubicBezTo>
                  <a:pt x="1870638" y="3142000"/>
                  <a:pt x="1863344" y="3134219"/>
                  <a:pt x="1869374" y="3130327"/>
                </a:cubicBezTo>
                <a:cubicBezTo>
                  <a:pt x="1875502" y="3126437"/>
                  <a:pt x="1872486" y="3122935"/>
                  <a:pt x="1868109" y="3121671"/>
                </a:cubicBezTo>
                <a:cubicBezTo>
                  <a:pt x="1863732" y="3120309"/>
                  <a:pt x="1869374" y="3112528"/>
                  <a:pt x="1862857" y="3114279"/>
                </a:cubicBezTo>
                <a:cubicBezTo>
                  <a:pt x="1856340" y="3116029"/>
                  <a:pt x="1861981" y="3121671"/>
                  <a:pt x="1855465" y="3121671"/>
                </a:cubicBezTo>
                <a:cubicBezTo>
                  <a:pt x="1848948" y="3121671"/>
                  <a:pt x="1857215" y="3155909"/>
                  <a:pt x="1846808" y="3156784"/>
                </a:cubicBezTo>
                <a:cubicBezTo>
                  <a:pt x="1836400" y="3157659"/>
                  <a:pt x="1835914" y="3158048"/>
                  <a:pt x="1837665" y="3143750"/>
                </a:cubicBezTo>
                <a:cubicBezTo>
                  <a:pt x="1839415" y="3129452"/>
                  <a:pt x="1841556" y="3122546"/>
                  <a:pt x="1845932" y="3122546"/>
                </a:cubicBezTo>
                <a:cubicBezTo>
                  <a:pt x="1850309" y="3122546"/>
                  <a:pt x="1851185" y="3119434"/>
                  <a:pt x="1847683" y="3110777"/>
                </a:cubicBezTo>
                <a:cubicBezTo>
                  <a:pt x="1844279" y="3102121"/>
                  <a:pt x="1850309" y="3095604"/>
                  <a:pt x="1850309" y="3087823"/>
                </a:cubicBezTo>
                <a:cubicBezTo>
                  <a:pt x="1850309" y="3080041"/>
                  <a:pt x="1853713" y="3079652"/>
                  <a:pt x="1856340" y="3071385"/>
                </a:cubicBezTo>
                <a:cubicBezTo>
                  <a:pt x="1858967" y="3063117"/>
                  <a:pt x="1860619" y="3060102"/>
                  <a:pt x="1855465" y="3051445"/>
                </a:cubicBezTo>
                <a:cubicBezTo>
                  <a:pt x="1850213" y="3042789"/>
                  <a:pt x="1856729" y="3035396"/>
                  <a:pt x="1852838" y="3026739"/>
                </a:cubicBezTo>
                <a:cubicBezTo>
                  <a:pt x="1848948" y="3018083"/>
                  <a:pt x="1850213" y="3012441"/>
                  <a:pt x="1855465" y="3012441"/>
                </a:cubicBezTo>
                <a:cubicBezTo>
                  <a:pt x="1860717" y="3012441"/>
                  <a:pt x="1860717" y="3006799"/>
                  <a:pt x="1864608" y="2996782"/>
                </a:cubicBezTo>
                <a:cubicBezTo>
                  <a:pt x="1868498" y="2986763"/>
                  <a:pt x="1878517" y="2968186"/>
                  <a:pt x="1879781" y="2955151"/>
                </a:cubicBezTo>
                <a:cubicBezTo>
                  <a:pt x="1881046" y="2942118"/>
                  <a:pt x="1887952" y="2939978"/>
                  <a:pt x="1886688" y="2930836"/>
                </a:cubicBezTo>
                <a:cubicBezTo>
                  <a:pt x="1885423" y="2921790"/>
                  <a:pt x="1891065" y="2922179"/>
                  <a:pt x="1891065" y="2917413"/>
                </a:cubicBezTo>
                <a:cubicBezTo>
                  <a:pt x="1891065" y="2912646"/>
                  <a:pt x="1893788" y="2888621"/>
                  <a:pt x="1891065" y="2874519"/>
                </a:cubicBezTo>
                <a:cubicBezTo>
                  <a:pt x="1888924" y="2863235"/>
                  <a:pt x="1898067" y="2860123"/>
                  <a:pt x="1898456" y="2853217"/>
                </a:cubicBezTo>
                <a:cubicBezTo>
                  <a:pt x="1898846" y="2846312"/>
                  <a:pt x="1886298" y="2833666"/>
                  <a:pt x="1891065" y="2829776"/>
                </a:cubicBezTo>
                <a:cubicBezTo>
                  <a:pt x="1895830" y="2825885"/>
                  <a:pt x="1900596" y="2821120"/>
                  <a:pt x="1899721" y="2812852"/>
                </a:cubicBezTo>
                <a:cubicBezTo>
                  <a:pt x="1898846" y="2804585"/>
                  <a:pt x="1904486" y="2799818"/>
                  <a:pt x="1904876" y="2792426"/>
                </a:cubicBezTo>
                <a:cubicBezTo>
                  <a:pt x="1905265" y="2785034"/>
                  <a:pt x="1913532" y="2761690"/>
                  <a:pt x="1913532" y="2747781"/>
                </a:cubicBezTo>
                <a:cubicBezTo>
                  <a:pt x="1913532" y="2733969"/>
                  <a:pt x="1912171" y="2725313"/>
                  <a:pt x="1915673" y="2721811"/>
                </a:cubicBezTo>
                <a:cubicBezTo>
                  <a:pt x="1919077" y="2718309"/>
                  <a:pt x="1910420" y="2717920"/>
                  <a:pt x="1913046" y="2710528"/>
                </a:cubicBezTo>
                <a:cubicBezTo>
                  <a:pt x="1915575" y="2703136"/>
                  <a:pt x="1918201" y="2693215"/>
                  <a:pt x="1920828" y="2681056"/>
                </a:cubicBezTo>
                <a:cubicBezTo>
                  <a:pt x="1923454" y="2668898"/>
                  <a:pt x="1922190" y="2637287"/>
                  <a:pt x="1919563" y="2630770"/>
                </a:cubicBezTo>
                <a:cubicBezTo>
                  <a:pt x="1917715" y="2626004"/>
                  <a:pt x="1919369" y="2617931"/>
                  <a:pt x="1919369" y="2613164"/>
                </a:cubicBezTo>
                <a:lnTo>
                  <a:pt x="1919529" y="2613048"/>
                </a:lnTo>
                <a:lnTo>
                  <a:pt x="1918493" y="2609469"/>
                </a:lnTo>
                <a:cubicBezTo>
                  <a:pt x="1915478" y="2607718"/>
                  <a:pt x="1899818" y="2599937"/>
                  <a:pt x="1895053" y="2591669"/>
                </a:cubicBezTo>
                <a:cubicBezTo>
                  <a:pt x="1890286" y="2583401"/>
                  <a:pt x="1856826" y="2566088"/>
                  <a:pt x="1838638" y="2556945"/>
                </a:cubicBezTo>
                <a:cubicBezTo>
                  <a:pt x="1820352" y="2547802"/>
                  <a:pt x="1814711" y="2540020"/>
                  <a:pt x="1807805" y="2535255"/>
                </a:cubicBezTo>
                <a:cubicBezTo>
                  <a:pt x="1800801" y="2530489"/>
                  <a:pt x="1798272" y="2520957"/>
                  <a:pt x="1800412" y="2517455"/>
                </a:cubicBezTo>
                <a:cubicBezTo>
                  <a:pt x="1802649" y="2513953"/>
                  <a:pt x="1798272" y="2504422"/>
                  <a:pt x="1788740" y="2492263"/>
                </a:cubicBezTo>
                <a:cubicBezTo>
                  <a:pt x="1779208" y="2480105"/>
                  <a:pt x="1765299" y="2451509"/>
                  <a:pt x="1758394" y="2434584"/>
                </a:cubicBezTo>
                <a:cubicBezTo>
                  <a:pt x="1751390" y="2417660"/>
                  <a:pt x="1751001" y="2411533"/>
                  <a:pt x="1744484" y="2404627"/>
                </a:cubicBezTo>
                <a:cubicBezTo>
                  <a:pt x="1737967" y="2397721"/>
                  <a:pt x="1731839" y="2383033"/>
                  <a:pt x="1724933" y="2377781"/>
                </a:cubicBezTo>
                <a:cubicBezTo>
                  <a:pt x="1718027" y="2372529"/>
                  <a:pt x="1702854" y="2365623"/>
                  <a:pt x="1703729" y="2360856"/>
                </a:cubicBezTo>
                <a:cubicBezTo>
                  <a:pt x="1704508" y="2356091"/>
                  <a:pt x="1711025" y="2360856"/>
                  <a:pt x="1709760" y="2355702"/>
                </a:cubicBezTo>
                <a:cubicBezTo>
                  <a:pt x="1708398" y="2350547"/>
                  <a:pt x="1698866" y="2336249"/>
                  <a:pt x="1702368" y="2328856"/>
                </a:cubicBezTo>
                <a:cubicBezTo>
                  <a:pt x="1705577" y="2321951"/>
                  <a:pt x="1712095" y="2313099"/>
                  <a:pt x="1718514" y="2311737"/>
                </a:cubicBezTo>
                <a:cubicBezTo>
                  <a:pt x="1722113" y="2315433"/>
                  <a:pt x="1724058" y="2319324"/>
                  <a:pt x="1722308" y="2321756"/>
                </a:cubicBezTo>
                <a:cubicBezTo>
                  <a:pt x="1719098" y="2326230"/>
                  <a:pt x="1716471" y="2326230"/>
                  <a:pt x="1722308" y="2331677"/>
                </a:cubicBezTo>
                <a:cubicBezTo>
                  <a:pt x="1728144" y="2337124"/>
                  <a:pt x="1732229" y="2328954"/>
                  <a:pt x="1737189" y="2335762"/>
                </a:cubicBezTo>
                <a:cubicBezTo>
                  <a:pt x="1739669" y="2339167"/>
                  <a:pt x="1741931" y="2341890"/>
                  <a:pt x="1744192" y="2342291"/>
                </a:cubicBezTo>
                <a:lnTo>
                  <a:pt x="1744238" y="2342243"/>
                </a:lnTo>
                <a:lnTo>
                  <a:pt x="1737288" y="2335762"/>
                </a:lnTo>
                <a:cubicBezTo>
                  <a:pt x="1732327" y="2328954"/>
                  <a:pt x="1728242" y="2337125"/>
                  <a:pt x="1722406" y="2331678"/>
                </a:cubicBezTo>
                <a:cubicBezTo>
                  <a:pt x="1716570" y="2326328"/>
                  <a:pt x="1719197" y="2326328"/>
                  <a:pt x="1722406" y="2321757"/>
                </a:cubicBezTo>
                <a:cubicBezTo>
                  <a:pt x="1724157" y="2319325"/>
                  <a:pt x="1722212" y="2315532"/>
                  <a:pt x="1718614" y="2311738"/>
                </a:cubicBezTo>
                <a:cubicBezTo>
                  <a:pt x="1719098" y="2311641"/>
                  <a:pt x="1719683" y="2311447"/>
                  <a:pt x="1720169" y="2311447"/>
                </a:cubicBezTo>
                <a:cubicBezTo>
                  <a:pt x="1727075" y="2311447"/>
                  <a:pt x="1731452" y="2303665"/>
                  <a:pt x="1728825" y="2299288"/>
                </a:cubicBezTo>
                <a:cubicBezTo>
                  <a:pt x="1726200" y="2295009"/>
                  <a:pt x="1725323" y="2302790"/>
                  <a:pt x="1719294" y="2297149"/>
                </a:cubicBezTo>
                <a:cubicBezTo>
                  <a:pt x="1713263" y="2291507"/>
                  <a:pt x="1707135" y="2290145"/>
                  <a:pt x="1708010" y="2287130"/>
                </a:cubicBezTo>
                <a:cubicBezTo>
                  <a:pt x="1708887" y="2284018"/>
                  <a:pt x="1712777" y="2279251"/>
                  <a:pt x="1709275" y="2274097"/>
                </a:cubicBezTo>
                <a:cubicBezTo>
                  <a:pt x="1705871" y="2268942"/>
                  <a:pt x="1707622" y="2263689"/>
                  <a:pt x="1713652" y="2260674"/>
                </a:cubicBezTo>
                <a:cubicBezTo>
                  <a:pt x="1719781" y="2257659"/>
                  <a:pt x="1716279" y="2256297"/>
                  <a:pt x="1718904" y="2250267"/>
                </a:cubicBezTo>
                <a:cubicBezTo>
                  <a:pt x="1721531" y="2244236"/>
                  <a:pt x="1727561" y="2244236"/>
                  <a:pt x="1727561" y="2238594"/>
                </a:cubicBezTo>
                <a:cubicBezTo>
                  <a:pt x="1727561" y="2232953"/>
                  <a:pt x="1726686" y="2224686"/>
                  <a:pt x="1734078" y="2224296"/>
                </a:cubicBezTo>
                <a:cubicBezTo>
                  <a:pt x="1741470" y="2223908"/>
                  <a:pt x="1747890" y="2221281"/>
                  <a:pt x="1747500" y="2217390"/>
                </a:cubicBezTo>
                <a:lnTo>
                  <a:pt x="1747500" y="2214995"/>
                </a:lnTo>
                <a:lnTo>
                  <a:pt x="1747305" y="2214863"/>
                </a:lnTo>
                <a:cubicBezTo>
                  <a:pt x="1747597" y="2211069"/>
                  <a:pt x="1749153" y="2206692"/>
                  <a:pt x="1751195" y="2206692"/>
                </a:cubicBezTo>
                <a:cubicBezTo>
                  <a:pt x="1753822" y="2206692"/>
                  <a:pt x="1753432" y="2194631"/>
                  <a:pt x="1761214" y="2194145"/>
                </a:cubicBezTo>
                <a:cubicBezTo>
                  <a:pt x="1768995" y="2193659"/>
                  <a:pt x="1772886" y="2189767"/>
                  <a:pt x="1777263" y="2181111"/>
                </a:cubicBezTo>
                <a:cubicBezTo>
                  <a:pt x="1781640" y="2172455"/>
                  <a:pt x="1785530" y="2168563"/>
                  <a:pt x="1781640" y="2164186"/>
                </a:cubicBezTo>
                <a:cubicBezTo>
                  <a:pt x="1777749" y="2159809"/>
                  <a:pt x="1774637" y="2135979"/>
                  <a:pt x="1778138" y="2133840"/>
                </a:cubicBezTo>
                <a:cubicBezTo>
                  <a:pt x="1781640" y="2131700"/>
                  <a:pt x="1779889" y="2126544"/>
                  <a:pt x="1778138" y="2123044"/>
                </a:cubicBezTo>
                <a:cubicBezTo>
                  <a:pt x="1776387" y="2119542"/>
                  <a:pt x="1780278" y="2114386"/>
                  <a:pt x="1774247" y="2107869"/>
                </a:cubicBezTo>
                <a:cubicBezTo>
                  <a:pt x="1772691" y="2106216"/>
                  <a:pt x="1770454" y="2104077"/>
                  <a:pt x="1768022" y="2101742"/>
                </a:cubicBezTo>
                <a:cubicBezTo>
                  <a:pt x="1773080" y="2096489"/>
                  <a:pt x="1778819" y="2090654"/>
                  <a:pt x="1781251" y="2088902"/>
                </a:cubicBezTo>
                <a:cubicBezTo>
                  <a:pt x="1782612" y="2087930"/>
                  <a:pt x="1783391" y="2085596"/>
                  <a:pt x="1783974" y="2082775"/>
                </a:cubicBezTo>
                <a:cubicBezTo>
                  <a:pt x="1785530" y="2083553"/>
                  <a:pt x="1786892" y="2083358"/>
                  <a:pt x="1788254" y="2081802"/>
                </a:cubicBezTo>
                <a:cubicBezTo>
                  <a:pt x="1792631" y="2076550"/>
                  <a:pt x="1798272" y="2065267"/>
                  <a:pt x="1807805" y="2059237"/>
                </a:cubicBezTo>
                <a:cubicBezTo>
                  <a:pt x="1817337" y="2053108"/>
                  <a:pt x="1815099" y="2047079"/>
                  <a:pt x="1814710" y="2040562"/>
                </a:cubicBezTo>
                <a:cubicBezTo>
                  <a:pt x="1814224" y="2034044"/>
                  <a:pt x="1827647" y="2022373"/>
                  <a:pt x="1832899" y="2023637"/>
                </a:cubicBezTo>
                <a:cubicBezTo>
                  <a:pt x="1838151" y="2024902"/>
                  <a:pt x="1841556" y="2030543"/>
                  <a:pt x="1842043" y="2024902"/>
                </a:cubicBezTo>
                <a:cubicBezTo>
                  <a:pt x="1842528" y="2019649"/>
                  <a:pt x="1853812" y="2022275"/>
                  <a:pt x="1859842" y="2019260"/>
                </a:cubicBezTo>
                <a:cubicBezTo>
                  <a:pt x="1865970" y="2016147"/>
                  <a:pt x="1867624" y="2010506"/>
                  <a:pt x="1876766" y="2009241"/>
                </a:cubicBezTo>
                <a:cubicBezTo>
                  <a:pt x="1885812" y="2007977"/>
                  <a:pt x="1890578" y="1994068"/>
                  <a:pt x="1898846" y="1998834"/>
                </a:cubicBezTo>
                <a:close/>
                <a:moveTo>
                  <a:pt x="3083161" y="1998481"/>
                </a:moveTo>
                <a:lnTo>
                  <a:pt x="3083053" y="1998520"/>
                </a:lnTo>
                <a:lnTo>
                  <a:pt x="3082960" y="2001558"/>
                </a:lnTo>
                <a:cubicBezTo>
                  <a:pt x="3082960" y="2001558"/>
                  <a:pt x="3083519" y="2004014"/>
                  <a:pt x="3084516" y="2005899"/>
                </a:cubicBezTo>
                <a:lnTo>
                  <a:pt x="3084624" y="2005922"/>
                </a:lnTo>
                <a:lnTo>
                  <a:pt x="3083058" y="2001654"/>
                </a:lnTo>
                <a:close/>
                <a:moveTo>
                  <a:pt x="3365225" y="1997571"/>
                </a:moveTo>
                <a:cubicBezTo>
                  <a:pt x="3362356" y="1996696"/>
                  <a:pt x="3360338" y="1997814"/>
                  <a:pt x="3359171" y="1999723"/>
                </a:cubicBezTo>
                <a:lnTo>
                  <a:pt x="3358223" y="2006615"/>
                </a:lnTo>
                <a:lnTo>
                  <a:pt x="3358225" y="2006615"/>
                </a:lnTo>
                <a:cubicBezTo>
                  <a:pt x="3358225" y="2006713"/>
                  <a:pt x="3358225" y="2006810"/>
                  <a:pt x="3358225" y="2006810"/>
                </a:cubicBezTo>
                <a:cubicBezTo>
                  <a:pt x="3359295" y="2011381"/>
                  <a:pt x="3355307" y="2011381"/>
                  <a:pt x="3352973" y="2014300"/>
                </a:cubicBezTo>
                <a:cubicBezTo>
                  <a:pt x="3350736" y="2017218"/>
                  <a:pt x="3340328" y="2017801"/>
                  <a:pt x="3336826" y="2017801"/>
                </a:cubicBezTo>
                <a:lnTo>
                  <a:pt x="3333888" y="2019803"/>
                </a:lnTo>
                <a:lnTo>
                  <a:pt x="3337020" y="2017898"/>
                </a:lnTo>
                <a:cubicBezTo>
                  <a:pt x="3340424" y="2017898"/>
                  <a:pt x="3350831" y="2017315"/>
                  <a:pt x="3353166" y="2014397"/>
                </a:cubicBezTo>
                <a:cubicBezTo>
                  <a:pt x="3355500" y="2011478"/>
                  <a:pt x="3359585" y="2011478"/>
                  <a:pt x="3358418" y="2006907"/>
                </a:cubicBezTo>
                <a:cubicBezTo>
                  <a:pt x="3357834" y="2004573"/>
                  <a:pt x="3358102" y="2001825"/>
                  <a:pt x="3359244" y="1999880"/>
                </a:cubicBezTo>
                <a:lnTo>
                  <a:pt x="3365304" y="1997674"/>
                </a:lnTo>
                <a:close/>
                <a:moveTo>
                  <a:pt x="3127023" y="1996500"/>
                </a:moveTo>
                <a:lnTo>
                  <a:pt x="3127007" y="1996512"/>
                </a:lnTo>
                <a:lnTo>
                  <a:pt x="3131508" y="2002373"/>
                </a:lnTo>
                <a:cubicBezTo>
                  <a:pt x="3133100" y="2005424"/>
                  <a:pt x="3134413" y="2008902"/>
                  <a:pt x="3134413" y="2010896"/>
                </a:cubicBezTo>
                <a:cubicBezTo>
                  <a:pt x="3134413" y="2014981"/>
                  <a:pt x="3144821" y="2018969"/>
                  <a:pt x="3141319" y="2020136"/>
                </a:cubicBezTo>
                <a:cubicBezTo>
                  <a:pt x="3137818" y="2021303"/>
                  <a:pt x="3137234" y="2027042"/>
                  <a:pt x="3141319" y="2027042"/>
                </a:cubicBezTo>
                <a:cubicBezTo>
                  <a:pt x="3145405" y="2027042"/>
                  <a:pt x="3143654" y="2034532"/>
                  <a:pt x="3145988" y="2038033"/>
                </a:cubicBezTo>
                <a:cubicBezTo>
                  <a:pt x="3146669" y="2039006"/>
                  <a:pt x="3147642" y="2039979"/>
                  <a:pt x="3148615" y="2040757"/>
                </a:cubicBezTo>
                <a:cubicBezTo>
                  <a:pt x="3147156" y="2047177"/>
                  <a:pt x="3145405" y="2054569"/>
                  <a:pt x="3148615" y="2056319"/>
                </a:cubicBezTo>
                <a:cubicBezTo>
                  <a:pt x="3152505" y="2058557"/>
                  <a:pt x="3152992" y="2062836"/>
                  <a:pt x="3152117" y="2065463"/>
                </a:cubicBezTo>
                <a:cubicBezTo>
                  <a:pt x="3151240" y="2068088"/>
                  <a:pt x="3158633" y="2074606"/>
                  <a:pt x="3155617" y="2077621"/>
                </a:cubicBezTo>
                <a:cubicBezTo>
                  <a:pt x="3152505" y="2080636"/>
                  <a:pt x="3148615" y="2074508"/>
                  <a:pt x="3146475" y="2078885"/>
                </a:cubicBezTo>
                <a:cubicBezTo>
                  <a:pt x="3144335" y="2083263"/>
                  <a:pt x="3150852" y="2087153"/>
                  <a:pt x="3148225" y="2090655"/>
                </a:cubicBezTo>
                <a:lnTo>
                  <a:pt x="3146799" y="2092270"/>
                </a:lnTo>
                <a:lnTo>
                  <a:pt x="3148323" y="2090751"/>
                </a:lnTo>
                <a:cubicBezTo>
                  <a:pt x="3150949" y="2087249"/>
                  <a:pt x="3144433" y="2083359"/>
                  <a:pt x="3146572" y="2078982"/>
                </a:cubicBezTo>
                <a:cubicBezTo>
                  <a:pt x="3148808" y="2074701"/>
                  <a:pt x="3152700" y="2080732"/>
                  <a:pt x="3155715" y="2077717"/>
                </a:cubicBezTo>
                <a:cubicBezTo>
                  <a:pt x="3158731" y="2074701"/>
                  <a:pt x="3151338" y="2068184"/>
                  <a:pt x="3152213" y="2065559"/>
                </a:cubicBezTo>
                <a:cubicBezTo>
                  <a:pt x="3153089" y="2062932"/>
                  <a:pt x="3152602" y="2058555"/>
                  <a:pt x="3148712" y="2056415"/>
                </a:cubicBezTo>
                <a:cubicBezTo>
                  <a:pt x="3145502" y="2054665"/>
                  <a:pt x="3147252" y="2047273"/>
                  <a:pt x="3148712" y="2040853"/>
                </a:cubicBezTo>
                <a:lnTo>
                  <a:pt x="3149226" y="2040732"/>
                </a:lnTo>
                <a:lnTo>
                  <a:pt x="3146086" y="2038129"/>
                </a:lnTo>
                <a:cubicBezTo>
                  <a:pt x="3143752" y="2034629"/>
                  <a:pt x="3145503" y="2027139"/>
                  <a:pt x="3141417" y="2027139"/>
                </a:cubicBezTo>
                <a:cubicBezTo>
                  <a:pt x="3137332" y="2027139"/>
                  <a:pt x="3137916" y="2021400"/>
                  <a:pt x="3141417" y="2020233"/>
                </a:cubicBezTo>
                <a:cubicBezTo>
                  <a:pt x="3144919" y="2019066"/>
                  <a:pt x="3134511" y="2015077"/>
                  <a:pt x="3134511" y="2010993"/>
                </a:cubicBezTo>
                <a:cubicBezTo>
                  <a:pt x="3134511" y="2006908"/>
                  <a:pt x="3129356" y="1997083"/>
                  <a:pt x="3127023" y="1996500"/>
                </a:cubicBezTo>
                <a:close/>
                <a:moveTo>
                  <a:pt x="2991617" y="1996477"/>
                </a:moveTo>
                <a:lnTo>
                  <a:pt x="2993906" y="1998778"/>
                </a:lnTo>
                <a:lnTo>
                  <a:pt x="2991640" y="1996478"/>
                </a:lnTo>
                <a:close/>
                <a:moveTo>
                  <a:pt x="3038183" y="1993972"/>
                </a:moveTo>
                <a:lnTo>
                  <a:pt x="3034464" y="2000314"/>
                </a:lnTo>
                <a:lnTo>
                  <a:pt x="3038011" y="1995649"/>
                </a:lnTo>
                <a:close/>
                <a:moveTo>
                  <a:pt x="3045208" y="1993516"/>
                </a:moveTo>
                <a:lnTo>
                  <a:pt x="3052321" y="1997376"/>
                </a:lnTo>
                <a:lnTo>
                  <a:pt x="3052355" y="1997387"/>
                </a:lnTo>
                <a:lnTo>
                  <a:pt x="3045234" y="1993523"/>
                </a:lnTo>
                <a:close/>
                <a:moveTo>
                  <a:pt x="4349741" y="1993435"/>
                </a:moveTo>
                <a:cubicBezTo>
                  <a:pt x="4355711" y="1993095"/>
                  <a:pt x="4362495" y="1994019"/>
                  <a:pt x="4362107" y="1995332"/>
                </a:cubicBezTo>
                <a:cubicBezTo>
                  <a:pt x="4361523" y="1998055"/>
                  <a:pt x="4348782" y="2005837"/>
                  <a:pt x="4342265" y="1999126"/>
                </a:cubicBezTo>
                <a:cubicBezTo>
                  <a:pt x="4338617" y="1995381"/>
                  <a:pt x="4343772" y="1993776"/>
                  <a:pt x="4349741" y="1993435"/>
                </a:cubicBezTo>
                <a:close/>
                <a:moveTo>
                  <a:pt x="3737038" y="1993313"/>
                </a:moveTo>
                <a:lnTo>
                  <a:pt x="3736588" y="2003017"/>
                </a:lnTo>
                <a:lnTo>
                  <a:pt x="3736600" y="2003040"/>
                </a:lnTo>
                <a:lnTo>
                  <a:pt x="3737050" y="1993326"/>
                </a:lnTo>
                <a:close/>
                <a:moveTo>
                  <a:pt x="3349002" y="1992559"/>
                </a:moveTo>
                <a:lnTo>
                  <a:pt x="3349288" y="1998093"/>
                </a:lnTo>
                <a:lnTo>
                  <a:pt x="3350169" y="2002608"/>
                </a:lnTo>
                <a:lnTo>
                  <a:pt x="3349323" y="1998094"/>
                </a:lnTo>
                <a:close/>
                <a:moveTo>
                  <a:pt x="3083201" y="1991819"/>
                </a:moveTo>
                <a:lnTo>
                  <a:pt x="3083235" y="1996192"/>
                </a:lnTo>
                <a:lnTo>
                  <a:pt x="3083277" y="1994919"/>
                </a:lnTo>
                <a:close/>
                <a:moveTo>
                  <a:pt x="5639402" y="1982008"/>
                </a:moveTo>
                <a:cubicBezTo>
                  <a:pt x="5638137" y="1976172"/>
                  <a:pt x="5670625" y="1998738"/>
                  <a:pt x="5657883" y="2002823"/>
                </a:cubicBezTo>
                <a:cubicBezTo>
                  <a:pt x="5645141" y="2006908"/>
                  <a:pt x="5641152" y="1990081"/>
                  <a:pt x="5639402" y="1982008"/>
                </a:cubicBezTo>
                <a:close/>
                <a:moveTo>
                  <a:pt x="3582054" y="1981770"/>
                </a:moveTo>
                <a:lnTo>
                  <a:pt x="3583216" y="1982991"/>
                </a:lnTo>
                <a:lnTo>
                  <a:pt x="3584171" y="1983078"/>
                </a:lnTo>
                <a:cubicBezTo>
                  <a:pt x="3590007" y="1983078"/>
                  <a:pt x="3596913" y="1996305"/>
                  <a:pt x="3596330" y="2001559"/>
                </a:cubicBezTo>
                <a:cubicBezTo>
                  <a:pt x="3595746" y="2006713"/>
                  <a:pt x="3599247" y="2009632"/>
                  <a:pt x="3598663" y="2018872"/>
                </a:cubicBezTo>
                <a:cubicBezTo>
                  <a:pt x="3598080" y="2028112"/>
                  <a:pt x="3603819" y="2041438"/>
                  <a:pt x="3606736" y="2043188"/>
                </a:cubicBezTo>
                <a:lnTo>
                  <a:pt x="3606398" y="2045431"/>
                </a:lnTo>
                <a:lnTo>
                  <a:pt x="3606482" y="2045425"/>
                </a:lnTo>
                <a:cubicBezTo>
                  <a:pt x="3608002" y="2044841"/>
                  <a:pt x="3608294" y="2043966"/>
                  <a:pt x="3606835" y="2043090"/>
                </a:cubicBezTo>
                <a:cubicBezTo>
                  <a:pt x="3603916" y="2041340"/>
                  <a:pt x="3598178" y="2028014"/>
                  <a:pt x="3598762" y="2018773"/>
                </a:cubicBezTo>
                <a:cubicBezTo>
                  <a:pt x="3599345" y="2009534"/>
                  <a:pt x="3595843" y="2006713"/>
                  <a:pt x="3596427" y="2001460"/>
                </a:cubicBezTo>
                <a:cubicBezTo>
                  <a:pt x="3597010" y="1996306"/>
                  <a:pt x="3590008" y="1982979"/>
                  <a:pt x="3584268" y="1982979"/>
                </a:cubicBezTo>
                <a:close/>
                <a:moveTo>
                  <a:pt x="3034665" y="1977941"/>
                </a:moveTo>
                <a:lnTo>
                  <a:pt x="3036370" y="1978409"/>
                </a:lnTo>
                <a:lnTo>
                  <a:pt x="3036021" y="1978586"/>
                </a:lnTo>
                <a:lnTo>
                  <a:pt x="3025053" y="1981594"/>
                </a:lnTo>
                <a:lnTo>
                  <a:pt x="3024520" y="1981682"/>
                </a:lnTo>
                <a:lnTo>
                  <a:pt x="3024601" y="1981718"/>
                </a:lnTo>
                <a:lnTo>
                  <a:pt x="3025053" y="1981594"/>
                </a:lnTo>
                <a:lnTo>
                  <a:pt x="3032528" y="1980355"/>
                </a:lnTo>
                <a:lnTo>
                  <a:pt x="3036021" y="1978586"/>
                </a:lnTo>
                <a:lnTo>
                  <a:pt x="3036662" y="1978410"/>
                </a:lnTo>
                <a:cubicBezTo>
                  <a:pt x="3036662" y="1978410"/>
                  <a:pt x="3036395" y="1978240"/>
                  <a:pt x="3034936" y="1977972"/>
                </a:cubicBezTo>
                <a:close/>
                <a:moveTo>
                  <a:pt x="3730538" y="1977679"/>
                </a:moveTo>
                <a:lnTo>
                  <a:pt x="3727688" y="1984901"/>
                </a:lnTo>
                <a:lnTo>
                  <a:pt x="3727767" y="1984956"/>
                </a:lnTo>
                <a:lnTo>
                  <a:pt x="3730557" y="1977921"/>
                </a:lnTo>
                <a:close/>
                <a:moveTo>
                  <a:pt x="3231000" y="1975685"/>
                </a:moveTo>
                <a:cubicBezTo>
                  <a:pt x="3225845" y="1972767"/>
                  <a:pt x="3224678" y="1990081"/>
                  <a:pt x="3224678" y="1990081"/>
                </a:cubicBezTo>
                <a:cubicBezTo>
                  <a:pt x="3224678" y="1990081"/>
                  <a:pt x="3221273" y="1994166"/>
                  <a:pt x="3218355" y="2002239"/>
                </a:cubicBezTo>
                <a:cubicBezTo>
                  <a:pt x="3215438" y="2010312"/>
                  <a:pt x="3205613" y="2007977"/>
                  <a:pt x="3202696" y="2009144"/>
                </a:cubicBezTo>
                <a:cubicBezTo>
                  <a:pt x="3199778" y="2010312"/>
                  <a:pt x="3205613" y="2018385"/>
                  <a:pt x="3203863" y="2021887"/>
                </a:cubicBezTo>
                <a:cubicBezTo>
                  <a:pt x="3202793" y="2024026"/>
                  <a:pt x="3200459" y="2030251"/>
                  <a:pt x="3198415" y="2036962"/>
                </a:cubicBezTo>
                <a:lnTo>
                  <a:pt x="3192875" y="2038129"/>
                </a:lnTo>
                <a:lnTo>
                  <a:pt x="3200317" y="2038159"/>
                </a:lnTo>
                <a:lnTo>
                  <a:pt x="3198513" y="2036962"/>
                </a:lnTo>
                <a:cubicBezTo>
                  <a:pt x="3200555" y="2030252"/>
                  <a:pt x="3202890" y="2024027"/>
                  <a:pt x="3203959" y="2021887"/>
                </a:cubicBezTo>
                <a:cubicBezTo>
                  <a:pt x="3205711" y="2018385"/>
                  <a:pt x="3199874" y="2010312"/>
                  <a:pt x="3202792" y="2009144"/>
                </a:cubicBezTo>
                <a:cubicBezTo>
                  <a:pt x="3205711" y="2007977"/>
                  <a:pt x="3215534" y="2010312"/>
                  <a:pt x="3218453" y="2002239"/>
                </a:cubicBezTo>
                <a:cubicBezTo>
                  <a:pt x="3221273" y="1994165"/>
                  <a:pt x="3224775" y="1990081"/>
                  <a:pt x="3224775" y="1990081"/>
                </a:cubicBezTo>
                <a:cubicBezTo>
                  <a:pt x="3224775" y="1990081"/>
                  <a:pt x="3225042" y="1985752"/>
                  <a:pt x="3225967" y="1981789"/>
                </a:cubicBezTo>
                <a:lnTo>
                  <a:pt x="3231068" y="1975720"/>
                </a:lnTo>
                <a:close/>
                <a:moveTo>
                  <a:pt x="3422418" y="1969656"/>
                </a:moveTo>
                <a:cubicBezTo>
                  <a:pt x="3417750" y="1965668"/>
                  <a:pt x="3414929" y="1974324"/>
                  <a:pt x="3410844" y="1973741"/>
                </a:cubicBezTo>
                <a:cubicBezTo>
                  <a:pt x="3406856" y="1973158"/>
                  <a:pt x="3396448" y="1970823"/>
                  <a:pt x="3392946" y="1973741"/>
                </a:cubicBezTo>
                <a:lnTo>
                  <a:pt x="3392915" y="1973826"/>
                </a:lnTo>
                <a:lnTo>
                  <a:pt x="3401543" y="1972524"/>
                </a:lnTo>
                <a:cubicBezTo>
                  <a:pt x="3405081" y="1972815"/>
                  <a:pt x="3408704" y="1973545"/>
                  <a:pt x="3410747" y="1973836"/>
                </a:cubicBezTo>
                <a:cubicBezTo>
                  <a:pt x="3414832" y="1974420"/>
                  <a:pt x="3417653" y="1965667"/>
                  <a:pt x="3422322" y="1969751"/>
                </a:cubicBezTo>
                <a:cubicBezTo>
                  <a:pt x="3426990" y="1973836"/>
                  <a:pt x="3434480" y="1970336"/>
                  <a:pt x="3437982" y="1974420"/>
                </a:cubicBezTo>
                <a:cubicBezTo>
                  <a:pt x="3441484" y="1978505"/>
                  <a:pt x="3443234" y="1988330"/>
                  <a:pt x="3448973" y="1984828"/>
                </a:cubicBezTo>
                <a:cubicBezTo>
                  <a:pt x="3454711" y="1981424"/>
                  <a:pt x="3461617" y="1980257"/>
                  <a:pt x="3465119" y="1980257"/>
                </a:cubicBezTo>
                <a:cubicBezTo>
                  <a:pt x="3468621" y="1980257"/>
                  <a:pt x="3476694" y="1987162"/>
                  <a:pt x="3480196" y="1988330"/>
                </a:cubicBezTo>
                <a:cubicBezTo>
                  <a:pt x="3483697" y="1989496"/>
                  <a:pt x="3495174" y="1990664"/>
                  <a:pt x="3499259" y="1988330"/>
                </a:cubicBezTo>
                <a:cubicBezTo>
                  <a:pt x="3503345" y="1985995"/>
                  <a:pt x="3508597" y="1978505"/>
                  <a:pt x="3513753" y="1979089"/>
                </a:cubicBezTo>
                <a:cubicBezTo>
                  <a:pt x="3519005" y="1979673"/>
                  <a:pt x="3535151" y="1977922"/>
                  <a:pt x="3538653" y="1979673"/>
                </a:cubicBezTo>
                <a:cubicBezTo>
                  <a:pt x="3542154" y="1981424"/>
                  <a:pt x="3549644" y="1985509"/>
                  <a:pt x="3554896" y="1983757"/>
                </a:cubicBezTo>
                <a:cubicBezTo>
                  <a:pt x="3560148" y="1982007"/>
                  <a:pt x="3564720" y="1972183"/>
                  <a:pt x="3568805" y="1971016"/>
                </a:cubicBezTo>
                <a:cubicBezTo>
                  <a:pt x="3572793" y="1969946"/>
                  <a:pt x="3572793" y="1972183"/>
                  <a:pt x="3575711" y="1975101"/>
                </a:cubicBezTo>
                <a:lnTo>
                  <a:pt x="3575789" y="1975183"/>
                </a:lnTo>
                <a:lnTo>
                  <a:pt x="3575612" y="1974906"/>
                </a:lnTo>
                <a:lnTo>
                  <a:pt x="3571442" y="1970833"/>
                </a:lnTo>
                <a:lnTo>
                  <a:pt x="3568902" y="1970920"/>
                </a:lnTo>
                <a:cubicBezTo>
                  <a:pt x="3564817" y="1972087"/>
                  <a:pt x="3560244" y="1981911"/>
                  <a:pt x="3554992" y="1983662"/>
                </a:cubicBezTo>
                <a:cubicBezTo>
                  <a:pt x="3549740" y="1985315"/>
                  <a:pt x="3542250" y="1981327"/>
                  <a:pt x="3538749" y="1979577"/>
                </a:cubicBezTo>
                <a:cubicBezTo>
                  <a:pt x="3535248" y="1977825"/>
                  <a:pt x="3519101" y="1979577"/>
                  <a:pt x="3513849" y="1978993"/>
                </a:cubicBezTo>
                <a:cubicBezTo>
                  <a:pt x="3508596" y="1978410"/>
                  <a:pt x="3503442" y="1985899"/>
                  <a:pt x="3499356" y="1988233"/>
                </a:cubicBezTo>
                <a:cubicBezTo>
                  <a:pt x="3495271" y="1990568"/>
                  <a:pt x="3483794" y="1989400"/>
                  <a:pt x="3480292" y="1988233"/>
                </a:cubicBezTo>
                <a:cubicBezTo>
                  <a:pt x="3476790" y="1987066"/>
                  <a:pt x="3468717" y="1980160"/>
                  <a:pt x="3465215" y="1980160"/>
                </a:cubicBezTo>
                <a:cubicBezTo>
                  <a:pt x="3461811" y="1980160"/>
                  <a:pt x="3454808" y="1981231"/>
                  <a:pt x="3449069" y="1984731"/>
                </a:cubicBezTo>
                <a:cubicBezTo>
                  <a:pt x="3443233" y="1988233"/>
                  <a:pt x="3441579" y="1978410"/>
                  <a:pt x="3438078" y="1974324"/>
                </a:cubicBezTo>
                <a:cubicBezTo>
                  <a:pt x="3434577" y="1970239"/>
                  <a:pt x="3427087" y="1973741"/>
                  <a:pt x="3422418" y="1969656"/>
                </a:cubicBezTo>
                <a:close/>
                <a:moveTo>
                  <a:pt x="3007385" y="1968878"/>
                </a:moveTo>
                <a:lnTo>
                  <a:pt x="3007211" y="1968906"/>
                </a:lnTo>
                <a:lnTo>
                  <a:pt x="3016029" y="1971126"/>
                </a:lnTo>
                <a:cubicBezTo>
                  <a:pt x="3018449" y="1973546"/>
                  <a:pt x="3021002" y="1976562"/>
                  <a:pt x="3025768" y="1976951"/>
                </a:cubicBezTo>
                <a:lnTo>
                  <a:pt x="3033811" y="1977843"/>
                </a:lnTo>
                <a:lnTo>
                  <a:pt x="3026060" y="1976951"/>
                </a:lnTo>
                <a:cubicBezTo>
                  <a:pt x="3016528" y="1976173"/>
                  <a:pt x="3015749" y="1964889"/>
                  <a:pt x="3007385" y="1968878"/>
                </a:cubicBezTo>
                <a:close/>
                <a:moveTo>
                  <a:pt x="5356762" y="1964652"/>
                </a:moveTo>
                <a:lnTo>
                  <a:pt x="5351250" y="1969339"/>
                </a:lnTo>
                <a:lnTo>
                  <a:pt x="5353695" y="1970579"/>
                </a:lnTo>
                <a:close/>
                <a:moveTo>
                  <a:pt x="3255596" y="1961885"/>
                </a:moveTo>
                <a:cubicBezTo>
                  <a:pt x="3254004" y="1962383"/>
                  <a:pt x="3252691" y="1963818"/>
                  <a:pt x="3251815" y="1967028"/>
                </a:cubicBezTo>
                <a:cubicBezTo>
                  <a:pt x="3250064" y="1973350"/>
                  <a:pt x="3243742" y="1969362"/>
                  <a:pt x="3243159" y="1976268"/>
                </a:cubicBezTo>
                <a:lnTo>
                  <a:pt x="3238868" y="1979630"/>
                </a:lnTo>
                <a:lnTo>
                  <a:pt x="3238927" y="1979660"/>
                </a:lnTo>
                <a:cubicBezTo>
                  <a:pt x="3241237" y="1980304"/>
                  <a:pt x="3242964" y="1979721"/>
                  <a:pt x="3243255" y="1976268"/>
                </a:cubicBezTo>
                <a:cubicBezTo>
                  <a:pt x="3243839" y="1969362"/>
                  <a:pt x="3250161" y="1973350"/>
                  <a:pt x="3251913" y="1967027"/>
                </a:cubicBezTo>
                <a:lnTo>
                  <a:pt x="3255628" y="1961888"/>
                </a:lnTo>
                <a:close/>
                <a:moveTo>
                  <a:pt x="1545381" y="1957690"/>
                </a:moveTo>
                <a:cubicBezTo>
                  <a:pt x="1548397" y="1958858"/>
                  <a:pt x="1551412" y="1960219"/>
                  <a:pt x="1553843" y="1961873"/>
                </a:cubicBezTo>
                <a:cubicBezTo>
                  <a:pt x="1563083" y="1968098"/>
                  <a:pt x="1571935" y="1962748"/>
                  <a:pt x="1575242" y="1967320"/>
                </a:cubicBezTo>
                <a:cubicBezTo>
                  <a:pt x="1576408" y="1968876"/>
                  <a:pt x="1576020" y="1974031"/>
                  <a:pt x="1575047" y="1979964"/>
                </a:cubicBezTo>
                <a:cubicBezTo>
                  <a:pt x="1573588" y="1981132"/>
                  <a:pt x="1571935" y="1982591"/>
                  <a:pt x="1568725" y="1982591"/>
                </a:cubicBezTo>
                <a:cubicBezTo>
                  <a:pt x="1562014" y="1982591"/>
                  <a:pt x="1537405" y="1974906"/>
                  <a:pt x="1530791" y="1969654"/>
                </a:cubicBezTo>
                <a:cubicBezTo>
                  <a:pt x="1536627" y="1964110"/>
                  <a:pt x="1542755" y="1958663"/>
                  <a:pt x="1544700" y="1958079"/>
                </a:cubicBezTo>
                <a:cubicBezTo>
                  <a:pt x="1544993" y="1957982"/>
                  <a:pt x="1545187" y="1957788"/>
                  <a:pt x="1545381" y="1957690"/>
                </a:cubicBezTo>
                <a:close/>
                <a:moveTo>
                  <a:pt x="4061755" y="1954579"/>
                </a:moveTo>
                <a:lnTo>
                  <a:pt x="4061942" y="1954675"/>
                </a:lnTo>
                <a:cubicBezTo>
                  <a:pt x="4063450" y="1955308"/>
                  <a:pt x="4067243" y="1955162"/>
                  <a:pt x="4071194" y="1954931"/>
                </a:cubicBezTo>
                <a:lnTo>
                  <a:pt x="4081325" y="1954677"/>
                </a:lnTo>
                <a:lnTo>
                  <a:pt x="4081201" y="1954579"/>
                </a:lnTo>
                <a:cubicBezTo>
                  <a:pt x="4079110" y="1954287"/>
                  <a:pt x="4075000" y="1954604"/>
                  <a:pt x="4071036" y="1954835"/>
                </a:cubicBezTo>
                <a:close/>
                <a:moveTo>
                  <a:pt x="4058599" y="1952974"/>
                </a:moveTo>
                <a:cubicBezTo>
                  <a:pt x="4057614" y="1952755"/>
                  <a:pt x="4056252" y="1953071"/>
                  <a:pt x="4053188" y="1954579"/>
                </a:cubicBezTo>
                <a:lnTo>
                  <a:pt x="4046250" y="1954409"/>
                </a:lnTo>
                <a:lnTo>
                  <a:pt x="4046355" y="1954505"/>
                </a:lnTo>
                <a:cubicBezTo>
                  <a:pt x="4048179" y="1955721"/>
                  <a:pt x="4050318" y="1956183"/>
                  <a:pt x="4053383" y="1954675"/>
                </a:cubicBezTo>
                <a:lnTo>
                  <a:pt x="4058803" y="1953078"/>
                </a:lnTo>
                <a:close/>
                <a:moveTo>
                  <a:pt x="3064414" y="1951351"/>
                </a:moveTo>
                <a:lnTo>
                  <a:pt x="3064393" y="1951364"/>
                </a:lnTo>
                <a:lnTo>
                  <a:pt x="3064953" y="1952730"/>
                </a:lnTo>
                <a:close/>
                <a:moveTo>
                  <a:pt x="5384759" y="1949097"/>
                </a:moveTo>
                <a:lnTo>
                  <a:pt x="5384759" y="1949716"/>
                </a:lnTo>
                <a:lnTo>
                  <a:pt x="5384187" y="1957436"/>
                </a:lnTo>
                <a:lnTo>
                  <a:pt x="5384743" y="1959422"/>
                </a:lnTo>
                <a:lnTo>
                  <a:pt x="5384856" y="1949617"/>
                </a:lnTo>
                <a:close/>
                <a:moveTo>
                  <a:pt x="3324818" y="1946033"/>
                </a:moveTo>
                <a:lnTo>
                  <a:pt x="3324570" y="1946116"/>
                </a:lnTo>
                <a:lnTo>
                  <a:pt x="3323552" y="1946194"/>
                </a:lnTo>
                <a:lnTo>
                  <a:pt x="3324666" y="1946117"/>
                </a:lnTo>
                <a:close/>
                <a:moveTo>
                  <a:pt x="3294232" y="1945131"/>
                </a:moveTo>
                <a:lnTo>
                  <a:pt x="3294223" y="1945131"/>
                </a:lnTo>
                <a:cubicBezTo>
                  <a:pt x="3291913" y="1946432"/>
                  <a:pt x="3289019" y="1948742"/>
                  <a:pt x="3285274" y="1951368"/>
                </a:cubicBezTo>
                <a:cubicBezTo>
                  <a:pt x="3277785" y="1956524"/>
                  <a:pt x="3268545" y="1954772"/>
                  <a:pt x="3268545" y="1958274"/>
                </a:cubicBezTo>
                <a:lnTo>
                  <a:pt x="3261070" y="1962352"/>
                </a:lnTo>
                <a:lnTo>
                  <a:pt x="3261153" y="1962359"/>
                </a:lnTo>
                <a:cubicBezTo>
                  <a:pt x="3265140" y="1963527"/>
                  <a:pt x="3268642" y="1961775"/>
                  <a:pt x="3268642" y="1958273"/>
                </a:cubicBezTo>
                <a:cubicBezTo>
                  <a:pt x="3268642" y="1954869"/>
                  <a:pt x="3277882" y="1956621"/>
                  <a:pt x="3285372" y="1951368"/>
                </a:cubicBezTo>
                <a:close/>
                <a:moveTo>
                  <a:pt x="3299670" y="1944949"/>
                </a:moveTo>
                <a:lnTo>
                  <a:pt x="3299367" y="1944959"/>
                </a:lnTo>
                <a:lnTo>
                  <a:pt x="3299681" y="1944951"/>
                </a:lnTo>
                <a:close/>
                <a:moveTo>
                  <a:pt x="1497430" y="1925011"/>
                </a:moveTo>
                <a:lnTo>
                  <a:pt x="1497425" y="1925016"/>
                </a:lnTo>
                <a:lnTo>
                  <a:pt x="1510219" y="1925447"/>
                </a:lnTo>
                <a:lnTo>
                  <a:pt x="1510231" y="1925444"/>
                </a:lnTo>
                <a:close/>
                <a:moveTo>
                  <a:pt x="2990557" y="1915965"/>
                </a:moveTo>
                <a:cubicBezTo>
                  <a:pt x="2987104" y="1915284"/>
                  <a:pt x="2985718" y="1917351"/>
                  <a:pt x="2984514" y="1919771"/>
                </a:cubicBezTo>
                <a:lnTo>
                  <a:pt x="2979642" y="1925601"/>
                </a:lnTo>
                <a:lnTo>
                  <a:pt x="2979664" y="1925594"/>
                </a:lnTo>
                <a:cubicBezTo>
                  <a:pt x="2982388" y="1924913"/>
                  <a:pt x="2983409" y="1922165"/>
                  <a:pt x="2984612" y="1919758"/>
                </a:cubicBezTo>
                <a:lnTo>
                  <a:pt x="2990647" y="1915969"/>
                </a:lnTo>
                <a:close/>
                <a:moveTo>
                  <a:pt x="3013950" y="1914263"/>
                </a:moveTo>
                <a:cubicBezTo>
                  <a:pt x="3010862" y="1914944"/>
                  <a:pt x="3008454" y="1915965"/>
                  <a:pt x="3008454" y="1915965"/>
                </a:cubicBezTo>
                <a:lnTo>
                  <a:pt x="3002136" y="1916472"/>
                </a:lnTo>
                <a:lnTo>
                  <a:pt x="3002193" y="1916475"/>
                </a:lnTo>
                <a:cubicBezTo>
                  <a:pt x="3005804" y="1916304"/>
                  <a:pt x="3008551" y="1915964"/>
                  <a:pt x="3008551" y="1915964"/>
                </a:cubicBezTo>
                <a:lnTo>
                  <a:pt x="3014002" y="1914265"/>
                </a:lnTo>
                <a:close/>
                <a:moveTo>
                  <a:pt x="3766854" y="1906372"/>
                </a:moveTo>
                <a:lnTo>
                  <a:pt x="3766971" y="1914991"/>
                </a:lnTo>
                <a:cubicBezTo>
                  <a:pt x="3766812" y="1919976"/>
                  <a:pt x="3766204" y="1925107"/>
                  <a:pt x="3764405" y="1925690"/>
                </a:cubicBezTo>
                <a:cubicBezTo>
                  <a:pt x="3760709" y="1926954"/>
                  <a:pt x="3747481" y="1930554"/>
                  <a:pt x="3747481" y="1936584"/>
                </a:cubicBezTo>
                <a:cubicBezTo>
                  <a:pt x="3747481" y="1942614"/>
                  <a:pt x="3746315" y="1947477"/>
                  <a:pt x="3740284" y="1948645"/>
                </a:cubicBezTo>
                <a:cubicBezTo>
                  <a:pt x="3734253" y="1949910"/>
                  <a:pt x="3740284" y="1963137"/>
                  <a:pt x="3731821" y="1963137"/>
                </a:cubicBezTo>
                <a:cubicBezTo>
                  <a:pt x="3729706" y="1963137"/>
                  <a:pt x="3728873" y="1963739"/>
                  <a:pt x="3728738" y="1964718"/>
                </a:cubicBezTo>
                <a:lnTo>
                  <a:pt x="3728811" y="1964972"/>
                </a:lnTo>
                <a:lnTo>
                  <a:pt x="3731821" y="1963429"/>
                </a:lnTo>
                <a:cubicBezTo>
                  <a:pt x="3740284" y="1963429"/>
                  <a:pt x="3734253" y="1950104"/>
                  <a:pt x="3740284" y="1948936"/>
                </a:cubicBezTo>
                <a:cubicBezTo>
                  <a:pt x="3746315" y="1947769"/>
                  <a:pt x="3747482" y="1942906"/>
                  <a:pt x="3747482" y="1936875"/>
                </a:cubicBezTo>
                <a:cubicBezTo>
                  <a:pt x="3747482" y="1930844"/>
                  <a:pt x="3760807" y="1927148"/>
                  <a:pt x="3764405" y="1925981"/>
                </a:cubicBezTo>
                <a:cubicBezTo>
                  <a:pt x="3766253" y="1925349"/>
                  <a:pt x="3766862" y="1920219"/>
                  <a:pt x="3767008" y="1915246"/>
                </a:cubicBezTo>
                <a:close/>
                <a:moveTo>
                  <a:pt x="4021593" y="1905306"/>
                </a:moveTo>
                <a:lnTo>
                  <a:pt x="4021407" y="1905422"/>
                </a:lnTo>
                <a:cubicBezTo>
                  <a:pt x="4018976" y="1906942"/>
                  <a:pt x="4017152" y="1908766"/>
                  <a:pt x="4017784" y="1911781"/>
                </a:cubicBezTo>
                <a:cubicBezTo>
                  <a:pt x="4018952" y="1917811"/>
                  <a:pt x="4016520" y="1923841"/>
                  <a:pt x="4010490" y="1931137"/>
                </a:cubicBezTo>
                <a:cubicBezTo>
                  <a:pt x="4004458" y="1938334"/>
                  <a:pt x="4008058" y="1949227"/>
                  <a:pt x="4009322" y="1957690"/>
                </a:cubicBezTo>
                <a:cubicBezTo>
                  <a:pt x="4010490" y="1966152"/>
                  <a:pt x="4002027" y="1975782"/>
                  <a:pt x="4002027" y="1980644"/>
                </a:cubicBezTo>
                <a:cubicBezTo>
                  <a:pt x="4002027" y="1985508"/>
                  <a:pt x="3997164" y="1990371"/>
                  <a:pt x="3993565" y="1990371"/>
                </a:cubicBezTo>
                <a:cubicBezTo>
                  <a:pt x="3989966" y="1990371"/>
                  <a:pt x="3986367" y="2000001"/>
                  <a:pt x="3981504" y="2004864"/>
                </a:cubicBezTo>
                <a:cubicBezTo>
                  <a:pt x="3976641" y="2009727"/>
                  <a:pt x="3980337" y="2020621"/>
                  <a:pt x="3975473" y="2024221"/>
                </a:cubicBezTo>
                <a:cubicBezTo>
                  <a:pt x="3970610" y="2027819"/>
                  <a:pt x="3963412" y="2029084"/>
                  <a:pt x="3967012" y="2032682"/>
                </a:cubicBezTo>
                <a:cubicBezTo>
                  <a:pt x="3970610" y="2036281"/>
                  <a:pt x="3960981" y="2043479"/>
                  <a:pt x="3960981" y="2050774"/>
                </a:cubicBezTo>
                <a:cubicBezTo>
                  <a:pt x="3960981" y="2058069"/>
                  <a:pt x="3959717" y="2071394"/>
                  <a:pt x="3958549" y="2072561"/>
                </a:cubicBezTo>
                <a:cubicBezTo>
                  <a:pt x="3957285" y="2073728"/>
                  <a:pt x="3942792" y="2070130"/>
                  <a:pt x="3942792" y="2076161"/>
                </a:cubicBezTo>
                <a:cubicBezTo>
                  <a:pt x="3942792" y="2082191"/>
                  <a:pt x="3936762" y="2082191"/>
                  <a:pt x="3939193" y="2087055"/>
                </a:cubicBezTo>
                <a:cubicBezTo>
                  <a:pt x="3941625" y="2091820"/>
                  <a:pt x="3954950" y="2090653"/>
                  <a:pt x="3957382" y="2096684"/>
                </a:cubicBezTo>
                <a:cubicBezTo>
                  <a:pt x="3959814" y="2102714"/>
                  <a:pt x="3970708" y="2108842"/>
                  <a:pt x="3974306" y="2118471"/>
                </a:cubicBezTo>
                <a:cubicBezTo>
                  <a:pt x="3977906" y="2128101"/>
                  <a:pt x="3987535" y="2132964"/>
                  <a:pt x="3992398" y="2132964"/>
                </a:cubicBezTo>
                <a:cubicBezTo>
                  <a:pt x="3994197" y="2132964"/>
                  <a:pt x="3994489" y="2134496"/>
                  <a:pt x="3994149" y="2137414"/>
                </a:cubicBezTo>
                <a:lnTo>
                  <a:pt x="3992221" y="2149460"/>
                </a:lnTo>
                <a:lnTo>
                  <a:pt x="3992386" y="2149542"/>
                </a:lnTo>
                <a:lnTo>
                  <a:pt x="3994342" y="2137281"/>
                </a:lnTo>
                <a:cubicBezTo>
                  <a:pt x="3994683" y="2134375"/>
                  <a:pt x="3994391" y="2132867"/>
                  <a:pt x="3992591" y="2132867"/>
                </a:cubicBezTo>
                <a:cubicBezTo>
                  <a:pt x="3987825" y="2132867"/>
                  <a:pt x="3978099" y="2128102"/>
                  <a:pt x="3974499" y="2118375"/>
                </a:cubicBezTo>
                <a:cubicBezTo>
                  <a:pt x="3970901" y="2108648"/>
                  <a:pt x="3960007" y="2102617"/>
                  <a:pt x="3957576" y="2096588"/>
                </a:cubicBezTo>
                <a:cubicBezTo>
                  <a:pt x="3955144" y="2090557"/>
                  <a:pt x="3941818" y="2091724"/>
                  <a:pt x="3939484" y="2087055"/>
                </a:cubicBezTo>
                <a:cubicBezTo>
                  <a:pt x="3937053" y="2082192"/>
                  <a:pt x="3943082" y="2082192"/>
                  <a:pt x="3943082" y="2076161"/>
                </a:cubicBezTo>
                <a:cubicBezTo>
                  <a:pt x="3943082" y="2070131"/>
                  <a:pt x="3957672" y="2073827"/>
                  <a:pt x="3958840" y="2072563"/>
                </a:cubicBezTo>
                <a:cubicBezTo>
                  <a:pt x="3960007" y="2071298"/>
                  <a:pt x="3961272" y="2058069"/>
                  <a:pt x="3961272" y="2050775"/>
                </a:cubicBezTo>
                <a:cubicBezTo>
                  <a:pt x="3961272" y="2043577"/>
                  <a:pt x="3970901" y="2036282"/>
                  <a:pt x="3967302" y="2032683"/>
                </a:cubicBezTo>
                <a:cubicBezTo>
                  <a:pt x="3963703" y="2029084"/>
                  <a:pt x="3970901" y="2027819"/>
                  <a:pt x="3975764" y="2024221"/>
                </a:cubicBezTo>
                <a:cubicBezTo>
                  <a:pt x="3980628" y="2020622"/>
                  <a:pt x="3976932" y="2009728"/>
                  <a:pt x="3981795" y="2004865"/>
                </a:cubicBezTo>
                <a:cubicBezTo>
                  <a:pt x="3986561" y="2000002"/>
                  <a:pt x="3990257" y="1990373"/>
                  <a:pt x="3993856" y="1990373"/>
                </a:cubicBezTo>
                <a:cubicBezTo>
                  <a:pt x="3997455" y="1990373"/>
                  <a:pt x="4002318" y="1985509"/>
                  <a:pt x="4002318" y="1980646"/>
                </a:cubicBezTo>
                <a:cubicBezTo>
                  <a:pt x="4002318" y="1975879"/>
                  <a:pt x="4010780" y="1966153"/>
                  <a:pt x="4009612" y="1957690"/>
                </a:cubicBezTo>
                <a:cubicBezTo>
                  <a:pt x="4009612" y="1957594"/>
                  <a:pt x="4009612" y="1957496"/>
                  <a:pt x="4009612" y="1957496"/>
                </a:cubicBezTo>
                <a:cubicBezTo>
                  <a:pt x="4016908" y="1957010"/>
                  <a:pt x="4024397" y="1956913"/>
                  <a:pt x="4025954" y="1958371"/>
                </a:cubicBezTo>
                <a:cubicBezTo>
                  <a:pt x="4029066" y="1961387"/>
                  <a:pt x="4030233" y="1958371"/>
                  <a:pt x="4032081" y="1952244"/>
                </a:cubicBezTo>
                <a:cubicBezTo>
                  <a:pt x="4033005" y="1949180"/>
                  <a:pt x="4034367" y="1947818"/>
                  <a:pt x="4035960" y="1947599"/>
                </a:cubicBezTo>
                <a:lnTo>
                  <a:pt x="4041062" y="1949744"/>
                </a:lnTo>
                <a:lnTo>
                  <a:pt x="4041030" y="1949715"/>
                </a:lnTo>
                <a:cubicBezTo>
                  <a:pt x="4037334" y="1946700"/>
                  <a:pt x="4033736" y="1946019"/>
                  <a:pt x="4031887" y="1952148"/>
                </a:cubicBezTo>
                <a:cubicBezTo>
                  <a:pt x="4030039" y="1958275"/>
                  <a:pt x="4028774" y="1961290"/>
                  <a:pt x="4025759" y="1958275"/>
                </a:cubicBezTo>
                <a:cubicBezTo>
                  <a:pt x="4024300" y="1956719"/>
                  <a:pt x="4016713" y="1956913"/>
                  <a:pt x="4009419" y="1957400"/>
                </a:cubicBezTo>
                <a:cubicBezTo>
                  <a:pt x="4008252" y="1948938"/>
                  <a:pt x="4004653" y="1938140"/>
                  <a:pt x="4010683" y="1930944"/>
                </a:cubicBezTo>
                <a:cubicBezTo>
                  <a:pt x="4016713" y="1923648"/>
                  <a:pt x="4019145" y="1917617"/>
                  <a:pt x="4017978" y="1911586"/>
                </a:cubicBezTo>
                <a:close/>
                <a:moveTo>
                  <a:pt x="4038038" y="1893524"/>
                </a:moveTo>
                <a:lnTo>
                  <a:pt x="4036396" y="1895295"/>
                </a:lnTo>
                <a:lnTo>
                  <a:pt x="4036532" y="1895198"/>
                </a:lnTo>
                <a:close/>
                <a:moveTo>
                  <a:pt x="1551099" y="1888537"/>
                </a:moveTo>
                <a:lnTo>
                  <a:pt x="1537115" y="1888804"/>
                </a:lnTo>
                <a:lnTo>
                  <a:pt x="1548202" y="1888826"/>
                </a:lnTo>
                <a:lnTo>
                  <a:pt x="1547229" y="1928317"/>
                </a:lnTo>
                <a:lnTo>
                  <a:pt x="1547329" y="1928304"/>
                </a:lnTo>
                <a:lnTo>
                  <a:pt x="1548299" y="1888923"/>
                </a:lnTo>
                <a:cubicBezTo>
                  <a:pt x="1549757" y="1888827"/>
                  <a:pt x="1550730" y="1888729"/>
                  <a:pt x="1551022" y="1888632"/>
                </a:cubicBezTo>
                <a:close/>
                <a:moveTo>
                  <a:pt x="1515521" y="1888536"/>
                </a:moveTo>
                <a:lnTo>
                  <a:pt x="1515520" y="1888538"/>
                </a:lnTo>
                <a:lnTo>
                  <a:pt x="1519916" y="1888615"/>
                </a:lnTo>
                <a:close/>
                <a:moveTo>
                  <a:pt x="5295698" y="1885750"/>
                </a:moveTo>
                <a:lnTo>
                  <a:pt x="5291806" y="1888647"/>
                </a:lnTo>
                <a:lnTo>
                  <a:pt x="5291858" y="1888657"/>
                </a:lnTo>
                <a:close/>
                <a:moveTo>
                  <a:pt x="5279626" y="1884779"/>
                </a:moveTo>
                <a:lnTo>
                  <a:pt x="5277913" y="1885483"/>
                </a:lnTo>
                <a:lnTo>
                  <a:pt x="5279642" y="1884787"/>
                </a:lnTo>
                <a:close/>
                <a:moveTo>
                  <a:pt x="5341496" y="1880922"/>
                </a:moveTo>
                <a:lnTo>
                  <a:pt x="5348770" y="1893885"/>
                </a:lnTo>
                <a:cubicBezTo>
                  <a:pt x="5351298" y="1900110"/>
                  <a:pt x="5362484" y="1907600"/>
                  <a:pt x="5364917" y="1914992"/>
                </a:cubicBezTo>
                <a:lnTo>
                  <a:pt x="5365779" y="1915787"/>
                </a:lnTo>
                <a:lnTo>
                  <a:pt x="5372576" y="1923721"/>
                </a:lnTo>
                <a:lnTo>
                  <a:pt x="5380290" y="1929161"/>
                </a:lnTo>
                <a:lnTo>
                  <a:pt x="5381063" y="1929874"/>
                </a:lnTo>
                <a:lnTo>
                  <a:pt x="5381266" y="1930340"/>
                </a:lnTo>
                <a:lnTo>
                  <a:pt x="5381160" y="1929775"/>
                </a:lnTo>
                <a:lnTo>
                  <a:pt x="5380290" y="1929161"/>
                </a:lnTo>
                <a:lnTo>
                  <a:pt x="5365779" y="1915787"/>
                </a:lnTo>
                <a:lnTo>
                  <a:pt x="5365014" y="1914894"/>
                </a:lnTo>
                <a:cubicBezTo>
                  <a:pt x="5362485" y="1907404"/>
                  <a:pt x="5351397" y="1900012"/>
                  <a:pt x="5348868" y="1893787"/>
                </a:cubicBezTo>
                <a:close/>
                <a:moveTo>
                  <a:pt x="5641640" y="1879489"/>
                </a:moveTo>
                <a:cubicBezTo>
                  <a:pt x="5649129" y="1874918"/>
                  <a:pt x="5665956" y="1884158"/>
                  <a:pt x="5669944" y="1881824"/>
                </a:cubicBezTo>
                <a:cubicBezTo>
                  <a:pt x="5674029" y="1879489"/>
                  <a:pt x="5674612" y="1881824"/>
                  <a:pt x="5673445" y="1888729"/>
                </a:cubicBezTo>
                <a:cubicBezTo>
                  <a:pt x="5672277" y="1895635"/>
                  <a:pt x="5682685" y="1911295"/>
                  <a:pt x="5674612" y="1920535"/>
                </a:cubicBezTo>
                <a:cubicBezTo>
                  <a:pt x="5666540" y="1929776"/>
                  <a:pt x="5654381" y="1940767"/>
                  <a:pt x="5661287" y="1948256"/>
                </a:cubicBezTo>
                <a:cubicBezTo>
                  <a:pt x="5668193" y="1955746"/>
                  <a:pt x="5661287" y="1971989"/>
                  <a:pt x="5671111" y="1966154"/>
                </a:cubicBezTo>
                <a:cubicBezTo>
                  <a:pt x="5680935" y="1960415"/>
                  <a:pt x="5697664" y="1965570"/>
                  <a:pt x="5698248" y="1970822"/>
                </a:cubicBezTo>
                <a:cubicBezTo>
                  <a:pt x="5698832" y="1975977"/>
                  <a:pt x="5711574" y="1978895"/>
                  <a:pt x="5711574" y="1988135"/>
                </a:cubicBezTo>
                <a:cubicBezTo>
                  <a:pt x="5711574" y="1997473"/>
                  <a:pt x="5728984" y="1993972"/>
                  <a:pt x="5733556" y="2003796"/>
                </a:cubicBezTo>
                <a:cubicBezTo>
                  <a:pt x="5738225" y="2013619"/>
                  <a:pt x="5746298" y="2022277"/>
                  <a:pt x="5738809" y="2027529"/>
                </a:cubicBezTo>
                <a:cubicBezTo>
                  <a:pt x="5731319" y="2032781"/>
                  <a:pt x="5728984" y="2032198"/>
                  <a:pt x="5730152" y="2039104"/>
                </a:cubicBezTo>
                <a:cubicBezTo>
                  <a:pt x="5731221" y="2046106"/>
                  <a:pt x="5725483" y="2053596"/>
                  <a:pt x="5723732" y="2044356"/>
                </a:cubicBezTo>
                <a:cubicBezTo>
                  <a:pt x="5721981" y="2035115"/>
                  <a:pt x="5708656" y="2027529"/>
                  <a:pt x="5713908" y="2020039"/>
                </a:cubicBezTo>
                <a:cubicBezTo>
                  <a:pt x="5719160" y="2012550"/>
                  <a:pt x="5711087" y="2006811"/>
                  <a:pt x="5705835" y="2011383"/>
                </a:cubicBezTo>
                <a:cubicBezTo>
                  <a:pt x="5700679" y="2016052"/>
                  <a:pt x="5697762" y="1999224"/>
                  <a:pt x="5700096" y="1994069"/>
                </a:cubicBezTo>
                <a:cubicBezTo>
                  <a:pt x="5702431" y="1988914"/>
                  <a:pt x="5687354" y="1975004"/>
                  <a:pt x="5676363" y="1976756"/>
                </a:cubicBezTo>
                <a:cubicBezTo>
                  <a:pt x="5665373" y="1978506"/>
                  <a:pt x="5669458" y="1966931"/>
                  <a:pt x="5658466" y="1970822"/>
                </a:cubicBezTo>
                <a:cubicBezTo>
                  <a:pt x="5647475" y="1974908"/>
                  <a:pt x="5635900" y="1973741"/>
                  <a:pt x="5638818" y="1964500"/>
                </a:cubicBezTo>
                <a:cubicBezTo>
                  <a:pt x="5641640" y="1955162"/>
                  <a:pt x="5638235" y="1949424"/>
                  <a:pt x="5633566" y="1949424"/>
                </a:cubicBezTo>
                <a:cubicBezTo>
                  <a:pt x="5628898" y="1949424"/>
                  <a:pt x="5626562" y="1928025"/>
                  <a:pt x="5628314" y="1922870"/>
                </a:cubicBezTo>
                <a:cubicBezTo>
                  <a:pt x="5629577" y="1918979"/>
                  <a:pt x="5634052" y="1928122"/>
                  <a:pt x="5637554" y="1925204"/>
                </a:cubicBezTo>
                <a:cubicBezTo>
                  <a:pt x="5641056" y="1922287"/>
                  <a:pt x="5634150" y="1884158"/>
                  <a:pt x="5641640" y="1879489"/>
                </a:cubicBezTo>
                <a:close/>
                <a:moveTo>
                  <a:pt x="1764089" y="1875884"/>
                </a:moveTo>
                <a:cubicBezTo>
                  <a:pt x="1775524" y="1874935"/>
                  <a:pt x="1801676" y="1880170"/>
                  <a:pt x="1799050" y="1886007"/>
                </a:cubicBezTo>
                <a:cubicBezTo>
                  <a:pt x="1795646" y="1893887"/>
                  <a:pt x="1762672" y="1885131"/>
                  <a:pt x="1759171" y="1879101"/>
                </a:cubicBezTo>
                <a:cubicBezTo>
                  <a:pt x="1758101" y="1877204"/>
                  <a:pt x="1760277" y="1876200"/>
                  <a:pt x="1764089" y="1875884"/>
                </a:cubicBezTo>
                <a:close/>
                <a:moveTo>
                  <a:pt x="1996476" y="1872984"/>
                </a:moveTo>
                <a:cubicBezTo>
                  <a:pt x="2005911" y="1873410"/>
                  <a:pt x="2015905" y="1876425"/>
                  <a:pt x="2014203" y="1880754"/>
                </a:cubicBezTo>
                <a:cubicBezTo>
                  <a:pt x="2012257" y="1885619"/>
                  <a:pt x="1989886" y="1892914"/>
                  <a:pt x="1982105" y="1880754"/>
                </a:cubicBezTo>
                <a:cubicBezTo>
                  <a:pt x="1978165" y="1874723"/>
                  <a:pt x="1987041" y="1872559"/>
                  <a:pt x="1996476" y="1872984"/>
                </a:cubicBezTo>
                <a:close/>
                <a:moveTo>
                  <a:pt x="3390711" y="1862939"/>
                </a:moveTo>
                <a:lnTo>
                  <a:pt x="3390615" y="1862959"/>
                </a:lnTo>
                <a:lnTo>
                  <a:pt x="3390747" y="1893629"/>
                </a:lnTo>
                <a:cubicBezTo>
                  <a:pt x="3390638" y="1904681"/>
                  <a:pt x="3390273" y="1914116"/>
                  <a:pt x="3389349" y="1914797"/>
                </a:cubicBezTo>
                <a:cubicBezTo>
                  <a:pt x="3387112" y="1916547"/>
                  <a:pt x="3385362" y="1926955"/>
                  <a:pt x="3383027" y="1929289"/>
                </a:cubicBezTo>
                <a:cubicBezTo>
                  <a:pt x="3380693" y="1931624"/>
                  <a:pt x="3377775" y="1937945"/>
                  <a:pt x="3370869" y="1937945"/>
                </a:cubicBezTo>
                <a:cubicBezTo>
                  <a:pt x="3363964" y="1937945"/>
                  <a:pt x="3347136" y="1942031"/>
                  <a:pt x="3340230" y="1940864"/>
                </a:cubicBezTo>
                <a:lnTo>
                  <a:pt x="3340105" y="1940906"/>
                </a:lnTo>
                <a:lnTo>
                  <a:pt x="3340325" y="1940864"/>
                </a:lnTo>
                <a:cubicBezTo>
                  <a:pt x="3347231" y="1942031"/>
                  <a:pt x="3364058" y="1937947"/>
                  <a:pt x="3370964" y="1937947"/>
                </a:cubicBezTo>
                <a:cubicBezTo>
                  <a:pt x="3377870" y="1937947"/>
                  <a:pt x="3380788" y="1931624"/>
                  <a:pt x="3383123" y="1929290"/>
                </a:cubicBezTo>
                <a:cubicBezTo>
                  <a:pt x="3385360" y="1926956"/>
                  <a:pt x="3387110" y="1916548"/>
                  <a:pt x="3389445" y="1914797"/>
                </a:cubicBezTo>
                <a:cubicBezTo>
                  <a:pt x="3390369" y="1914116"/>
                  <a:pt x="3390734" y="1904681"/>
                  <a:pt x="3390843" y="1893630"/>
                </a:cubicBezTo>
                <a:close/>
                <a:moveTo>
                  <a:pt x="5332788" y="1849163"/>
                </a:moveTo>
                <a:lnTo>
                  <a:pt x="5326290" y="1853471"/>
                </a:lnTo>
                <a:cubicBezTo>
                  <a:pt x="5322873" y="1854079"/>
                  <a:pt x="5319153" y="1854687"/>
                  <a:pt x="5317937" y="1857799"/>
                </a:cubicBezTo>
                <a:lnTo>
                  <a:pt x="5318000" y="1857864"/>
                </a:lnTo>
                <a:lnTo>
                  <a:pt x="5326326" y="1853604"/>
                </a:lnTo>
                <a:cubicBezTo>
                  <a:pt x="5329731" y="1852984"/>
                  <a:pt x="5332819" y="1852352"/>
                  <a:pt x="5332819" y="1849239"/>
                </a:cubicBezTo>
                <a:close/>
                <a:moveTo>
                  <a:pt x="4359743" y="1848919"/>
                </a:moveTo>
                <a:lnTo>
                  <a:pt x="4342544" y="1854650"/>
                </a:lnTo>
                <a:lnTo>
                  <a:pt x="4351211" y="1851865"/>
                </a:lnTo>
                <a:close/>
                <a:moveTo>
                  <a:pt x="5444030" y="1846625"/>
                </a:moveTo>
                <a:cubicBezTo>
                  <a:pt x="5449027" y="1846540"/>
                  <a:pt x="5453233" y="1846953"/>
                  <a:pt x="5453817" y="1848946"/>
                </a:cubicBezTo>
                <a:cubicBezTo>
                  <a:pt x="5455276" y="1854199"/>
                  <a:pt x="5443994" y="1865190"/>
                  <a:pt x="5443409" y="1872096"/>
                </a:cubicBezTo>
                <a:cubicBezTo>
                  <a:pt x="5442826" y="1879099"/>
                  <a:pt x="5417926" y="1889507"/>
                  <a:pt x="5410436" y="1873847"/>
                </a:cubicBezTo>
                <a:cubicBezTo>
                  <a:pt x="5402850" y="1858284"/>
                  <a:pt x="5422011" y="1847294"/>
                  <a:pt x="5429501" y="1847294"/>
                </a:cubicBezTo>
                <a:cubicBezTo>
                  <a:pt x="5433246" y="1847294"/>
                  <a:pt x="5439033" y="1846710"/>
                  <a:pt x="5444030" y="1846625"/>
                </a:cubicBezTo>
                <a:close/>
                <a:moveTo>
                  <a:pt x="240947" y="1843890"/>
                </a:moveTo>
                <a:cubicBezTo>
                  <a:pt x="251841" y="1842626"/>
                  <a:pt x="258941" y="1854298"/>
                  <a:pt x="255926" y="1859842"/>
                </a:cubicBezTo>
                <a:cubicBezTo>
                  <a:pt x="253690" y="1864024"/>
                  <a:pt x="246103" y="1864607"/>
                  <a:pt x="241920" y="1867817"/>
                </a:cubicBezTo>
                <a:cubicBezTo>
                  <a:pt x="236084" y="1872292"/>
                  <a:pt x="230053" y="1845154"/>
                  <a:pt x="240947" y="1843890"/>
                </a:cubicBezTo>
                <a:close/>
                <a:moveTo>
                  <a:pt x="1875270" y="1843476"/>
                </a:moveTo>
                <a:cubicBezTo>
                  <a:pt x="1880875" y="1845033"/>
                  <a:pt x="1887076" y="1847489"/>
                  <a:pt x="1892620" y="1848850"/>
                </a:cubicBezTo>
                <a:lnTo>
                  <a:pt x="1892600" y="1849054"/>
                </a:lnTo>
                <a:lnTo>
                  <a:pt x="1903125" y="1849627"/>
                </a:lnTo>
                <a:cubicBezTo>
                  <a:pt x="1913532" y="1846127"/>
                  <a:pt x="1955161" y="1859160"/>
                  <a:pt x="1955161" y="1871318"/>
                </a:cubicBezTo>
                <a:cubicBezTo>
                  <a:pt x="1955161" y="1883477"/>
                  <a:pt x="1930067" y="1873847"/>
                  <a:pt x="1914407" y="1879100"/>
                </a:cubicBezTo>
                <a:cubicBezTo>
                  <a:pt x="1898845" y="1884254"/>
                  <a:pt x="1897094" y="1891161"/>
                  <a:pt x="1889994" y="1887854"/>
                </a:cubicBezTo>
                <a:cubicBezTo>
                  <a:pt x="1889508" y="1887562"/>
                  <a:pt x="1889021" y="1887367"/>
                  <a:pt x="1888535" y="1887075"/>
                </a:cubicBezTo>
                <a:lnTo>
                  <a:pt x="1888562" y="1886814"/>
                </a:lnTo>
                <a:lnTo>
                  <a:pt x="1877203" y="1882274"/>
                </a:lnTo>
                <a:cubicBezTo>
                  <a:pt x="1872777" y="1881289"/>
                  <a:pt x="1867671" y="1881240"/>
                  <a:pt x="1861592" y="1883283"/>
                </a:cubicBezTo>
                <a:cubicBezTo>
                  <a:pt x="1848558" y="1887660"/>
                  <a:pt x="1834649" y="1881629"/>
                  <a:pt x="1836400" y="1877252"/>
                </a:cubicBezTo>
                <a:cubicBezTo>
                  <a:pt x="1839707" y="1868887"/>
                  <a:pt x="1874528" y="1878127"/>
                  <a:pt x="1874528" y="1870346"/>
                </a:cubicBezTo>
                <a:cubicBezTo>
                  <a:pt x="1874528" y="1862565"/>
                  <a:pt x="1852838" y="1849531"/>
                  <a:pt x="1861494" y="1843500"/>
                </a:cubicBezTo>
                <a:cubicBezTo>
                  <a:pt x="1864656" y="1841263"/>
                  <a:pt x="1869665" y="1841920"/>
                  <a:pt x="1875270" y="1843476"/>
                </a:cubicBezTo>
                <a:close/>
                <a:moveTo>
                  <a:pt x="3766644" y="1841652"/>
                </a:moveTo>
                <a:lnTo>
                  <a:pt x="3766644" y="1851813"/>
                </a:lnTo>
                <a:lnTo>
                  <a:pt x="3766740" y="1851864"/>
                </a:lnTo>
                <a:lnTo>
                  <a:pt x="3766837" y="1851864"/>
                </a:lnTo>
                <a:lnTo>
                  <a:pt x="3766837" y="1905166"/>
                </a:lnTo>
                <a:lnTo>
                  <a:pt x="3766838" y="1905204"/>
                </a:lnTo>
                <a:lnTo>
                  <a:pt x="3766838" y="1841652"/>
                </a:lnTo>
                <a:close/>
                <a:moveTo>
                  <a:pt x="226649" y="1827355"/>
                </a:moveTo>
                <a:cubicBezTo>
                  <a:pt x="232971" y="1826382"/>
                  <a:pt x="235597" y="1831829"/>
                  <a:pt x="228594" y="1836886"/>
                </a:cubicBezTo>
                <a:cubicBezTo>
                  <a:pt x="224412" y="1839902"/>
                  <a:pt x="220230" y="1828327"/>
                  <a:pt x="226649" y="1827355"/>
                </a:cubicBezTo>
                <a:close/>
                <a:moveTo>
                  <a:pt x="195220" y="1814455"/>
                </a:moveTo>
                <a:cubicBezTo>
                  <a:pt x="199293" y="1815148"/>
                  <a:pt x="203548" y="1817482"/>
                  <a:pt x="201846" y="1820352"/>
                </a:cubicBezTo>
                <a:cubicBezTo>
                  <a:pt x="198344" y="1826090"/>
                  <a:pt x="193870" y="1824826"/>
                  <a:pt x="189688" y="1818406"/>
                </a:cubicBezTo>
                <a:cubicBezTo>
                  <a:pt x="187256" y="1814710"/>
                  <a:pt x="191147" y="1813762"/>
                  <a:pt x="195220" y="1814455"/>
                </a:cubicBezTo>
                <a:close/>
                <a:moveTo>
                  <a:pt x="5258701" y="1813834"/>
                </a:moveTo>
                <a:lnTo>
                  <a:pt x="5258572" y="1813861"/>
                </a:lnTo>
                <a:lnTo>
                  <a:pt x="5259905" y="1815080"/>
                </a:lnTo>
                <a:close/>
                <a:moveTo>
                  <a:pt x="5106505" y="1804902"/>
                </a:moveTo>
                <a:lnTo>
                  <a:pt x="5104018" y="1806531"/>
                </a:lnTo>
                <a:lnTo>
                  <a:pt x="5104051" y="1806735"/>
                </a:lnTo>
                <a:lnTo>
                  <a:pt x="5102433" y="1809932"/>
                </a:lnTo>
                <a:close/>
                <a:moveTo>
                  <a:pt x="163074" y="1800400"/>
                </a:moveTo>
                <a:cubicBezTo>
                  <a:pt x="166903" y="1800291"/>
                  <a:pt x="171304" y="1801677"/>
                  <a:pt x="170527" y="1804400"/>
                </a:cubicBezTo>
                <a:cubicBezTo>
                  <a:pt x="168971" y="1809847"/>
                  <a:pt x="164788" y="1811403"/>
                  <a:pt x="159049" y="1805373"/>
                </a:cubicBezTo>
                <a:cubicBezTo>
                  <a:pt x="155985" y="1802114"/>
                  <a:pt x="159243" y="1800509"/>
                  <a:pt x="163074" y="1800400"/>
                </a:cubicBezTo>
                <a:close/>
                <a:moveTo>
                  <a:pt x="5284315" y="1793290"/>
                </a:moveTo>
                <a:lnTo>
                  <a:pt x="5273585" y="1797105"/>
                </a:lnTo>
                <a:lnTo>
                  <a:pt x="5279808" y="1796716"/>
                </a:lnTo>
                <a:lnTo>
                  <a:pt x="5279852" y="1796780"/>
                </a:lnTo>
                <a:close/>
                <a:moveTo>
                  <a:pt x="5369053" y="1792251"/>
                </a:moveTo>
                <a:lnTo>
                  <a:pt x="5367153" y="1798758"/>
                </a:lnTo>
                <a:lnTo>
                  <a:pt x="5367364" y="1798994"/>
                </a:lnTo>
                <a:lnTo>
                  <a:pt x="5369257" y="1792386"/>
                </a:lnTo>
                <a:close/>
                <a:moveTo>
                  <a:pt x="5226695" y="1790758"/>
                </a:moveTo>
                <a:lnTo>
                  <a:pt x="5224356" y="1798880"/>
                </a:lnTo>
                <a:lnTo>
                  <a:pt x="5224446" y="1799048"/>
                </a:lnTo>
                <a:lnTo>
                  <a:pt x="5226798" y="1790879"/>
                </a:lnTo>
                <a:close/>
                <a:moveTo>
                  <a:pt x="4376669" y="1789031"/>
                </a:moveTo>
                <a:lnTo>
                  <a:pt x="4376694" y="1789032"/>
                </a:lnTo>
                <a:cubicBezTo>
                  <a:pt x="4381654" y="1788546"/>
                  <a:pt x="4386712" y="1799148"/>
                  <a:pt x="4386712" y="1803039"/>
                </a:cubicBezTo>
                <a:cubicBezTo>
                  <a:pt x="4386712" y="1806930"/>
                  <a:pt x="4376110" y="1841557"/>
                  <a:pt x="4373289" y="1843793"/>
                </a:cubicBezTo>
                <a:lnTo>
                  <a:pt x="4361652" y="1848260"/>
                </a:lnTo>
                <a:lnTo>
                  <a:pt x="4366308" y="1846652"/>
                </a:lnTo>
                <a:cubicBezTo>
                  <a:pt x="4370220" y="1845233"/>
                  <a:pt x="4372780" y="1844206"/>
                  <a:pt x="4373290" y="1843793"/>
                </a:cubicBezTo>
                <a:cubicBezTo>
                  <a:pt x="4376111" y="1841555"/>
                  <a:pt x="4386713" y="1806928"/>
                  <a:pt x="4386713" y="1803037"/>
                </a:cubicBezTo>
                <a:cubicBezTo>
                  <a:pt x="4386713" y="1799049"/>
                  <a:pt x="4381753" y="1788447"/>
                  <a:pt x="4376695" y="1789031"/>
                </a:cubicBezTo>
                <a:close/>
                <a:moveTo>
                  <a:pt x="4363919" y="1788297"/>
                </a:moveTo>
                <a:lnTo>
                  <a:pt x="4367267" y="1788645"/>
                </a:lnTo>
                <a:lnTo>
                  <a:pt x="4367913" y="1788671"/>
                </a:lnTo>
                <a:close/>
                <a:moveTo>
                  <a:pt x="1681074" y="1780506"/>
                </a:moveTo>
                <a:cubicBezTo>
                  <a:pt x="1689693" y="1779019"/>
                  <a:pt x="1699134" y="1778892"/>
                  <a:pt x="1708885" y="1781056"/>
                </a:cubicBezTo>
                <a:cubicBezTo>
                  <a:pt x="1747888" y="1789713"/>
                  <a:pt x="1790393" y="1819184"/>
                  <a:pt x="1803427" y="1819184"/>
                </a:cubicBezTo>
                <a:cubicBezTo>
                  <a:pt x="1816364" y="1819184"/>
                  <a:pt x="1843306" y="1836595"/>
                  <a:pt x="1839902" y="1840972"/>
                </a:cubicBezTo>
                <a:cubicBezTo>
                  <a:pt x="1836400" y="1845348"/>
                  <a:pt x="1786114" y="1846224"/>
                  <a:pt x="1776582" y="1842722"/>
                </a:cubicBezTo>
                <a:cubicBezTo>
                  <a:pt x="1767049" y="1839220"/>
                  <a:pt x="1786114" y="1831439"/>
                  <a:pt x="1767049" y="1827062"/>
                </a:cubicBezTo>
                <a:cubicBezTo>
                  <a:pt x="1747986" y="1822685"/>
                  <a:pt x="1745359" y="1806247"/>
                  <a:pt x="1725421" y="1805372"/>
                </a:cubicBezTo>
                <a:cubicBezTo>
                  <a:pt x="1705481" y="1804497"/>
                  <a:pt x="1693323" y="1801968"/>
                  <a:pt x="1692448" y="1797591"/>
                </a:cubicBezTo>
                <a:cubicBezTo>
                  <a:pt x="1691572" y="1793311"/>
                  <a:pt x="1682915" y="1782904"/>
                  <a:pt x="1673383" y="1789809"/>
                </a:cubicBezTo>
                <a:cubicBezTo>
                  <a:pt x="1663850" y="1796716"/>
                  <a:pt x="1644689" y="1812278"/>
                  <a:pt x="1639535" y="1805372"/>
                </a:cubicBezTo>
                <a:cubicBezTo>
                  <a:pt x="1636763" y="1801652"/>
                  <a:pt x="1655218" y="1784965"/>
                  <a:pt x="1681074" y="1780506"/>
                </a:cubicBezTo>
                <a:close/>
                <a:moveTo>
                  <a:pt x="3070412" y="1771523"/>
                </a:moveTo>
                <a:lnTo>
                  <a:pt x="3070048" y="1771929"/>
                </a:lnTo>
                <a:lnTo>
                  <a:pt x="3064746" y="1776386"/>
                </a:lnTo>
                <a:lnTo>
                  <a:pt x="3056450" y="1780776"/>
                </a:lnTo>
                <a:lnTo>
                  <a:pt x="3055656" y="1781444"/>
                </a:lnTo>
                <a:lnTo>
                  <a:pt x="3053178" y="1782755"/>
                </a:lnTo>
                <a:lnTo>
                  <a:pt x="3050347" y="1785908"/>
                </a:lnTo>
                <a:lnTo>
                  <a:pt x="3049987" y="1786210"/>
                </a:lnTo>
                <a:lnTo>
                  <a:pt x="3049987" y="1786308"/>
                </a:lnTo>
                <a:lnTo>
                  <a:pt x="3050347" y="1785908"/>
                </a:lnTo>
                <a:lnTo>
                  <a:pt x="3055656" y="1781444"/>
                </a:lnTo>
                <a:lnTo>
                  <a:pt x="3063949" y="1777055"/>
                </a:lnTo>
                <a:lnTo>
                  <a:pt x="3064746" y="1776386"/>
                </a:lnTo>
                <a:lnTo>
                  <a:pt x="3067221" y="1775076"/>
                </a:lnTo>
                <a:lnTo>
                  <a:pt x="3070048" y="1771929"/>
                </a:lnTo>
                <a:lnTo>
                  <a:pt x="3070412" y="1771622"/>
                </a:lnTo>
                <a:close/>
                <a:moveTo>
                  <a:pt x="5095978" y="1768897"/>
                </a:moveTo>
                <a:cubicBezTo>
                  <a:pt x="5094227" y="1768897"/>
                  <a:pt x="5092184" y="1773007"/>
                  <a:pt x="5089850" y="1776970"/>
                </a:cubicBezTo>
                <a:lnTo>
                  <a:pt x="5082088" y="1784061"/>
                </a:lnTo>
                <a:lnTo>
                  <a:pt x="5082166" y="1784266"/>
                </a:lnTo>
                <a:cubicBezTo>
                  <a:pt x="5085084" y="1784850"/>
                  <a:pt x="5087710" y="1781032"/>
                  <a:pt x="5090044" y="1777068"/>
                </a:cubicBezTo>
                <a:lnTo>
                  <a:pt x="5096056" y="1769148"/>
                </a:lnTo>
                <a:close/>
                <a:moveTo>
                  <a:pt x="5213388" y="1767249"/>
                </a:moveTo>
                <a:lnTo>
                  <a:pt x="5213438" y="1774879"/>
                </a:lnTo>
                <a:lnTo>
                  <a:pt x="5213468" y="1774914"/>
                </a:lnTo>
                <a:close/>
                <a:moveTo>
                  <a:pt x="5670623" y="1741468"/>
                </a:moveTo>
                <a:cubicBezTo>
                  <a:pt x="5675777" y="1748374"/>
                  <a:pt x="5652045" y="1798077"/>
                  <a:pt x="5646306" y="1802162"/>
                </a:cubicBezTo>
                <a:cubicBezTo>
                  <a:pt x="5644361" y="1803523"/>
                  <a:pt x="5629576" y="1791754"/>
                  <a:pt x="5635898" y="1768606"/>
                </a:cubicBezTo>
                <a:cubicBezTo>
                  <a:pt x="5642318" y="1745456"/>
                  <a:pt x="5665371" y="1734464"/>
                  <a:pt x="5670623" y="1741468"/>
                </a:cubicBezTo>
                <a:close/>
                <a:moveTo>
                  <a:pt x="3176530" y="1739815"/>
                </a:moveTo>
                <a:lnTo>
                  <a:pt x="3194913" y="1912658"/>
                </a:lnTo>
                <a:lnTo>
                  <a:pt x="3201042" y="1918785"/>
                </a:lnTo>
                <a:lnTo>
                  <a:pt x="3201042" y="1918687"/>
                </a:lnTo>
                <a:lnTo>
                  <a:pt x="3194915" y="1912559"/>
                </a:lnTo>
                <a:lnTo>
                  <a:pt x="3176541" y="1739815"/>
                </a:lnTo>
                <a:close/>
                <a:moveTo>
                  <a:pt x="5084403" y="1738453"/>
                </a:moveTo>
                <a:cubicBezTo>
                  <a:pt x="5080902" y="1738453"/>
                  <a:pt x="5075333" y="1738745"/>
                  <a:pt x="5070640" y="1739037"/>
                </a:cubicBezTo>
                <a:lnTo>
                  <a:pt x="5062139" y="1739620"/>
                </a:lnTo>
                <a:lnTo>
                  <a:pt x="5062324" y="1739718"/>
                </a:lnTo>
                <a:cubicBezTo>
                  <a:pt x="5062324" y="1739718"/>
                  <a:pt x="5077594" y="1738550"/>
                  <a:pt x="5084597" y="1738550"/>
                </a:cubicBezTo>
                <a:lnTo>
                  <a:pt x="5098397" y="1743151"/>
                </a:lnTo>
                <a:lnTo>
                  <a:pt x="5098409" y="1743122"/>
                </a:lnTo>
                <a:cubicBezTo>
                  <a:pt x="5098409" y="1738453"/>
                  <a:pt x="5091407" y="1738453"/>
                  <a:pt x="5084403" y="1738453"/>
                </a:cubicBezTo>
                <a:close/>
                <a:moveTo>
                  <a:pt x="1763317" y="1736313"/>
                </a:moveTo>
                <a:cubicBezTo>
                  <a:pt x="1764619" y="1735025"/>
                  <a:pt x="1766418" y="1735584"/>
                  <a:pt x="1768413" y="1739037"/>
                </a:cubicBezTo>
                <a:cubicBezTo>
                  <a:pt x="1772401" y="1745846"/>
                  <a:pt x="1769774" y="1750418"/>
                  <a:pt x="1770455" y="1753725"/>
                </a:cubicBezTo>
                <a:cubicBezTo>
                  <a:pt x="1771136" y="1756935"/>
                  <a:pt x="1777946" y="1761118"/>
                  <a:pt x="1775806" y="1765689"/>
                </a:cubicBezTo>
                <a:cubicBezTo>
                  <a:pt x="1774541" y="1768218"/>
                  <a:pt x="1768120" y="1762381"/>
                  <a:pt x="1767926" y="1757810"/>
                </a:cubicBezTo>
                <a:cubicBezTo>
                  <a:pt x="1767732" y="1753335"/>
                  <a:pt x="1761214" y="1752460"/>
                  <a:pt x="1761214" y="1744679"/>
                </a:cubicBezTo>
                <a:cubicBezTo>
                  <a:pt x="1761214" y="1740739"/>
                  <a:pt x="1762016" y="1737602"/>
                  <a:pt x="1763317" y="1736313"/>
                </a:cubicBezTo>
                <a:close/>
                <a:moveTo>
                  <a:pt x="5141404" y="1726851"/>
                </a:moveTo>
                <a:lnTo>
                  <a:pt x="5140526" y="1730185"/>
                </a:lnTo>
                <a:lnTo>
                  <a:pt x="5139583" y="1735199"/>
                </a:lnTo>
                <a:lnTo>
                  <a:pt x="5140561" y="1730088"/>
                </a:lnTo>
                <a:close/>
                <a:moveTo>
                  <a:pt x="5032450" y="1716938"/>
                </a:moveTo>
                <a:lnTo>
                  <a:pt x="5039909" y="1719821"/>
                </a:lnTo>
                <a:lnTo>
                  <a:pt x="5039855" y="1719778"/>
                </a:lnTo>
                <a:close/>
                <a:moveTo>
                  <a:pt x="5213584" y="1711558"/>
                </a:moveTo>
                <a:lnTo>
                  <a:pt x="5208125" y="1725322"/>
                </a:lnTo>
                <a:cubicBezTo>
                  <a:pt x="5199856" y="1733590"/>
                  <a:pt x="5190325" y="1748277"/>
                  <a:pt x="5192075" y="1752654"/>
                </a:cubicBezTo>
                <a:lnTo>
                  <a:pt x="5192082" y="1753119"/>
                </a:lnTo>
                <a:lnTo>
                  <a:pt x="5196342" y="1740933"/>
                </a:lnTo>
                <a:cubicBezTo>
                  <a:pt x="5199540" y="1735681"/>
                  <a:pt x="5203990" y="1729942"/>
                  <a:pt x="5208123" y="1725808"/>
                </a:cubicBezTo>
                <a:cubicBezTo>
                  <a:pt x="5212257" y="1721723"/>
                  <a:pt x="5213448" y="1716957"/>
                  <a:pt x="5213607" y="1712020"/>
                </a:cubicBezTo>
                <a:close/>
                <a:moveTo>
                  <a:pt x="4539243" y="1707451"/>
                </a:moveTo>
                <a:lnTo>
                  <a:pt x="4521524" y="1712874"/>
                </a:lnTo>
                <a:lnTo>
                  <a:pt x="4521474" y="1712955"/>
                </a:lnTo>
                <a:lnTo>
                  <a:pt x="4539226" y="1707523"/>
                </a:lnTo>
                <a:close/>
                <a:moveTo>
                  <a:pt x="3503050" y="1705667"/>
                </a:moveTo>
                <a:lnTo>
                  <a:pt x="3498481" y="1709784"/>
                </a:lnTo>
                <a:lnTo>
                  <a:pt x="3498464" y="1709809"/>
                </a:lnTo>
                <a:lnTo>
                  <a:pt x="3503052" y="1705674"/>
                </a:lnTo>
                <a:close/>
                <a:moveTo>
                  <a:pt x="5034889" y="1697182"/>
                </a:moveTo>
                <a:lnTo>
                  <a:pt x="5034931" y="1697456"/>
                </a:lnTo>
                <a:lnTo>
                  <a:pt x="5037626" y="1699656"/>
                </a:lnTo>
                <a:close/>
                <a:moveTo>
                  <a:pt x="3136563" y="1691751"/>
                </a:moveTo>
                <a:lnTo>
                  <a:pt x="3136786" y="1710075"/>
                </a:lnTo>
                <a:cubicBezTo>
                  <a:pt x="3136750" y="1715327"/>
                  <a:pt x="3136555" y="1718950"/>
                  <a:pt x="3136069" y="1719290"/>
                </a:cubicBezTo>
                <a:lnTo>
                  <a:pt x="3131645" y="1719503"/>
                </a:lnTo>
                <a:lnTo>
                  <a:pt x="3119706" y="1719810"/>
                </a:lnTo>
                <a:lnTo>
                  <a:pt x="3102511" y="1719765"/>
                </a:lnTo>
                <a:cubicBezTo>
                  <a:pt x="3086341" y="1719607"/>
                  <a:pt x="3070413" y="1719290"/>
                  <a:pt x="3070413" y="1719290"/>
                </a:cubicBezTo>
                <a:lnTo>
                  <a:pt x="3070413" y="1719390"/>
                </a:lnTo>
                <a:lnTo>
                  <a:pt x="3080397" y="1719568"/>
                </a:lnTo>
                <a:cubicBezTo>
                  <a:pt x="3089402" y="1719716"/>
                  <a:pt x="3102955" y="1719908"/>
                  <a:pt x="3114439" y="1719945"/>
                </a:cubicBezTo>
                <a:lnTo>
                  <a:pt x="3119706" y="1719810"/>
                </a:lnTo>
                <a:lnTo>
                  <a:pt x="3124990" y="1719824"/>
                </a:lnTo>
                <a:lnTo>
                  <a:pt x="3131645" y="1719503"/>
                </a:lnTo>
                <a:lnTo>
                  <a:pt x="3136067" y="1719390"/>
                </a:lnTo>
                <a:cubicBezTo>
                  <a:pt x="3136603" y="1719049"/>
                  <a:pt x="3136822" y="1715402"/>
                  <a:pt x="3136858" y="1710137"/>
                </a:cubicBezTo>
                <a:close/>
                <a:moveTo>
                  <a:pt x="5088407" y="1686750"/>
                </a:moveTo>
                <a:lnTo>
                  <a:pt x="5088293" y="1686805"/>
                </a:lnTo>
                <a:cubicBezTo>
                  <a:pt x="5088293" y="1686805"/>
                  <a:pt x="5089655" y="1689699"/>
                  <a:pt x="5090627" y="1693273"/>
                </a:cubicBezTo>
                <a:lnTo>
                  <a:pt x="5090627" y="1703759"/>
                </a:lnTo>
                <a:lnTo>
                  <a:pt x="5090726" y="1703729"/>
                </a:lnTo>
                <a:cubicBezTo>
                  <a:pt x="5092282" y="1701006"/>
                  <a:pt x="5091698" y="1696750"/>
                  <a:pt x="5090726" y="1693176"/>
                </a:cubicBezTo>
                <a:close/>
                <a:moveTo>
                  <a:pt x="5091232" y="1685380"/>
                </a:moveTo>
                <a:lnTo>
                  <a:pt x="5088907" y="1686507"/>
                </a:lnTo>
                <a:lnTo>
                  <a:pt x="5091504" y="1685499"/>
                </a:lnTo>
                <a:close/>
                <a:moveTo>
                  <a:pt x="5021930" y="1682781"/>
                </a:moveTo>
                <a:lnTo>
                  <a:pt x="5020984" y="1683497"/>
                </a:lnTo>
                <a:lnTo>
                  <a:pt x="5020861" y="1683495"/>
                </a:lnTo>
                <a:lnTo>
                  <a:pt x="5019622" y="1687389"/>
                </a:lnTo>
                <a:lnTo>
                  <a:pt x="5019632" y="1687469"/>
                </a:lnTo>
                <a:close/>
                <a:moveTo>
                  <a:pt x="5180122" y="1682123"/>
                </a:moveTo>
                <a:lnTo>
                  <a:pt x="5180113" y="1682136"/>
                </a:lnTo>
                <a:lnTo>
                  <a:pt x="5181659" y="1695188"/>
                </a:lnTo>
                <a:lnTo>
                  <a:pt x="5181668" y="1695170"/>
                </a:lnTo>
                <a:close/>
                <a:moveTo>
                  <a:pt x="5032229" y="1679594"/>
                </a:moveTo>
                <a:lnTo>
                  <a:pt x="5033533" y="1688263"/>
                </a:lnTo>
                <a:lnTo>
                  <a:pt x="5033796" y="1689992"/>
                </a:lnTo>
                <a:lnTo>
                  <a:pt x="5033628" y="1688653"/>
                </a:lnTo>
                <a:cubicBezTo>
                  <a:pt x="5034358" y="1685589"/>
                  <a:pt x="5033580" y="1681917"/>
                  <a:pt x="5032230" y="1679594"/>
                </a:cubicBezTo>
                <a:close/>
                <a:moveTo>
                  <a:pt x="5175016" y="1668052"/>
                </a:moveTo>
                <a:lnTo>
                  <a:pt x="5179578" y="1671534"/>
                </a:lnTo>
                <a:lnTo>
                  <a:pt x="5183014" y="1672433"/>
                </a:lnTo>
                <a:close/>
                <a:moveTo>
                  <a:pt x="3140284" y="1660819"/>
                </a:moveTo>
                <a:lnTo>
                  <a:pt x="3136067" y="1664434"/>
                </a:lnTo>
                <a:cubicBezTo>
                  <a:pt x="3135921" y="1665018"/>
                  <a:pt x="3135970" y="1668471"/>
                  <a:pt x="3136092" y="1673383"/>
                </a:cubicBezTo>
                <a:lnTo>
                  <a:pt x="3136554" y="1691082"/>
                </a:lnTo>
                <a:lnTo>
                  <a:pt x="3136555" y="1691084"/>
                </a:lnTo>
                <a:lnTo>
                  <a:pt x="3136556" y="1691184"/>
                </a:lnTo>
                <a:lnTo>
                  <a:pt x="3140348" y="1694684"/>
                </a:lnTo>
                <a:cubicBezTo>
                  <a:pt x="3142293" y="1695754"/>
                  <a:pt x="3150780" y="1701225"/>
                  <a:pt x="3163181" y="1709335"/>
                </a:cubicBezTo>
                <a:lnTo>
                  <a:pt x="3209355" y="1739717"/>
                </a:lnTo>
                <a:lnTo>
                  <a:pt x="3209472" y="1739717"/>
                </a:lnTo>
                <a:lnTo>
                  <a:pt x="3213584" y="1742434"/>
                </a:lnTo>
                <a:lnTo>
                  <a:pt x="3283437" y="1788953"/>
                </a:lnTo>
                <a:lnTo>
                  <a:pt x="3289874" y="1793257"/>
                </a:lnTo>
                <a:lnTo>
                  <a:pt x="3317314" y="1811855"/>
                </a:lnTo>
                <a:cubicBezTo>
                  <a:pt x="3324643" y="1816898"/>
                  <a:pt x="3329287" y="1820205"/>
                  <a:pt x="3330114" y="1821032"/>
                </a:cubicBezTo>
                <a:cubicBezTo>
                  <a:pt x="3335561" y="1826576"/>
                  <a:pt x="3342467" y="1838928"/>
                  <a:pt x="3342467" y="1838928"/>
                </a:cubicBezTo>
                <a:cubicBezTo>
                  <a:pt x="3342467" y="1838928"/>
                  <a:pt x="3354820" y="1840290"/>
                  <a:pt x="3364449" y="1845834"/>
                </a:cubicBezTo>
                <a:cubicBezTo>
                  <a:pt x="3374078" y="1851378"/>
                  <a:pt x="3374078" y="1866455"/>
                  <a:pt x="3374078" y="1866455"/>
                </a:cubicBezTo>
                <a:lnTo>
                  <a:pt x="3374172" y="1866434"/>
                </a:lnTo>
                <a:lnTo>
                  <a:pt x="3372972" y="1858224"/>
                </a:lnTo>
                <a:cubicBezTo>
                  <a:pt x="3371768" y="1853762"/>
                  <a:pt x="3369361" y="1848607"/>
                  <a:pt x="3364546" y="1845835"/>
                </a:cubicBezTo>
                <a:cubicBezTo>
                  <a:pt x="3354916" y="1840290"/>
                  <a:pt x="3342564" y="1838929"/>
                  <a:pt x="3342564" y="1838929"/>
                </a:cubicBezTo>
                <a:cubicBezTo>
                  <a:pt x="3342564" y="1838929"/>
                  <a:pt x="3335755" y="1826479"/>
                  <a:pt x="3330210" y="1821032"/>
                </a:cubicBezTo>
                <a:cubicBezTo>
                  <a:pt x="3328824" y="1819670"/>
                  <a:pt x="3316873" y="1811427"/>
                  <a:pt x="3299575" y="1799743"/>
                </a:cubicBezTo>
                <a:lnTo>
                  <a:pt x="3289874" y="1793257"/>
                </a:lnTo>
                <a:lnTo>
                  <a:pt x="3288411" y="1792265"/>
                </a:lnTo>
                <a:lnTo>
                  <a:pt x="3283437" y="1788953"/>
                </a:lnTo>
                <a:lnTo>
                  <a:pt x="3236859" y="1757809"/>
                </a:lnTo>
                <a:lnTo>
                  <a:pt x="3213584" y="1742434"/>
                </a:lnTo>
                <a:lnTo>
                  <a:pt x="3209505" y="1739717"/>
                </a:lnTo>
                <a:lnTo>
                  <a:pt x="3209472" y="1739717"/>
                </a:lnTo>
                <a:lnTo>
                  <a:pt x="3173378" y="1715875"/>
                </a:lnTo>
                <a:cubicBezTo>
                  <a:pt x="3155569" y="1704191"/>
                  <a:pt x="3142852" y="1695947"/>
                  <a:pt x="3140444" y="1694585"/>
                </a:cubicBezTo>
                <a:cubicBezTo>
                  <a:pt x="3138402" y="1693419"/>
                  <a:pt x="3137332" y="1692252"/>
                  <a:pt x="3136651" y="1691085"/>
                </a:cubicBezTo>
                <a:cubicBezTo>
                  <a:pt x="3136261" y="1678343"/>
                  <a:pt x="3135873" y="1665698"/>
                  <a:pt x="3136165" y="1664433"/>
                </a:cubicBezTo>
                <a:close/>
                <a:moveTo>
                  <a:pt x="4873743" y="1660558"/>
                </a:moveTo>
                <a:lnTo>
                  <a:pt x="4873725" y="1660640"/>
                </a:lnTo>
                <a:cubicBezTo>
                  <a:pt x="4873725" y="1664434"/>
                  <a:pt x="4881409" y="1665211"/>
                  <a:pt x="4883743" y="1668324"/>
                </a:cubicBezTo>
                <a:cubicBezTo>
                  <a:pt x="4886078" y="1671340"/>
                  <a:pt x="4898430" y="1672896"/>
                  <a:pt x="4899208" y="1676008"/>
                </a:cubicBezTo>
                <a:cubicBezTo>
                  <a:pt x="4899987" y="1679023"/>
                  <a:pt x="4908449" y="1682915"/>
                  <a:pt x="4913895" y="1683692"/>
                </a:cubicBezTo>
                <a:cubicBezTo>
                  <a:pt x="4919343" y="1684471"/>
                  <a:pt x="4927026" y="1690598"/>
                  <a:pt x="4930139" y="1692932"/>
                </a:cubicBezTo>
                <a:cubicBezTo>
                  <a:pt x="4933154" y="1695169"/>
                  <a:pt x="4944729" y="1689820"/>
                  <a:pt x="4948620" y="1689820"/>
                </a:cubicBezTo>
                <a:cubicBezTo>
                  <a:pt x="4952510" y="1689820"/>
                  <a:pt x="4958638" y="1696726"/>
                  <a:pt x="4959416" y="1700617"/>
                </a:cubicBezTo>
                <a:cubicBezTo>
                  <a:pt x="4960194" y="1704409"/>
                  <a:pt x="4980231" y="1706744"/>
                  <a:pt x="4984900" y="1710634"/>
                </a:cubicBezTo>
                <a:cubicBezTo>
                  <a:pt x="4989471" y="1714526"/>
                  <a:pt x="5014177" y="1712191"/>
                  <a:pt x="5018846" y="1707522"/>
                </a:cubicBezTo>
                <a:cubicBezTo>
                  <a:pt x="5021180" y="1705237"/>
                  <a:pt x="5021374" y="1701954"/>
                  <a:pt x="5020985" y="1698380"/>
                </a:cubicBezTo>
                <a:lnTo>
                  <a:pt x="5020974" y="1698289"/>
                </a:lnTo>
                <a:lnTo>
                  <a:pt x="5018844" y="1707426"/>
                </a:lnTo>
                <a:cubicBezTo>
                  <a:pt x="5014272" y="1712095"/>
                  <a:pt x="4989567" y="1714430"/>
                  <a:pt x="4984898" y="1710538"/>
                </a:cubicBezTo>
                <a:cubicBezTo>
                  <a:pt x="4980230" y="1706745"/>
                  <a:pt x="4960192" y="1704411"/>
                  <a:pt x="4959415" y="1700520"/>
                </a:cubicBezTo>
                <a:cubicBezTo>
                  <a:pt x="4958636" y="1696630"/>
                  <a:pt x="4952509" y="1689724"/>
                  <a:pt x="4948617" y="1689724"/>
                </a:cubicBezTo>
                <a:cubicBezTo>
                  <a:pt x="4944825" y="1689724"/>
                  <a:pt x="4933250" y="1695170"/>
                  <a:pt x="4930138" y="1692836"/>
                </a:cubicBezTo>
                <a:cubicBezTo>
                  <a:pt x="4927025" y="1690501"/>
                  <a:pt x="4919341" y="1684374"/>
                  <a:pt x="4913894" y="1683595"/>
                </a:cubicBezTo>
                <a:cubicBezTo>
                  <a:pt x="4908447" y="1682817"/>
                  <a:pt x="4899985" y="1679024"/>
                  <a:pt x="4899207" y="1675911"/>
                </a:cubicBezTo>
                <a:cubicBezTo>
                  <a:pt x="4898429" y="1672897"/>
                  <a:pt x="4886075" y="1671340"/>
                  <a:pt x="4883742" y="1668228"/>
                </a:cubicBezTo>
                <a:close/>
                <a:moveTo>
                  <a:pt x="3977977" y="1640350"/>
                </a:moveTo>
                <a:lnTo>
                  <a:pt x="3977570" y="1641503"/>
                </a:lnTo>
                <a:lnTo>
                  <a:pt x="3977986" y="1640355"/>
                </a:lnTo>
                <a:close/>
                <a:moveTo>
                  <a:pt x="4885959" y="1633744"/>
                </a:moveTo>
                <a:lnTo>
                  <a:pt x="4881458" y="1639193"/>
                </a:lnTo>
                <a:lnTo>
                  <a:pt x="4877337" y="1645223"/>
                </a:lnTo>
                <a:lnTo>
                  <a:pt x="4885687" y="1634670"/>
                </a:lnTo>
                <a:lnTo>
                  <a:pt x="4885831" y="1634625"/>
                </a:lnTo>
                <a:lnTo>
                  <a:pt x="4886075" y="1633892"/>
                </a:lnTo>
                <a:close/>
                <a:moveTo>
                  <a:pt x="4016724" y="1633005"/>
                </a:moveTo>
                <a:lnTo>
                  <a:pt x="4016605" y="1633019"/>
                </a:lnTo>
                <a:cubicBezTo>
                  <a:pt x="4014283" y="1633797"/>
                  <a:pt x="4012726" y="1635159"/>
                  <a:pt x="4012726" y="1637493"/>
                </a:cubicBezTo>
                <a:lnTo>
                  <a:pt x="4007596" y="1645303"/>
                </a:lnTo>
                <a:lnTo>
                  <a:pt x="4007813" y="1645225"/>
                </a:lnTo>
                <a:cubicBezTo>
                  <a:pt x="4010804" y="1642817"/>
                  <a:pt x="4012920" y="1639729"/>
                  <a:pt x="4012920" y="1637394"/>
                </a:cubicBezTo>
                <a:close/>
                <a:moveTo>
                  <a:pt x="3505620" y="1621593"/>
                </a:moveTo>
                <a:lnTo>
                  <a:pt x="3497605" y="1628739"/>
                </a:lnTo>
                <a:lnTo>
                  <a:pt x="3497603" y="1628733"/>
                </a:lnTo>
                <a:lnTo>
                  <a:pt x="3493327" y="1632724"/>
                </a:lnTo>
                <a:lnTo>
                  <a:pt x="3493330" y="1632732"/>
                </a:lnTo>
                <a:lnTo>
                  <a:pt x="3498687" y="1627947"/>
                </a:lnTo>
                <a:close/>
                <a:moveTo>
                  <a:pt x="4024223" y="1599267"/>
                </a:moveTo>
                <a:lnTo>
                  <a:pt x="4024082" y="1599315"/>
                </a:lnTo>
                <a:cubicBezTo>
                  <a:pt x="4020605" y="1602112"/>
                  <a:pt x="4019632" y="1605006"/>
                  <a:pt x="4021967" y="1605784"/>
                </a:cubicBezTo>
                <a:cubicBezTo>
                  <a:pt x="4026635" y="1607340"/>
                  <a:pt x="4041323" y="1620471"/>
                  <a:pt x="4036654" y="1622805"/>
                </a:cubicBezTo>
                <a:cubicBezTo>
                  <a:pt x="4034319" y="1623973"/>
                  <a:pt x="4032982" y="1626283"/>
                  <a:pt x="4031450" y="1628301"/>
                </a:cubicBezTo>
                <a:lnTo>
                  <a:pt x="4025239" y="1631952"/>
                </a:lnTo>
                <a:lnTo>
                  <a:pt x="4025272" y="1631948"/>
                </a:lnTo>
                <a:cubicBezTo>
                  <a:pt x="4031497" y="1631948"/>
                  <a:pt x="4032178" y="1625042"/>
                  <a:pt x="4036847" y="1622708"/>
                </a:cubicBezTo>
                <a:cubicBezTo>
                  <a:pt x="4041418" y="1620373"/>
                  <a:pt x="4026828" y="1607242"/>
                  <a:pt x="4022159" y="1605685"/>
                </a:cubicBezTo>
                <a:close/>
                <a:moveTo>
                  <a:pt x="3234951" y="1596992"/>
                </a:moveTo>
                <a:lnTo>
                  <a:pt x="3234926" y="1596993"/>
                </a:lnTo>
                <a:cubicBezTo>
                  <a:pt x="3234136" y="1597467"/>
                  <a:pt x="3233965" y="1598731"/>
                  <a:pt x="3233625" y="1601892"/>
                </a:cubicBezTo>
                <a:cubicBezTo>
                  <a:pt x="3233042" y="1608312"/>
                  <a:pt x="3234890" y="1614050"/>
                  <a:pt x="3231096" y="1614050"/>
                </a:cubicBezTo>
                <a:cubicBezTo>
                  <a:pt x="3227205" y="1614050"/>
                  <a:pt x="3227886" y="1619206"/>
                  <a:pt x="3222148" y="1619789"/>
                </a:cubicBezTo>
                <a:cubicBezTo>
                  <a:pt x="3216409" y="1620470"/>
                  <a:pt x="3207461" y="1619206"/>
                  <a:pt x="3207461" y="1624944"/>
                </a:cubicBezTo>
                <a:cubicBezTo>
                  <a:pt x="3207461" y="1630683"/>
                  <a:pt x="3203569" y="1635157"/>
                  <a:pt x="3197248" y="1636421"/>
                </a:cubicBezTo>
                <a:cubicBezTo>
                  <a:pt x="3190827" y="1637686"/>
                  <a:pt x="3180031" y="1635157"/>
                  <a:pt x="3180031" y="1640215"/>
                </a:cubicBezTo>
                <a:cubicBezTo>
                  <a:pt x="3180031" y="1645273"/>
                  <a:pt x="3171764" y="1641479"/>
                  <a:pt x="3167290" y="1644008"/>
                </a:cubicBezTo>
                <a:lnTo>
                  <a:pt x="3161304" y="1647547"/>
                </a:lnTo>
                <a:lnTo>
                  <a:pt x="3167386" y="1644008"/>
                </a:lnTo>
                <a:cubicBezTo>
                  <a:pt x="3171861" y="1641478"/>
                  <a:pt x="3180129" y="1645272"/>
                  <a:pt x="3180129" y="1640214"/>
                </a:cubicBezTo>
                <a:cubicBezTo>
                  <a:pt x="3180129" y="1635156"/>
                  <a:pt x="3190926" y="1637685"/>
                  <a:pt x="3197345" y="1636420"/>
                </a:cubicBezTo>
                <a:cubicBezTo>
                  <a:pt x="3203765" y="1635156"/>
                  <a:pt x="3207559" y="1630682"/>
                  <a:pt x="3207559" y="1624943"/>
                </a:cubicBezTo>
                <a:cubicBezTo>
                  <a:pt x="3207559" y="1619205"/>
                  <a:pt x="3216507" y="1620470"/>
                  <a:pt x="3222245" y="1619788"/>
                </a:cubicBezTo>
                <a:cubicBezTo>
                  <a:pt x="3227984" y="1619107"/>
                  <a:pt x="3227401" y="1614049"/>
                  <a:pt x="3231194" y="1614049"/>
                </a:cubicBezTo>
                <a:cubicBezTo>
                  <a:pt x="3234987" y="1614049"/>
                  <a:pt x="3233042" y="1608311"/>
                  <a:pt x="3233722" y="1601891"/>
                </a:cubicBezTo>
                <a:close/>
                <a:moveTo>
                  <a:pt x="3264349" y="1587776"/>
                </a:moveTo>
                <a:lnTo>
                  <a:pt x="3264330" y="1587779"/>
                </a:lnTo>
                <a:lnTo>
                  <a:pt x="3255472" y="1588032"/>
                </a:lnTo>
                <a:lnTo>
                  <a:pt x="3251570" y="1589808"/>
                </a:lnTo>
                <a:lnTo>
                  <a:pt x="3251425" y="1589831"/>
                </a:lnTo>
                <a:cubicBezTo>
                  <a:pt x="3251425" y="1593624"/>
                  <a:pt x="3245686" y="1596835"/>
                  <a:pt x="3239948" y="1596835"/>
                </a:cubicBezTo>
                <a:lnTo>
                  <a:pt x="3235395" y="1596978"/>
                </a:lnTo>
                <a:lnTo>
                  <a:pt x="3240045" y="1596834"/>
                </a:lnTo>
                <a:cubicBezTo>
                  <a:pt x="3245784" y="1596834"/>
                  <a:pt x="3251522" y="1593624"/>
                  <a:pt x="3251522" y="1589830"/>
                </a:cubicBezTo>
                <a:lnTo>
                  <a:pt x="3251570" y="1589808"/>
                </a:lnTo>
                <a:lnTo>
                  <a:pt x="3264330" y="1587779"/>
                </a:lnTo>
                <a:lnTo>
                  <a:pt x="3264384" y="1587778"/>
                </a:lnTo>
                <a:close/>
                <a:moveTo>
                  <a:pt x="3990114" y="1587770"/>
                </a:moveTo>
                <a:lnTo>
                  <a:pt x="3989881" y="1590038"/>
                </a:lnTo>
                <a:lnTo>
                  <a:pt x="3989268" y="1597063"/>
                </a:lnTo>
                <a:lnTo>
                  <a:pt x="3989284" y="1596981"/>
                </a:lnTo>
                <a:close/>
                <a:moveTo>
                  <a:pt x="4070695" y="1586913"/>
                </a:moveTo>
                <a:lnTo>
                  <a:pt x="4070430" y="1586923"/>
                </a:lnTo>
                <a:lnTo>
                  <a:pt x="4077699" y="1587206"/>
                </a:lnTo>
                <a:cubicBezTo>
                  <a:pt x="4084701" y="1587983"/>
                  <a:pt x="4110088" y="1606464"/>
                  <a:pt x="4116312" y="1609576"/>
                </a:cubicBezTo>
                <a:cubicBezTo>
                  <a:pt x="4122441" y="1612689"/>
                  <a:pt x="4156386" y="1638075"/>
                  <a:pt x="4163390" y="1644300"/>
                </a:cubicBezTo>
                <a:cubicBezTo>
                  <a:pt x="4170296" y="1650429"/>
                  <a:pt x="4181870" y="1651985"/>
                  <a:pt x="4186538" y="1651985"/>
                </a:cubicBezTo>
                <a:lnTo>
                  <a:pt x="4190293" y="1652340"/>
                </a:lnTo>
                <a:lnTo>
                  <a:pt x="4203777" y="1653729"/>
                </a:lnTo>
                <a:lnTo>
                  <a:pt x="4216480" y="1655267"/>
                </a:lnTo>
                <a:lnTo>
                  <a:pt x="4221215" y="1655869"/>
                </a:lnTo>
                <a:lnTo>
                  <a:pt x="4209511" y="1654277"/>
                </a:lnTo>
                <a:lnTo>
                  <a:pt x="4209494" y="1654318"/>
                </a:lnTo>
                <a:lnTo>
                  <a:pt x="4203777" y="1653729"/>
                </a:lnTo>
                <a:lnTo>
                  <a:pt x="4199535" y="1653216"/>
                </a:lnTo>
                <a:lnTo>
                  <a:pt x="4190293" y="1652340"/>
                </a:lnTo>
                <a:lnTo>
                  <a:pt x="4186831" y="1651984"/>
                </a:lnTo>
                <a:cubicBezTo>
                  <a:pt x="4182162" y="1651984"/>
                  <a:pt x="4170588" y="1650524"/>
                  <a:pt x="4163682" y="1644299"/>
                </a:cubicBezTo>
                <a:cubicBezTo>
                  <a:pt x="4156776" y="1638172"/>
                  <a:pt x="4122733" y="1612688"/>
                  <a:pt x="4116605" y="1609576"/>
                </a:cubicBezTo>
                <a:cubicBezTo>
                  <a:pt x="4110380" y="1606463"/>
                  <a:pt x="4084993" y="1587982"/>
                  <a:pt x="4077991" y="1587205"/>
                </a:cubicBezTo>
                <a:cubicBezTo>
                  <a:pt x="4074684" y="1586865"/>
                  <a:pt x="4072738" y="1586840"/>
                  <a:pt x="4070695" y="1586913"/>
                </a:cubicBezTo>
                <a:close/>
                <a:moveTo>
                  <a:pt x="4778214" y="1582617"/>
                </a:moveTo>
                <a:lnTo>
                  <a:pt x="4777917" y="1587885"/>
                </a:lnTo>
                <a:cubicBezTo>
                  <a:pt x="4771790" y="1589441"/>
                  <a:pt x="4768677" y="1596347"/>
                  <a:pt x="4767899" y="1602572"/>
                </a:cubicBezTo>
                <a:cubicBezTo>
                  <a:pt x="4767121" y="1608797"/>
                  <a:pt x="4768677" y="1616481"/>
                  <a:pt x="4764009" y="1617260"/>
                </a:cubicBezTo>
                <a:cubicBezTo>
                  <a:pt x="4759438" y="1618037"/>
                  <a:pt x="4754769" y="1619593"/>
                  <a:pt x="4754769" y="1628056"/>
                </a:cubicBezTo>
                <a:cubicBezTo>
                  <a:pt x="4754769" y="1636518"/>
                  <a:pt x="4744750" y="1634183"/>
                  <a:pt x="4743194" y="1637296"/>
                </a:cubicBezTo>
                <a:cubicBezTo>
                  <a:pt x="4741637" y="1640312"/>
                  <a:pt x="4737844" y="1655777"/>
                  <a:pt x="4735509" y="1658111"/>
                </a:cubicBezTo>
                <a:cubicBezTo>
                  <a:pt x="4733175" y="1660446"/>
                  <a:pt x="4720044" y="1661223"/>
                  <a:pt x="4719267" y="1668129"/>
                </a:cubicBezTo>
                <a:cubicBezTo>
                  <a:pt x="4718488" y="1675133"/>
                  <a:pt x="4712360" y="1683594"/>
                  <a:pt x="4708469" y="1682817"/>
                </a:cubicBezTo>
                <a:cubicBezTo>
                  <a:pt x="4704579" y="1682038"/>
                  <a:pt x="4697673" y="1678925"/>
                  <a:pt x="4695338" y="1683594"/>
                </a:cubicBezTo>
                <a:cubicBezTo>
                  <a:pt x="4693004" y="1688263"/>
                  <a:pt x="4682986" y="1679704"/>
                  <a:pt x="4680652" y="1682038"/>
                </a:cubicBezTo>
                <a:cubicBezTo>
                  <a:pt x="4678317" y="1684275"/>
                  <a:pt x="4665964" y="1694391"/>
                  <a:pt x="4665964" y="1700519"/>
                </a:cubicBezTo>
                <a:lnTo>
                  <a:pt x="4666159" y="1700713"/>
                </a:lnTo>
                <a:lnTo>
                  <a:pt x="4672627" y="1690051"/>
                </a:lnTo>
                <a:cubicBezTo>
                  <a:pt x="4676007" y="1686489"/>
                  <a:pt x="4679679" y="1683401"/>
                  <a:pt x="4680846" y="1682234"/>
                </a:cubicBezTo>
                <a:cubicBezTo>
                  <a:pt x="4683181" y="1679899"/>
                  <a:pt x="4693199" y="1688459"/>
                  <a:pt x="4695533" y="1683790"/>
                </a:cubicBezTo>
                <a:cubicBezTo>
                  <a:pt x="4697867" y="1679121"/>
                  <a:pt x="4704773" y="1682234"/>
                  <a:pt x="4708665" y="1683011"/>
                </a:cubicBezTo>
                <a:cubicBezTo>
                  <a:pt x="4712555" y="1683790"/>
                  <a:pt x="4718682" y="1675230"/>
                  <a:pt x="4719461" y="1668324"/>
                </a:cubicBezTo>
                <a:cubicBezTo>
                  <a:pt x="4720238" y="1661419"/>
                  <a:pt x="4733369" y="1660640"/>
                  <a:pt x="4735704" y="1658306"/>
                </a:cubicBezTo>
                <a:cubicBezTo>
                  <a:pt x="4737942" y="1656069"/>
                  <a:pt x="4741832" y="1640604"/>
                  <a:pt x="4743388" y="1637491"/>
                </a:cubicBezTo>
                <a:cubicBezTo>
                  <a:pt x="4744944" y="1634475"/>
                  <a:pt x="4754963" y="1636713"/>
                  <a:pt x="4754963" y="1628250"/>
                </a:cubicBezTo>
                <a:cubicBezTo>
                  <a:pt x="4754963" y="1619788"/>
                  <a:pt x="4759534" y="1618233"/>
                  <a:pt x="4764203" y="1617454"/>
                </a:cubicBezTo>
                <a:cubicBezTo>
                  <a:pt x="4768872" y="1616677"/>
                  <a:pt x="4767315" y="1608894"/>
                  <a:pt x="4768094" y="1602767"/>
                </a:cubicBezTo>
                <a:cubicBezTo>
                  <a:pt x="4768872" y="1596542"/>
                  <a:pt x="4771984" y="1589636"/>
                  <a:pt x="4778112" y="1588079"/>
                </a:cubicBezTo>
                <a:cubicBezTo>
                  <a:pt x="4781225" y="1587301"/>
                  <a:pt x="4780641" y="1584797"/>
                  <a:pt x="4778416" y="1582682"/>
                </a:cubicBezTo>
                <a:close/>
                <a:moveTo>
                  <a:pt x="3534180" y="1577138"/>
                </a:moveTo>
                <a:lnTo>
                  <a:pt x="3530968" y="1582051"/>
                </a:lnTo>
                <a:lnTo>
                  <a:pt x="3526206" y="1582967"/>
                </a:lnTo>
                <a:lnTo>
                  <a:pt x="3530992" y="1582074"/>
                </a:lnTo>
                <a:cubicBezTo>
                  <a:pt x="3532864" y="1581490"/>
                  <a:pt x="3534421" y="1580250"/>
                  <a:pt x="3534177" y="1577186"/>
                </a:cubicBezTo>
                <a:close/>
                <a:moveTo>
                  <a:pt x="3991405" y="1576799"/>
                </a:moveTo>
                <a:lnTo>
                  <a:pt x="3985590" y="1576895"/>
                </a:lnTo>
                <a:cubicBezTo>
                  <a:pt x="3982671" y="1578062"/>
                  <a:pt x="3981504" y="1589248"/>
                  <a:pt x="3981504" y="1590999"/>
                </a:cubicBezTo>
                <a:lnTo>
                  <a:pt x="3981514" y="1591016"/>
                </a:lnTo>
                <a:lnTo>
                  <a:pt x="3982452" y="1583825"/>
                </a:lnTo>
                <a:cubicBezTo>
                  <a:pt x="3983108" y="1580664"/>
                  <a:pt x="3984130" y="1577575"/>
                  <a:pt x="3985589" y="1576992"/>
                </a:cubicBezTo>
                <a:lnTo>
                  <a:pt x="3991389" y="1576897"/>
                </a:lnTo>
                <a:close/>
                <a:moveTo>
                  <a:pt x="1046503" y="1575922"/>
                </a:moveTo>
                <a:cubicBezTo>
                  <a:pt x="1046503" y="1575922"/>
                  <a:pt x="1060413" y="1585649"/>
                  <a:pt x="1068291" y="1587497"/>
                </a:cubicBezTo>
                <a:cubicBezTo>
                  <a:pt x="1076170" y="1589345"/>
                  <a:pt x="1118772" y="1605103"/>
                  <a:pt x="1118772" y="1605103"/>
                </a:cubicBezTo>
                <a:lnTo>
                  <a:pt x="1174409" y="1604616"/>
                </a:lnTo>
                <a:lnTo>
                  <a:pt x="1180925" y="1596251"/>
                </a:lnTo>
                <a:lnTo>
                  <a:pt x="1211468" y="1596251"/>
                </a:lnTo>
                <a:cubicBezTo>
                  <a:pt x="1211468" y="1596251"/>
                  <a:pt x="1230921" y="1615218"/>
                  <a:pt x="1233741" y="1616191"/>
                </a:cubicBezTo>
                <a:cubicBezTo>
                  <a:pt x="1236562" y="1617066"/>
                  <a:pt x="1246288" y="1625917"/>
                  <a:pt x="1246288" y="1631461"/>
                </a:cubicBezTo>
                <a:cubicBezTo>
                  <a:pt x="1246288" y="1637103"/>
                  <a:pt x="1248525" y="1641674"/>
                  <a:pt x="1253194" y="1644009"/>
                </a:cubicBezTo>
                <a:cubicBezTo>
                  <a:pt x="1257766" y="1646343"/>
                  <a:pt x="1273523" y="1656556"/>
                  <a:pt x="1275858" y="1655583"/>
                </a:cubicBezTo>
                <a:cubicBezTo>
                  <a:pt x="1278192" y="1654611"/>
                  <a:pt x="1282763" y="1637005"/>
                  <a:pt x="1291129" y="1637492"/>
                </a:cubicBezTo>
                <a:cubicBezTo>
                  <a:pt x="1299396" y="1637978"/>
                  <a:pt x="1322156" y="1644495"/>
                  <a:pt x="1325852" y="1657432"/>
                </a:cubicBezTo>
                <a:cubicBezTo>
                  <a:pt x="1329548" y="1670368"/>
                  <a:pt x="1340636" y="1680970"/>
                  <a:pt x="1344333" y="1683791"/>
                </a:cubicBezTo>
                <a:cubicBezTo>
                  <a:pt x="1348029" y="1686514"/>
                  <a:pt x="1346181" y="1694393"/>
                  <a:pt x="1349001" y="1698575"/>
                </a:cubicBezTo>
                <a:cubicBezTo>
                  <a:pt x="1351724" y="1702758"/>
                  <a:pt x="1351336" y="1710636"/>
                  <a:pt x="1354546" y="1710636"/>
                </a:cubicBezTo>
                <a:cubicBezTo>
                  <a:pt x="1357755" y="1710636"/>
                  <a:pt x="1374486" y="1720849"/>
                  <a:pt x="1381878" y="1720362"/>
                </a:cubicBezTo>
                <a:cubicBezTo>
                  <a:pt x="1384115" y="1720168"/>
                  <a:pt x="1387032" y="1721530"/>
                  <a:pt x="1390048" y="1723378"/>
                </a:cubicBezTo>
                <a:cubicBezTo>
                  <a:pt x="1389951" y="1725810"/>
                  <a:pt x="1389366" y="1728435"/>
                  <a:pt x="1388297" y="1731548"/>
                </a:cubicBezTo>
                <a:cubicBezTo>
                  <a:pt x="1380030" y="1754600"/>
                  <a:pt x="1381391" y="1774540"/>
                  <a:pt x="1381780" y="1786212"/>
                </a:cubicBezTo>
                <a:cubicBezTo>
                  <a:pt x="1382267" y="1797883"/>
                  <a:pt x="1383141" y="1816073"/>
                  <a:pt x="1389172" y="1824341"/>
                </a:cubicBezTo>
                <a:cubicBezTo>
                  <a:pt x="1395203" y="1832608"/>
                  <a:pt x="1409112" y="1840779"/>
                  <a:pt x="1409987" y="1849921"/>
                </a:cubicBezTo>
                <a:cubicBezTo>
                  <a:pt x="1410862" y="1858967"/>
                  <a:pt x="1413878" y="1870250"/>
                  <a:pt x="1421270" y="1869861"/>
                </a:cubicBezTo>
                <a:cubicBezTo>
                  <a:pt x="1428565" y="1869472"/>
                  <a:pt x="1438097" y="1881144"/>
                  <a:pt x="1443349" y="1880269"/>
                </a:cubicBezTo>
                <a:cubicBezTo>
                  <a:pt x="1448602" y="1879393"/>
                  <a:pt x="1485855" y="1868110"/>
                  <a:pt x="1489356" y="1870250"/>
                </a:cubicBezTo>
                <a:cubicBezTo>
                  <a:pt x="1492858" y="1872390"/>
                  <a:pt x="1505016" y="1878907"/>
                  <a:pt x="1504141" y="1872390"/>
                </a:cubicBezTo>
                <a:cubicBezTo>
                  <a:pt x="1503265" y="1865873"/>
                  <a:pt x="1517564" y="1865484"/>
                  <a:pt x="1517175" y="1854590"/>
                </a:cubicBezTo>
                <a:cubicBezTo>
                  <a:pt x="1516785" y="1843696"/>
                  <a:pt x="1523691" y="1849338"/>
                  <a:pt x="1522816" y="1836791"/>
                </a:cubicBezTo>
                <a:cubicBezTo>
                  <a:pt x="1522038" y="1824243"/>
                  <a:pt x="1530208" y="1816851"/>
                  <a:pt x="1548008" y="1814225"/>
                </a:cubicBezTo>
                <a:cubicBezTo>
                  <a:pt x="1565807" y="1811696"/>
                  <a:pt x="1571935" y="1808583"/>
                  <a:pt x="1578841" y="1812960"/>
                </a:cubicBezTo>
                <a:cubicBezTo>
                  <a:pt x="1585844" y="1817337"/>
                  <a:pt x="1594015" y="1808194"/>
                  <a:pt x="1595765" y="1817337"/>
                </a:cubicBezTo>
                <a:cubicBezTo>
                  <a:pt x="1597517" y="1826481"/>
                  <a:pt x="1591000" y="1826869"/>
                  <a:pt x="1584969" y="1833386"/>
                </a:cubicBezTo>
                <a:cubicBezTo>
                  <a:pt x="1578841" y="1839806"/>
                  <a:pt x="1582732" y="1843794"/>
                  <a:pt x="1581467" y="1855466"/>
                </a:cubicBezTo>
                <a:cubicBezTo>
                  <a:pt x="1580398" y="1864998"/>
                  <a:pt x="1578452" y="1876767"/>
                  <a:pt x="1572811" y="1882019"/>
                </a:cubicBezTo>
                <a:cubicBezTo>
                  <a:pt x="1569504" y="1879004"/>
                  <a:pt x="1566002" y="1876183"/>
                  <a:pt x="1563667" y="1876378"/>
                </a:cubicBezTo>
                <a:cubicBezTo>
                  <a:pt x="1561139" y="1876573"/>
                  <a:pt x="1558415" y="1879393"/>
                  <a:pt x="1556117" y="1882275"/>
                </a:cubicBezTo>
                <a:lnTo>
                  <a:pt x="1553165" y="1885975"/>
                </a:lnTo>
                <a:lnTo>
                  <a:pt x="1556032" y="1882419"/>
                </a:lnTo>
                <a:cubicBezTo>
                  <a:pt x="1558342" y="1879538"/>
                  <a:pt x="1561089" y="1876717"/>
                  <a:pt x="1563667" y="1876571"/>
                </a:cubicBezTo>
                <a:cubicBezTo>
                  <a:pt x="1566002" y="1876377"/>
                  <a:pt x="1569600" y="1879100"/>
                  <a:pt x="1572811" y="1882212"/>
                </a:cubicBezTo>
                <a:cubicBezTo>
                  <a:pt x="1571546" y="1883380"/>
                  <a:pt x="1570086" y="1884352"/>
                  <a:pt x="1568434" y="1884742"/>
                </a:cubicBezTo>
                <a:cubicBezTo>
                  <a:pt x="1559387" y="1886881"/>
                  <a:pt x="1571060" y="1911198"/>
                  <a:pt x="1563278" y="1917229"/>
                </a:cubicBezTo>
                <a:cubicBezTo>
                  <a:pt x="1560069" y="1919758"/>
                  <a:pt x="1557831" y="1923746"/>
                  <a:pt x="1557150" y="1927150"/>
                </a:cubicBezTo>
                <a:lnTo>
                  <a:pt x="1557073" y="1927160"/>
                </a:lnTo>
                <a:lnTo>
                  <a:pt x="1558075" y="1932596"/>
                </a:lnTo>
                <a:cubicBezTo>
                  <a:pt x="1559315" y="1933618"/>
                  <a:pt x="1561528" y="1933569"/>
                  <a:pt x="1564932" y="1931721"/>
                </a:cubicBezTo>
                <a:cubicBezTo>
                  <a:pt x="1562210" y="1935029"/>
                  <a:pt x="1558610" y="1939210"/>
                  <a:pt x="1554330" y="1942615"/>
                </a:cubicBezTo>
                <a:lnTo>
                  <a:pt x="1552419" y="1945535"/>
                </a:lnTo>
                <a:lnTo>
                  <a:pt x="1554426" y="1942614"/>
                </a:lnTo>
                <a:cubicBezTo>
                  <a:pt x="1558707" y="1939210"/>
                  <a:pt x="1562403" y="1935027"/>
                  <a:pt x="1565028" y="1931721"/>
                </a:cubicBezTo>
                <a:cubicBezTo>
                  <a:pt x="1565126" y="1931623"/>
                  <a:pt x="1565222" y="1931623"/>
                  <a:pt x="1565418" y="1931525"/>
                </a:cubicBezTo>
                <a:cubicBezTo>
                  <a:pt x="1577576" y="1924620"/>
                  <a:pt x="1590610" y="1933763"/>
                  <a:pt x="1601893" y="1929386"/>
                </a:cubicBezTo>
                <a:cubicBezTo>
                  <a:pt x="1607535" y="1927246"/>
                  <a:pt x="1615559" y="1925082"/>
                  <a:pt x="1623365" y="1924644"/>
                </a:cubicBezTo>
                <a:cubicBezTo>
                  <a:pt x="1631170" y="1924206"/>
                  <a:pt x="1638757" y="1925495"/>
                  <a:pt x="1643522" y="1930261"/>
                </a:cubicBezTo>
                <a:cubicBezTo>
                  <a:pt x="1652373" y="1939210"/>
                  <a:pt x="1665310" y="1936098"/>
                  <a:pt x="1665212" y="1945629"/>
                </a:cubicBezTo>
                <a:lnTo>
                  <a:pt x="1665117" y="1945658"/>
                </a:lnTo>
                <a:lnTo>
                  <a:pt x="1665117" y="1947478"/>
                </a:lnTo>
                <a:cubicBezTo>
                  <a:pt x="1662880" y="1959636"/>
                  <a:pt x="1665507" y="1962651"/>
                  <a:pt x="1660740" y="1967904"/>
                </a:cubicBezTo>
                <a:cubicBezTo>
                  <a:pt x="1655974" y="1973059"/>
                  <a:pt x="1660740" y="1992998"/>
                  <a:pt x="1658114" y="2001267"/>
                </a:cubicBezTo>
                <a:cubicBezTo>
                  <a:pt x="1655488" y="2009534"/>
                  <a:pt x="1650332" y="2020817"/>
                  <a:pt x="1653348" y="2026458"/>
                </a:cubicBezTo>
                <a:cubicBezTo>
                  <a:pt x="1653834" y="2027335"/>
                  <a:pt x="1654807" y="2028793"/>
                  <a:pt x="1656071" y="2030641"/>
                </a:cubicBezTo>
                <a:lnTo>
                  <a:pt x="1656069" y="2030641"/>
                </a:lnTo>
                <a:lnTo>
                  <a:pt x="1675425" y="2054762"/>
                </a:lnTo>
                <a:cubicBezTo>
                  <a:pt x="1672118" y="2059236"/>
                  <a:pt x="1671728" y="2064975"/>
                  <a:pt x="1672409" y="2067212"/>
                </a:cubicBezTo>
                <a:lnTo>
                  <a:pt x="1671887" y="2069462"/>
                </a:lnTo>
                <a:lnTo>
                  <a:pt x="1672410" y="2067310"/>
                </a:lnTo>
                <a:cubicBezTo>
                  <a:pt x="1671827" y="2065072"/>
                  <a:pt x="1672215" y="2059236"/>
                  <a:pt x="1675426" y="2054859"/>
                </a:cubicBezTo>
                <a:cubicBezTo>
                  <a:pt x="1679219" y="2058944"/>
                  <a:pt x="1682915" y="2062348"/>
                  <a:pt x="1685444" y="2063808"/>
                </a:cubicBezTo>
                <a:cubicBezTo>
                  <a:pt x="1694101" y="2068573"/>
                  <a:pt x="1706648" y="2073827"/>
                  <a:pt x="1716667" y="2064683"/>
                </a:cubicBezTo>
                <a:cubicBezTo>
                  <a:pt x="1726588" y="2055540"/>
                  <a:pt x="1736607" y="2050774"/>
                  <a:pt x="1744388" y="2054275"/>
                </a:cubicBezTo>
                <a:cubicBezTo>
                  <a:pt x="1752169" y="2057777"/>
                  <a:pt x="1764813" y="2056902"/>
                  <a:pt x="1771719" y="2067310"/>
                </a:cubicBezTo>
                <a:cubicBezTo>
                  <a:pt x="1776582" y="2074507"/>
                  <a:pt x="1780571" y="2080927"/>
                  <a:pt x="1783975" y="2082677"/>
                </a:cubicBezTo>
                <a:cubicBezTo>
                  <a:pt x="1783392" y="2085498"/>
                  <a:pt x="1782516" y="2087833"/>
                  <a:pt x="1781251" y="2088806"/>
                </a:cubicBezTo>
                <a:cubicBezTo>
                  <a:pt x="1778820" y="2090556"/>
                  <a:pt x="1773082" y="2096489"/>
                  <a:pt x="1768023" y="2101644"/>
                </a:cubicBezTo>
                <a:cubicBezTo>
                  <a:pt x="1760923" y="2094836"/>
                  <a:pt x="1752363" y="2086179"/>
                  <a:pt x="1756546" y="2081316"/>
                </a:cubicBezTo>
                <a:cubicBezTo>
                  <a:pt x="1762188" y="2074798"/>
                  <a:pt x="1756934" y="2070519"/>
                  <a:pt x="1750905" y="2067893"/>
                </a:cubicBezTo>
                <a:cubicBezTo>
                  <a:pt x="1744776" y="2065267"/>
                  <a:pt x="1730965" y="2068282"/>
                  <a:pt x="1729214" y="2074798"/>
                </a:cubicBezTo>
                <a:cubicBezTo>
                  <a:pt x="1727463" y="2081316"/>
                  <a:pt x="1717931" y="2079565"/>
                  <a:pt x="1718807" y="2084331"/>
                </a:cubicBezTo>
                <a:cubicBezTo>
                  <a:pt x="1719682" y="2089097"/>
                  <a:pt x="1726588" y="2090750"/>
                  <a:pt x="1724448" y="2095127"/>
                </a:cubicBezTo>
                <a:cubicBezTo>
                  <a:pt x="1722308" y="2099408"/>
                  <a:pt x="1713165" y="2105924"/>
                  <a:pt x="1709275" y="2099018"/>
                </a:cubicBezTo>
                <a:cubicBezTo>
                  <a:pt x="1705384" y="2092112"/>
                  <a:pt x="1701494" y="2097267"/>
                  <a:pt x="1694976" y="2089486"/>
                </a:cubicBezTo>
                <a:cubicBezTo>
                  <a:pt x="1689529" y="2082969"/>
                  <a:pt x="1678344" y="2079175"/>
                  <a:pt x="1669784" y="2078106"/>
                </a:cubicBezTo>
                <a:lnTo>
                  <a:pt x="1669786" y="2078098"/>
                </a:lnTo>
                <a:lnTo>
                  <a:pt x="1665115" y="2077717"/>
                </a:lnTo>
                <a:cubicBezTo>
                  <a:pt x="1657334" y="2077717"/>
                  <a:pt x="1653443" y="2074605"/>
                  <a:pt x="1653832" y="2067699"/>
                </a:cubicBezTo>
                <a:cubicBezTo>
                  <a:pt x="1654221" y="2060792"/>
                  <a:pt x="1644300" y="2055540"/>
                  <a:pt x="1639923" y="2055540"/>
                </a:cubicBezTo>
                <a:cubicBezTo>
                  <a:pt x="1635644" y="2055540"/>
                  <a:pt x="1636032" y="2048148"/>
                  <a:pt x="1631267" y="2048148"/>
                </a:cubicBezTo>
                <a:cubicBezTo>
                  <a:pt x="1626500" y="2048148"/>
                  <a:pt x="1629515" y="2054178"/>
                  <a:pt x="1619983" y="2050288"/>
                </a:cubicBezTo>
                <a:cubicBezTo>
                  <a:pt x="1610354" y="2046397"/>
                  <a:pt x="1610841" y="2035990"/>
                  <a:pt x="1614731" y="2033363"/>
                </a:cubicBezTo>
                <a:cubicBezTo>
                  <a:pt x="1616773" y="2032001"/>
                  <a:pt x="1617163" y="2028889"/>
                  <a:pt x="1616190" y="2025680"/>
                </a:cubicBezTo>
                <a:lnTo>
                  <a:pt x="1609480" y="2017704"/>
                </a:lnTo>
                <a:cubicBezTo>
                  <a:pt x="1602087" y="2013814"/>
                  <a:pt x="1592556" y="1998640"/>
                  <a:pt x="1585649" y="1994750"/>
                </a:cubicBezTo>
                <a:cubicBezTo>
                  <a:pt x="1582148" y="1992707"/>
                  <a:pt x="1582245" y="1990081"/>
                  <a:pt x="1582635" y="1987357"/>
                </a:cubicBezTo>
                <a:lnTo>
                  <a:pt x="1582705" y="1987341"/>
                </a:lnTo>
                <a:lnTo>
                  <a:pt x="1580980" y="1980061"/>
                </a:lnTo>
                <a:cubicBezTo>
                  <a:pt x="1578159" y="1977727"/>
                  <a:pt x="1576797" y="1978699"/>
                  <a:pt x="1575145" y="1980061"/>
                </a:cubicBezTo>
                <a:cubicBezTo>
                  <a:pt x="1576117" y="1974030"/>
                  <a:pt x="1576506" y="1968876"/>
                  <a:pt x="1575339" y="1967319"/>
                </a:cubicBezTo>
                <a:cubicBezTo>
                  <a:pt x="1571934" y="1962748"/>
                  <a:pt x="1563180" y="1968098"/>
                  <a:pt x="1553940" y="1961873"/>
                </a:cubicBezTo>
                <a:cubicBezTo>
                  <a:pt x="1551605" y="1960219"/>
                  <a:pt x="1548590" y="1958857"/>
                  <a:pt x="1545478" y="1957690"/>
                </a:cubicBezTo>
                <a:lnTo>
                  <a:pt x="1547516" y="1953079"/>
                </a:lnTo>
                <a:lnTo>
                  <a:pt x="1544604" y="1958081"/>
                </a:lnTo>
                <a:cubicBezTo>
                  <a:pt x="1542658" y="1958664"/>
                  <a:pt x="1536530" y="1964112"/>
                  <a:pt x="1530694" y="1969656"/>
                </a:cubicBezTo>
                <a:cubicBezTo>
                  <a:pt x="1530499" y="1969460"/>
                  <a:pt x="1530305" y="1969266"/>
                  <a:pt x="1530111" y="1969169"/>
                </a:cubicBezTo>
                <a:cubicBezTo>
                  <a:pt x="1524469" y="1963916"/>
                  <a:pt x="1511046" y="1969558"/>
                  <a:pt x="1502778" y="1964403"/>
                </a:cubicBezTo>
                <a:cubicBezTo>
                  <a:pt x="1500687" y="1963090"/>
                  <a:pt x="1497477" y="1960439"/>
                  <a:pt x="1493708" y="1957156"/>
                </a:cubicBezTo>
                <a:lnTo>
                  <a:pt x="1481512" y="1946322"/>
                </a:lnTo>
                <a:lnTo>
                  <a:pt x="1481381" y="1946507"/>
                </a:lnTo>
                <a:cubicBezTo>
                  <a:pt x="1473016" y="1939017"/>
                  <a:pt x="1464651" y="1931917"/>
                  <a:pt x="1460371" y="1930167"/>
                </a:cubicBezTo>
                <a:cubicBezTo>
                  <a:pt x="1451618" y="1926665"/>
                  <a:pt x="1439945" y="1918883"/>
                  <a:pt x="1424772" y="1924914"/>
                </a:cubicBezTo>
                <a:cubicBezTo>
                  <a:pt x="1409599" y="1930944"/>
                  <a:pt x="1396078" y="1933959"/>
                  <a:pt x="1385282" y="1927054"/>
                </a:cubicBezTo>
                <a:cubicBezTo>
                  <a:pt x="1374388" y="1920148"/>
                  <a:pt x="1357949" y="1912756"/>
                  <a:pt x="1341026" y="1907990"/>
                </a:cubicBezTo>
                <a:cubicBezTo>
                  <a:pt x="1324101" y="1903223"/>
                  <a:pt x="1314083" y="1892816"/>
                  <a:pt x="1302411" y="1888439"/>
                </a:cubicBezTo>
                <a:cubicBezTo>
                  <a:pt x="1290738" y="1884062"/>
                  <a:pt x="1278970" y="1885423"/>
                  <a:pt x="1271189" y="1878907"/>
                </a:cubicBezTo>
                <a:cubicBezTo>
                  <a:pt x="1263408" y="1872390"/>
                  <a:pt x="1252513" y="1860718"/>
                  <a:pt x="1242981" y="1859842"/>
                </a:cubicBezTo>
                <a:cubicBezTo>
                  <a:pt x="1233352" y="1858967"/>
                  <a:pt x="1227710" y="1839417"/>
                  <a:pt x="1227322" y="1835527"/>
                </a:cubicBezTo>
                <a:cubicBezTo>
                  <a:pt x="1226835" y="1831635"/>
                  <a:pt x="1236854" y="1833873"/>
                  <a:pt x="1233352" y="1828620"/>
                </a:cubicBezTo>
                <a:cubicBezTo>
                  <a:pt x="1229850" y="1823465"/>
                  <a:pt x="1236367" y="1820352"/>
                  <a:pt x="1234227" y="1814322"/>
                </a:cubicBezTo>
                <a:cubicBezTo>
                  <a:pt x="1232088" y="1808291"/>
                  <a:pt x="1230337" y="1801385"/>
                  <a:pt x="1224696" y="1793118"/>
                </a:cubicBezTo>
                <a:cubicBezTo>
                  <a:pt x="1219152" y="1784850"/>
                  <a:pt x="1192208" y="1755379"/>
                  <a:pt x="1182677" y="1746235"/>
                </a:cubicBezTo>
                <a:cubicBezTo>
                  <a:pt x="1173144" y="1737093"/>
                  <a:pt x="1178786" y="1736218"/>
                  <a:pt x="1166628" y="1731451"/>
                </a:cubicBezTo>
                <a:cubicBezTo>
                  <a:pt x="1154470" y="1726685"/>
                  <a:pt x="1151843" y="1721919"/>
                  <a:pt x="1154470" y="1716278"/>
                </a:cubicBezTo>
                <a:cubicBezTo>
                  <a:pt x="1157095" y="1710636"/>
                  <a:pt x="1156220" y="1705481"/>
                  <a:pt x="1151454" y="1704606"/>
                </a:cubicBezTo>
                <a:cubicBezTo>
                  <a:pt x="1146688" y="1703730"/>
                  <a:pt x="1145424" y="1695462"/>
                  <a:pt x="1138031" y="1694198"/>
                </a:cubicBezTo>
                <a:cubicBezTo>
                  <a:pt x="1130639" y="1692836"/>
                  <a:pt x="1128499" y="1685055"/>
                  <a:pt x="1128499" y="1681164"/>
                </a:cubicBezTo>
                <a:cubicBezTo>
                  <a:pt x="1128499" y="1677274"/>
                  <a:pt x="1117703" y="1676787"/>
                  <a:pt x="1112061" y="1669882"/>
                </a:cubicBezTo>
                <a:cubicBezTo>
                  <a:pt x="1106420" y="1662976"/>
                  <a:pt x="1100292" y="1656459"/>
                  <a:pt x="1098153" y="1658599"/>
                </a:cubicBezTo>
                <a:cubicBezTo>
                  <a:pt x="1095915" y="1660739"/>
                  <a:pt x="1089009" y="1666768"/>
                  <a:pt x="1089009" y="1653347"/>
                </a:cubicBezTo>
                <a:cubicBezTo>
                  <a:pt x="1089009" y="1639924"/>
                  <a:pt x="1096791" y="1651206"/>
                  <a:pt x="1085507" y="1631266"/>
                </a:cubicBezTo>
                <a:cubicBezTo>
                  <a:pt x="1074225" y="1611328"/>
                  <a:pt x="1085507" y="1608701"/>
                  <a:pt x="1082007" y="1606561"/>
                </a:cubicBezTo>
                <a:cubicBezTo>
                  <a:pt x="1078505" y="1604324"/>
                  <a:pt x="1071113" y="1608701"/>
                  <a:pt x="1068972" y="1603935"/>
                </a:cubicBezTo>
                <a:cubicBezTo>
                  <a:pt x="1066832" y="1599169"/>
                  <a:pt x="1061580" y="1597807"/>
                  <a:pt x="1058565" y="1599558"/>
                </a:cubicBezTo>
                <a:cubicBezTo>
                  <a:pt x="1055550" y="1601309"/>
                  <a:pt x="1053799" y="1598682"/>
                  <a:pt x="1051659" y="1596057"/>
                </a:cubicBezTo>
                <a:cubicBezTo>
                  <a:pt x="1049519" y="1593430"/>
                  <a:pt x="1042613" y="1592555"/>
                  <a:pt x="1044754" y="1598196"/>
                </a:cubicBezTo>
                <a:cubicBezTo>
                  <a:pt x="1046893" y="1603838"/>
                  <a:pt x="1051270" y="1620372"/>
                  <a:pt x="1051270" y="1627279"/>
                </a:cubicBezTo>
                <a:cubicBezTo>
                  <a:pt x="1051270" y="1634185"/>
                  <a:pt x="1055550" y="1639437"/>
                  <a:pt x="1062066" y="1642453"/>
                </a:cubicBezTo>
                <a:cubicBezTo>
                  <a:pt x="1068584" y="1645468"/>
                  <a:pt x="1073738" y="1645078"/>
                  <a:pt x="1077240" y="1648970"/>
                </a:cubicBezTo>
                <a:cubicBezTo>
                  <a:pt x="1080741" y="1652860"/>
                  <a:pt x="1071209" y="1656751"/>
                  <a:pt x="1075101" y="1659377"/>
                </a:cubicBezTo>
                <a:cubicBezTo>
                  <a:pt x="1079088" y="1662003"/>
                  <a:pt x="1085119" y="1670270"/>
                  <a:pt x="1090760" y="1680678"/>
                </a:cubicBezTo>
                <a:cubicBezTo>
                  <a:pt x="1096401" y="1691085"/>
                  <a:pt x="1109824" y="1700618"/>
                  <a:pt x="1112451" y="1710150"/>
                </a:cubicBezTo>
                <a:cubicBezTo>
                  <a:pt x="1114979" y="1719682"/>
                  <a:pt x="1119745" y="1732618"/>
                  <a:pt x="1124997" y="1737870"/>
                </a:cubicBezTo>
                <a:cubicBezTo>
                  <a:pt x="1130153" y="1743026"/>
                  <a:pt x="1124609" y="1754308"/>
                  <a:pt x="1129764" y="1755184"/>
                </a:cubicBezTo>
                <a:cubicBezTo>
                  <a:pt x="1134919" y="1755962"/>
                  <a:pt x="1146202" y="1754698"/>
                  <a:pt x="1146202" y="1762090"/>
                </a:cubicBezTo>
                <a:cubicBezTo>
                  <a:pt x="1146202" y="1769385"/>
                  <a:pt x="1152718" y="1771135"/>
                  <a:pt x="1150579" y="1777652"/>
                </a:cubicBezTo>
                <a:cubicBezTo>
                  <a:pt x="1148439" y="1784170"/>
                  <a:pt x="1142310" y="1788449"/>
                  <a:pt x="1141047" y="1783683"/>
                </a:cubicBezTo>
                <a:cubicBezTo>
                  <a:pt x="1139782" y="1778917"/>
                  <a:pt x="1134141" y="1767635"/>
                  <a:pt x="1120231" y="1758491"/>
                </a:cubicBezTo>
                <a:cubicBezTo>
                  <a:pt x="1106322" y="1749445"/>
                  <a:pt x="1093289" y="1742053"/>
                  <a:pt x="1097667" y="1738552"/>
                </a:cubicBezTo>
                <a:cubicBezTo>
                  <a:pt x="1102043" y="1735050"/>
                  <a:pt x="1102820" y="1723768"/>
                  <a:pt x="1092025" y="1714235"/>
                </a:cubicBezTo>
                <a:cubicBezTo>
                  <a:pt x="1081228" y="1704703"/>
                  <a:pt x="1077726" y="1700326"/>
                  <a:pt x="1070821" y="1701201"/>
                </a:cubicBezTo>
                <a:cubicBezTo>
                  <a:pt x="1063817" y="1702077"/>
                  <a:pt x="1045628" y="1686903"/>
                  <a:pt x="1046503" y="1683012"/>
                </a:cubicBezTo>
                <a:cubicBezTo>
                  <a:pt x="1047380" y="1679122"/>
                  <a:pt x="1060899" y="1685639"/>
                  <a:pt x="1062164" y="1681748"/>
                </a:cubicBezTo>
                <a:cubicBezTo>
                  <a:pt x="1063428" y="1677857"/>
                  <a:pt x="1063428" y="1662684"/>
                  <a:pt x="1052632" y="1655778"/>
                </a:cubicBezTo>
                <a:cubicBezTo>
                  <a:pt x="1041738" y="1648774"/>
                  <a:pt x="1029190" y="1643133"/>
                  <a:pt x="1028315" y="1636228"/>
                </a:cubicBezTo>
                <a:cubicBezTo>
                  <a:pt x="1027536" y="1629322"/>
                  <a:pt x="1021021" y="1609382"/>
                  <a:pt x="1011877" y="1598099"/>
                </a:cubicBezTo>
                <a:cubicBezTo>
                  <a:pt x="1007111" y="1592166"/>
                  <a:pt x="1003902" y="1586816"/>
                  <a:pt x="1001567" y="1581855"/>
                </a:cubicBezTo>
                <a:close/>
                <a:moveTo>
                  <a:pt x="4859075" y="1572913"/>
                </a:moveTo>
                <a:lnTo>
                  <a:pt x="4856813" y="1580505"/>
                </a:lnTo>
                <a:cubicBezTo>
                  <a:pt x="4854102" y="1581952"/>
                  <a:pt x="4850235" y="1581952"/>
                  <a:pt x="4847560" y="1579618"/>
                </a:cubicBezTo>
                <a:cubicBezTo>
                  <a:pt x="4844837" y="1577283"/>
                  <a:pt x="4842891" y="1578426"/>
                  <a:pt x="4842016" y="1580639"/>
                </a:cubicBezTo>
                <a:lnTo>
                  <a:pt x="4842054" y="1580966"/>
                </a:lnTo>
                <a:lnTo>
                  <a:pt x="4847558" y="1579909"/>
                </a:lnTo>
                <a:cubicBezTo>
                  <a:pt x="4852908" y="1584578"/>
                  <a:pt x="4863024" y="1579909"/>
                  <a:pt x="4859133" y="1573004"/>
                </a:cubicBezTo>
                <a:close/>
                <a:moveTo>
                  <a:pt x="4203618" y="1568032"/>
                </a:moveTo>
                <a:lnTo>
                  <a:pt x="4209105" y="1573928"/>
                </a:lnTo>
                <a:cubicBezTo>
                  <a:pt x="4213920" y="1576821"/>
                  <a:pt x="4219512" y="1579132"/>
                  <a:pt x="4222236" y="1579521"/>
                </a:cubicBezTo>
                <a:lnTo>
                  <a:pt x="4227523" y="1584277"/>
                </a:lnTo>
                <a:lnTo>
                  <a:pt x="4227501" y="1584239"/>
                </a:lnTo>
                <a:cubicBezTo>
                  <a:pt x="4226249" y="1581832"/>
                  <a:pt x="4224717" y="1579716"/>
                  <a:pt x="4222042" y="1579327"/>
                </a:cubicBezTo>
                <a:cubicBezTo>
                  <a:pt x="4219367" y="1578938"/>
                  <a:pt x="4213774" y="1576628"/>
                  <a:pt x="4208947" y="1573734"/>
                </a:cubicBezTo>
                <a:close/>
                <a:moveTo>
                  <a:pt x="3993155" y="1563932"/>
                </a:moveTo>
                <a:lnTo>
                  <a:pt x="3993150" y="1563977"/>
                </a:lnTo>
                <a:lnTo>
                  <a:pt x="3993467" y="1564056"/>
                </a:lnTo>
                <a:lnTo>
                  <a:pt x="3995023" y="1570962"/>
                </a:lnTo>
                <a:lnTo>
                  <a:pt x="4012823" y="1580203"/>
                </a:lnTo>
                <a:cubicBezTo>
                  <a:pt x="4012823" y="1580203"/>
                  <a:pt x="4025954" y="1570962"/>
                  <a:pt x="4031401" y="1570184"/>
                </a:cubicBezTo>
                <a:cubicBezTo>
                  <a:pt x="4032423" y="1570038"/>
                  <a:pt x="4035608" y="1568676"/>
                  <a:pt x="4040070" y="1566561"/>
                </a:cubicBezTo>
                <a:lnTo>
                  <a:pt x="4043737" y="1564732"/>
                </a:lnTo>
                <a:lnTo>
                  <a:pt x="4031400" y="1570184"/>
                </a:lnTo>
                <a:cubicBezTo>
                  <a:pt x="4025954" y="1570962"/>
                  <a:pt x="4012823" y="1580202"/>
                  <a:pt x="4012823" y="1580202"/>
                </a:cubicBezTo>
                <a:lnTo>
                  <a:pt x="3995023" y="1570962"/>
                </a:lnTo>
                <a:lnTo>
                  <a:pt x="3993467" y="1564056"/>
                </a:lnTo>
                <a:close/>
                <a:moveTo>
                  <a:pt x="5843963" y="1555789"/>
                </a:moveTo>
                <a:cubicBezTo>
                  <a:pt x="5847283" y="1554914"/>
                  <a:pt x="5849593" y="1555497"/>
                  <a:pt x="5849885" y="1558123"/>
                </a:cubicBezTo>
                <a:cubicBezTo>
                  <a:pt x="5850468" y="1563279"/>
                  <a:pt x="5863210" y="1562209"/>
                  <a:pt x="5863210" y="1567948"/>
                </a:cubicBezTo>
                <a:cubicBezTo>
                  <a:pt x="5863210" y="1573783"/>
                  <a:pt x="5875855" y="1569698"/>
                  <a:pt x="5867295" y="1580787"/>
                </a:cubicBezTo>
                <a:cubicBezTo>
                  <a:pt x="5858639" y="1591777"/>
                  <a:pt x="5851051" y="1612592"/>
                  <a:pt x="5845314" y="1613760"/>
                </a:cubicBezTo>
                <a:cubicBezTo>
                  <a:pt x="5838505" y="1615121"/>
                  <a:pt x="5832572" y="1600434"/>
                  <a:pt x="5837824" y="1590027"/>
                </a:cubicBezTo>
                <a:cubicBezTo>
                  <a:pt x="5842978" y="1579619"/>
                  <a:pt x="5837240" y="1564057"/>
                  <a:pt x="5834906" y="1570379"/>
                </a:cubicBezTo>
                <a:cubicBezTo>
                  <a:pt x="5832572" y="1576702"/>
                  <a:pt x="5827416" y="1582440"/>
                  <a:pt x="5823915" y="1576117"/>
                </a:cubicBezTo>
                <a:cubicBezTo>
                  <a:pt x="5820414" y="1569698"/>
                  <a:pt x="5823331" y="1568531"/>
                  <a:pt x="5831988" y="1562209"/>
                </a:cubicBezTo>
                <a:cubicBezTo>
                  <a:pt x="5836316" y="1558999"/>
                  <a:pt x="5840644" y="1556665"/>
                  <a:pt x="5843963" y="1555789"/>
                </a:cubicBezTo>
                <a:close/>
                <a:moveTo>
                  <a:pt x="4677532" y="1553655"/>
                </a:moveTo>
                <a:lnTo>
                  <a:pt x="4677563" y="1553745"/>
                </a:lnTo>
                <a:lnTo>
                  <a:pt x="4681703" y="1560370"/>
                </a:lnTo>
                <a:lnTo>
                  <a:pt x="4681721" y="1560359"/>
                </a:lnTo>
                <a:close/>
                <a:moveTo>
                  <a:pt x="4007052" y="1543545"/>
                </a:moveTo>
                <a:lnTo>
                  <a:pt x="4000689" y="1551047"/>
                </a:lnTo>
                <a:lnTo>
                  <a:pt x="3997880" y="1555393"/>
                </a:lnTo>
                <a:lnTo>
                  <a:pt x="4000677" y="1551095"/>
                </a:lnTo>
                <a:close/>
                <a:moveTo>
                  <a:pt x="5913788" y="1540883"/>
                </a:moveTo>
                <a:cubicBezTo>
                  <a:pt x="5918409" y="1541151"/>
                  <a:pt x="5922737" y="1543291"/>
                  <a:pt x="5922737" y="1547619"/>
                </a:cubicBezTo>
                <a:cubicBezTo>
                  <a:pt x="5922737" y="1556275"/>
                  <a:pt x="5915150" y="1567850"/>
                  <a:pt x="5909412" y="1564932"/>
                </a:cubicBezTo>
                <a:cubicBezTo>
                  <a:pt x="5903673" y="1562111"/>
                  <a:pt x="5894433" y="1564446"/>
                  <a:pt x="5892682" y="1571352"/>
                </a:cubicBezTo>
                <a:cubicBezTo>
                  <a:pt x="5890931" y="1578355"/>
                  <a:pt x="5886845" y="1578355"/>
                  <a:pt x="5881691" y="1576604"/>
                </a:cubicBezTo>
                <a:cubicBezTo>
                  <a:pt x="5875077" y="1574464"/>
                  <a:pt x="5875368" y="1552385"/>
                  <a:pt x="5884608" y="1550634"/>
                </a:cubicBezTo>
                <a:cubicBezTo>
                  <a:pt x="5893849" y="1548883"/>
                  <a:pt x="5900755" y="1551704"/>
                  <a:pt x="5903089" y="1545381"/>
                </a:cubicBezTo>
                <a:cubicBezTo>
                  <a:pt x="5904257" y="1542221"/>
                  <a:pt x="5909168" y="1540616"/>
                  <a:pt x="5913788" y="1540883"/>
                </a:cubicBezTo>
                <a:close/>
                <a:moveTo>
                  <a:pt x="3461813" y="1538175"/>
                </a:moveTo>
                <a:lnTo>
                  <a:pt x="3455490" y="1543628"/>
                </a:lnTo>
                <a:lnTo>
                  <a:pt x="3455489" y="1543643"/>
                </a:lnTo>
                <a:lnTo>
                  <a:pt x="3461762" y="1538232"/>
                </a:lnTo>
                <a:close/>
                <a:moveTo>
                  <a:pt x="3998202" y="1527957"/>
                </a:moveTo>
                <a:lnTo>
                  <a:pt x="4009852" y="1533992"/>
                </a:lnTo>
                <a:lnTo>
                  <a:pt x="4009868" y="1533928"/>
                </a:lnTo>
                <a:close/>
                <a:moveTo>
                  <a:pt x="4815521" y="1525358"/>
                </a:moveTo>
                <a:lnTo>
                  <a:pt x="4812642" y="1529234"/>
                </a:lnTo>
                <a:cubicBezTo>
                  <a:pt x="4809626" y="1530790"/>
                  <a:pt x="4798732" y="1533026"/>
                  <a:pt x="4793382" y="1536918"/>
                </a:cubicBezTo>
                <a:cubicBezTo>
                  <a:pt x="4787936" y="1540808"/>
                  <a:pt x="4772471" y="1531568"/>
                  <a:pt x="4764009" y="1531568"/>
                </a:cubicBezTo>
                <a:cubicBezTo>
                  <a:pt x="4755546" y="1531568"/>
                  <a:pt x="4750100" y="1540030"/>
                  <a:pt x="4753990" y="1542364"/>
                </a:cubicBezTo>
                <a:cubicBezTo>
                  <a:pt x="4757881" y="1544601"/>
                  <a:pt x="4757102" y="1560845"/>
                  <a:pt x="4757102" y="1560845"/>
                </a:cubicBezTo>
                <a:cubicBezTo>
                  <a:pt x="4757102" y="1560845"/>
                  <a:pt x="4757759" y="1563677"/>
                  <a:pt x="4758944" y="1567134"/>
                </a:cubicBezTo>
                <a:lnTo>
                  <a:pt x="4759745" y="1568740"/>
                </a:lnTo>
                <a:lnTo>
                  <a:pt x="4760495" y="1570876"/>
                </a:lnTo>
                <a:lnTo>
                  <a:pt x="4763158" y="1575579"/>
                </a:lnTo>
                <a:lnTo>
                  <a:pt x="4763955" y="1577177"/>
                </a:lnTo>
                <a:lnTo>
                  <a:pt x="4764103" y="1577247"/>
                </a:lnTo>
                <a:lnTo>
                  <a:pt x="4763158" y="1575579"/>
                </a:lnTo>
                <a:lnTo>
                  <a:pt x="4759745" y="1568740"/>
                </a:lnTo>
                <a:lnTo>
                  <a:pt x="4758135" y="1564148"/>
                </a:lnTo>
                <a:cubicBezTo>
                  <a:pt x="4757589" y="1562293"/>
                  <a:pt x="4757297" y="1561040"/>
                  <a:pt x="4757297" y="1561040"/>
                </a:cubicBezTo>
                <a:cubicBezTo>
                  <a:pt x="4757297" y="1561040"/>
                  <a:pt x="4758075" y="1544893"/>
                  <a:pt x="4754184" y="1542560"/>
                </a:cubicBezTo>
                <a:cubicBezTo>
                  <a:pt x="4750294" y="1540225"/>
                  <a:pt x="4755741" y="1531762"/>
                  <a:pt x="4764203" y="1531762"/>
                </a:cubicBezTo>
                <a:cubicBezTo>
                  <a:pt x="4772763" y="1531762"/>
                  <a:pt x="4788228" y="1541003"/>
                  <a:pt x="4793578" y="1537112"/>
                </a:cubicBezTo>
                <a:cubicBezTo>
                  <a:pt x="4798928" y="1533320"/>
                  <a:pt x="4809724" y="1530985"/>
                  <a:pt x="4812836" y="1529428"/>
                </a:cubicBezTo>
                <a:close/>
                <a:moveTo>
                  <a:pt x="4877270" y="1524453"/>
                </a:moveTo>
                <a:lnTo>
                  <a:pt x="4869006" y="1537405"/>
                </a:lnTo>
                <a:cubicBezTo>
                  <a:pt x="4865042" y="1542512"/>
                  <a:pt x="4860592" y="1547180"/>
                  <a:pt x="4857771" y="1547812"/>
                </a:cubicBezTo>
                <a:lnTo>
                  <a:pt x="4849549" y="1548672"/>
                </a:lnTo>
                <a:lnTo>
                  <a:pt x="4848338" y="1555691"/>
                </a:lnTo>
                <a:lnTo>
                  <a:pt x="4848375" y="1555750"/>
                </a:lnTo>
                <a:lnTo>
                  <a:pt x="4849504" y="1548979"/>
                </a:lnTo>
                <a:cubicBezTo>
                  <a:pt x="4852616" y="1548881"/>
                  <a:pt x="4855729" y="1548590"/>
                  <a:pt x="4857869" y="1548104"/>
                </a:cubicBezTo>
                <a:cubicBezTo>
                  <a:pt x="4863510" y="1546742"/>
                  <a:pt x="4875668" y="1529429"/>
                  <a:pt x="4877419" y="1524662"/>
                </a:cubicBezTo>
                <a:close/>
                <a:moveTo>
                  <a:pt x="4819520" y="1517446"/>
                </a:moveTo>
                <a:lnTo>
                  <a:pt x="4816716" y="1523548"/>
                </a:lnTo>
                <a:lnTo>
                  <a:pt x="4817809" y="1521891"/>
                </a:lnTo>
                <a:lnTo>
                  <a:pt x="4819667" y="1517524"/>
                </a:lnTo>
                <a:close/>
                <a:moveTo>
                  <a:pt x="4828781" y="1515426"/>
                </a:moveTo>
                <a:lnTo>
                  <a:pt x="4835646" y="1523579"/>
                </a:lnTo>
                <a:lnTo>
                  <a:pt x="4832726" y="1518683"/>
                </a:lnTo>
                <a:lnTo>
                  <a:pt x="4832677" y="1518729"/>
                </a:lnTo>
                <a:close/>
                <a:moveTo>
                  <a:pt x="3770242" y="1509782"/>
                </a:moveTo>
                <a:cubicBezTo>
                  <a:pt x="3775689" y="1515034"/>
                  <a:pt x="3796504" y="1510657"/>
                  <a:pt x="3801172" y="1513284"/>
                </a:cubicBezTo>
                <a:cubicBezTo>
                  <a:pt x="3805841" y="1515909"/>
                  <a:pt x="3813039" y="1511338"/>
                  <a:pt x="3813331" y="1514061"/>
                </a:cubicBezTo>
                <a:cubicBezTo>
                  <a:pt x="3813526" y="1516980"/>
                  <a:pt x="3798255" y="1522426"/>
                  <a:pt x="3786972" y="1522134"/>
                </a:cubicBezTo>
                <a:cubicBezTo>
                  <a:pt x="3775689" y="1521842"/>
                  <a:pt x="3765282" y="1515812"/>
                  <a:pt x="3758376" y="1514645"/>
                </a:cubicBezTo>
                <a:cubicBezTo>
                  <a:pt x="3753512" y="1513867"/>
                  <a:pt x="3764697" y="1504529"/>
                  <a:pt x="3770242" y="1509782"/>
                </a:cubicBezTo>
                <a:close/>
                <a:moveTo>
                  <a:pt x="3974294" y="1504735"/>
                </a:moveTo>
                <a:cubicBezTo>
                  <a:pt x="3974647" y="1505817"/>
                  <a:pt x="3973625" y="1507690"/>
                  <a:pt x="3970318" y="1509003"/>
                </a:cubicBezTo>
                <a:cubicBezTo>
                  <a:pt x="3963704" y="1511630"/>
                  <a:pt x="3959327" y="1518243"/>
                  <a:pt x="3959911" y="1521453"/>
                </a:cubicBezTo>
                <a:cubicBezTo>
                  <a:pt x="3960494" y="1524566"/>
                  <a:pt x="3943764" y="1533515"/>
                  <a:pt x="3933356" y="1527484"/>
                </a:cubicBezTo>
                <a:cubicBezTo>
                  <a:pt x="3925187" y="1522718"/>
                  <a:pt x="3929272" y="1514159"/>
                  <a:pt x="3942306" y="1513574"/>
                </a:cubicBezTo>
                <a:cubicBezTo>
                  <a:pt x="3955242" y="1512991"/>
                  <a:pt x="3965650" y="1509003"/>
                  <a:pt x="3970027" y="1505209"/>
                </a:cubicBezTo>
                <a:cubicBezTo>
                  <a:pt x="3972215" y="1503361"/>
                  <a:pt x="3973942" y="1503653"/>
                  <a:pt x="3974294" y="1504735"/>
                </a:cubicBezTo>
                <a:close/>
                <a:moveTo>
                  <a:pt x="4184509" y="1498439"/>
                </a:moveTo>
                <a:lnTo>
                  <a:pt x="4184545" y="1498510"/>
                </a:lnTo>
                <a:cubicBezTo>
                  <a:pt x="4186758" y="1500735"/>
                  <a:pt x="4189457" y="1502291"/>
                  <a:pt x="4191402" y="1502291"/>
                </a:cubicBezTo>
                <a:lnTo>
                  <a:pt x="4198893" y="1509023"/>
                </a:lnTo>
                <a:lnTo>
                  <a:pt x="4198893" y="1509004"/>
                </a:lnTo>
                <a:cubicBezTo>
                  <a:pt x="4200449" y="1504431"/>
                  <a:pt x="4195099" y="1502098"/>
                  <a:pt x="4191209" y="1502098"/>
                </a:cubicBezTo>
                <a:close/>
                <a:moveTo>
                  <a:pt x="4567195" y="1495899"/>
                </a:moveTo>
                <a:lnTo>
                  <a:pt x="4552356" y="1503642"/>
                </a:lnTo>
                <a:cubicBezTo>
                  <a:pt x="4545596" y="1505672"/>
                  <a:pt x="4539225" y="1507788"/>
                  <a:pt x="4539614" y="1512019"/>
                </a:cubicBezTo>
                <a:lnTo>
                  <a:pt x="4539388" y="1512267"/>
                </a:lnTo>
                <a:lnTo>
                  <a:pt x="4552066" y="1503859"/>
                </a:lnTo>
                <a:cubicBezTo>
                  <a:pt x="4558825" y="1501829"/>
                  <a:pt x="4565975" y="1499908"/>
                  <a:pt x="4567142" y="1496066"/>
                </a:cubicBezTo>
                <a:close/>
                <a:moveTo>
                  <a:pt x="4794445" y="1494698"/>
                </a:moveTo>
                <a:lnTo>
                  <a:pt x="4795936" y="1501051"/>
                </a:lnTo>
                <a:lnTo>
                  <a:pt x="4795942" y="1501056"/>
                </a:lnTo>
                <a:lnTo>
                  <a:pt x="4794451" y="1494704"/>
                </a:lnTo>
                <a:close/>
                <a:moveTo>
                  <a:pt x="4012906" y="1487078"/>
                </a:moveTo>
                <a:lnTo>
                  <a:pt x="4011170" y="1490231"/>
                </a:lnTo>
                <a:lnTo>
                  <a:pt x="4009663" y="1497564"/>
                </a:lnTo>
                <a:lnTo>
                  <a:pt x="4009807" y="1497477"/>
                </a:lnTo>
                <a:cubicBezTo>
                  <a:pt x="4011120" y="1494729"/>
                  <a:pt x="4011023" y="1491739"/>
                  <a:pt x="4011363" y="1489939"/>
                </a:cubicBezTo>
                <a:close/>
                <a:moveTo>
                  <a:pt x="4770537" y="1480934"/>
                </a:moveTo>
                <a:lnTo>
                  <a:pt x="4770623" y="1480990"/>
                </a:lnTo>
                <a:lnTo>
                  <a:pt x="4770680" y="1480979"/>
                </a:lnTo>
                <a:close/>
                <a:moveTo>
                  <a:pt x="4777192" y="1479831"/>
                </a:moveTo>
                <a:lnTo>
                  <a:pt x="4776689" y="1479921"/>
                </a:lnTo>
                <a:lnTo>
                  <a:pt x="4777004" y="1480153"/>
                </a:lnTo>
                <a:lnTo>
                  <a:pt x="4777236" y="1480114"/>
                </a:lnTo>
                <a:close/>
                <a:moveTo>
                  <a:pt x="4127169" y="1474961"/>
                </a:moveTo>
                <a:lnTo>
                  <a:pt x="4126878" y="1475181"/>
                </a:lnTo>
                <a:lnTo>
                  <a:pt x="4127110" y="1475252"/>
                </a:lnTo>
                <a:lnTo>
                  <a:pt x="4115535" y="1483714"/>
                </a:lnTo>
                <a:cubicBezTo>
                  <a:pt x="4115535" y="1483714"/>
                  <a:pt x="4105516" y="1486729"/>
                  <a:pt x="4103183" y="1492954"/>
                </a:cubicBezTo>
                <a:cubicBezTo>
                  <a:pt x="4100849" y="1499179"/>
                  <a:pt x="4107851" y="1505307"/>
                  <a:pt x="4104739" y="1509198"/>
                </a:cubicBezTo>
                <a:cubicBezTo>
                  <a:pt x="4101626" y="1513088"/>
                  <a:pt x="4102404" y="1521550"/>
                  <a:pt x="4103183" y="1524663"/>
                </a:cubicBezTo>
                <a:cubicBezTo>
                  <a:pt x="4103960" y="1527775"/>
                  <a:pt x="4098514" y="1536238"/>
                  <a:pt x="4098514" y="1536238"/>
                </a:cubicBezTo>
                <a:cubicBezTo>
                  <a:pt x="4098514" y="1536238"/>
                  <a:pt x="4083073" y="1544530"/>
                  <a:pt x="4066963" y="1552919"/>
                </a:cubicBezTo>
                <a:lnTo>
                  <a:pt x="4046276" y="1563465"/>
                </a:lnTo>
                <a:lnTo>
                  <a:pt x="4056399" y="1558414"/>
                </a:lnTo>
                <a:cubicBezTo>
                  <a:pt x="4056690" y="1561916"/>
                  <a:pt x="4057177" y="1565418"/>
                  <a:pt x="4057761" y="1568141"/>
                </a:cubicBezTo>
                <a:lnTo>
                  <a:pt x="4062302" y="1587177"/>
                </a:lnTo>
                <a:lnTo>
                  <a:pt x="4062806" y="1587160"/>
                </a:lnTo>
                <a:lnTo>
                  <a:pt x="4058245" y="1568043"/>
                </a:lnTo>
                <a:cubicBezTo>
                  <a:pt x="4057564" y="1565417"/>
                  <a:pt x="4057078" y="1562013"/>
                  <a:pt x="4056689" y="1558413"/>
                </a:cubicBezTo>
                <a:cubicBezTo>
                  <a:pt x="4075851" y="1548590"/>
                  <a:pt x="4098805" y="1536237"/>
                  <a:pt x="4098805" y="1536237"/>
                </a:cubicBezTo>
                <a:cubicBezTo>
                  <a:pt x="4098805" y="1536237"/>
                  <a:pt x="4104252" y="1527775"/>
                  <a:pt x="4103474" y="1524662"/>
                </a:cubicBezTo>
                <a:cubicBezTo>
                  <a:pt x="4102696" y="1521550"/>
                  <a:pt x="4101918" y="1513088"/>
                  <a:pt x="4105031" y="1509197"/>
                </a:cubicBezTo>
                <a:cubicBezTo>
                  <a:pt x="4108143" y="1505306"/>
                  <a:pt x="4101139" y="1499179"/>
                  <a:pt x="4103474" y="1492954"/>
                </a:cubicBezTo>
                <a:cubicBezTo>
                  <a:pt x="4105808" y="1486825"/>
                  <a:pt x="4115827" y="1483713"/>
                  <a:pt x="4115827" y="1483713"/>
                </a:cubicBezTo>
                <a:lnTo>
                  <a:pt x="4127402" y="1475251"/>
                </a:lnTo>
                <a:lnTo>
                  <a:pt x="4127012" y="1475154"/>
                </a:lnTo>
                <a:close/>
                <a:moveTo>
                  <a:pt x="4749515" y="1471264"/>
                </a:moveTo>
                <a:cubicBezTo>
                  <a:pt x="4746013" y="1469221"/>
                  <a:pt x="4735703" y="1478559"/>
                  <a:pt x="4727922" y="1485173"/>
                </a:cubicBezTo>
                <a:cubicBezTo>
                  <a:pt x="4724226" y="1486340"/>
                  <a:pt x="4720627" y="1487800"/>
                  <a:pt x="4717515" y="1488675"/>
                </a:cubicBezTo>
                <a:lnTo>
                  <a:pt x="4708485" y="1488200"/>
                </a:lnTo>
                <a:lnTo>
                  <a:pt x="4708469" y="1488382"/>
                </a:lnTo>
                <a:cubicBezTo>
                  <a:pt x="4710317" y="1490425"/>
                  <a:pt x="4713721" y="1490036"/>
                  <a:pt x="4718001" y="1488771"/>
                </a:cubicBezTo>
                <a:cubicBezTo>
                  <a:pt x="4721017" y="1487896"/>
                  <a:pt x="4724517" y="1486534"/>
                  <a:pt x="4728117" y="1485367"/>
                </a:cubicBezTo>
                <a:cubicBezTo>
                  <a:pt x="4735800" y="1478656"/>
                  <a:pt x="4746111" y="1469318"/>
                  <a:pt x="4749515" y="1471360"/>
                </a:cubicBezTo>
                <a:cubicBezTo>
                  <a:pt x="4753795" y="1473889"/>
                  <a:pt x="4752919" y="1477391"/>
                  <a:pt x="4757005" y="1476808"/>
                </a:cubicBezTo>
                <a:lnTo>
                  <a:pt x="4757880" y="1476985"/>
                </a:lnTo>
                <a:lnTo>
                  <a:pt x="4757005" y="1476711"/>
                </a:lnTo>
                <a:cubicBezTo>
                  <a:pt x="4753016" y="1477392"/>
                  <a:pt x="4753892" y="1473890"/>
                  <a:pt x="4749515" y="1471264"/>
                </a:cubicBezTo>
                <a:close/>
                <a:moveTo>
                  <a:pt x="4594472" y="1467179"/>
                </a:moveTo>
                <a:cubicBezTo>
                  <a:pt x="4589026" y="1466401"/>
                  <a:pt x="4585135" y="1478754"/>
                  <a:pt x="4579007" y="1476420"/>
                </a:cubicBezTo>
                <a:lnTo>
                  <a:pt x="4575207" y="1479560"/>
                </a:lnTo>
                <a:lnTo>
                  <a:pt x="4578716" y="1476710"/>
                </a:lnTo>
                <a:cubicBezTo>
                  <a:pt x="4584941" y="1479044"/>
                  <a:pt x="4588735" y="1466692"/>
                  <a:pt x="4594182" y="1467470"/>
                </a:cubicBezTo>
                <a:cubicBezTo>
                  <a:pt x="4596905" y="1467859"/>
                  <a:pt x="4599239" y="1469221"/>
                  <a:pt x="4601756" y="1470194"/>
                </a:cubicBezTo>
                <a:lnTo>
                  <a:pt x="4608135" y="1470480"/>
                </a:lnTo>
                <a:close/>
                <a:moveTo>
                  <a:pt x="4636551" y="1466443"/>
                </a:moveTo>
                <a:lnTo>
                  <a:pt x="4636274" y="1466789"/>
                </a:lnTo>
                <a:lnTo>
                  <a:pt x="4634099" y="1479696"/>
                </a:lnTo>
                <a:lnTo>
                  <a:pt x="4636055" y="1480661"/>
                </a:lnTo>
                <a:lnTo>
                  <a:pt x="4636551" y="1480664"/>
                </a:lnTo>
                <a:lnTo>
                  <a:pt x="4634352" y="1479531"/>
                </a:lnTo>
                <a:close/>
                <a:moveTo>
                  <a:pt x="3569873" y="1452006"/>
                </a:moveTo>
                <a:cubicBezTo>
                  <a:pt x="3576877" y="1455508"/>
                  <a:pt x="3581740" y="1454633"/>
                  <a:pt x="3593607" y="1452006"/>
                </a:cubicBezTo>
                <a:cubicBezTo>
                  <a:pt x="3605473" y="1449380"/>
                  <a:pt x="3610044" y="1451714"/>
                  <a:pt x="3609267" y="1453174"/>
                </a:cubicBezTo>
                <a:cubicBezTo>
                  <a:pt x="3608390" y="1454633"/>
                  <a:pt x="3599734" y="1463581"/>
                  <a:pt x="3601194" y="1471362"/>
                </a:cubicBezTo>
                <a:cubicBezTo>
                  <a:pt x="3602555" y="1479144"/>
                  <a:pt x="3601972" y="1484979"/>
                  <a:pt x="3595940" y="1484687"/>
                </a:cubicBezTo>
                <a:cubicBezTo>
                  <a:pt x="3589911" y="1484396"/>
                  <a:pt x="3588160" y="1474572"/>
                  <a:pt x="3573667" y="1470779"/>
                </a:cubicBezTo>
                <a:cubicBezTo>
                  <a:pt x="3559175" y="1466985"/>
                  <a:pt x="3554602" y="1462997"/>
                  <a:pt x="3553436" y="1459787"/>
                </a:cubicBezTo>
                <a:cubicBezTo>
                  <a:pt x="3551685" y="1455216"/>
                  <a:pt x="3562967" y="1448505"/>
                  <a:pt x="3569873" y="1452006"/>
                </a:cubicBezTo>
                <a:close/>
                <a:moveTo>
                  <a:pt x="4413364" y="1451240"/>
                </a:moveTo>
                <a:cubicBezTo>
                  <a:pt x="4408451" y="1451033"/>
                  <a:pt x="4403539" y="1451762"/>
                  <a:pt x="4402081" y="1453756"/>
                </a:cubicBezTo>
                <a:cubicBezTo>
                  <a:pt x="4399163" y="1457841"/>
                  <a:pt x="4393424" y="1455507"/>
                  <a:pt x="4388172" y="1455507"/>
                </a:cubicBezTo>
                <a:cubicBezTo>
                  <a:pt x="4385594" y="1455507"/>
                  <a:pt x="4381995" y="1457549"/>
                  <a:pt x="4378676" y="1460091"/>
                </a:cubicBezTo>
                <a:lnTo>
                  <a:pt x="4378517" y="1460244"/>
                </a:lnTo>
                <a:lnTo>
                  <a:pt x="4388075" y="1455702"/>
                </a:lnTo>
                <a:cubicBezTo>
                  <a:pt x="4393327" y="1455702"/>
                  <a:pt x="4399066" y="1458035"/>
                  <a:pt x="4401985" y="1453951"/>
                </a:cubicBezTo>
                <a:cubicBezTo>
                  <a:pt x="4404902" y="1449866"/>
                  <a:pt x="4421633" y="1451033"/>
                  <a:pt x="4424550" y="1454535"/>
                </a:cubicBezTo>
                <a:cubicBezTo>
                  <a:pt x="4427469" y="1457939"/>
                  <a:pt x="4436708" y="1460856"/>
                  <a:pt x="4439043" y="1460856"/>
                </a:cubicBezTo>
                <a:cubicBezTo>
                  <a:pt x="4441377" y="1460856"/>
                  <a:pt x="4442544" y="1466108"/>
                  <a:pt x="4448283" y="1465525"/>
                </a:cubicBezTo>
                <a:cubicBezTo>
                  <a:pt x="4454021" y="1465039"/>
                  <a:pt x="4465013" y="1467276"/>
                  <a:pt x="4465013" y="1470777"/>
                </a:cubicBezTo>
                <a:cubicBezTo>
                  <a:pt x="4465013" y="1474182"/>
                  <a:pt x="4469001" y="1477683"/>
                  <a:pt x="4473669" y="1477683"/>
                </a:cubicBezTo>
                <a:cubicBezTo>
                  <a:pt x="4478338" y="1477683"/>
                  <a:pt x="4482326" y="1489258"/>
                  <a:pt x="4486995" y="1488675"/>
                </a:cubicBezTo>
                <a:cubicBezTo>
                  <a:pt x="4491665" y="1488091"/>
                  <a:pt x="4500904" y="1488091"/>
                  <a:pt x="4500904" y="1491010"/>
                </a:cubicBezTo>
                <a:cubicBezTo>
                  <a:pt x="4500904" y="1493441"/>
                  <a:pt x="4501779" y="1507156"/>
                  <a:pt x="4504405" y="1514937"/>
                </a:cubicBezTo>
                <a:lnTo>
                  <a:pt x="4500041" y="1523764"/>
                </a:lnTo>
                <a:lnTo>
                  <a:pt x="4508394" y="1514644"/>
                </a:lnTo>
                <a:cubicBezTo>
                  <a:pt x="4510728" y="1516200"/>
                  <a:pt x="4520746" y="1513088"/>
                  <a:pt x="4522302" y="1518534"/>
                </a:cubicBezTo>
                <a:cubicBezTo>
                  <a:pt x="4523080" y="1521209"/>
                  <a:pt x="4527530" y="1521769"/>
                  <a:pt x="4531688" y="1520601"/>
                </a:cubicBezTo>
                <a:lnTo>
                  <a:pt x="4531904" y="1520367"/>
                </a:lnTo>
                <a:lnTo>
                  <a:pt x="4522593" y="1518244"/>
                </a:lnTo>
                <a:cubicBezTo>
                  <a:pt x="4521037" y="1512797"/>
                  <a:pt x="4511018" y="1515910"/>
                  <a:pt x="4508684" y="1514354"/>
                </a:cubicBezTo>
                <a:cubicBezTo>
                  <a:pt x="4507711" y="1513770"/>
                  <a:pt x="4506057" y="1513867"/>
                  <a:pt x="4504501" y="1514742"/>
                </a:cubicBezTo>
                <a:cubicBezTo>
                  <a:pt x="4501876" y="1506961"/>
                  <a:pt x="4501000" y="1493246"/>
                  <a:pt x="4501000" y="1490814"/>
                </a:cubicBezTo>
                <a:cubicBezTo>
                  <a:pt x="4501000" y="1487897"/>
                  <a:pt x="4491759" y="1487897"/>
                  <a:pt x="4487091" y="1488481"/>
                </a:cubicBezTo>
                <a:cubicBezTo>
                  <a:pt x="4482422" y="1489064"/>
                  <a:pt x="4478434" y="1477489"/>
                  <a:pt x="4473765" y="1477489"/>
                </a:cubicBezTo>
                <a:cubicBezTo>
                  <a:pt x="4469194" y="1477489"/>
                  <a:pt x="4465109" y="1474085"/>
                  <a:pt x="4465109" y="1470583"/>
                </a:cubicBezTo>
                <a:cubicBezTo>
                  <a:pt x="4465109" y="1467081"/>
                  <a:pt x="4454117" y="1464747"/>
                  <a:pt x="4448379" y="1465331"/>
                </a:cubicBezTo>
                <a:cubicBezTo>
                  <a:pt x="4442640" y="1465818"/>
                  <a:pt x="4441473" y="1460662"/>
                  <a:pt x="4439139" y="1460662"/>
                </a:cubicBezTo>
                <a:cubicBezTo>
                  <a:pt x="4436804" y="1460662"/>
                  <a:pt x="4427564" y="1457841"/>
                  <a:pt x="4424646" y="1454339"/>
                </a:cubicBezTo>
                <a:cubicBezTo>
                  <a:pt x="4423187" y="1452589"/>
                  <a:pt x="4418275" y="1451446"/>
                  <a:pt x="4413364" y="1451240"/>
                </a:cubicBezTo>
                <a:close/>
                <a:moveTo>
                  <a:pt x="5799112" y="1448892"/>
                </a:moveTo>
                <a:cubicBezTo>
                  <a:pt x="5809325" y="1460077"/>
                  <a:pt x="5819829" y="1474085"/>
                  <a:pt x="5819343" y="1481769"/>
                </a:cubicBezTo>
                <a:cubicBezTo>
                  <a:pt x="5818565" y="1495095"/>
                  <a:pt x="5821677" y="1505697"/>
                  <a:pt x="5824596" y="1510074"/>
                </a:cubicBezTo>
                <a:cubicBezTo>
                  <a:pt x="5827514" y="1514353"/>
                  <a:pt x="5822067" y="1519897"/>
                  <a:pt x="5816523" y="1518439"/>
                </a:cubicBezTo>
                <a:cubicBezTo>
                  <a:pt x="5811075" y="1516980"/>
                  <a:pt x="5808158" y="1515520"/>
                  <a:pt x="5797458" y="1526512"/>
                </a:cubicBezTo>
                <a:cubicBezTo>
                  <a:pt x="5786760" y="1537503"/>
                  <a:pt x="5762151" y="1541588"/>
                  <a:pt x="5760108" y="1538670"/>
                </a:cubicBezTo>
                <a:cubicBezTo>
                  <a:pt x="5758066" y="1535753"/>
                  <a:pt x="5761762" y="1530208"/>
                  <a:pt x="5757191" y="1525637"/>
                </a:cubicBezTo>
                <a:cubicBezTo>
                  <a:pt x="5752522" y="1520968"/>
                  <a:pt x="5769349" y="1510852"/>
                  <a:pt x="5763512" y="1501903"/>
                </a:cubicBezTo>
                <a:cubicBezTo>
                  <a:pt x="5757774" y="1492954"/>
                  <a:pt x="5757774" y="1482547"/>
                  <a:pt x="5764389" y="1484006"/>
                </a:cubicBezTo>
                <a:cubicBezTo>
                  <a:pt x="5771100" y="1485465"/>
                  <a:pt x="5771585" y="1476225"/>
                  <a:pt x="5765556" y="1475641"/>
                </a:cubicBezTo>
                <a:cubicBezTo>
                  <a:pt x="5761178" y="1475252"/>
                  <a:pt x="5761664" y="1469027"/>
                  <a:pt x="5759428" y="1465331"/>
                </a:cubicBezTo>
                <a:cubicBezTo>
                  <a:pt x="5763901" y="1461731"/>
                  <a:pt x="5769154" y="1458425"/>
                  <a:pt x="5770905" y="1456673"/>
                </a:cubicBezTo>
                <a:cubicBezTo>
                  <a:pt x="5774018" y="1453658"/>
                  <a:pt x="5781701" y="1452881"/>
                  <a:pt x="5788802" y="1452783"/>
                </a:cubicBezTo>
                <a:cubicBezTo>
                  <a:pt x="5793081" y="1452783"/>
                  <a:pt x="5795902" y="1451421"/>
                  <a:pt x="5799112" y="1448892"/>
                </a:cubicBezTo>
                <a:close/>
                <a:moveTo>
                  <a:pt x="4699811" y="1448796"/>
                </a:moveTo>
                <a:cubicBezTo>
                  <a:pt x="4692906" y="1448017"/>
                  <a:pt x="4682109" y="1460370"/>
                  <a:pt x="4682109" y="1465817"/>
                </a:cubicBezTo>
                <a:cubicBezTo>
                  <a:pt x="4682109" y="1471167"/>
                  <a:pt x="4663531" y="1469610"/>
                  <a:pt x="4663531" y="1475058"/>
                </a:cubicBezTo>
                <a:cubicBezTo>
                  <a:pt x="4663531" y="1480504"/>
                  <a:pt x="4646608" y="1474279"/>
                  <a:pt x="4643494" y="1480504"/>
                </a:cubicBezTo>
                <a:lnTo>
                  <a:pt x="4643086" y="1480695"/>
                </a:lnTo>
                <a:lnTo>
                  <a:pt x="4643689" y="1480698"/>
                </a:lnTo>
                <a:cubicBezTo>
                  <a:pt x="4646705" y="1474473"/>
                  <a:pt x="4663727" y="1480698"/>
                  <a:pt x="4663727" y="1475252"/>
                </a:cubicBezTo>
                <a:cubicBezTo>
                  <a:pt x="4663727" y="1469902"/>
                  <a:pt x="4682304" y="1471360"/>
                  <a:pt x="4682304" y="1466011"/>
                </a:cubicBezTo>
                <a:cubicBezTo>
                  <a:pt x="4682304" y="1463288"/>
                  <a:pt x="4685003" y="1458838"/>
                  <a:pt x="4688566" y="1455166"/>
                </a:cubicBezTo>
                <a:lnTo>
                  <a:pt x="4699923" y="1449034"/>
                </a:lnTo>
                <a:close/>
                <a:moveTo>
                  <a:pt x="3164081" y="1447046"/>
                </a:moveTo>
                <a:lnTo>
                  <a:pt x="3164080" y="1447142"/>
                </a:lnTo>
                <a:lnTo>
                  <a:pt x="3169897" y="1452271"/>
                </a:lnTo>
                <a:lnTo>
                  <a:pt x="3169905" y="1452249"/>
                </a:lnTo>
                <a:close/>
                <a:moveTo>
                  <a:pt x="3164574" y="1440703"/>
                </a:moveTo>
                <a:lnTo>
                  <a:pt x="3164153" y="1441087"/>
                </a:lnTo>
                <a:lnTo>
                  <a:pt x="3164082" y="1446993"/>
                </a:lnTo>
                <a:lnTo>
                  <a:pt x="3164227" y="1441027"/>
                </a:lnTo>
                <a:close/>
                <a:moveTo>
                  <a:pt x="4628056" y="1426956"/>
                </a:moveTo>
                <a:lnTo>
                  <a:pt x="4627641" y="1427201"/>
                </a:lnTo>
                <a:cubicBezTo>
                  <a:pt x="4626474" y="1432357"/>
                  <a:pt x="4640966" y="1435858"/>
                  <a:pt x="4639799" y="1442180"/>
                </a:cubicBezTo>
                <a:cubicBezTo>
                  <a:pt x="4639216" y="1445342"/>
                  <a:pt x="4641113" y="1448649"/>
                  <a:pt x="4642499" y="1451676"/>
                </a:cubicBezTo>
                <a:lnTo>
                  <a:pt x="4642136" y="1459463"/>
                </a:lnTo>
                <a:lnTo>
                  <a:pt x="4642425" y="1459106"/>
                </a:lnTo>
                <a:cubicBezTo>
                  <a:pt x="4647580" y="1455118"/>
                  <a:pt x="4638923" y="1448212"/>
                  <a:pt x="4640090" y="1441792"/>
                </a:cubicBezTo>
                <a:cubicBezTo>
                  <a:pt x="4640674" y="1438631"/>
                  <a:pt x="4637343" y="1436175"/>
                  <a:pt x="4634012" y="1433865"/>
                </a:cubicBezTo>
                <a:close/>
                <a:moveTo>
                  <a:pt x="4163554" y="1422349"/>
                </a:moveTo>
                <a:lnTo>
                  <a:pt x="4163392" y="1422728"/>
                </a:lnTo>
                <a:cubicBezTo>
                  <a:pt x="4158723" y="1422728"/>
                  <a:pt x="4162613" y="1435858"/>
                  <a:pt x="4164169" y="1438971"/>
                </a:cubicBezTo>
                <a:cubicBezTo>
                  <a:pt x="4165726" y="1442083"/>
                  <a:pt x="4161057" y="1459008"/>
                  <a:pt x="4164169" y="1459786"/>
                </a:cubicBezTo>
                <a:cubicBezTo>
                  <a:pt x="4167185" y="1460564"/>
                  <a:pt x="4174188" y="1472917"/>
                  <a:pt x="4173215" y="1475543"/>
                </a:cubicBezTo>
                <a:lnTo>
                  <a:pt x="4170408" y="1478680"/>
                </a:lnTo>
                <a:lnTo>
                  <a:pt x="4170547" y="1478730"/>
                </a:lnTo>
                <a:lnTo>
                  <a:pt x="4173634" y="1475324"/>
                </a:lnTo>
                <a:lnTo>
                  <a:pt x="4173506" y="1475058"/>
                </a:lnTo>
                <a:cubicBezTo>
                  <a:pt x="4174284" y="1472723"/>
                  <a:pt x="4167378" y="1460370"/>
                  <a:pt x="4164267" y="1459592"/>
                </a:cubicBezTo>
                <a:cubicBezTo>
                  <a:pt x="4161153" y="1458814"/>
                  <a:pt x="4165823" y="1441889"/>
                  <a:pt x="4164267" y="1438777"/>
                </a:cubicBezTo>
                <a:cubicBezTo>
                  <a:pt x="4162709" y="1435664"/>
                  <a:pt x="4158819" y="1422533"/>
                  <a:pt x="4163488" y="1422533"/>
                </a:cubicBezTo>
                <a:close/>
                <a:moveTo>
                  <a:pt x="3161919" y="1420073"/>
                </a:moveTo>
                <a:lnTo>
                  <a:pt x="3161904" y="1420077"/>
                </a:lnTo>
                <a:cubicBezTo>
                  <a:pt x="3160579" y="1421293"/>
                  <a:pt x="3160579" y="1423214"/>
                  <a:pt x="3163399" y="1426035"/>
                </a:cubicBezTo>
                <a:lnTo>
                  <a:pt x="3169007" y="1436573"/>
                </a:lnTo>
                <a:lnTo>
                  <a:pt x="3169042" y="1436541"/>
                </a:lnTo>
                <a:cubicBezTo>
                  <a:pt x="3173224" y="1436541"/>
                  <a:pt x="3169042" y="1431580"/>
                  <a:pt x="3163400" y="1425939"/>
                </a:cubicBezTo>
                <a:close/>
                <a:moveTo>
                  <a:pt x="4232733" y="1419028"/>
                </a:moveTo>
                <a:lnTo>
                  <a:pt x="4215884" y="1429444"/>
                </a:lnTo>
                <a:lnTo>
                  <a:pt x="4217713" y="1428965"/>
                </a:lnTo>
                <a:close/>
                <a:moveTo>
                  <a:pt x="4649509" y="1413595"/>
                </a:moveTo>
                <a:lnTo>
                  <a:pt x="4649283" y="1413925"/>
                </a:lnTo>
                <a:lnTo>
                  <a:pt x="4646302" y="1419933"/>
                </a:lnTo>
                <a:lnTo>
                  <a:pt x="4646413" y="1419908"/>
                </a:lnTo>
                <a:close/>
                <a:moveTo>
                  <a:pt x="4170731" y="1412893"/>
                </a:moveTo>
                <a:lnTo>
                  <a:pt x="4176181" y="1418984"/>
                </a:lnTo>
                <a:lnTo>
                  <a:pt x="4180595" y="1425251"/>
                </a:lnTo>
                <a:lnTo>
                  <a:pt x="4175451" y="1416990"/>
                </a:lnTo>
                <a:cubicBezTo>
                  <a:pt x="4179440" y="1417866"/>
                  <a:pt x="4183136" y="1420589"/>
                  <a:pt x="4184984" y="1421464"/>
                </a:cubicBezTo>
                <a:cubicBezTo>
                  <a:pt x="4187513" y="1422632"/>
                  <a:pt x="4189166" y="1419324"/>
                  <a:pt x="4194127" y="1424772"/>
                </a:cubicBezTo>
                <a:lnTo>
                  <a:pt x="4197897" y="1434154"/>
                </a:lnTo>
                <a:lnTo>
                  <a:pt x="4198020" y="1434122"/>
                </a:lnTo>
                <a:lnTo>
                  <a:pt x="4194223" y="1424674"/>
                </a:lnTo>
                <a:cubicBezTo>
                  <a:pt x="4189263" y="1419129"/>
                  <a:pt x="4187609" y="1422437"/>
                  <a:pt x="4185080" y="1421366"/>
                </a:cubicBezTo>
                <a:cubicBezTo>
                  <a:pt x="4183232" y="1420589"/>
                  <a:pt x="4179634" y="1417864"/>
                  <a:pt x="4175548" y="1416893"/>
                </a:cubicBezTo>
                <a:close/>
                <a:moveTo>
                  <a:pt x="3369132" y="1412275"/>
                </a:moveTo>
                <a:cubicBezTo>
                  <a:pt x="3371131" y="1412418"/>
                  <a:pt x="3372644" y="1413464"/>
                  <a:pt x="3373009" y="1415920"/>
                </a:cubicBezTo>
                <a:cubicBezTo>
                  <a:pt x="3374468" y="1425743"/>
                  <a:pt x="3364644" y="1427495"/>
                  <a:pt x="3355987" y="1421658"/>
                </a:cubicBezTo>
                <a:cubicBezTo>
                  <a:pt x="3352778" y="1419543"/>
                  <a:pt x="3363137" y="1411847"/>
                  <a:pt x="3369132" y="1412275"/>
                </a:cubicBezTo>
                <a:close/>
                <a:moveTo>
                  <a:pt x="4652479" y="1409286"/>
                </a:moveTo>
                <a:lnTo>
                  <a:pt x="4652444" y="1409305"/>
                </a:lnTo>
                <a:lnTo>
                  <a:pt x="4650557" y="1412063"/>
                </a:lnTo>
                <a:close/>
                <a:moveTo>
                  <a:pt x="4677440" y="1407944"/>
                </a:moveTo>
                <a:cubicBezTo>
                  <a:pt x="4671994" y="1407165"/>
                  <a:pt x="4662754" y="1415627"/>
                  <a:pt x="4663531" y="1419518"/>
                </a:cubicBezTo>
                <a:lnTo>
                  <a:pt x="4664076" y="1419559"/>
                </a:lnTo>
                <a:lnTo>
                  <a:pt x="4668542" y="1412273"/>
                </a:lnTo>
                <a:cubicBezTo>
                  <a:pt x="4671435" y="1409769"/>
                  <a:pt x="4675107" y="1407848"/>
                  <a:pt x="4677830" y="1408236"/>
                </a:cubicBezTo>
                <a:lnTo>
                  <a:pt x="4682183" y="1408097"/>
                </a:lnTo>
                <a:close/>
                <a:moveTo>
                  <a:pt x="4693582" y="1407604"/>
                </a:moveTo>
                <a:lnTo>
                  <a:pt x="4691322" y="1407804"/>
                </a:lnTo>
                <a:lnTo>
                  <a:pt x="4693004" y="1407750"/>
                </a:lnTo>
                <a:close/>
                <a:moveTo>
                  <a:pt x="4661816" y="1398848"/>
                </a:moveTo>
                <a:lnTo>
                  <a:pt x="4661685" y="1398897"/>
                </a:lnTo>
                <a:lnTo>
                  <a:pt x="4658532" y="1405701"/>
                </a:lnTo>
                <a:lnTo>
                  <a:pt x="4658632" y="1405645"/>
                </a:lnTo>
                <a:close/>
                <a:moveTo>
                  <a:pt x="4785602" y="1398705"/>
                </a:moveTo>
                <a:lnTo>
                  <a:pt x="4785320" y="1398774"/>
                </a:lnTo>
                <a:lnTo>
                  <a:pt x="4790962" y="1402436"/>
                </a:lnTo>
                <a:cubicBezTo>
                  <a:pt x="4793017" y="1403688"/>
                  <a:pt x="4795181" y="1404345"/>
                  <a:pt x="4797370" y="1402594"/>
                </a:cubicBezTo>
                <a:lnTo>
                  <a:pt x="4797386" y="1402586"/>
                </a:lnTo>
                <a:lnTo>
                  <a:pt x="4791352" y="1402437"/>
                </a:lnTo>
                <a:cubicBezTo>
                  <a:pt x="4789297" y="1401185"/>
                  <a:pt x="4787352" y="1399337"/>
                  <a:pt x="4785602" y="1398705"/>
                </a:cubicBezTo>
                <a:close/>
                <a:moveTo>
                  <a:pt x="4149575" y="1397387"/>
                </a:moveTo>
                <a:lnTo>
                  <a:pt x="4149969" y="1399189"/>
                </a:lnTo>
                <a:cubicBezTo>
                  <a:pt x="4153373" y="1407847"/>
                  <a:pt x="4162029" y="1403178"/>
                  <a:pt x="4164948" y="1405512"/>
                </a:cubicBezTo>
                <a:cubicBezTo>
                  <a:pt x="4166115" y="1406387"/>
                  <a:pt x="4167379" y="1409403"/>
                  <a:pt x="4168546" y="1412710"/>
                </a:cubicBezTo>
                <a:lnTo>
                  <a:pt x="4166662" y="1415878"/>
                </a:lnTo>
                <a:lnTo>
                  <a:pt x="4170287" y="1412612"/>
                </a:lnTo>
                <a:lnTo>
                  <a:pt x="4168545" y="1412612"/>
                </a:lnTo>
                <a:cubicBezTo>
                  <a:pt x="4167378" y="1409305"/>
                  <a:pt x="4166113" y="1406291"/>
                  <a:pt x="4164946" y="1405414"/>
                </a:cubicBezTo>
                <a:cubicBezTo>
                  <a:pt x="4162125" y="1403178"/>
                  <a:pt x="4153469" y="1407749"/>
                  <a:pt x="4149967" y="1399093"/>
                </a:cubicBezTo>
                <a:close/>
                <a:moveTo>
                  <a:pt x="4733183" y="1391092"/>
                </a:moveTo>
                <a:lnTo>
                  <a:pt x="4733771" y="1396113"/>
                </a:lnTo>
                <a:cubicBezTo>
                  <a:pt x="4730913" y="1396733"/>
                  <a:pt x="4726366" y="1397390"/>
                  <a:pt x="4724227" y="1401426"/>
                </a:cubicBezTo>
                <a:lnTo>
                  <a:pt x="4718050" y="1403577"/>
                </a:lnTo>
                <a:lnTo>
                  <a:pt x="4724907" y="1401234"/>
                </a:lnTo>
                <a:cubicBezTo>
                  <a:pt x="4728701" y="1393549"/>
                  <a:pt x="4742610" y="1398899"/>
                  <a:pt x="4733370" y="1391215"/>
                </a:cubicBezTo>
                <a:close/>
                <a:moveTo>
                  <a:pt x="4817711" y="1389136"/>
                </a:moveTo>
                <a:lnTo>
                  <a:pt x="4817636" y="1389187"/>
                </a:lnTo>
                <a:lnTo>
                  <a:pt x="4826841" y="1389657"/>
                </a:lnTo>
                <a:lnTo>
                  <a:pt x="4826921" y="1389642"/>
                </a:lnTo>
                <a:close/>
                <a:moveTo>
                  <a:pt x="3170425" y="1386719"/>
                </a:moveTo>
                <a:lnTo>
                  <a:pt x="3170403" y="1386739"/>
                </a:lnTo>
                <a:lnTo>
                  <a:pt x="3172424" y="1393648"/>
                </a:lnTo>
                <a:close/>
                <a:moveTo>
                  <a:pt x="3494055" y="1384710"/>
                </a:moveTo>
                <a:cubicBezTo>
                  <a:pt x="3498067" y="1386133"/>
                  <a:pt x="3500961" y="1389318"/>
                  <a:pt x="3499648" y="1393647"/>
                </a:cubicBezTo>
                <a:cubicBezTo>
                  <a:pt x="3497022" y="1402303"/>
                  <a:pt x="3500231" y="1420589"/>
                  <a:pt x="3496438" y="1425453"/>
                </a:cubicBezTo>
                <a:cubicBezTo>
                  <a:pt x="3492645" y="1430316"/>
                  <a:pt x="3489435" y="1427203"/>
                  <a:pt x="3482821" y="1433818"/>
                </a:cubicBezTo>
                <a:cubicBezTo>
                  <a:pt x="3476206" y="1440529"/>
                  <a:pt x="3472122" y="1426328"/>
                  <a:pt x="3474747" y="1415045"/>
                </a:cubicBezTo>
                <a:cubicBezTo>
                  <a:pt x="3477374" y="1403762"/>
                  <a:pt x="3464340" y="1395397"/>
                  <a:pt x="3467550" y="1389853"/>
                </a:cubicBezTo>
                <a:cubicBezTo>
                  <a:pt x="3470176" y="1385379"/>
                  <a:pt x="3475429" y="1391895"/>
                  <a:pt x="3481751" y="1386351"/>
                </a:cubicBezTo>
                <a:cubicBezTo>
                  <a:pt x="3484912" y="1383628"/>
                  <a:pt x="3490043" y="1383288"/>
                  <a:pt x="3494055" y="1384710"/>
                </a:cubicBezTo>
                <a:close/>
                <a:moveTo>
                  <a:pt x="6051842" y="1384436"/>
                </a:moveTo>
                <a:cubicBezTo>
                  <a:pt x="6053760" y="1384509"/>
                  <a:pt x="6055043" y="1385573"/>
                  <a:pt x="6055213" y="1388199"/>
                </a:cubicBezTo>
                <a:cubicBezTo>
                  <a:pt x="6055796" y="1398607"/>
                  <a:pt x="6071943" y="1433331"/>
                  <a:pt x="6064453" y="1440237"/>
                </a:cubicBezTo>
                <a:cubicBezTo>
                  <a:pt x="6056963" y="1447143"/>
                  <a:pt x="6041888" y="1452979"/>
                  <a:pt x="6046557" y="1461635"/>
                </a:cubicBezTo>
                <a:cubicBezTo>
                  <a:pt x="6051128" y="1470292"/>
                  <a:pt x="6046557" y="1484785"/>
                  <a:pt x="6041888" y="1491691"/>
                </a:cubicBezTo>
                <a:cubicBezTo>
                  <a:pt x="6037219" y="1498596"/>
                  <a:pt x="6043540" y="1511922"/>
                  <a:pt x="6036636" y="1519412"/>
                </a:cubicBezTo>
                <a:cubicBezTo>
                  <a:pt x="6029729" y="1526998"/>
                  <a:pt x="6018738" y="1528652"/>
                  <a:pt x="6018155" y="1522329"/>
                </a:cubicBezTo>
                <a:cubicBezTo>
                  <a:pt x="6017571" y="1516008"/>
                  <a:pt x="6013486" y="1533321"/>
                  <a:pt x="6006580" y="1533904"/>
                </a:cubicBezTo>
                <a:cubicBezTo>
                  <a:pt x="5999577" y="1534488"/>
                  <a:pt x="5997826" y="1523497"/>
                  <a:pt x="5992088" y="1532737"/>
                </a:cubicBezTo>
                <a:cubicBezTo>
                  <a:pt x="5986252" y="1541977"/>
                  <a:pt x="5971759" y="1541394"/>
                  <a:pt x="5967187" y="1534488"/>
                </a:cubicBezTo>
                <a:cubicBezTo>
                  <a:pt x="5962519" y="1527582"/>
                  <a:pt x="5955029" y="1532250"/>
                  <a:pt x="5961352" y="1537406"/>
                </a:cubicBezTo>
                <a:cubicBezTo>
                  <a:pt x="5967771" y="1542658"/>
                  <a:pt x="5961935" y="1542075"/>
                  <a:pt x="5954446" y="1550731"/>
                </a:cubicBezTo>
                <a:cubicBezTo>
                  <a:pt x="5946956" y="1559388"/>
                  <a:pt x="5932463" y="1561139"/>
                  <a:pt x="5931296" y="1551898"/>
                </a:cubicBezTo>
                <a:cubicBezTo>
                  <a:pt x="5930129" y="1542658"/>
                  <a:pt x="5940536" y="1534002"/>
                  <a:pt x="5923223" y="1534585"/>
                </a:cubicBezTo>
                <a:cubicBezTo>
                  <a:pt x="5905910" y="1535169"/>
                  <a:pt x="5877605" y="1541491"/>
                  <a:pt x="5874104" y="1546744"/>
                </a:cubicBezTo>
                <a:cubicBezTo>
                  <a:pt x="5870603" y="1551996"/>
                  <a:pt x="5859611" y="1548494"/>
                  <a:pt x="5852705" y="1551996"/>
                </a:cubicBezTo>
                <a:cubicBezTo>
                  <a:pt x="5848522" y="1554038"/>
                  <a:pt x="5842882" y="1542172"/>
                  <a:pt x="5852705" y="1540421"/>
                </a:cubicBezTo>
                <a:cubicBezTo>
                  <a:pt x="5862529" y="1538670"/>
                  <a:pt x="5875270" y="1525345"/>
                  <a:pt x="5882760" y="1517856"/>
                </a:cubicBezTo>
                <a:cubicBezTo>
                  <a:pt x="5890250" y="1510366"/>
                  <a:pt x="5898323" y="1521356"/>
                  <a:pt x="5911649" y="1516104"/>
                </a:cubicBezTo>
                <a:cubicBezTo>
                  <a:pt x="5924975" y="1510852"/>
                  <a:pt x="5935964" y="1508031"/>
                  <a:pt x="5935381" y="1513187"/>
                </a:cubicBezTo>
                <a:cubicBezTo>
                  <a:pt x="5934798" y="1518342"/>
                  <a:pt x="5951625" y="1514937"/>
                  <a:pt x="5947539" y="1509101"/>
                </a:cubicBezTo>
                <a:cubicBezTo>
                  <a:pt x="5943552" y="1503362"/>
                  <a:pt x="5960281" y="1502195"/>
                  <a:pt x="5959698" y="1489454"/>
                </a:cubicBezTo>
                <a:cubicBezTo>
                  <a:pt x="5959211" y="1476712"/>
                  <a:pt x="5976525" y="1468541"/>
                  <a:pt x="5974190" y="1473794"/>
                </a:cubicBezTo>
                <a:cubicBezTo>
                  <a:pt x="5971856" y="1478949"/>
                  <a:pt x="5977109" y="1487606"/>
                  <a:pt x="5986932" y="1480116"/>
                </a:cubicBezTo>
                <a:cubicBezTo>
                  <a:pt x="5996756" y="1472626"/>
                  <a:pt x="6003078" y="1474280"/>
                  <a:pt x="6004829" y="1466206"/>
                </a:cubicBezTo>
                <a:cubicBezTo>
                  <a:pt x="6006580" y="1458133"/>
                  <a:pt x="6017571" y="1458133"/>
                  <a:pt x="6016988" y="1447143"/>
                </a:cubicBezTo>
                <a:cubicBezTo>
                  <a:pt x="6016404" y="1436151"/>
                  <a:pt x="6033134" y="1426328"/>
                  <a:pt x="6026811" y="1421075"/>
                </a:cubicBezTo>
                <a:cubicBezTo>
                  <a:pt x="6020488" y="1415920"/>
                  <a:pt x="6024574" y="1398024"/>
                  <a:pt x="6030313" y="1395105"/>
                </a:cubicBezTo>
                <a:cubicBezTo>
                  <a:pt x="6034616" y="1392917"/>
                  <a:pt x="6046088" y="1384218"/>
                  <a:pt x="6051842" y="1384436"/>
                </a:cubicBezTo>
                <a:close/>
                <a:moveTo>
                  <a:pt x="4615978" y="1381947"/>
                </a:moveTo>
                <a:lnTo>
                  <a:pt x="4616018" y="1381973"/>
                </a:lnTo>
                <a:lnTo>
                  <a:pt x="4622907" y="1382354"/>
                </a:lnTo>
                <a:close/>
                <a:moveTo>
                  <a:pt x="4390495" y="1378342"/>
                </a:moveTo>
                <a:lnTo>
                  <a:pt x="4391551" y="1378959"/>
                </a:lnTo>
                <a:lnTo>
                  <a:pt x="4391619" y="1378933"/>
                </a:lnTo>
                <a:close/>
                <a:moveTo>
                  <a:pt x="4182030" y="1378242"/>
                </a:moveTo>
                <a:lnTo>
                  <a:pt x="4182746" y="1381389"/>
                </a:lnTo>
                <a:lnTo>
                  <a:pt x="4186606" y="1389603"/>
                </a:lnTo>
                <a:lnTo>
                  <a:pt x="4184521" y="1384503"/>
                </a:lnTo>
                <a:close/>
                <a:moveTo>
                  <a:pt x="4187998" y="1376733"/>
                </a:moveTo>
                <a:lnTo>
                  <a:pt x="4187875" y="1376741"/>
                </a:lnTo>
                <a:lnTo>
                  <a:pt x="4194905" y="1381099"/>
                </a:lnTo>
                <a:cubicBezTo>
                  <a:pt x="4197823" y="1384016"/>
                  <a:pt x="4207063" y="1385183"/>
                  <a:pt x="4209981" y="1382266"/>
                </a:cubicBezTo>
                <a:lnTo>
                  <a:pt x="4209975" y="1382249"/>
                </a:lnTo>
                <a:lnTo>
                  <a:pt x="4195099" y="1381098"/>
                </a:lnTo>
                <a:cubicBezTo>
                  <a:pt x="4193640" y="1379687"/>
                  <a:pt x="4190746" y="1377815"/>
                  <a:pt x="4187998" y="1376733"/>
                </a:cubicBezTo>
                <a:close/>
                <a:moveTo>
                  <a:pt x="4138617" y="1373821"/>
                </a:moveTo>
                <a:lnTo>
                  <a:pt x="4144717" y="1382460"/>
                </a:lnTo>
                <a:lnTo>
                  <a:pt x="4147307" y="1388542"/>
                </a:lnTo>
                <a:lnTo>
                  <a:pt x="4145590" y="1383627"/>
                </a:lnTo>
                <a:lnTo>
                  <a:pt x="4161769" y="1380375"/>
                </a:lnTo>
                <a:lnTo>
                  <a:pt x="4145590" y="1383627"/>
                </a:lnTo>
                <a:cubicBezTo>
                  <a:pt x="4145298" y="1383238"/>
                  <a:pt x="4145104" y="1382849"/>
                  <a:pt x="4144715" y="1382363"/>
                </a:cubicBezTo>
                <a:close/>
                <a:moveTo>
                  <a:pt x="4421894" y="1364318"/>
                </a:moveTo>
                <a:lnTo>
                  <a:pt x="4421632" y="1364417"/>
                </a:lnTo>
                <a:cubicBezTo>
                  <a:pt x="4418884" y="1366581"/>
                  <a:pt x="4416866" y="1369329"/>
                  <a:pt x="4416866" y="1371371"/>
                </a:cubicBezTo>
                <a:lnTo>
                  <a:pt x="4416228" y="1377679"/>
                </a:lnTo>
                <a:lnTo>
                  <a:pt x="4416513" y="1377548"/>
                </a:lnTo>
                <a:cubicBezTo>
                  <a:pt x="4417303" y="1375676"/>
                  <a:pt x="4417157" y="1373220"/>
                  <a:pt x="4417157" y="1371177"/>
                </a:cubicBezTo>
                <a:close/>
                <a:moveTo>
                  <a:pt x="4433385" y="1359117"/>
                </a:moveTo>
                <a:lnTo>
                  <a:pt x="4431028" y="1360784"/>
                </a:lnTo>
                <a:lnTo>
                  <a:pt x="4431066" y="1360770"/>
                </a:lnTo>
                <a:close/>
                <a:moveTo>
                  <a:pt x="3703589" y="1356554"/>
                </a:moveTo>
                <a:lnTo>
                  <a:pt x="3701475" y="1376624"/>
                </a:lnTo>
                <a:cubicBezTo>
                  <a:pt x="3702740" y="1381196"/>
                  <a:pt x="3706825" y="1384307"/>
                  <a:pt x="3712758" y="1388782"/>
                </a:cubicBezTo>
                <a:cubicBezTo>
                  <a:pt x="3712564" y="1388976"/>
                  <a:pt x="3712370" y="1389171"/>
                  <a:pt x="3712370" y="1389365"/>
                </a:cubicBezTo>
                <a:lnTo>
                  <a:pt x="3712369" y="1389366"/>
                </a:lnTo>
                <a:lnTo>
                  <a:pt x="3721312" y="1388200"/>
                </a:lnTo>
                <a:lnTo>
                  <a:pt x="3715092" y="1388298"/>
                </a:lnTo>
                <a:cubicBezTo>
                  <a:pt x="3714994" y="1388298"/>
                  <a:pt x="3714994" y="1388298"/>
                  <a:pt x="3714898" y="1388298"/>
                </a:cubicBezTo>
                <a:cubicBezTo>
                  <a:pt x="3714508" y="1388394"/>
                  <a:pt x="3714119" y="1388394"/>
                  <a:pt x="3713828" y="1388492"/>
                </a:cubicBezTo>
                <a:cubicBezTo>
                  <a:pt x="3713730" y="1388589"/>
                  <a:pt x="3713730" y="1388589"/>
                  <a:pt x="3713633" y="1388589"/>
                </a:cubicBezTo>
                <a:cubicBezTo>
                  <a:pt x="3713244" y="1388589"/>
                  <a:pt x="3713050" y="1388784"/>
                  <a:pt x="3712855" y="1388881"/>
                </a:cubicBezTo>
                <a:cubicBezTo>
                  <a:pt x="3706921" y="1384504"/>
                  <a:pt x="3702836" y="1381294"/>
                  <a:pt x="3701767" y="1376722"/>
                </a:cubicBezTo>
                <a:lnTo>
                  <a:pt x="3703869" y="1356744"/>
                </a:lnTo>
                <a:close/>
                <a:moveTo>
                  <a:pt x="4868136" y="1356549"/>
                </a:moveTo>
                <a:lnTo>
                  <a:pt x="4868471" y="1356709"/>
                </a:lnTo>
                <a:lnTo>
                  <a:pt x="4875381" y="1358967"/>
                </a:lnTo>
                <a:lnTo>
                  <a:pt x="4875408" y="1358710"/>
                </a:lnTo>
                <a:close/>
                <a:moveTo>
                  <a:pt x="4437941" y="1353342"/>
                </a:moveTo>
                <a:lnTo>
                  <a:pt x="4437681" y="1353473"/>
                </a:lnTo>
                <a:lnTo>
                  <a:pt x="4435769" y="1357418"/>
                </a:lnTo>
                <a:lnTo>
                  <a:pt x="4436014" y="1357243"/>
                </a:lnTo>
                <a:close/>
                <a:moveTo>
                  <a:pt x="4860426" y="1352852"/>
                </a:moveTo>
                <a:lnTo>
                  <a:pt x="4860496" y="1352891"/>
                </a:lnTo>
                <a:lnTo>
                  <a:pt x="4862161" y="1353688"/>
                </a:lnTo>
                <a:close/>
                <a:moveTo>
                  <a:pt x="3680996" y="1351817"/>
                </a:moveTo>
                <a:lnTo>
                  <a:pt x="3680964" y="1351846"/>
                </a:lnTo>
                <a:lnTo>
                  <a:pt x="3679785" y="1354793"/>
                </a:lnTo>
                <a:close/>
                <a:moveTo>
                  <a:pt x="3686014" y="1347143"/>
                </a:moveTo>
                <a:lnTo>
                  <a:pt x="3684590" y="1348469"/>
                </a:lnTo>
                <a:lnTo>
                  <a:pt x="3686101" y="1347242"/>
                </a:lnTo>
                <a:close/>
                <a:moveTo>
                  <a:pt x="3738824" y="1345343"/>
                </a:moveTo>
                <a:lnTo>
                  <a:pt x="3738446" y="1351092"/>
                </a:lnTo>
                <a:lnTo>
                  <a:pt x="3738728" y="1351043"/>
                </a:lnTo>
                <a:cubicBezTo>
                  <a:pt x="3738631" y="1351822"/>
                  <a:pt x="3738631" y="1352599"/>
                  <a:pt x="3738631" y="1353183"/>
                </a:cubicBezTo>
                <a:cubicBezTo>
                  <a:pt x="3738631" y="1353280"/>
                  <a:pt x="3738631" y="1353280"/>
                  <a:pt x="3738631" y="1353378"/>
                </a:cubicBezTo>
                <a:lnTo>
                  <a:pt x="3738824" y="1354056"/>
                </a:lnTo>
                <a:close/>
                <a:moveTo>
                  <a:pt x="4777553" y="1342859"/>
                </a:moveTo>
                <a:lnTo>
                  <a:pt x="4777869" y="1343007"/>
                </a:lnTo>
                <a:cubicBezTo>
                  <a:pt x="4782926" y="1344964"/>
                  <a:pt x="4788276" y="1346277"/>
                  <a:pt x="4791729" y="1344818"/>
                </a:cubicBezTo>
                <a:cubicBezTo>
                  <a:pt x="4798635" y="1341901"/>
                  <a:pt x="4833358" y="1345402"/>
                  <a:pt x="4842015" y="1347736"/>
                </a:cubicBezTo>
                <a:lnTo>
                  <a:pt x="4851581" y="1347904"/>
                </a:lnTo>
                <a:lnTo>
                  <a:pt x="4851305" y="1347749"/>
                </a:lnTo>
                <a:cubicBezTo>
                  <a:pt x="4848703" y="1347834"/>
                  <a:pt x="4845955" y="1348710"/>
                  <a:pt x="4841626" y="1347542"/>
                </a:cubicBezTo>
                <a:cubicBezTo>
                  <a:pt x="4832970" y="1345208"/>
                  <a:pt x="4798246" y="1341706"/>
                  <a:pt x="4791340" y="1344625"/>
                </a:cubicBezTo>
                <a:close/>
                <a:moveTo>
                  <a:pt x="3492741" y="1338399"/>
                </a:moveTo>
                <a:cubicBezTo>
                  <a:pt x="3495854" y="1338690"/>
                  <a:pt x="3497021" y="1373706"/>
                  <a:pt x="3488656" y="1374776"/>
                </a:cubicBezTo>
                <a:cubicBezTo>
                  <a:pt x="3480680" y="1375944"/>
                  <a:pt x="3472510" y="1353767"/>
                  <a:pt x="3480583" y="1348806"/>
                </a:cubicBezTo>
                <a:cubicBezTo>
                  <a:pt x="3488656" y="1343846"/>
                  <a:pt x="3489532" y="1338107"/>
                  <a:pt x="3492741" y="1338399"/>
                </a:cubicBezTo>
                <a:close/>
                <a:moveTo>
                  <a:pt x="4765370" y="1337135"/>
                </a:moveTo>
                <a:cubicBezTo>
                  <a:pt x="4760701" y="1334800"/>
                  <a:pt x="4745723" y="1337135"/>
                  <a:pt x="4745140" y="1345208"/>
                </a:cubicBezTo>
                <a:cubicBezTo>
                  <a:pt x="4744555" y="1353378"/>
                  <a:pt x="4738233" y="1353378"/>
                  <a:pt x="4727826" y="1348126"/>
                </a:cubicBezTo>
                <a:cubicBezTo>
                  <a:pt x="4717419" y="1342971"/>
                  <a:pt x="4701856" y="1342971"/>
                  <a:pt x="4701272" y="1348709"/>
                </a:cubicBezTo>
                <a:cubicBezTo>
                  <a:pt x="4700688" y="1354546"/>
                  <a:pt x="4693102" y="1360284"/>
                  <a:pt x="4689114" y="1362035"/>
                </a:cubicBezTo>
                <a:cubicBezTo>
                  <a:pt x="4687558" y="1362715"/>
                  <a:pt x="4685320" y="1367384"/>
                  <a:pt x="4683181" y="1372929"/>
                </a:cubicBezTo>
                <a:cubicBezTo>
                  <a:pt x="4680554" y="1371956"/>
                  <a:pt x="4677150" y="1371956"/>
                  <a:pt x="4671898" y="1373998"/>
                </a:cubicBezTo>
                <a:cubicBezTo>
                  <a:pt x="4660323" y="1378667"/>
                  <a:pt x="4652639" y="1384892"/>
                  <a:pt x="4651861" y="1389465"/>
                </a:cubicBezTo>
                <a:lnTo>
                  <a:pt x="4647322" y="1395006"/>
                </a:lnTo>
                <a:lnTo>
                  <a:pt x="4647435" y="1395067"/>
                </a:lnTo>
                <a:cubicBezTo>
                  <a:pt x="4649550" y="1394107"/>
                  <a:pt x="4651666" y="1391797"/>
                  <a:pt x="4652055" y="1389463"/>
                </a:cubicBezTo>
                <a:cubicBezTo>
                  <a:pt x="4652833" y="1384794"/>
                  <a:pt x="4660518" y="1378665"/>
                  <a:pt x="4672092" y="1373997"/>
                </a:cubicBezTo>
                <a:lnTo>
                  <a:pt x="4683754" y="1373288"/>
                </a:lnTo>
                <a:lnTo>
                  <a:pt x="4683569" y="1373123"/>
                </a:lnTo>
                <a:cubicBezTo>
                  <a:pt x="4685709" y="1367578"/>
                  <a:pt x="4687946" y="1362910"/>
                  <a:pt x="4689503" y="1362230"/>
                </a:cubicBezTo>
                <a:cubicBezTo>
                  <a:pt x="4693587" y="1360478"/>
                  <a:pt x="4701077" y="1354642"/>
                  <a:pt x="4701661" y="1348903"/>
                </a:cubicBezTo>
                <a:cubicBezTo>
                  <a:pt x="4702245" y="1343165"/>
                  <a:pt x="4717807" y="1343165"/>
                  <a:pt x="4728214" y="1348320"/>
                </a:cubicBezTo>
                <a:cubicBezTo>
                  <a:pt x="4738622" y="1353475"/>
                  <a:pt x="4744943" y="1353475"/>
                  <a:pt x="4745527" y="1345402"/>
                </a:cubicBezTo>
                <a:cubicBezTo>
                  <a:pt x="4746110" y="1337328"/>
                  <a:pt x="4761090" y="1334995"/>
                  <a:pt x="4765758" y="1337328"/>
                </a:cubicBezTo>
                <a:lnTo>
                  <a:pt x="4769207" y="1338946"/>
                </a:lnTo>
                <a:close/>
                <a:moveTo>
                  <a:pt x="4539032" y="1326144"/>
                </a:moveTo>
                <a:lnTo>
                  <a:pt x="4529456" y="1327512"/>
                </a:lnTo>
                <a:lnTo>
                  <a:pt x="4539154" y="1326152"/>
                </a:lnTo>
                <a:close/>
                <a:moveTo>
                  <a:pt x="4883160" y="1325498"/>
                </a:moveTo>
                <a:lnTo>
                  <a:pt x="4886369" y="1336259"/>
                </a:lnTo>
                <a:cubicBezTo>
                  <a:pt x="4884618" y="1340636"/>
                  <a:pt x="4875962" y="1345402"/>
                  <a:pt x="4875962" y="1351044"/>
                </a:cubicBezTo>
                <a:lnTo>
                  <a:pt x="4876052" y="1352517"/>
                </a:lnTo>
                <a:lnTo>
                  <a:pt x="4876154" y="1351529"/>
                </a:lnTo>
                <a:cubicBezTo>
                  <a:pt x="4876154" y="1345887"/>
                  <a:pt x="4884812" y="1341121"/>
                  <a:pt x="4886562" y="1336744"/>
                </a:cubicBezTo>
                <a:cubicBezTo>
                  <a:pt x="4887437" y="1334556"/>
                  <a:pt x="4885492" y="1330228"/>
                  <a:pt x="4883328" y="1325899"/>
                </a:cubicBezTo>
                <a:close/>
                <a:moveTo>
                  <a:pt x="3739682" y="1325248"/>
                </a:moveTo>
                <a:lnTo>
                  <a:pt x="3745461" y="1332570"/>
                </a:lnTo>
                <a:lnTo>
                  <a:pt x="3745462" y="1332514"/>
                </a:lnTo>
                <a:close/>
                <a:moveTo>
                  <a:pt x="3782753" y="1319189"/>
                </a:moveTo>
                <a:lnTo>
                  <a:pt x="3782651" y="1319190"/>
                </a:lnTo>
                <a:lnTo>
                  <a:pt x="3793682" y="1319918"/>
                </a:lnTo>
                <a:lnTo>
                  <a:pt x="3793696" y="1319912"/>
                </a:lnTo>
                <a:close/>
                <a:moveTo>
                  <a:pt x="3680436" y="1313409"/>
                </a:moveTo>
                <a:lnTo>
                  <a:pt x="3678034" y="1322252"/>
                </a:lnTo>
                <a:lnTo>
                  <a:pt x="3675087" y="1325394"/>
                </a:lnTo>
                <a:lnTo>
                  <a:pt x="3678034" y="1322447"/>
                </a:lnTo>
                <a:cubicBezTo>
                  <a:pt x="3678812" y="1322447"/>
                  <a:pt x="3679444" y="1320891"/>
                  <a:pt x="3679919" y="1318471"/>
                </a:cubicBezTo>
                <a:close/>
                <a:moveTo>
                  <a:pt x="1790940" y="1310058"/>
                </a:moveTo>
                <a:cubicBezTo>
                  <a:pt x="1786405" y="1311456"/>
                  <a:pt x="1780812" y="1313352"/>
                  <a:pt x="1774247" y="1312525"/>
                </a:cubicBezTo>
                <a:cubicBezTo>
                  <a:pt x="1760338" y="1310775"/>
                  <a:pt x="1730866" y="1319431"/>
                  <a:pt x="1734368" y="1328088"/>
                </a:cubicBezTo>
                <a:cubicBezTo>
                  <a:pt x="1736703" y="1334119"/>
                  <a:pt x="1739620" y="1333438"/>
                  <a:pt x="1748277" y="1332173"/>
                </a:cubicBezTo>
                <a:lnTo>
                  <a:pt x="1748300" y="1332339"/>
                </a:lnTo>
                <a:lnTo>
                  <a:pt x="1763549" y="1330909"/>
                </a:lnTo>
                <a:cubicBezTo>
                  <a:pt x="1785239" y="1330034"/>
                  <a:pt x="1807901" y="1323128"/>
                  <a:pt x="1801676" y="1311845"/>
                </a:cubicBezTo>
                <a:cubicBezTo>
                  <a:pt x="1801385" y="1311456"/>
                  <a:pt x="1801190" y="1311067"/>
                  <a:pt x="1800899" y="1310775"/>
                </a:cubicBezTo>
                <a:lnTo>
                  <a:pt x="1801135" y="1310573"/>
                </a:lnTo>
                <a:close/>
                <a:moveTo>
                  <a:pt x="3680585" y="1305650"/>
                </a:moveTo>
                <a:lnTo>
                  <a:pt x="3680657" y="1311254"/>
                </a:lnTo>
                <a:lnTo>
                  <a:pt x="3680855" y="1309316"/>
                </a:lnTo>
                <a:close/>
                <a:moveTo>
                  <a:pt x="4878047" y="1305381"/>
                </a:moveTo>
                <a:lnTo>
                  <a:pt x="4878587" y="1314569"/>
                </a:lnTo>
                <a:lnTo>
                  <a:pt x="4878779" y="1315027"/>
                </a:lnTo>
                <a:lnTo>
                  <a:pt x="4878234" y="1305753"/>
                </a:lnTo>
                <a:close/>
                <a:moveTo>
                  <a:pt x="1894440" y="1290253"/>
                </a:moveTo>
                <a:lnTo>
                  <a:pt x="1884817" y="1290343"/>
                </a:lnTo>
                <a:cubicBezTo>
                  <a:pt x="1867172" y="1290507"/>
                  <a:pt x="1831391" y="1290835"/>
                  <a:pt x="1827452" y="1290835"/>
                </a:cubicBezTo>
                <a:lnTo>
                  <a:pt x="1827141" y="1291030"/>
                </a:lnTo>
                <a:lnTo>
                  <a:pt x="1839766" y="1290939"/>
                </a:lnTo>
                <a:cubicBezTo>
                  <a:pt x="1859380" y="1290775"/>
                  <a:pt x="1894177" y="1290446"/>
                  <a:pt x="1894177" y="1290446"/>
                </a:cubicBezTo>
                <a:close/>
                <a:moveTo>
                  <a:pt x="5871671" y="1290251"/>
                </a:moveTo>
                <a:lnTo>
                  <a:pt x="5871401" y="1290321"/>
                </a:lnTo>
                <a:lnTo>
                  <a:pt x="5881996" y="1293753"/>
                </a:lnTo>
                <a:lnTo>
                  <a:pt x="5882191" y="1293648"/>
                </a:lnTo>
                <a:close/>
                <a:moveTo>
                  <a:pt x="3439955" y="1287819"/>
                </a:moveTo>
                <a:lnTo>
                  <a:pt x="3439950" y="1287820"/>
                </a:lnTo>
                <a:cubicBezTo>
                  <a:pt x="3438929" y="1288258"/>
                  <a:pt x="3438613" y="1289134"/>
                  <a:pt x="3440120" y="1291517"/>
                </a:cubicBezTo>
                <a:cubicBezTo>
                  <a:pt x="3443136" y="1296282"/>
                  <a:pt x="3448778" y="1296769"/>
                  <a:pt x="3445762" y="1301535"/>
                </a:cubicBezTo>
                <a:cubicBezTo>
                  <a:pt x="3442747" y="1306301"/>
                  <a:pt x="3445762" y="1310678"/>
                  <a:pt x="3450139" y="1311067"/>
                </a:cubicBezTo>
                <a:lnTo>
                  <a:pt x="3459252" y="1314073"/>
                </a:lnTo>
                <a:lnTo>
                  <a:pt x="3459282" y="1313986"/>
                </a:lnTo>
                <a:cubicBezTo>
                  <a:pt x="3460547" y="1310582"/>
                  <a:pt x="3454516" y="1311359"/>
                  <a:pt x="3450139" y="1310970"/>
                </a:cubicBezTo>
                <a:cubicBezTo>
                  <a:pt x="3445762" y="1310582"/>
                  <a:pt x="3442747" y="1306205"/>
                  <a:pt x="3445762" y="1301438"/>
                </a:cubicBezTo>
                <a:cubicBezTo>
                  <a:pt x="3448778" y="1296672"/>
                  <a:pt x="3443136" y="1296186"/>
                  <a:pt x="3440120" y="1291420"/>
                </a:cubicBezTo>
                <a:close/>
                <a:moveTo>
                  <a:pt x="4903877" y="1286362"/>
                </a:moveTo>
                <a:cubicBezTo>
                  <a:pt x="4901056" y="1283541"/>
                  <a:pt x="4891914" y="1290252"/>
                  <a:pt x="4885493" y="1289960"/>
                </a:cubicBezTo>
                <a:cubicBezTo>
                  <a:pt x="4882479" y="1289863"/>
                  <a:pt x="4869834" y="1295504"/>
                  <a:pt x="4874211" y="1297644"/>
                </a:cubicBezTo>
                <a:lnTo>
                  <a:pt x="4874432" y="1298085"/>
                </a:lnTo>
                <a:lnTo>
                  <a:pt x="4877310" y="1293376"/>
                </a:lnTo>
                <a:cubicBezTo>
                  <a:pt x="4880288" y="1291710"/>
                  <a:pt x="4884179" y="1290349"/>
                  <a:pt x="4885687" y="1290446"/>
                </a:cubicBezTo>
                <a:cubicBezTo>
                  <a:pt x="4892106" y="1290737"/>
                  <a:pt x="4901250" y="1284026"/>
                  <a:pt x="4904070" y="1286847"/>
                </a:cubicBezTo>
                <a:cubicBezTo>
                  <a:pt x="4906891" y="1289668"/>
                  <a:pt x="4912435" y="1290446"/>
                  <a:pt x="4918077" y="1290446"/>
                </a:cubicBezTo>
                <a:cubicBezTo>
                  <a:pt x="4920897" y="1290446"/>
                  <a:pt x="4921699" y="1288841"/>
                  <a:pt x="4921396" y="1286884"/>
                </a:cubicBezTo>
                <a:lnTo>
                  <a:pt x="4921147" y="1286458"/>
                </a:lnTo>
                <a:lnTo>
                  <a:pt x="4917883" y="1289960"/>
                </a:lnTo>
                <a:cubicBezTo>
                  <a:pt x="4912242" y="1289960"/>
                  <a:pt x="4906698" y="1289183"/>
                  <a:pt x="4903877" y="1286362"/>
                </a:cubicBezTo>
                <a:close/>
                <a:moveTo>
                  <a:pt x="6063164" y="1285438"/>
                </a:moveTo>
                <a:cubicBezTo>
                  <a:pt x="6066204" y="1283638"/>
                  <a:pt x="6070825" y="1284076"/>
                  <a:pt x="6074278" y="1289280"/>
                </a:cubicBezTo>
                <a:cubicBezTo>
                  <a:pt x="6081183" y="1299687"/>
                  <a:pt x="6108418" y="1322253"/>
                  <a:pt x="6117074" y="1320501"/>
                </a:cubicBezTo>
                <a:cubicBezTo>
                  <a:pt x="6125731" y="1318751"/>
                  <a:pt x="6132637" y="1310678"/>
                  <a:pt x="6136722" y="1315834"/>
                </a:cubicBezTo>
                <a:cubicBezTo>
                  <a:pt x="6140710" y="1321086"/>
                  <a:pt x="6154035" y="1306009"/>
                  <a:pt x="6154619" y="1310386"/>
                </a:cubicBezTo>
                <a:cubicBezTo>
                  <a:pt x="6155202" y="1315055"/>
                  <a:pt x="6129135" y="1331785"/>
                  <a:pt x="6133220" y="1334703"/>
                </a:cubicBezTo>
                <a:cubicBezTo>
                  <a:pt x="6137305" y="1337524"/>
                  <a:pt x="6136139" y="1343943"/>
                  <a:pt x="6122813" y="1343943"/>
                </a:cubicBezTo>
                <a:cubicBezTo>
                  <a:pt x="6109585" y="1343943"/>
                  <a:pt x="6096260" y="1348028"/>
                  <a:pt x="6094509" y="1357268"/>
                </a:cubicBezTo>
                <a:cubicBezTo>
                  <a:pt x="6092758" y="1366509"/>
                  <a:pt x="6090423" y="1369330"/>
                  <a:pt x="6081767" y="1361840"/>
                </a:cubicBezTo>
                <a:cubicBezTo>
                  <a:pt x="6073110" y="1354351"/>
                  <a:pt x="6059299" y="1351433"/>
                  <a:pt x="6052295" y="1354934"/>
                </a:cubicBezTo>
                <a:cubicBezTo>
                  <a:pt x="6045292" y="1358436"/>
                  <a:pt x="6036636" y="1350947"/>
                  <a:pt x="6036051" y="1356685"/>
                </a:cubicBezTo>
                <a:cubicBezTo>
                  <a:pt x="6035468" y="1362521"/>
                  <a:pt x="6048793" y="1365439"/>
                  <a:pt x="6047626" y="1371178"/>
                </a:cubicBezTo>
                <a:cubicBezTo>
                  <a:pt x="6046653" y="1376041"/>
                  <a:pt x="6041790" y="1368357"/>
                  <a:pt x="6037219" y="1373512"/>
                </a:cubicBezTo>
                <a:cubicBezTo>
                  <a:pt x="6032551" y="1378764"/>
                  <a:pt x="6026228" y="1382849"/>
                  <a:pt x="6027395" y="1377597"/>
                </a:cubicBezTo>
                <a:cubicBezTo>
                  <a:pt x="6028563" y="1372443"/>
                  <a:pt x="6031480" y="1364953"/>
                  <a:pt x="6027395" y="1362618"/>
                </a:cubicBezTo>
                <a:cubicBezTo>
                  <a:pt x="6023407" y="1360284"/>
                  <a:pt x="6022824" y="1354545"/>
                  <a:pt x="6030896" y="1351043"/>
                </a:cubicBezTo>
                <a:cubicBezTo>
                  <a:pt x="6038970" y="1347542"/>
                  <a:pt x="6031480" y="1340636"/>
                  <a:pt x="6038386" y="1339469"/>
                </a:cubicBezTo>
                <a:cubicBezTo>
                  <a:pt x="6045388" y="1338301"/>
                  <a:pt x="6055796" y="1339469"/>
                  <a:pt x="6054630" y="1332563"/>
                </a:cubicBezTo>
                <a:cubicBezTo>
                  <a:pt x="6053463" y="1325657"/>
                  <a:pt x="6060368" y="1325657"/>
                  <a:pt x="6060368" y="1315249"/>
                </a:cubicBezTo>
                <a:cubicBezTo>
                  <a:pt x="6060368" y="1304842"/>
                  <a:pt x="6067274" y="1302507"/>
                  <a:pt x="6061536" y="1295018"/>
                </a:cubicBezTo>
                <a:cubicBezTo>
                  <a:pt x="6058666" y="1291273"/>
                  <a:pt x="6060125" y="1287237"/>
                  <a:pt x="6063164" y="1285438"/>
                </a:cubicBezTo>
                <a:close/>
                <a:moveTo>
                  <a:pt x="3632708" y="1284124"/>
                </a:moveTo>
                <a:cubicBezTo>
                  <a:pt x="3628331" y="1282470"/>
                  <a:pt x="3624051" y="1289765"/>
                  <a:pt x="3620160" y="1286750"/>
                </a:cubicBezTo>
                <a:cubicBezTo>
                  <a:pt x="3618215" y="1285242"/>
                  <a:pt x="3615832" y="1285461"/>
                  <a:pt x="3614045" y="1286592"/>
                </a:cubicBezTo>
                <a:lnTo>
                  <a:pt x="3613997" y="1286690"/>
                </a:lnTo>
                <a:lnTo>
                  <a:pt x="3620063" y="1286847"/>
                </a:lnTo>
                <a:cubicBezTo>
                  <a:pt x="3623954" y="1289863"/>
                  <a:pt x="3628330" y="1282470"/>
                  <a:pt x="3632611" y="1284221"/>
                </a:cubicBezTo>
                <a:cubicBezTo>
                  <a:pt x="3636988" y="1285972"/>
                  <a:pt x="3662860" y="1287236"/>
                  <a:pt x="3662860" y="1287236"/>
                </a:cubicBezTo>
                <a:cubicBezTo>
                  <a:pt x="3662860" y="1287236"/>
                  <a:pt x="3664854" y="1287819"/>
                  <a:pt x="3668052" y="1289230"/>
                </a:cubicBezTo>
                <a:lnTo>
                  <a:pt x="3679866" y="1295849"/>
                </a:lnTo>
                <a:lnTo>
                  <a:pt x="3679854" y="1295688"/>
                </a:lnTo>
                <a:lnTo>
                  <a:pt x="3668150" y="1289097"/>
                </a:lnTo>
                <a:cubicBezTo>
                  <a:pt x="3664952" y="1287699"/>
                  <a:pt x="3662958" y="1287140"/>
                  <a:pt x="3662958" y="1287140"/>
                </a:cubicBezTo>
                <a:cubicBezTo>
                  <a:pt x="3662958" y="1287140"/>
                  <a:pt x="3636987" y="1285875"/>
                  <a:pt x="3632708" y="1284124"/>
                </a:cubicBezTo>
                <a:close/>
                <a:moveTo>
                  <a:pt x="5555106" y="1278645"/>
                </a:moveTo>
                <a:lnTo>
                  <a:pt x="5544957" y="1284416"/>
                </a:lnTo>
                <a:cubicBezTo>
                  <a:pt x="5533576" y="1285681"/>
                  <a:pt x="5528519" y="1284416"/>
                  <a:pt x="5515971" y="1293268"/>
                </a:cubicBezTo>
                <a:cubicBezTo>
                  <a:pt x="5503327" y="1302119"/>
                  <a:pt x="5489515" y="1298326"/>
                  <a:pt x="5484457" y="1295797"/>
                </a:cubicBezTo>
                <a:cubicBezTo>
                  <a:pt x="5479497" y="1293268"/>
                  <a:pt x="5470645" y="1292003"/>
                  <a:pt x="5465587" y="1300854"/>
                </a:cubicBezTo>
                <a:lnTo>
                  <a:pt x="5465604" y="1301019"/>
                </a:lnTo>
                <a:lnTo>
                  <a:pt x="5474693" y="1294446"/>
                </a:lnTo>
                <a:cubicBezTo>
                  <a:pt x="5478158" y="1293972"/>
                  <a:pt x="5481635" y="1294921"/>
                  <a:pt x="5484164" y="1296185"/>
                </a:cubicBezTo>
                <a:cubicBezTo>
                  <a:pt x="5489222" y="1298714"/>
                  <a:pt x="5503130" y="1302507"/>
                  <a:pt x="5515678" y="1293656"/>
                </a:cubicBezTo>
                <a:cubicBezTo>
                  <a:pt x="5528322" y="1284804"/>
                  <a:pt x="5533283" y="1286069"/>
                  <a:pt x="5544663" y="1284804"/>
                </a:cubicBezTo>
                <a:cubicBezTo>
                  <a:pt x="5550305" y="1284173"/>
                  <a:pt x="5552810" y="1281984"/>
                  <a:pt x="5554852" y="1279005"/>
                </a:cubicBezTo>
                <a:close/>
                <a:moveTo>
                  <a:pt x="3447591" y="1277585"/>
                </a:moveTo>
                <a:lnTo>
                  <a:pt x="3447887" y="1278904"/>
                </a:lnTo>
                <a:lnTo>
                  <a:pt x="3447902" y="1278872"/>
                </a:lnTo>
                <a:close/>
                <a:moveTo>
                  <a:pt x="3870717" y="1277315"/>
                </a:moveTo>
                <a:cubicBezTo>
                  <a:pt x="3868383" y="1277315"/>
                  <a:pt x="3861477" y="1282178"/>
                  <a:pt x="3859726" y="1281886"/>
                </a:cubicBezTo>
                <a:lnTo>
                  <a:pt x="3852770" y="1277640"/>
                </a:lnTo>
                <a:lnTo>
                  <a:pt x="3852724" y="1277704"/>
                </a:lnTo>
                <a:cubicBezTo>
                  <a:pt x="3850973" y="1279942"/>
                  <a:pt x="3856128" y="1281692"/>
                  <a:pt x="3860214" y="1282276"/>
                </a:cubicBezTo>
                <a:cubicBezTo>
                  <a:pt x="3861041" y="1282422"/>
                  <a:pt x="3863205" y="1281279"/>
                  <a:pt x="3865466" y="1280099"/>
                </a:cubicBezTo>
                <a:lnTo>
                  <a:pt x="3871281" y="1277712"/>
                </a:lnTo>
                <a:close/>
                <a:moveTo>
                  <a:pt x="3602754" y="1275743"/>
                </a:moveTo>
                <a:lnTo>
                  <a:pt x="3602058" y="1277218"/>
                </a:lnTo>
                <a:lnTo>
                  <a:pt x="3602068" y="1277217"/>
                </a:lnTo>
                <a:close/>
                <a:moveTo>
                  <a:pt x="4475615" y="1265450"/>
                </a:moveTo>
                <a:cubicBezTo>
                  <a:pt x="4468709" y="1264866"/>
                  <a:pt x="4470071" y="1276538"/>
                  <a:pt x="4467542" y="1274690"/>
                </a:cubicBezTo>
                <a:cubicBezTo>
                  <a:pt x="4464624" y="1272452"/>
                  <a:pt x="4456065" y="1264866"/>
                  <a:pt x="4449645" y="1274106"/>
                </a:cubicBezTo>
                <a:cubicBezTo>
                  <a:pt x="4448964" y="1275079"/>
                  <a:pt x="4448478" y="1276148"/>
                  <a:pt x="4447991" y="1277413"/>
                </a:cubicBezTo>
                <a:lnTo>
                  <a:pt x="4398483" y="1290642"/>
                </a:lnTo>
                <a:lnTo>
                  <a:pt x="4396149" y="1377111"/>
                </a:lnTo>
                <a:lnTo>
                  <a:pt x="4394310" y="1377915"/>
                </a:lnTo>
                <a:lnTo>
                  <a:pt x="4396283" y="1377169"/>
                </a:lnTo>
                <a:lnTo>
                  <a:pt x="4396343" y="1377109"/>
                </a:lnTo>
                <a:lnTo>
                  <a:pt x="4398677" y="1290641"/>
                </a:lnTo>
                <a:lnTo>
                  <a:pt x="4448186" y="1277412"/>
                </a:lnTo>
                <a:cubicBezTo>
                  <a:pt x="4443906" y="1288306"/>
                  <a:pt x="4445852" y="1309218"/>
                  <a:pt x="4451006" y="1307662"/>
                </a:cubicBezTo>
                <a:cubicBezTo>
                  <a:pt x="4456744" y="1306008"/>
                  <a:pt x="4451590" y="1279358"/>
                  <a:pt x="4459079" y="1279358"/>
                </a:cubicBezTo>
                <a:cubicBezTo>
                  <a:pt x="4466569" y="1279358"/>
                  <a:pt x="4466082" y="1294337"/>
                  <a:pt x="4461413" y="1307079"/>
                </a:cubicBezTo>
                <a:cubicBezTo>
                  <a:pt x="4456842" y="1319820"/>
                  <a:pt x="4470654" y="1321571"/>
                  <a:pt x="4485146" y="1311164"/>
                </a:cubicBezTo>
                <a:lnTo>
                  <a:pt x="4490808" y="1302816"/>
                </a:lnTo>
                <a:lnTo>
                  <a:pt x="4490692" y="1302702"/>
                </a:lnTo>
                <a:cubicBezTo>
                  <a:pt x="4493609" y="1291419"/>
                  <a:pt x="4484369" y="1277024"/>
                  <a:pt x="4480284" y="1277024"/>
                </a:cubicBezTo>
                <a:cubicBezTo>
                  <a:pt x="4475031" y="1277024"/>
                  <a:pt x="4482521" y="1266033"/>
                  <a:pt x="4475615" y="1265450"/>
                </a:cubicBezTo>
                <a:close/>
                <a:moveTo>
                  <a:pt x="3613554" y="1259414"/>
                </a:moveTo>
                <a:lnTo>
                  <a:pt x="3613545" y="1259419"/>
                </a:lnTo>
                <a:lnTo>
                  <a:pt x="3611259" y="1264133"/>
                </a:lnTo>
                <a:lnTo>
                  <a:pt x="3611358" y="1263941"/>
                </a:lnTo>
                <a:close/>
                <a:moveTo>
                  <a:pt x="3495272" y="1256889"/>
                </a:moveTo>
                <a:cubicBezTo>
                  <a:pt x="3492451" y="1256306"/>
                  <a:pt x="3488365" y="1257474"/>
                  <a:pt x="3488365" y="1260975"/>
                </a:cubicBezTo>
                <a:cubicBezTo>
                  <a:pt x="3488365" y="1262677"/>
                  <a:pt x="3488195" y="1265425"/>
                  <a:pt x="3487454" y="1267237"/>
                </a:cubicBezTo>
                <a:lnTo>
                  <a:pt x="3483200" y="1267869"/>
                </a:lnTo>
                <a:lnTo>
                  <a:pt x="3483210" y="1267882"/>
                </a:lnTo>
                <a:cubicBezTo>
                  <a:pt x="3487879" y="1271967"/>
                  <a:pt x="3488462" y="1264477"/>
                  <a:pt x="3488462" y="1260975"/>
                </a:cubicBezTo>
                <a:lnTo>
                  <a:pt x="3495354" y="1256898"/>
                </a:lnTo>
                <a:close/>
                <a:moveTo>
                  <a:pt x="3439294" y="1256123"/>
                </a:moveTo>
                <a:cubicBezTo>
                  <a:pt x="3437616" y="1255795"/>
                  <a:pt x="3435452" y="1256549"/>
                  <a:pt x="3433506" y="1258932"/>
                </a:cubicBezTo>
                <a:lnTo>
                  <a:pt x="3429867" y="1260334"/>
                </a:lnTo>
                <a:lnTo>
                  <a:pt x="3429847" y="1260477"/>
                </a:lnTo>
                <a:cubicBezTo>
                  <a:pt x="3430345" y="1261729"/>
                  <a:pt x="3431658" y="1261413"/>
                  <a:pt x="3433603" y="1259029"/>
                </a:cubicBezTo>
                <a:lnTo>
                  <a:pt x="3439375" y="1256228"/>
                </a:lnTo>
                <a:close/>
                <a:moveTo>
                  <a:pt x="3472122" y="1254555"/>
                </a:moveTo>
                <a:cubicBezTo>
                  <a:pt x="3470372" y="1255722"/>
                  <a:pt x="3466383" y="1268465"/>
                  <a:pt x="3462297" y="1268465"/>
                </a:cubicBezTo>
                <a:lnTo>
                  <a:pt x="3445802" y="1269615"/>
                </a:lnTo>
                <a:lnTo>
                  <a:pt x="3445804" y="1269623"/>
                </a:lnTo>
                <a:lnTo>
                  <a:pt x="3462395" y="1268465"/>
                </a:lnTo>
                <a:cubicBezTo>
                  <a:pt x="3464437" y="1268465"/>
                  <a:pt x="3466456" y="1265279"/>
                  <a:pt x="3468182" y="1261948"/>
                </a:cubicBezTo>
                <a:lnTo>
                  <a:pt x="3472183" y="1254620"/>
                </a:lnTo>
                <a:close/>
                <a:moveTo>
                  <a:pt x="4493682" y="1253704"/>
                </a:moveTo>
                <a:cubicBezTo>
                  <a:pt x="4486022" y="1252075"/>
                  <a:pt x="4477998" y="1251929"/>
                  <a:pt x="4479019" y="1254458"/>
                </a:cubicBezTo>
                <a:cubicBezTo>
                  <a:pt x="4480965" y="1259127"/>
                  <a:pt x="4503822" y="1265060"/>
                  <a:pt x="4506157" y="1261850"/>
                </a:cubicBezTo>
                <a:cubicBezTo>
                  <a:pt x="4508637" y="1258446"/>
                  <a:pt x="4501342" y="1255333"/>
                  <a:pt x="4493682" y="1253704"/>
                </a:cubicBezTo>
                <a:close/>
                <a:moveTo>
                  <a:pt x="3506542" y="1251892"/>
                </a:moveTo>
                <a:cubicBezTo>
                  <a:pt x="3505387" y="1251978"/>
                  <a:pt x="3504511" y="1252561"/>
                  <a:pt x="3504511" y="1254555"/>
                </a:cubicBezTo>
                <a:lnTo>
                  <a:pt x="3500992" y="1257468"/>
                </a:lnTo>
                <a:lnTo>
                  <a:pt x="3501046" y="1257474"/>
                </a:lnTo>
                <a:cubicBezTo>
                  <a:pt x="3503003" y="1257328"/>
                  <a:pt x="3504608" y="1256598"/>
                  <a:pt x="3504608" y="1254555"/>
                </a:cubicBezTo>
                <a:lnTo>
                  <a:pt x="3506573" y="1251895"/>
                </a:lnTo>
                <a:close/>
                <a:moveTo>
                  <a:pt x="5631410" y="1250615"/>
                </a:moveTo>
                <a:lnTo>
                  <a:pt x="5624119" y="1254956"/>
                </a:lnTo>
                <a:cubicBezTo>
                  <a:pt x="5620192" y="1255115"/>
                  <a:pt x="5615474" y="1254166"/>
                  <a:pt x="5611681" y="1252902"/>
                </a:cubicBezTo>
                <a:cubicBezTo>
                  <a:pt x="5604094" y="1250373"/>
                  <a:pt x="5594077" y="1257960"/>
                  <a:pt x="5586489" y="1257960"/>
                </a:cubicBezTo>
                <a:cubicBezTo>
                  <a:pt x="5578902" y="1257960"/>
                  <a:pt x="5570148" y="1260489"/>
                  <a:pt x="5562562" y="1268076"/>
                </a:cubicBezTo>
                <a:lnTo>
                  <a:pt x="5562309" y="1268437"/>
                </a:lnTo>
                <a:lnTo>
                  <a:pt x="5574232" y="1260561"/>
                </a:lnTo>
                <a:cubicBezTo>
                  <a:pt x="5578317" y="1258980"/>
                  <a:pt x="5582402" y="1258348"/>
                  <a:pt x="5586196" y="1258348"/>
                </a:cubicBezTo>
                <a:cubicBezTo>
                  <a:pt x="5593783" y="1258348"/>
                  <a:pt x="5603801" y="1250762"/>
                  <a:pt x="5611387" y="1253290"/>
                </a:cubicBezTo>
                <a:cubicBezTo>
                  <a:pt x="5618975" y="1255819"/>
                  <a:pt x="5630258" y="1257083"/>
                  <a:pt x="5631522" y="1250762"/>
                </a:cubicBezTo>
                <a:close/>
                <a:moveTo>
                  <a:pt x="4854660" y="1250469"/>
                </a:moveTo>
                <a:cubicBezTo>
                  <a:pt x="4850672" y="1249303"/>
                  <a:pt x="4821784" y="1256890"/>
                  <a:pt x="4805541" y="1252804"/>
                </a:cubicBezTo>
                <a:cubicBezTo>
                  <a:pt x="4789395" y="1248719"/>
                  <a:pt x="4763328" y="1252221"/>
                  <a:pt x="4755255" y="1260294"/>
                </a:cubicBezTo>
                <a:cubicBezTo>
                  <a:pt x="4747182" y="1268367"/>
                  <a:pt x="4750780" y="1293365"/>
                  <a:pt x="4757590" y="1292100"/>
                </a:cubicBezTo>
                <a:cubicBezTo>
                  <a:pt x="4763911" y="1290933"/>
                  <a:pt x="4753504" y="1282860"/>
                  <a:pt x="4767996" y="1267200"/>
                </a:cubicBezTo>
                <a:cubicBezTo>
                  <a:pt x="4782489" y="1251638"/>
                  <a:pt x="4818380" y="1259710"/>
                  <a:pt x="4834526" y="1259710"/>
                </a:cubicBezTo>
                <a:cubicBezTo>
                  <a:pt x="4850672" y="1259710"/>
                  <a:pt x="4858745" y="1251638"/>
                  <a:pt x="4854660" y="1250469"/>
                </a:cubicBezTo>
                <a:close/>
                <a:moveTo>
                  <a:pt x="3554897" y="1248375"/>
                </a:moveTo>
                <a:lnTo>
                  <a:pt x="3561119" y="1249595"/>
                </a:lnTo>
                <a:lnTo>
                  <a:pt x="3561111" y="1249796"/>
                </a:lnTo>
                <a:lnTo>
                  <a:pt x="3567979" y="1250304"/>
                </a:lnTo>
                <a:close/>
                <a:moveTo>
                  <a:pt x="3516094" y="1244852"/>
                </a:moveTo>
                <a:lnTo>
                  <a:pt x="3513169" y="1247551"/>
                </a:lnTo>
                <a:lnTo>
                  <a:pt x="3510256" y="1252212"/>
                </a:lnTo>
                <a:lnTo>
                  <a:pt x="3510347" y="1252220"/>
                </a:lnTo>
                <a:cubicBezTo>
                  <a:pt x="3512681" y="1252220"/>
                  <a:pt x="3513265" y="1247553"/>
                  <a:pt x="3513265" y="1247553"/>
                </a:cubicBezTo>
                <a:lnTo>
                  <a:pt x="3516172" y="1244869"/>
                </a:lnTo>
                <a:close/>
                <a:moveTo>
                  <a:pt x="3621133" y="1243855"/>
                </a:moveTo>
                <a:lnTo>
                  <a:pt x="3621041" y="1243899"/>
                </a:lnTo>
                <a:lnTo>
                  <a:pt x="3623795" y="1247637"/>
                </a:lnTo>
                <a:lnTo>
                  <a:pt x="3625630" y="1251015"/>
                </a:lnTo>
                <a:lnTo>
                  <a:pt x="3625705" y="1250956"/>
                </a:lnTo>
                <a:cubicBezTo>
                  <a:pt x="3625705" y="1250956"/>
                  <a:pt x="3624878" y="1249302"/>
                  <a:pt x="3623881" y="1247563"/>
                </a:cubicBezTo>
                <a:lnTo>
                  <a:pt x="3621239" y="1243939"/>
                </a:lnTo>
                <a:lnTo>
                  <a:pt x="3621230" y="1243953"/>
                </a:lnTo>
                <a:cubicBezTo>
                  <a:pt x="3621230" y="1243855"/>
                  <a:pt x="3621133" y="1243855"/>
                  <a:pt x="3621133" y="1243855"/>
                </a:cubicBezTo>
                <a:close/>
                <a:moveTo>
                  <a:pt x="3547405" y="1239576"/>
                </a:moveTo>
                <a:lnTo>
                  <a:pt x="3547394" y="1239576"/>
                </a:lnTo>
                <a:lnTo>
                  <a:pt x="3548925" y="1243042"/>
                </a:lnTo>
                <a:cubicBezTo>
                  <a:pt x="3549472" y="1244950"/>
                  <a:pt x="3550129" y="1247017"/>
                  <a:pt x="3551198" y="1247649"/>
                </a:cubicBezTo>
                <a:lnTo>
                  <a:pt x="3551201" y="1247650"/>
                </a:lnTo>
                <a:lnTo>
                  <a:pt x="3549022" y="1243199"/>
                </a:lnTo>
                <a:cubicBezTo>
                  <a:pt x="3548475" y="1241302"/>
                  <a:pt x="3548037" y="1239576"/>
                  <a:pt x="3547405" y="1239576"/>
                </a:cubicBezTo>
                <a:close/>
                <a:moveTo>
                  <a:pt x="3497314" y="1236311"/>
                </a:moveTo>
                <a:lnTo>
                  <a:pt x="3497314" y="1237630"/>
                </a:lnTo>
                <a:cubicBezTo>
                  <a:pt x="3497314" y="1238506"/>
                  <a:pt x="3498846" y="1240257"/>
                  <a:pt x="3500864" y="1241570"/>
                </a:cubicBezTo>
                <a:lnTo>
                  <a:pt x="3500871" y="1241571"/>
                </a:lnTo>
                <a:lnTo>
                  <a:pt x="3497411" y="1237728"/>
                </a:lnTo>
                <a:close/>
                <a:moveTo>
                  <a:pt x="3626911" y="1232793"/>
                </a:moveTo>
                <a:lnTo>
                  <a:pt x="3625110" y="1237594"/>
                </a:lnTo>
                <a:lnTo>
                  <a:pt x="3626215" y="1235685"/>
                </a:lnTo>
                <a:close/>
                <a:moveTo>
                  <a:pt x="3511093" y="1230190"/>
                </a:moveTo>
                <a:lnTo>
                  <a:pt x="3510834" y="1230334"/>
                </a:lnTo>
                <a:lnTo>
                  <a:pt x="3510625" y="1230334"/>
                </a:lnTo>
                <a:lnTo>
                  <a:pt x="3510833" y="1230336"/>
                </a:lnTo>
                <a:close/>
                <a:moveTo>
                  <a:pt x="3837506" y="1227690"/>
                </a:moveTo>
                <a:lnTo>
                  <a:pt x="3847241" y="1242019"/>
                </a:lnTo>
                <a:lnTo>
                  <a:pt x="3849793" y="1254972"/>
                </a:lnTo>
                <a:lnTo>
                  <a:pt x="3847276" y="1241982"/>
                </a:lnTo>
                <a:close/>
                <a:moveTo>
                  <a:pt x="3499551" y="1227320"/>
                </a:moveTo>
                <a:cubicBezTo>
                  <a:pt x="3498384" y="1227514"/>
                  <a:pt x="3497799" y="1228390"/>
                  <a:pt x="3497411" y="1229557"/>
                </a:cubicBezTo>
                <a:lnTo>
                  <a:pt x="3497314" y="1229514"/>
                </a:lnTo>
                <a:lnTo>
                  <a:pt x="3497314" y="1231470"/>
                </a:lnTo>
                <a:close/>
                <a:moveTo>
                  <a:pt x="3553728" y="1223818"/>
                </a:moveTo>
                <a:cubicBezTo>
                  <a:pt x="3550712" y="1222553"/>
                  <a:pt x="3537290" y="1224207"/>
                  <a:pt x="3533789" y="1227709"/>
                </a:cubicBezTo>
                <a:cubicBezTo>
                  <a:pt x="3530287" y="1231211"/>
                  <a:pt x="3525520" y="1230334"/>
                  <a:pt x="3522505" y="1228584"/>
                </a:cubicBezTo>
                <a:cubicBezTo>
                  <a:pt x="3520998" y="1227709"/>
                  <a:pt x="3518736" y="1227052"/>
                  <a:pt x="3516524" y="1227161"/>
                </a:cubicBezTo>
                <a:lnTo>
                  <a:pt x="3516512" y="1227168"/>
                </a:lnTo>
                <a:lnTo>
                  <a:pt x="3522505" y="1228584"/>
                </a:lnTo>
                <a:cubicBezTo>
                  <a:pt x="3525520" y="1230336"/>
                  <a:pt x="3530286" y="1231211"/>
                  <a:pt x="3533788" y="1227709"/>
                </a:cubicBezTo>
                <a:cubicBezTo>
                  <a:pt x="3537290" y="1224207"/>
                  <a:pt x="3550712" y="1222554"/>
                  <a:pt x="3553728" y="1223819"/>
                </a:cubicBezTo>
                <a:cubicBezTo>
                  <a:pt x="3555235" y="1224451"/>
                  <a:pt x="3557934" y="1225642"/>
                  <a:pt x="3559880" y="1225375"/>
                </a:cubicBezTo>
                <a:lnTo>
                  <a:pt x="3559880" y="1225374"/>
                </a:lnTo>
                <a:close/>
                <a:moveTo>
                  <a:pt x="3456443" y="1223804"/>
                </a:moveTo>
                <a:lnTo>
                  <a:pt x="3453901" y="1228080"/>
                </a:lnTo>
                <a:lnTo>
                  <a:pt x="3456072" y="1225667"/>
                </a:lnTo>
                <a:lnTo>
                  <a:pt x="3456184" y="1225663"/>
                </a:lnTo>
                <a:close/>
                <a:moveTo>
                  <a:pt x="5595473" y="1220353"/>
                </a:moveTo>
                <a:lnTo>
                  <a:pt x="5587558" y="1226755"/>
                </a:lnTo>
                <a:lnTo>
                  <a:pt x="5587656" y="1226737"/>
                </a:lnTo>
                <a:lnTo>
                  <a:pt x="5595525" y="1220372"/>
                </a:lnTo>
                <a:close/>
                <a:moveTo>
                  <a:pt x="4060191" y="1216815"/>
                </a:moveTo>
                <a:cubicBezTo>
                  <a:pt x="4057176" y="1216815"/>
                  <a:pt x="4048033" y="1226834"/>
                  <a:pt x="4045018" y="1227222"/>
                </a:cubicBezTo>
                <a:lnTo>
                  <a:pt x="4045011" y="1227302"/>
                </a:lnTo>
                <a:lnTo>
                  <a:pt x="4052021" y="1222359"/>
                </a:lnTo>
                <a:cubicBezTo>
                  <a:pt x="4055061" y="1219806"/>
                  <a:pt x="4058100" y="1217302"/>
                  <a:pt x="4059608" y="1217302"/>
                </a:cubicBezTo>
                <a:cubicBezTo>
                  <a:pt x="4062623" y="1217302"/>
                  <a:pt x="4075657" y="1219831"/>
                  <a:pt x="4075657" y="1217691"/>
                </a:cubicBezTo>
                <a:lnTo>
                  <a:pt x="4075817" y="1217243"/>
                </a:lnTo>
                <a:lnTo>
                  <a:pt x="4069346" y="1217849"/>
                </a:lnTo>
                <a:cubicBezTo>
                  <a:pt x="4065711" y="1217472"/>
                  <a:pt x="4061699" y="1216815"/>
                  <a:pt x="4060191" y="1216815"/>
                </a:cubicBezTo>
                <a:close/>
                <a:moveTo>
                  <a:pt x="5549140" y="1213927"/>
                </a:moveTo>
                <a:lnTo>
                  <a:pt x="5547072" y="1215041"/>
                </a:lnTo>
                <a:lnTo>
                  <a:pt x="5547074" y="1215049"/>
                </a:lnTo>
                <a:close/>
                <a:moveTo>
                  <a:pt x="1491199" y="1208324"/>
                </a:moveTo>
                <a:lnTo>
                  <a:pt x="1496165" y="1209813"/>
                </a:lnTo>
                <a:cubicBezTo>
                  <a:pt x="1498159" y="1212439"/>
                  <a:pt x="1501052" y="1214749"/>
                  <a:pt x="1504092" y="1215612"/>
                </a:cubicBezTo>
                <a:lnTo>
                  <a:pt x="1504327" y="1215535"/>
                </a:lnTo>
                <a:lnTo>
                  <a:pt x="1496553" y="1209910"/>
                </a:lnTo>
                <a:close/>
                <a:moveTo>
                  <a:pt x="3635415" y="1202199"/>
                </a:moveTo>
                <a:lnTo>
                  <a:pt x="3635552" y="1202566"/>
                </a:lnTo>
                <a:lnTo>
                  <a:pt x="3640983" y="1212854"/>
                </a:lnTo>
                <a:lnTo>
                  <a:pt x="3642883" y="1215105"/>
                </a:lnTo>
                <a:close/>
                <a:moveTo>
                  <a:pt x="3734891" y="1201137"/>
                </a:moveTo>
                <a:lnTo>
                  <a:pt x="3734838" y="1201253"/>
                </a:lnTo>
                <a:lnTo>
                  <a:pt x="3738870" y="1207876"/>
                </a:lnTo>
                <a:lnTo>
                  <a:pt x="3739117" y="1207964"/>
                </a:lnTo>
                <a:cubicBezTo>
                  <a:pt x="3740576" y="1209228"/>
                  <a:pt x="3742230" y="1210299"/>
                  <a:pt x="3743689" y="1210785"/>
                </a:cubicBezTo>
                <a:cubicBezTo>
                  <a:pt x="3747580" y="1212049"/>
                  <a:pt x="3748455" y="1214675"/>
                  <a:pt x="3744953" y="1217107"/>
                </a:cubicBezTo>
                <a:cubicBezTo>
                  <a:pt x="3741451" y="1219733"/>
                  <a:pt x="3734546" y="1223624"/>
                  <a:pt x="3731920" y="1225374"/>
                </a:cubicBezTo>
                <a:cubicBezTo>
                  <a:pt x="3729293" y="1227125"/>
                  <a:pt x="3720151" y="1248816"/>
                  <a:pt x="3714120" y="1254846"/>
                </a:cubicBezTo>
                <a:cubicBezTo>
                  <a:pt x="3708965" y="1260099"/>
                  <a:pt x="3704101" y="1261460"/>
                  <a:pt x="3702545" y="1263114"/>
                </a:cubicBezTo>
                <a:cubicBezTo>
                  <a:pt x="3699822" y="1262725"/>
                  <a:pt x="3697779" y="1262433"/>
                  <a:pt x="3697001" y="1262239"/>
                </a:cubicBezTo>
                <a:cubicBezTo>
                  <a:pt x="3693792" y="1261655"/>
                  <a:pt x="3688636" y="1259710"/>
                  <a:pt x="3688636" y="1259710"/>
                </a:cubicBezTo>
                <a:cubicBezTo>
                  <a:pt x="3688636" y="1259710"/>
                  <a:pt x="3683141" y="1261485"/>
                  <a:pt x="3677001" y="1263418"/>
                </a:cubicBezTo>
                <a:lnTo>
                  <a:pt x="3665353" y="1266917"/>
                </a:lnTo>
                <a:lnTo>
                  <a:pt x="3668405" y="1266032"/>
                </a:lnTo>
                <a:lnTo>
                  <a:pt x="3668467" y="1266177"/>
                </a:lnTo>
                <a:lnTo>
                  <a:pt x="3681572" y="1262069"/>
                </a:lnTo>
                <a:cubicBezTo>
                  <a:pt x="3685621" y="1260780"/>
                  <a:pt x="3688636" y="1259807"/>
                  <a:pt x="3688636" y="1259807"/>
                </a:cubicBezTo>
                <a:cubicBezTo>
                  <a:pt x="3688636" y="1259807"/>
                  <a:pt x="3693792" y="1261655"/>
                  <a:pt x="3697001" y="1262336"/>
                </a:cubicBezTo>
                <a:cubicBezTo>
                  <a:pt x="3697779" y="1262434"/>
                  <a:pt x="3699822" y="1262823"/>
                  <a:pt x="3702546" y="1263211"/>
                </a:cubicBezTo>
                <a:cubicBezTo>
                  <a:pt x="3702254" y="1263503"/>
                  <a:pt x="3702059" y="1263795"/>
                  <a:pt x="3701962" y="1264086"/>
                </a:cubicBezTo>
                <a:cubicBezTo>
                  <a:pt x="3701475" y="1266227"/>
                  <a:pt x="3708867" y="1271869"/>
                  <a:pt x="3708867" y="1275370"/>
                </a:cubicBezTo>
                <a:cubicBezTo>
                  <a:pt x="3708867" y="1278774"/>
                  <a:pt x="3710619" y="1282276"/>
                  <a:pt x="3715385" y="1282276"/>
                </a:cubicBezTo>
                <a:cubicBezTo>
                  <a:pt x="3720151" y="1282276"/>
                  <a:pt x="3714996" y="1293559"/>
                  <a:pt x="3718011" y="1294434"/>
                </a:cubicBezTo>
                <a:cubicBezTo>
                  <a:pt x="3721027" y="1295309"/>
                  <a:pt x="3739702" y="1296574"/>
                  <a:pt x="3739702" y="1300951"/>
                </a:cubicBezTo>
                <a:lnTo>
                  <a:pt x="3739313" y="1311355"/>
                </a:lnTo>
                <a:lnTo>
                  <a:pt x="3740866" y="1309510"/>
                </a:lnTo>
                <a:cubicBezTo>
                  <a:pt x="3746119" y="1310385"/>
                  <a:pt x="3750010" y="1317486"/>
                  <a:pt x="3752053" y="1316999"/>
                </a:cubicBezTo>
                <a:cubicBezTo>
                  <a:pt x="3754386" y="1316416"/>
                  <a:pt x="3769949" y="1319918"/>
                  <a:pt x="3772867" y="1319334"/>
                </a:cubicBezTo>
                <a:lnTo>
                  <a:pt x="3772950" y="1319333"/>
                </a:lnTo>
                <a:lnTo>
                  <a:pt x="3762340" y="1318167"/>
                </a:lnTo>
                <a:cubicBezTo>
                  <a:pt x="3757792" y="1317438"/>
                  <a:pt x="3753318" y="1316708"/>
                  <a:pt x="3752151" y="1317000"/>
                </a:cubicBezTo>
                <a:cubicBezTo>
                  <a:pt x="3750011" y="1317486"/>
                  <a:pt x="3746218" y="1310386"/>
                  <a:pt x="3740965" y="1309511"/>
                </a:cubicBezTo>
                <a:cubicBezTo>
                  <a:pt x="3741840" y="1307176"/>
                  <a:pt x="3739797" y="1304355"/>
                  <a:pt x="3739797" y="1300951"/>
                </a:cubicBezTo>
                <a:cubicBezTo>
                  <a:pt x="3739797" y="1296574"/>
                  <a:pt x="3721122" y="1295309"/>
                  <a:pt x="3718108" y="1294434"/>
                </a:cubicBezTo>
                <a:cubicBezTo>
                  <a:pt x="3715092" y="1293559"/>
                  <a:pt x="3720247" y="1282276"/>
                  <a:pt x="3715481" y="1282276"/>
                </a:cubicBezTo>
                <a:cubicBezTo>
                  <a:pt x="3710715" y="1282276"/>
                  <a:pt x="3708964" y="1278871"/>
                  <a:pt x="3708964" y="1275369"/>
                </a:cubicBezTo>
                <a:cubicBezTo>
                  <a:pt x="3708964" y="1271869"/>
                  <a:pt x="3701670" y="1266227"/>
                  <a:pt x="3702058" y="1264087"/>
                </a:cubicBezTo>
                <a:cubicBezTo>
                  <a:pt x="3702545" y="1261850"/>
                  <a:pt x="3708186" y="1260975"/>
                  <a:pt x="3714216" y="1254943"/>
                </a:cubicBezTo>
                <a:cubicBezTo>
                  <a:pt x="3720345" y="1248913"/>
                  <a:pt x="3729390" y="1227222"/>
                  <a:pt x="3732016" y="1225472"/>
                </a:cubicBezTo>
                <a:cubicBezTo>
                  <a:pt x="3734643" y="1223720"/>
                  <a:pt x="3741549" y="1219830"/>
                  <a:pt x="3745050" y="1217203"/>
                </a:cubicBezTo>
                <a:cubicBezTo>
                  <a:pt x="3746995" y="1215647"/>
                  <a:pt x="3747579" y="1214188"/>
                  <a:pt x="3746899" y="1212924"/>
                </a:cubicBezTo>
                <a:cubicBezTo>
                  <a:pt x="3749914" y="1212438"/>
                  <a:pt x="3752637" y="1212243"/>
                  <a:pt x="3754387" y="1212243"/>
                </a:cubicBezTo>
                <a:cubicBezTo>
                  <a:pt x="3757306" y="1212243"/>
                  <a:pt x="3770048" y="1215745"/>
                  <a:pt x="3774035" y="1215745"/>
                </a:cubicBezTo>
                <a:cubicBezTo>
                  <a:pt x="3778120" y="1215745"/>
                  <a:pt x="3783860" y="1217495"/>
                  <a:pt x="3785610" y="1219247"/>
                </a:cubicBezTo>
                <a:cubicBezTo>
                  <a:pt x="3787362" y="1220997"/>
                  <a:pt x="3791349" y="1219830"/>
                  <a:pt x="3794268" y="1216912"/>
                </a:cubicBezTo>
                <a:cubicBezTo>
                  <a:pt x="3797185" y="1213994"/>
                  <a:pt x="3800589" y="1215745"/>
                  <a:pt x="3804091" y="1215745"/>
                </a:cubicBezTo>
                <a:cubicBezTo>
                  <a:pt x="3807593" y="1215745"/>
                  <a:pt x="3813331" y="1212924"/>
                  <a:pt x="3815082" y="1210006"/>
                </a:cubicBezTo>
                <a:cubicBezTo>
                  <a:pt x="3815860" y="1208741"/>
                  <a:pt x="3819945" y="1206991"/>
                  <a:pt x="3824516" y="1205532"/>
                </a:cubicBezTo>
                <a:lnTo>
                  <a:pt x="3824517" y="1205532"/>
                </a:lnTo>
                <a:lnTo>
                  <a:pt x="3838814" y="1201933"/>
                </a:lnTo>
                <a:cubicBezTo>
                  <a:pt x="3843385" y="1201350"/>
                  <a:pt x="3850292" y="1210590"/>
                  <a:pt x="3854377" y="1210590"/>
                </a:cubicBezTo>
                <a:lnTo>
                  <a:pt x="3867898" y="1220708"/>
                </a:lnTo>
                <a:lnTo>
                  <a:pt x="3867897" y="1220705"/>
                </a:lnTo>
                <a:cubicBezTo>
                  <a:pt x="3865562" y="1213217"/>
                  <a:pt x="3858072" y="1210298"/>
                  <a:pt x="3853987" y="1210298"/>
                </a:cubicBezTo>
                <a:cubicBezTo>
                  <a:pt x="3849999" y="1210298"/>
                  <a:pt x="3843093" y="1201058"/>
                  <a:pt x="3838425" y="1201642"/>
                </a:cubicBezTo>
                <a:cubicBezTo>
                  <a:pt x="3833756" y="1202225"/>
                  <a:pt x="3816443" y="1206796"/>
                  <a:pt x="3814692" y="1209715"/>
                </a:cubicBezTo>
                <a:cubicBezTo>
                  <a:pt x="3812941" y="1212536"/>
                  <a:pt x="3807203" y="1215453"/>
                  <a:pt x="3803701" y="1215453"/>
                </a:cubicBezTo>
                <a:cubicBezTo>
                  <a:pt x="3800199" y="1215453"/>
                  <a:pt x="3796795" y="1213703"/>
                  <a:pt x="3793877" y="1216621"/>
                </a:cubicBezTo>
                <a:cubicBezTo>
                  <a:pt x="3790959" y="1219538"/>
                  <a:pt x="3786971" y="1220705"/>
                  <a:pt x="3785221" y="1218955"/>
                </a:cubicBezTo>
                <a:cubicBezTo>
                  <a:pt x="3783469" y="1217204"/>
                  <a:pt x="3777731" y="1215453"/>
                  <a:pt x="3773646" y="1215453"/>
                </a:cubicBezTo>
                <a:cubicBezTo>
                  <a:pt x="3769658" y="1215453"/>
                  <a:pt x="3756917" y="1211952"/>
                  <a:pt x="3753998" y="1211952"/>
                </a:cubicBezTo>
                <a:cubicBezTo>
                  <a:pt x="3752344" y="1211952"/>
                  <a:pt x="3749524" y="1212244"/>
                  <a:pt x="3746509" y="1212632"/>
                </a:cubicBezTo>
                <a:cubicBezTo>
                  <a:pt x="3746023" y="1211757"/>
                  <a:pt x="3744952" y="1210979"/>
                  <a:pt x="3743299" y="1210396"/>
                </a:cubicBezTo>
                <a:close/>
                <a:moveTo>
                  <a:pt x="1470401" y="1199611"/>
                </a:moveTo>
                <a:lnTo>
                  <a:pt x="1470314" y="1199648"/>
                </a:lnTo>
                <a:lnTo>
                  <a:pt x="1480019" y="1203490"/>
                </a:lnTo>
                <a:cubicBezTo>
                  <a:pt x="1483472" y="1207527"/>
                  <a:pt x="1486487" y="1207794"/>
                  <a:pt x="1489149" y="1207709"/>
                </a:cubicBezTo>
                <a:lnTo>
                  <a:pt x="1489538" y="1207826"/>
                </a:lnTo>
                <a:lnTo>
                  <a:pt x="1480407" y="1203587"/>
                </a:lnTo>
                <a:cubicBezTo>
                  <a:pt x="1476954" y="1199550"/>
                  <a:pt x="1473501" y="1198967"/>
                  <a:pt x="1470401" y="1199611"/>
                </a:cubicBezTo>
                <a:close/>
                <a:moveTo>
                  <a:pt x="3708576" y="1197751"/>
                </a:moveTo>
                <a:cubicBezTo>
                  <a:pt x="3706631" y="1197168"/>
                  <a:pt x="3694375" y="1209423"/>
                  <a:pt x="3690484" y="1209423"/>
                </a:cubicBezTo>
                <a:cubicBezTo>
                  <a:pt x="3686594" y="1209423"/>
                  <a:pt x="3669767" y="1211368"/>
                  <a:pt x="3669767" y="1215843"/>
                </a:cubicBezTo>
                <a:lnTo>
                  <a:pt x="3658808" y="1219463"/>
                </a:lnTo>
                <a:lnTo>
                  <a:pt x="3658921" y="1219490"/>
                </a:lnTo>
                <a:cubicBezTo>
                  <a:pt x="3664806" y="1219417"/>
                  <a:pt x="3669961" y="1218129"/>
                  <a:pt x="3669961" y="1215843"/>
                </a:cubicBezTo>
                <a:cubicBezTo>
                  <a:pt x="3669961" y="1211368"/>
                  <a:pt x="3686788" y="1209422"/>
                  <a:pt x="3690678" y="1209422"/>
                </a:cubicBezTo>
                <a:cubicBezTo>
                  <a:pt x="3692624" y="1209422"/>
                  <a:pt x="3696660" y="1206334"/>
                  <a:pt x="3700454" y="1203331"/>
                </a:cubicBezTo>
                <a:lnTo>
                  <a:pt x="3708721" y="1197784"/>
                </a:lnTo>
                <a:close/>
                <a:moveTo>
                  <a:pt x="4081643" y="1193807"/>
                </a:moveTo>
                <a:lnTo>
                  <a:pt x="4075364" y="1198140"/>
                </a:lnTo>
                <a:lnTo>
                  <a:pt x="4075400" y="1198200"/>
                </a:lnTo>
                <a:lnTo>
                  <a:pt x="4081688" y="1193860"/>
                </a:lnTo>
                <a:close/>
                <a:moveTo>
                  <a:pt x="1566779" y="1192791"/>
                </a:moveTo>
                <a:cubicBezTo>
                  <a:pt x="1558316" y="1192791"/>
                  <a:pt x="1550828" y="1209131"/>
                  <a:pt x="1541295" y="1216718"/>
                </a:cubicBezTo>
                <a:lnTo>
                  <a:pt x="1532132" y="1213773"/>
                </a:lnTo>
                <a:lnTo>
                  <a:pt x="1540907" y="1216621"/>
                </a:lnTo>
                <a:cubicBezTo>
                  <a:pt x="1537794" y="1219150"/>
                  <a:pt x="1534488" y="1220706"/>
                  <a:pt x="1530888" y="1220512"/>
                </a:cubicBezTo>
                <a:cubicBezTo>
                  <a:pt x="1516202" y="1219636"/>
                  <a:pt x="1484979" y="1238798"/>
                  <a:pt x="1491884" y="1245704"/>
                </a:cubicBezTo>
                <a:cubicBezTo>
                  <a:pt x="1498888" y="1252707"/>
                  <a:pt x="1507544" y="1241424"/>
                  <a:pt x="1517076" y="1250080"/>
                </a:cubicBezTo>
                <a:cubicBezTo>
                  <a:pt x="1526609" y="1258834"/>
                  <a:pt x="1547424" y="1239673"/>
                  <a:pt x="1561332" y="1231892"/>
                </a:cubicBezTo>
                <a:cubicBezTo>
                  <a:pt x="1575145" y="1224111"/>
                  <a:pt x="1558707" y="1242300"/>
                  <a:pt x="1568239" y="1242300"/>
                </a:cubicBezTo>
                <a:cubicBezTo>
                  <a:pt x="1577771" y="1242300"/>
                  <a:pt x="1572616" y="1249205"/>
                  <a:pt x="1583024" y="1254457"/>
                </a:cubicBezTo>
                <a:cubicBezTo>
                  <a:pt x="1593430" y="1259709"/>
                  <a:pt x="1606464" y="1247552"/>
                  <a:pt x="1619499" y="1247552"/>
                </a:cubicBezTo>
                <a:cubicBezTo>
                  <a:pt x="1632435" y="1247552"/>
                  <a:pt x="1630587" y="1260294"/>
                  <a:pt x="1637687" y="1255333"/>
                </a:cubicBezTo>
                <a:cubicBezTo>
                  <a:pt x="1638951" y="1254457"/>
                  <a:pt x="1639729" y="1253388"/>
                  <a:pt x="1640021" y="1252317"/>
                </a:cubicBezTo>
                <a:cubicBezTo>
                  <a:pt x="1643327" y="1254457"/>
                  <a:pt x="1647510" y="1257181"/>
                  <a:pt x="1651206" y="1260100"/>
                </a:cubicBezTo>
                <a:cubicBezTo>
                  <a:pt x="1649748" y="1260586"/>
                  <a:pt x="1648969" y="1261267"/>
                  <a:pt x="1648969" y="1262337"/>
                </a:cubicBezTo>
                <a:cubicBezTo>
                  <a:pt x="1648969" y="1267492"/>
                  <a:pt x="1626404" y="1265741"/>
                  <a:pt x="1608215" y="1270117"/>
                </a:cubicBezTo>
                <a:cubicBezTo>
                  <a:pt x="1590026" y="1274494"/>
                  <a:pt x="1570087" y="1295309"/>
                  <a:pt x="1578743" y="1295309"/>
                </a:cubicBezTo>
                <a:cubicBezTo>
                  <a:pt x="1587401" y="1295309"/>
                  <a:pt x="1577868" y="1311845"/>
                  <a:pt x="1574367" y="1329159"/>
                </a:cubicBezTo>
                <a:cubicBezTo>
                  <a:pt x="1569309" y="1354447"/>
                  <a:pt x="1576117" y="1374192"/>
                  <a:pt x="1589151" y="1366411"/>
                </a:cubicBezTo>
                <a:cubicBezTo>
                  <a:pt x="1602185" y="1358630"/>
                  <a:pt x="1606562" y="1351724"/>
                  <a:pt x="1603060" y="1337815"/>
                </a:cubicBezTo>
                <a:cubicBezTo>
                  <a:pt x="1599559" y="1323906"/>
                  <a:pt x="1603837" y="1304842"/>
                  <a:pt x="1608215" y="1296185"/>
                </a:cubicBezTo>
                <a:cubicBezTo>
                  <a:pt x="1612592" y="1287431"/>
                  <a:pt x="1624653" y="1292684"/>
                  <a:pt x="1628155" y="1281400"/>
                </a:cubicBezTo>
                <a:cubicBezTo>
                  <a:pt x="1631656" y="1270117"/>
                  <a:pt x="1648969" y="1270117"/>
                  <a:pt x="1658502" y="1284902"/>
                </a:cubicBezTo>
                <a:cubicBezTo>
                  <a:pt x="1668033" y="1299686"/>
                  <a:pt x="1652471" y="1309219"/>
                  <a:pt x="1650720" y="1320502"/>
                </a:cubicBezTo>
                <a:cubicBezTo>
                  <a:pt x="1648969" y="1331784"/>
                  <a:pt x="1661128" y="1313498"/>
                  <a:pt x="1671535" y="1317000"/>
                </a:cubicBezTo>
                <a:cubicBezTo>
                  <a:pt x="1681554" y="1320307"/>
                  <a:pt x="1673869" y="1339761"/>
                  <a:pt x="1678829" y="1341900"/>
                </a:cubicBezTo>
                <a:cubicBezTo>
                  <a:pt x="1677955" y="1346861"/>
                  <a:pt x="1677955" y="1353280"/>
                  <a:pt x="1682040" y="1357268"/>
                </a:cubicBezTo>
                <a:cubicBezTo>
                  <a:pt x="1678052" y="1360089"/>
                  <a:pt x="1675134" y="1361742"/>
                  <a:pt x="1674162" y="1359505"/>
                </a:cubicBezTo>
                <a:cubicBezTo>
                  <a:pt x="1671535" y="1353475"/>
                  <a:pt x="1659377" y="1350849"/>
                  <a:pt x="1659377" y="1363882"/>
                </a:cubicBezTo>
                <a:cubicBezTo>
                  <a:pt x="1659377" y="1376916"/>
                  <a:pt x="1681943" y="1381195"/>
                  <a:pt x="1698381" y="1372539"/>
                </a:cubicBezTo>
                <a:cubicBezTo>
                  <a:pt x="1713262" y="1364757"/>
                  <a:pt x="1739913" y="1351724"/>
                  <a:pt x="1743220" y="1345013"/>
                </a:cubicBezTo>
                <a:lnTo>
                  <a:pt x="1743519" y="1344764"/>
                </a:lnTo>
                <a:lnTo>
                  <a:pt x="1743803" y="1342873"/>
                </a:lnTo>
                <a:cubicBezTo>
                  <a:pt x="1742051" y="1338592"/>
                  <a:pt x="1740301" y="1341122"/>
                  <a:pt x="1731645" y="1347250"/>
                </a:cubicBezTo>
                <a:cubicBezTo>
                  <a:pt x="1722890" y="1353280"/>
                  <a:pt x="1719486" y="1345499"/>
                  <a:pt x="1706453" y="1344623"/>
                </a:cubicBezTo>
                <a:cubicBezTo>
                  <a:pt x="1698282" y="1344138"/>
                  <a:pt x="1688848" y="1352405"/>
                  <a:pt x="1682234" y="1357171"/>
                </a:cubicBezTo>
                <a:cubicBezTo>
                  <a:pt x="1678052" y="1353086"/>
                  <a:pt x="1678148" y="1346763"/>
                  <a:pt x="1679024" y="1341803"/>
                </a:cubicBezTo>
                <a:cubicBezTo>
                  <a:pt x="1679219" y="1341900"/>
                  <a:pt x="1679315" y="1341998"/>
                  <a:pt x="1679509" y="1341998"/>
                </a:cubicBezTo>
                <a:cubicBezTo>
                  <a:pt x="1684763" y="1342873"/>
                  <a:pt x="1693419" y="1324684"/>
                  <a:pt x="1693419" y="1311650"/>
                </a:cubicBezTo>
                <a:cubicBezTo>
                  <a:pt x="1693419" y="1298714"/>
                  <a:pt x="1700325" y="1302994"/>
                  <a:pt x="1699450" y="1294337"/>
                </a:cubicBezTo>
                <a:cubicBezTo>
                  <a:pt x="1698671" y="1285583"/>
                  <a:pt x="1713359" y="1301243"/>
                  <a:pt x="1724641" y="1300367"/>
                </a:cubicBezTo>
                <a:cubicBezTo>
                  <a:pt x="1737870" y="1299394"/>
                  <a:pt x="1723767" y="1288306"/>
                  <a:pt x="1717736" y="1273522"/>
                </a:cubicBezTo>
                <a:cubicBezTo>
                  <a:pt x="1711608" y="1258834"/>
                  <a:pt x="1693419" y="1268367"/>
                  <a:pt x="1681261" y="1263990"/>
                </a:cubicBezTo>
                <a:cubicBezTo>
                  <a:pt x="1671534" y="1260489"/>
                  <a:pt x="1656944" y="1258154"/>
                  <a:pt x="1651400" y="1260002"/>
                </a:cubicBezTo>
                <a:cubicBezTo>
                  <a:pt x="1647607" y="1256986"/>
                  <a:pt x="1643522" y="1254263"/>
                  <a:pt x="1640215" y="1252221"/>
                </a:cubicBezTo>
                <a:cubicBezTo>
                  <a:pt x="1642160" y="1245996"/>
                  <a:pt x="1630683" y="1236658"/>
                  <a:pt x="1629224" y="1224889"/>
                </a:cubicBezTo>
                <a:cubicBezTo>
                  <a:pt x="1627473" y="1210979"/>
                  <a:pt x="1610159" y="1224889"/>
                  <a:pt x="1608408" y="1210104"/>
                </a:cubicBezTo>
                <a:cubicBezTo>
                  <a:pt x="1606658" y="1195417"/>
                  <a:pt x="1578062" y="1192791"/>
                  <a:pt x="1566779" y="1192791"/>
                </a:cubicBezTo>
                <a:close/>
                <a:moveTo>
                  <a:pt x="4214131" y="1192261"/>
                </a:moveTo>
                <a:lnTo>
                  <a:pt x="4213969" y="1192402"/>
                </a:lnTo>
                <a:cubicBezTo>
                  <a:pt x="4212218" y="1193277"/>
                  <a:pt x="4207841" y="1201933"/>
                  <a:pt x="4209592" y="1204560"/>
                </a:cubicBezTo>
                <a:cubicBezTo>
                  <a:pt x="4211343" y="1207089"/>
                  <a:pt x="4221750" y="1206311"/>
                  <a:pt x="4220875" y="1212341"/>
                </a:cubicBezTo>
                <a:cubicBezTo>
                  <a:pt x="4219999" y="1218371"/>
                  <a:pt x="4219124" y="1224500"/>
                  <a:pt x="4224377" y="1222748"/>
                </a:cubicBezTo>
                <a:cubicBezTo>
                  <a:pt x="4229629" y="1220998"/>
                  <a:pt x="4234784" y="1221873"/>
                  <a:pt x="4238285" y="1221873"/>
                </a:cubicBezTo>
                <a:cubicBezTo>
                  <a:pt x="4241787" y="1221873"/>
                  <a:pt x="4244413" y="1228877"/>
                  <a:pt x="4250444" y="1235783"/>
                </a:cubicBezTo>
                <a:cubicBezTo>
                  <a:pt x="4256571" y="1242688"/>
                  <a:pt x="4259100" y="1246190"/>
                  <a:pt x="4253070" y="1247940"/>
                </a:cubicBezTo>
                <a:cubicBezTo>
                  <a:pt x="4247039" y="1249692"/>
                  <a:pt x="4249666" y="1253096"/>
                  <a:pt x="4257447" y="1256598"/>
                </a:cubicBezTo>
                <a:cubicBezTo>
                  <a:pt x="4259489" y="1257569"/>
                  <a:pt x="4261629" y="1258932"/>
                  <a:pt x="4263769" y="1260391"/>
                </a:cubicBezTo>
                <a:cubicBezTo>
                  <a:pt x="4253264" y="1267394"/>
                  <a:pt x="4236827" y="1271673"/>
                  <a:pt x="4229045" y="1281498"/>
                </a:cubicBezTo>
                <a:cubicBezTo>
                  <a:pt x="4220389" y="1292489"/>
                  <a:pt x="4207064" y="1299394"/>
                  <a:pt x="4219221" y="1309802"/>
                </a:cubicBezTo>
                <a:cubicBezTo>
                  <a:pt x="4231379" y="1320209"/>
                  <a:pt x="4227294" y="1326532"/>
                  <a:pt x="4226710" y="1336356"/>
                </a:cubicBezTo>
                <a:cubicBezTo>
                  <a:pt x="4226419" y="1342094"/>
                  <a:pt x="4238188" y="1357074"/>
                  <a:pt x="4249179" y="1370496"/>
                </a:cubicBezTo>
                <a:cubicBezTo>
                  <a:pt x="4247964" y="1374047"/>
                  <a:pt x="4245216" y="1375335"/>
                  <a:pt x="4242565" y="1376247"/>
                </a:cubicBezTo>
                <a:lnTo>
                  <a:pt x="4236805" y="1379580"/>
                </a:lnTo>
                <a:lnTo>
                  <a:pt x="4237217" y="1379445"/>
                </a:lnTo>
                <a:cubicBezTo>
                  <a:pt x="4238869" y="1375360"/>
                  <a:pt x="4247429" y="1377305"/>
                  <a:pt x="4249861" y="1370204"/>
                </a:cubicBezTo>
                <a:cubicBezTo>
                  <a:pt x="4257545" y="1379737"/>
                  <a:pt x="4264937" y="1388491"/>
                  <a:pt x="4267272" y="1392770"/>
                </a:cubicBezTo>
                <a:cubicBezTo>
                  <a:pt x="4273010" y="1403178"/>
                  <a:pt x="4265521" y="1422243"/>
                  <a:pt x="4255600" y="1434401"/>
                </a:cubicBezTo>
                <a:lnTo>
                  <a:pt x="4252277" y="1445698"/>
                </a:lnTo>
                <a:lnTo>
                  <a:pt x="4252389" y="1445780"/>
                </a:lnTo>
                <a:cubicBezTo>
                  <a:pt x="4253070" y="1456966"/>
                  <a:pt x="4262991" y="1468929"/>
                  <a:pt x="4276024" y="1468929"/>
                </a:cubicBezTo>
                <a:cubicBezTo>
                  <a:pt x="4293922" y="1468929"/>
                  <a:pt x="4295089" y="1490912"/>
                  <a:pt x="4311818" y="1490329"/>
                </a:cubicBezTo>
                <a:cubicBezTo>
                  <a:pt x="4328549" y="1489745"/>
                  <a:pt x="4351017" y="1485660"/>
                  <a:pt x="4354032" y="1481088"/>
                </a:cubicBezTo>
                <a:cubicBezTo>
                  <a:pt x="4354810" y="1479823"/>
                  <a:pt x="4354810" y="1475835"/>
                  <a:pt x="4354616" y="1470875"/>
                </a:cubicBezTo>
                <a:cubicBezTo>
                  <a:pt x="4360743" y="1470875"/>
                  <a:pt x="4369012" y="1470389"/>
                  <a:pt x="4370762" y="1467860"/>
                </a:cubicBezTo>
                <a:lnTo>
                  <a:pt x="4378129" y="1460620"/>
                </a:lnTo>
                <a:lnTo>
                  <a:pt x="4370858" y="1467666"/>
                </a:lnTo>
                <a:cubicBezTo>
                  <a:pt x="4369108" y="1470097"/>
                  <a:pt x="4360841" y="1470681"/>
                  <a:pt x="4354712" y="1470681"/>
                </a:cubicBezTo>
                <a:cubicBezTo>
                  <a:pt x="4354324" y="1462024"/>
                  <a:pt x="4353253" y="1450352"/>
                  <a:pt x="4354712" y="1444516"/>
                </a:cubicBezTo>
                <a:cubicBezTo>
                  <a:pt x="4356949" y="1435276"/>
                  <a:pt x="4351795" y="1434693"/>
                  <a:pt x="4350627" y="1428953"/>
                </a:cubicBezTo>
                <a:cubicBezTo>
                  <a:pt x="4349460" y="1423118"/>
                  <a:pt x="4333314" y="1430704"/>
                  <a:pt x="4339636" y="1424285"/>
                </a:cubicBezTo>
                <a:cubicBezTo>
                  <a:pt x="4345958" y="1417962"/>
                  <a:pt x="4347709" y="1411543"/>
                  <a:pt x="4338470" y="1412126"/>
                </a:cubicBezTo>
                <a:cubicBezTo>
                  <a:pt x="4329132" y="1412710"/>
                  <a:pt x="4332049" y="1404053"/>
                  <a:pt x="4334384" y="1395980"/>
                </a:cubicBezTo>
                <a:cubicBezTo>
                  <a:pt x="4336621" y="1387907"/>
                  <a:pt x="4345375" y="1393645"/>
                  <a:pt x="4352281" y="1395980"/>
                </a:cubicBezTo>
                <a:cubicBezTo>
                  <a:pt x="4359187" y="1398218"/>
                  <a:pt x="4365022" y="1391311"/>
                  <a:pt x="4371928" y="1391895"/>
                </a:cubicBezTo>
                <a:cubicBezTo>
                  <a:pt x="4378835" y="1392478"/>
                  <a:pt x="4370177" y="1380904"/>
                  <a:pt x="4362689" y="1380320"/>
                </a:cubicBezTo>
                <a:cubicBezTo>
                  <a:pt x="4355199" y="1379737"/>
                  <a:pt x="4361618" y="1363591"/>
                  <a:pt x="4347709" y="1362424"/>
                </a:cubicBezTo>
                <a:cubicBezTo>
                  <a:pt x="4342554" y="1361937"/>
                  <a:pt x="4339928" y="1363591"/>
                  <a:pt x="4338566" y="1365924"/>
                </a:cubicBezTo>
                <a:lnTo>
                  <a:pt x="4344791" y="1356760"/>
                </a:lnTo>
                <a:lnTo>
                  <a:pt x="4344440" y="1356795"/>
                </a:lnTo>
                <a:cubicBezTo>
                  <a:pt x="4339516" y="1358145"/>
                  <a:pt x="4335844" y="1360820"/>
                  <a:pt x="4338081" y="1366121"/>
                </a:cubicBezTo>
                <a:cubicBezTo>
                  <a:pt x="4335843" y="1370108"/>
                  <a:pt x="4337108" y="1376430"/>
                  <a:pt x="4335649" y="1379348"/>
                </a:cubicBezTo>
                <a:cubicBezTo>
                  <a:pt x="4333412" y="1383919"/>
                  <a:pt x="4323005" y="1363105"/>
                  <a:pt x="4329327" y="1355615"/>
                </a:cubicBezTo>
                <a:cubicBezTo>
                  <a:pt x="4335649" y="1348126"/>
                  <a:pt x="4328159" y="1345208"/>
                  <a:pt x="4320087" y="1345792"/>
                </a:cubicBezTo>
                <a:cubicBezTo>
                  <a:pt x="4311916" y="1346375"/>
                  <a:pt x="4311916" y="1335967"/>
                  <a:pt x="4306178" y="1337719"/>
                </a:cubicBezTo>
                <a:cubicBezTo>
                  <a:pt x="4300439" y="1339469"/>
                  <a:pt x="4299855" y="1327992"/>
                  <a:pt x="4299855" y="1322740"/>
                </a:cubicBezTo>
                <a:cubicBezTo>
                  <a:pt x="4299855" y="1317487"/>
                  <a:pt x="4291101" y="1309998"/>
                  <a:pt x="4284779" y="1309998"/>
                </a:cubicBezTo>
                <a:cubicBezTo>
                  <a:pt x="4278457" y="1309998"/>
                  <a:pt x="4283028" y="1297352"/>
                  <a:pt x="4294603" y="1303675"/>
                </a:cubicBezTo>
                <a:cubicBezTo>
                  <a:pt x="4306178" y="1310094"/>
                  <a:pt x="4299855" y="1297936"/>
                  <a:pt x="4297521" y="1292684"/>
                </a:cubicBezTo>
                <a:cubicBezTo>
                  <a:pt x="4295186" y="1287529"/>
                  <a:pt x="4313181" y="1282860"/>
                  <a:pt x="4321837" y="1284027"/>
                </a:cubicBezTo>
                <a:cubicBezTo>
                  <a:pt x="4330495" y="1285194"/>
                  <a:pt x="4343236" y="1284611"/>
                  <a:pt x="4340902" y="1278872"/>
                </a:cubicBezTo>
                <a:cubicBezTo>
                  <a:pt x="4338567" y="1273133"/>
                  <a:pt x="4344306" y="1258057"/>
                  <a:pt x="4338567" y="1249984"/>
                </a:cubicBezTo>
                <a:cubicBezTo>
                  <a:pt x="4332828" y="1241911"/>
                  <a:pt x="4321837" y="1247746"/>
                  <a:pt x="4308512" y="1244244"/>
                </a:cubicBezTo>
                <a:cubicBezTo>
                  <a:pt x="4295186" y="1240840"/>
                  <a:pt x="4277290" y="1248913"/>
                  <a:pt x="4267465" y="1257571"/>
                </a:cubicBezTo>
                <a:cubicBezTo>
                  <a:pt x="4266396" y="1258544"/>
                  <a:pt x="4265228" y="1259321"/>
                  <a:pt x="4263965" y="1260197"/>
                </a:cubicBezTo>
                <a:cubicBezTo>
                  <a:pt x="4261824" y="1258738"/>
                  <a:pt x="4259684" y="1257279"/>
                  <a:pt x="4257642" y="1256403"/>
                </a:cubicBezTo>
                <a:cubicBezTo>
                  <a:pt x="4249763" y="1252999"/>
                  <a:pt x="4247138" y="1249498"/>
                  <a:pt x="4253265" y="1247746"/>
                </a:cubicBezTo>
                <a:cubicBezTo>
                  <a:pt x="4259296" y="1245996"/>
                  <a:pt x="4256669" y="1242494"/>
                  <a:pt x="4250639" y="1235588"/>
                </a:cubicBezTo>
                <a:cubicBezTo>
                  <a:pt x="4244608" y="1228585"/>
                  <a:pt x="4241982" y="1221679"/>
                  <a:pt x="4238480" y="1221679"/>
                </a:cubicBezTo>
                <a:cubicBezTo>
                  <a:pt x="4234979" y="1221679"/>
                  <a:pt x="4229824" y="1220804"/>
                  <a:pt x="4224571" y="1222554"/>
                </a:cubicBezTo>
                <a:cubicBezTo>
                  <a:pt x="4219319" y="1224305"/>
                  <a:pt x="4220194" y="1218177"/>
                  <a:pt x="4221070" y="1212148"/>
                </a:cubicBezTo>
                <a:cubicBezTo>
                  <a:pt x="4221946" y="1206117"/>
                  <a:pt x="4211538" y="1206992"/>
                  <a:pt x="4209787" y="1204365"/>
                </a:cubicBezTo>
                <a:cubicBezTo>
                  <a:pt x="4208960" y="1203053"/>
                  <a:pt x="4209616" y="1200232"/>
                  <a:pt x="4210699" y="1197630"/>
                </a:cubicBezTo>
                <a:close/>
                <a:moveTo>
                  <a:pt x="3600025" y="1188608"/>
                </a:moveTo>
                <a:cubicBezTo>
                  <a:pt x="3600025" y="1188608"/>
                  <a:pt x="3598761" y="1194444"/>
                  <a:pt x="3596815" y="1197653"/>
                </a:cubicBezTo>
                <a:cubicBezTo>
                  <a:pt x="3595162" y="1200377"/>
                  <a:pt x="3585825" y="1200377"/>
                  <a:pt x="3579794" y="1198723"/>
                </a:cubicBezTo>
                <a:lnTo>
                  <a:pt x="3580040" y="1197494"/>
                </a:lnTo>
                <a:lnTo>
                  <a:pt x="3575832" y="1201362"/>
                </a:lnTo>
                <a:lnTo>
                  <a:pt x="3569312" y="1206004"/>
                </a:lnTo>
                <a:lnTo>
                  <a:pt x="3579891" y="1198821"/>
                </a:lnTo>
                <a:cubicBezTo>
                  <a:pt x="3585922" y="1200377"/>
                  <a:pt x="3595260" y="1200475"/>
                  <a:pt x="3596914" y="1197752"/>
                </a:cubicBezTo>
                <a:cubicBezTo>
                  <a:pt x="3598858" y="1194542"/>
                  <a:pt x="3600123" y="1188706"/>
                  <a:pt x="3600123" y="1188706"/>
                </a:cubicBezTo>
                <a:cubicBezTo>
                  <a:pt x="3600123" y="1188706"/>
                  <a:pt x="3613060" y="1188706"/>
                  <a:pt x="3618214" y="1194542"/>
                </a:cubicBezTo>
                <a:cubicBezTo>
                  <a:pt x="3620841" y="1197411"/>
                  <a:pt x="3624634" y="1197970"/>
                  <a:pt x="3627771" y="1197812"/>
                </a:cubicBezTo>
                <a:lnTo>
                  <a:pt x="3633147" y="1196823"/>
                </a:lnTo>
                <a:lnTo>
                  <a:pt x="3632999" y="1196390"/>
                </a:lnTo>
                <a:cubicBezTo>
                  <a:pt x="3632999" y="1196390"/>
                  <a:pt x="3623273" y="1200280"/>
                  <a:pt x="3618117" y="1194444"/>
                </a:cubicBezTo>
                <a:cubicBezTo>
                  <a:pt x="3612962" y="1188608"/>
                  <a:pt x="3600025" y="1188608"/>
                  <a:pt x="3600025" y="1188608"/>
                </a:cubicBezTo>
                <a:close/>
                <a:moveTo>
                  <a:pt x="5017813" y="1188448"/>
                </a:moveTo>
                <a:lnTo>
                  <a:pt x="5017050" y="1188638"/>
                </a:lnTo>
                <a:lnTo>
                  <a:pt x="5017482" y="1188705"/>
                </a:lnTo>
                <a:cubicBezTo>
                  <a:pt x="5017774" y="1189484"/>
                  <a:pt x="5017968" y="1190164"/>
                  <a:pt x="5018163" y="1191040"/>
                </a:cubicBezTo>
                <a:cubicBezTo>
                  <a:pt x="5020595" y="1204170"/>
                  <a:pt x="5026139" y="1203782"/>
                  <a:pt x="5032169" y="1209034"/>
                </a:cubicBezTo>
                <a:cubicBezTo>
                  <a:pt x="5038199" y="1214287"/>
                  <a:pt x="5043355" y="1218274"/>
                  <a:pt x="5049774" y="1218664"/>
                </a:cubicBezTo>
                <a:cubicBezTo>
                  <a:pt x="5056195" y="1219052"/>
                  <a:pt x="5065824" y="1226639"/>
                  <a:pt x="5066602" y="1232281"/>
                </a:cubicBezTo>
                <a:cubicBezTo>
                  <a:pt x="5067380" y="1237825"/>
                  <a:pt x="5073410" y="1244244"/>
                  <a:pt x="5077009" y="1247065"/>
                </a:cubicBezTo>
                <a:cubicBezTo>
                  <a:pt x="5080607" y="1249885"/>
                  <a:pt x="5075841" y="1259515"/>
                  <a:pt x="5075841" y="1266713"/>
                </a:cubicBezTo>
                <a:cubicBezTo>
                  <a:pt x="5075841" y="1273911"/>
                  <a:pt x="5067087" y="1275564"/>
                  <a:pt x="5071465" y="1282762"/>
                </a:cubicBezTo>
                <a:cubicBezTo>
                  <a:pt x="5075939" y="1289960"/>
                  <a:pt x="5106675" y="1293558"/>
                  <a:pt x="5115526" y="1293558"/>
                </a:cubicBezTo>
                <a:cubicBezTo>
                  <a:pt x="5124377" y="1293558"/>
                  <a:pt x="5127587" y="1302021"/>
                  <a:pt x="5130214" y="1302410"/>
                </a:cubicBezTo>
                <a:cubicBezTo>
                  <a:pt x="5135855" y="1303383"/>
                  <a:pt x="5136535" y="1309996"/>
                  <a:pt x="5142858" y="1311260"/>
                </a:cubicBezTo>
                <a:cubicBezTo>
                  <a:pt x="5149083" y="1312429"/>
                  <a:pt x="5155404" y="1316221"/>
                  <a:pt x="5157934" y="1327602"/>
                </a:cubicBezTo>
                <a:cubicBezTo>
                  <a:pt x="5160463" y="1338885"/>
                  <a:pt x="5168050" y="1342677"/>
                  <a:pt x="5169315" y="1347735"/>
                </a:cubicBezTo>
                <a:cubicBezTo>
                  <a:pt x="5170579" y="1352794"/>
                  <a:pt x="5184390" y="1349000"/>
                  <a:pt x="5194506" y="1350265"/>
                </a:cubicBezTo>
                <a:cubicBezTo>
                  <a:pt x="5204525" y="1351529"/>
                  <a:pt x="5233509" y="1350265"/>
                  <a:pt x="5241096" y="1351529"/>
                </a:cubicBezTo>
                <a:cubicBezTo>
                  <a:pt x="5248684" y="1352794"/>
                  <a:pt x="5266288" y="1351529"/>
                  <a:pt x="5276403" y="1359116"/>
                </a:cubicBezTo>
                <a:cubicBezTo>
                  <a:pt x="5286422" y="1366702"/>
                  <a:pt x="5291480" y="1360380"/>
                  <a:pt x="5297803" y="1364173"/>
                </a:cubicBezTo>
                <a:cubicBezTo>
                  <a:pt x="5304125" y="1367967"/>
                  <a:pt x="5309085" y="1370496"/>
                  <a:pt x="5317937" y="1369231"/>
                </a:cubicBezTo>
                <a:cubicBezTo>
                  <a:pt x="5326691" y="1367967"/>
                  <a:pt x="5326691" y="1375554"/>
                  <a:pt x="5333012" y="1376819"/>
                </a:cubicBezTo>
                <a:cubicBezTo>
                  <a:pt x="5339335" y="1378083"/>
                  <a:pt x="5350716" y="1366800"/>
                  <a:pt x="5367056" y="1359213"/>
                </a:cubicBezTo>
                <a:cubicBezTo>
                  <a:pt x="5383396" y="1351627"/>
                  <a:pt x="5402266" y="1356684"/>
                  <a:pt x="5411117" y="1357948"/>
                </a:cubicBezTo>
                <a:cubicBezTo>
                  <a:pt x="5419969" y="1359116"/>
                  <a:pt x="5436309" y="1354155"/>
                  <a:pt x="5446425" y="1342775"/>
                </a:cubicBezTo>
                <a:cubicBezTo>
                  <a:pt x="5456540" y="1331492"/>
                  <a:pt x="5469088" y="1334021"/>
                  <a:pt x="5470352" y="1323906"/>
                </a:cubicBezTo>
                <a:lnTo>
                  <a:pt x="5470331" y="1323844"/>
                </a:lnTo>
                <a:lnTo>
                  <a:pt x="5462001" y="1332479"/>
                </a:lnTo>
                <a:cubicBezTo>
                  <a:pt x="5457441" y="1334533"/>
                  <a:pt x="5451776" y="1336746"/>
                  <a:pt x="5446718" y="1342387"/>
                </a:cubicBezTo>
                <a:cubicBezTo>
                  <a:pt x="5436602" y="1353768"/>
                  <a:pt x="5420262" y="1358825"/>
                  <a:pt x="5411410" y="1357560"/>
                </a:cubicBezTo>
                <a:cubicBezTo>
                  <a:pt x="5402657" y="1356296"/>
                  <a:pt x="5383689" y="1351239"/>
                  <a:pt x="5367349" y="1358825"/>
                </a:cubicBezTo>
                <a:cubicBezTo>
                  <a:pt x="5350911" y="1366314"/>
                  <a:pt x="5339628" y="1377695"/>
                  <a:pt x="5333305" y="1376431"/>
                </a:cubicBezTo>
                <a:cubicBezTo>
                  <a:pt x="5327080" y="1375166"/>
                  <a:pt x="5327080" y="1367579"/>
                  <a:pt x="5318230" y="1368843"/>
                </a:cubicBezTo>
                <a:cubicBezTo>
                  <a:pt x="5309378" y="1370108"/>
                  <a:pt x="5304417" y="1367579"/>
                  <a:pt x="5298096" y="1363785"/>
                </a:cubicBezTo>
                <a:cubicBezTo>
                  <a:pt x="5291773" y="1359993"/>
                  <a:pt x="5286812" y="1366314"/>
                  <a:pt x="5276696" y="1358728"/>
                </a:cubicBezTo>
                <a:cubicBezTo>
                  <a:pt x="5266581" y="1351141"/>
                  <a:pt x="5248976" y="1352406"/>
                  <a:pt x="5241389" y="1351141"/>
                </a:cubicBezTo>
                <a:cubicBezTo>
                  <a:pt x="5233900" y="1349877"/>
                  <a:pt x="5204914" y="1351141"/>
                  <a:pt x="5194798" y="1349877"/>
                </a:cubicBezTo>
                <a:cubicBezTo>
                  <a:pt x="5184780" y="1348612"/>
                  <a:pt x="5170871" y="1352406"/>
                  <a:pt x="5169606" y="1347348"/>
                </a:cubicBezTo>
                <a:cubicBezTo>
                  <a:pt x="5168342" y="1342290"/>
                  <a:pt x="5160756" y="1338497"/>
                  <a:pt x="5158227" y="1327214"/>
                </a:cubicBezTo>
                <a:cubicBezTo>
                  <a:pt x="5155698" y="1315931"/>
                  <a:pt x="5149472" y="1312137"/>
                  <a:pt x="5143150" y="1310873"/>
                </a:cubicBezTo>
                <a:cubicBezTo>
                  <a:pt x="5136828" y="1309608"/>
                  <a:pt x="5136049" y="1302897"/>
                  <a:pt x="5130505" y="1302022"/>
                </a:cubicBezTo>
                <a:cubicBezTo>
                  <a:pt x="5127782" y="1301633"/>
                  <a:pt x="5124670" y="1293170"/>
                  <a:pt x="5115818" y="1293170"/>
                </a:cubicBezTo>
                <a:cubicBezTo>
                  <a:pt x="5106967" y="1293170"/>
                  <a:pt x="5076134" y="1289572"/>
                  <a:pt x="5071757" y="1282374"/>
                </a:cubicBezTo>
                <a:cubicBezTo>
                  <a:pt x="5067282" y="1275176"/>
                  <a:pt x="5076134" y="1273522"/>
                  <a:pt x="5076134" y="1266325"/>
                </a:cubicBezTo>
                <a:cubicBezTo>
                  <a:pt x="5076134" y="1259127"/>
                  <a:pt x="5080899" y="1249498"/>
                  <a:pt x="5077301" y="1246677"/>
                </a:cubicBezTo>
                <a:cubicBezTo>
                  <a:pt x="5073703" y="1243856"/>
                  <a:pt x="5067672" y="1237437"/>
                  <a:pt x="5066893" y="1231892"/>
                </a:cubicBezTo>
                <a:cubicBezTo>
                  <a:pt x="5066115" y="1226250"/>
                  <a:pt x="5056486" y="1218664"/>
                  <a:pt x="5050066" y="1218275"/>
                </a:cubicBezTo>
                <a:cubicBezTo>
                  <a:pt x="5043647" y="1217885"/>
                  <a:pt x="5038492" y="1213800"/>
                  <a:pt x="5032461" y="1208645"/>
                </a:cubicBezTo>
                <a:cubicBezTo>
                  <a:pt x="5026431" y="1203491"/>
                  <a:pt x="5020887" y="1203879"/>
                  <a:pt x="5018455" y="1190651"/>
                </a:cubicBezTo>
                <a:close/>
                <a:moveTo>
                  <a:pt x="5004614" y="1184093"/>
                </a:moveTo>
                <a:lnTo>
                  <a:pt x="4997836" y="1196584"/>
                </a:lnTo>
                <a:cubicBezTo>
                  <a:pt x="4997836" y="1201350"/>
                  <a:pt x="4995890" y="1207381"/>
                  <a:pt x="4989471" y="1207381"/>
                </a:cubicBezTo>
                <a:cubicBezTo>
                  <a:pt x="4983052" y="1207381"/>
                  <a:pt x="4977021" y="1212148"/>
                  <a:pt x="4976632" y="1222165"/>
                </a:cubicBezTo>
                <a:cubicBezTo>
                  <a:pt x="4976242" y="1232184"/>
                  <a:pt x="4982273" y="1233448"/>
                  <a:pt x="4979453" y="1237825"/>
                </a:cubicBezTo>
                <a:cubicBezTo>
                  <a:pt x="4976729" y="1242202"/>
                  <a:pt x="4965057" y="1246579"/>
                  <a:pt x="4961069" y="1244634"/>
                </a:cubicBezTo>
                <a:cubicBezTo>
                  <a:pt x="4957081" y="1242688"/>
                  <a:pt x="4949494" y="1243856"/>
                  <a:pt x="4943075" y="1243078"/>
                </a:cubicBezTo>
                <a:cubicBezTo>
                  <a:pt x="4936656" y="1242300"/>
                  <a:pt x="4931889" y="1234227"/>
                  <a:pt x="4929847" y="1243078"/>
                </a:cubicBezTo>
                <a:cubicBezTo>
                  <a:pt x="4927902" y="1251929"/>
                  <a:pt x="4914673" y="1277900"/>
                  <a:pt x="4917883" y="1280720"/>
                </a:cubicBezTo>
                <a:lnTo>
                  <a:pt x="4918082" y="1281060"/>
                </a:lnTo>
                <a:lnTo>
                  <a:pt x="4918305" y="1275379"/>
                </a:lnTo>
                <a:cubicBezTo>
                  <a:pt x="4920739" y="1266470"/>
                  <a:pt x="4928508" y="1250202"/>
                  <a:pt x="4930040" y="1243564"/>
                </a:cubicBezTo>
                <a:cubicBezTo>
                  <a:pt x="4932083" y="1234712"/>
                  <a:pt x="4936848" y="1242785"/>
                  <a:pt x="4943269" y="1243564"/>
                </a:cubicBezTo>
                <a:cubicBezTo>
                  <a:pt x="4949688" y="1244341"/>
                  <a:pt x="4957275" y="1243077"/>
                  <a:pt x="4961263" y="1245120"/>
                </a:cubicBezTo>
                <a:cubicBezTo>
                  <a:pt x="4965250" y="1247065"/>
                  <a:pt x="4976825" y="1242689"/>
                  <a:pt x="4979646" y="1238311"/>
                </a:cubicBezTo>
                <a:cubicBezTo>
                  <a:pt x="4982467" y="1233837"/>
                  <a:pt x="4976436" y="1232670"/>
                  <a:pt x="4976825" y="1222651"/>
                </a:cubicBezTo>
                <a:cubicBezTo>
                  <a:pt x="4977311" y="1212730"/>
                  <a:pt x="4983245" y="1207866"/>
                  <a:pt x="4989664" y="1207866"/>
                </a:cubicBezTo>
                <a:cubicBezTo>
                  <a:pt x="4995986" y="1207866"/>
                  <a:pt x="4998029" y="1201836"/>
                  <a:pt x="4998029" y="1197070"/>
                </a:cubicBezTo>
                <a:cubicBezTo>
                  <a:pt x="4998029" y="1192791"/>
                  <a:pt x="5003282" y="1190067"/>
                  <a:pt x="5004838" y="1184522"/>
                </a:cubicBezTo>
                <a:lnTo>
                  <a:pt x="5009436" y="1187212"/>
                </a:lnTo>
                <a:close/>
                <a:moveTo>
                  <a:pt x="1437707" y="1182189"/>
                </a:moveTo>
                <a:lnTo>
                  <a:pt x="1437420" y="1182321"/>
                </a:lnTo>
                <a:lnTo>
                  <a:pt x="1440918" y="1190286"/>
                </a:lnTo>
                <a:cubicBezTo>
                  <a:pt x="1441209" y="1193107"/>
                  <a:pt x="1441647" y="1195709"/>
                  <a:pt x="1445392" y="1197168"/>
                </a:cubicBezTo>
                <a:cubicBezTo>
                  <a:pt x="1449137" y="1198578"/>
                  <a:pt x="1452298" y="1200451"/>
                  <a:pt x="1455033" y="1201752"/>
                </a:cubicBezTo>
                <a:lnTo>
                  <a:pt x="1455254" y="1201787"/>
                </a:lnTo>
                <a:lnTo>
                  <a:pt x="1445780" y="1197265"/>
                </a:lnTo>
                <a:cubicBezTo>
                  <a:pt x="1438290" y="1194347"/>
                  <a:pt x="1444029" y="1186858"/>
                  <a:pt x="1437707" y="1182189"/>
                </a:cubicBezTo>
                <a:close/>
                <a:moveTo>
                  <a:pt x="3559733" y="1182141"/>
                </a:moveTo>
                <a:lnTo>
                  <a:pt x="3559758" y="1182188"/>
                </a:lnTo>
                <a:cubicBezTo>
                  <a:pt x="3561947" y="1183696"/>
                  <a:pt x="3566616" y="1186736"/>
                  <a:pt x="3570956" y="1189775"/>
                </a:cubicBezTo>
                <a:lnTo>
                  <a:pt x="3580084" y="1197278"/>
                </a:lnTo>
                <a:lnTo>
                  <a:pt x="3580086" y="1197265"/>
                </a:lnTo>
                <a:cubicBezTo>
                  <a:pt x="3579211" y="1195757"/>
                  <a:pt x="3575198" y="1192717"/>
                  <a:pt x="3570858" y="1189678"/>
                </a:cubicBezTo>
                <a:close/>
                <a:moveTo>
                  <a:pt x="3431668" y="1179151"/>
                </a:moveTo>
                <a:lnTo>
                  <a:pt x="3438020" y="1181406"/>
                </a:lnTo>
                <a:lnTo>
                  <a:pt x="3434382" y="1179465"/>
                </a:lnTo>
                <a:lnTo>
                  <a:pt x="3434380" y="1179457"/>
                </a:lnTo>
                <a:close/>
                <a:moveTo>
                  <a:pt x="3666815" y="1177881"/>
                </a:moveTo>
                <a:lnTo>
                  <a:pt x="3658482" y="1184717"/>
                </a:lnTo>
                <a:cubicBezTo>
                  <a:pt x="3655759" y="1188608"/>
                  <a:pt x="3652452" y="1190748"/>
                  <a:pt x="3649145" y="1192012"/>
                </a:cubicBezTo>
                <a:lnTo>
                  <a:pt x="3647838" y="1192298"/>
                </a:lnTo>
                <a:lnTo>
                  <a:pt x="3649145" y="1192012"/>
                </a:lnTo>
                <a:cubicBezTo>
                  <a:pt x="3652452" y="1190748"/>
                  <a:pt x="3655760" y="1188608"/>
                  <a:pt x="3658483" y="1184718"/>
                </a:cubicBezTo>
                <a:close/>
                <a:moveTo>
                  <a:pt x="4214945" y="1176655"/>
                </a:moveTo>
                <a:lnTo>
                  <a:pt x="4214747" y="1176839"/>
                </a:lnTo>
                <a:cubicBezTo>
                  <a:pt x="4213045" y="1179854"/>
                  <a:pt x="4214577" y="1181581"/>
                  <a:pt x="4216535" y="1182882"/>
                </a:cubicBezTo>
                <a:lnTo>
                  <a:pt x="4220861" y="1186360"/>
                </a:lnTo>
                <a:lnTo>
                  <a:pt x="4221070" y="1186177"/>
                </a:lnTo>
                <a:cubicBezTo>
                  <a:pt x="4221070" y="1184864"/>
                  <a:pt x="4218663" y="1183988"/>
                  <a:pt x="4216693" y="1182687"/>
                </a:cubicBezTo>
                <a:close/>
                <a:moveTo>
                  <a:pt x="5559883" y="1170604"/>
                </a:moveTo>
                <a:lnTo>
                  <a:pt x="5564786" y="1171074"/>
                </a:lnTo>
                <a:lnTo>
                  <a:pt x="5564045" y="1170663"/>
                </a:lnTo>
                <a:close/>
                <a:moveTo>
                  <a:pt x="2044705" y="1169419"/>
                </a:moveTo>
                <a:cubicBezTo>
                  <a:pt x="2060039" y="1171466"/>
                  <a:pt x="2091771" y="1181460"/>
                  <a:pt x="2090458" y="1188608"/>
                </a:cubicBezTo>
                <a:cubicBezTo>
                  <a:pt x="2088708" y="1198141"/>
                  <a:pt x="2038421" y="1177326"/>
                  <a:pt x="2036670" y="1170420"/>
                </a:cubicBezTo>
                <a:cubicBezTo>
                  <a:pt x="2036305" y="1168937"/>
                  <a:pt x="2039594" y="1168736"/>
                  <a:pt x="2044705" y="1169419"/>
                </a:cubicBezTo>
                <a:close/>
                <a:moveTo>
                  <a:pt x="3402771" y="1162540"/>
                </a:moveTo>
                <a:lnTo>
                  <a:pt x="3402755" y="1162542"/>
                </a:lnTo>
                <a:lnTo>
                  <a:pt x="3402771" y="1162541"/>
                </a:lnTo>
                <a:cubicBezTo>
                  <a:pt x="3402771" y="1166042"/>
                  <a:pt x="3404034" y="1172560"/>
                  <a:pt x="3408411" y="1171684"/>
                </a:cubicBezTo>
                <a:cubicBezTo>
                  <a:pt x="3412788" y="1170808"/>
                  <a:pt x="3414053" y="1179077"/>
                  <a:pt x="3418430" y="1178200"/>
                </a:cubicBezTo>
                <a:lnTo>
                  <a:pt x="3423715" y="1178254"/>
                </a:lnTo>
                <a:lnTo>
                  <a:pt x="3421543" y="1178009"/>
                </a:lnTo>
                <a:lnTo>
                  <a:pt x="3422237" y="1173504"/>
                </a:lnTo>
                <a:lnTo>
                  <a:pt x="3421544" y="1177909"/>
                </a:lnTo>
                <a:cubicBezTo>
                  <a:pt x="3420279" y="1178006"/>
                  <a:pt x="3419209" y="1178104"/>
                  <a:pt x="3418431" y="1178200"/>
                </a:cubicBezTo>
                <a:cubicBezTo>
                  <a:pt x="3414054" y="1179076"/>
                  <a:pt x="3412790" y="1170808"/>
                  <a:pt x="3408413" y="1171684"/>
                </a:cubicBezTo>
                <a:cubicBezTo>
                  <a:pt x="3404036" y="1172559"/>
                  <a:pt x="3402771" y="1166042"/>
                  <a:pt x="3402771" y="1162540"/>
                </a:cubicBezTo>
                <a:close/>
                <a:moveTo>
                  <a:pt x="3388368" y="1160315"/>
                </a:moveTo>
                <a:lnTo>
                  <a:pt x="3388473" y="1160401"/>
                </a:lnTo>
                <a:cubicBezTo>
                  <a:pt x="3388861" y="1163027"/>
                  <a:pt x="3390223" y="1168669"/>
                  <a:pt x="3394113" y="1166918"/>
                </a:cubicBezTo>
                <a:lnTo>
                  <a:pt x="3394114" y="1166917"/>
                </a:lnTo>
                <a:lnTo>
                  <a:pt x="3389980" y="1165301"/>
                </a:lnTo>
                <a:cubicBezTo>
                  <a:pt x="3389105" y="1163781"/>
                  <a:pt x="3388668" y="1161714"/>
                  <a:pt x="3388473" y="1160400"/>
                </a:cubicBezTo>
                <a:close/>
                <a:moveTo>
                  <a:pt x="4228534" y="1157325"/>
                </a:moveTo>
                <a:cubicBezTo>
                  <a:pt x="4226467" y="1158845"/>
                  <a:pt x="4225154" y="1161666"/>
                  <a:pt x="4225154" y="1164681"/>
                </a:cubicBezTo>
                <a:lnTo>
                  <a:pt x="4221396" y="1170589"/>
                </a:lnTo>
                <a:lnTo>
                  <a:pt x="4221459" y="1170529"/>
                </a:lnTo>
                <a:cubicBezTo>
                  <a:pt x="4223623" y="1169010"/>
                  <a:pt x="4225350" y="1167502"/>
                  <a:pt x="4225350" y="1164487"/>
                </a:cubicBezTo>
                <a:lnTo>
                  <a:pt x="4228638" y="1157331"/>
                </a:lnTo>
                <a:close/>
                <a:moveTo>
                  <a:pt x="3432216" y="1155673"/>
                </a:moveTo>
                <a:lnTo>
                  <a:pt x="3428352" y="1161277"/>
                </a:lnTo>
                <a:cubicBezTo>
                  <a:pt x="3426456" y="1162346"/>
                  <a:pt x="3424608" y="1164048"/>
                  <a:pt x="3423307" y="1166711"/>
                </a:cubicBezTo>
                <a:lnTo>
                  <a:pt x="3423296" y="1166781"/>
                </a:lnTo>
                <a:lnTo>
                  <a:pt x="3428353" y="1161374"/>
                </a:lnTo>
                <a:lnTo>
                  <a:pt x="3428266" y="1163022"/>
                </a:lnTo>
                <a:lnTo>
                  <a:pt x="3432242" y="1155733"/>
                </a:lnTo>
                <a:close/>
                <a:moveTo>
                  <a:pt x="3376163" y="1152879"/>
                </a:moveTo>
                <a:lnTo>
                  <a:pt x="3376314" y="1153008"/>
                </a:lnTo>
                <a:lnTo>
                  <a:pt x="3376823" y="1153251"/>
                </a:lnTo>
                <a:lnTo>
                  <a:pt x="3376315" y="1153008"/>
                </a:lnTo>
                <a:close/>
                <a:moveTo>
                  <a:pt x="4478328" y="1148581"/>
                </a:moveTo>
                <a:lnTo>
                  <a:pt x="4478289" y="1148620"/>
                </a:lnTo>
                <a:lnTo>
                  <a:pt x="4475255" y="1154138"/>
                </a:lnTo>
                <a:lnTo>
                  <a:pt x="4475323" y="1154177"/>
                </a:lnTo>
                <a:close/>
                <a:moveTo>
                  <a:pt x="4259283" y="1148074"/>
                </a:moveTo>
                <a:lnTo>
                  <a:pt x="4259100" y="1148243"/>
                </a:lnTo>
                <a:cubicBezTo>
                  <a:pt x="4251222" y="1149993"/>
                  <a:pt x="4252973" y="1155149"/>
                  <a:pt x="4253848" y="1158650"/>
                </a:cubicBezTo>
                <a:cubicBezTo>
                  <a:pt x="4254286" y="1160401"/>
                  <a:pt x="4255575" y="1162785"/>
                  <a:pt x="4255891" y="1165058"/>
                </a:cubicBezTo>
                <a:lnTo>
                  <a:pt x="4252242" y="1170590"/>
                </a:lnTo>
                <a:lnTo>
                  <a:pt x="4252292" y="1170614"/>
                </a:lnTo>
                <a:cubicBezTo>
                  <a:pt x="4259296" y="1167988"/>
                  <a:pt x="4254919" y="1161958"/>
                  <a:pt x="4254043" y="1158456"/>
                </a:cubicBezTo>
                <a:close/>
                <a:moveTo>
                  <a:pt x="4376731" y="1144304"/>
                </a:moveTo>
                <a:lnTo>
                  <a:pt x="4373741" y="1148164"/>
                </a:lnTo>
                <a:lnTo>
                  <a:pt x="4373875" y="1148048"/>
                </a:lnTo>
                <a:lnTo>
                  <a:pt x="4376764" y="1144319"/>
                </a:lnTo>
                <a:close/>
                <a:moveTo>
                  <a:pt x="3359381" y="1139577"/>
                </a:moveTo>
                <a:lnTo>
                  <a:pt x="3359390" y="1139586"/>
                </a:lnTo>
                <a:cubicBezTo>
                  <a:pt x="3359779" y="1142602"/>
                  <a:pt x="3364544" y="1149994"/>
                  <a:pt x="3366296" y="1146979"/>
                </a:cubicBezTo>
                <a:lnTo>
                  <a:pt x="3366331" y="1146987"/>
                </a:lnTo>
                <a:lnTo>
                  <a:pt x="3366296" y="1146978"/>
                </a:lnTo>
                <a:cubicBezTo>
                  <a:pt x="3364643" y="1149994"/>
                  <a:pt x="3359779" y="1142601"/>
                  <a:pt x="3359391" y="1139586"/>
                </a:cubicBezTo>
                <a:close/>
                <a:moveTo>
                  <a:pt x="5196801" y="1137823"/>
                </a:moveTo>
                <a:lnTo>
                  <a:pt x="5196550" y="1138127"/>
                </a:lnTo>
                <a:cubicBezTo>
                  <a:pt x="5197717" y="1142699"/>
                  <a:pt x="5200537" y="1151939"/>
                  <a:pt x="5203455" y="1154274"/>
                </a:cubicBezTo>
                <a:lnTo>
                  <a:pt x="5202893" y="1165437"/>
                </a:lnTo>
                <a:lnTo>
                  <a:pt x="5203066" y="1165362"/>
                </a:lnTo>
                <a:cubicBezTo>
                  <a:pt x="5204817" y="1163028"/>
                  <a:pt x="5206568" y="1156122"/>
                  <a:pt x="5203650" y="1153787"/>
                </a:cubicBezTo>
                <a:cubicBezTo>
                  <a:pt x="5202240" y="1152669"/>
                  <a:pt x="5200805" y="1149800"/>
                  <a:pt x="5199577" y="1146626"/>
                </a:cubicBezTo>
                <a:close/>
                <a:moveTo>
                  <a:pt x="4885785" y="1135501"/>
                </a:moveTo>
                <a:cubicBezTo>
                  <a:pt x="4882965" y="1136133"/>
                  <a:pt x="4881238" y="1139270"/>
                  <a:pt x="4879670" y="1142249"/>
                </a:cubicBezTo>
                <a:lnTo>
                  <a:pt x="4874685" y="1147843"/>
                </a:lnTo>
                <a:lnTo>
                  <a:pt x="4874697" y="1147854"/>
                </a:lnTo>
                <a:cubicBezTo>
                  <a:pt x="4876886" y="1147854"/>
                  <a:pt x="4878296" y="1145033"/>
                  <a:pt x="4879864" y="1142055"/>
                </a:cubicBezTo>
                <a:lnTo>
                  <a:pt x="4885797" y="1135508"/>
                </a:lnTo>
                <a:close/>
                <a:moveTo>
                  <a:pt x="3428977" y="1130245"/>
                </a:moveTo>
                <a:lnTo>
                  <a:pt x="3427088" y="1142894"/>
                </a:lnTo>
                <a:lnTo>
                  <a:pt x="3427088" y="1142894"/>
                </a:lnTo>
                <a:lnTo>
                  <a:pt x="3426990" y="1143477"/>
                </a:lnTo>
                <a:lnTo>
                  <a:pt x="3427001" y="1143501"/>
                </a:lnTo>
                <a:close/>
                <a:moveTo>
                  <a:pt x="2198521" y="1127331"/>
                </a:moveTo>
                <a:cubicBezTo>
                  <a:pt x="2207178" y="1123830"/>
                  <a:pt x="2215834" y="1128984"/>
                  <a:pt x="2207761" y="1133653"/>
                </a:cubicBezTo>
                <a:cubicBezTo>
                  <a:pt x="2199591" y="1138322"/>
                  <a:pt x="2202509" y="1146395"/>
                  <a:pt x="2193852" y="1155635"/>
                </a:cubicBezTo>
                <a:cubicBezTo>
                  <a:pt x="2185195" y="1164876"/>
                  <a:pt x="2190351" y="1176450"/>
                  <a:pt x="2192101" y="1169545"/>
                </a:cubicBezTo>
                <a:cubicBezTo>
                  <a:pt x="2193852" y="1162639"/>
                  <a:pt x="2211263" y="1164876"/>
                  <a:pt x="2207178" y="1168960"/>
                </a:cubicBezTo>
                <a:cubicBezTo>
                  <a:pt x="2203092" y="1173046"/>
                  <a:pt x="2214084" y="1174797"/>
                  <a:pt x="2215834" y="1180535"/>
                </a:cubicBezTo>
                <a:cubicBezTo>
                  <a:pt x="2217488" y="1186371"/>
                  <a:pt x="2233147" y="1190456"/>
                  <a:pt x="2233147" y="1184037"/>
                </a:cubicBezTo>
                <a:cubicBezTo>
                  <a:pt x="2233147" y="1177714"/>
                  <a:pt x="2255032" y="1184620"/>
                  <a:pt x="2248710" y="1188122"/>
                </a:cubicBezTo>
                <a:cubicBezTo>
                  <a:pt x="2242291" y="1191527"/>
                  <a:pt x="2240637" y="1210688"/>
                  <a:pt x="2247543" y="1207187"/>
                </a:cubicBezTo>
                <a:cubicBezTo>
                  <a:pt x="2254449" y="1203685"/>
                  <a:pt x="2263106" y="1206019"/>
                  <a:pt x="2255616" y="1211758"/>
                </a:cubicBezTo>
                <a:cubicBezTo>
                  <a:pt x="2248126" y="1217496"/>
                  <a:pt x="2253282" y="1228488"/>
                  <a:pt x="2256783" y="1222165"/>
                </a:cubicBezTo>
                <a:cubicBezTo>
                  <a:pt x="2260187" y="1215843"/>
                  <a:pt x="2270595" y="1230238"/>
                  <a:pt x="2265537" y="1239575"/>
                </a:cubicBezTo>
                <a:cubicBezTo>
                  <a:pt x="2260285" y="1248816"/>
                  <a:pt x="2237719" y="1242980"/>
                  <a:pt x="2241220" y="1237242"/>
                </a:cubicBezTo>
                <a:cubicBezTo>
                  <a:pt x="2244624" y="1231502"/>
                  <a:pt x="2235968" y="1228002"/>
                  <a:pt x="2229062" y="1231502"/>
                </a:cubicBezTo>
                <a:cubicBezTo>
                  <a:pt x="2222157" y="1234907"/>
                  <a:pt x="2212916" y="1244829"/>
                  <a:pt x="2212332" y="1238408"/>
                </a:cubicBezTo>
                <a:cubicBezTo>
                  <a:pt x="2211749" y="1231989"/>
                  <a:pt x="2226241" y="1223333"/>
                  <a:pt x="2217001" y="1224500"/>
                </a:cubicBezTo>
                <a:cubicBezTo>
                  <a:pt x="2207761" y="1225569"/>
                  <a:pt x="2207761" y="1213508"/>
                  <a:pt x="2199105" y="1219831"/>
                </a:cubicBezTo>
                <a:cubicBezTo>
                  <a:pt x="2190448" y="1226250"/>
                  <a:pt x="2181791" y="1225667"/>
                  <a:pt x="2171384" y="1224500"/>
                </a:cubicBezTo>
                <a:cubicBezTo>
                  <a:pt x="2160976" y="1223333"/>
                  <a:pt x="2148818" y="1229169"/>
                  <a:pt x="2141329" y="1225083"/>
                </a:cubicBezTo>
                <a:cubicBezTo>
                  <a:pt x="2130240" y="1219150"/>
                  <a:pt x="2153390" y="1206019"/>
                  <a:pt x="2147067" y="1201350"/>
                </a:cubicBezTo>
                <a:cubicBezTo>
                  <a:pt x="2140745" y="1196681"/>
                  <a:pt x="2149985" y="1189192"/>
                  <a:pt x="2158059" y="1189775"/>
                </a:cubicBezTo>
                <a:cubicBezTo>
                  <a:pt x="2166132" y="1190360"/>
                  <a:pt x="2166715" y="1179952"/>
                  <a:pt x="2166715" y="1171295"/>
                </a:cubicBezTo>
                <a:cubicBezTo>
                  <a:pt x="2166715" y="1162639"/>
                  <a:pt x="2189864" y="1130832"/>
                  <a:pt x="2198521" y="1127331"/>
                </a:cubicBezTo>
                <a:close/>
                <a:moveTo>
                  <a:pt x="3430450" y="1118802"/>
                </a:moveTo>
                <a:lnTo>
                  <a:pt x="3429471" y="1121762"/>
                </a:lnTo>
                <a:lnTo>
                  <a:pt x="3429376" y="1125755"/>
                </a:lnTo>
                <a:lnTo>
                  <a:pt x="3429471" y="1121798"/>
                </a:lnTo>
                <a:close/>
                <a:moveTo>
                  <a:pt x="4484830" y="1115188"/>
                </a:moveTo>
                <a:lnTo>
                  <a:pt x="4484660" y="1115270"/>
                </a:lnTo>
                <a:cubicBezTo>
                  <a:pt x="4479506" y="1117020"/>
                  <a:pt x="4484660" y="1125677"/>
                  <a:pt x="4489912" y="1125677"/>
                </a:cubicBezTo>
                <a:cubicBezTo>
                  <a:pt x="4495165" y="1125677"/>
                  <a:pt x="4499445" y="1130054"/>
                  <a:pt x="4503821" y="1130054"/>
                </a:cubicBezTo>
                <a:cubicBezTo>
                  <a:pt x="4505961" y="1130054"/>
                  <a:pt x="4507250" y="1132219"/>
                  <a:pt x="4508004" y="1135039"/>
                </a:cubicBezTo>
                <a:lnTo>
                  <a:pt x="4508968" y="1143885"/>
                </a:lnTo>
                <a:lnTo>
                  <a:pt x="4509172" y="1143769"/>
                </a:lnTo>
                <a:cubicBezTo>
                  <a:pt x="4509172" y="1138516"/>
                  <a:pt x="4508394" y="1129860"/>
                  <a:pt x="4504017" y="1129860"/>
                </a:cubicBezTo>
                <a:cubicBezTo>
                  <a:pt x="4499640" y="1129860"/>
                  <a:pt x="4495360" y="1125483"/>
                  <a:pt x="4490107" y="1125483"/>
                </a:cubicBezTo>
                <a:cubicBezTo>
                  <a:pt x="4487481" y="1125483"/>
                  <a:pt x="4484855" y="1123319"/>
                  <a:pt x="4483542" y="1120936"/>
                </a:cubicBezTo>
                <a:close/>
                <a:moveTo>
                  <a:pt x="5637667" y="1097961"/>
                </a:moveTo>
                <a:lnTo>
                  <a:pt x="5637493" y="1098431"/>
                </a:lnTo>
                <a:cubicBezTo>
                  <a:pt x="5638502" y="1099659"/>
                  <a:pt x="5640958" y="1099513"/>
                  <a:pt x="5642709" y="1099513"/>
                </a:cubicBezTo>
                <a:cubicBezTo>
                  <a:pt x="5644411" y="1099513"/>
                  <a:pt x="5645700" y="1102115"/>
                  <a:pt x="5646636" y="1105154"/>
                </a:cubicBezTo>
                <a:lnTo>
                  <a:pt x="5648381" y="1113120"/>
                </a:lnTo>
                <a:lnTo>
                  <a:pt x="5648543" y="1112936"/>
                </a:lnTo>
                <a:cubicBezTo>
                  <a:pt x="5648057" y="1109434"/>
                  <a:pt x="5646306" y="1099027"/>
                  <a:pt x="5642805" y="1099027"/>
                </a:cubicBezTo>
                <a:close/>
                <a:moveTo>
                  <a:pt x="3439246" y="1096693"/>
                </a:moveTo>
                <a:cubicBezTo>
                  <a:pt x="3439781" y="1097568"/>
                  <a:pt x="3441799" y="1099440"/>
                  <a:pt x="3443465" y="1101458"/>
                </a:cubicBezTo>
                <a:lnTo>
                  <a:pt x="3445536" y="1107012"/>
                </a:lnTo>
                <a:lnTo>
                  <a:pt x="3443501" y="1101458"/>
                </a:lnTo>
                <a:close/>
                <a:moveTo>
                  <a:pt x="4500346" y="1090951"/>
                </a:moveTo>
                <a:lnTo>
                  <a:pt x="4500320" y="1090953"/>
                </a:lnTo>
                <a:cubicBezTo>
                  <a:pt x="4493317" y="1091828"/>
                  <a:pt x="4495068" y="1100485"/>
                  <a:pt x="4496819" y="1104862"/>
                </a:cubicBezTo>
                <a:lnTo>
                  <a:pt x="4493442" y="1110914"/>
                </a:lnTo>
                <a:lnTo>
                  <a:pt x="4493561" y="1110857"/>
                </a:lnTo>
                <a:cubicBezTo>
                  <a:pt x="4496162" y="1109020"/>
                  <a:pt x="4497889" y="1106856"/>
                  <a:pt x="4497013" y="1104668"/>
                </a:cubicBezTo>
                <a:cubicBezTo>
                  <a:pt x="4496187" y="1102479"/>
                  <a:pt x="4495336" y="1099221"/>
                  <a:pt x="4495555" y="1096400"/>
                </a:cubicBezTo>
                <a:close/>
                <a:moveTo>
                  <a:pt x="3913709" y="1079573"/>
                </a:moveTo>
                <a:lnTo>
                  <a:pt x="3913738" y="1079749"/>
                </a:lnTo>
                <a:lnTo>
                  <a:pt x="3919314" y="1080230"/>
                </a:lnTo>
                <a:cubicBezTo>
                  <a:pt x="3921977" y="1081373"/>
                  <a:pt x="3924798" y="1082686"/>
                  <a:pt x="3926743" y="1081810"/>
                </a:cubicBezTo>
                <a:lnTo>
                  <a:pt x="3926992" y="1081583"/>
                </a:lnTo>
                <a:lnTo>
                  <a:pt x="3920190" y="1080169"/>
                </a:lnTo>
                <a:cubicBezTo>
                  <a:pt x="3917527" y="1079038"/>
                  <a:pt x="3915022" y="1078066"/>
                  <a:pt x="3913709" y="1079573"/>
                </a:cubicBezTo>
                <a:close/>
                <a:moveTo>
                  <a:pt x="4748820" y="1068093"/>
                </a:moveTo>
                <a:lnTo>
                  <a:pt x="4747206" y="1069907"/>
                </a:lnTo>
                <a:lnTo>
                  <a:pt x="4747203" y="1069922"/>
                </a:lnTo>
                <a:close/>
                <a:moveTo>
                  <a:pt x="22780" y="1063719"/>
                </a:moveTo>
                <a:cubicBezTo>
                  <a:pt x="27157" y="1068972"/>
                  <a:pt x="22780" y="1074126"/>
                  <a:pt x="12372" y="1078503"/>
                </a:cubicBezTo>
                <a:cubicBezTo>
                  <a:pt x="4299" y="1081810"/>
                  <a:pt x="18403" y="1058564"/>
                  <a:pt x="22780" y="1063719"/>
                </a:cubicBezTo>
                <a:close/>
                <a:moveTo>
                  <a:pt x="1364564" y="1063634"/>
                </a:moveTo>
                <a:cubicBezTo>
                  <a:pt x="1359359" y="1065251"/>
                  <a:pt x="1355031" y="1069360"/>
                  <a:pt x="1355031" y="1075001"/>
                </a:cubicBezTo>
                <a:cubicBezTo>
                  <a:pt x="1355031" y="1086284"/>
                  <a:pt x="1364077" y="1107197"/>
                  <a:pt x="1384502" y="1118382"/>
                </a:cubicBezTo>
                <a:cubicBezTo>
                  <a:pt x="1401816" y="1127914"/>
                  <a:pt x="1391408" y="1154176"/>
                  <a:pt x="1400940" y="1153106"/>
                </a:cubicBezTo>
                <a:cubicBezTo>
                  <a:pt x="1408721" y="1152231"/>
                  <a:pt x="1408721" y="1134043"/>
                  <a:pt x="1402789" y="1122759"/>
                </a:cubicBezTo>
                <a:cubicBezTo>
                  <a:pt x="1396661" y="1111476"/>
                  <a:pt x="1386253" y="1075877"/>
                  <a:pt x="1379348" y="1067221"/>
                </a:cubicBezTo>
                <a:cubicBezTo>
                  <a:pt x="1375846" y="1062892"/>
                  <a:pt x="1369767" y="1062017"/>
                  <a:pt x="1364564" y="1063634"/>
                </a:cubicBezTo>
                <a:close/>
                <a:moveTo>
                  <a:pt x="4503102" y="1062349"/>
                </a:moveTo>
                <a:lnTo>
                  <a:pt x="4502946" y="1062357"/>
                </a:lnTo>
                <a:cubicBezTo>
                  <a:pt x="4500320" y="1064011"/>
                  <a:pt x="4501195" y="1074418"/>
                  <a:pt x="4503821" y="1078795"/>
                </a:cubicBezTo>
                <a:cubicBezTo>
                  <a:pt x="4505086" y="1080935"/>
                  <a:pt x="4509195" y="1082442"/>
                  <a:pt x="4513098" y="1083743"/>
                </a:cubicBezTo>
                <a:lnTo>
                  <a:pt x="4520966" y="1087374"/>
                </a:lnTo>
                <a:lnTo>
                  <a:pt x="4521330" y="1087257"/>
                </a:lnTo>
                <a:cubicBezTo>
                  <a:pt x="4520455" y="1084631"/>
                  <a:pt x="4506642" y="1082977"/>
                  <a:pt x="4504017" y="1078600"/>
                </a:cubicBezTo>
                <a:cubicBezTo>
                  <a:pt x="4502704" y="1076460"/>
                  <a:pt x="4501828" y="1072789"/>
                  <a:pt x="4501609" y="1069433"/>
                </a:cubicBezTo>
                <a:close/>
                <a:moveTo>
                  <a:pt x="705112" y="1062199"/>
                </a:moveTo>
                <a:cubicBezTo>
                  <a:pt x="708286" y="1065129"/>
                  <a:pt x="709526" y="1070381"/>
                  <a:pt x="709574" y="1075488"/>
                </a:cubicBezTo>
                <a:cubicBezTo>
                  <a:pt x="709574" y="1085701"/>
                  <a:pt x="724165" y="1102334"/>
                  <a:pt x="718815" y="1105738"/>
                </a:cubicBezTo>
                <a:cubicBezTo>
                  <a:pt x="710936" y="1110699"/>
                  <a:pt x="673392" y="1071111"/>
                  <a:pt x="689052" y="1062844"/>
                </a:cubicBezTo>
                <a:cubicBezTo>
                  <a:pt x="696833" y="1058661"/>
                  <a:pt x="701939" y="1059269"/>
                  <a:pt x="705112" y="1062199"/>
                </a:cubicBezTo>
                <a:close/>
                <a:moveTo>
                  <a:pt x="6078849" y="1057980"/>
                </a:moveTo>
                <a:cubicBezTo>
                  <a:pt x="6084686" y="1054576"/>
                  <a:pt x="6080016" y="1072472"/>
                  <a:pt x="6091591" y="1081130"/>
                </a:cubicBezTo>
                <a:cubicBezTo>
                  <a:pt x="6103165" y="1089786"/>
                  <a:pt x="6087603" y="1106030"/>
                  <a:pt x="6093926" y="1122759"/>
                </a:cubicBezTo>
                <a:cubicBezTo>
                  <a:pt x="6100248" y="1139489"/>
                  <a:pt x="6111238" y="1185787"/>
                  <a:pt x="6114546" y="1192110"/>
                </a:cubicBezTo>
                <a:cubicBezTo>
                  <a:pt x="6118047" y="1198529"/>
                  <a:pt x="6116880" y="1204268"/>
                  <a:pt x="6108223" y="1195612"/>
                </a:cubicBezTo>
                <a:cubicBezTo>
                  <a:pt x="6099567" y="1186954"/>
                  <a:pt x="6085075" y="1186371"/>
                  <a:pt x="6085075" y="1197946"/>
                </a:cubicBezTo>
                <a:cubicBezTo>
                  <a:pt x="6085075" y="1209521"/>
                  <a:pt x="6076321" y="1220512"/>
                  <a:pt x="6079238" y="1229752"/>
                </a:cubicBezTo>
                <a:cubicBezTo>
                  <a:pt x="6082156" y="1238992"/>
                  <a:pt x="6086825" y="1254069"/>
                  <a:pt x="6092563" y="1252901"/>
                </a:cubicBezTo>
                <a:cubicBezTo>
                  <a:pt x="6098400" y="1251734"/>
                  <a:pt x="6102388" y="1273133"/>
                  <a:pt x="6096065" y="1270215"/>
                </a:cubicBezTo>
                <a:cubicBezTo>
                  <a:pt x="6089743" y="1267297"/>
                  <a:pt x="6089743" y="1253971"/>
                  <a:pt x="6079336" y="1255722"/>
                </a:cubicBezTo>
                <a:cubicBezTo>
                  <a:pt x="6068929" y="1257473"/>
                  <a:pt x="6073500" y="1276537"/>
                  <a:pt x="6066594" y="1268464"/>
                </a:cubicBezTo>
                <a:cubicBezTo>
                  <a:pt x="6062508" y="1263698"/>
                  <a:pt x="6074667" y="1222748"/>
                  <a:pt x="6070096" y="1213508"/>
                </a:cubicBezTo>
                <a:cubicBezTo>
                  <a:pt x="6065523" y="1204268"/>
                  <a:pt x="6076515" y="1148729"/>
                  <a:pt x="6071846" y="1138322"/>
                </a:cubicBezTo>
                <a:cubicBezTo>
                  <a:pt x="6067275" y="1127914"/>
                  <a:pt x="6062023" y="1111185"/>
                  <a:pt x="6065523" y="1099610"/>
                </a:cubicBezTo>
                <a:cubicBezTo>
                  <a:pt x="6069025" y="1088035"/>
                  <a:pt x="6060369" y="1079378"/>
                  <a:pt x="6069609" y="1078211"/>
                </a:cubicBezTo>
                <a:cubicBezTo>
                  <a:pt x="6078849" y="1077044"/>
                  <a:pt x="6073013" y="1061482"/>
                  <a:pt x="6078849" y="1057980"/>
                </a:cubicBezTo>
                <a:close/>
                <a:moveTo>
                  <a:pt x="3758432" y="1055044"/>
                </a:moveTo>
                <a:lnTo>
                  <a:pt x="3761901" y="1059486"/>
                </a:lnTo>
                <a:lnTo>
                  <a:pt x="3761973" y="1058181"/>
                </a:lnTo>
                <a:lnTo>
                  <a:pt x="3761877" y="1058174"/>
                </a:lnTo>
                <a:close/>
                <a:moveTo>
                  <a:pt x="3753593" y="1051284"/>
                </a:moveTo>
                <a:lnTo>
                  <a:pt x="3754716" y="1051667"/>
                </a:lnTo>
                <a:lnTo>
                  <a:pt x="3754679" y="1051634"/>
                </a:lnTo>
                <a:close/>
                <a:moveTo>
                  <a:pt x="3166025" y="1049129"/>
                </a:moveTo>
                <a:lnTo>
                  <a:pt x="3162855" y="1056047"/>
                </a:lnTo>
                <a:lnTo>
                  <a:pt x="3162914" y="1056035"/>
                </a:lnTo>
                <a:lnTo>
                  <a:pt x="3166100" y="1049161"/>
                </a:lnTo>
                <a:close/>
                <a:moveTo>
                  <a:pt x="3152344" y="1045368"/>
                </a:moveTo>
                <a:lnTo>
                  <a:pt x="3150038" y="1048229"/>
                </a:lnTo>
                <a:lnTo>
                  <a:pt x="3150040" y="1048247"/>
                </a:lnTo>
                <a:close/>
                <a:moveTo>
                  <a:pt x="3746061" y="1045201"/>
                </a:moveTo>
                <a:lnTo>
                  <a:pt x="3746023" y="1048059"/>
                </a:lnTo>
                <a:cubicBezTo>
                  <a:pt x="3739214" y="1049323"/>
                  <a:pt x="3727153" y="1049056"/>
                  <a:pt x="3716465" y="1048339"/>
                </a:cubicBezTo>
                <a:lnTo>
                  <a:pt x="3695185" y="1045923"/>
                </a:lnTo>
                <a:lnTo>
                  <a:pt x="3695444" y="1046016"/>
                </a:lnTo>
                <a:cubicBezTo>
                  <a:pt x="3698069" y="1047087"/>
                  <a:pt x="3732794" y="1050685"/>
                  <a:pt x="3746313" y="1048156"/>
                </a:cubicBezTo>
                <a:lnTo>
                  <a:pt x="3746519" y="1048421"/>
                </a:lnTo>
                <a:close/>
                <a:moveTo>
                  <a:pt x="86002" y="1039499"/>
                </a:moveTo>
                <a:cubicBezTo>
                  <a:pt x="95631" y="1042905"/>
                  <a:pt x="82598" y="1047282"/>
                  <a:pt x="75595" y="1047282"/>
                </a:cubicBezTo>
                <a:cubicBezTo>
                  <a:pt x="68689" y="1047282"/>
                  <a:pt x="66062" y="1053409"/>
                  <a:pt x="60033" y="1052534"/>
                </a:cubicBezTo>
                <a:cubicBezTo>
                  <a:pt x="51375" y="1051269"/>
                  <a:pt x="76470" y="1035998"/>
                  <a:pt x="86002" y="1039499"/>
                </a:cubicBezTo>
                <a:close/>
                <a:moveTo>
                  <a:pt x="3172725" y="1026369"/>
                </a:moveTo>
                <a:cubicBezTo>
                  <a:pt x="3176968" y="1024497"/>
                  <a:pt x="3181150" y="1023500"/>
                  <a:pt x="3184797" y="1027050"/>
                </a:cubicBezTo>
                <a:cubicBezTo>
                  <a:pt x="3192871" y="1034831"/>
                  <a:pt x="3201527" y="1043196"/>
                  <a:pt x="3195691" y="1049032"/>
                </a:cubicBezTo>
                <a:lnTo>
                  <a:pt x="3180718" y="1058403"/>
                </a:lnTo>
                <a:lnTo>
                  <a:pt x="3181103" y="1061481"/>
                </a:lnTo>
                <a:cubicBezTo>
                  <a:pt x="3184605" y="1068485"/>
                  <a:pt x="3190051" y="1102237"/>
                  <a:pt x="3181103" y="1106905"/>
                </a:cubicBezTo>
                <a:cubicBezTo>
                  <a:pt x="3172057" y="1111477"/>
                  <a:pt x="3166902" y="1102528"/>
                  <a:pt x="3157078" y="1111768"/>
                </a:cubicBezTo>
                <a:cubicBezTo>
                  <a:pt x="3147254" y="1121008"/>
                  <a:pt x="3130427" y="1125677"/>
                  <a:pt x="3123229" y="1125677"/>
                </a:cubicBezTo>
                <a:cubicBezTo>
                  <a:pt x="3113113" y="1125677"/>
                  <a:pt x="3101538" y="1115270"/>
                  <a:pt x="3103873" y="1110018"/>
                </a:cubicBezTo>
                <a:cubicBezTo>
                  <a:pt x="3106207" y="1104766"/>
                  <a:pt x="3116906" y="1105057"/>
                  <a:pt x="3116906" y="1097276"/>
                </a:cubicBezTo>
                <a:cubicBezTo>
                  <a:pt x="3116906" y="1089495"/>
                  <a:pt x="3130718" y="1087743"/>
                  <a:pt x="3122062" y="1080837"/>
                </a:cubicBezTo>
                <a:cubicBezTo>
                  <a:pt x="3113404" y="1073835"/>
                  <a:pt x="3107860" y="1074126"/>
                  <a:pt x="3113113" y="1066929"/>
                </a:cubicBezTo>
                <a:cubicBezTo>
                  <a:pt x="3118268" y="1059633"/>
                  <a:pt x="3103873" y="1055645"/>
                  <a:pt x="3110779" y="1052144"/>
                </a:cubicBezTo>
                <a:cubicBezTo>
                  <a:pt x="3117685" y="1048643"/>
                  <a:pt x="3124979" y="1056521"/>
                  <a:pt x="3131594" y="1051852"/>
                </a:cubicBezTo>
                <a:cubicBezTo>
                  <a:pt x="3138306" y="1047281"/>
                  <a:pt x="3147837" y="1048448"/>
                  <a:pt x="3147546" y="1043779"/>
                </a:cubicBezTo>
                <a:cubicBezTo>
                  <a:pt x="3147254" y="1039208"/>
                  <a:pt x="3138014" y="1041737"/>
                  <a:pt x="3138306" y="1034539"/>
                </a:cubicBezTo>
                <a:cubicBezTo>
                  <a:pt x="3138451" y="1030892"/>
                  <a:pt x="3141345" y="1029068"/>
                  <a:pt x="3145211" y="1028557"/>
                </a:cubicBezTo>
                <a:cubicBezTo>
                  <a:pt x="3149077" y="1028047"/>
                  <a:pt x="3153916" y="1028849"/>
                  <a:pt x="3157953" y="1030454"/>
                </a:cubicBezTo>
                <a:cubicBezTo>
                  <a:pt x="3158731" y="1030745"/>
                  <a:pt x="3159606" y="1030843"/>
                  <a:pt x="3160385" y="1030843"/>
                </a:cubicBezTo>
                <a:lnTo>
                  <a:pt x="3160349" y="1030918"/>
                </a:lnTo>
                <a:close/>
                <a:moveTo>
                  <a:pt x="3724128" y="1024228"/>
                </a:moveTo>
                <a:lnTo>
                  <a:pt x="3724137" y="1024229"/>
                </a:lnTo>
                <a:lnTo>
                  <a:pt x="3731179" y="1026869"/>
                </a:lnTo>
                <a:lnTo>
                  <a:pt x="3724138" y="1024229"/>
                </a:lnTo>
                <a:close/>
                <a:moveTo>
                  <a:pt x="5429891" y="1016059"/>
                </a:moveTo>
                <a:cubicBezTo>
                  <a:pt x="5423763" y="1014307"/>
                  <a:pt x="5415107" y="1039499"/>
                  <a:pt x="5404699" y="1055938"/>
                </a:cubicBezTo>
                <a:cubicBezTo>
                  <a:pt x="5390109" y="1079087"/>
                  <a:pt x="5360442" y="1088035"/>
                  <a:pt x="5352661" y="1105349"/>
                </a:cubicBezTo>
                <a:cubicBezTo>
                  <a:pt x="5344783" y="1122759"/>
                  <a:pt x="5312296" y="1124218"/>
                  <a:pt x="5315311" y="1128789"/>
                </a:cubicBezTo>
                <a:cubicBezTo>
                  <a:pt x="5318813" y="1133945"/>
                  <a:pt x="5358692" y="1127914"/>
                  <a:pt x="5358692" y="1115756"/>
                </a:cubicBezTo>
                <a:cubicBezTo>
                  <a:pt x="5358692" y="1103597"/>
                  <a:pt x="5391665" y="1100193"/>
                  <a:pt x="5408103" y="1085409"/>
                </a:cubicBezTo>
                <a:cubicBezTo>
                  <a:pt x="5424541" y="1070624"/>
                  <a:pt x="5435824" y="1017809"/>
                  <a:pt x="5429891" y="1016059"/>
                </a:cubicBezTo>
                <a:close/>
                <a:moveTo>
                  <a:pt x="3883459" y="1007110"/>
                </a:moveTo>
                <a:lnTo>
                  <a:pt x="3877891" y="1009145"/>
                </a:lnTo>
                <a:lnTo>
                  <a:pt x="3877952" y="1009178"/>
                </a:lnTo>
                <a:lnTo>
                  <a:pt x="3883571" y="1007124"/>
                </a:lnTo>
                <a:close/>
                <a:moveTo>
                  <a:pt x="3542543" y="1005069"/>
                </a:moveTo>
                <a:cubicBezTo>
                  <a:pt x="3543710" y="998648"/>
                  <a:pt x="3546531" y="1010223"/>
                  <a:pt x="3549157" y="1009640"/>
                </a:cubicBezTo>
                <a:cubicBezTo>
                  <a:pt x="3551686" y="1009154"/>
                  <a:pt x="3553437" y="1003609"/>
                  <a:pt x="3555772" y="1005069"/>
                </a:cubicBezTo>
                <a:cubicBezTo>
                  <a:pt x="3558495" y="1006722"/>
                  <a:pt x="3550228" y="1022673"/>
                  <a:pt x="3551199" y="1026078"/>
                </a:cubicBezTo>
                <a:cubicBezTo>
                  <a:pt x="3552076" y="1029579"/>
                  <a:pt x="3544197" y="1043489"/>
                  <a:pt x="3536999" y="1042321"/>
                </a:cubicBezTo>
                <a:cubicBezTo>
                  <a:pt x="3529801" y="1041154"/>
                  <a:pt x="3526591" y="1032498"/>
                  <a:pt x="3531843" y="1033665"/>
                </a:cubicBezTo>
                <a:cubicBezTo>
                  <a:pt x="3536999" y="1034735"/>
                  <a:pt x="3541376" y="1031039"/>
                  <a:pt x="3537290" y="1028413"/>
                </a:cubicBezTo>
                <a:cubicBezTo>
                  <a:pt x="3533303" y="1025884"/>
                  <a:pt x="3524062" y="1018588"/>
                  <a:pt x="3529801" y="1010515"/>
                </a:cubicBezTo>
                <a:cubicBezTo>
                  <a:pt x="3535637" y="1002442"/>
                  <a:pt x="3541376" y="1011390"/>
                  <a:pt x="3542543" y="1005069"/>
                </a:cubicBezTo>
                <a:close/>
                <a:moveTo>
                  <a:pt x="3788242" y="994033"/>
                </a:moveTo>
                <a:lnTo>
                  <a:pt x="3793002" y="996898"/>
                </a:lnTo>
                <a:cubicBezTo>
                  <a:pt x="3797379" y="996021"/>
                  <a:pt x="3806231" y="1002150"/>
                  <a:pt x="3811581" y="1006623"/>
                </a:cubicBezTo>
                <a:cubicBezTo>
                  <a:pt x="3814402" y="1008958"/>
                  <a:pt x="3817806" y="1010903"/>
                  <a:pt x="3821502" y="1013044"/>
                </a:cubicBezTo>
                <a:cubicBezTo>
                  <a:pt x="3820237" y="1015183"/>
                  <a:pt x="3819750" y="1017421"/>
                  <a:pt x="3820140" y="1019171"/>
                </a:cubicBezTo>
                <a:cubicBezTo>
                  <a:pt x="3820723" y="1021992"/>
                  <a:pt x="3821308" y="1026661"/>
                  <a:pt x="3817806" y="1026661"/>
                </a:cubicBezTo>
                <a:cubicBezTo>
                  <a:pt x="3814402" y="1026661"/>
                  <a:pt x="3814985" y="1030746"/>
                  <a:pt x="3811483" y="1031913"/>
                </a:cubicBezTo>
                <a:cubicBezTo>
                  <a:pt x="3808079" y="1033080"/>
                  <a:pt x="3802243" y="1038236"/>
                  <a:pt x="3801660" y="1041153"/>
                </a:cubicBezTo>
                <a:cubicBezTo>
                  <a:pt x="3801075" y="1044071"/>
                  <a:pt x="3801075" y="1050393"/>
                  <a:pt x="3798741" y="1050393"/>
                </a:cubicBezTo>
                <a:cubicBezTo>
                  <a:pt x="3796407" y="1050393"/>
                  <a:pt x="3788333" y="1051561"/>
                  <a:pt x="3786000" y="1054478"/>
                </a:cubicBezTo>
                <a:lnTo>
                  <a:pt x="3776186" y="1059142"/>
                </a:lnTo>
                <a:lnTo>
                  <a:pt x="3776272" y="1059148"/>
                </a:lnTo>
                <a:cubicBezTo>
                  <a:pt x="3780940" y="1060218"/>
                  <a:pt x="3783761" y="1057397"/>
                  <a:pt x="3786096" y="1054479"/>
                </a:cubicBezTo>
                <a:cubicBezTo>
                  <a:pt x="3788430" y="1051561"/>
                  <a:pt x="3796503" y="1050394"/>
                  <a:pt x="3798838" y="1050394"/>
                </a:cubicBezTo>
                <a:cubicBezTo>
                  <a:pt x="3801172" y="1050394"/>
                  <a:pt x="3801172" y="1044072"/>
                  <a:pt x="3801756" y="1041154"/>
                </a:cubicBezTo>
                <a:cubicBezTo>
                  <a:pt x="3802340" y="1038235"/>
                  <a:pt x="3808078" y="1033081"/>
                  <a:pt x="3811580" y="1031914"/>
                </a:cubicBezTo>
                <a:cubicBezTo>
                  <a:pt x="3814984" y="1030746"/>
                  <a:pt x="3814400" y="1026661"/>
                  <a:pt x="3817902" y="1026661"/>
                </a:cubicBezTo>
                <a:cubicBezTo>
                  <a:pt x="3821403" y="1026661"/>
                  <a:pt x="3820820" y="1022089"/>
                  <a:pt x="3820236" y="1019172"/>
                </a:cubicBezTo>
                <a:lnTo>
                  <a:pt x="3825378" y="1008983"/>
                </a:lnTo>
                <a:lnTo>
                  <a:pt x="3821696" y="1013043"/>
                </a:lnTo>
                <a:cubicBezTo>
                  <a:pt x="3817902" y="1010903"/>
                  <a:pt x="3814595" y="1008958"/>
                  <a:pt x="3811774" y="1006624"/>
                </a:cubicBezTo>
                <a:cubicBezTo>
                  <a:pt x="3806425" y="1002247"/>
                  <a:pt x="3797574" y="996022"/>
                  <a:pt x="3793197" y="996897"/>
                </a:cubicBezTo>
                <a:cubicBezTo>
                  <a:pt x="3791008" y="997384"/>
                  <a:pt x="3789914" y="995633"/>
                  <a:pt x="3788479" y="994088"/>
                </a:cubicBezTo>
                <a:close/>
                <a:moveTo>
                  <a:pt x="3781720" y="992520"/>
                </a:moveTo>
                <a:lnTo>
                  <a:pt x="3781573" y="992531"/>
                </a:lnTo>
                <a:lnTo>
                  <a:pt x="3786926" y="993728"/>
                </a:lnTo>
                <a:close/>
                <a:moveTo>
                  <a:pt x="3743178" y="990842"/>
                </a:moveTo>
                <a:lnTo>
                  <a:pt x="3738589" y="991382"/>
                </a:lnTo>
                <a:lnTo>
                  <a:pt x="3743032" y="990879"/>
                </a:lnTo>
                <a:cubicBezTo>
                  <a:pt x="3748674" y="991426"/>
                  <a:pt x="3754193" y="992521"/>
                  <a:pt x="3756819" y="992521"/>
                </a:cubicBezTo>
                <a:cubicBezTo>
                  <a:pt x="3759445" y="992521"/>
                  <a:pt x="3763847" y="993177"/>
                  <a:pt x="3768479" y="993505"/>
                </a:cubicBezTo>
                <a:lnTo>
                  <a:pt x="3768604" y="993496"/>
                </a:lnTo>
                <a:lnTo>
                  <a:pt x="3757014" y="992520"/>
                </a:lnTo>
                <a:cubicBezTo>
                  <a:pt x="3754339" y="992520"/>
                  <a:pt x="3748795" y="991402"/>
                  <a:pt x="3743178" y="990842"/>
                </a:cubicBezTo>
                <a:close/>
                <a:moveTo>
                  <a:pt x="3505691" y="956799"/>
                </a:moveTo>
                <a:cubicBezTo>
                  <a:pt x="3508767" y="955462"/>
                  <a:pt x="3512098" y="955462"/>
                  <a:pt x="3513557" y="956921"/>
                </a:cubicBezTo>
                <a:cubicBezTo>
                  <a:pt x="3516476" y="959839"/>
                  <a:pt x="3515016" y="970830"/>
                  <a:pt x="3511514" y="973748"/>
                </a:cubicBezTo>
                <a:cubicBezTo>
                  <a:pt x="3508013" y="976666"/>
                  <a:pt x="3509180" y="985907"/>
                  <a:pt x="3512099" y="987365"/>
                </a:cubicBezTo>
                <a:cubicBezTo>
                  <a:pt x="3514918" y="988825"/>
                  <a:pt x="3522797" y="992909"/>
                  <a:pt x="3521436" y="996509"/>
                </a:cubicBezTo>
                <a:cubicBezTo>
                  <a:pt x="3519976" y="1000205"/>
                  <a:pt x="3510445" y="998454"/>
                  <a:pt x="3508985" y="1003123"/>
                </a:cubicBezTo>
                <a:cubicBezTo>
                  <a:pt x="3507526" y="1007792"/>
                  <a:pt x="3501399" y="1012363"/>
                  <a:pt x="3503441" y="1015281"/>
                </a:cubicBezTo>
                <a:cubicBezTo>
                  <a:pt x="3505484" y="1018200"/>
                  <a:pt x="3506846" y="1019367"/>
                  <a:pt x="3512390" y="1016448"/>
                </a:cubicBezTo>
                <a:cubicBezTo>
                  <a:pt x="3517837" y="1013628"/>
                  <a:pt x="3519782" y="1025981"/>
                  <a:pt x="3519297" y="1028607"/>
                </a:cubicBezTo>
                <a:cubicBezTo>
                  <a:pt x="3518420" y="1032984"/>
                  <a:pt x="3509472" y="1032400"/>
                  <a:pt x="3505387" y="1028898"/>
                </a:cubicBezTo>
                <a:cubicBezTo>
                  <a:pt x="3501302" y="1025398"/>
                  <a:pt x="3495854" y="1022771"/>
                  <a:pt x="3495271" y="1026856"/>
                </a:cubicBezTo>
                <a:cubicBezTo>
                  <a:pt x="3494785" y="1029871"/>
                  <a:pt x="3500524" y="1033179"/>
                  <a:pt x="3503052" y="1037361"/>
                </a:cubicBezTo>
                <a:cubicBezTo>
                  <a:pt x="3499745" y="1037848"/>
                  <a:pt x="3497119" y="1037944"/>
                  <a:pt x="3495854" y="1037556"/>
                </a:cubicBezTo>
                <a:cubicBezTo>
                  <a:pt x="3492839" y="1036486"/>
                  <a:pt x="3485739" y="1036000"/>
                  <a:pt x="3478054" y="1035805"/>
                </a:cubicBezTo>
                <a:cubicBezTo>
                  <a:pt x="3476012" y="1032887"/>
                  <a:pt x="3474066" y="1029871"/>
                  <a:pt x="3475039" y="1027148"/>
                </a:cubicBezTo>
                <a:cubicBezTo>
                  <a:pt x="3477081" y="1021409"/>
                  <a:pt x="3468717" y="1017032"/>
                  <a:pt x="3467550" y="1010126"/>
                </a:cubicBezTo>
                <a:cubicBezTo>
                  <a:pt x="3466383" y="1003221"/>
                  <a:pt x="3464339" y="992813"/>
                  <a:pt x="3467550" y="987852"/>
                </a:cubicBezTo>
                <a:cubicBezTo>
                  <a:pt x="3470760" y="982892"/>
                  <a:pt x="3471343" y="973067"/>
                  <a:pt x="3477374" y="973651"/>
                </a:cubicBezTo>
                <a:cubicBezTo>
                  <a:pt x="3483404" y="974138"/>
                  <a:pt x="3484864" y="982892"/>
                  <a:pt x="3488656" y="979390"/>
                </a:cubicBezTo>
                <a:cubicBezTo>
                  <a:pt x="3492450" y="975986"/>
                  <a:pt x="3485447" y="972484"/>
                  <a:pt x="3487781" y="970732"/>
                </a:cubicBezTo>
                <a:cubicBezTo>
                  <a:pt x="3490116" y="969080"/>
                  <a:pt x="3498481" y="972484"/>
                  <a:pt x="3499356" y="964703"/>
                </a:cubicBezTo>
                <a:cubicBezTo>
                  <a:pt x="3499794" y="960812"/>
                  <a:pt x="3502614" y="958137"/>
                  <a:pt x="3505691" y="956799"/>
                </a:cubicBezTo>
                <a:close/>
                <a:moveTo>
                  <a:pt x="3807804" y="952691"/>
                </a:moveTo>
                <a:lnTo>
                  <a:pt x="3807835" y="952714"/>
                </a:lnTo>
                <a:cubicBezTo>
                  <a:pt x="3812017" y="955535"/>
                  <a:pt x="3816346" y="957991"/>
                  <a:pt x="3818097" y="957407"/>
                </a:cubicBezTo>
                <a:cubicBezTo>
                  <a:pt x="3820237" y="956726"/>
                  <a:pt x="3829768" y="957796"/>
                  <a:pt x="3836772" y="958671"/>
                </a:cubicBezTo>
                <a:lnTo>
                  <a:pt x="3838904" y="961869"/>
                </a:lnTo>
                <a:lnTo>
                  <a:pt x="3837073" y="954614"/>
                </a:lnTo>
                <a:lnTo>
                  <a:pt x="3836578" y="958574"/>
                </a:lnTo>
                <a:cubicBezTo>
                  <a:pt x="3829476" y="957602"/>
                  <a:pt x="3820042" y="956629"/>
                  <a:pt x="3817902" y="957310"/>
                </a:cubicBezTo>
                <a:close/>
                <a:moveTo>
                  <a:pt x="3671907" y="951863"/>
                </a:moveTo>
                <a:cubicBezTo>
                  <a:pt x="3682898" y="951571"/>
                  <a:pt x="3661013" y="980167"/>
                  <a:pt x="3658580" y="977347"/>
                </a:cubicBezTo>
                <a:cubicBezTo>
                  <a:pt x="3655761" y="973748"/>
                  <a:pt x="3660915" y="952155"/>
                  <a:pt x="3671907" y="951863"/>
                </a:cubicBezTo>
                <a:close/>
                <a:moveTo>
                  <a:pt x="3182268" y="936300"/>
                </a:moveTo>
                <a:cubicBezTo>
                  <a:pt x="3185964" y="939996"/>
                  <a:pt x="3177016" y="953322"/>
                  <a:pt x="3169235" y="953614"/>
                </a:cubicBezTo>
                <a:cubicBezTo>
                  <a:pt x="3163399" y="953808"/>
                  <a:pt x="3178476" y="932508"/>
                  <a:pt x="3182268" y="936300"/>
                </a:cubicBezTo>
                <a:close/>
                <a:moveTo>
                  <a:pt x="301726" y="934841"/>
                </a:moveTo>
                <a:cubicBezTo>
                  <a:pt x="304486" y="934088"/>
                  <a:pt x="306115" y="935182"/>
                  <a:pt x="305920" y="937565"/>
                </a:cubicBezTo>
                <a:cubicBezTo>
                  <a:pt x="305531" y="942331"/>
                  <a:pt x="314577" y="944471"/>
                  <a:pt x="309908" y="947000"/>
                </a:cubicBezTo>
                <a:cubicBezTo>
                  <a:pt x="305143" y="949626"/>
                  <a:pt x="295611" y="949626"/>
                  <a:pt x="295999" y="953517"/>
                </a:cubicBezTo>
                <a:cubicBezTo>
                  <a:pt x="296485" y="957407"/>
                  <a:pt x="307283" y="959158"/>
                  <a:pt x="303392" y="965188"/>
                </a:cubicBezTo>
                <a:cubicBezTo>
                  <a:pt x="299501" y="971317"/>
                  <a:pt x="281701" y="983475"/>
                  <a:pt x="277810" y="983475"/>
                </a:cubicBezTo>
                <a:cubicBezTo>
                  <a:pt x="273920" y="983475"/>
                  <a:pt x="273433" y="979098"/>
                  <a:pt x="267403" y="983475"/>
                </a:cubicBezTo>
                <a:cubicBezTo>
                  <a:pt x="261276" y="987852"/>
                  <a:pt x="256121" y="974429"/>
                  <a:pt x="259136" y="968301"/>
                </a:cubicBezTo>
                <a:cubicBezTo>
                  <a:pt x="262151" y="962271"/>
                  <a:pt x="272170" y="967912"/>
                  <a:pt x="273433" y="963146"/>
                </a:cubicBezTo>
                <a:cubicBezTo>
                  <a:pt x="274698" y="958380"/>
                  <a:pt x="282091" y="953225"/>
                  <a:pt x="290747" y="943206"/>
                </a:cubicBezTo>
                <a:cubicBezTo>
                  <a:pt x="295076" y="938197"/>
                  <a:pt x="298966" y="935595"/>
                  <a:pt x="301726" y="934841"/>
                </a:cubicBezTo>
                <a:close/>
                <a:moveTo>
                  <a:pt x="3752357" y="928592"/>
                </a:moveTo>
                <a:cubicBezTo>
                  <a:pt x="3754558" y="929492"/>
                  <a:pt x="3755068" y="931145"/>
                  <a:pt x="3753511" y="932701"/>
                </a:cubicBezTo>
                <a:cubicBezTo>
                  <a:pt x="3750302" y="935912"/>
                  <a:pt x="3738436" y="945735"/>
                  <a:pt x="3733281" y="946027"/>
                </a:cubicBezTo>
                <a:cubicBezTo>
                  <a:pt x="3729098" y="946318"/>
                  <a:pt x="3730654" y="931924"/>
                  <a:pt x="3741061" y="929005"/>
                </a:cubicBezTo>
                <a:cubicBezTo>
                  <a:pt x="3746265" y="927546"/>
                  <a:pt x="3750156" y="927692"/>
                  <a:pt x="3752357" y="928592"/>
                </a:cubicBezTo>
                <a:close/>
                <a:moveTo>
                  <a:pt x="3244714" y="923170"/>
                </a:moveTo>
                <a:cubicBezTo>
                  <a:pt x="3248993" y="926963"/>
                  <a:pt x="3241212" y="930659"/>
                  <a:pt x="3241796" y="934744"/>
                </a:cubicBezTo>
                <a:cubicBezTo>
                  <a:pt x="3242379" y="938733"/>
                  <a:pt x="3231972" y="948848"/>
                  <a:pt x="3227012" y="950890"/>
                </a:cubicBezTo>
                <a:cubicBezTo>
                  <a:pt x="3222051" y="952835"/>
                  <a:pt x="3227887" y="960131"/>
                  <a:pt x="3233625" y="957213"/>
                </a:cubicBezTo>
                <a:cubicBezTo>
                  <a:pt x="3239462" y="954294"/>
                  <a:pt x="3269808" y="954002"/>
                  <a:pt x="3269808" y="958963"/>
                </a:cubicBezTo>
                <a:cubicBezTo>
                  <a:pt x="3269808" y="963923"/>
                  <a:pt x="3261638" y="988435"/>
                  <a:pt x="3254731" y="993104"/>
                </a:cubicBezTo>
                <a:cubicBezTo>
                  <a:pt x="3247826" y="997773"/>
                  <a:pt x="3243449" y="1006138"/>
                  <a:pt x="3247826" y="1005846"/>
                </a:cubicBezTo>
                <a:cubicBezTo>
                  <a:pt x="3252106" y="1005554"/>
                  <a:pt x="3260471" y="1002442"/>
                  <a:pt x="3265431" y="1008763"/>
                </a:cubicBezTo>
                <a:cubicBezTo>
                  <a:pt x="3270392" y="1015086"/>
                  <a:pt x="3276714" y="1011098"/>
                  <a:pt x="3278465" y="1018588"/>
                </a:cubicBezTo>
                <a:cubicBezTo>
                  <a:pt x="3280216" y="1026077"/>
                  <a:pt x="3281675" y="1039986"/>
                  <a:pt x="3291498" y="1042321"/>
                </a:cubicBezTo>
                <a:cubicBezTo>
                  <a:pt x="3301323" y="1044655"/>
                  <a:pt x="3307159" y="1063136"/>
                  <a:pt x="3306283" y="1066053"/>
                </a:cubicBezTo>
                <a:cubicBezTo>
                  <a:pt x="3305408" y="1068971"/>
                  <a:pt x="3309396" y="1076169"/>
                  <a:pt x="3312605" y="1076753"/>
                </a:cubicBezTo>
                <a:cubicBezTo>
                  <a:pt x="3315815" y="1077336"/>
                  <a:pt x="3309687" y="1082199"/>
                  <a:pt x="3312898" y="1087451"/>
                </a:cubicBezTo>
                <a:cubicBezTo>
                  <a:pt x="3316107" y="1092705"/>
                  <a:pt x="3320386" y="1093288"/>
                  <a:pt x="3322429" y="1088619"/>
                </a:cubicBezTo>
                <a:cubicBezTo>
                  <a:pt x="3324472" y="1083951"/>
                  <a:pt x="3343536" y="1090078"/>
                  <a:pt x="3342952" y="1098734"/>
                </a:cubicBezTo>
                <a:cubicBezTo>
                  <a:pt x="3342369" y="1107391"/>
                  <a:pt x="3332836" y="1111768"/>
                  <a:pt x="3327098" y="1117215"/>
                </a:cubicBezTo>
                <a:cubicBezTo>
                  <a:pt x="3320971" y="1123051"/>
                  <a:pt x="3319803" y="1129666"/>
                  <a:pt x="3325639" y="1128790"/>
                </a:cubicBezTo>
                <a:cubicBezTo>
                  <a:pt x="3331378" y="1128012"/>
                  <a:pt x="3338381" y="1128790"/>
                  <a:pt x="3334004" y="1132875"/>
                </a:cubicBezTo>
                <a:cubicBezTo>
                  <a:pt x="3329724" y="1136960"/>
                  <a:pt x="3313189" y="1144450"/>
                  <a:pt x="3306867" y="1144158"/>
                </a:cubicBezTo>
                <a:cubicBezTo>
                  <a:pt x="3300544" y="1143866"/>
                  <a:pt x="3287802" y="1146201"/>
                  <a:pt x="3284885" y="1148243"/>
                </a:cubicBezTo>
                <a:cubicBezTo>
                  <a:pt x="3281966" y="1150189"/>
                  <a:pt x="3272727" y="1141532"/>
                  <a:pt x="3269225" y="1144450"/>
                </a:cubicBezTo>
                <a:cubicBezTo>
                  <a:pt x="3265723" y="1147368"/>
                  <a:pt x="3260762" y="1149993"/>
                  <a:pt x="3253856" y="1148827"/>
                </a:cubicBezTo>
                <a:cubicBezTo>
                  <a:pt x="3246854" y="1147660"/>
                  <a:pt x="3243449" y="1151745"/>
                  <a:pt x="3239656" y="1150870"/>
                </a:cubicBezTo>
                <a:cubicBezTo>
                  <a:pt x="3235862" y="1149993"/>
                  <a:pt x="3235570" y="1160110"/>
                  <a:pt x="3230999" y="1159526"/>
                </a:cubicBezTo>
                <a:cubicBezTo>
                  <a:pt x="3226330" y="1158943"/>
                  <a:pt x="3224871" y="1153106"/>
                  <a:pt x="3216506" y="1156608"/>
                </a:cubicBezTo>
                <a:cubicBezTo>
                  <a:pt x="3208141" y="1160012"/>
                  <a:pt x="3204737" y="1167891"/>
                  <a:pt x="3202111" y="1164681"/>
                </a:cubicBezTo>
                <a:cubicBezTo>
                  <a:pt x="3197735" y="1159234"/>
                  <a:pt x="3221175" y="1137252"/>
                  <a:pt x="3227012" y="1134043"/>
                </a:cubicBezTo>
                <a:cubicBezTo>
                  <a:pt x="3232847" y="1130832"/>
                  <a:pt x="3242379" y="1136085"/>
                  <a:pt x="3248702" y="1131124"/>
                </a:cubicBezTo>
                <a:cubicBezTo>
                  <a:pt x="3255024" y="1126261"/>
                  <a:pt x="3255316" y="1123051"/>
                  <a:pt x="3246950" y="1126261"/>
                </a:cubicBezTo>
                <a:cubicBezTo>
                  <a:pt x="3238585" y="1129374"/>
                  <a:pt x="3233917" y="1123343"/>
                  <a:pt x="3226427" y="1123343"/>
                </a:cubicBezTo>
                <a:cubicBezTo>
                  <a:pt x="3218939" y="1123343"/>
                  <a:pt x="3220008" y="1116924"/>
                  <a:pt x="3214853" y="1120716"/>
                </a:cubicBezTo>
                <a:cubicBezTo>
                  <a:pt x="3209698" y="1124510"/>
                  <a:pt x="3196372" y="1115853"/>
                  <a:pt x="3207364" y="1112643"/>
                </a:cubicBezTo>
                <a:cubicBezTo>
                  <a:pt x="3218354" y="1109434"/>
                  <a:pt x="3226427" y="1103890"/>
                  <a:pt x="3226135" y="1099318"/>
                </a:cubicBezTo>
                <a:cubicBezTo>
                  <a:pt x="3225844" y="1094747"/>
                  <a:pt x="3215145" y="1095622"/>
                  <a:pt x="3214561" y="1091828"/>
                </a:cubicBezTo>
                <a:cubicBezTo>
                  <a:pt x="3213977" y="1088036"/>
                  <a:pt x="3222343" y="1083755"/>
                  <a:pt x="3220300" y="1079670"/>
                </a:cubicBezTo>
                <a:cubicBezTo>
                  <a:pt x="3218257" y="1075586"/>
                  <a:pt x="3225747" y="1073543"/>
                  <a:pt x="3226330" y="1076461"/>
                </a:cubicBezTo>
                <a:cubicBezTo>
                  <a:pt x="3226914" y="1079378"/>
                  <a:pt x="3244811" y="1079963"/>
                  <a:pt x="3246270" y="1075586"/>
                </a:cubicBezTo>
                <a:cubicBezTo>
                  <a:pt x="3247729" y="1071305"/>
                  <a:pt x="3245394" y="1062649"/>
                  <a:pt x="3248021" y="1057980"/>
                </a:cubicBezTo>
                <a:cubicBezTo>
                  <a:pt x="3250647" y="1053409"/>
                  <a:pt x="3248604" y="1052825"/>
                  <a:pt x="3242866" y="1050782"/>
                </a:cubicBezTo>
                <a:cubicBezTo>
                  <a:pt x="3237029" y="1048740"/>
                  <a:pt x="3234987" y="1043876"/>
                  <a:pt x="3239656" y="1038624"/>
                </a:cubicBezTo>
                <a:cubicBezTo>
                  <a:pt x="3244227" y="1033469"/>
                  <a:pt x="3241018" y="1025980"/>
                  <a:pt x="3234404" y="1032886"/>
                </a:cubicBezTo>
                <a:cubicBezTo>
                  <a:pt x="3227789" y="1039888"/>
                  <a:pt x="3206974" y="1039888"/>
                  <a:pt x="3206391" y="1035511"/>
                </a:cubicBezTo>
                <a:cubicBezTo>
                  <a:pt x="3205807" y="1031232"/>
                  <a:pt x="3216506" y="1021894"/>
                  <a:pt x="3213297" y="1015863"/>
                </a:cubicBezTo>
                <a:cubicBezTo>
                  <a:pt x="3210087" y="1009736"/>
                  <a:pt x="3215631" y="1002830"/>
                  <a:pt x="3211837" y="1002246"/>
                </a:cubicBezTo>
                <a:cubicBezTo>
                  <a:pt x="3208045" y="1001761"/>
                  <a:pt x="3210962" y="1015863"/>
                  <a:pt x="3200555" y="1017615"/>
                </a:cubicBezTo>
                <a:cubicBezTo>
                  <a:pt x="3190147" y="1019365"/>
                  <a:pt x="3196858" y="1003414"/>
                  <a:pt x="3192482" y="1005748"/>
                </a:cubicBezTo>
                <a:cubicBezTo>
                  <a:pt x="3188105" y="1007986"/>
                  <a:pt x="3178573" y="1016156"/>
                  <a:pt x="3178573" y="1010611"/>
                </a:cubicBezTo>
                <a:cubicBezTo>
                  <a:pt x="3178573" y="1005067"/>
                  <a:pt x="3195399" y="1004192"/>
                  <a:pt x="3194816" y="998454"/>
                </a:cubicBezTo>
                <a:cubicBezTo>
                  <a:pt x="3194233" y="992715"/>
                  <a:pt x="3182949" y="996119"/>
                  <a:pt x="3184408" y="988046"/>
                </a:cubicBezTo>
                <a:cubicBezTo>
                  <a:pt x="3185868" y="979973"/>
                  <a:pt x="3199095" y="974526"/>
                  <a:pt x="3191606" y="973650"/>
                </a:cubicBezTo>
                <a:cubicBezTo>
                  <a:pt x="3184020" y="972775"/>
                  <a:pt x="3171570" y="966744"/>
                  <a:pt x="3177405" y="962075"/>
                </a:cubicBezTo>
                <a:cubicBezTo>
                  <a:pt x="3183241" y="957504"/>
                  <a:pt x="3186354" y="963827"/>
                  <a:pt x="3189272" y="966452"/>
                </a:cubicBezTo>
                <a:cubicBezTo>
                  <a:pt x="3192093" y="969079"/>
                  <a:pt x="3195887" y="965675"/>
                  <a:pt x="3194135" y="961006"/>
                </a:cubicBezTo>
                <a:cubicBezTo>
                  <a:pt x="3192385" y="956337"/>
                  <a:pt x="3203083" y="953127"/>
                  <a:pt x="3202792" y="947681"/>
                </a:cubicBezTo>
                <a:cubicBezTo>
                  <a:pt x="3202500" y="942233"/>
                  <a:pt x="3206001" y="929492"/>
                  <a:pt x="3214950" y="931243"/>
                </a:cubicBezTo>
                <a:cubicBezTo>
                  <a:pt x="3223899" y="932993"/>
                  <a:pt x="3232264" y="933869"/>
                  <a:pt x="3236056" y="930950"/>
                </a:cubicBezTo>
                <a:cubicBezTo>
                  <a:pt x="3239753" y="928130"/>
                  <a:pt x="3240337" y="919376"/>
                  <a:pt x="3244714" y="923170"/>
                </a:cubicBezTo>
                <a:close/>
                <a:moveTo>
                  <a:pt x="3742764" y="918270"/>
                </a:moveTo>
                <a:cubicBezTo>
                  <a:pt x="3746703" y="917844"/>
                  <a:pt x="3750886" y="918452"/>
                  <a:pt x="3749719" y="920641"/>
                </a:cubicBezTo>
                <a:cubicBezTo>
                  <a:pt x="3747384" y="924920"/>
                  <a:pt x="3740478" y="925018"/>
                  <a:pt x="3737269" y="922099"/>
                </a:cubicBezTo>
                <a:cubicBezTo>
                  <a:pt x="3735129" y="920154"/>
                  <a:pt x="3738825" y="918695"/>
                  <a:pt x="3742764" y="918270"/>
                </a:cubicBezTo>
                <a:close/>
                <a:moveTo>
                  <a:pt x="635604" y="899947"/>
                </a:moveTo>
                <a:cubicBezTo>
                  <a:pt x="628966" y="899947"/>
                  <a:pt x="622327" y="902111"/>
                  <a:pt x="622327" y="905856"/>
                </a:cubicBezTo>
                <a:lnTo>
                  <a:pt x="622314" y="905873"/>
                </a:lnTo>
                <a:lnTo>
                  <a:pt x="635409" y="900045"/>
                </a:lnTo>
                <a:cubicBezTo>
                  <a:pt x="642048" y="900045"/>
                  <a:pt x="648686" y="902209"/>
                  <a:pt x="648686" y="907121"/>
                </a:cubicBezTo>
                <a:cubicBezTo>
                  <a:pt x="648686" y="916944"/>
                  <a:pt x="675823" y="928519"/>
                  <a:pt x="690900" y="955073"/>
                </a:cubicBezTo>
                <a:cubicBezTo>
                  <a:pt x="705976" y="981627"/>
                  <a:pt x="703641" y="987463"/>
                  <a:pt x="725623" y="996119"/>
                </a:cubicBezTo>
                <a:cubicBezTo>
                  <a:pt x="747605" y="1004776"/>
                  <a:pt x="747022" y="1009444"/>
                  <a:pt x="744104" y="1016934"/>
                </a:cubicBezTo>
                <a:cubicBezTo>
                  <a:pt x="742645" y="1020679"/>
                  <a:pt x="745952" y="1023573"/>
                  <a:pt x="748469" y="1026381"/>
                </a:cubicBezTo>
                <a:lnTo>
                  <a:pt x="748108" y="1034929"/>
                </a:lnTo>
                <a:lnTo>
                  <a:pt x="748384" y="1034734"/>
                </a:lnTo>
                <a:cubicBezTo>
                  <a:pt x="757624" y="1028411"/>
                  <a:pt x="741380" y="1024326"/>
                  <a:pt x="744298" y="1016836"/>
                </a:cubicBezTo>
                <a:cubicBezTo>
                  <a:pt x="747217" y="1009348"/>
                  <a:pt x="747799" y="1004679"/>
                  <a:pt x="725818" y="996021"/>
                </a:cubicBezTo>
                <a:cubicBezTo>
                  <a:pt x="703836" y="987365"/>
                  <a:pt x="706170" y="981627"/>
                  <a:pt x="691094" y="954975"/>
                </a:cubicBezTo>
                <a:cubicBezTo>
                  <a:pt x="676017" y="928422"/>
                  <a:pt x="648880" y="916847"/>
                  <a:pt x="648880" y="907024"/>
                </a:cubicBezTo>
                <a:cubicBezTo>
                  <a:pt x="648880" y="902111"/>
                  <a:pt x="642242" y="899947"/>
                  <a:pt x="635604" y="899947"/>
                </a:cubicBezTo>
                <a:close/>
                <a:moveTo>
                  <a:pt x="19862" y="884421"/>
                </a:moveTo>
                <a:cubicBezTo>
                  <a:pt x="24360" y="882853"/>
                  <a:pt x="29248" y="882950"/>
                  <a:pt x="29685" y="886403"/>
                </a:cubicBezTo>
                <a:cubicBezTo>
                  <a:pt x="30561" y="893309"/>
                  <a:pt x="38828" y="882902"/>
                  <a:pt x="43497" y="887279"/>
                </a:cubicBezTo>
                <a:cubicBezTo>
                  <a:pt x="48263" y="891558"/>
                  <a:pt x="46124" y="898562"/>
                  <a:pt x="39607" y="900701"/>
                </a:cubicBezTo>
                <a:cubicBezTo>
                  <a:pt x="32116" y="903231"/>
                  <a:pt x="14512" y="898950"/>
                  <a:pt x="12372" y="892433"/>
                </a:cubicBezTo>
                <a:cubicBezTo>
                  <a:pt x="11254" y="889224"/>
                  <a:pt x="15363" y="885990"/>
                  <a:pt x="19862" y="884421"/>
                </a:cubicBezTo>
                <a:close/>
                <a:moveTo>
                  <a:pt x="3284300" y="869187"/>
                </a:moveTo>
                <a:cubicBezTo>
                  <a:pt x="3291790" y="867145"/>
                  <a:pt x="3286052" y="886014"/>
                  <a:pt x="3281091" y="890877"/>
                </a:cubicBezTo>
                <a:cubicBezTo>
                  <a:pt x="3278952" y="893017"/>
                  <a:pt x="3276714" y="871229"/>
                  <a:pt x="3284300" y="869187"/>
                </a:cubicBezTo>
                <a:close/>
                <a:moveTo>
                  <a:pt x="1735730" y="820846"/>
                </a:moveTo>
                <a:cubicBezTo>
                  <a:pt x="1751292" y="819970"/>
                  <a:pt x="1739134" y="841661"/>
                  <a:pt x="1733103" y="842536"/>
                </a:cubicBezTo>
                <a:cubicBezTo>
                  <a:pt x="1723669" y="843897"/>
                  <a:pt x="1720167" y="821721"/>
                  <a:pt x="1735730" y="820846"/>
                </a:cubicBezTo>
                <a:close/>
                <a:moveTo>
                  <a:pt x="1138927" y="806481"/>
                </a:moveTo>
                <a:cubicBezTo>
                  <a:pt x="1125860" y="808688"/>
                  <a:pt x="1098978" y="822548"/>
                  <a:pt x="1092996" y="828530"/>
                </a:cubicBezTo>
                <a:cubicBezTo>
                  <a:pt x="1085118" y="836409"/>
                  <a:pt x="1071014" y="828530"/>
                  <a:pt x="1063039" y="817442"/>
                </a:cubicBezTo>
                <a:cubicBezTo>
                  <a:pt x="1055063" y="806451"/>
                  <a:pt x="1020630" y="810924"/>
                  <a:pt x="1034734" y="817830"/>
                </a:cubicBezTo>
                <a:cubicBezTo>
                  <a:pt x="1048838" y="824736"/>
                  <a:pt x="1049616" y="836116"/>
                  <a:pt x="1040959" y="836116"/>
                </a:cubicBezTo>
                <a:cubicBezTo>
                  <a:pt x="1032303" y="836116"/>
                  <a:pt x="1026759" y="845455"/>
                  <a:pt x="1025397" y="851290"/>
                </a:cubicBezTo>
                <a:cubicBezTo>
                  <a:pt x="1023937" y="857126"/>
                  <a:pt x="1003707" y="855180"/>
                  <a:pt x="1005361" y="857807"/>
                </a:cubicBezTo>
                <a:cubicBezTo>
                  <a:pt x="1010224" y="865783"/>
                  <a:pt x="1044364" y="864420"/>
                  <a:pt x="1058467" y="863351"/>
                </a:cubicBezTo>
                <a:cubicBezTo>
                  <a:pt x="1072570" y="862378"/>
                  <a:pt x="1063233" y="850609"/>
                  <a:pt x="1075002" y="848566"/>
                </a:cubicBezTo>
                <a:cubicBezTo>
                  <a:pt x="1086674" y="846524"/>
                  <a:pt x="1085702" y="849636"/>
                  <a:pt x="1099124" y="837867"/>
                </a:cubicBezTo>
                <a:cubicBezTo>
                  <a:pt x="1112547" y="826098"/>
                  <a:pt x="1146104" y="819192"/>
                  <a:pt x="1146104" y="808882"/>
                </a:cubicBezTo>
                <a:cubicBezTo>
                  <a:pt x="1146104" y="806305"/>
                  <a:pt x="1143283" y="805745"/>
                  <a:pt x="1138927" y="806481"/>
                </a:cubicBezTo>
                <a:close/>
                <a:moveTo>
                  <a:pt x="1681563" y="800794"/>
                </a:moveTo>
                <a:cubicBezTo>
                  <a:pt x="1686051" y="799897"/>
                  <a:pt x="1689383" y="800055"/>
                  <a:pt x="1689821" y="801782"/>
                </a:cubicBezTo>
                <a:cubicBezTo>
                  <a:pt x="1691571" y="808688"/>
                  <a:pt x="1670756" y="832128"/>
                  <a:pt x="1656848" y="823472"/>
                </a:cubicBezTo>
                <a:cubicBezTo>
                  <a:pt x="1644227" y="815667"/>
                  <a:pt x="1668100" y="803484"/>
                  <a:pt x="1681563" y="800794"/>
                </a:cubicBezTo>
                <a:close/>
                <a:moveTo>
                  <a:pt x="7008614" y="787970"/>
                </a:moveTo>
                <a:cubicBezTo>
                  <a:pt x="7012698" y="785051"/>
                  <a:pt x="7044505" y="795460"/>
                  <a:pt x="7044505" y="800033"/>
                </a:cubicBezTo>
                <a:cubicBezTo>
                  <a:pt x="7044505" y="804702"/>
                  <a:pt x="7030596" y="809274"/>
                  <a:pt x="7020771" y="803534"/>
                </a:cubicBezTo>
                <a:cubicBezTo>
                  <a:pt x="7010850" y="797795"/>
                  <a:pt x="6988966" y="800616"/>
                  <a:pt x="6984297" y="795460"/>
                </a:cubicBezTo>
                <a:cubicBezTo>
                  <a:pt x="6978948" y="789429"/>
                  <a:pt x="7004529" y="790888"/>
                  <a:pt x="7008614" y="787970"/>
                </a:cubicBezTo>
                <a:close/>
                <a:moveTo>
                  <a:pt x="3570263" y="765404"/>
                </a:moveTo>
                <a:lnTo>
                  <a:pt x="3569904" y="765510"/>
                </a:lnTo>
                <a:lnTo>
                  <a:pt x="3576719" y="767459"/>
                </a:lnTo>
                <a:lnTo>
                  <a:pt x="3576993" y="767329"/>
                </a:lnTo>
                <a:close/>
                <a:moveTo>
                  <a:pt x="1619485" y="710109"/>
                </a:moveTo>
                <a:cubicBezTo>
                  <a:pt x="1624799" y="707507"/>
                  <a:pt x="1630002" y="708163"/>
                  <a:pt x="1630002" y="713367"/>
                </a:cubicBezTo>
                <a:cubicBezTo>
                  <a:pt x="1630002" y="723775"/>
                  <a:pt x="1644787" y="726304"/>
                  <a:pt x="1654319" y="731556"/>
                </a:cubicBezTo>
                <a:cubicBezTo>
                  <a:pt x="1663850" y="736808"/>
                  <a:pt x="1694197" y="744590"/>
                  <a:pt x="1692446" y="754121"/>
                </a:cubicBezTo>
                <a:cubicBezTo>
                  <a:pt x="1690696" y="763653"/>
                  <a:pt x="1721043" y="767155"/>
                  <a:pt x="1719292" y="775811"/>
                </a:cubicBezTo>
                <a:cubicBezTo>
                  <a:pt x="1717542" y="784469"/>
                  <a:pt x="1691474" y="783593"/>
                  <a:pt x="1679608" y="774936"/>
                </a:cubicBezTo>
                <a:cubicBezTo>
                  <a:pt x="1667450" y="766280"/>
                  <a:pt x="1658792" y="768906"/>
                  <a:pt x="1654416" y="775811"/>
                </a:cubicBezTo>
                <a:cubicBezTo>
                  <a:pt x="1650039" y="782717"/>
                  <a:pt x="1631850" y="794876"/>
                  <a:pt x="1621443" y="794000"/>
                </a:cubicBezTo>
                <a:cubicBezTo>
                  <a:pt x="1608214" y="792930"/>
                  <a:pt x="1621443" y="778438"/>
                  <a:pt x="1611035" y="778438"/>
                </a:cubicBezTo>
                <a:cubicBezTo>
                  <a:pt x="1600627" y="778438"/>
                  <a:pt x="1589344" y="787094"/>
                  <a:pt x="1586718" y="779313"/>
                </a:cubicBezTo>
                <a:cubicBezTo>
                  <a:pt x="1584093" y="771434"/>
                  <a:pt x="1607533" y="768030"/>
                  <a:pt x="1603156" y="753246"/>
                </a:cubicBezTo>
                <a:cubicBezTo>
                  <a:pt x="1598779" y="738559"/>
                  <a:pt x="1607436" y="742060"/>
                  <a:pt x="1608312" y="726400"/>
                </a:cubicBezTo>
                <a:cubicBezTo>
                  <a:pt x="1608749" y="718571"/>
                  <a:pt x="1614172" y="712710"/>
                  <a:pt x="1619485" y="710109"/>
                </a:cubicBezTo>
                <a:close/>
                <a:moveTo>
                  <a:pt x="3598840" y="698743"/>
                </a:moveTo>
                <a:lnTo>
                  <a:pt x="3592536" y="700236"/>
                </a:lnTo>
                <a:lnTo>
                  <a:pt x="3592536" y="700241"/>
                </a:lnTo>
                <a:lnTo>
                  <a:pt x="3598568" y="698813"/>
                </a:lnTo>
                <a:close/>
                <a:moveTo>
                  <a:pt x="2982678" y="687300"/>
                </a:moveTo>
                <a:cubicBezTo>
                  <a:pt x="2987056" y="684965"/>
                  <a:pt x="2996879" y="697416"/>
                  <a:pt x="3001450" y="696248"/>
                </a:cubicBezTo>
                <a:cubicBezTo>
                  <a:pt x="3006119" y="695081"/>
                  <a:pt x="3015068" y="692455"/>
                  <a:pt x="3014776" y="695373"/>
                </a:cubicBezTo>
                <a:cubicBezTo>
                  <a:pt x="3014485" y="698292"/>
                  <a:pt x="3019737" y="703446"/>
                  <a:pt x="3018277" y="707532"/>
                </a:cubicBezTo>
                <a:cubicBezTo>
                  <a:pt x="3016819" y="711519"/>
                  <a:pt x="3022071" y="717064"/>
                  <a:pt x="3028977" y="717064"/>
                </a:cubicBezTo>
                <a:cubicBezTo>
                  <a:pt x="3035883" y="717064"/>
                  <a:pt x="3042011" y="727471"/>
                  <a:pt x="3039092" y="733210"/>
                </a:cubicBezTo>
                <a:cubicBezTo>
                  <a:pt x="3036175" y="739046"/>
                  <a:pt x="3028685" y="748286"/>
                  <a:pt x="3024016" y="747703"/>
                </a:cubicBezTo>
                <a:cubicBezTo>
                  <a:pt x="3019445" y="747119"/>
                  <a:pt x="3019737" y="759569"/>
                  <a:pt x="3008454" y="760153"/>
                </a:cubicBezTo>
                <a:cubicBezTo>
                  <a:pt x="2997171" y="760736"/>
                  <a:pt x="2988514" y="765989"/>
                  <a:pt x="2982095" y="770366"/>
                </a:cubicBezTo>
                <a:cubicBezTo>
                  <a:pt x="2975675" y="774646"/>
                  <a:pt x="2960112" y="772311"/>
                  <a:pt x="2957778" y="778439"/>
                </a:cubicBezTo>
                <a:cubicBezTo>
                  <a:pt x="2955445" y="784469"/>
                  <a:pt x="2935505" y="790889"/>
                  <a:pt x="2923930" y="786221"/>
                </a:cubicBezTo>
                <a:cubicBezTo>
                  <a:pt x="2912355" y="781552"/>
                  <a:pt x="2898155" y="769685"/>
                  <a:pt x="2888330" y="772019"/>
                </a:cubicBezTo>
                <a:cubicBezTo>
                  <a:pt x="2878507" y="774354"/>
                  <a:pt x="2868392" y="777856"/>
                  <a:pt x="2863430" y="772894"/>
                </a:cubicBezTo>
                <a:cubicBezTo>
                  <a:pt x="2859442" y="769004"/>
                  <a:pt x="2864014" y="767156"/>
                  <a:pt x="2873254" y="766573"/>
                </a:cubicBezTo>
                <a:cubicBezTo>
                  <a:pt x="2882495" y="765989"/>
                  <a:pt x="2883370" y="759083"/>
                  <a:pt x="2879869" y="757624"/>
                </a:cubicBezTo>
                <a:cubicBezTo>
                  <a:pt x="2876463" y="756262"/>
                  <a:pt x="2881036" y="748092"/>
                  <a:pt x="2874130" y="751010"/>
                </a:cubicBezTo>
                <a:cubicBezTo>
                  <a:pt x="2867224" y="753928"/>
                  <a:pt x="2867515" y="747606"/>
                  <a:pt x="2867224" y="743812"/>
                </a:cubicBezTo>
                <a:cubicBezTo>
                  <a:pt x="2866932" y="740019"/>
                  <a:pt x="2840962" y="747022"/>
                  <a:pt x="2838919" y="743229"/>
                </a:cubicBezTo>
                <a:cubicBezTo>
                  <a:pt x="2836877" y="739532"/>
                  <a:pt x="2850202" y="736323"/>
                  <a:pt x="2861194" y="737198"/>
                </a:cubicBezTo>
                <a:cubicBezTo>
                  <a:pt x="2872184" y="737976"/>
                  <a:pt x="2875978" y="735156"/>
                  <a:pt x="2871309" y="731654"/>
                </a:cubicBezTo>
                <a:cubicBezTo>
                  <a:pt x="2866738" y="728152"/>
                  <a:pt x="2879771" y="726498"/>
                  <a:pt x="2875102" y="722121"/>
                </a:cubicBezTo>
                <a:cubicBezTo>
                  <a:pt x="2870434" y="717744"/>
                  <a:pt x="2860318" y="718328"/>
                  <a:pt x="2851369" y="722121"/>
                </a:cubicBezTo>
                <a:cubicBezTo>
                  <a:pt x="2842421" y="725817"/>
                  <a:pt x="2832013" y="721538"/>
                  <a:pt x="2832598" y="717453"/>
                </a:cubicBezTo>
                <a:cubicBezTo>
                  <a:pt x="2833181" y="713367"/>
                  <a:pt x="2838919" y="710158"/>
                  <a:pt x="2842421" y="704419"/>
                </a:cubicBezTo>
                <a:cubicBezTo>
                  <a:pt x="2845923" y="698583"/>
                  <a:pt x="2851953" y="695373"/>
                  <a:pt x="2855163" y="699459"/>
                </a:cubicBezTo>
                <a:cubicBezTo>
                  <a:pt x="2858275" y="703544"/>
                  <a:pt x="2868099" y="704613"/>
                  <a:pt x="2862361" y="700042"/>
                </a:cubicBezTo>
                <a:cubicBezTo>
                  <a:pt x="2856525" y="695471"/>
                  <a:pt x="2850786" y="689051"/>
                  <a:pt x="2859442" y="689051"/>
                </a:cubicBezTo>
                <a:cubicBezTo>
                  <a:pt x="2868099" y="689051"/>
                  <a:pt x="2895820" y="704906"/>
                  <a:pt x="2889205" y="708698"/>
                </a:cubicBezTo>
                <a:cubicBezTo>
                  <a:pt x="2882592" y="712492"/>
                  <a:pt x="2891832" y="728444"/>
                  <a:pt x="2894459" y="724359"/>
                </a:cubicBezTo>
                <a:cubicBezTo>
                  <a:pt x="2897084" y="720273"/>
                  <a:pt x="2902823" y="715896"/>
                  <a:pt x="2907200" y="718523"/>
                </a:cubicBezTo>
                <a:cubicBezTo>
                  <a:pt x="2911577" y="721149"/>
                  <a:pt x="2912744" y="714729"/>
                  <a:pt x="2909826" y="709575"/>
                </a:cubicBezTo>
                <a:cubicBezTo>
                  <a:pt x="2906909" y="704321"/>
                  <a:pt x="2913328" y="693915"/>
                  <a:pt x="2918774" y="703446"/>
                </a:cubicBezTo>
                <a:cubicBezTo>
                  <a:pt x="2924222" y="712979"/>
                  <a:pt x="2927140" y="711909"/>
                  <a:pt x="2926556" y="707532"/>
                </a:cubicBezTo>
                <a:cubicBezTo>
                  <a:pt x="2925972" y="703252"/>
                  <a:pt x="2932976" y="694596"/>
                  <a:pt x="2939589" y="698583"/>
                </a:cubicBezTo>
                <a:cubicBezTo>
                  <a:pt x="2946203" y="702669"/>
                  <a:pt x="2949997" y="705586"/>
                  <a:pt x="2949705" y="702085"/>
                </a:cubicBezTo>
                <a:cubicBezTo>
                  <a:pt x="2949413" y="698583"/>
                  <a:pt x="2957487" y="695957"/>
                  <a:pt x="2960988" y="700334"/>
                </a:cubicBezTo>
                <a:cubicBezTo>
                  <a:pt x="2964393" y="704613"/>
                  <a:pt x="2968770" y="704127"/>
                  <a:pt x="2968770" y="700042"/>
                </a:cubicBezTo>
                <a:cubicBezTo>
                  <a:pt x="2968770" y="695957"/>
                  <a:pt x="2979177" y="702669"/>
                  <a:pt x="2980344" y="699167"/>
                </a:cubicBezTo>
                <a:cubicBezTo>
                  <a:pt x="2981512" y="695665"/>
                  <a:pt x="2978301" y="689634"/>
                  <a:pt x="2982678" y="687300"/>
                </a:cubicBezTo>
                <a:close/>
                <a:moveTo>
                  <a:pt x="947062" y="674079"/>
                </a:moveTo>
                <a:cubicBezTo>
                  <a:pt x="935049" y="673956"/>
                  <a:pt x="912544" y="680248"/>
                  <a:pt x="906343" y="685938"/>
                </a:cubicBezTo>
                <a:cubicBezTo>
                  <a:pt x="898075" y="693525"/>
                  <a:pt x="849151" y="698679"/>
                  <a:pt x="854598" y="701112"/>
                </a:cubicBezTo>
                <a:cubicBezTo>
                  <a:pt x="871814" y="708698"/>
                  <a:pt x="886306" y="698971"/>
                  <a:pt x="892531" y="694887"/>
                </a:cubicBezTo>
                <a:cubicBezTo>
                  <a:pt x="898756" y="690802"/>
                  <a:pt x="917431" y="696637"/>
                  <a:pt x="917042" y="703543"/>
                </a:cubicBezTo>
                <a:cubicBezTo>
                  <a:pt x="916653" y="710448"/>
                  <a:pt x="898367" y="702862"/>
                  <a:pt x="895644" y="706656"/>
                </a:cubicBezTo>
                <a:cubicBezTo>
                  <a:pt x="892823" y="710448"/>
                  <a:pt x="903523" y="715604"/>
                  <a:pt x="894573" y="719106"/>
                </a:cubicBezTo>
                <a:cubicBezTo>
                  <a:pt x="885529" y="722510"/>
                  <a:pt x="890002" y="729805"/>
                  <a:pt x="883486" y="730486"/>
                </a:cubicBezTo>
                <a:cubicBezTo>
                  <a:pt x="876969" y="731167"/>
                  <a:pt x="885625" y="737294"/>
                  <a:pt x="892143" y="737683"/>
                </a:cubicBezTo>
                <a:cubicBezTo>
                  <a:pt x="898756" y="738073"/>
                  <a:pt x="909358" y="737683"/>
                  <a:pt x="909748" y="731848"/>
                </a:cubicBezTo>
                <a:cubicBezTo>
                  <a:pt x="910137" y="726011"/>
                  <a:pt x="926380" y="712881"/>
                  <a:pt x="932897" y="717744"/>
                </a:cubicBezTo>
                <a:cubicBezTo>
                  <a:pt x="939511" y="722510"/>
                  <a:pt x="913930" y="740796"/>
                  <a:pt x="918794" y="741865"/>
                </a:cubicBezTo>
                <a:cubicBezTo>
                  <a:pt x="923560" y="742936"/>
                  <a:pt x="931535" y="733598"/>
                  <a:pt x="943596" y="730875"/>
                </a:cubicBezTo>
                <a:cubicBezTo>
                  <a:pt x="955657" y="728152"/>
                  <a:pt x="955269" y="724746"/>
                  <a:pt x="949432" y="720565"/>
                </a:cubicBezTo>
                <a:cubicBezTo>
                  <a:pt x="943596" y="716382"/>
                  <a:pt x="950794" y="710546"/>
                  <a:pt x="962563" y="712589"/>
                </a:cubicBezTo>
                <a:cubicBezTo>
                  <a:pt x="974332" y="714729"/>
                  <a:pt x="978126" y="712589"/>
                  <a:pt x="989505" y="698485"/>
                </a:cubicBezTo>
                <a:cubicBezTo>
                  <a:pt x="1000886" y="684381"/>
                  <a:pt x="982892" y="683409"/>
                  <a:pt x="978709" y="689731"/>
                </a:cubicBezTo>
                <a:cubicBezTo>
                  <a:pt x="974624" y="696248"/>
                  <a:pt x="956630" y="700431"/>
                  <a:pt x="945638" y="694206"/>
                </a:cubicBezTo>
                <a:cubicBezTo>
                  <a:pt x="934550" y="687981"/>
                  <a:pt x="957311" y="683506"/>
                  <a:pt x="954587" y="676600"/>
                </a:cubicBezTo>
                <a:cubicBezTo>
                  <a:pt x="953906" y="674874"/>
                  <a:pt x="951067" y="674120"/>
                  <a:pt x="947062" y="674079"/>
                </a:cubicBezTo>
                <a:close/>
                <a:moveTo>
                  <a:pt x="3655636" y="634494"/>
                </a:moveTo>
                <a:lnTo>
                  <a:pt x="3646422" y="635165"/>
                </a:lnTo>
                <a:lnTo>
                  <a:pt x="3646158" y="635253"/>
                </a:lnTo>
                <a:lnTo>
                  <a:pt x="3655553" y="634569"/>
                </a:lnTo>
                <a:close/>
                <a:moveTo>
                  <a:pt x="1797299" y="625730"/>
                </a:moveTo>
                <a:cubicBezTo>
                  <a:pt x="1806928" y="624855"/>
                  <a:pt x="1818114" y="625730"/>
                  <a:pt x="1822491" y="631760"/>
                </a:cubicBezTo>
                <a:cubicBezTo>
                  <a:pt x="1828327" y="640028"/>
                  <a:pt x="1830272" y="656077"/>
                  <a:pt x="1819864" y="657828"/>
                </a:cubicBezTo>
                <a:cubicBezTo>
                  <a:pt x="1809458" y="659579"/>
                  <a:pt x="1788643" y="670862"/>
                  <a:pt x="1779985" y="656077"/>
                </a:cubicBezTo>
                <a:cubicBezTo>
                  <a:pt x="1771232" y="641293"/>
                  <a:pt x="1787766" y="626606"/>
                  <a:pt x="1797299" y="625730"/>
                </a:cubicBezTo>
                <a:close/>
                <a:moveTo>
                  <a:pt x="3665972" y="615711"/>
                </a:moveTo>
                <a:lnTo>
                  <a:pt x="3665777" y="615835"/>
                </a:lnTo>
                <a:lnTo>
                  <a:pt x="3676855" y="617293"/>
                </a:lnTo>
                <a:cubicBezTo>
                  <a:pt x="3680223" y="617171"/>
                  <a:pt x="3683238" y="617171"/>
                  <a:pt x="3686010" y="619506"/>
                </a:cubicBezTo>
                <a:cubicBezTo>
                  <a:pt x="3688831" y="621840"/>
                  <a:pt x="3692089" y="622763"/>
                  <a:pt x="3694643" y="622180"/>
                </a:cubicBezTo>
                <a:lnTo>
                  <a:pt x="3694760" y="622010"/>
                </a:lnTo>
                <a:lnTo>
                  <a:pt x="3686399" y="619408"/>
                </a:lnTo>
                <a:cubicBezTo>
                  <a:pt x="3680855" y="614739"/>
                  <a:pt x="3674338" y="619408"/>
                  <a:pt x="3665972" y="615711"/>
                </a:cubicBezTo>
                <a:close/>
                <a:moveTo>
                  <a:pt x="3774619" y="608623"/>
                </a:moveTo>
                <a:cubicBezTo>
                  <a:pt x="3771944" y="607566"/>
                  <a:pt x="3769609" y="606860"/>
                  <a:pt x="3768199" y="609194"/>
                </a:cubicBezTo>
                <a:lnTo>
                  <a:pt x="3767864" y="609272"/>
                </a:lnTo>
                <a:lnTo>
                  <a:pt x="3774035" y="608758"/>
                </a:lnTo>
                <a:cubicBezTo>
                  <a:pt x="3776710" y="609804"/>
                  <a:pt x="3779725" y="611190"/>
                  <a:pt x="3782497" y="610266"/>
                </a:cubicBezTo>
                <a:cubicBezTo>
                  <a:pt x="3788139" y="608418"/>
                  <a:pt x="3788139" y="620478"/>
                  <a:pt x="3793683" y="613086"/>
                </a:cubicBezTo>
                <a:lnTo>
                  <a:pt x="3793692" y="613056"/>
                </a:lnTo>
                <a:lnTo>
                  <a:pt x="3788637" y="613657"/>
                </a:lnTo>
                <a:cubicBezTo>
                  <a:pt x="3787239" y="611797"/>
                  <a:pt x="3785853" y="609243"/>
                  <a:pt x="3783081" y="610167"/>
                </a:cubicBezTo>
                <a:cubicBezTo>
                  <a:pt x="3780309" y="611091"/>
                  <a:pt x="3777294" y="609681"/>
                  <a:pt x="3774619" y="608623"/>
                </a:cubicBezTo>
                <a:close/>
                <a:moveTo>
                  <a:pt x="3710618" y="600830"/>
                </a:moveTo>
                <a:lnTo>
                  <a:pt x="3710259" y="600949"/>
                </a:lnTo>
                <a:lnTo>
                  <a:pt x="3713895" y="603565"/>
                </a:lnTo>
                <a:lnTo>
                  <a:pt x="3711882" y="602095"/>
                </a:lnTo>
                <a:lnTo>
                  <a:pt x="3712224" y="601843"/>
                </a:lnTo>
                <a:close/>
                <a:moveTo>
                  <a:pt x="3725403" y="592465"/>
                </a:moveTo>
                <a:lnTo>
                  <a:pt x="3725042" y="592731"/>
                </a:lnTo>
                <a:lnTo>
                  <a:pt x="3734825" y="600077"/>
                </a:lnTo>
                <a:cubicBezTo>
                  <a:pt x="3738071" y="603676"/>
                  <a:pt x="3741548" y="607396"/>
                  <a:pt x="3746217" y="608320"/>
                </a:cubicBezTo>
                <a:cubicBezTo>
                  <a:pt x="3750886" y="609293"/>
                  <a:pt x="3755530" y="610703"/>
                  <a:pt x="3759360" y="611287"/>
                </a:cubicBezTo>
                <a:lnTo>
                  <a:pt x="3763369" y="610319"/>
                </a:lnTo>
                <a:lnTo>
                  <a:pt x="3759944" y="611116"/>
                </a:lnTo>
                <a:cubicBezTo>
                  <a:pt x="3756114" y="610533"/>
                  <a:pt x="3751469" y="609147"/>
                  <a:pt x="3746801" y="608223"/>
                </a:cubicBezTo>
                <a:cubicBezTo>
                  <a:pt x="3737464" y="606374"/>
                  <a:pt x="3732891" y="593438"/>
                  <a:pt x="3725403" y="592465"/>
                </a:cubicBezTo>
                <a:close/>
                <a:moveTo>
                  <a:pt x="4269605" y="587310"/>
                </a:moveTo>
                <a:cubicBezTo>
                  <a:pt x="4282346" y="590812"/>
                  <a:pt x="4294408" y="598885"/>
                  <a:pt x="4286919" y="600052"/>
                </a:cubicBezTo>
                <a:cubicBezTo>
                  <a:pt x="4279331" y="601218"/>
                  <a:pt x="4266104" y="622033"/>
                  <a:pt x="4250444" y="607541"/>
                </a:cubicBezTo>
                <a:cubicBezTo>
                  <a:pt x="4238675" y="596647"/>
                  <a:pt x="4256863" y="583808"/>
                  <a:pt x="4269605" y="587310"/>
                </a:cubicBezTo>
                <a:close/>
                <a:moveTo>
                  <a:pt x="3904368" y="579849"/>
                </a:moveTo>
                <a:lnTo>
                  <a:pt x="3899313" y="580210"/>
                </a:lnTo>
                <a:lnTo>
                  <a:pt x="3898977" y="580351"/>
                </a:lnTo>
                <a:lnTo>
                  <a:pt x="3904298" y="579966"/>
                </a:lnTo>
                <a:close/>
                <a:moveTo>
                  <a:pt x="3837380" y="567456"/>
                </a:moveTo>
                <a:lnTo>
                  <a:pt x="3827106" y="569011"/>
                </a:lnTo>
                <a:lnTo>
                  <a:pt x="3827056" y="569029"/>
                </a:lnTo>
                <a:lnTo>
                  <a:pt x="3837355" y="567468"/>
                </a:lnTo>
                <a:close/>
                <a:moveTo>
                  <a:pt x="3845501" y="563541"/>
                </a:moveTo>
                <a:lnTo>
                  <a:pt x="3845139" y="563724"/>
                </a:lnTo>
                <a:lnTo>
                  <a:pt x="3853210" y="567468"/>
                </a:lnTo>
                <a:cubicBezTo>
                  <a:pt x="3856906" y="573985"/>
                  <a:pt x="3872663" y="575833"/>
                  <a:pt x="3873635" y="581377"/>
                </a:cubicBezTo>
                <a:lnTo>
                  <a:pt x="3873635" y="591845"/>
                </a:lnTo>
                <a:lnTo>
                  <a:pt x="3873720" y="591711"/>
                </a:lnTo>
                <a:lnTo>
                  <a:pt x="3874219" y="591484"/>
                </a:lnTo>
                <a:lnTo>
                  <a:pt x="3874219" y="581279"/>
                </a:lnTo>
                <a:cubicBezTo>
                  <a:pt x="3873246" y="575735"/>
                  <a:pt x="3857490" y="573887"/>
                  <a:pt x="3853794" y="567371"/>
                </a:cubicBezTo>
                <a:cubicBezTo>
                  <a:pt x="3851897" y="564112"/>
                  <a:pt x="3848638" y="563188"/>
                  <a:pt x="3845501" y="563541"/>
                </a:cubicBezTo>
                <a:close/>
                <a:moveTo>
                  <a:pt x="2246996" y="559663"/>
                </a:moveTo>
                <a:cubicBezTo>
                  <a:pt x="2255446" y="561098"/>
                  <a:pt x="2264273" y="564988"/>
                  <a:pt x="2267191" y="570484"/>
                </a:cubicBezTo>
                <a:cubicBezTo>
                  <a:pt x="2272929" y="581475"/>
                  <a:pt x="2283337" y="575736"/>
                  <a:pt x="2282754" y="584977"/>
                </a:cubicBezTo>
                <a:cubicBezTo>
                  <a:pt x="2282170" y="594217"/>
                  <a:pt x="2256200" y="601123"/>
                  <a:pt x="2247543" y="593050"/>
                </a:cubicBezTo>
                <a:cubicBezTo>
                  <a:pt x="2238887" y="584879"/>
                  <a:pt x="2233635" y="588381"/>
                  <a:pt x="2226145" y="580308"/>
                </a:cubicBezTo>
                <a:cubicBezTo>
                  <a:pt x="2218655" y="572234"/>
                  <a:pt x="2227895" y="567079"/>
                  <a:pt x="2229062" y="563577"/>
                </a:cubicBezTo>
                <a:cubicBezTo>
                  <a:pt x="2230473" y="559249"/>
                  <a:pt x="2238546" y="558228"/>
                  <a:pt x="2246996" y="559663"/>
                </a:cubicBezTo>
                <a:close/>
                <a:moveTo>
                  <a:pt x="6845500" y="520196"/>
                </a:moveTo>
                <a:cubicBezTo>
                  <a:pt x="6871567" y="523601"/>
                  <a:pt x="6876138" y="535176"/>
                  <a:pt x="6866898" y="536926"/>
                </a:cubicBezTo>
                <a:cubicBezTo>
                  <a:pt x="6857658" y="538676"/>
                  <a:pt x="6835092" y="547917"/>
                  <a:pt x="6825852" y="541595"/>
                </a:cubicBezTo>
                <a:cubicBezTo>
                  <a:pt x="6816612" y="535272"/>
                  <a:pt x="6809706" y="548014"/>
                  <a:pt x="6798131" y="542178"/>
                </a:cubicBezTo>
                <a:cubicBezTo>
                  <a:pt x="6785779" y="535953"/>
                  <a:pt x="6819529" y="516792"/>
                  <a:pt x="6845500" y="520196"/>
                </a:cubicBezTo>
                <a:close/>
                <a:moveTo>
                  <a:pt x="4864154" y="458406"/>
                </a:moveTo>
                <a:cubicBezTo>
                  <a:pt x="4866186" y="458535"/>
                  <a:pt x="4867718" y="459526"/>
                  <a:pt x="4867986" y="461836"/>
                </a:cubicBezTo>
                <a:cubicBezTo>
                  <a:pt x="4869250" y="471077"/>
                  <a:pt x="4862246" y="472828"/>
                  <a:pt x="4853007" y="468159"/>
                </a:cubicBezTo>
                <a:cubicBezTo>
                  <a:pt x="4847463" y="465387"/>
                  <a:pt x="4858058" y="458019"/>
                  <a:pt x="4864154" y="458406"/>
                </a:cubicBezTo>
                <a:close/>
                <a:moveTo>
                  <a:pt x="4692810" y="443940"/>
                </a:moveTo>
                <a:cubicBezTo>
                  <a:pt x="4706135" y="443940"/>
                  <a:pt x="4716543" y="448511"/>
                  <a:pt x="4714208" y="452596"/>
                </a:cubicBezTo>
                <a:cubicBezTo>
                  <a:pt x="4711874" y="456584"/>
                  <a:pt x="4691643" y="460669"/>
                  <a:pt x="4684153" y="459502"/>
                </a:cubicBezTo>
                <a:cubicBezTo>
                  <a:pt x="4677636" y="458530"/>
                  <a:pt x="4679484" y="443842"/>
                  <a:pt x="4692810" y="443940"/>
                </a:cubicBezTo>
                <a:close/>
                <a:moveTo>
                  <a:pt x="1239674" y="431393"/>
                </a:moveTo>
                <a:cubicBezTo>
                  <a:pt x="1255236" y="437423"/>
                  <a:pt x="1245704" y="450457"/>
                  <a:pt x="1237048" y="459114"/>
                </a:cubicBezTo>
                <a:cubicBezTo>
                  <a:pt x="1228390" y="467771"/>
                  <a:pt x="1232670" y="493838"/>
                  <a:pt x="1244828" y="503369"/>
                </a:cubicBezTo>
                <a:cubicBezTo>
                  <a:pt x="1256987" y="512902"/>
                  <a:pt x="1236172" y="518932"/>
                  <a:pt x="1252610" y="531090"/>
                </a:cubicBezTo>
                <a:cubicBezTo>
                  <a:pt x="1269048" y="543249"/>
                  <a:pt x="1273425" y="539844"/>
                  <a:pt x="1283832" y="546750"/>
                </a:cubicBezTo>
                <a:cubicBezTo>
                  <a:pt x="1294239" y="553753"/>
                  <a:pt x="1319432" y="559784"/>
                  <a:pt x="1318556" y="572818"/>
                </a:cubicBezTo>
                <a:cubicBezTo>
                  <a:pt x="1317681" y="585851"/>
                  <a:pt x="1296088" y="567663"/>
                  <a:pt x="1290835" y="573693"/>
                </a:cubicBezTo>
                <a:cubicBezTo>
                  <a:pt x="1285584" y="579724"/>
                  <a:pt x="1270020" y="582349"/>
                  <a:pt x="1271869" y="586435"/>
                </a:cubicBezTo>
                <a:cubicBezTo>
                  <a:pt x="1273620" y="590812"/>
                  <a:pt x="1279747" y="595967"/>
                  <a:pt x="1286653" y="587310"/>
                </a:cubicBezTo>
                <a:cubicBezTo>
                  <a:pt x="1293656" y="578653"/>
                  <a:pt x="1313595" y="597718"/>
                  <a:pt x="1299687" y="604624"/>
                </a:cubicBezTo>
                <a:cubicBezTo>
                  <a:pt x="1285778" y="611530"/>
                  <a:pt x="1249205" y="614837"/>
                  <a:pt x="1238117" y="603749"/>
                </a:cubicBezTo>
                <a:cubicBezTo>
                  <a:pt x="1233740" y="599468"/>
                  <a:pt x="1214676" y="600343"/>
                  <a:pt x="1212926" y="595091"/>
                </a:cubicBezTo>
                <a:cubicBezTo>
                  <a:pt x="1211175" y="589839"/>
                  <a:pt x="1205047" y="583809"/>
                  <a:pt x="1198141" y="594216"/>
                </a:cubicBezTo>
                <a:cubicBezTo>
                  <a:pt x="1191234" y="604624"/>
                  <a:pt x="1184329" y="607249"/>
                  <a:pt x="1169545" y="606374"/>
                </a:cubicBezTo>
                <a:cubicBezTo>
                  <a:pt x="1154858" y="605499"/>
                  <a:pt x="1140948" y="620283"/>
                  <a:pt x="1110602" y="619408"/>
                </a:cubicBezTo>
                <a:cubicBezTo>
                  <a:pt x="1080255" y="618533"/>
                  <a:pt x="1067221" y="615128"/>
                  <a:pt x="1068097" y="600343"/>
                </a:cubicBezTo>
                <a:cubicBezTo>
                  <a:pt x="1068972" y="585559"/>
                  <a:pt x="1045531" y="601220"/>
                  <a:pt x="1022965" y="590812"/>
                </a:cubicBezTo>
                <a:cubicBezTo>
                  <a:pt x="1000497" y="580405"/>
                  <a:pt x="998065" y="580405"/>
                  <a:pt x="996120" y="572623"/>
                </a:cubicBezTo>
                <a:cubicBezTo>
                  <a:pt x="994466" y="565620"/>
                  <a:pt x="1031718" y="558714"/>
                  <a:pt x="1053409" y="559589"/>
                </a:cubicBezTo>
                <a:cubicBezTo>
                  <a:pt x="1075100" y="560465"/>
                  <a:pt x="1103696" y="562118"/>
                  <a:pt x="1103696" y="556088"/>
                </a:cubicBezTo>
                <a:cubicBezTo>
                  <a:pt x="1103696" y="550057"/>
                  <a:pt x="1061191" y="542178"/>
                  <a:pt x="1036874" y="546555"/>
                </a:cubicBezTo>
                <a:cubicBezTo>
                  <a:pt x="1012557" y="550836"/>
                  <a:pt x="979584" y="544805"/>
                  <a:pt x="979584" y="534397"/>
                </a:cubicBezTo>
                <a:cubicBezTo>
                  <a:pt x="979584" y="523990"/>
                  <a:pt x="1039403" y="520488"/>
                  <a:pt x="1030747" y="514458"/>
                </a:cubicBezTo>
                <a:cubicBezTo>
                  <a:pt x="1021993" y="508330"/>
                  <a:pt x="990770" y="522240"/>
                  <a:pt x="984740" y="520488"/>
                </a:cubicBezTo>
                <a:cubicBezTo>
                  <a:pt x="978126" y="518640"/>
                  <a:pt x="986490" y="510956"/>
                  <a:pt x="976959" y="510956"/>
                </a:cubicBezTo>
                <a:cubicBezTo>
                  <a:pt x="967426" y="510956"/>
                  <a:pt x="957019" y="503175"/>
                  <a:pt x="967426" y="494519"/>
                </a:cubicBezTo>
                <a:cubicBezTo>
                  <a:pt x="977834" y="485765"/>
                  <a:pt x="976959" y="481485"/>
                  <a:pt x="973457" y="480609"/>
                </a:cubicBezTo>
                <a:cubicBezTo>
                  <a:pt x="970053" y="479734"/>
                  <a:pt x="982211" y="469327"/>
                  <a:pt x="1009056" y="459794"/>
                </a:cubicBezTo>
                <a:cubicBezTo>
                  <a:pt x="1035901" y="450262"/>
                  <a:pt x="1052437" y="438979"/>
                  <a:pt x="1058467" y="448512"/>
                </a:cubicBezTo>
                <a:cubicBezTo>
                  <a:pt x="1064497" y="458044"/>
                  <a:pt x="1071404" y="467575"/>
                  <a:pt x="1054966" y="471077"/>
                </a:cubicBezTo>
                <a:cubicBezTo>
                  <a:pt x="1038528" y="474481"/>
                  <a:pt x="1064497" y="481485"/>
                  <a:pt x="1069750" y="477108"/>
                </a:cubicBezTo>
                <a:cubicBezTo>
                  <a:pt x="1075002" y="472828"/>
                  <a:pt x="1065470" y="460669"/>
                  <a:pt x="1082783" y="458919"/>
                </a:cubicBezTo>
                <a:cubicBezTo>
                  <a:pt x="1100097" y="457265"/>
                  <a:pt x="1115756" y="465923"/>
                  <a:pt x="1114006" y="473704"/>
                </a:cubicBezTo>
                <a:cubicBezTo>
                  <a:pt x="1112256" y="481582"/>
                  <a:pt x="1110504" y="486737"/>
                  <a:pt x="1120037" y="478956"/>
                </a:cubicBezTo>
                <a:cubicBezTo>
                  <a:pt x="1129569" y="471175"/>
                  <a:pt x="1139976" y="486737"/>
                  <a:pt x="1142602" y="477205"/>
                </a:cubicBezTo>
                <a:cubicBezTo>
                  <a:pt x="1145131" y="467673"/>
                  <a:pt x="1126067" y="467673"/>
                  <a:pt x="1127818" y="460767"/>
                </a:cubicBezTo>
                <a:cubicBezTo>
                  <a:pt x="1129569" y="453861"/>
                  <a:pt x="1157386" y="465144"/>
                  <a:pt x="1164292" y="474677"/>
                </a:cubicBezTo>
                <a:cubicBezTo>
                  <a:pt x="1171296" y="484208"/>
                  <a:pt x="1172171" y="510275"/>
                  <a:pt x="1179077" y="508525"/>
                </a:cubicBezTo>
                <a:cubicBezTo>
                  <a:pt x="1186080" y="506774"/>
                  <a:pt x="1196488" y="506774"/>
                  <a:pt x="1191234" y="498117"/>
                </a:cubicBezTo>
                <a:cubicBezTo>
                  <a:pt x="1185983" y="489461"/>
                  <a:pt x="1172171" y="459114"/>
                  <a:pt x="1178201" y="450457"/>
                </a:cubicBezTo>
                <a:cubicBezTo>
                  <a:pt x="1184232" y="441800"/>
                  <a:pt x="1192111" y="454834"/>
                  <a:pt x="1199017" y="450457"/>
                </a:cubicBezTo>
                <a:cubicBezTo>
                  <a:pt x="1205922" y="446080"/>
                  <a:pt x="1225863" y="466019"/>
                  <a:pt x="1225863" y="460864"/>
                </a:cubicBezTo>
                <a:cubicBezTo>
                  <a:pt x="1225863" y="455709"/>
                  <a:pt x="1204171" y="443551"/>
                  <a:pt x="1201545" y="440050"/>
                </a:cubicBezTo>
                <a:cubicBezTo>
                  <a:pt x="1198919" y="436645"/>
                  <a:pt x="1224013" y="425362"/>
                  <a:pt x="1239674" y="431393"/>
                </a:cubicBezTo>
                <a:close/>
                <a:moveTo>
                  <a:pt x="6073013" y="430517"/>
                </a:moveTo>
                <a:cubicBezTo>
                  <a:pt x="6091007" y="433435"/>
                  <a:pt x="6108905" y="452499"/>
                  <a:pt x="6098497" y="454834"/>
                </a:cubicBezTo>
                <a:cubicBezTo>
                  <a:pt x="6088090" y="457167"/>
                  <a:pt x="6045877" y="453180"/>
                  <a:pt x="6040623" y="445594"/>
                </a:cubicBezTo>
                <a:cubicBezTo>
                  <a:pt x="6038387" y="442383"/>
                  <a:pt x="6055116" y="427600"/>
                  <a:pt x="6073013" y="430517"/>
                </a:cubicBezTo>
                <a:close/>
                <a:moveTo>
                  <a:pt x="1717947" y="428192"/>
                </a:moveTo>
                <a:cubicBezTo>
                  <a:pt x="1726586" y="427727"/>
                  <a:pt x="1740738" y="435988"/>
                  <a:pt x="1750514" y="434019"/>
                </a:cubicBezTo>
                <a:cubicBezTo>
                  <a:pt x="1763451" y="431490"/>
                  <a:pt x="1799925" y="448804"/>
                  <a:pt x="1799925" y="458335"/>
                </a:cubicBezTo>
                <a:cubicBezTo>
                  <a:pt x="1799925" y="468452"/>
                  <a:pt x="1765299" y="458335"/>
                  <a:pt x="1753140" y="466117"/>
                </a:cubicBezTo>
                <a:cubicBezTo>
                  <a:pt x="1740982" y="473898"/>
                  <a:pt x="1724544" y="469619"/>
                  <a:pt x="1723669" y="456585"/>
                </a:cubicBezTo>
                <a:cubicBezTo>
                  <a:pt x="1722794" y="443551"/>
                  <a:pt x="1706259" y="443551"/>
                  <a:pt x="1711511" y="432268"/>
                </a:cubicBezTo>
                <a:cubicBezTo>
                  <a:pt x="1712799" y="429472"/>
                  <a:pt x="1715067" y="428347"/>
                  <a:pt x="1717947" y="428192"/>
                </a:cubicBezTo>
                <a:close/>
                <a:moveTo>
                  <a:pt x="1622456" y="427904"/>
                </a:moveTo>
                <a:cubicBezTo>
                  <a:pt x="1627455" y="428469"/>
                  <a:pt x="1630488" y="429764"/>
                  <a:pt x="1630488" y="431490"/>
                </a:cubicBezTo>
                <a:cubicBezTo>
                  <a:pt x="1630488" y="438396"/>
                  <a:pt x="1621831" y="436645"/>
                  <a:pt x="1610548" y="448804"/>
                </a:cubicBezTo>
                <a:cubicBezTo>
                  <a:pt x="1599266" y="460962"/>
                  <a:pt x="1594110" y="469619"/>
                  <a:pt x="1600141" y="476525"/>
                </a:cubicBezTo>
                <a:cubicBezTo>
                  <a:pt x="1606269" y="483527"/>
                  <a:pt x="1600141" y="492184"/>
                  <a:pt x="1604518" y="501717"/>
                </a:cubicBezTo>
                <a:cubicBezTo>
                  <a:pt x="1608895" y="511248"/>
                  <a:pt x="1638367" y="526032"/>
                  <a:pt x="1637491" y="514750"/>
                </a:cubicBezTo>
                <a:cubicBezTo>
                  <a:pt x="1636615" y="503467"/>
                  <a:pt x="1624458" y="506871"/>
                  <a:pt x="1616677" y="499965"/>
                </a:cubicBezTo>
                <a:cubicBezTo>
                  <a:pt x="1608895" y="493059"/>
                  <a:pt x="1632238" y="486154"/>
                  <a:pt x="1627084" y="481777"/>
                </a:cubicBezTo>
                <a:cubicBezTo>
                  <a:pt x="1621929" y="477496"/>
                  <a:pt x="1608895" y="465338"/>
                  <a:pt x="1621053" y="453181"/>
                </a:cubicBezTo>
                <a:cubicBezTo>
                  <a:pt x="1633211" y="441119"/>
                  <a:pt x="1655777" y="444523"/>
                  <a:pt x="1662683" y="436742"/>
                </a:cubicBezTo>
                <a:cubicBezTo>
                  <a:pt x="1669589" y="428961"/>
                  <a:pt x="1695559" y="423708"/>
                  <a:pt x="1700811" y="436742"/>
                </a:cubicBezTo>
                <a:cubicBezTo>
                  <a:pt x="1706063" y="449777"/>
                  <a:pt x="1711219" y="452402"/>
                  <a:pt x="1714721" y="460183"/>
                </a:cubicBezTo>
                <a:cubicBezTo>
                  <a:pt x="1718222" y="467965"/>
                  <a:pt x="1706940" y="493157"/>
                  <a:pt x="1713845" y="493157"/>
                </a:cubicBezTo>
                <a:cubicBezTo>
                  <a:pt x="1720751" y="493157"/>
                  <a:pt x="1744191" y="473217"/>
                  <a:pt x="1745943" y="482750"/>
                </a:cubicBezTo>
                <a:cubicBezTo>
                  <a:pt x="1747693" y="492281"/>
                  <a:pt x="1759851" y="495783"/>
                  <a:pt x="1758101" y="487126"/>
                </a:cubicBezTo>
                <a:cubicBezTo>
                  <a:pt x="1756350" y="478469"/>
                  <a:pt x="1770259" y="470688"/>
                  <a:pt x="1779791" y="470688"/>
                </a:cubicBezTo>
                <a:cubicBezTo>
                  <a:pt x="1789323" y="470688"/>
                  <a:pt x="1824923" y="474092"/>
                  <a:pt x="1821421" y="487126"/>
                </a:cubicBezTo>
                <a:cubicBezTo>
                  <a:pt x="1818016" y="500160"/>
                  <a:pt x="1845737" y="493254"/>
                  <a:pt x="1845737" y="501035"/>
                </a:cubicBezTo>
                <a:cubicBezTo>
                  <a:pt x="1845737" y="508817"/>
                  <a:pt x="1863927" y="528756"/>
                  <a:pt x="1868303" y="519224"/>
                </a:cubicBezTo>
                <a:cubicBezTo>
                  <a:pt x="1872583" y="509692"/>
                  <a:pt x="1895148" y="510567"/>
                  <a:pt x="1897775" y="518348"/>
                </a:cubicBezTo>
                <a:cubicBezTo>
                  <a:pt x="1900401" y="526130"/>
                  <a:pt x="1889994" y="533036"/>
                  <a:pt x="1881337" y="533911"/>
                </a:cubicBezTo>
                <a:cubicBezTo>
                  <a:pt x="1872680" y="534786"/>
                  <a:pt x="1881337" y="545194"/>
                  <a:pt x="1888242" y="539942"/>
                </a:cubicBezTo>
                <a:cubicBezTo>
                  <a:pt x="1895246" y="534786"/>
                  <a:pt x="1913434" y="527880"/>
                  <a:pt x="1913434" y="534786"/>
                </a:cubicBezTo>
                <a:cubicBezTo>
                  <a:pt x="1913434" y="541692"/>
                  <a:pt x="1916936" y="547820"/>
                  <a:pt x="1927344" y="544319"/>
                </a:cubicBezTo>
                <a:cubicBezTo>
                  <a:pt x="1937751" y="540817"/>
                  <a:pt x="1962068" y="547820"/>
                  <a:pt x="1957690" y="553851"/>
                </a:cubicBezTo>
                <a:cubicBezTo>
                  <a:pt x="1953313" y="559882"/>
                  <a:pt x="1948159" y="569413"/>
                  <a:pt x="1954189" y="569413"/>
                </a:cubicBezTo>
                <a:cubicBezTo>
                  <a:pt x="1960317" y="569413"/>
                  <a:pt x="1962068" y="559005"/>
                  <a:pt x="1968098" y="562507"/>
                </a:cubicBezTo>
                <a:cubicBezTo>
                  <a:pt x="1974128" y="565911"/>
                  <a:pt x="1983758" y="574568"/>
                  <a:pt x="1978505" y="578945"/>
                </a:cubicBezTo>
                <a:cubicBezTo>
                  <a:pt x="1973253" y="583224"/>
                  <a:pt x="1966347" y="580696"/>
                  <a:pt x="1967222" y="587601"/>
                </a:cubicBezTo>
                <a:cubicBezTo>
                  <a:pt x="1968098" y="594508"/>
                  <a:pt x="1994165" y="589353"/>
                  <a:pt x="1989788" y="598885"/>
                </a:cubicBezTo>
                <a:cubicBezTo>
                  <a:pt x="1985509" y="608416"/>
                  <a:pt x="1964693" y="592757"/>
                  <a:pt x="1962943" y="604916"/>
                </a:cubicBezTo>
                <a:cubicBezTo>
                  <a:pt x="1961289" y="617074"/>
                  <a:pt x="1977728" y="625730"/>
                  <a:pt x="1989010" y="626606"/>
                </a:cubicBezTo>
                <a:cubicBezTo>
                  <a:pt x="2000293" y="627481"/>
                  <a:pt x="2015077" y="641391"/>
                  <a:pt x="2023734" y="638764"/>
                </a:cubicBezTo>
                <a:cubicBezTo>
                  <a:pt x="2032391" y="636137"/>
                  <a:pt x="2058458" y="650825"/>
                  <a:pt x="2058458" y="656952"/>
                </a:cubicBezTo>
                <a:cubicBezTo>
                  <a:pt x="2058458" y="663081"/>
                  <a:pt x="2060987" y="672612"/>
                  <a:pt x="2074896" y="671737"/>
                </a:cubicBezTo>
                <a:cubicBezTo>
                  <a:pt x="2088805" y="670862"/>
                  <a:pt x="2107869" y="681269"/>
                  <a:pt x="2097462" y="685646"/>
                </a:cubicBezTo>
                <a:cubicBezTo>
                  <a:pt x="2087054" y="689925"/>
                  <a:pt x="2071394" y="701208"/>
                  <a:pt x="2072270" y="710741"/>
                </a:cubicBezTo>
                <a:cubicBezTo>
                  <a:pt x="2073145" y="720273"/>
                  <a:pt x="2054956" y="712492"/>
                  <a:pt x="2052331" y="722023"/>
                </a:cubicBezTo>
                <a:cubicBezTo>
                  <a:pt x="2049704" y="731556"/>
                  <a:pt x="2047953" y="741088"/>
                  <a:pt x="2031516" y="727179"/>
                </a:cubicBezTo>
                <a:cubicBezTo>
                  <a:pt x="2015077" y="713367"/>
                  <a:pt x="2013326" y="700333"/>
                  <a:pt x="2002920" y="699458"/>
                </a:cubicBezTo>
                <a:cubicBezTo>
                  <a:pt x="1992512" y="698583"/>
                  <a:pt x="1983855" y="680394"/>
                  <a:pt x="1974809" y="690218"/>
                </a:cubicBezTo>
                <a:cubicBezTo>
                  <a:pt x="1966055" y="699750"/>
                  <a:pt x="1980840" y="706656"/>
                  <a:pt x="1969557" y="711908"/>
                </a:cubicBezTo>
                <a:cubicBezTo>
                  <a:pt x="1958274" y="717063"/>
                  <a:pt x="1989497" y="741379"/>
                  <a:pt x="2001655" y="741379"/>
                </a:cubicBezTo>
                <a:cubicBezTo>
                  <a:pt x="2013813" y="741379"/>
                  <a:pt x="2021595" y="756942"/>
                  <a:pt x="2021595" y="768225"/>
                </a:cubicBezTo>
                <a:cubicBezTo>
                  <a:pt x="2021595" y="779507"/>
                  <a:pt x="2044160" y="775131"/>
                  <a:pt x="2032002" y="790790"/>
                </a:cubicBezTo>
                <a:cubicBezTo>
                  <a:pt x="2019843" y="806353"/>
                  <a:pt x="1995527" y="800323"/>
                  <a:pt x="1979089" y="787290"/>
                </a:cubicBezTo>
                <a:cubicBezTo>
                  <a:pt x="1962651" y="774255"/>
                  <a:pt x="1936584" y="778535"/>
                  <a:pt x="1949617" y="782036"/>
                </a:cubicBezTo>
                <a:cubicBezTo>
                  <a:pt x="1962651" y="785538"/>
                  <a:pt x="2007685" y="825417"/>
                  <a:pt x="2000779" y="834074"/>
                </a:cubicBezTo>
                <a:cubicBezTo>
                  <a:pt x="1994651" y="841758"/>
                  <a:pt x="1950493" y="821040"/>
                  <a:pt x="1940086" y="810632"/>
                </a:cubicBezTo>
                <a:cubicBezTo>
                  <a:pt x="1929775" y="800226"/>
                  <a:pt x="1901957" y="805380"/>
                  <a:pt x="1893300" y="795848"/>
                </a:cubicBezTo>
                <a:cubicBezTo>
                  <a:pt x="1884644" y="786317"/>
                  <a:pt x="1895927" y="772407"/>
                  <a:pt x="1882017" y="770657"/>
                </a:cubicBezTo>
                <a:cubicBezTo>
                  <a:pt x="1868109" y="768906"/>
                  <a:pt x="1870735" y="753344"/>
                  <a:pt x="1859452" y="750717"/>
                </a:cubicBezTo>
                <a:cubicBezTo>
                  <a:pt x="1848169" y="748090"/>
                  <a:pt x="1831731" y="743811"/>
                  <a:pt x="1829981" y="752467"/>
                </a:cubicBezTo>
                <a:cubicBezTo>
                  <a:pt x="1828229" y="761221"/>
                  <a:pt x="1826576" y="756844"/>
                  <a:pt x="1810916" y="755969"/>
                </a:cubicBezTo>
                <a:cubicBezTo>
                  <a:pt x="1795256" y="755094"/>
                  <a:pt x="1776193" y="763751"/>
                  <a:pt x="1767535" y="754219"/>
                </a:cubicBezTo>
                <a:cubicBezTo>
                  <a:pt x="1758879" y="744686"/>
                  <a:pt x="1769287" y="729902"/>
                  <a:pt x="1778818" y="729902"/>
                </a:cubicBezTo>
                <a:cubicBezTo>
                  <a:pt x="1788351" y="729902"/>
                  <a:pt x="1781347" y="716966"/>
                  <a:pt x="1804789" y="724746"/>
                </a:cubicBezTo>
                <a:cubicBezTo>
                  <a:pt x="1828229" y="732529"/>
                  <a:pt x="1853421" y="723871"/>
                  <a:pt x="1850796" y="715215"/>
                </a:cubicBezTo>
                <a:cubicBezTo>
                  <a:pt x="1848169" y="706558"/>
                  <a:pt x="1830758" y="691774"/>
                  <a:pt x="1855950" y="682242"/>
                </a:cubicBezTo>
                <a:cubicBezTo>
                  <a:pt x="1881044" y="672710"/>
                  <a:pt x="1908863" y="693525"/>
                  <a:pt x="1905361" y="700431"/>
                </a:cubicBezTo>
                <a:cubicBezTo>
                  <a:pt x="1901860" y="707337"/>
                  <a:pt x="1942615" y="694302"/>
                  <a:pt x="1933957" y="686521"/>
                </a:cubicBezTo>
                <a:cubicBezTo>
                  <a:pt x="1925301" y="678643"/>
                  <a:pt x="1914894" y="665706"/>
                  <a:pt x="1903611" y="671737"/>
                </a:cubicBezTo>
                <a:cubicBezTo>
                  <a:pt x="1892328" y="677865"/>
                  <a:pt x="1872388" y="679616"/>
                  <a:pt x="1871513" y="674364"/>
                </a:cubicBezTo>
                <a:cubicBezTo>
                  <a:pt x="1870638" y="669110"/>
                  <a:pt x="1881921" y="655299"/>
                  <a:pt x="1871513" y="640514"/>
                </a:cubicBezTo>
                <a:cubicBezTo>
                  <a:pt x="1861106" y="625828"/>
                  <a:pt x="1852644" y="616685"/>
                  <a:pt x="1842041" y="621451"/>
                </a:cubicBezTo>
                <a:cubicBezTo>
                  <a:pt x="1834260" y="624952"/>
                  <a:pt x="1834260" y="601511"/>
                  <a:pt x="1823852" y="602386"/>
                </a:cubicBezTo>
                <a:cubicBezTo>
                  <a:pt x="1813445" y="603262"/>
                  <a:pt x="1801287" y="617074"/>
                  <a:pt x="1793506" y="611043"/>
                </a:cubicBezTo>
                <a:cubicBezTo>
                  <a:pt x="1785724" y="605012"/>
                  <a:pt x="1813445" y="601511"/>
                  <a:pt x="1812570" y="594605"/>
                </a:cubicBezTo>
                <a:cubicBezTo>
                  <a:pt x="1811694" y="587699"/>
                  <a:pt x="1783974" y="580793"/>
                  <a:pt x="1783098" y="574666"/>
                </a:cubicBezTo>
                <a:cubicBezTo>
                  <a:pt x="1782223" y="568635"/>
                  <a:pt x="1774928" y="571747"/>
                  <a:pt x="1772691" y="565134"/>
                </a:cubicBezTo>
                <a:cubicBezTo>
                  <a:pt x="1770064" y="557255"/>
                  <a:pt x="1757031" y="554726"/>
                  <a:pt x="1749249" y="550349"/>
                </a:cubicBezTo>
                <a:cubicBezTo>
                  <a:pt x="1741372" y="545972"/>
                  <a:pt x="1738842" y="557255"/>
                  <a:pt x="1744872" y="559882"/>
                </a:cubicBezTo>
                <a:cubicBezTo>
                  <a:pt x="1751001" y="562507"/>
                  <a:pt x="1757031" y="571164"/>
                  <a:pt x="1747499" y="572039"/>
                </a:cubicBezTo>
                <a:cubicBezTo>
                  <a:pt x="1737966" y="572915"/>
                  <a:pt x="1705869" y="561632"/>
                  <a:pt x="1703244" y="566009"/>
                </a:cubicBezTo>
                <a:cubicBezTo>
                  <a:pt x="1700617" y="570288"/>
                  <a:pt x="1691084" y="575541"/>
                  <a:pt x="1683303" y="574666"/>
                </a:cubicBezTo>
                <a:cubicBezTo>
                  <a:pt x="1675522" y="573790"/>
                  <a:pt x="1656361" y="567759"/>
                  <a:pt x="1639923" y="566884"/>
                </a:cubicBezTo>
                <a:cubicBezTo>
                  <a:pt x="1623485" y="566009"/>
                  <a:pt x="1606950" y="568538"/>
                  <a:pt x="1600919" y="560757"/>
                </a:cubicBezTo>
                <a:cubicBezTo>
                  <a:pt x="1594889" y="552878"/>
                  <a:pt x="1594889" y="552878"/>
                  <a:pt x="1580980" y="556380"/>
                </a:cubicBezTo>
                <a:cubicBezTo>
                  <a:pt x="1567168" y="559882"/>
                  <a:pt x="1543727" y="545097"/>
                  <a:pt x="1542851" y="537315"/>
                </a:cubicBezTo>
                <a:cubicBezTo>
                  <a:pt x="1541976" y="529436"/>
                  <a:pt x="1561041" y="532938"/>
                  <a:pt x="1572323" y="534690"/>
                </a:cubicBezTo>
                <a:cubicBezTo>
                  <a:pt x="1583606" y="536440"/>
                  <a:pt x="1591485" y="530409"/>
                  <a:pt x="1576700" y="526032"/>
                </a:cubicBezTo>
                <a:cubicBezTo>
                  <a:pt x="1561916" y="521753"/>
                  <a:pt x="1536821" y="525157"/>
                  <a:pt x="1535070" y="518251"/>
                </a:cubicBezTo>
                <a:cubicBezTo>
                  <a:pt x="1533320" y="511248"/>
                  <a:pt x="1524663" y="476621"/>
                  <a:pt x="1553258" y="450554"/>
                </a:cubicBezTo>
                <a:cubicBezTo>
                  <a:pt x="1574779" y="431077"/>
                  <a:pt x="1607461" y="426208"/>
                  <a:pt x="1622456" y="427904"/>
                </a:cubicBezTo>
                <a:close/>
                <a:moveTo>
                  <a:pt x="1469318" y="415441"/>
                </a:moveTo>
                <a:cubicBezTo>
                  <a:pt x="1482352" y="416316"/>
                  <a:pt x="1485853" y="423612"/>
                  <a:pt x="1501417" y="422347"/>
                </a:cubicBezTo>
                <a:cubicBezTo>
                  <a:pt x="1517076" y="420985"/>
                  <a:pt x="1528359" y="421860"/>
                  <a:pt x="1521842" y="431004"/>
                </a:cubicBezTo>
                <a:cubicBezTo>
                  <a:pt x="1515326" y="440146"/>
                  <a:pt x="1498887" y="465727"/>
                  <a:pt x="1493636" y="469619"/>
                </a:cubicBezTo>
                <a:cubicBezTo>
                  <a:pt x="1488480" y="473509"/>
                  <a:pt x="1472431" y="467381"/>
                  <a:pt x="1463288" y="466992"/>
                </a:cubicBezTo>
                <a:cubicBezTo>
                  <a:pt x="1454242" y="466603"/>
                  <a:pt x="1456868" y="471758"/>
                  <a:pt x="1462024" y="473509"/>
                </a:cubicBezTo>
                <a:cubicBezTo>
                  <a:pt x="1467276" y="475260"/>
                  <a:pt x="1466401" y="477788"/>
                  <a:pt x="1459009" y="486056"/>
                </a:cubicBezTo>
                <a:cubicBezTo>
                  <a:pt x="1451616" y="494324"/>
                  <a:pt x="1448601" y="496853"/>
                  <a:pt x="1444711" y="496463"/>
                </a:cubicBezTo>
                <a:cubicBezTo>
                  <a:pt x="1440819" y="495977"/>
                  <a:pt x="1442570" y="506385"/>
                  <a:pt x="1449476" y="505121"/>
                </a:cubicBezTo>
                <a:cubicBezTo>
                  <a:pt x="1456479" y="503759"/>
                  <a:pt x="1472528" y="518057"/>
                  <a:pt x="1474668" y="522434"/>
                </a:cubicBezTo>
                <a:cubicBezTo>
                  <a:pt x="1476809" y="526713"/>
                  <a:pt x="1469415" y="537607"/>
                  <a:pt x="1473792" y="539747"/>
                </a:cubicBezTo>
                <a:cubicBezTo>
                  <a:pt x="1478073" y="541886"/>
                  <a:pt x="1491106" y="543638"/>
                  <a:pt x="1491106" y="550155"/>
                </a:cubicBezTo>
                <a:cubicBezTo>
                  <a:pt x="1491106" y="556671"/>
                  <a:pt x="1507641" y="556671"/>
                  <a:pt x="1503265" y="562701"/>
                </a:cubicBezTo>
                <a:cubicBezTo>
                  <a:pt x="1498887" y="568732"/>
                  <a:pt x="1492371" y="561826"/>
                  <a:pt x="1491982" y="566592"/>
                </a:cubicBezTo>
                <a:cubicBezTo>
                  <a:pt x="1491495" y="571359"/>
                  <a:pt x="1486729" y="580015"/>
                  <a:pt x="1491106" y="583517"/>
                </a:cubicBezTo>
                <a:cubicBezTo>
                  <a:pt x="1495484" y="587018"/>
                  <a:pt x="1502000" y="577876"/>
                  <a:pt x="1505890" y="579626"/>
                </a:cubicBezTo>
                <a:cubicBezTo>
                  <a:pt x="1509781" y="581376"/>
                  <a:pt x="1519799" y="587407"/>
                  <a:pt x="1525441" y="587407"/>
                </a:cubicBezTo>
                <a:cubicBezTo>
                  <a:pt x="1531082" y="587407"/>
                  <a:pt x="1527191" y="594313"/>
                  <a:pt x="1520674" y="595189"/>
                </a:cubicBezTo>
                <a:cubicBezTo>
                  <a:pt x="1514158" y="596064"/>
                  <a:pt x="1513672" y="601316"/>
                  <a:pt x="1518049" y="603456"/>
                </a:cubicBezTo>
                <a:cubicBezTo>
                  <a:pt x="1522426" y="605693"/>
                  <a:pt x="1519313" y="627773"/>
                  <a:pt x="1524566" y="626897"/>
                </a:cubicBezTo>
                <a:cubicBezTo>
                  <a:pt x="1529720" y="626120"/>
                  <a:pt x="1527191" y="613961"/>
                  <a:pt x="1533222" y="611335"/>
                </a:cubicBezTo>
                <a:cubicBezTo>
                  <a:pt x="1539351" y="608709"/>
                  <a:pt x="1536724" y="601316"/>
                  <a:pt x="1540614" y="597426"/>
                </a:cubicBezTo>
                <a:cubicBezTo>
                  <a:pt x="1544505" y="593535"/>
                  <a:pt x="1551897" y="593535"/>
                  <a:pt x="1558803" y="601803"/>
                </a:cubicBezTo>
                <a:cubicBezTo>
                  <a:pt x="1565806" y="609974"/>
                  <a:pt x="1571448" y="607445"/>
                  <a:pt x="1571837" y="615226"/>
                </a:cubicBezTo>
                <a:cubicBezTo>
                  <a:pt x="1572225" y="623007"/>
                  <a:pt x="1576991" y="627384"/>
                  <a:pt x="1572225" y="628259"/>
                </a:cubicBezTo>
                <a:cubicBezTo>
                  <a:pt x="1567460" y="629135"/>
                  <a:pt x="1564347" y="631177"/>
                  <a:pt x="1563958" y="636916"/>
                </a:cubicBezTo>
                <a:cubicBezTo>
                  <a:pt x="1563570" y="643433"/>
                  <a:pt x="1570962" y="652089"/>
                  <a:pt x="1576991" y="657341"/>
                </a:cubicBezTo>
                <a:cubicBezTo>
                  <a:pt x="1583022" y="662497"/>
                  <a:pt x="1583412" y="673779"/>
                  <a:pt x="1587788" y="665998"/>
                </a:cubicBezTo>
                <a:cubicBezTo>
                  <a:pt x="1592165" y="658217"/>
                  <a:pt x="1602962" y="662983"/>
                  <a:pt x="1601697" y="656466"/>
                </a:cubicBezTo>
                <a:cubicBezTo>
                  <a:pt x="1600335" y="649949"/>
                  <a:pt x="1599558" y="645572"/>
                  <a:pt x="1594304" y="644308"/>
                </a:cubicBezTo>
                <a:cubicBezTo>
                  <a:pt x="1589150" y="643043"/>
                  <a:pt x="1590026" y="629524"/>
                  <a:pt x="1596931" y="629135"/>
                </a:cubicBezTo>
                <a:cubicBezTo>
                  <a:pt x="1603837" y="628745"/>
                  <a:pt x="1598196" y="645183"/>
                  <a:pt x="1605589" y="641293"/>
                </a:cubicBezTo>
                <a:cubicBezTo>
                  <a:pt x="1612980" y="637402"/>
                  <a:pt x="1613856" y="633025"/>
                  <a:pt x="1615119" y="621743"/>
                </a:cubicBezTo>
                <a:cubicBezTo>
                  <a:pt x="1616384" y="610460"/>
                  <a:pt x="1623291" y="612697"/>
                  <a:pt x="1627668" y="613085"/>
                </a:cubicBezTo>
                <a:cubicBezTo>
                  <a:pt x="1632044" y="613572"/>
                  <a:pt x="1625527" y="606568"/>
                  <a:pt x="1631169" y="604429"/>
                </a:cubicBezTo>
                <a:cubicBezTo>
                  <a:pt x="1636810" y="602289"/>
                  <a:pt x="1631655" y="595286"/>
                  <a:pt x="1625139" y="594897"/>
                </a:cubicBezTo>
                <a:cubicBezTo>
                  <a:pt x="1618622" y="594411"/>
                  <a:pt x="1619010" y="576611"/>
                  <a:pt x="1623388" y="576222"/>
                </a:cubicBezTo>
                <a:cubicBezTo>
                  <a:pt x="1627765" y="575832"/>
                  <a:pt x="1645954" y="574957"/>
                  <a:pt x="1654221" y="578848"/>
                </a:cubicBezTo>
                <a:cubicBezTo>
                  <a:pt x="1662392" y="582836"/>
                  <a:pt x="1675911" y="578459"/>
                  <a:pt x="1676300" y="584976"/>
                </a:cubicBezTo>
                <a:cubicBezTo>
                  <a:pt x="1676787" y="591493"/>
                  <a:pt x="1683303" y="595383"/>
                  <a:pt x="1691084" y="595383"/>
                </a:cubicBezTo>
                <a:cubicBezTo>
                  <a:pt x="1698867" y="595383"/>
                  <a:pt x="1705383" y="599663"/>
                  <a:pt x="1697602" y="604040"/>
                </a:cubicBezTo>
                <a:cubicBezTo>
                  <a:pt x="1689723" y="608320"/>
                  <a:pt x="1706648" y="609681"/>
                  <a:pt x="1702757" y="615712"/>
                </a:cubicBezTo>
                <a:cubicBezTo>
                  <a:pt x="1698769" y="621743"/>
                  <a:pt x="1691863" y="624368"/>
                  <a:pt x="1683206" y="622618"/>
                </a:cubicBezTo>
                <a:cubicBezTo>
                  <a:pt x="1674549" y="620866"/>
                  <a:pt x="1675911" y="627384"/>
                  <a:pt x="1682817" y="630885"/>
                </a:cubicBezTo>
                <a:cubicBezTo>
                  <a:pt x="1689723" y="634387"/>
                  <a:pt x="1682428" y="639639"/>
                  <a:pt x="1689334" y="644795"/>
                </a:cubicBezTo>
                <a:cubicBezTo>
                  <a:pt x="1696240" y="650047"/>
                  <a:pt x="1704507" y="657828"/>
                  <a:pt x="1698867" y="666096"/>
                </a:cubicBezTo>
                <a:cubicBezTo>
                  <a:pt x="1693225" y="674364"/>
                  <a:pt x="1692349" y="668235"/>
                  <a:pt x="1687584" y="673487"/>
                </a:cubicBezTo>
                <a:cubicBezTo>
                  <a:pt x="1682817" y="678643"/>
                  <a:pt x="1678440" y="683895"/>
                  <a:pt x="1669784" y="686910"/>
                </a:cubicBezTo>
                <a:cubicBezTo>
                  <a:pt x="1661127" y="690023"/>
                  <a:pt x="1657917" y="696637"/>
                  <a:pt x="1652859" y="686521"/>
                </a:cubicBezTo>
                <a:cubicBezTo>
                  <a:pt x="1649358" y="679616"/>
                  <a:pt x="1642452" y="680880"/>
                  <a:pt x="1639437" y="674850"/>
                </a:cubicBezTo>
                <a:cubicBezTo>
                  <a:pt x="1636323" y="668722"/>
                  <a:pt x="1625917" y="676114"/>
                  <a:pt x="1635935" y="680004"/>
                </a:cubicBezTo>
                <a:cubicBezTo>
                  <a:pt x="1645856" y="683895"/>
                  <a:pt x="1652762" y="693914"/>
                  <a:pt x="1646731" y="693914"/>
                </a:cubicBezTo>
                <a:cubicBezTo>
                  <a:pt x="1640701" y="693914"/>
                  <a:pt x="1628543" y="699069"/>
                  <a:pt x="1625917" y="696054"/>
                </a:cubicBezTo>
                <a:cubicBezTo>
                  <a:pt x="1623388" y="692941"/>
                  <a:pt x="1620275" y="686910"/>
                  <a:pt x="1613369" y="686910"/>
                </a:cubicBezTo>
                <a:cubicBezTo>
                  <a:pt x="1606464" y="686910"/>
                  <a:pt x="1593430" y="689537"/>
                  <a:pt x="1598196" y="693427"/>
                </a:cubicBezTo>
                <a:cubicBezTo>
                  <a:pt x="1602962" y="697318"/>
                  <a:pt x="1616384" y="699458"/>
                  <a:pt x="1609479" y="704710"/>
                </a:cubicBezTo>
                <a:cubicBezTo>
                  <a:pt x="1602573" y="709865"/>
                  <a:pt x="1588275" y="726304"/>
                  <a:pt x="1580006" y="725914"/>
                </a:cubicBezTo>
                <a:cubicBezTo>
                  <a:pt x="1571837" y="725525"/>
                  <a:pt x="1550147" y="707725"/>
                  <a:pt x="1541003" y="706850"/>
                </a:cubicBezTo>
                <a:cubicBezTo>
                  <a:pt x="1531958" y="705975"/>
                  <a:pt x="1531082" y="711129"/>
                  <a:pt x="1539739" y="717646"/>
                </a:cubicBezTo>
                <a:cubicBezTo>
                  <a:pt x="1548395" y="724163"/>
                  <a:pt x="1557539" y="730194"/>
                  <a:pt x="1573587" y="728929"/>
                </a:cubicBezTo>
                <a:cubicBezTo>
                  <a:pt x="1589637" y="727567"/>
                  <a:pt x="1597029" y="732821"/>
                  <a:pt x="1588761" y="738461"/>
                </a:cubicBezTo>
                <a:cubicBezTo>
                  <a:pt x="1580591" y="744103"/>
                  <a:pt x="1571058" y="764432"/>
                  <a:pt x="1561041" y="767057"/>
                </a:cubicBezTo>
                <a:cubicBezTo>
                  <a:pt x="1551022" y="769684"/>
                  <a:pt x="1533709" y="757525"/>
                  <a:pt x="1531958" y="762292"/>
                </a:cubicBezTo>
                <a:cubicBezTo>
                  <a:pt x="1530207" y="767057"/>
                  <a:pt x="1536335" y="778827"/>
                  <a:pt x="1527191" y="779216"/>
                </a:cubicBezTo>
                <a:cubicBezTo>
                  <a:pt x="1518049" y="779605"/>
                  <a:pt x="1515034" y="780092"/>
                  <a:pt x="1503751" y="775715"/>
                </a:cubicBezTo>
                <a:cubicBezTo>
                  <a:pt x="1492468" y="771434"/>
                  <a:pt x="1461634" y="763167"/>
                  <a:pt x="1459494" y="767933"/>
                </a:cubicBezTo>
                <a:cubicBezTo>
                  <a:pt x="1457355" y="772699"/>
                  <a:pt x="1490328" y="773088"/>
                  <a:pt x="1490328" y="781356"/>
                </a:cubicBezTo>
                <a:cubicBezTo>
                  <a:pt x="1490328" y="789623"/>
                  <a:pt x="1516395" y="782231"/>
                  <a:pt x="1518535" y="792250"/>
                </a:cubicBezTo>
                <a:cubicBezTo>
                  <a:pt x="1520674" y="802171"/>
                  <a:pt x="1505987" y="805672"/>
                  <a:pt x="1495969" y="805672"/>
                </a:cubicBezTo>
                <a:cubicBezTo>
                  <a:pt x="1485951" y="805672"/>
                  <a:pt x="1482449" y="806936"/>
                  <a:pt x="1486826" y="811314"/>
                </a:cubicBezTo>
                <a:cubicBezTo>
                  <a:pt x="1491203" y="815593"/>
                  <a:pt x="1483325" y="812092"/>
                  <a:pt x="1482060" y="817344"/>
                </a:cubicBezTo>
                <a:cubicBezTo>
                  <a:pt x="1480699" y="822499"/>
                  <a:pt x="1480309" y="825126"/>
                  <a:pt x="1473792" y="826001"/>
                </a:cubicBezTo>
                <a:cubicBezTo>
                  <a:pt x="1467276" y="826876"/>
                  <a:pt x="1472528" y="839424"/>
                  <a:pt x="1466011" y="841174"/>
                </a:cubicBezTo>
                <a:cubicBezTo>
                  <a:pt x="1459494" y="842926"/>
                  <a:pt x="1452102" y="845940"/>
                  <a:pt x="1452102" y="852457"/>
                </a:cubicBezTo>
                <a:cubicBezTo>
                  <a:pt x="1452102" y="858876"/>
                  <a:pt x="1440819" y="874537"/>
                  <a:pt x="1438680" y="884945"/>
                </a:cubicBezTo>
                <a:cubicBezTo>
                  <a:pt x="1436540" y="895351"/>
                  <a:pt x="1436928" y="920057"/>
                  <a:pt x="1439555" y="921808"/>
                </a:cubicBezTo>
                <a:cubicBezTo>
                  <a:pt x="1442181" y="923462"/>
                  <a:pt x="1452102" y="928227"/>
                  <a:pt x="1461245" y="926963"/>
                </a:cubicBezTo>
                <a:cubicBezTo>
                  <a:pt x="1470291" y="925699"/>
                  <a:pt x="1473403" y="935231"/>
                  <a:pt x="1475544" y="943887"/>
                </a:cubicBezTo>
                <a:cubicBezTo>
                  <a:pt x="1477683" y="952544"/>
                  <a:pt x="1486340" y="965577"/>
                  <a:pt x="1484199" y="968593"/>
                </a:cubicBezTo>
                <a:cubicBezTo>
                  <a:pt x="1481963" y="971608"/>
                  <a:pt x="1478559" y="978514"/>
                  <a:pt x="1481574" y="978125"/>
                </a:cubicBezTo>
                <a:cubicBezTo>
                  <a:pt x="1484590" y="977736"/>
                  <a:pt x="1502876" y="969858"/>
                  <a:pt x="1510657" y="969468"/>
                </a:cubicBezTo>
                <a:cubicBezTo>
                  <a:pt x="1518438" y="968982"/>
                  <a:pt x="1531374" y="980752"/>
                  <a:pt x="1536626" y="979875"/>
                </a:cubicBezTo>
                <a:cubicBezTo>
                  <a:pt x="1541879" y="979098"/>
                  <a:pt x="1554912" y="981237"/>
                  <a:pt x="1557928" y="985128"/>
                </a:cubicBezTo>
                <a:cubicBezTo>
                  <a:pt x="1560943" y="989116"/>
                  <a:pt x="1574462" y="992131"/>
                  <a:pt x="1575727" y="996021"/>
                </a:cubicBezTo>
                <a:cubicBezTo>
                  <a:pt x="1576991" y="999913"/>
                  <a:pt x="1583119" y="1006819"/>
                  <a:pt x="1596542" y="1010319"/>
                </a:cubicBezTo>
                <a:cubicBezTo>
                  <a:pt x="1609965" y="1013821"/>
                  <a:pt x="1619887" y="1020338"/>
                  <a:pt x="1623388" y="1023354"/>
                </a:cubicBezTo>
                <a:cubicBezTo>
                  <a:pt x="1626889" y="1026369"/>
                  <a:pt x="1633017" y="1028119"/>
                  <a:pt x="1643813" y="1027244"/>
                </a:cubicBezTo>
                <a:cubicBezTo>
                  <a:pt x="1654610" y="1026369"/>
                  <a:pt x="1665504" y="1028995"/>
                  <a:pt x="1673285" y="1028995"/>
                </a:cubicBezTo>
                <a:cubicBezTo>
                  <a:pt x="1681067" y="1028995"/>
                  <a:pt x="1686707" y="1036388"/>
                  <a:pt x="1684082" y="1041153"/>
                </a:cubicBezTo>
                <a:cubicBezTo>
                  <a:pt x="1681553" y="1045919"/>
                  <a:pt x="1678927" y="1051561"/>
                  <a:pt x="1681942" y="1056715"/>
                </a:cubicBezTo>
                <a:cubicBezTo>
                  <a:pt x="1684957" y="1061968"/>
                  <a:pt x="1683206" y="1079768"/>
                  <a:pt x="1683206" y="1086674"/>
                </a:cubicBezTo>
                <a:cubicBezTo>
                  <a:pt x="1683206" y="1093580"/>
                  <a:pt x="1696629" y="1097957"/>
                  <a:pt x="1696629" y="1103987"/>
                </a:cubicBezTo>
                <a:cubicBezTo>
                  <a:pt x="1696629" y="1110018"/>
                  <a:pt x="1702757" y="1111380"/>
                  <a:pt x="1710538" y="1117410"/>
                </a:cubicBezTo>
                <a:cubicBezTo>
                  <a:pt x="1718319" y="1123440"/>
                  <a:pt x="1714429" y="1131222"/>
                  <a:pt x="1717443" y="1130832"/>
                </a:cubicBezTo>
                <a:cubicBezTo>
                  <a:pt x="1720459" y="1130347"/>
                  <a:pt x="1733882" y="1141629"/>
                  <a:pt x="1733882" y="1136863"/>
                </a:cubicBezTo>
                <a:cubicBezTo>
                  <a:pt x="1733882" y="1132097"/>
                  <a:pt x="1739037" y="1120814"/>
                  <a:pt x="1744678" y="1124705"/>
                </a:cubicBezTo>
                <a:cubicBezTo>
                  <a:pt x="1750320" y="1128595"/>
                  <a:pt x="1753724" y="1132972"/>
                  <a:pt x="1753335" y="1125580"/>
                </a:cubicBezTo>
                <a:cubicBezTo>
                  <a:pt x="1752945" y="1118188"/>
                  <a:pt x="1743803" y="1121203"/>
                  <a:pt x="1750320" y="1115562"/>
                </a:cubicBezTo>
                <a:cubicBezTo>
                  <a:pt x="1756836" y="1109920"/>
                  <a:pt x="1760338" y="1106808"/>
                  <a:pt x="1754697" y="1099026"/>
                </a:cubicBezTo>
                <a:cubicBezTo>
                  <a:pt x="1749055" y="1091148"/>
                  <a:pt x="1752945" y="1084242"/>
                  <a:pt x="1749055" y="1075586"/>
                </a:cubicBezTo>
                <a:cubicBezTo>
                  <a:pt x="1745067" y="1066928"/>
                  <a:pt x="1751195" y="1064303"/>
                  <a:pt x="1743803" y="1056034"/>
                </a:cubicBezTo>
                <a:cubicBezTo>
                  <a:pt x="1736508" y="1047767"/>
                  <a:pt x="1733395" y="1037359"/>
                  <a:pt x="1738647" y="1036971"/>
                </a:cubicBezTo>
                <a:cubicBezTo>
                  <a:pt x="1743900" y="1036484"/>
                  <a:pt x="1755183" y="1038236"/>
                  <a:pt x="1765979" y="1026952"/>
                </a:cubicBezTo>
                <a:cubicBezTo>
                  <a:pt x="1776776" y="1015669"/>
                  <a:pt x="1791560" y="1012654"/>
                  <a:pt x="1793700" y="999621"/>
                </a:cubicBezTo>
                <a:cubicBezTo>
                  <a:pt x="1795839" y="986587"/>
                  <a:pt x="1796229" y="968301"/>
                  <a:pt x="1789323" y="956629"/>
                </a:cubicBezTo>
                <a:cubicBezTo>
                  <a:pt x="1782418" y="944860"/>
                  <a:pt x="1764618" y="937565"/>
                  <a:pt x="1759851" y="933188"/>
                </a:cubicBezTo>
                <a:cubicBezTo>
                  <a:pt x="1755085" y="928810"/>
                  <a:pt x="1760338" y="921419"/>
                  <a:pt x="1766368" y="914512"/>
                </a:cubicBezTo>
                <a:cubicBezTo>
                  <a:pt x="1772399" y="907607"/>
                  <a:pt x="1767633" y="902355"/>
                  <a:pt x="1772010" y="901091"/>
                </a:cubicBezTo>
                <a:cubicBezTo>
                  <a:pt x="1776289" y="899826"/>
                  <a:pt x="1781056" y="901966"/>
                  <a:pt x="1779791" y="891558"/>
                </a:cubicBezTo>
                <a:cubicBezTo>
                  <a:pt x="1778526" y="881151"/>
                  <a:pt x="1774149" y="881539"/>
                  <a:pt x="1772010" y="873758"/>
                </a:cubicBezTo>
                <a:cubicBezTo>
                  <a:pt x="1769870" y="865880"/>
                  <a:pt x="1765979" y="866755"/>
                  <a:pt x="1765979" y="862864"/>
                </a:cubicBezTo>
                <a:cubicBezTo>
                  <a:pt x="1765979" y="858974"/>
                  <a:pt x="1771620" y="859363"/>
                  <a:pt x="1772010" y="853722"/>
                </a:cubicBezTo>
                <a:cubicBezTo>
                  <a:pt x="1772399" y="848080"/>
                  <a:pt x="1778916" y="850220"/>
                  <a:pt x="1776776" y="844190"/>
                </a:cubicBezTo>
                <a:cubicBezTo>
                  <a:pt x="1774636" y="838159"/>
                  <a:pt x="1765493" y="839910"/>
                  <a:pt x="1764228" y="830767"/>
                </a:cubicBezTo>
                <a:cubicBezTo>
                  <a:pt x="1762964" y="821721"/>
                  <a:pt x="1771620" y="820359"/>
                  <a:pt x="1772497" y="816469"/>
                </a:cubicBezTo>
                <a:cubicBezTo>
                  <a:pt x="1773372" y="812578"/>
                  <a:pt x="1787670" y="813453"/>
                  <a:pt x="1798564" y="816469"/>
                </a:cubicBezTo>
                <a:cubicBezTo>
                  <a:pt x="1809360" y="819582"/>
                  <a:pt x="1810235" y="824736"/>
                  <a:pt x="1814126" y="821721"/>
                </a:cubicBezTo>
                <a:cubicBezTo>
                  <a:pt x="1818016" y="818705"/>
                  <a:pt x="1828035" y="826487"/>
                  <a:pt x="1831925" y="824736"/>
                </a:cubicBezTo>
                <a:cubicBezTo>
                  <a:pt x="1835816" y="822986"/>
                  <a:pt x="1844570" y="817344"/>
                  <a:pt x="1851477" y="818220"/>
                </a:cubicBezTo>
                <a:cubicBezTo>
                  <a:pt x="1858479" y="819095"/>
                  <a:pt x="1860230" y="824736"/>
                  <a:pt x="1865385" y="825126"/>
                </a:cubicBezTo>
                <a:cubicBezTo>
                  <a:pt x="1870638" y="825515"/>
                  <a:pt x="1873652" y="827655"/>
                  <a:pt x="1873652" y="832907"/>
                </a:cubicBezTo>
                <a:cubicBezTo>
                  <a:pt x="1873652" y="838062"/>
                  <a:pt x="1880559" y="832420"/>
                  <a:pt x="1883185" y="839813"/>
                </a:cubicBezTo>
                <a:cubicBezTo>
                  <a:pt x="1885811" y="847205"/>
                  <a:pt x="1891452" y="843314"/>
                  <a:pt x="1892328" y="851095"/>
                </a:cubicBezTo>
                <a:cubicBezTo>
                  <a:pt x="1893203" y="858974"/>
                  <a:pt x="1910127" y="859753"/>
                  <a:pt x="1915769" y="859363"/>
                </a:cubicBezTo>
                <a:cubicBezTo>
                  <a:pt x="1921411" y="858974"/>
                  <a:pt x="1921411" y="867241"/>
                  <a:pt x="1926565" y="863740"/>
                </a:cubicBezTo>
                <a:cubicBezTo>
                  <a:pt x="1931721" y="860239"/>
                  <a:pt x="1936973" y="860239"/>
                  <a:pt x="1936973" y="864616"/>
                </a:cubicBezTo>
                <a:cubicBezTo>
                  <a:pt x="1936973" y="868895"/>
                  <a:pt x="1929580" y="869770"/>
                  <a:pt x="1930456" y="881053"/>
                </a:cubicBezTo>
                <a:cubicBezTo>
                  <a:pt x="1931332" y="892336"/>
                  <a:pt x="1937361" y="899243"/>
                  <a:pt x="1932596" y="903133"/>
                </a:cubicBezTo>
                <a:cubicBezTo>
                  <a:pt x="1927830" y="907024"/>
                  <a:pt x="1942517" y="910039"/>
                  <a:pt x="1940377" y="916556"/>
                </a:cubicBezTo>
                <a:cubicBezTo>
                  <a:pt x="1938238" y="923072"/>
                  <a:pt x="1943392" y="923850"/>
                  <a:pt x="1950784" y="923462"/>
                </a:cubicBezTo>
                <a:cubicBezTo>
                  <a:pt x="1958176" y="922975"/>
                  <a:pt x="1957301" y="936495"/>
                  <a:pt x="1962068" y="932993"/>
                </a:cubicBezTo>
                <a:cubicBezTo>
                  <a:pt x="1966834" y="929492"/>
                  <a:pt x="1966834" y="941164"/>
                  <a:pt x="1972474" y="941650"/>
                </a:cubicBezTo>
                <a:cubicBezTo>
                  <a:pt x="1978116" y="942039"/>
                  <a:pt x="1992026" y="936495"/>
                  <a:pt x="1992026" y="930368"/>
                </a:cubicBezTo>
                <a:cubicBezTo>
                  <a:pt x="1992026" y="924239"/>
                  <a:pt x="2000195" y="922585"/>
                  <a:pt x="2003697" y="928616"/>
                </a:cubicBezTo>
                <a:cubicBezTo>
                  <a:pt x="2007101" y="934647"/>
                  <a:pt x="2004086" y="921224"/>
                  <a:pt x="2010603" y="921224"/>
                </a:cubicBezTo>
                <a:cubicBezTo>
                  <a:pt x="2017120" y="921224"/>
                  <a:pt x="2010603" y="914708"/>
                  <a:pt x="2014493" y="910331"/>
                </a:cubicBezTo>
                <a:cubicBezTo>
                  <a:pt x="2018385" y="906051"/>
                  <a:pt x="2022470" y="905759"/>
                  <a:pt x="2017120" y="898658"/>
                </a:cubicBezTo>
                <a:cubicBezTo>
                  <a:pt x="2014591" y="895254"/>
                  <a:pt x="2023637" y="895643"/>
                  <a:pt x="2026262" y="885236"/>
                </a:cubicBezTo>
                <a:cubicBezTo>
                  <a:pt x="2028889" y="874828"/>
                  <a:pt x="2032293" y="871327"/>
                  <a:pt x="2034920" y="878720"/>
                </a:cubicBezTo>
                <a:cubicBezTo>
                  <a:pt x="2037546" y="886111"/>
                  <a:pt x="2044549" y="890391"/>
                  <a:pt x="2044937" y="896518"/>
                </a:cubicBezTo>
                <a:cubicBezTo>
                  <a:pt x="2045327" y="902549"/>
                  <a:pt x="2058360" y="912956"/>
                  <a:pt x="2058360" y="918209"/>
                </a:cubicBezTo>
                <a:cubicBezTo>
                  <a:pt x="2058360" y="923462"/>
                  <a:pt x="2066142" y="929103"/>
                  <a:pt x="2065753" y="932993"/>
                </a:cubicBezTo>
                <a:cubicBezTo>
                  <a:pt x="2065364" y="936885"/>
                  <a:pt x="2072756" y="939899"/>
                  <a:pt x="2073145" y="944277"/>
                </a:cubicBezTo>
                <a:cubicBezTo>
                  <a:pt x="2073535" y="948556"/>
                  <a:pt x="2086568" y="954198"/>
                  <a:pt x="2085692" y="958575"/>
                </a:cubicBezTo>
                <a:cubicBezTo>
                  <a:pt x="2084817" y="962854"/>
                  <a:pt x="2084817" y="968496"/>
                  <a:pt x="2088319" y="968982"/>
                </a:cubicBezTo>
                <a:cubicBezTo>
                  <a:pt x="2091723" y="969371"/>
                  <a:pt x="2098725" y="973262"/>
                  <a:pt x="2096100" y="977639"/>
                </a:cubicBezTo>
                <a:cubicBezTo>
                  <a:pt x="2093571" y="981918"/>
                  <a:pt x="2086568" y="990673"/>
                  <a:pt x="2080537" y="986296"/>
                </a:cubicBezTo>
                <a:cubicBezTo>
                  <a:pt x="2074506" y="982015"/>
                  <a:pt x="2067114" y="988046"/>
                  <a:pt x="2078398" y="991548"/>
                </a:cubicBezTo>
                <a:cubicBezTo>
                  <a:pt x="2089681" y="995050"/>
                  <a:pt x="2108356" y="1008471"/>
                  <a:pt x="2111371" y="1016740"/>
                </a:cubicBezTo>
                <a:cubicBezTo>
                  <a:pt x="2114483" y="1025007"/>
                  <a:pt x="2118373" y="1030648"/>
                  <a:pt x="2125280" y="1026271"/>
                </a:cubicBezTo>
                <a:cubicBezTo>
                  <a:pt x="2132186" y="1021894"/>
                  <a:pt x="2130921" y="1032788"/>
                  <a:pt x="2136952" y="1028411"/>
                </a:cubicBezTo>
                <a:cubicBezTo>
                  <a:pt x="2142982" y="1024034"/>
                  <a:pt x="2149499" y="1039208"/>
                  <a:pt x="2159031" y="1037069"/>
                </a:cubicBezTo>
                <a:cubicBezTo>
                  <a:pt x="2168563" y="1034928"/>
                  <a:pt x="2176344" y="1041445"/>
                  <a:pt x="2173329" y="1046211"/>
                </a:cubicBezTo>
                <a:cubicBezTo>
                  <a:pt x="2170313" y="1050977"/>
                  <a:pt x="2161657" y="1047961"/>
                  <a:pt x="2151638" y="1054478"/>
                </a:cubicBezTo>
                <a:cubicBezTo>
                  <a:pt x="2141621" y="1060996"/>
                  <a:pt x="2137730" y="1055743"/>
                  <a:pt x="2133839" y="1060996"/>
                </a:cubicBezTo>
                <a:cubicBezTo>
                  <a:pt x="2129948" y="1066151"/>
                  <a:pt x="2126933" y="1062259"/>
                  <a:pt x="2122556" y="1065761"/>
                </a:cubicBezTo>
                <a:cubicBezTo>
                  <a:pt x="2118179" y="1069166"/>
                  <a:pt x="2118179" y="1082199"/>
                  <a:pt x="2127323" y="1073543"/>
                </a:cubicBezTo>
                <a:cubicBezTo>
                  <a:pt x="2136465" y="1064886"/>
                  <a:pt x="2135590" y="1073932"/>
                  <a:pt x="2145998" y="1065275"/>
                </a:cubicBezTo>
                <a:cubicBezTo>
                  <a:pt x="2156405" y="1056619"/>
                  <a:pt x="2169438" y="1053506"/>
                  <a:pt x="2176344" y="1057883"/>
                </a:cubicBezTo>
                <a:cubicBezTo>
                  <a:pt x="2183250" y="1062259"/>
                  <a:pt x="2169341" y="1072667"/>
                  <a:pt x="2177609" y="1073543"/>
                </a:cubicBezTo>
                <a:cubicBezTo>
                  <a:pt x="2185876" y="1074418"/>
                  <a:pt x="2190157" y="1060120"/>
                  <a:pt x="2198424" y="1070917"/>
                </a:cubicBezTo>
                <a:cubicBezTo>
                  <a:pt x="2206691" y="1081713"/>
                  <a:pt x="2211457" y="1078309"/>
                  <a:pt x="2208832" y="1086090"/>
                </a:cubicBezTo>
                <a:cubicBezTo>
                  <a:pt x="2206303" y="1093872"/>
                  <a:pt x="2203190" y="1097373"/>
                  <a:pt x="2197159" y="1097762"/>
                </a:cubicBezTo>
                <a:cubicBezTo>
                  <a:pt x="2191128" y="1098151"/>
                  <a:pt x="2196770" y="1102139"/>
                  <a:pt x="2202801" y="1103403"/>
                </a:cubicBezTo>
                <a:cubicBezTo>
                  <a:pt x="2208928" y="1104765"/>
                  <a:pt x="2211457" y="1106905"/>
                  <a:pt x="2204551" y="1111671"/>
                </a:cubicBezTo>
                <a:cubicBezTo>
                  <a:pt x="2197645" y="1116437"/>
                  <a:pt x="2191128" y="1128984"/>
                  <a:pt x="2177220" y="1128109"/>
                </a:cubicBezTo>
                <a:cubicBezTo>
                  <a:pt x="2163408" y="1127234"/>
                  <a:pt x="2156015" y="1127234"/>
                  <a:pt x="2150374" y="1135891"/>
                </a:cubicBezTo>
                <a:cubicBezTo>
                  <a:pt x="2144733" y="1144547"/>
                  <a:pt x="2125280" y="1157970"/>
                  <a:pt x="2115261" y="1157581"/>
                </a:cubicBezTo>
                <a:cubicBezTo>
                  <a:pt x="2105340" y="1157095"/>
                  <a:pt x="2001655" y="1155830"/>
                  <a:pt x="1992999" y="1163611"/>
                </a:cubicBezTo>
                <a:cubicBezTo>
                  <a:pt x="1984341" y="1171393"/>
                  <a:pt x="1979964" y="1175283"/>
                  <a:pt x="1978699" y="1180925"/>
                </a:cubicBezTo>
                <a:cubicBezTo>
                  <a:pt x="1977338" y="1186566"/>
                  <a:pt x="1967417" y="1180049"/>
                  <a:pt x="1958274" y="1186955"/>
                </a:cubicBezTo>
                <a:cubicBezTo>
                  <a:pt x="1949132" y="1193860"/>
                  <a:pt x="1935709" y="1214675"/>
                  <a:pt x="1930942" y="1212536"/>
                </a:cubicBezTo>
                <a:cubicBezTo>
                  <a:pt x="1926176" y="1210396"/>
                  <a:pt x="1930553" y="1216037"/>
                  <a:pt x="1927052" y="1221679"/>
                </a:cubicBezTo>
                <a:cubicBezTo>
                  <a:pt x="1923550" y="1227321"/>
                  <a:pt x="1900984" y="1242104"/>
                  <a:pt x="1909252" y="1242104"/>
                </a:cubicBezTo>
                <a:cubicBezTo>
                  <a:pt x="1917520" y="1242104"/>
                  <a:pt x="1936584" y="1214287"/>
                  <a:pt x="1951757" y="1205629"/>
                </a:cubicBezTo>
                <a:cubicBezTo>
                  <a:pt x="1966930" y="1196876"/>
                  <a:pt x="2026749" y="1174408"/>
                  <a:pt x="2036281" y="1191721"/>
                </a:cubicBezTo>
                <a:cubicBezTo>
                  <a:pt x="2045814" y="1209131"/>
                  <a:pt x="2027235" y="1213022"/>
                  <a:pt x="2017218" y="1216913"/>
                </a:cubicBezTo>
                <a:cubicBezTo>
                  <a:pt x="2007297" y="1220804"/>
                  <a:pt x="2011576" y="1231600"/>
                  <a:pt x="2018968" y="1224694"/>
                </a:cubicBezTo>
                <a:cubicBezTo>
                  <a:pt x="2026360" y="1217788"/>
                  <a:pt x="2035406" y="1222068"/>
                  <a:pt x="2027624" y="1231211"/>
                </a:cubicBezTo>
                <a:cubicBezTo>
                  <a:pt x="2019843" y="1240354"/>
                  <a:pt x="2029376" y="1242883"/>
                  <a:pt x="2030251" y="1251150"/>
                </a:cubicBezTo>
                <a:cubicBezTo>
                  <a:pt x="2031029" y="1259321"/>
                  <a:pt x="2050579" y="1262433"/>
                  <a:pt x="2051454" y="1268464"/>
                </a:cubicBezTo>
                <a:cubicBezTo>
                  <a:pt x="2052331" y="1274592"/>
                  <a:pt x="2079273" y="1278094"/>
                  <a:pt x="2086179" y="1274592"/>
                </a:cubicBezTo>
                <a:cubicBezTo>
                  <a:pt x="2093182" y="1271090"/>
                  <a:pt x="2094446" y="1276440"/>
                  <a:pt x="2094446" y="1266325"/>
                </a:cubicBezTo>
                <a:cubicBezTo>
                  <a:pt x="2094446" y="1262823"/>
                  <a:pt x="2104075" y="1260683"/>
                  <a:pt x="2104465" y="1255041"/>
                </a:cubicBezTo>
                <a:cubicBezTo>
                  <a:pt x="2104854" y="1249400"/>
                  <a:pt x="2118763" y="1242494"/>
                  <a:pt x="2117887" y="1247260"/>
                </a:cubicBezTo>
                <a:cubicBezTo>
                  <a:pt x="2117012" y="1252026"/>
                  <a:pt x="2112246" y="1261558"/>
                  <a:pt x="2118277" y="1260683"/>
                </a:cubicBezTo>
                <a:cubicBezTo>
                  <a:pt x="2124307" y="1259808"/>
                  <a:pt x="2132575" y="1263698"/>
                  <a:pt x="2126058" y="1268173"/>
                </a:cubicBezTo>
                <a:cubicBezTo>
                  <a:pt x="2119055" y="1272939"/>
                  <a:pt x="2099990" y="1272939"/>
                  <a:pt x="2099990" y="1277704"/>
                </a:cubicBezTo>
                <a:cubicBezTo>
                  <a:pt x="2099990" y="1282471"/>
                  <a:pt x="2106896" y="1284221"/>
                  <a:pt x="2096100" y="1287723"/>
                </a:cubicBezTo>
                <a:cubicBezTo>
                  <a:pt x="2085206" y="1291225"/>
                  <a:pt x="2060500" y="1300271"/>
                  <a:pt x="2050968" y="1299881"/>
                </a:cubicBezTo>
                <a:cubicBezTo>
                  <a:pt x="2041437" y="1299492"/>
                  <a:pt x="2041825" y="1307663"/>
                  <a:pt x="2032293" y="1315930"/>
                </a:cubicBezTo>
                <a:cubicBezTo>
                  <a:pt x="2022762" y="1324198"/>
                  <a:pt x="2013618" y="1326824"/>
                  <a:pt x="2006712" y="1320696"/>
                </a:cubicBezTo>
                <a:cubicBezTo>
                  <a:pt x="1999709" y="1314569"/>
                  <a:pt x="1996695" y="1311164"/>
                  <a:pt x="2008853" y="1299006"/>
                </a:cubicBezTo>
                <a:cubicBezTo>
                  <a:pt x="2021010" y="1286848"/>
                  <a:pt x="2024901" y="1285583"/>
                  <a:pt x="2034045" y="1285973"/>
                </a:cubicBezTo>
                <a:cubicBezTo>
                  <a:pt x="2043187" y="1286458"/>
                  <a:pt x="2060987" y="1281692"/>
                  <a:pt x="2048829" y="1282081"/>
                </a:cubicBezTo>
                <a:cubicBezTo>
                  <a:pt x="2036670" y="1282568"/>
                  <a:pt x="2024123" y="1277315"/>
                  <a:pt x="2031029" y="1275175"/>
                </a:cubicBezTo>
                <a:cubicBezTo>
                  <a:pt x="2038032" y="1273036"/>
                  <a:pt x="2033266" y="1260391"/>
                  <a:pt x="2029764" y="1266908"/>
                </a:cubicBezTo>
                <a:cubicBezTo>
                  <a:pt x="2026360" y="1273425"/>
                  <a:pt x="2014591" y="1283833"/>
                  <a:pt x="2006810" y="1283443"/>
                </a:cubicBezTo>
                <a:cubicBezTo>
                  <a:pt x="2002238" y="1283152"/>
                  <a:pt x="1994068" y="1287042"/>
                  <a:pt x="1986287" y="1292002"/>
                </a:cubicBezTo>
                <a:cubicBezTo>
                  <a:pt x="1964013" y="1262629"/>
                  <a:pt x="1970335" y="1242980"/>
                  <a:pt x="1969751" y="1237631"/>
                </a:cubicBezTo>
                <a:cubicBezTo>
                  <a:pt x="1969265" y="1231892"/>
                  <a:pt x="1951855" y="1236463"/>
                  <a:pt x="1943782" y="1230141"/>
                </a:cubicBezTo>
                <a:cubicBezTo>
                  <a:pt x="1941739" y="1228560"/>
                  <a:pt x="1939344" y="1229180"/>
                  <a:pt x="1936854" y="1231190"/>
                </a:cubicBezTo>
                <a:lnTo>
                  <a:pt x="1936761" y="1231306"/>
                </a:lnTo>
                <a:lnTo>
                  <a:pt x="1943393" y="1230336"/>
                </a:lnTo>
                <a:cubicBezTo>
                  <a:pt x="1951466" y="1236658"/>
                  <a:pt x="1968779" y="1232086"/>
                  <a:pt x="1969363" y="1237825"/>
                </a:cubicBezTo>
                <a:cubicBezTo>
                  <a:pt x="1969850" y="1243175"/>
                  <a:pt x="1963625" y="1262823"/>
                  <a:pt x="1985509" y="1291711"/>
                </a:cubicBezTo>
                <a:cubicBezTo>
                  <a:pt x="1980063" y="1295213"/>
                  <a:pt x="1974810" y="1299103"/>
                  <a:pt x="1970919" y="1302702"/>
                </a:cubicBezTo>
                <a:cubicBezTo>
                  <a:pt x="1961388" y="1311359"/>
                  <a:pt x="1952634" y="1295699"/>
                  <a:pt x="1946604" y="1301827"/>
                </a:cubicBezTo>
                <a:cubicBezTo>
                  <a:pt x="1940573" y="1307857"/>
                  <a:pt x="1939211" y="1316125"/>
                  <a:pt x="1932304" y="1316125"/>
                </a:cubicBezTo>
                <a:cubicBezTo>
                  <a:pt x="1925399" y="1316125"/>
                  <a:pt x="1929290" y="1321280"/>
                  <a:pt x="1921022" y="1323030"/>
                </a:cubicBezTo>
                <a:cubicBezTo>
                  <a:pt x="1912852" y="1324782"/>
                  <a:pt x="1906335" y="1340441"/>
                  <a:pt x="1908475" y="1344332"/>
                </a:cubicBezTo>
                <a:cubicBezTo>
                  <a:pt x="1910614" y="1348222"/>
                  <a:pt x="1899331" y="1352599"/>
                  <a:pt x="1905849" y="1354351"/>
                </a:cubicBezTo>
                <a:cubicBezTo>
                  <a:pt x="1912268" y="1356101"/>
                  <a:pt x="1916645" y="1366022"/>
                  <a:pt x="1911004" y="1369524"/>
                </a:cubicBezTo>
                <a:cubicBezTo>
                  <a:pt x="1905362" y="1373026"/>
                  <a:pt x="1898943" y="1373901"/>
                  <a:pt x="1894566" y="1368259"/>
                </a:cubicBezTo>
                <a:cubicBezTo>
                  <a:pt x="1890287" y="1362618"/>
                  <a:pt x="1895052" y="1376138"/>
                  <a:pt x="1885033" y="1376526"/>
                </a:cubicBezTo>
                <a:cubicBezTo>
                  <a:pt x="1875112" y="1377013"/>
                  <a:pt x="1853422" y="1381780"/>
                  <a:pt x="1853422" y="1386545"/>
                </a:cubicBezTo>
                <a:cubicBezTo>
                  <a:pt x="1853422" y="1391311"/>
                  <a:pt x="1887660" y="1378959"/>
                  <a:pt x="1883380" y="1387420"/>
                </a:cubicBezTo>
                <a:cubicBezTo>
                  <a:pt x="1882116" y="1389949"/>
                  <a:pt x="1863441" y="1395591"/>
                  <a:pt x="1854784" y="1395202"/>
                </a:cubicBezTo>
                <a:cubicBezTo>
                  <a:pt x="1846128" y="1394716"/>
                  <a:pt x="1839222" y="1397828"/>
                  <a:pt x="1843987" y="1400843"/>
                </a:cubicBezTo>
                <a:cubicBezTo>
                  <a:pt x="1848753" y="1403956"/>
                  <a:pt x="1840972" y="1417378"/>
                  <a:pt x="1833580" y="1425160"/>
                </a:cubicBezTo>
                <a:cubicBezTo>
                  <a:pt x="1826188" y="1432941"/>
                  <a:pt x="1824437" y="1432066"/>
                  <a:pt x="1819671" y="1426035"/>
                </a:cubicBezTo>
                <a:cubicBezTo>
                  <a:pt x="1814905" y="1420005"/>
                  <a:pt x="1814418" y="1433039"/>
                  <a:pt x="1818795" y="1434303"/>
                </a:cubicBezTo>
                <a:cubicBezTo>
                  <a:pt x="1823172" y="1435568"/>
                  <a:pt x="1822297" y="1446850"/>
                  <a:pt x="1815780" y="1459883"/>
                </a:cubicBezTo>
                <a:cubicBezTo>
                  <a:pt x="1809264" y="1472918"/>
                  <a:pt x="1804984" y="1475543"/>
                  <a:pt x="1807124" y="1465525"/>
                </a:cubicBezTo>
                <a:cubicBezTo>
                  <a:pt x="1809361" y="1455507"/>
                  <a:pt x="1807610" y="1448601"/>
                  <a:pt x="1801968" y="1442084"/>
                </a:cubicBezTo>
                <a:cubicBezTo>
                  <a:pt x="1796328" y="1435568"/>
                  <a:pt x="1800705" y="1427786"/>
                  <a:pt x="1803720" y="1423020"/>
                </a:cubicBezTo>
                <a:cubicBezTo>
                  <a:pt x="1806735" y="1418254"/>
                  <a:pt x="1799342" y="1418254"/>
                  <a:pt x="1797203" y="1423020"/>
                </a:cubicBezTo>
                <a:cubicBezTo>
                  <a:pt x="1795063" y="1427786"/>
                  <a:pt x="1798564" y="1447726"/>
                  <a:pt x="1794188" y="1448601"/>
                </a:cubicBezTo>
                <a:cubicBezTo>
                  <a:pt x="1789907" y="1449476"/>
                  <a:pt x="1780765" y="1451616"/>
                  <a:pt x="1786405" y="1455507"/>
                </a:cubicBezTo>
                <a:cubicBezTo>
                  <a:pt x="1792047" y="1459397"/>
                  <a:pt x="1803720" y="1467179"/>
                  <a:pt x="1798953" y="1471945"/>
                </a:cubicBezTo>
                <a:cubicBezTo>
                  <a:pt x="1794090" y="1476711"/>
                  <a:pt x="1791561" y="1480602"/>
                  <a:pt x="1799342" y="1481477"/>
                </a:cubicBezTo>
                <a:cubicBezTo>
                  <a:pt x="1807124" y="1482352"/>
                  <a:pt x="1811890" y="1492760"/>
                  <a:pt x="1806249" y="1494900"/>
                </a:cubicBezTo>
                <a:cubicBezTo>
                  <a:pt x="1800607" y="1497039"/>
                  <a:pt x="1802747" y="1501027"/>
                  <a:pt x="1812278" y="1501416"/>
                </a:cubicBezTo>
                <a:cubicBezTo>
                  <a:pt x="1821811" y="1501806"/>
                  <a:pt x="1811890" y="1510073"/>
                  <a:pt x="1807513" y="1513088"/>
                </a:cubicBezTo>
                <a:cubicBezTo>
                  <a:pt x="1803233" y="1516104"/>
                  <a:pt x="1796230" y="1515715"/>
                  <a:pt x="1794090" y="1512213"/>
                </a:cubicBezTo>
                <a:cubicBezTo>
                  <a:pt x="1791951" y="1508712"/>
                  <a:pt x="1786309" y="1513866"/>
                  <a:pt x="1789324" y="1519119"/>
                </a:cubicBezTo>
                <a:cubicBezTo>
                  <a:pt x="1792339" y="1524371"/>
                  <a:pt x="1798857" y="1530402"/>
                  <a:pt x="1787573" y="1532152"/>
                </a:cubicBezTo>
                <a:cubicBezTo>
                  <a:pt x="1776290" y="1533904"/>
                  <a:pt x="1767634" y="1540809"/>
                  <a:pt x="1766759" y="1546450"/>
                </a:cubicBezTo>
                <a:cubicBezTo>
                  <a:pt x="1765882" y="1552092"/>
                  <a:pt x="1760338" y="1550827"/>
                  <a:pt x="1755086" y="1550827"/>
                </a:cubicBezTo>
                <a:cubicBezTo>
                  <a:pt x="1749834" y="1550827"/>
                  <a:pt x="1740788" y="1559484"/>
                  <a:pt x="1739038" y="1566390"/>
                </a:cubicBezTo>
                <a:cubicBezTo>
                  <a:pt x="1737286" y="1573394"/>
                  <a:pt x="1729117" y="1569892"/>
                  <a:pt x="1721725" y="1576409"/>
                </a:cubicBezTo>
                <a:cubicBezTo>
                  <a:pt x="1714429" y="1582925"/>
                  <a:pt x="1699159" y="1604129"/>
                  <a:pt x="1698770" y="1617163"/>
                </a:cubicBezTo>
                <a:cubicBezTo>
                  <a:pt x="1698283" y="1630099"/>
                  <a:pt x="1702660" y="1646149"/>
                  <a:pt x="1709566" y="1655291"/>
                </a:cubicBezTo>
                <a:cubicBezTo>
                  <a:pt x="1716473" y="1664434"/>
                  <a:pt x="1709566" y="1666185"/>
                  <a:pt x="1715208" y="1673966"/>
                </a:cubicBezTo>
                <a:cubicBezTo>
                  <a:pt x="1720752" y="1681845"/>
                  <a:pt x="1726879" y="1706550"/>
                  <a:pt x="1726004" y="1713456"/>
                </a:cubicBezTo>
                <a:cubicBezTo>
                  <a:pt x="1725129" y="1720362"/>
                  <a:pt x="1718223" y="1729019"/>
                  <a:pt x="1717348" y="1736412"/>
                </a:cubicBezTo>
                <a:cubicBezTo>
                  <a:pt x="1716473" y="1743804"/>
                  <a:pt x="1703439" y="1738162"/>
                  <a:pt x="1702563" y="1733785"/>
                </a:cubicBezTo>
                <a:cubicBezTo>
                  <a:pt x="1701688" y="1729408"/>
                  <a:pt x="1696046" y="1718612"/>
                  <a:pt x="1689141" y="1716860"/>
                </a:cubicBezTo>
                <a:cubicBezTo>
                  <a:pt x="1682235" y="1715110"/>
                  <a:pt x="1690016" y="1702466"/>
                  <a:pt x="1681360" y="1696435"/>
                </a:cubicBezTo>
                <a:cubicBezTo>
                  <a:pt x="1672702" y="1690307"/>
                  <a:pt x="1676981" y="1682526"/>
                  <a:pt x="1673091" y="1676884"/>
                </a:cubicBezTo>
                <a:cubicBezTo>
                  <a:pt x="1669200" y="1671340"/>
                  <a:pt x="1680094" y="1662197"/>
                  <a:pt x="1672702" y="1654805"/>
                </a:cubicBezTo>
                <a:cubicBezTo>
                  <a:pt x="1665310" y="1647413"/>
                  <a:pt x="1659183" y="1639242"/>
                  <a:pt x="1653152" y="1633115"/>
                </a:cubicBezTo>
                <a:cubicBezTo>
                  <a:pt x="1647122" y="1627084"/>
                  <a:pt x="1641480" y="1633601"/>
                  <a:pt x="1634964" y="1639242"/>
                </a:cubicBezTo>
                <a:cubicBezTo>
                  <a:pt x="1628447" y="1644884"/>
                  <a:pt x="1622416" y="1642355"/>
                  <a:pt x="1621541" y="1637103"/>
                </a:cubicBezTo>
                <a:cubicBezTo>
                  <a:pt x="1620664" y="1631850"/>
                  <a:pt x="1612495" y="1624069"/>
                  <a:pt x="1603351" y="1624069"/>
                </a:cubicBezTo>
                <a:cubicBezTo>
                  <a:pt x="1594306" y="1624069"/>
                  <a:pt x="1577382" y="1632336"/>
                  <a:pt x="1577382" y="1627084"/>
                </a:cubicBezTo>
                <a:cubicBezTo>
                  <a:pt x="1577382" y="1621928"/>
                  <a:pt x="1573492" y="1615801"/>
                  <a:pt x="1569601" y="1621928"/>
                </a:cubicBezTo>
                <a:cubicBezTo>
                  <a:pt x="1565710" y="1627959"/>
                  <a:pt x="1566099" y="1625334"/>
                  <a:pt x="1555692" y="1624944"/>
                </a:cubicBezTo>
                <a:cubicBezTo>
                  <a:pt x="1545284" y="1624457"/>
                  <a:pt x="1533515" y="1629711"/>
                  <a:pt x="1538767" y="1633601"/>
                </a:cubicBezTo>
                <a:cubicBezTo>
                  <a:pt x="1543922" y="1637491"/>
                  <a:pt x="1536627" y="1639632"/>
                  <a:pt x="1542657" y="1644397"/>
                </a:cubicBezTo>
                <a:cubicBezTo>
                  <a:pt x="1548785" y="1649163"/>
                  <a:pt x="1555303" y="1655291"/>
                  <a:pt x="1547034" y="1654416"/>
                </a:cubicBezTo>
                <a:cubicBezTo>
                  <a:pt x="1538865" y="1653540"/>
                  <a:pt x="1530111" y="1637005"/>
                  <a:pt x="1529721" y="1642257"/>
                </a:cubicBezTo>
                <a:cubicBezTo>
                  <a:pt x="1529332" y="1647413"/>
                  <a:pt x="1529332" y="1649553"/>
                  <a:pt x="1521065" y="1649163"/>
                </a:cubicBezTo>
                <a:cubicBezTo>
                  <a:pt x="1512894" y="1648774"/>
                  <a:pt x="1510269" y="1650428"/>
                  <a:pt x="1504627" y="1644397"/>
                </a:cubicBezTo>
                <a:cubicBezTo>
                  <a:pt x="1498986" y="1638367"/>
                  <a:pt x="1492468" y="1632336"/>
                  <a:pt x="1491594" y="1638367"/>
                </a:cubicBezTo>
                <a:cubicBezTo>
                  <a:pt x="1490717" y="1644495"/>
                  <a:pt x="1479434" y="1643230"/>
                  <a:pt x="1475544" y="1637978"/>
                </a:cubicBezTo>
                <a:cubicBezTo>
                  <a:pt x="1471653" y="1632822"/>
                  <a:pt x="1466401" y="1631947"/>
                  <a:pt x="1466012" y="1635838"/>
                </a:cubicBezTo>
                <a:cubicBezTo>
                  <a:pt x="1465525" y="1639728"/>
                  <a:pt x="1461246" y="1636713"/>
                  <a:pt x="1455994" y="1634963"/>
                </a:cubicBezTo>
                <a:cubicBezTo>
                  <a:pt x="1450741" y="1633212"/>
                  <a:pt x="1452104" y="1644495"/>
                  <a:pt x="1443835" y="1642744"/>
                </a:cubicBezTo>
                <a:cubicBezTo>
                  <a:pt x="1435568" y="1640993"/>
                  <a:pt x="1433428" y="1641868"/>
                  <a:pt x="1434304" y="1646634"/>
                </a:cubicBezTo>
                <a:cubicBezTo>
                  <a:pt x="1435179" y="1651401"/>
                  <a:pt x="1422145" y="1663559"/>
                  <a:pt x="1415239" y="1662684"/>
                </a:cubicBezTo>
                <a:cubicBezTo>
                  <a:pt x="1408333" y="1661808"/>
                  <a:pt x="1403568" y="1661808"/>
                  <a:pt x="1403568" y="1667060"/>
                </a:cubicBezTo>
                <a:cubicBezTo>
                  <a:pt x="1403568" y="1672313"/>
                  <a:pt x="1394522" y="1675717"/>
                  <a:pt x="1389269" y="1679218"/>
                </a:cubicBezTo>
                <a:cubicBezTo>
                  <a:pt x="1384114" y="1682720"/>
                  <a:pt x="1395300" y="1689626"/>
                  <a:pt x="1384503" y="1697893"/>
                </a:cubicBezTo>
                <a:cubicBezTo>
                  <a:pt x="1375068" y="1704995"/>
                  <a:pt x="1391020" y="1707620"/>
                  <a:pt x="1390145" y="1723085"/>
                </a:cubicBezTo>
                <a:cubicBezTo>
                  <a:pt x="1387129" y="1721237"/>
                  <a:pt x="1384212" y="1719973"/>
                  <a:pt x="1381974" y="1720070"/>
                </a:cubicBezTo>
                <a:cubicBezTo>
                  <a:pt x="1374581" y="1720556"/>
                  <a:pt x="1357853" y="1710343"/>
                  <a:pt x="1354643" y="1710343"/>
                </a:cubicBezTo>
                <a:cubicBezTo>
                  <a:pt x="1351433" y="1710343"/>
                  <a:pt x="1351920" y="1702466"/>
                  <a:pt x="1349099" y="1698283"/>
                </a:cubicBezTo>
                <a:cubicBezTo>
                  <a:pt x="1346278" y="1694197"/>
                  <a:pt x="1348125" y="1686318"/>
                  <a:pt x="1344430" y="1683499"/>
                </a:cubicBezTo>
                <a:cubicBezTo>
                  <a:pt x="1340733" y="1680775"/>
                  <a:pt x="1329645" y="1670076"/>
                  <a:pt x="1325949" y="1657139"/>
                </a:cubicBezTo>
                <a:cubicBezTo>
                  <a:pt x="1322253" y="1644105"/>
                  <a:pt x="1299590" y="1637686"/>
                  <a:pt x="1291226" y="1637199"/>
                </a:cubicBezTo>
                <a:cubicBezTo>
                  <a:pt x="1282860" y="1636713"/>
                  <a:pt x="1278289" y="1654416"/>
                  <a:pt x="1275955" y="1655291"/>
                </a:cubicBezTo>
                <a:cubicBezTo>
                  <a:pt x="1273717" y="1656264"/>
                  <a:pt x="1257960" y="1646051"/>
                  <a:pt x="1253292" y="1643716"/>
                </a:cubicBezTo>
                <a:cubicBezTo>
                  <a:pt x="1248720" y="1641382"/>
                  <a:pt x="1246386" y="1636713"/>
                  <a:pt x="1246386" y="1631169"/>
                </a:cubicBezTo>
                <a:cubicBezTo>
                  <a:pt x="1246386" y="1625625"/>
                  <a:pt x="1236659" y="1616774"/>
                  <a:pt x="1233838" y="1615899"/>
                </a:cubicBezTo>
                <a:cubicBezTo>
                  <a:pt x="1231017" y="1614926"/>
                  <a:pt x="1211565" y="1595959"/>
                  <a:pt x="1211565" y="1595959"/>
                </a:cubicBezTo>
                <a:lnTo>
                  <a:pt x="1181023" y="1595959"/>
                </a:lnTo>
                <a:lnTo>
                  <a:pt x="1174506" y="1604324"/>
                </a:lnTo>
                <a:lnTo>
                  <a:pt x="1118870" y="1604811"/>
                </a:lnTo>
                <a:cubicBezTo>
                  <a:pt x="1118870" y="1604811"/>
                  <a:pt x="1076268" y="1589053"/>
                  <a:pt x="1068389" y="1587205"/>
                </a:cubicBezTo>
                <a:cubicBezTo>
                  <a:pt x="1060510" y="1585357"/>
                  <a:pt x="1046601" y="1575630"/>
                  <a:pt x="1046601" y="1575630"/>
                </a:cubicBezTo>
                <a:lnTo>
                  <a:pt x="1001664" y="1581563"/>
                </a:lnTo>
                <a:cubicBezTo>
                  <a:pt x="999622" y="1577186"/>
                  <a:pt x="998357" y="1573101"/>
                  <a:pt x="997287" y="1569211"/>
                </a:cubicBezTo>
                <a:cubicBezTo>
                  <a:pt x="995147" y="1560944"/>
                  <a:pt x="984740" y="1548785"/>
                  <a:pt x="979098" y="1547521"/>
                </a:cubicBezTo>
                <a:cubicBezTo>
                  <a:pt x="973457" y="1546159"/>
                  <a:pt x="970928" y="1549271"/>
                  <a:pt x="962661" y="1544019"/>
                </a:cubicBezTo>
                <a:cubicBezTo>
                  <a:pt x="954393" y="1538767"/>
                  <a:pt x="946611" y="1534000"/>
                  <a:pt x="938344" y="1534000"/>
                </a:cubicBezTo>
                <a:cubicBezTo>
                  <a:pt x="930076" y="1534000"/>
                  <a:pt x="939609" y="1525733"/>
                  <a:pt x="928325" y="1515812"/>
                </a:cubicBezTo>
                <a:cubicBezTo>
                  <a:pt x="917042" y="1505891"/>
                  <a:pt x="907900" y="1498110"/>
                  <a:pt x="907900" y="1493733"/>
                </a:cubicBezTo>
                <a:cubicBezTo>
                  <a:pt x="907900" y="1489356"/>
                  <a:pt x="912179" y="1481574"/>
                  <a:pt x="905274" y="1478558"/>
                </a:cubicBezTo>
                <a:cubicBezTo>
                  <a:pt x="898367" y="1475543"/>
                  <a:pt x="898367" y="1474181"/>
                  <a:pt x="897493" y="1466401"/>
                </a:cubicBezTo>
                <a:cubicBezTo>
                  <a:pt x="896617" y="1458522"/>
                  <a:pt x="892240" y="1463289"/>
                  <a:pt x="887474" y="1455507"/>
                </a:cubicBezTo>
                <a:cubicBezTo>
                  <a:pt x="882708" y="1447726"/>
                  <a:pt x="877942" y="1441598"/>
                  <a:pt x="872689" y="1438583"/>
                </a:cubicBezTo>
                <a:cubicBezTo>
                  <a:pt x="867535" y="1435568"/>
                  <a:pt x="871426" y="1421270"/>
                  <a:pt x="866660" y="1413001"/>
                </a:cubicBezTo>
                <a:cubicBezTo>
                  <a:pt x="861893" y="1404734"/>
                  <a:pt x="861504" y="1398314"/>
                  <a:pt x="864519" y="1387420"/>
                </a:cubicBezTo>
                <a:cubicBezTo>
                  <a:pt x="867535" y="1376624"/>
                  <a:pt x="863644" y="1364466"/>
                  <a:pt x="858002" y="1355809"/>
                </a:cubicBezTo>
                <a:cubicBezTo>
                  <a:pt x="852361" y="1347153"/>
                  <a:pt x="861893" y="1333730"/>
                  <a:pt x="863158" y="1325463"/>
                </a:cubicBezTo>
                <a:cubicBezTo>
                  <a:pt x="864422" y="1317194"/>
                  <a:pt x="864033" y="1290349"/>
                  <a:pt x="866173" y="1277315"/>
                </a:cubicBezTo>
                <a:cubicBezTo>
                  <a:pt x="868312" y="1264282"/>
                  <a:pt x="864033" y="1258640"/>
                  <a:pt x="870064" y="1259515"/>
                </a:cubicBezTo>
                <a:cubicBezTo>
                  <a:pt x="876094" y="1260391"/>
                  <a:pt x="876580" y="1256500"/>
                  <a:pt x="870064" y="1252999"/>
                </a:cubicBezTo>
                <a:cubicBezTo>
                  <a:pt x="863546" y="1249594"/>
                  <a:pt x="868312" y="1243953"/>
                  <a:pt x="861407" y="1234810"/>
                </a:cubicBezTo>
                <a:cubicBezTo>
                  <a:pt x="854404" y="1225764"/>
                  <a:pt x="851778" y="1214092"/>
                  <a:pt x="851388" y="1208840"/>
                </a:cubicBezTo>
                <a:lnTo>
                  <a:pt x="851060" y="1207529"/>
                </a:lnTo>
                <a:lnTo>
                  <a:pt x="842439" y="1196585"/>
                </a:lnTo>
                <a:cubicBezTo>
                  <a:pt x="842439" y="1192596"/>
                  <a:pt x="835437" y="1196098"/>
                  <a:pt x="832421" y="1192208"/>
                </a:cubicBezTo>
                <a:cubicBezTo>
                  <a:pt x="829406" y="1188220"/>
                  <a:pt x="828045" y="1181314"/>
                  <a:pt x="822014" y="1181314"/>
                </a:cubicBezTo>
                <a:cubicBezTo>
                  <a:pt x="815886" y="1181314"/>
                  <a:pt x="814232" y="1173046"/>
                  <a:pt x="808980" y="1172657"/>
                </a:cubicBezTo>
                <a:cubicBezTo>
                  <a:pt x="803825" y="1172268"/>
                  <a:pt x="800712" y="1161374"/>
                  <a:pt x="795557" y="1162249"/>
                </a:cubicBezTo>
                <a:cubicBezTo>
                  <a:pt x="790305" y="1163125"/>
                  <a:pt x="786026" y="1160596"/>
                  <a:pt x="786414" y="1156219"/>
                </a:cubicBezTo>
                <a:cubicBezTo>
                  <a:pt x="786901" y="1151841"/>
                  <a:pt x="774353" y="1150966"/>
                  <a:pt x="780384" y="1147076"/>
                </a:cubicBezTo>
                <a:cubicBezTo>
                  <a:pt x="783448" y="1145131"/>
                  <a:pt x="786390" y="1144255"/>
                  <a:pt x="789649" y="1144681"/>
                </a:cubicBezTo>
                <a:cubicBezTo>
                  <a:pt x="792907" y="1145106"/>
                  <a:pt x="796481" y="1146833"/>
                  <a:pt x="800810" y="1150091"/>
                </a:cubicBezTo>
                <a:cubicBezTo>
                  <a:pt x="809467" y="1156608"/>
                  <a:pt x="818998" y="1156122"/>
                  <a:pt x="826391" y="1155733"/>
                </a:cubicBezTo>
                <a:cubicBezTo>
                  <a:pt x="833685" y="1155343"/>
                  <a:pt x="847206" y="1175672"/>
                  <a:pt x="849345" y="1181314"/>
                </a:cubicBezTo>
                <a:cubicBezTo>
                  <a:pt x="851485" y="1186955"/>
                  <a:pt x="866269" y="1185593"/>
                  <a:pt x="871912" y="1191721"/>
                </a:cubicBezTo>
                <a:cubicBezTo>
                  <a:pt x="877552" y="1197752"/>
                  <a:pt x="887085" y="1193860"/>
                  <a:pt x="884069" y="1199600"/>
                </a:cubicBezTo>
                <a:lnTo>
                  <a:pt x="882046" y="1207599"/>
                </a:lnTo>
                <a:lnTo>
                  <a:pt x="885723" y="1214481"/>
                </a:lnTo>
                <a:cubicBezTo>
                  <a:pt x="890489" y="1214481"/>
                  <a:pt x="893116" y="1224013"/>
                  <a:pt x="888350" y="1226640"/>
                </a:cubicBezTo>
                <a:cubicBezTo>
                  <a:pt x="883583" y="1229265"/>
                  <a:pt x="884458" y="1236658"/>
                  <a:pt x="890975" y="1236658"/>
                </a:cubicBezTo>
                <a:cubicBezTo>
                  <a:pt x="897395" y="1236658"/>
                  <a:pt x="899146" y="1224986"/>
                  <a:pt x="897006" y="1216719"/>
                </a:cubicBezTo>
                <a:cubicBezTo>
                  <a:pt x="894769" y="1208450"/>
                  <a:pt x="900021" y="1203198"/>
                  <a:pt x="893504" y="1196292"/>
                </a:cubicBezTo>
                <a:cubicBezTo>
                  <a:pt x="892824" y="1195514"/>
                  <a:pt x="892143" y="1194639"/>
                  <a:pt x="891559" y="1193764"/>
                </a:cubicBezTo>
                <a:lnTo>
                  <a:pt x="891899" y="1193762"/>
                </a:lnTo>
                <a:lnTo>
                  <a:pt x="885443" y="1180706"/>
                </a:lnTo>
                <a:cubicBezTo>
                  <a:pt x="883291" y="1176742"/>
                  <a:pt x="880811" y="1174116"/>
                  <a:pt x="876969" y="1175575"/>
                </a:cubicBezTo>
                <a:cubicBezTo>
                  <a:pt x="873565" y="1176839"/>
                  <a:pt x="870550" y="1169545"/>
                  <a:pt x="865297" y="1169933"/>
                </a:cubicBezTo>
                <a:cubicBezTo>
                  <a:pt x="860045" y="1170420"/>
                  <a:pt x="851388" y="1173824"/>
                  <a:pt x="850512" y="1167793"/>
                </a:cubicBezTo>
                <a:cubicBezTo>
                  <a:pt x="849637" y="1161764"/>
                  <a:pt x="847012" y="1153106"/>
                  <a:pt x="843120" y="1156122"/>
                </a:cubicBezTo>
                <a:cubicBezTo>
                  <a:pt x="839230" y="1159137"/>
                  <a:pt x="828822" y="1155635"/>
                  <a:pt x="826197" y="1150870"/>
                </a:cubicBezTo>
                <a:cubicBezTo>
                  <a:pt x="823570" y="1146103"/>
                  <a:pt x="818414" y="1140851"/>
                  <a:pt x="812774" y="1142601"/>
                </a:cubicBezTo>
                <a:cubicBezTo>
                  <a:pt x="807132" y="1144353"/>
                  <a:pt x="791958" y="1138711"/>
                  <a:pt x="791958" y="1134820"/>
                </a:cubicBezTo>
                <a:cubicBezTo>
                  <a:pt x="791958" y="1130930"/>
                  <a:pt x="792347" y="1124899"/>
                  <a:pt x="787581" y="1124413"/>
                </a:cubicBezTo>
                <a:cubicBezTo>
                  <a:pt x="782816" y="1124024"/>
                  <a:pt x="781940" y="1112741"/>
                  <a:pt x="788457" y="1112741"/>
                </a:cubicBezTo>
                <a:cubicBezTo>
                  <a:pt x="794974" y="1112741"/>
                  <a:pt x="791083" y="1106224"/>
                  <a:pt x="787193" y="1104084"/>
                </a:cubicBezTo>
                <a:cubicBezTo>
                  <a:pt x="783303" y="1101847"/>
                  <a:pt x="775034" y="1089299"/>
                  <a:pt x="771143" y="1094066"/>
                </a:cubicBezTo>
                <a:cubicBezTo>
                  <a:pt x="767253" y="1098832"/>
                  <a:pt x="758986" y="1094066"/>
                  <a:pt x="762876" y="1087549"/>
                </a:cubicBezTo>
                <a:cubicBezTo>
                  <a:pt x="766766" y="1081032"/>
                  <a:pt x="763265" y="1072376"/>
                  <a:pt x="758499" y="1076266"/>
                </a:cubicBezTo>
                <a:cubicBezTo>
                  <a:pt x="753733" y="1080157"/>
                  <a:pt x="745952" y="1081907"/>
                  <a:pt x="741575" y="1077142"/>
                </a:cubicBezTo>
                <a:cubicBezTo>
                  <a:pt x="737197" y="1072376"/>
                  <a:pt x="742450" y="1066248"/>
                  <a:pt x="738073" y="1062357"/>
                </a:cubicBezTo>
                <a:cubicBezTo>
                  <a:pt x="733794" y="1058467"/>
                  <a:pt x="748480" y="1058467"/>
                  <a:pt x="743326" y="1054090"/>
                </a:cubicBezTo>
                <a:lnTo>
                  <a:pt x="735256" y="1044406"/>
                </a:lnTo>
                <a:lnTo>
                  <a:pt x="734767" y="1044753"/>
                </a:lnTo>
                <a:cubicBezTo>
                  <a:pt x="734669" y="1044071"/>
                  <a:pt x="734669" y="1043293"/>
                  <a:pt x="734767" y="1042515"/>
                </a:cubicBezTo>
                <a:cubicBezTo>
                  <a:pt x="735642" y="1037360"/>
                  <a:pt x="726499" y="1046017"/>
                  <a:pt x="726499" y="1041251"/>
                </a:cubicBezTo>
                <a:cubicBezTo>
                  <a:pt x="726499" y="1036484"/>
                  <a:pt x="730000" y="1028217"/>
                  <a:pt x="724748" y="1027342"/>
                </a:cubicBezTo>
                <a:cubicBezTo>
                  <a:pt x="719496" y="1026466"/>
                  <a:pt x="719107" y="1037263"/>
                  <a:pt x="715605" y="1032107"/>
                </a:cubicBezTo>
                <a:cubicBezTo>
                  <a:pt x="712104" y="1026855"/>
                  <a:pt x="705586" y="1024715"/>
                  <a:pt x="705586" y="1028605"/>
                </a:cubicBezTo>
                <a:cubicBezTo>
                  <a:pt x="705586" y="1032594"/>
                  <a:pt x="704809" y="1042320"/>
                  <a:pt x="701210" y="1039499"/>
                </a:cubicBezTo>
                <a:cubicBezTo>
                  <a:pt x="697319" y="1036484"/>
                  <a:pt x="691677" y="1032107"/>
                  <a:pt x="690413" y="1035609"/>
                </a:cubicBezTo>
                <a:cubicBezTo>
                  <a:pt x="689148" y="1039111"/>
                  <a:pt x="691288" y="1046892"/>
                  <a:pt x="683896" y="1042126"/>
                </a:cubicBezTo>
                <a:cubicBezTo>
                  <a:pt x="676602" y="1037360"/>
                  <a:pt x="686133" y="1029190"/>
                  <a:pt x="683507" y="1023061"/>
                </a:cubicBezTo>
                <a:cubicBezTo>
                  <a:pt x="680881" y="1017032"/>
                  <a:pt x="675240" y="1008278"/>
                  <a:pt x="680881" y="1007888"/>
                </a:cubicBezTo>
                <a:cubicBezTo>
                  <a:pt x="686522" y="1007499"/>
                  <a:pt x="693040" y="1021311"/>
                  <a:pt x="697805" y="1016156"/>
                </a:cubicBezTo>
                <a:cubicBezTo>
                  <a:pt x="702571" y="1010903"/>
                  <a:pt x="707435" y="1011292"/>
                  <a:pt x="707824" y="1006138"/>
                </a:cubicBezTo>
                <a:cubicBezTo>
                  <a:pt x="708213" y="1000886"/>
                  <a:pt x="698292" y="986198"/>
                  <a:pt x="692650" y="986587"/>
                </a:cubicBezTo>
                <a:cubicBezTo>
                  <a:pt x="687009" y="987073"/>
                  <a:pt x="686231" y="997092"/>
                  <a:pt x="692261" y="997481"/>
                </a:cubicBezTo>
                <a:cubicBezTo>
                  <a:pt x="698292" y="997870"/>
                  <a:pt x="703932" y="1005263"/>
                  <a:pt x="700042" y="1007013"/>
                </a:cubicBezTo>
                <a:cubicBezTo>
                  <a:pt x="696151" y="1008763"/>
                  <a:pt x="685744" y="1000886"/>
                  <a:pt x="683604" y="993979"/>
                </a:cubicBezTo>
                <a:cubicBezTo>
                  <a:pt x="681465" y="987073"/>
                  <a:pt x="673197" y="1003998"/>
                  <a:pt x="671058" y="996605"/>
                </a:cubicBezTo>
                <a:cubicBezTo>
                  <a:pt x="668917" y="989213"/>
                  <a:pt x="666777" y="1003900"/>
                  <a:pt x="663276" y="1003511"/>
                </a:cubicBezTo>
                <a:cubicBezTo>
                  <a:pt x="659871" y="1003025"/>
                  <a:pt x="658509" y="985711"/>
                  <a:pt x="661136" y="983086"/>
                </a:cubicBezTo>
                <a:cubicBezTo>
                  <a:pt x="663665" y="980459"/>
                  <a:pt x="671932" y="982599"/>
                  <a:pt x="671932" y="977833"/>
                </a:cubicBezTo>
                <a:cubicBezTo>
                  <a:pt x="671932" y="973067"/>
                  <a:pt x="681075" y="973553"/>
                  <a:pt x="678450" y="964411"/>
                </a:cubicBezTo>
                <a:cubicBezTo>
                  <a:pt x="675921" y="955365"/>
                  <a:pt x="668917" y="945735"/>
                  <a:pt x="666777" y="950988"/>
                </a:cubicBezTo>
                <a:cubicBezTo>
                  <a:pt x="664540" y="956240"/>
                  <a:pt x="673197" y="966161"/>
                  <a:pt x="667167" y="969663"/>
                </a:cubicBezTo>
                <a:cubicBezTo>
                  <a:pt x="661136" y="973165"/>
                  <a:pt x="658121" y="979194"/>
                  <a:pt x="655494" y="976180"/>
                </a:cubicBezTo>
                <a:cubicBezTo>
                  <a:pt x="652869" y="973165"/>
                  <a:pt x="658121" y="964021"/>
                  <a:pt x="652869" y="962271"/>
                </a:cubicBezTo>
                <a:cubicBezTo>
                  <a:pt x="647713" y="960519"/>
                  <a:pt x="645963" y="969177"/>
                  <a:pt x="649853" y="975304"/>
                </a:cubicBezTo>
                <a:cubicBezTo>
                  <a:pt x="653744" y="981334"/>
                  <a:pt x="655105" y="994757"/>
                  <a:pt x="651604" y="996508"/>
                </a:cubicBezTo>
                <a:cubicBezTo>
                  <a:pt x="648102" y="998259"/>
                  <a:pt x="648394" y="986976"/>
                  <a:pt x="642461" y="985225"/>
                </a:cubicBezTo>
                <a:cubicBezTo>
                  <a:pt x="638181" y="983961"/>
                  <a:pt x="643337" y="973067"/>
                  <a:pt x="636431" y="971803"/>
                </a:cubicBezTo>
                <a:cubicBezTo>
                  <a:pt x="629525" y="970538"/>
                  <a:pt x="619992" y="958769"/>
                  <a:pt x="620381" y="952738"/>
                </a:cubicBezTo>
                <a:cubicBezTo>
                  <a:pt x="620771" y="946611"/>
                  <a:pt x="635069" y="944860"/>
                  <a:pt x="633804" y="949237"/>
                </a:cubicBezTo>
                <a:cubicBezTo>
                  <a:pt x="632442" y="953517"/>
                  <a:pt x="645477" y="960033"/>
                  <a:pt x="648102" y="952252"/>
                </a:cubicBezTo>
                <a:cubicBezTo>
                  <a:pt x="650729" y="944471"/>
                  <a:pt x="650729" y="932702"/>
                  <a:pt x="646838" y="926671"/>
                </a:cubicBezTo>
                <a:cubicBezTo>
                  <a:pt x="642948" y="920544"/>
                  <a:pt x="635166" y="911887"/>
                  <a:pt x="639057" y="924921"/>
                </a:cubicBezTo>
                <a:cubicBezTo>
                  <a:pt x="642948" y="937857"/>
                  <a:pt x="645963" y="949140"/>
                  <a:pt x="637306" y="941358"/>
                </a:cubicBezTo>
                <a:cubicBezTo>
                  <a:pt x="628552" y="933479"/>
                  <a:pt x="632442" y="940872"/>
                  <a:pt x="621646" y="933091"/>
                </a:cubicBezTo>
                <a:cubicBezTo>
                  <a:pt x="610752" y="925310"/>
                  <a:pt x="624272" y="949529"/>
                  <a:pt x="610363" y="942623"/>
                </a:cubicBezTo>
                <a:cubicBezTo>
                  <a:pt x="596552" y="935619"/>
                  <a:pt x="593050" y="929589"/>
                  <a:pt x="587408" y="923948"/>
                </a:cubicBezTo>
                <a:cubicBezTo>
                  <a:pt x="581767" y="918306"/>
                  <a:pt x="569706" y="914804"/>
                  <a:pt x="564454" y="912665"/>
                </a:cubicBezTo>
                <a:cubicBezTo>
                  <a:pt x="559299" y="910525"/>
                  <a:pt x="551031" y="910136"/>
                  <a:pt x="554922" y="905759"/>
                </a:cubicBezTo>
                <a:cubicBezTo>
                  <a:pt x="558812" y="901381"/>
                  <a:pt x="565718" y="899242"/>
                  <a:pt x="558812" y="893600"/>
                </a:cubicBezTo>
                <a:cubicBezTo>
                  <a:pt x="551906" y="887960"/>
                  <a:pt x="548405" y="904008"/>
                  <a:pt x="534982" y="901381"/>
                </a:cubicBezTo>
                <a:cubicBezTo>
                  <a:pt x="521559" y="898853"/>
                  <a:pt x="523699" y="889321"/>
                  <a:pt x="517669" y="889710"/>
                </a:cubicBezTo>
                <a:cubicBezTo>
                  <a:pt x="511638" y="890099"/>
                  <a:pt x="488197" y="893114"/>
                  <a:pt x="475163" y="890975"/>
                </a:cubicBezTo>
                <a:cubicBezTo>
                  <a:pt x="462227" y="888835"/>
                  <a:pt x="453084" y="887570"/>
                  <a:pt x="453084" y="884069"/>
                </a:cubicBezTo>
                <a:cubicBezTo>
                  <a:pt x="453084" y="880567"/>
                  <a:pt x="453084" y="875801"/>
                  <a:pt x="448707" y="880178"/>
                </a:cubicBezTo>
                <a:cubicBezTo>
                  <a:pt x="444427" y="884555"/>
                  <a:pt x="442190" y="886695"/>
                  <a:pt x="437036" y="881929"/>
                </a:cubicBezTo>
                <a:cubicBezTo>
                  <a:pt x="431782" y="877162"/>
                  <a:pt x="427017" y="880178"/>
                  <a:pt x="421375" y="884944"/>
                </a:cubicBezTo>
                <a:cubicBezTo>
                  <a:pt x="415734" y="889710"/>
                  <a:pt x="411844" y="879789"/>
                  <a:pt x="419236" y="878039"/>
                </a:cubicBezTo>
                <a:cubicBezTo>
                  <a:pt x="426628" y="876287"/>
                  <a:pt x="434798" y="877162"/>
                  <a:pt x="427892" y="871521"/>
                </a:cubicBezTo>
                <a:cubicBezTo>
                  <a:pt x="420986" y="865880"/>
                  <a:pt x="416610" y="876287"/>
                  <a:pt x="412719" y="868020"/>
                </a:cubicBezTo>
                <a:cubicBezTo>
                  <a:pt x="408829" y="859752"/>
                  <a:pt x="402798" y="865783"/>
                  <a:pt x="398421" y="862768"/>
                </a:cubicBezTo>
                <a:cubicBezTo>
                  <a:pt x="394140" y="859752"/>
                  <a:pt x="389375" y="857126"/>
                  <a:pt x="387625" y="863643"/>
                </a:cubicBezTo>
                <a:cubicBezTo>
                  <a:pt x="385873" y="870160"/>
                  <a:pt x="378092" y="864907"/>
                  <a:pt x="381107" y="873175"/>
                </a:cubicBezTo>
                <a:cubicBezTo>
                  <a:pt x="384123" y="881345"/>
                  <a:pt x="394530" y="882706"/>
                  <a:pt x="389764" y="884847"/>
                </a:cubicBezTo>
                <a:cubicBezTo>
                  <a:pt x="384998" y="886987"/>
                  <a:pt x="393266" y="893504"/>
                  <a:pt x="389375" y="894768"/>
                </a:cubicBezTo>
                <a:cubicBezTo>
                  <a:pt x="385485" y="896033"/>
                  <a:pt x="375077" y="889127"/>
                  <a:pt x="361168" y="896033"/>
                </a:cubicBezTo>
                <a:cubicBezTo>
                  <a:pt x="347258" y="903035"/>
                  <a:pt x="332571" y="917333"/>
                  <a:pt x="322553" y="917333"/>
                </a:cubicBezTo>
                <a:cubicBezTo>
                  <a:pt x="312632" y="917333"/>
                  <a:pt x="307380" y="912956"/>
                  <a:pt x="314772" y="910817"/>
                </a:cubicBezTo>
                <a:cubicBezTo>
                  <a:pt x="322068" y="908677"/>
                  <a:pt x="329459" y="903035"/>
                  <a:pt x="321678" y="902160"/>
                </a:cubicBezTo>
                <a:cubicBezTo>
                  <a:pt x="313897" y="901285"/>
                  <a:pt x="314383" y="896129"/>
                  <a:pt x="320413" y="887862"/>
                </a:cubicBezTo>
                <a:cubicBezTo>
                  <a:pt x="326444" y="879595"/>
                  <a:pt x="320413" y="877454"/>
                  <a:pt x="328194" y="870062"/>
                </a:cubicBezTo>
                <a:cubicBezTo>
                  <a:pt x="336073" y="862670"/>
                  <a:pt x="339964" y="862281"/>
                  <a:pt x="348620" y="866172"/>
                </a:cubicBezTo>
                <a:cubicBezTo>
                  <a:pt x="357375" y="870062"/>
                  <a:pt x="359904" y="859168"/>
                  <a:pt x="348231" y="858779"/>
                </a:cubicBezTo>
                <a:cubicBezTo>
                  <a:pt x="336560" y="858391"/>
                  <a:pt x="342590" y="850512"/>
                  <a:pt x="336560" y="854014"/>
                </a:cubicBezTo>
                <a:cubicBezTo>
                  <a:pt x="330431" y="857418"/>
                  <a:pt x="325277" y="865297"/>
                  <a:pt x="319635" y="865685"/>
                </a:cubicBezTo>
                <a:cubicBezTo>
                  <a:pt x="313993" y="866074"/>
                  <a:pt x="315258" y="871229"/>
                  <a:pt x="309616" y="877358"/>
                </a:cubicBezTo>
                <a:cubicBezTo>
                  <a:pt x="303975" y="883387"/>
                  <a:pt x="296972" y="884750"/>
                  <a:pt x="296583" y="891656"/>
                </a:cubicBezTo>
                <a:cubicBezTo>
                  <a:pt x="296097" y="898562"/>
                  <a:pt x="288316" y="903814"/>
                  <a:pt x="283549" y="903327"/>
                </a:cubicBezTo>
                <a:cubicBezTo>
                  <a:pt x="278784" y="902939"/>
                  <a:pt x="266236" y="914221"/>
                  <a:pt x="267501" y="917237"/>
                </a:cubicBezTo>
                <a:cubicBezTo>
                  <a:pt x="268765" y="920252"/>
                  <a:pt x="283062" y="920252"/>
                  <a:pt x="283062" y="925017"/>
                </a:cubicBezTo>
                <a:cubicBezTo>
                  <a:pt x="283062" y="929881"/>
                  <a:pt x="278686" y="934161"/>
                  <a:pt x="273045" y="935036"/>
                </a:cubicBezTo>
                <a:cubicBezTo>
                  <a:pt x="267403" y="935911"/>
                  <a:pt x="271780" y="947194"/>
                  <a:pt x="266139" y="949334"/>
                </a:cubicBezTo>
                <a:cubicBezTo>
                  <a:pt x="260497" y="951475"/>
                  <a:pt x="258747" y="948945"/>
                  <a:pt x="251355" y="954975"/>
                </a:cubicBezTo>
                <a:cubicBezTo>
                  <a:pt x="243962" y="961006"/>
                  <a:pt x="235305" y="968009"/>
                  <a:pt x="229664" y="968398"/>
                </a:cubicBezTo>
                <a:cubicBezTo>
                  <a:pt x="224023" y="968788"/>
                  <a:pt x="227136" y="977542"/>
                  <a:pt x="221882" y="978806"/>
                </a:cubicBezTo>
                <a:cubicBezTo>
                  <a:pt x="216630" y="980167"/>
                  <a:pt x="188910" y="993201"/>
                  <a:pt x="186284" y="999232"/>
                </a:cubicBezTo>
                <a:cubicBezTo>
                  <a:pt x="183755" y="1005263"/>
                  <a:pt x="186284" y="1008763"/>
                  <a:pt x="174611" y="1010903"/>
                </a:cubicBezTo>
                <a:cubicBezTo>
                  <a:pt x="162940" y="1013044"/>
                  <a:pt x="161188" y="1018199"/>
                  <a:pt x="157298" y="1017809"/>
                </a:cubicBezTo>
                <a:cubicBezTo>
                  <a:pt x="153407" y="1017420"/>
                  <a:pt x="146891" y="1016059"/>
                  <a:pt x="143000" y="1019561"/>
                </a:cubicBezTo>
                <a:cubicBezTo>
                  <a:pt x="139110" y="1023061"/>
                  <a:pt x="130454" y="1028703"/>
                  <a:pt x="126951" y="1024813"/>
                </a:cubicBezTo>
                <a:cubicBezTo>
                  <a:pt x="123547" y="1020825"/>
                  <a:pt x="120921" y="1020047"/>
                  <a:pt x="120046" y="1025201"/>
                </a:cubicBezTo>
                <a:cubicBezTo>
                  <a:pt x="119170" y="1030357"/>
                  <a:pt x="99231" y="1040375"/>
                  <a:pt x="96604" y="1037749"/>
                </a:cubicBezTo>
                <a:cubicBezTo>
                  <a:pt x="92714" y="1033859"/>
                  <a:pt x="107400" y="1026466"/>
                  <a:pt x="110902" y="1016448"/>
                </a:cubicBezTo>
                <a:cubicBezTo>
                  <a:pt x="114404" y="1006526"/>
                  <a:pt x="138623" y="1016934"/>
                  <a:pt x="141249" y="1013432"/>
                </a:cubicBezTo>
                <a:cubicBezTo>
                  <a:pt x="143875" y="1009931"/>
                  <a:pt x="162940" y="988630"/>
                  <a:pt x="174223" y="987365"/>
                </a:cubicBezTo>
                <a:cubicBezTo>
                  <a:pt x="185506" y="986101"/>
                  <a:pt x="191148" y="968301"/>
                  <a:pt x="198053" y="966550"/>
                </a:cubicBezTo>
                <a:cubicBezTo>
                  <a:pt x="204959" y="964800"/>
                  <a:pt x="195427" y="947292"/>
                  <a:pt x="204959" y="935328"/>
                </a:cubicBezTo>
                <a:cubicBezTo>
                  <a:pt x="211865" y="926671"/>
                  <a:pt x="217895" y="920154"/>
                  <a:pt x="204472" y="926185"/>
                </a:cubicBezTo>
                <a:cubicBezTo>
                  <a:pt x="191049" y="932313"/>
                  <a:pt x="183657" y="930562"/>
                  <a:pt x="183268" y="924045"/>
                </a:cubicBezTo>
                <a:cubicBezTo>
                  <a:pt x="182782" y="917529"/>
                  <a:pt x="175001" y="926282"/>
                  <a:pt x="175001" y="934063"/>
                </a:cubicBezTo>
                <a:cubicBezTo>
                  <a:pt x="175001" y="941844"/>
                  <a:pt x="171986" y="940191"/>
                  <a:pt x="162842" y="930173"/>
                </a:cubicBezTo>
                <a:cubicBezTo>
                  <a:pt x="153797" y="920252"/>
                  <a:pt x="137262" y="922002"/>
                  <a:pt x="135997" y="928033"/>
                </a:cubicBezTo>
                <a:cubicBezTo>
                  <a:pt x="134732" y="934161"/>
                  <a:pt x="113917" y="935911"/>
                  <a:pt x="114793" y="930659"/>
                </a:cubicBezTo>
                <a:cubicBezTo>
                  <a:pt x="115669" y="925406"/>
                  <a:pt x="111777" y="914610"/>
                  <a:pt x="116544" y="911108"/>
                </a:cubicBezTo>
                <a:cubicBezTo>
                  <a:pt x="121310" y="907704"/>
                  <a:pt x="114015" y="893795"/>
                  <a:pt x="108762" y="889029"/>
                </a:cubicBezTo>
                <a:cubicBezTo>
                  <a:pt x="103510" y="884264"/>
                  <a:pt x="107887" y="896908"/>
                  <a:pt x="98745" y="897297"/>
                </a:cubicBezTo>
                <a:cubicBezTo>
                  <a:pt x="89699" y="897783"/>
                  <a:pt x="81819" y="906440"/>
                  <a:pt x="75789" y="900798"/>
                </a:cubicBezTo>
                <a:cubicBezTo>
                  <a:pt x="69662" y="895156"/>
                  <a:pt x="60129" y="879595"/>
                  <a:pt x="51474" y="877843"/>
                </a:cubicBezTo>
                <a:cubicBezTo>
                  <a:pt x="42816" y="876093"/>
                  <a:pt x="61005" y="865199"/>
                  <a:pt x="52349" y="859168"/>
                </a:cubicBezTo>
                <a:cubicBezTo>
                  <a:pt x="43691" y="853138"/>
                  <a:pt x="45345" y="862670"/>
                  <a:pt x="34548" y="847497"/>
                </a:cubicBezTo>
                <a:cubicBezTo>
                  <a:pt x="23655" y="832324"/>
                  <a:pt x="40190" y="845843"/>
                  <a:pt x="44081" y="830183"/>
                </a:cubicBezTo>
                <a:cubicBezTo>
                  <a:pt x="48068" y="814620"/>
                  <a:pt x="64020" y="822402"/>
                  <a:pt x="63631" y="815885"/>
                </a:cubicBezTo>
                <a:cubicBezTo>
                  <a:pt x="63145" y="809368"/>
                  <a:pt x="61005" y="795945"/>
                  <a:pt x="71412" y="795945"/>
                </a:cubicBezTo>
                <a:cubicBezTo>
                  <a:pt x="81819" y="795945"/>
                  <a:pt x="87850" y="809368"/>
                  <a:pt x="96118" y="802851"/>
                </a:cubicBezTo>
                <a:cubicBezTo>
                  <a:pt x="104385" y="796335"/>
                  <a:pt x="101370" y="786413"/>
                  <a:pt x="106526" y="786803"/>
                </a:cubicBezTo>
                <a:cubicBezTo>
                  <a:pt x="111681" y="787192"/>
                  <a:pt x="120823" y="791957"/>
                  <a:pt x="130355" y="785051"/>
                </a:cubicBezTo>
                <a:cubicBezTo>
                  <a:pt x="139888" y="778049"/>
                  <a:pt x="133468" y="764626"/>
                  <a:pt x="128216" y="758984"/>
                </a:cubicBezTo>
                <a:cubicBezTo>
                  <a:pt x="123061" y="753343"/>
                  <a:pt x="143875" y="754705"/>
                  <a:pt x="133857" y="745561"/>
                </a:cubicBezTo>
                <a:cubicBezTo>
                  <a:pt x="123839" y="736517"/>
                  <a:pt x="104385" y="752078"/>
                  <a:pt x="99133" y="757720"/>
                </a:cubicBezTo>
                <a:cubicBezTo>
                  <a:pt x="93881" y="763361"/>
                  <a:pt x="87850" y="755580"/>
                  <a:pt x="81333" y="755580"/>
                </a:cubicBezTo>
                <a:cubicBezTo>
                  <a:pt x="74817" y="755580"/>
                  <a:pt x="50500" y="761222"/>
                  <a:pt x="39704" y="755580"/>
                </a:cubicBezTo>
                <a:cubicBezTo>
                  <a:pt x="28810" y="749938"/>
                  <a:pt x="31826" y="743422"/>
                  <a:pt x="24920" y="741282"/>
                </a:cubicBezTo>
                <a:cubicBezTo>
                  <a:pt x="18014" y="739142"/>
                  <a:pt x="37078" y="733501"/>
                  <a:pt x="28420" y="731750"/>
                </a:cubicBezTo>
                <a:cubicBezTo>
                  <a:pt x="19764" y="729999"/>
                  <a:pt x="-2412" y="726109"/>
                  <a:pt x="214" y="720467"/>
                </a:cubicBezTo>
                <a:cubicBezTo>
                  <a:pt x="2840" y="714826"/>
                  <a:pt x="17527" y="710935"/>
                  <a:pt x="26670" y="705294"/>
                </a:cubicBezTo>
                <a:cubicBezTo>
                  <a:pt x="35813" y="699652"/>
                  <a:pt x="41843" y="710060"/>
                  <a:pt x="43595" y="703542"/>
                </a:cubicBezTo>
                <a:cubicBezTo>
                  <a:pt x="45249" y="697123"/>
                  <a:pt x="40093" y="700138"/>
                  <a:pt x="54391" y="691871"/>
                </a:cubicBezTo>
                <a:cubicBezTo>
                  <a:pt x="68689" y="683604"/>
                  <a:pt x="79097" y="686619"/>
                  <a:pt x="78708" y="690996"/>
                </a:cubicBezTo>
                <a:cubicBezTo>
                  <a:pt x="78318" y="695275"/>
                  <a:pt x="71316" y="705294"/>
                  <a:pt x="78708" y="704419"/>
                </a:cubicBezTo>
                <a:cubicBezTo>
                  <a:pt x="86100" y="703542"/>
                  <a:pt x="100399" y="700528"/>
                  <a:pt x="103900" y="705294"/>
                </a:cubicBezTo>
                <a:cubicBezTo>
                  <a:pt x="107304" y="710060"/>
                  <a:pt x="111681" y="707044"/>
                  <a:pt x="120337" y="700528"/>
                </a:cubicBezTo>
                <a:cubicBezTo>
                  <a:pt x="128994" y="694011"/>
                  <a:pt x="145919" y="700042"/>
                  <a:pt x="143778" y="694011"/>
                </a:cubicBezTo>
                <a:cubicBezTo>
                  <a:pt x="141639" y="687883"/>
                  <a:pt x="130355" y="693136"/>
                  <a:pt x="122963" y="689634"/>
                </a:cubicBezTo>
                <a:cubicBezTo>
                  <a:pt x="115571" y="686132"/>
                  <a:pt x="125104" y="673975"/>
                  <a:pt x="116446" y="672710"/>
                </a:cubicBezTo>
                <a:cubicBezTo>
                  <a:pt x="107791" y="671445"/>
                  <a:pt x="85614" y="677475"/>
                  <a:pt x="83473" y="671834"/>
                </a:cubicBezTo>
                <a:cubicBezTo>
                  <a:pt x="81333" y="666193"/>
                  <a:pt x="69175" y="642752"/>
                  <a:pt x="51375" y="637985"/>
                </a:cubicBezTo>
                <a:cubicBezTo>
                  <a:pt x="33576" y="633220"/>
                  <a:pt x="26184" y="628843"/>
                  <a:pt x="29685" y="624077"/>
                </a:cubicBezTo>
                <a:cubicBezTo>
                  <a:pt x="33187" y="619310"/>
                  <a:pt x="28420" y="611918"/>
                  <a:pt x="34937" y="611918"/>
                </a:cubicBezTo>
                <a:cubicBezTo>
                  <a:pt x="41455" y="611918"/>
                  <a:pt x="72677" y="614447"/>
                  <a:pt x="84349" y="601900"/>
                </a:cubicBezTo>
                <a:cubicBezTo>
                  <a:pt x="96021" y="589353"/>
                  <a:pt x="88239" y="585364"/>
                  <a:pt x="92616" y="580987"/>
                </a:cubicBezTo>
                <a:cubicBezTo>
                  <a:pt x="96897" y="576708"/>
                  <a:pt x="111194" y="561049"/>
                  <a:pt x="115571" y="561924"/>
                </a:cubicBezTo>
                <a:cubicBezTo>
                  <a:pt x="119850" y="562799"/>
                  <a:pt x="138136" y="563285"/>
                  <a:pt x="144167" y="556768"/>
                </a:cubicBezTo>
                <a:cubicBezTo>
                  <a:pt x="150198" y="550251"/>
                  <a:pt x="152435" y="564550"/>
                  <a:pt x="158465" y="558520"/>
                </a:cubicBezTo>
                <a:cubicBezTo>
                  <a:pt x="164496" y="552489"/>
                  <a:pt x="154477" y="552878"/>
                  <a:pt x="154088" y="548112"/>
                </a:cubicBezTo>
                <a:cubicBezTo>
                  <a:pt x="153700" y="543345"/>
                  <a:pt x="164107" y="541595"/>
                  <a:pt x="172180" y="542374"/>
                </a:cubicBezTo>
                <a:cubicBezTo>
                  <a:pt x="180448" y="543249"/>
                  <a:pt x="193870" y="544124"/>
                  <a:pt x="203013" y="535857"/>
                </a:cubicBezTo>
                <a:cubicBezTo>
                  <a:pt x="212157" y="527686"/>
                  <a:pt x="219063" y="522045"/>
                  <a:pt x="223440" y="523309"/>
                </a:cubicBezTo>
                <a:cubicBezTo>
                  <a:pt x="227817" y="524670"/>
                  <a:pt x="239488" y="526811"/>
                  <a:pt x="239099" y="530701"/>
                </a:cubicBezTo>
                <a:cubicBezTo>
                  <a:pt x="238711" y="534592"/>
                  <a:pt x="227817" y="535857"/>
                  <a:pt x="231318" y="539358"/>
                </a:cubicBezTo>
                <a:cubicBezTo>
                  <a:pt x="234819" y="542762"/>
                  <a:pt x="243476" y="541984"/>
                  <a:pt x="246492" y="536732"/>
                </a:cubicBezTo>
                <a:cubicBezTo>
                  <a:pt x="249604" y="531480"/>
                  <a:pt x="256899" y="530215"/>
                  <a:pt x="256509" y="534105"/>
                </a:cubicBezTo>
                <a:cubicBezTo>
                  <a:pt x="256024" y="537997"/>
                  <a:pt x="258260" y="542762"/>
                  <a:pt x="266042" y="541887"/>
                </a:cubicBezTo>
                <a:cubicBezTo>
                  <a:pt x="273822" y="541109"/>
                  <a:pt x="295514" y="534981"/>
                  <a:pt x="299891" y="541497"/>
                </a:cubicBezTo>
                <a:cubicBezTo>
                  <a:pt x="304170" y="548014"/>
                  <a:pt x="298140" y="552391"/>
                  <a:pt x="305920" y="551516"/>
                </a:cubicBezTo>
                <a:cubicBezTo>
                  <a:pt x="313702" y="550641"/>
                  <a:pt x="312437" y="559297"/>
                  <a:pt x="318468" y="557158"/>
                </a:cubicBezTo>
                <a:cubicBezTo>
                  <a:pt x="324596" y="554920"/>
                  <a:pt x="350177" y="549279"/>
                  <a:pt x="368366" y="553656"/>
                </a:cubicBezTo>
                <a:cubicBezTo>
                  <a:pt x="386554" y="558033"/>
                  <a:pt x="395698" y="567954"/>
                  <a:pt x="409995" y="565814"/>
                </a:cubicBezTo>
                <a:cubicBezTo>
                  <a:pt x="424390" y="563674"/>
                  <a:pt x="433923" y="566689"/>
                  <a:pt x="440828" y="570191"/>
                </a:cubicBezTo>
                <a:cubicBezTo>
                  <a:pt x="447734" y="573693"/>
                  <a:pt x="467674" y="571066"/>
                  <a:pt x="477692" y="568927"/>
                </a:cubicBezTo>
                <a:cubicBezTo>
                  <a:pt x="487711" y="566787"/>
                  <a:pt x="506386" y="575443"/>
                  <a:pt x="518934" y="580210"/>
                </a:cubicBezTo>
                <a:cubicBezTo>
                  <a:pt x="521268" y="581085"/>
                  <a:pt x="524380" y="581668"/>
                  <a:pt x="527882" y="582058"/>
                </a:cubicBezTo>
                <a:lnTo>
                  <a:pt x="527882" y="881929"/>
                </a:lnTo>
                <a:cubicBezTo>
                  <a:pt x="527882" y="881929"/>
                  <a:pt x="535372" y="887570"/>
                  <a:pt x="538289" y="884069"/>
                </a:cubicBezTo>
                <a:cubicBezTo>
                  <a:pt x="541110" y="880567"/>
                  <a:pt x="546362" y="885235"/>
                  <a:pt x="556186" y="880567"/>
                </a:cubicBezTo>
                <a:cubicBezTo>
                  <a:pt x="566010" y="875898"/>
                  <a:pt x="569512" y="885820"/>
                  <a:pt x="569512" y="890391"/>
                </a:cubicBezTo>
                <a:cubicBezTo>
                  <a:pt x="569512" y="895060"/>
                  <a:pt x="583420" y="902549"/>
                  <a:pt x="589159" y="910039"/>
                </a:cubicBezTo>
                <a:cubicBezTo>
                  <a:pt x="594995" y="917529"/>
                  <a:pt x="597914" y="923948"/>
                  <a:pt x="604235" y="919862"/>
                </a:cubicBezTo>
                <a:lnTo>
                  <a:pt x="604428" y="919766"/>
                </a:lnTo>
                <a:lnTo>
                  <a:pt x="596636" y="919194"/>
                </a:lnTo>
                <a:cubicBezTo>
                  <a:pt x="594387" y="917163"/>
                  <a:pt x="592223" y="913686"/>
                  <a:pt x="589354" y="909941"/>
                </a:cubicBezTo>
                <a:cubicBezTo>
                  <a:pt x="583614" y="902452"/>
                  <a:pt x="569706" y="894962"/>
                  <a:pt x="569706" y="890293"/>
                </a:cubicBezTo>
                <a:cubicBezTo>
                  <a:pt x="569706" y="885722"/>
                  <a:pt x="566205" y="875801"/>
                  <a:pt x="556380" y="880470"/>
                </a:cubicBezTo>
                <a:cubicBezTo>
                  <a:pt x="546557" y="885139"/>
                  <a:pt x="541401" y="880470"/>
                  <a:pt x="538484" y="883972"/>
                </a:cubicBezTo>
                <a:cubicBezTo>
                  <a:pt x="535566" y="887473"/>
                  <a:pt x="528076" y="881832"/>
                  <a:pt x="528076" y="881832"/>
                </a:cubicBezTo>
                <a:lnTo>
                  <a:pt x="528076" y="582641"/>
                </a:lnTo>
                <a:cubicBezTo>
                  <a:pt x="542959" y="584197"/>
                  <a:pt x="564259" y="582057"/>
                  <a:pt x="564259" y="585559"/>
                </a:cubicBezTo>
                <a:cubicBezTo>
                  <a:pt x="564259" y="589839"/>
                  <a:pt x="594606" y="608028"/>
                  <a:pt x="609779" y="606764"/>
                </a:cubicBezTo>
                <a:cubicBezTo>
                  <a:pt x="624952" y="605401"/>
                  <a:pt x="635750" y="618047"/>
                  <a:pt x="639251" y="614545"/>
                </a:cubicBezTo>
                <a:cubicBezTo>
                  <a:pt x="642752" y="611043"/>
                  <a:pt x="638375" y="608514"/>
                  <a:pt x="631470" y="603262"/>
                </a:cubicBezTo>
                <a:cubicBezTo>
                  <a:pt x="624564" y="598107"/>
                  <a:pt x="634971" y="590714"/>
                  <a:pt x="645379" y="590714"/>
                </a:cubicBezTo>
                <a:cubicBezTo>
                  <a:pt x="655787" y="590714"/>
                  <a:pt x="658412" y="586824"/>
                  <a:pt x="658412" y="583809"/>
                </a:cubicBezTo>
                <a:cubicBezTo>
                  <a:pt x="658412" y="580793"/>
                  <a:pt x="673196" y="585559"/>
                  <a:pt x="668819" y="588186"/>
                </a:cubicBezTo>
                <a:cubicBezTo>
                  <a:pt x="664540" y="590812"/>
                  <a:pt x="670181" y="595967"/>
                  <a:pt x="673196" y="591201"/>
                </a:cubicBezTo>
                <a:cubicBezTo>
                  <a:pt x="676309" y="586435"/>
                  <a:pt x="690608" y="594216"/>
                  <a:pt x="687106" y="587310"/>
                </a:cubicBezTo>
                <a:cubicBezTo>
                  <a:pt x="683604" y="580405"/>
                  <a:pt x="697124" y="582155"/>
                  <a:pt x="708796" y="576903"/>
                </a:cubicBezTo>
                <a:cubicBezTo>
                  <a:pt x="720565" y="571747"/>
                  <a:pt x="732724" y="563966"/>
                  <a:pt x="739630" y="565230"/>
                </a:cubicBezTo>
                <a:cubicBezTo>
                  <a:pt x="746632" y="566495"/>
                  <a:pt x="756943" y="562605"/>
                  <a:pt x="756554" y="567370"/>
                </a:cubicBezTo>
                <a:cubicBezTo>
                  <a:pt x="756067" y="572136"/>
                  <a:pt x="736128" y="580405"/>
                  <a:pt x="725721" y="582155"/>
                </a:cubicBezTo>
                <a:cubicBezTo>
                  <a:pt x="715313" y="583905"/>
                  <a:pt x="695277" y="599955"/>
                  <a:pt x="687981" y="603845"/>
                </a:cubicBezTo>
                <a:cubicBezTo>
                  <a:pt x="681465" y="607347"/>
                  <a:pt x="674948" y="614350"/>
                  <a:pt x="683215" y="614739"/>
                </a:cubicBezTo>
                <a:cubicBezTo>
                  <a:pt x="691482" y="615226"/>
                  <a:pt x="697513" y="611335"/>
                  <a:pt x="696249" y="606082"/>
                </a:cubicBezTo>
                <a:cubicBezTo>
                  <a:pt x="694984" y="600928"/>
                  <a:pt x="725721" y="585268"/>
                  <a:pt x="726596" y="589645"/>
                </a:cubicBezTo>
                <a:cubicBezTo>
                  <a:pt x="727471" y="594022"/>
                  <a:pt x="734863" y="595772"/>
                  <a:pt x="745270" y="583614"/>
                </a:cubicBezTo>
                <a:cubicBezTo>
                  <a:pt x="755678" y="571455"/>
                  <a:pt x="764822" y="576222"/>
                  <a:pt x="764335" y="580599"/>
                </a:cubicBezTo>
                <a:cubicBezTo>
                  <a:pt x="763849" y="584976"/>
                  <a:pt x="779508" y="575832"/>
                  <a:pt x="778634" y="568051"/>
                </a:cubicBezTo>
                <a:cubicBezTo>
                  <a:pt x="777757" y="560270"/>
                  <a:pt x="794682" y="568441"/>
                  <a:pt x="785539" y="556769"/>
                </a:cubicBezTo>
                <a:cubicBezTo>
                  <a:pt x="776396" y="544999"/>
                  <a:pt x="786414" y="545486"/>
                  <a:pt x="797210" y="553267"/>
                </a:cubicBezTo>
                <a:cubicBezTo>
                  <a:pt x="808007" y="561049"/>
                  <a:pt x="813649" y="591395"/>
                  <a:pt x="826683" y="592270"/>
                </a:cubicBezTo>
                <a:cubicBezTo>
                  <a:pt x="839716" y="593146"/>
                  <a:pt x="846233" y="563674"/>
                  <a:pt x="853139" y="564550"/>
                </a:cubicBezTo>
                <a:cubicBezTo>
                  <a:pt x="860045" y="565426"/>
                  <a:pt x="855085" y="577292"/>
                  <a:pt x="859656" y="579724"/>
                </a:cubicBezTo>
                <a:cubicBezTo>
                  <a:pt x="863060" y="581572"/>
                  <a:pt x="849248" y="592270"/>
                  <a:pt x="858781" y="592270"/>
                </a:cubicBezTo>
                <a:cubicBezTo>
                  <a:pt x="868312" y="592270"/>
                  <a:pt x="877844" y="592660"/>
                  <a:pt x="881346" y="584003"/>
                </a:cubicBezTo>
                <a:cubicBezTo>
                  <a:pt x="884848" y="575347"/>
                  <a:pt x="913444" y="572720"/>
                  <a:pt x="925602" y="582253"/>
                </a:cubicBezTo>
                <a:cubicBezTo>
                  <a:pt x="937760" y="591784"/>
                  <a:pt x="953712" y="594897"/>
                  <a:pt x="963730" y="595286"/>
                </a:cubicBezTo>
                <a:cubicBezTo>
                  <a:pt x="974138" y="595772"/>
                  <a:pt x="976278" y="601414"/>
                  <a:pt x="992326" y="604429"/>
                </a:cubicBezTo>
                <a:cubicBezTo>
                  <a:pt x="1008376" y="607445"/>
                  <a:pt x="1021311" y="611822"/>
                  <a:pt x="1020922" y="607055"/>
                </a:cubicBezTo>
                <a:cubicBezTo>
                  <a:pt x="1020436" y="602289"/>
                  <a:pt x="1042516" y="607055"/>
                  <a:pt x="1052533" y="614837"/>
                </a:cubicBezTo>
                <a:cubicBezTo>
                  <a:pt x="1062552" y="622715"/>
                  <a:pt x="1066248" y="631274"/>
                  <a:pt x="1059926" y="629621"/>
                </a:cubicBezTo>
                <a:cubicBezTo>
                  <a:pt x="1053506" y="627870"/>
                  <a:pt x="1031816" y="638764"/>
                  <a:pt x="1037847" y="644795"/>
                </a:cubicBezTo>
                <a:cubicBezTo>
                  <a:pt x="1043877" y="650825"/>
                  <a:pt x="1077337" y="651700"/>
                  <a:pt x="1095526" y="648685"/>
                </a:cubicBezTo>
                <a:cubicBezTo>
                  <a:pt x="1113714" y="645670"/>
                  <a:pt x="1123246" y="647031"/>
                  <a:pt x="1131514" y="642654"/>
                </a:cubicBezTo>
                <a:cubicBezTo>
                  <a:pt x="1139685" y="638375"/>
                  <a:pt x="1142797" y="642266"/>
                  <a:pt x="1148827" y="647031"/>
                </a:cubicBezTo>
                <a:cubicBezTo>
                  <a:pt x="1154955" y="651797"/>
                  <a:pt x="1162736" y="645767"/>
                  <a:pt x="1161861" y="651408"/>
                </a:cubicBezTo>
                <a:cubicBezTo>
                  <a:pt x="1160985" y="657050"/>
                  <a:pt x="1165266" y="651797"/>
                  <a:pt x="1171782" y="657050"/>
                </a:cubicBezTo>
                <a:cubicBezTo>
                  <a:pt x="1178298" y="662205"/>
                  <a:pt x="1182190" y="670473"/>
                  <a:pt x="1173921" y="673099"/>
                </a:cubicBezTo>
                <a:cubicBezTo>
                  <a:pt x="1165654" y="675725"/>
                  <a:pt x="1186080" y="686133"/>
                  <a:pt x="1186080" y="678351"/>
                </a:cubicBezTo>
                <a:cubicBezTo>
                  <a:pt x="1186080" y="670473"/>
                  <a:pt x="1201642" y="679616"/>
                  <a:pt x="1190846" y="663566"/>
                </a:cubicBezTo>
                <a:cubicBezTo>
                  <a:pt x="1180049" y="647518"/>
                  <a:pt x="1177423" y="638472"/>
                  <a:pt x="1188706" y="636722"/>
                </a:cubicBezTo>
                <a:cubicBezTo>
                  <a:pt x="1199990" y="634970"/>
                  <a:pt x="1226057" y="625049"/>
                  <a:pt x="1220804" y="619797"/>
                </a:cubicBezTo>
                <a:cubicBezTo>
                  <a:pt x="1215552" y="614641"/>
                  <a:pt x="1206895" y="628939"/>
                  <a:pt x="1194737" y="627189"/>
                </a:cubicBezTo>
                <a:cubicBezTo>
                  <a:pt x="1182578" y="625535"/>
                  <a:pt x="1183161" y="633316"/>
                  <a:pt x="1176548" y="633316"/>
                </a:cubicBezTo>
                <a:cubicBezTo>
                  <a:pt x="1171782" y="633316"/>
                  <a:pt x="1163515" y="634581"/>
                  <a:pt x="1167892" y="625049"/>
                </a:cubicBezTo>
                <a:cubicBezTo>
                  <a:pt x="1172171" y="615518"/>
                  <a:pt x="1188220" y="617755"/>
                  <a:pt x="1196488" y="612502"/>
                </a:cubicBezTo>
                <a:cubicBezTo>
                  <a:pt x="1204755" y="607347"/>
                  <a:pt x="1227320" y="605597"/>
                  <a:pt x="1228585" y="611237"/>
                </a:cubicBezTo>
                <a:cubicBezTo>
                  <a:pt x="1229947" y="616879"/>
                  <a:pt x="1227320" y="626508"/>
                  <a:pt x="1238603" y="626897"/>
                </a:cubicBezTo>
                <a:cubicBezTo>
                  <a:pt x="1249886" y="627287"/>
                  <a:pt x="1247261" y="635554"/>
                  <a:pt x="1255917" y="635554"/>
                </a:cubicBezTo>
                <a:cubicBezTo>
                  <a:pt x="1264574" y="635554"/>
                  <a:pt x="1271480" y="634679"/>
                  <a:pt x="1276732" y="640320"/>
                </a:cubicBezTo>
                <a:cubicBezTo>
                  <a:pt x="1281984" y="645962"/>
                  <a:pt x="1295407" y="650339"/>
                  <a:pt x="1307566" y="647712"/>
                </a:cubicBezTo>
                <a:cubicBezTo>
                  <a:pt x="1319626" y="645086"/>
                  <a:pt x="1336550" y="642071"/>
                  <a:pt x="1345693" y="642947"/>
                </a:cubicBezTo>
                <a:cubicBezTo>
                  <a:pt x="1354739" y="643724"/>
                  <a:pt x="1364272" y="648587"/>
                  <a:pt x="1363882" y="643335"/>
                </a:cubicBezTo>
                <a:cubicBezTo>
                  <a:pt x="1363396" y="638180"/>
                  <a:pt x="1369524" y="636041"/>
                  <a:pt x="1365147" y="630788"/>
                </a:cubicBezTo>
                <a:cubicBezTo>
                  <a:pt x="1360769" y="625633"/>
                  <a:pt x="1366898" y="622618"/>
                  <a:pt x="1372928" y="625633"/>
                </a:cubicBezTo>
                <a:cubicBezTo>
                  <a:pt x="1379056" y="628648"/>
                  <a:pt x="1376429" y="620381"/>
                  <a:pt x="1382071" y="620381"/>
                </a:cubicBezTo>
                <a:cubicBezTo>
                  <a:pt x="1387712" y="620381"/>
                  <a:pt x="1378958" y="609584"/>
                  <a:pt x="1367286" y="609097"/>
                </a:cubicBezTo>
                <a:cubicBezTo>
                  <a:pt x="1355614" y="608611"/>
                  <a:pt x="1345207" y="604720"/>
                  <a:pt x="1349973" y="599080"/>
                </a:cubicBezTo>
                <a:cubicBezTo>
                  <a:pt x="1354739" y="593438"/>
                  <a:pt x="1366898" y="602581"/>
                  <a:pt x="1369912" y="585657"/>
                </a:cubicBezTo>
                <a:cubicBezTo>
                  <a:pt x="1372928" y="568830"/>
                  <a:pt x="1385573" y="573109"/>
                  <a:pt x="1392478" y="580501"/>
                </a:cubicBezTo>
                <a:cubicBezTo>
                  <a:pt x="1399385" y="587893"/>
                  <a:pt x="1405511" y="587407"/>
                  <a:pt x="1414169" y="585268"/>
                </a:cubicBezTo>
                <a:cubicBezTo>
                  <a:pt x="1422825" y="583030"/>
                  <a:pt x="1431482" y="590909"/>
                  <a:pt x="1425840" y="592174"/>
                </a:cubicBezTo>
                <a:cubicBezTo>
                  <a:pt x="1420199" y="593438"/>
                  <a:pt x="1409792" y="589158"/>
                  <a:pt x="1409792" y="595189"/>
                </a:cubicBezTo>
                <a:cubicBezTo>
                  <a:pt x="1409792" y="601220"/>
                  <a:pt x="1419323" y="598593"/>
                  <a:pt x="1425354" y="596453"/>
                </a:cubicBezTo>
                <a:cubicBezTo>
                  <a:pt x="1431384" y="594313"/>
                  <a:pt x="1443543" y="606861"/>
                  <a:pt x="1436151" y="613378"/>
                </a:cubicBezTo>
                <a:cubicBezTo>
                  <a:pt x="1428759" y="619895"/>
                  <a:pt x="1422242" y="615128"/>
                  <a:pt x="1413585" y="615128"/>
                </a:cubicBezTo>
                <a:cubicBezTo>
                  <a:pt x="1404928" y="615128"/>
                  <a:pt x="1414850" y="624174"/>
                  <a:pt x="1403177" y="622910"/>
                </a:cubicBezTo>
                <a:cubicBezTo>
                  <a:pt x="1391506" y="621547"/>
                  <a:pt x="1384989" y="619018"/>
                  <a:pt x="1388879" y="625049"/>
                </a:cubicBezTo>
                <a:cubicBezTo>
                  <a:pt x="1392771" y="631177"/>
                  <a:pt x="1405804" y="632441"/>
                  <a:pt x="1411446" y="631566"/>
                </a:cubicBezTo>
                <a:cubicBezTo>
                  <a:pt x="1417086" y="630691"/>
                  <a:pt x="1413585" y="639347"/>
                  <a:pt x="1408819" y="646739"/>
                </a:cubicBezTo>
                <a:cubicBezTo>
                  <a:pt x="1404054" y="654132"/>
                  <a:pt x="1409694" y="660162"/>
                  <a:pt x="1419227" y="662789"/>
                </a:cubicBezTo>
                <a:cubicBezTo>
                  <a:pt x="1428759" y="665414"/>
                  <a:pt x="1433136" y="662789"/>
                  <a:pt x="1429634" y="655396"/>
                </a:cubicBezTo>
                <a:cubicBezTo>
                  <a:pt x="1426132" y="648004"/>
                  <a:pt x="1421367" y="634581"/>
                  <a:pt x="1429634" y="636332"/>
                </a:cubicBezTo>
                <a:cubicBezTo>
                  <a:pt x="1437902" y="638083"/>
                  <a:pt x="1443057" y="636818"/>
                  <a:pt x="1448698" y="628551"/>
                </a:cubicBezTo>
                <a:cubicBezTo>
                  <a:pt x="1454340" y="620381"/>
                  <a:pt x="1461732" y="625147"/>
                  <a:pt x="1462121" y="616879"/>
                </a:cubicBezTo>
                <a:cubicBezTo>
                  <a:pt x="1462607" y="608611"/>
                  <a:pt x="1458717" y="596453"/>
                  <a:pt x="1453464" y="605985"/>
                </a:cubicBezTo>
                <a:cubicBezTo>
                  <a:pt x="1448309" y="615518"/>
                  <a:pt x="1444321" y="618533"/>
                  <a:pt x="1443932" y="612891"/>
                </a:cubicBezTo>
                <a:cubicBezTo>
                  <a:pt x="1443446" y="607249"/>
                  <a:pt x="1453853" y="604624"/>
                  <a:pt x="1449963" y="597231"/>
                </a:cubicBezTo>
                <a:cubicBezTo>
                  <a:pt x="1445974" y="589839"/>
                  <a:pt x="1460370" y="593730"/>
                  <a:pt x="1450351" y="587213"/>
                </a:cubicBezTo>
                <a:cubicBezTo>
                  <a:pt x="1440334" y="580696"/>
                  <a:pt x="1421269" y="581572"/>
                  <a:pt x="1410861" y="573303"/>
                </a:cubicBezTo>
                <a:cubicBezTo>
                  <a:pt x="1400454" y="565134"/>
                  <a:pt x="1405221" y="556866"/>
                  <a:pt x="1409598" y="551224"/>
                </a:cubicBezTo>
                <a:cubicBezTo>
                  <a:pt x="1413877" y="545582"/>
                  <a:pt x="1411736" y="546459"/>
                  <a:pt x="1406096" y="541692"/>
                </a:cubicBezTo>
                <a:cubicBezTo>
                  <a:pt x="1400454" y="536829"/>
                  <a:pt x="1404831" y="522142"/>
                  <a:pt x="1409986" y="520392"/>
                </a:cubicBezTo>
                <a:cubicBezTo>
                  <a:pt x="1415239" y="518640"/>
                  <a:pt x="1424284" y="528173"/>
                  <a:pt x="1426035" y="522142"/>
                </a:cubicBezTo>
                <a:cubicBezTo>
                  <a:pt x="1427786" y="516111"/>
                  <a:pt x="1416990" y="512610"/>
                  <a:pt x="1420004" y="510470"/>
                </a:cubicBezTo>
                <a:cubicBezTo>
                  <a:pt x="1423020" y="508330"/>
                  <a:pt x="1432163" y="508719"/>
                  <a:pt x="1432163" y="499187"/>
                </a:cubicBezTo>
                <a:cubicBezTo>
                  <a:pt x="1432163" y="489655"/>
                  <a:pt x="1433038" y="482263"/>
                  <a:pt x="1428662" y="476621"/>
                </a:cubicBezTo>
                <a:cubicBezTo>
                  <a:pt x="1424284" y="470980"/>
                  <a:pt x="1420004" y="470104"/>
                  <a:pt x="1421269" y="454931"/>
                </a:cubicBezTo>
                <a:cubicBezTo>
                  <a:pt x="1422534" y="439758"/>
                  <a:pt x="1417768" y="434116"/>
                  <a:pt x="1421269" y="432366"/>
                </a:cubicBezTo>
                <a:cubicBezTo>
                  <a:pt x="1424673" y="430614"/>
                  <a:pt x="1432552" y="438006"/>
                  <a:pt x="1433817" y="433629"/>
                </a:cubicBezTo>
                <a:cubicBezTo>
                  <a:pt x="1435081" y="429350"/>
                  <a:pt x="1425063" y="425848"/>
                  <a:pt x="1428563" y="421958"/>
                </a:cubicBezTo>
                <a:cubicBezTo>
                  <a:pt x="1432065" y="418067"/>
                  <a:pt x="1456285" y="414566"/>
                  <a:pt x="1469318" y="415441"/>
                </a:cubicBezTo>
                <a:close/>
                <a:moveTo>
                  <a:pt x="1378665" y="414146"/>
                </a:moveTo>
                <a:cubicBezTo>
                  <a:pt x="1381755" y="414389"/>
                  <a:pt x="1383385" y="415417"/>
                  <a:pt x="1381877" y="417581"/>
                </a:cubicBezTo>
                <a:cubicBezTo>
                  <a:pt x="1375846" y="426237"/>
                  <a:pt x="1401816" y="424487"/>
                  <a:pt x="1395785" y="435770"/>
                </a:cubicBezTo>
                <a:cubicBezTo>
                  <a:pt x="1389658" y="447052"/>
                  <a:pt x="1364564" y="447927"/>
                  <a:pt x="1370593" y="456585"/>
                </a:cubicBezTo>
                <a:cubicBezTo>
                  <a:pt x="1376721" y="465242"/>
                  <a:pt x="1393160" y="454834"/>
                  <a:pt x="1394910" y="466117"/>
                </a:cubicBezTo>
                <a:cubicBezTo>
                  <a:pt x="1396661" y="477400"/>
                  <a:pt x="1402691" y="467867"/>
                  <a:pt x="1397536" y="458335"/>
                </a:cubicBezTo>
                <a:cubicBezTo>
                  <a:pt x="1392381" y="448804"/>
                  <a:pt x="1413196" y="447927"/>
                  <a:pt x="1409694" y="460962"/>
                </a:cubicBezTo>
                <a:cubicBezTo>
                  <a:pt x="1406193" y="473898"/>
                  <a:pt x="1405317" y="509498"/>
                  <a:pt x="1383627" y="508622"/>
                </a:cubicBezTo>
                <a:cubicBezTo>
                  <a:pt x="1361937" y="507746"/>
                  <a:pt x="1367968" y="531188"/>
                  <a:pt x="1348903" y="518154"/>
                </a:cubicBezTo>
                <a:cubicBezTo>
                  <a:pt x="1329839" y="505217"/>
                  <a:pt x="1332466" y="492184"/>
                  <a:pt x="1309024" y="485181"/>
                </a:cubicBezTo>
                <a:cubicBezTo>
                  <a:pt x="1285584" y="478275"/>
                  <a:pt x="1278677" y="459211"/>
                  <a:pt x="1294239" y="456585"/>
                </a:cubicBezTo>
                <a:cubicBezTo>
                  <a:pt x="1309803" y="454056"/>
                  <a:pt x="1316805" y="482652"/>
                  <a:pt x="1333243" y="460086"/>
                </a:cubicBezTo>
                <a:cubicBezTo>
                  <a:pt x="1349681" y="437521"/>
                  <a:pt x="1321085" y="450554"/>
                  <a:pt x="1311553" y="442773"/>
                </a:cubicBezTo>
                <a:cubicBezTo>
                  <a:pt x="1299589" y="432949"/>
                  <a:pt x="1333243" y="418456"/>
                  <a:pt x="1345402" y="427113"/>
                </a:cubicBezTo>
                <a:cubicBezTo>
                  <a:pt x="1357560" y="435770"/>
                  <a:pt x="1369718" y="428864"/>
                  <a:pt x="1356685" y="423612"/>
                </a:cubicBezTo>
                <a:cubicBezTo>
                  <a:pt x="1346983" y="419745"/>
                  <a:pt x="1369396" y="413417"/>
                  <a:pt x="1378665" y="414146"/>
                </a:cubicBezTo>
                <a:close/>
                <a:moveTo>
                  <a:pt x="6047575" y="413622"/>
                </a:moveTo>
                <a:cubicBezTo>
                  <a:pt x="6050326" y="413660"/>
                  <a:pt x="6052296" y="414541"/>
                  <a:pt x="6052296" y="416706"/>
                </a:cubicBezTo>
                <a:cubicBezTo>
                  <a:pt x="6052296" y="425362"/>
                  <a:pt x="6040721" y="426529"/>
                  <a:pt x="6033814" y="424194"/>
                </a:cubicBezTo>
                <a:cubicBezTo>
                  <a:pt x="6024039" y="420985"/>
                  <a:pt x="6039323" y="413508"/>
                  <a:pt x="6047575" y="413622"/>
                </a:cubicBezTo>
                <a:close/>
                <a:moveTo>
                  <a:pt x="5494500" y="402833"/>
                </a:moveTo>
                <a:cubicBezTo>
                  <a:pt x="5500214" y="403137"/>
                  <a:pt x="5505564" y="405180"/>
                  <a:pt x="5505272" y="409800"/>
                </a:cubicBezTo>
                <a:cubicBezTo>
                  <a:pt x="5504689" y="419040"/>
                  <a:pt x="5475703" y="423027"/>
                  <a:pt x="5469964" y="415538"/>
                </a:cubicBezTo>
                <a:cubicBezTo>
                  <a:pt x="5466657" y="411258"/>
                  <a:pt x="5479205" y="410967"/>
                  <a:pt x="5481539" y="406298"/>
                </a:cubicBezTo>
                <a:cubicBezTo>
                  <a:pt x="5482706" y="403963"/>
                  <a:pt x="5488786" y="402529"/>
                  <a:pt x="5494500" y="402833"/>
                </a:cubicBezTo>
                <a:close/>
                <a:moveTo>
                  <a:pt x="907476" y="398841"/>
                </a:moveTo>
                <a:cubicBezTo>
                  <a:pt x="912526" y="398153"/>
                  <a:pt x="916094" y="398104"/>
                  <a:pt x="916946" y="399198"/>
                </a:cubicBezTo>
                <a:cubicBezTo>
                  <a:pt x="920350" y="403575"/>
                  <a:pt x="946417" y="414858"/>
                  <a:pt x="955949" y="410481"/>
                </a:cubicBezTo>
                <a:cubicBezTo>
                  <a:pt x="965481" y="406201"/>
                  <a:pt x="955949" y="422639"/>
                  <a:pt x="968107" y="414858"/>
                </a:cubicBezTo>
                <a:cubicBezTo>
                  <a:pt x="980265" y="407076"/>
                  <a:pt x="992326" y="409702"/>
                  <a:pt x="1007986" y="419235"/>
                </a:cubicBezTo>
                <a:cubicBezTo>
                  <a:pt x="1023645" y="428767"/>
                  <a:pt x="1039209" y="435673"/>
                  <a:pt x="1032303" y="440925"/>
                </a:cubicBezTo>
                <a:cubicBezTo>
                  <a:pt x="1025397" y="446177"/>
                  <a:pt x="984642" y="463490"/>
                  <a:pt x="969857" y="466992"/>
                </a:cubicBezTo>
                <a:cubicBezTo>
                  <a:pt x="955073" y="470494"/>
                  <a:pt x="964606" y="483430"/>
                  <a:pt x="954198" y="486056"/>
                </a:cubicBezTo>
                <a:cubicBezTo>
                  <a:pt x="943790" y="488682"/>
                  <a:pt x="936009" y="492962"/>
                  <a:pt x="936009" y="505121"/>
                </a:cubicBezTo>
                <a:cubicBezTo>
                  <a:pt x="936009" y="517279"/>
                  <a:pt x="927353" y="520780"/>
                  <a:pt x="916946" y="519905"/>
                </a:cubicBezTo>
                <a:cubicBezTo>
                  <a:pt x="906538" y="519127"/>
                  <a:pt x="909164" y="525157"/>
                  <a:pt x="897881" y="525157"/>
                </a:cubicBezTo>
                <a:cubicBezTo>
                  <a:pt x="886598" y="525157"/>
                  <a:pt x="891754" y="533813"/>
                  <a:pt x="884848" y="533813"/>
                </a:cubicBezTo>
                <a:cubicBezTo>
                  <a:pt x="874441" y="533813"/>
                  <a:pt x="872787" y="506094"/>
                  <a:pt x="857127" y="502592"/>
                </a:cubicBezTo>
                <a:cubicBezTo>
                  <a:pt x="841468" y="499090"/>
                  <a:pt x="820652" y="499965"/>
                  <a:pt x="832810" y="485862"/>
                </a:cubicBezTo>
                <a:cubicBezTo>
                  <a:pt x="844872" y="471952"/>
                  <a:pt x="855376" y="460767"/>
                  <a:pt x="850124" y="456390"/>
                </a:cubicBezTo>
                <a:cubicBezTo>
                  <a:pt x="844968" y="452110"/>
                  <a:pt x="871814" y="432949"/>
                  <a:pt x="864033" y="426918"/>
                </a:cubicBezTo>
                <a:cubicBezTo>
                  <a:pt x="856252" y="420888"/>
                  <a:pt x="844093" y="408729"/>
                  <a:pt x="855376" y="408729"/>
                </a:cubicBezTo>
                <a:cubicBezTo>
                  <a:pt x="863838" y="408729"/>
                  <a:pt x="892324" y="400906"/>
                  <a:pt x="907476" y="398841"/>
                </a:cubicBezTo>
                <a:close/>
                <a:moveTo>
                  <a:pt x="6161171" y="365554"/>
                </a:moveTo>
                <a:cubicBezTo>
                  <a:pt x="6163179" y="364716"/>
                  <a:pt x="6165027" y="364911"/>
                  <a:pt x="6166194" y="366905"/>
                </a:cubicBezTo>
                <a:cubicBezTo>
                  <a:pt x="6170863" y="375075"/>
                  <a:pt x="6183605" y="375659"/>
                  <a:pt x="6192845" y="372741"/>
                </a:cubicBezTo>
                <a:cubicBezTo>
                  <a:pt x="6202085" y="369920"/>
                  <a:pt x="6207921" y="381981"/>
                  <a:pt x="6215411" y="377410"/>
                </a:cubicBezTo>
                <a:cubicBezTo>
                  <a:pt x="6222899" y="372741"/>
                  <a:pt x="6247800" y="381495"/>
                  <a:pt x="6247216" y="387233"/>
                </a:cubicBezTo>
                <a:cubicBezTo>
                  <a:pt x="6246633" y="392973"/>
                  <a:pt x="6226985" y="398225"/>
                  <a:pt x="6200335" y="396474"/>
                </a:cubicBezTo>
                <a:cubicBezTo>
                  <a:pt x="6173684" y="394723"/>
                  <a:pt x="6166778" y="381398"/>
                  <a:pt x="6152869" y="380231"/>
                </a:cubicBezTo>
                <a:cubicBezTo>
                  <a:pt x="6147689" y="379866"/>
                  <a:pt x="6155148" y="368066"/>
                  <a:pt x="6161171" y="365554"/>
                </a:cubicBezTo>
                <a:close/>
                <a:moveTo>
                  <a:pt x="1252444" y="363559"/>
                </a:moveTo>
                <a:cubicBezTo>
                  <a:pt x="1259698" y="362912"/>
                  <a:pt x="1269291" y="372523"/>
                  <a:pt x="1264768" y="377702"/>
                </a:cubicBezTo>
                <a:cubicBezTo>
                  <a:pt x="1258640" y="384705"/>
                  <a:pt x="1241326" y="380231"/>
                  <a:pt x="1246580" y="368170"/>
                </a:cubicBezTo>
                <a:cubicBezTo>
                  <a:pt x="1247868" y="365130"/>
                  <a:pt x="1250026" y="363775"/>
                  <a:pt x="1252444" y="363559"/>
                </a:cubicBezTo>
                <a:close/>
                <a:moveTo>
                  <a:pt x="1434356" y="360521"/>
                </a:moveTo>
                <a:cubicBezTo>
                  <a:pt x="1440339" y="359762"/>
                  <a:pt x="1446023" y="360534"/>
                  <a:pt x="1450351" y="363793"/>
                </a:cubicBezTo>
                <a:cubicBezTo>
                  <a:pt x="1467665" y="376826"/>
                  <a:pt x="1475446" y="395891"/>
                  <a:pt x="1459884" y="396766"/>
                </a:cubicBezTo>
                <a:cubicBezTo>
                  <a:pt x="1444321" y="397641"/>
                  <a:pt x="1408721" y="388985"/>
                  <a:pt x="1400940" y="382857"/>
                </a:cubicBezTo>
                <a:cubicBezTo>
                  <a:pt x="1395761" y="378845"/>
                  <a:pt x="1416406" y="362796"/>
                  <a:pt x="1434356" y="360521"/>
                </a:cubicBezTo>
                <a:close/>
                <a:moveTo>
                  <a:pt x="985343" y="340075"/>
                </a:moveTo>
                <a:cubicBezTo>
                  <a:pt x="988837" y="338631"/>
                  <a:pt x="991329" y="338406"/>
                  <a:pt x="991548" y="340351"/>
                </a:cubicBezTo>
                <a:cubicBezTo>
                  <a:pt x="992424" y="348133"/>
                  <a:pt x="976861" y="362043"/>
                  <a:pt x="961201" y="360291"/>
                </a:cubicBezTo>
                <a:cubicBezTo>
                  <a:pt x="955366" y="359707"/>
                  <a:pt x="974861" y="344406"/>
                  <a:pt x="985343" y="340075"/>
                </a:cubicBezTo>
                <a:close/>
                <a:moveTo>
                  <a:pt x="6010666" y="335099"/>
                </a:moveTo>
                <a:cubicBezTo>
                  <a:pt x="6023310" y="339087"/>
                  <a:pt x="6047627" y="365738"/>
                  <a:pt x="6048210" y="352996"/>
                </a:cubicBezTo>
                <a:cubicBezTo>
                  <a:pt x="6048794" y="340254"/>
                  <a:pt x="6063579" y="340546"/>
                  <a:pt x="6075931" y="346091"/>
                </a:cubicBezTo>
                <a:cubicBezTo>
                  <a:pt x="6087506" y="351245"/>
                  <a:pt x="6104819" y="346091"/>
                  <a:pt x="6118145" y="354164"/>
                </a:cubicBezTo>
                <a:cubicBezTo>
                  <a:pt x="6131470" y="362333"/>
                  <a:pt x="6132637" y="366905"/>
                  <a:pt x="6123397" y="370990"/>
                </a:cubicBezTo>
                <a:cubicBezTo>
                  <a:pt x="6114157" y="374978"/>
                  <a:pt x="6127969" y="386552"/>
                  <a:pt x="6109488" y="387720"/>
                </a:cubicBezTo>
                <a:cubicBezTo>
                  <a:pt x="6090911" y="388887"/>
                  <a:pt x="6079433" y="375562"/>
                  <a:pt x="6084004" y="369823"/>
                </a:cubicBezTo>
                <a:cubicBezTo>
                  <a:pt x="6088575" y="363987"/>
                  <a:pt x="6074181" y="359416"/>
                  <a:pt x="6073596" y="366321"/>
                </a:cubicBezTo>
                <a:cubicBezTo>
                  <a:pt x="6073013" y="373227"/>
                  <a:pt x="6088090" y="388887"/>
                  <a:pt x="6075348" y="388887"/>
                </a:cubicBezTo>
                <a:cubicBezTo>
                  <a:pt x="6062606" y="388887"/>
                  <a:pt x="6051615" y="385483"/>
                  <a:pt x="6040623" y="392389"/>
                </a:cubicBezTo>
                <a:cubicBezTo>
                  <a:pt x="6029633" y="399294"/>
                  <a:pt x="6029049" y="386552"/>
                  <a:pt x="6022143" y="388887"/>
                </a:cubicBezTo>
                <a:cubicBezTo>
                  <a:pt x="6015237" y="391221"/>
                  <a:pt x="5997924" y="398225"/>
                  <a:pt x="5993255" y="393556"/>
                </a:cubicBezTo>
                <a:cubicBezTo>
                  <a:pt x="5988683" y="388887"/>
                  <a:pt x="5985766" y="384899"/>
                  <a:pt x="5977693" y="380814"/>
                </a:cubicBezTo>
                <a:cubicBezTo>
                  <a:pt x="5958531" y="371281"/>
                  <a:pt x="5997924" y="331111"/>
                  <a:pt x="6010666" y="335099"/>
                </a:cubicBezTo>
                <a:close/>
                <a:moveTo>
                  <a:pt x="1161277" y="310103"/>
                </a:moveTo>
                <a:cubicBezTo>
                  <a:pt x="1172560" y="308351"/>
                  <a:pt x="1167405" y="323136"/>
                  <a:pt x="1175186" y="330917"/>
                </a:cubicBezTo>
                <a:cubicBezTo>
                  <a:pt x="1182967" y="338699"/>
                  <a:pt x="1188220" y="350857"/>
                  <a:pt x="1197752" y="349106"/>
                </a:cubicBezTo>
                <a:cubicBezTo>
                  <a:pt x="1207284" y="347355"/>
                  <a:pt x="1207284" y="336072"/>
                  <a:pt x="1219442" y="341324"/>
                </a:cubicBezTo>
                <a:cubicBezTo>
                  <a:pt x="1231601" y="346480"/>
                  <a:pt x="1228974" y="377702"/>
                  <a:pt x="1212537" y="381204"/>
                </a:cubicBezTo>
                <a:cubicBezTo>
                  <a:pt x="1196001" y="384705"/>
                  <a:pt x="1177813" y="376924"/>
                  <a:pt x="1168281" y="383830"/>
                </a:cubicBezTo>
                <a:cubicBezTo>
                  <a:pt x="1158748" y="390833"/>
                  <a:pt x="1150092" y="376049"/>
                  <a:pt x="1140559" y="385581"/>
                </a:cubicBezTo>
                <a:cubicBezTo>
                  <a:pt x="1131027" y="395112"/>
                  <a:pt x="1090273" y="411648"/>
                  <a:pt x="1071209" y="407271"/>
                </a:cubicBezTo>
                <a:cubicBezTo>
                  <a:pt x="1052145" y="402991"/>
                  <a:pt x="1047864" y="390833"/>
                  <a:pt x="1072085" y="389082"/>
                </a:cubicBezTo>
                <a:cubicBezTo>
                  <a:pt x="1096304" y="387331"/>
                  <a:pt x="1124121" y="372547"/>
                  <a:pt x="1100681" y="373422"/>
                </a:cubicBezTo>
                <a:cubicBezTo>
                  <a:pt x="1077337" y="374297"/>
                  <a:pt x="1059051" y="383830"/>
                  <a:pt x="1063427" y="370796"/>
                </a:cubicBezTo>
                <a:cubicBezTo>
                  <a:pt x="1067804" y="357762"/>
                  <a:pt x="1056522" y="367295"/>
                  <a:pt x="1047864" y="376826"/>
                </a:cubicBezTo>
                <a:cubicBezTo>
                  <a:pt x="1039209" y="386358"/>
                  <a:pt x="1032303" y="383830"/>
                  <a:pt x="1021020" y="379453"/>
                </a:cubicBezTo>
                <a:cubicBezTo>
                  <a:pt x="1009737" y="375173"/>
                  <a:pt x="998454" y="376049"/>
                  <a:pt x="995828" y="372547"/>
                </a:cubicBezTo>
                <a:cubicBezTo>
                  <a:pt x="991840" y="367100"/>
                  <a:pt x="1020145" y="364766"/>
                  <a:pt x="1030551" y="361264"/>
                </a:cubicBezTo>
                <a:cubicBezTo>
                  <a:pt x="1040959" y="357762"/>
                  <a:pt x="1024522" y="357762"/>
                  <a:pt x="1010612" y="361264"/>
                </a:cubicBezTo>
                <a:cubicBezTo>
                  <a:pt x="996801" y="364668"/>
                  <a:pt x="1005457" y="347355"/>
                  <a:pt x="1025397" y="348230"/>
                </a:cubicBezTo>
                <a:cubicBezTo>
                  <a:pt x="1045336" y="349106"/>
                  <a:pt x="1041056" y="344729"/>
                  <a:pt x="1027147" y="344729"/>
                </a:cubicBezTo>
                <a:cubicBezTo>
                  <a:pt x="1013238" y="344729"/>
                  <a:pt x="1012363" y="332570"/>
                  <a:pt x="1024522" y="331695"/>
                </a:cubicBezTo>
                <a:cubicBezTo>
                  <a:pt x="1036679" y="330820"/>
                  <a:pt x="1032303" y="318661"/>
                  <a:pt x="1045045" y="319732"/>
                </a:cubicBezTo>
                <a:cubicBezTo>
                  <a:pt x="1058078" y="320607"/>
                  <a:pt x="1052826" y="334516"/>
                  <a:pt x="1065860" y="331014"/>
                </a:cubicBezTo>
                <a:cubicBezTo>
                  <a:pt x="1078893" y="327513"/>
                  <a:pt x="1110115" y="343172"/>
                  <a:pt x="1111866" y="351829"/>
                </a:cubicBezTo>
                <a:cubicBezTo>
                  <a:pt x="1113617" y="360486"/>
                  <a:pt x="1153496" y="364862"/>
                  <a:pt x="1156998" y="359610"/>
                </a:cubicBezTo>
                <a:cubicBezTo>
                  <a:pt x="1160402" y="354358"/>
                  <a:pt x="1134433" y="348328"/>
                  <a:pt x="1142213" y="344826"/>
                </a:cubicBezTo>
                <a:cubicBezTo>
                  <a:pt x="1149994" y="341324"/>
                  <a:pt x="1155247" y="333543"/>
                  <a:pt x="1140462" y="331793"/>
                </a:cubicBezTo>
                <a:cubicBezTo>
                  <a:pt x="1125677" y="330041"/>
                  <a:pt x="1150092" y="311853"/>
                  <a:pt x="1161277" y="310103"/>
                </a:cubicBezTo>
                <a:close/>
                <a:moveTo>
                  <a:pt x="1319018" y="308648"/>
                </a:moveTo>
                <a:cubicBezTo>
                  <a:pt x="1320125" y="307628"/>
                  <a:pt x="1322447" y="307622"/>
                  <a:pt x="1326337" y="309130"/>
                </a:cubicBezTo>
                <a:cubicBezTo>
                  <a:pt x="1341997" y="315160"/>
                  <a:pt x="1361937" y="325568"/>
                  <a:pt x="1362812" y="316911"/>
                </a:cubicBezTo>
                <a:cubicBezTo>
                  <a:pt x="1363687" y="308255"/>
                  <a:pt x="1392284" y="331695"/>
                  <a:pt x="1385183" y="346674"/>
                </a:cubicBezTo>
                <a:cubicBezTo>
                  <a:pt x="1378278" y="361361"/>
                  <a:pt x="1395591" y="360583"/>
                  <a:pt x="1386934" y="366614"/>
                </a:cubicBezTo>
                <a:cubicBezTo>
                  <a:pt x="1378278" y="372645"/>
                  <a:pt x="1385281" y="381301"/>
                  <a:pt x="1370496" y="382176"/>
                </a:cubicBezTo>
                <a:cubicBezTo>
                  <a:pt x="1355809" y="383052"/>
                  <a:pt x="1336648" y="389082"/>
                  <a:pt x="1329741" y="380425"/>
                </a:cubicBezTo>
                <a:cubicBezTo>
                  <a:pt x="1322835" y="371672"/>
                  <a:pt x="1344526" y="358735"/>
                  <a:pt x="1334118" y="356109"/>
                </a:cubicBezTo>
                <a:cubicBezTo>
                  <a:pt x="1323712" y="353483"/>
                  <a:pt x="1301145" y="364766"/>
                  <a:pt x="1287237" y="356984"/>
                </a:cubicBezTo>
                <a:cubicBezTo>
                  <a:pt x="1273328" y="349203"/>
                  <a:pt x="1264671" y="346577"/>
                  <a:pt x="1256015" y="335294"/>
                </a:cubicBezTo>
                <a:cubicBezTo>
                  <a:pt x="1249692" y="327026"/>
                  <a:pt x="1242203" y="310103"/>
                  <a:pt x="1258640" y="310978"/>
                </a:cubicBezTo>
                <a:cubicBezTo>
                  <a:pt x="1275176" y="311853"/>
                  <a:pt x="1280330" y="326540"/>
                  <a:pt x="1290738" y="340449"/>
                </a:cubicBezTo>
                <a:cubicBezTo>
                  <a:pt x="1301145" y="354358"/>
                  <a:pt x="1310677" y="345604"/>
                  <a:pt x="1302896" y="339574"/>
                </a:cubicBezTo>
                <a:cubicBezTo>
                  <a:pt x="1295018" y="333445"/>
                  <a:pt x="1293364" y="314382"/>
                  <a:pt x="1309803" y="325665"/>
                </a:cubicBezTo>
                <a:cubicBezTo>
                  <a:pt x="1326337" y="336947"/>
                  <a:pt x="1344526" y="342103"/>
                  <a:pt x="1332368" y="331695"/>
                </a:cubicBezTo>
                <a:cubicBezTo>
                  <a:pt x="1323322" y="323890"/>
                  <a:pt x="1315699" y="311707"/>
                  <a:pt x="1319018" y="308648"/>
                </a:cubicBezTo>
                <a:close/>
                <a:moveTo>
                  <a:pt x="4642523" y="305591"/>
                </a:moveTo>
                <a:cubicBezTo>
                  <a:pt x="4648061" y="305578"/>
                  <a:pt x="4652906" y="306624"/>
                  <a:pt x="4656237" y="309226"/>
                </a:cubicBezTo>
                <a:cubicBezTo>
                  <a:pt x="4669563" y="319634"/>
                  <a:pt x="4643495" y="335293"/>
                  <a:pt x="4605951" y="343950"/>
                </a:cubicBezTo>
                <a:cubicBezTo>
                  <a:pt x="4568309" y="352607"/>
                  <a:pt x="4501877" y="375173"/>
                  <a:pt x="4497208" y="384996"/>
                </a:cubicBezTo>
                <a:cubicBezTo>
                  <a:pt x="4492635" y="394821"/>
                  <a:pt x="4477560" y="390249"/>
                  <a:pt x="4471237" y="397154"/>
                </a:cubicBezTo>
                <a:cubicBezTo>
                  <a:pt x="4464916" y="404061"/>
                  <a:pt x="4451006" y="398906"/>
                  <a:pt x="4452757" y="403477"/>
                </a:cubicBezTo>
                <a:cubicBezTo>
                  <a:pt x="4454508" y="408048"/>
                  <a:pt x="4452174" y="420790"/>
                  <a:pt x="4440599" y="422541"/>
                </a:cubicBezTo>
                <a:cubicBezTo>
                  <a:pt x="4429024" y="424292"/>
                  <a:pt x="4441766" y="434700"/>
                  <a:pt x="4430191" y="435867"/>
                </a:cubicBezTo>
                <a:cubicBezTo>
                  <a:pt x="4418714" y="437034"/>
                  <a:pt x="4426787" y="446274"/>
                  <a:pt x="4412878" y="456098"/>
                </a:cubicBezTo>
                <a:cubicBezTo>
                  <a:pt x="4399066" y="465922"/>
                  <a:pt x="4411224" y="470007"/>
                  <a:pt x="4397315" y="478663"/>
                </a:cubicBezTo>
                <a:cubicBezTo>
                  <a:pt x="4383407" y="487321"/>
                  <a:pt x="4392063" y="508136"/>
                  <a:pt x="4404221" y="520877"/>
                </a:cubicBezTo>
                <a:cubicBezTo>
                  <a:pt x="4416380" y="533619"/>
                  <a:pt x="4431358" y="538872"/>
                  <a:pt x="4430775" y="544610"/>
                </a:cubicBezTo>
                <a:cubicBezTo>
                  <a:pt x="4429899" y="553753"/>
                  <a:pt x="4390895" y="545193"/>
                  <a:pt x="4379905" y="544610"/>
                </a:cubicBezTo>
                <a:cubicBezTo>
                  <a:pt x="4368913" y="544026"/>
                  <a:pt x="4346348" y="538191"/>
                  <a:pt x="4355005" y="530701"/>
                </a:cubicBezTo>
                <a:cubicBezTo>
                  <a:pt x="4363759" y="523211"/>
                  <a:pt x="4334773" y="509886"/>
                  <a:pt x="4339442" y="519710"/>
                </a:cubicBezTo>
                <a:cubicBezTo>
                  <a:pt x="4344111" y="529534"/>
                  <a:pt x="4338859" y="531284"/>
                  <a:pt x="4331953" y="526032"/>
                </a:cubicBezTo>
                <a:cubicBezTo>
                  <a:pt x="4324950" y="520877"/>
                  <a:pt x="4337692" y="512220"/>
                  <a:pt x="4328451" y="511637"/>
                </a:cubicBezTo>
                <a:cubicBezTo>
                  <a:pt x="4319211" y="511053"/>
                  <a:pt x="4305886" y="512804"/>
                  <a:pt x="4308803" y="500063"/>
                </a:cubicBezTo>
                <a:cubicBezTo>
                  <a:pt x="4311721" y="487321"/>
                  <a:pt x="4332536" y="497144"/>
                  <a:pt x="4333119" y="487321"/>
                </a:cubicBezTo>
                <a:cubicBezTo>
                  <a:pt x="4333703" y="477496"/>
                  <a:pt x="4345861" y="482068"/>
                  <a:pt x="4344694" y="475746"/>
                </a:cubicBezTo>
                <a:cubicBezTo>
                  <a:pt x="4343624" y="469326"/>
                  <a:pt x="4327381" y="462421"/>
                  <a:pt x="4338372" y="462421"/>
                </a:cubicBezTo>
                <a:cubicBezTo>
                  <a:pt x="4349363" y="462421"/>
                  <a:pt x="4352865" y="458335"/>
                  <a:pt x="4352281" y="452596"/>
                </a:cubicBezTo>
                <a:cubicBezTo>
                  <a:pt x="4351698" y="446761"/>
                  <a:pt x="4370761" y="452596"/>
                  <a:pt x="4369497" y="443940"/>
                </a:cubicBezTo>
                <a:cubicBezTo>
                  <a:pt x="4368330" y="435283"/>
                  <a:pt x="4385643" y="433532"/>
                  <a:pt x="4374653" y="432948"/>
                </a:cubicBezTo>
                <a:cubicBezTo>
                  <a:pt x="4363661" y="432365"/>
                  <a:pt x="4368330" y="420790"/>
                  <a:pt x="4376987" y="419040"/>
                </a:cubicBezTo>
                <a:cubicBezTo>
                  <a:pt x="4385643" y="417289"/>
                  <a:pt x="4396634" y="415635"/>
                  <a:pt x="4393716" y="410383"/>
                </a:cubicBezTo>
                <a:cubicBezTo>
                  <a:pt x="4390799" y="405131"/>
                  <a:pt x="4403540" y="402310"/>
                  <a:pt x="4399455" y="397641"/>
                </a:cubicBezTo>
                <a:cubicBezTo>
                  <a:pt x="4395467" y="392973"/>
                  <a:pt x="4418520" y="392389"/>
                  <a:pt x="4410447" y="384899"/>
                </a:cubicBezTo>
                <a:cubicBezTo>
                  <a:pt x="4402276" y="377410"/>
                  <a:pt x="4409279" y="366419"/>
                  <a:pt x="4415018" y="371574"/>
                </a:cubicBezTo>
                <a:cubicBezTo>
                  <a:pt x="4420854" y="376826"/>
                  <a:pt x="4431845" y="371671"/>
                  <a:pt x="4431845" y="365835"/>
                </a:cubicBezTo>
                <a:cubicBezTo>
                  <a:pt x="4431845" y="360096"/>
                  <a:pt x="4445754" y="361264"/>
                  <a:pt x="4446921" y="356595"/>
                </a:cubicBezTo>
                <a:cubicBezTo>
                  <a:pt x="4448089" y="351926"/>
                  <a:pt x="4464331" y="345020"/>
                  <a:pt x="4472404" y="345604"/>
                </a:cubicBezTo>
                <a:cubicBezTo>
                  <a:pt x="4480575" y="346187"/>
                  <a:pt x="4489231" y="338114"/>
                  <a:pt x="4496721" y="338698"/>
                </a:cubicBezTo>
                <a:cubicBezTo>
                  <a:pt x="4504210" y="339281"/>
                  <a:pt x="4515785" y="325470"/>
                  <a:pt x="4525609" y="331793"/>
                </a:cubicBezTo>
                <a:cubicBezTo>
                  <a:pt x="4535433" y="338114"/>
                  <a:pt x="4555081" y="333543"/>
                  <a:pt x="4564321" y="328291"/>
                </a:cubicBezTo>
                <a:cubicBezTo>
                  <a:pt x="4573561" y="323135"/>
                  <a:pt x="4586886" y="328291"/>
                  <a:pt x="4596127" y="320801"/>
                </a:cubicBezTo>
                <a:cubicBezTo>
                  <a:pt x="4603057" y="315184"/>
                  <a:pt x="4625909" y="305627"/>
                  <a:pt x="4642523" y="305591"/>
                </a:cubicBezTo>
                <a:close/>
                <a:moveTo>
                  <a:pt x="1417537" y="300571"/>
                </a:moveTo>
                <a:cubicBezTo>
                  <a:pt x="1429002" y="299501"/>
                  <a:pt x="1443495" y="300814"/>
                  <a:pt x="1451325" y="304266"/>
                </a:cubicBezTo>
                <a:cubicBezTo>
                  <a:pt x="1466886" y="311269"/>
                  <a:pt x="1476516" y="319926"/>
                  <a:pt x="1492954" y="316424"/>
                </a:cubicBezTo>
                <a:cubicBezTo>
                  <a:pt x="1509392" y="312922"/>
                  <a:pt x="1549368" y="326832"/>
                  <a:pt x="1544991" y="331987"/>
                </a:cubicBezTo>
                <a:cubicBezTo>
                  <a:pt x="1540712" y="337142"/>
                  <a:pt x="1515520" y="349301"/>
                  <a:pt x="1538960" y="350176"/>
                </a:cubicBezTo>
                <a:cubicBezTo>
                  <a:pt x="1562403" y="351051"/>
                  <a:pt x="1558025" y="366614"/>
                  <a:pt x="1571058" y="359708"/>
                </a:cubicBezTo>
                <a:cubicBezTo>
                  <a:pt x="1584093" y="352705"/>
                  <a:pt x="1610159" y="366614"/>
                  <a:pt x="1626598" y="357082"/>
                </a:cubicBezTo>
                <a:cubicBezTo>
                  <a:pt x="1643035" y="347549"/>
                  <a:pt x="1735826" y="355331"/>
                  <a:pt x="1736703" y="364862"/>
                </a:cubicBezTo>
                <a:cubicBezTo>
                  <a:pt x="1737578" y="374395"/>
                  <a:pt x="1731547" y="393459"/>
                  <a:pt x="1719389" y="396085"/>
                </a:cubicBezTo>
                <a:cubicBezTo>
                  <a:pt x="1707231" y="398614"/>
                  <a:pt x="1679509" y="398614"/>
                  <a:pt x="1667352" y="391708"/>
                </a:cubicBezTo>
                <a:cubicBezTo>
                  <a:pt x="1655194" y="384802"/>
                  <a:pt x="1665602" y="402991"/>
                  <a:pt x="1623971" y="402116"/>
                </a:cubicBezTo>
                <a:cubicBezTo>
                  <a:pt x="1582341" y="401241"/>
                  <a:pt x="1563083" y="399781"/>
                  <a:pt x="1558900" y="389958"/>
                </a:cubicBezTo>
                <a:cubicBezTo>
                  <a:pt x="1556274" y="383830"/>
                  <a:pt x="1552772" y="389082"/>
                  <a:pt x="1544991" y="395987"/>
                </a:cubicBezTo>
                <a:cubicBezTo>
                  <a:pt x="1537210" y="402894"/>
                  <a:pt x="1522426" y="398517"/>
                  <a:pt x="1512893" y="391610"/>
                </a:cubicBezTo>
                <a:cubicBezTo>
                  <a:pt x="1503361" y="384705"/>
                  <a:pt x="1496358" y="396766"/>
                  <a:pt x="1490328" y="379453"/>
                </a:cubicBezTo>
                <a:cubicBezTo>
                  <a:pt x="1484199" y="362043"/>
                  <a:pt x="1497234" y="358541"/>
                  <a:pt x="1489453" y="349301"/>
                </a:cubicBezTo>
                <a:cubicBezTo>
                  <a:pt x="1481671" y="339768"/>
                  <a:pt x="1468638" y="320705"/>
                  <a:pt x="1463482" y="329361"/>
                </a:cubicBezTo>
                <a:cubicBezTo>
                  <a:pt x="1458327" y="338018"/>
                  <a:pt x="1407944" y="319828"/>
                  <a:pt x="1401913" y="311172"/>
                </a:cubicBezTo>
                <a:cubicBezTo>
                  <a:pt x="1397633" y="305093"/>
                  <a:pt x="1406072" y="301640"/>
                  <a:pt x="1417537" y="300571"/>
                </a:cubicBezTo>
                <a:close/>
                <a:moveTo>
                  <a:pt x="1007317" y="279476"/>
                </a:moveTo>
                <a:cubicBezTo>
                  <a:pt x="1009275" y="277202"/>
                  <a:pt x="1012314" y="276545"/>
                  <a:pt x="1016643" y="280436"/>
                </a:cubicBezTo>
                <a:cubicBezTo>
                  <a:pt x="1025397" y="288217"/>
                  <a:pt x="1037555" y="283840"/>
                  <a:pt x="1032303" y="289093"/>
                </a:cubicBezTo>
                <a:cubicBezTo>
                  <a:pt x="1027051" y="294248"/>
                  <a:pt x="1015767" y="292594"/>
                  <a:pt x="1020145" y="299500"/>
                </a:cubicBezTo>
                <a:cubicBezTo>
                  <a:pt x="1024522" y="306503"/>
                  <a:pt x="1019268" y="308255"/>
                  <a:pt x="1020145" y="314284"/>
                </a:cubicBezTo>
                <a:cubicBezTo>
                  <a:pt x="1021020" y="320315"/>
                  <a:pt x="1005457" y="316911"/>
                  <a:pt x="1004582" y="322066"/>
                </a:cubicBezTo>
                <a:cubicBezTo>
                  <a:pt x="1003707" y="327318"/>
                  <a:pt x="992715" y="337822"/>
                  <a:pt x="986393" y="326443"/>
                </a:cubicBezTo>
                <a:cubicBezTo>
                  <a:pt x="982113" y="318661"/>
                  <a:pt x="989895" y="307378"/>
                  <a:pt x="980363" y="309130"/>
                </a:cubicBezTo>
                <a:cubicBezTo>
                  <a:pt x="970830" y="310880"/>
                  <a:pt x="970830" y="321288"/>
                  <a:pt x="969080" y="327318"/>
                </a:cubicBezTo>
                <a:cubicBezTo>
                  <a:pt x="967328" y="333349"/>
                  <a:pt x="964703" y="342005"/>
                  <a:pt x="956046" y="335974"/>
                </a:cubicBezTo>
                <a:cubicBezTo>
                  <a:pt x="947390" y="329945"/>
                  <a:pt x="949140" y="350759"/>
                  <a:pt x="939608" y="350759"/>
                </a:cubicBezTo>
                <a:cubicBezTo>
                  <a:pt x="928325" y="350759"/>
                  <a:pt x="930076" y="330820"/>
                  <a:pt x="925700" y="335197"/>
                </a:cubicBezTo>
                <a:cubicBezTo>
                  <a:pt x="921322" y="339476"/>
                  <a:pt x="919377" y="347841"/>
                  <a:pt x="910040" y="344729"/>
                </a:cubicBezTo>
                <a:cubicBezTo>
                  <a:pt x="904787" y="342978"/>
                  <a:pt x="903036" y="343853"/>
                  <a:pt x="896131" y="347355"/>
                </a:cubicBezTo>
                <a:cubicBezTo>
                  <a:pt x="889225" y="350857"/>
                  <a:pt x="895256" y="338699"/>
                  <a:pt x="889225" y="336072"/>
                </a:cubicBezTo>
                <a:cubicBezTo>
                  <a:pt x="883194" y="333445"/>
                  <a:pt x="902258" y="321288"/>
                  <a:pt x="915097" y="321968"/>
                </a:cubicBezTo>
                <a:cubicBezTo>
                  <a:pt x="928034" y="322844"/>
                  <a:pt x="928909" y="310686"/>
                  <a:pt x="942818" y="303780"/>
                </a:cubicBezTo>
                <a:cubicBezTo>
                  <a:pt x="956727" y="296874"/>
                  <a:pt x="968886" y="282090"/>
                  <a:pt x="978417" y="285591"/>
                </a:cubicBezTo>
                <a:cubicBezTo>
                  <a:pt x="988047" y="289093"/>
                  <a:pt x="1004484" y="293470"/>
                  <a:pt x="1004484" y="288217"/>
                </a:cubicBezTo>
                <a:cubicBezTo>
                  <a:pt x="1004484" y="285640"/>
                  <a:pt x="1005359" y="281749"/>
                  <a:pt x="1007317" y="279476"/>
                </a:cubicBezTo>
                <a:close/>
                <a:moveTo>
                  <a:pt x="1522672" y="275197"/>
                </a:moveTo>
                <a:cubicBezTo>
                  <a:pt x="1526450" y="274655"/>
                  <a:pt x="1530596" y="275086"/>
                  <a:pt x="1534487" y="277032"/>
                </a:cubicBezTo>
                <a:cubicBezTo>
                  <a:pt x="1550147" y="284911"/>
                  <a:pt x="1529332" y="296971"/>
                  <a:pt x="1515422" y="291816"/>
                </a:cubicBezTo>
                <a:cubicBezTo>
                  <a:pt x="1503313" y="287220"/>
                  <a:pt x="1511337" y="276825"/>
                  <a:pt x="1522672" y="275197"/>
                </a:cubicBezTo>
                <a:close/>
                <a:moveTo>
                  <a:pt x="5318035" y="274211"/>
                </a:moveTo>
                <a:cubicBezTo>
                  <a:pt x="5323773" y="274503"/>
                  <a:pt x="5331944" y="277420"/>
                  <a:pt x="5338558" y="279463"/>
                </a:cubicBezTo>
                <a:cubicBezTo>
                  <a:pt x="5345269" y="281408"/>
                  <a:pt x="5352175" y="279463"/>
                  <a:pt x="5355094" y="283451"/>
                </a:cubicBezTo>
                <a:cubicBezTo>
                  <a:pt x="5357913" y="287439"/>
                  <a:pt x="5359373" y="289774"/>
                  <a:pt x="5352759" y="290940"/>
                </a:cubicBezTo>
                <a:cubicBezTo>
                  <a:pt x="5346145" y="292010"/>
                  <a:pt x="5340601" y="297262"/>
                  <a:pt x="5334571" y="297847"/>
                </a:cubicBezTo>
                <a:cubicBezTo>
                  <a:pt x="5328540" y="298430"/>
                  <a:pt x="5322217" y="300472"/>
                  <a:pt x="5328831" y="300180"/>
                </a:cubicBezTo>
                <a:cubicBezTo>
                  <a:pt x="5335542" y="299889"/>
                  <a:pt x="5350230" y="300764"/>
                  <a:pt x="5351981" y="303682"/>
                </a:cubicBezTo>
                <a:cubicBezTo>
                  <a:pt x="5353731" y="306600"/>
                  <a:pt x="5384078" y="303391"/>
                  <a:pt x="5384078" y="306016"/>
                </a:cubicBezTo>
                <a:cubicBezTo>
                  <a:pt x="5384078" y="308545"/>
                  <a:pt x="5366084" y="323330"/>
                  <a:pt x="5369878" y="324205"/>
                </a:cubicBezTo>
                <a:cubicBezTo>
                  <a:pt x="5373671" y="325081"/>
                  <a:pt x="5394195" y="327123"/>
                  <a:pt x="5394486" y="321871"/>
                </a:cubicBezTo>
                <a:cubicBezTo>
                  <a:pt x="5394778" y="316716"/>
                  <a:pt x="5402073" y="313214"/>
                  <a:pt x="5407228" y="314674"/>
                </a:cubicBezTo>
                <a:cubicBezTo>
                  <a:pt x="5412480" y="316132"/>
                  <a:pt x="5429210" y="316424"/>
                  <a:pt x="5431253" y="314089"/>
                </a:cubicBezTo>
                <a:cubicBezTo>
                  <a:pt x="5433295" y="311755"/>
                  <a:pt x="5443411" y="317591"/>
                  <a:pt x="5443411" y="315257"/>
                </a:cubicBezTo>
                <a:cubicBezTo>
                  <a:pt x="5443411" y="312922"/>
                  <a:pt x="5464518" y="316424"/>
                  <a:pt x="5471715" y="321871"/>
                </a:cubicBezTo>
                <a:cubicBezTo>
                  <a:pt x="5478912" y="327318"/>
                  <a:pt x="5485235" y="317785"/>
                  <a:pt x="5488737" y="321287"/>
                </a:cubicBezTo>
                <a:cubicBezTo>
                  <a:pt x="5492238" y="324691"/>
                  <a:pt x="5493114" y="331695"/>
                  <a:pt x="5492822" y="337141"/>
                </a:cubicBezTo>
                <a:cubicBezTo>
                  <a:pt x="5492530" y="342685"/>
                  <a:pt x="5501187" y="334224"/>
                  <a:pt x="5505564" y="339476"/>
                </a:cubicBezTo>
                <a:cubicBezTo>
                  <a:pt x="5509941" y="344631"/>
                  <a:pt x="5502354" y="350467"/>
                  <a:pt x="5507315" y="349008"/>
                </a:cubicBezTo>
                <a:cubicBezTo>
                  <a:pt x="5512178" y="347549"/>
                  <a:pt x="5518208" y="355622"/>
                  <a:pt x="5512178" y="357956"/>
                </a:cubicBezTo>
                <a:cubicBezTo>
                  <a:pt x="5506147" y="360291"/>
                  <a:pt x="5501479" y="357956"/>
                  <a:pt x="5502354" y="361458"/>
                </a:cubicBezTo>
                <a:cubicBezTo>
                  <a:pt x="5503229" y="364862"/>
                  <a:pt x="5511302" y="364279"/>
                  <a:pt x="5511010" y="368072"/>
                </a:cubicBezTo>
                <a:cubicBezTo>
                  <a:pt x="5510719" y="371866"/>
                  <a:pt x="5507801" y="377312"/>
                  <a:pt x="5502062" y="379939"/>
                </a:cubicBezTo>
                <a:cubicBezTo>
                  <a:pt x="5496226" y="382565"/>
                  <a:pt x="5481247" y="389179"/>
                  <a:pt x="5478329" y="389179"/>
                </a:cubicBezTo>
                <a:cubicBezTo>
                  <a:pt x="5475411" y="389179"/>
                  <a:pt x="5474245" y="399879"/>
                  <a:pt x="5469089" y="399587"/>
                </a:cubicBezTo>
                <a:cubicBezTo>
                  <a:pt x="5463837" y="399294"/>
                  <a:pt x="5437866" y="407952"/>
                  <a:pt x="5435532" y="413204"/>
                </a:cubicBezTo>
                <a:cubicBezTo>
                  <a:pt x="5433197" y="418456"/>
                  <a:pt x="5420455" y="423319"/>
                  <a:pt x="5415301" y="425654"/>
                </a:cubicBezTo>
                <a:cubicBezTo>
                  <a:pt x="5410049" y="427988"/>
                  <a:pt x="5410632" y="434310"/>
                  <a:pt x="5399641" y="436061"/>
                </a:cubicBezTo>
                <a:cubicBezTo>
                  <a:pt x="5388650" y="437715"/>
                  <a:pt x="5382328" y="437229"/>
                  <a:pt x="5378242" y="442675"/>
                </a:cubicBezTo>
                <a:cubicBezTo>
                  <a:pt x="5374254" y="448123"/>
                  <a:pt x="5366959" y="445302"/>
                  <a:pt x="5360054" y="452207"/>
                </a:cubicBezTo>
                <a:cubicBezTo>
                  <a:pt x="5353148" y="459211"/>
                  <a:pt x="5346242" y="473315"/>
                  <a:pt x="5355190" y="465825"/>
                </a:cubicBezTo>
                <a:cubicBezTo>
                  <a:pt x="5364138" y="458335"/>
                  <a:pt x="5368224" y="458432"/>
                  <a:pt x="5387288" y="456001"/>
                </a:cubicBezTo>
                <a:cubicBezTo>
                  <a:pt x="5394195" y="455125"/>
                  <a:pt x="5417051" y="449679"/>
                  <a:pt x="5417051" y="445594"/>
                </a:cubicBezTo>
                <a:cubicBezTo>
                  <a:pt x="5417051" y="441605"/>
                  <a:pt x="5441660" y="443454"/>
                  <a:pt x="5441076" y="438688"/>
                </a:cubicBezTo>
                <a:cubicBezTo>
                  <a:pt x="5440784" y="436353"/>
                  <a:pt x="5432420" y="438979"/>
                  <a:pt x="5429210" y="435477"/>
                </a:cubicBezTo>
                <a:cubicBezTo>
                  <a:pt x="5426000" y="431976"/>
                  <a:pt x="5439909" y="419817"/>
                  <a:pt x="5451192" y="422736"/>
                </a:cubicBezTo>
                <a:cubicBezTo>
                  <a:pt x="5462474" y="425654"/>
                  <a:pt x="5469381" y="430517"/>
                  <a:pt x="5473758" y="434310"/>
                </a:cubicBezTo>
                <a:cubicBezTo>
                  <a:pt x="5478135" y="438006"/>
                  <a:pt x="5495448" y="436353"/>
                  <a:pt x="5493989" y="431392"/>
                </a:cubicBezTo>
                <a:cubicBezTo>
                  <a:pt x="5492530" y="426529"/>
                  <a:pt x="5502645" y="427404"/>
                  <a:pt x="5503812" y="433727"/>
                </a:cubicBezTo>
                <a:cubicBezTo>
                  <a:pt x="5504980" y="440049"/>
                  <a:pt x="5500408" y="453375"/>
                  <a:pt x="5507023" y="452790"/>
                </a:cubicBezTo>
                <a:cubicBezTo>
                  <a:pt x="5513735" y="452207"/>
                  <a:pt x="5505272" y="444426"/>
                  <a:pt x="5509649" y="442383"/>
                </a:cubicBezTo>
                <a:cubicBezTo>
                  <a:pt x="5513929" y="440438"/>
                  <a:pt x="5544860" y="437521"/>
                  <a:pt x="5558768" y="436061"/>
                </a:cubicBezTo>
                <a:cubicBezTo>
                  <a:pt x="5572677" y="434700"/>
                  <a:pt x="5581334" y="442481"/>
                  <a:pt x="5594950" y="441605"/>
                </a:cubicBezTo>
                <a:cubicBezTo>
                  <a:pt x="5608471" y="440730"/>
                  <a:pt x="5616350" y="443356"/>
                  <a:pt x="5612556" y="445107"/>
                </a:cubicBezTo>
                <a:cubicBezTo>
                  <a:pt x="5608861" y="446858"/>
                  <a:pt x="5602440" y="448025"/>
                  <a:pt x="5604484" y="454348"/>
                </a:cubicBezTo>
                <a:cubicBezTo>
                  <a:pt x="5606429" y="460767"/>
                  <a:pt x="5631328" y="462517"/>
                  <a:pt x="5631913" y="458140"/>
                </a:cubicBezTo>
                <a:cubicBezTo>
                  <a:pt x="5632496" y="453861"/>
                  <a:pt x="5637359" y="454348"/>
                  <a:pt x="5640277" y="459600"/>
                </a:cubicBezTo>
                <a:cubicBezTo>
                  <a:pt x="5643195" y="464852"/>
                  <a:pt x="5650490" y="460475"/>
                  <a:pt x="5666636" y="464560"/>
                </a:cubicBezTo>
                <a:cubicBezTo>
                  <a:pt x="5682880" y="468548"/>
                  <a:pt x="5682880" y="459600"/>
                  <a:pt x="5690369" y="462226"/>
                </a:cubicBezTo>
                <a:cubicBezTo>
                  <a:pt x="5697859" y="464852"/>
                  <a:pt x="5701360" y="467381"/>
                  <a:pt x="5701943" y="461350"/>
                </a:cubicBezTo>
                <a:cubicBezTo>
                  <a:pt x="5702527" y="455223"/>
                  <a:pt x="5705737" y="454055"/>
                  <a:pt x="5702236" y="446565"/>
                </a:cubicBezTo>
                <a:cubicBezTo>
                  <a:pt x="5698734" y="439077"/>
                  <a:pt x="5705737" y="433532"/>
                  <a:pt x="5712060" y="436450"/>
                </a:cubicBezTo>
                <a:cubicBezTo>
                  <a:pt x="5718382" y="439369"/>
                  <a:pt x="5716922" y="426335"/>
                  <a:pt x="5721300" y="426918"/>
                </a:cubicBezTo>
                <a:cubicBezTo>
                  <a:pt x="5725579" y="427502"/>
                  <a:pt x="5725872" y="436450"/>
                  <a:pt x="5738613" y="439952"/>
                </a:cubicBezTo>
                <a:cubicBezTo>
                  <a:pt x="5751355" y="443356"/>
                  <a:pt x="5762346" y="442189"/>
                  <a:pt x="5760887" y="445982"/>
                </a:cubicBezTo>
                <a:cubicBezTo>
                  <a:pt x="5759428" y="449775"/>
                  <a:pt x="5769252" y="451234"/>
                  <a:pt x="5768085" y="446565"/>
                </a:cubicBezTo>
                <a:cubicBezTo>
                  <a:pt x="5766918" y="441898"/>
                  <a:pt x="5793762" y="443065"/>
                  <a:pt x="5794054" y="446274"/>
                </a:cubicBezTo>
                <a:cubicBezTo>
                  <a:pt x="5794346" y="449484"/>
                  <a:pt x="5801058" y="454639"/>
                  <a:pt x="5807380" y="455515"/>
                </a:cubicBezTo>
                <a:cubicBezTo>
                  <a:pt x="5813799" y="456390"/>
                  <a:pt x="5815744" y="461253"/>
                  <a:pt x="5811173" y="462421"/>
                </a:cubicBezTo>
                <a:cubicBezTo>
                  <a:pt x="5806602" y="463588"/>
                  <a:pt x="5819052" y="474871"/>
                  <a:pt x="5815258" y="476038"/>
                </a:cubicBezTo>
                <a:cubicBezTo>
                  <a:pt x="5811465" y="477205"/>
                  <a:pt x="5808644" y="483527"/>
                  <a:pt x="5816134" y="483819"/>
                </a:cubicBezTo>
                <a:cubicBezTo>
                  <a:pt x="5823721" y="484111"/>
                  <a:pt x="5824304" y="494809"/>
                  <a:pt x="5819927" y="497144"/>
                </a:cubicBezTo>
                <a:cubicBezTo>
                  <a:pt x="5815550" y="499478"/>
                  <a:pt x="5810103" y="499478"/>
                  <a:pt x="5805727" y="495686"/>
                </a:cubicBezTo>
                <a:cubicBezTo>
                  <a:pt x="5801446" y="491892"/>
                  <a:pt x="5794443" y="493059"/>
                  <a:pt x="5797945" y="495394"/>
                </a:cubicBezTo>
                <a:cubicBezTo>
                  <a:pt x="5801350" y="497728"/>
                  <a:pt x="5814675" y="509303"/>
                  <a:pt x="5815842" y="515333"/>
                </a:cubicBezTo>
                <a:cubicBezTo>
                  <a:pt x="5817009" y="521363"/>
                  <a:pt x="5838408" y="542178"/>
                  <a:pt x="5845021" y="541595"/>
                </a:cubicBezTo>
                <a:cubicBezTo>
                  <a:pt x="5851636" y="541011"/>
                  <a:pt x="5851928" y="548306"/>
                  <a:pt x="5857180" y="545388"/>
                </a:cubicBezTo>
                <a:cubicBezTo>
                  <a:pt x="5862432" y="542470"/>
                  <a:pt x="5864378" y="531188"/>
                  <a:pt x="5869630" y="530312"/>
                </a:cubicBezTo>
                <a:cubicBezTo>
                  <a:pt x="5874786" y="529436"/>
                  <a:pt x="5875078" y="516695"/>
                  <a:pt x="5880330" y="510080"/>
                </a:cubicBezTo>
                <a:cubicBezTo>
                  <a:pt x="5885582" y="503467"/>
                  <a:pt x="5886944" y="505217"/>
                  <a:pt x="5891321" y="510955"/>
                </a:cubicBezTo>
                <a:cubicBezTo>
                  <a:pt x="5895600" y="516695"/>
                  <a:pt x="5910093" y="523114"/>
                  <a:pt x="5920792" y="522239"/>
                </a:cubicBezTo>
                <a:cubicBezTo>
                  <a:pt x="5931491" y="521363"/>
                  <a:pt x="5935285" y="515041"/>
                  <a:pt x="5943357" y="514749"/>
                </a:cubicBezTo>
                <a:cubicBezTo>
                  <a:pt x="5951431" y="514555"/>
                  <a:pt x="5966507" y="521461"/>
                  <a:pt x="5973413" y="520001"/>
                </a:cubicBezTo>
                <a:cubicBezTo>
                  <a:pt x="5980318" y="518543"/>
                  <a:pt x="5977401" y="530409"/>
                  <a:pt x="5988975" y="529242"/>
                </a:cubicBezTo>
                <a:cubicBezTo>
                  <a:pt x="6000550" y="528074"/>
                  <a:pt x="5997631" y="522628"/>
                  <a:pt x="5988975" y="521461"/>
                </a:cubicBezTo>
                <a:cubicBezTo>
                  <a:pt x="5980221" y="520294"/>
                  <a:pt x="5986350" y="516500"/>
                  <a:pt x="5994422" y="517084"/>
                </a:cubicBezTo>
                <a:cubicBezTo>
                  <a:pt x="6002495" y="517667"/>
                  <a:pt x="6008525" y="513096"/>
                  <a:pt x="6012903" y="518251"/>
                </a:cubicBezTo>
                <a:cubicBezTo>
                  <a:pt x="6017183" y="523503"/>
                  <a:pt x="6029049" y="521753"/>
                  <a:pt x="6028757" y="518251"/>
                </a:cubicBezTo>
                <a:cubicBezTo>
                  <a:pt x="6028368" y="514749"/>
                  <a:pt x="6029536" y="508136"/>
                  <a:pt x="6022629" y="504926"/>
                </a:cubicBezTo>
                <a:cubicBezTo>
                  <a:pt x="6015723" y="501716"/>
                  <a:pt x="6032454" y="496853"/>
                  <a:pt x="6027881" y="494518"/>
                </a:cubicBezTo>
                <a:cubicBezTo>
                  <a:pt x="6023310" y="492184"/>
                  <a:pt x="6017766" y="501132"/>
                  <a:pt x="6012319" y="494226"/>
                </a:cubicBezTo>
                <a:cubicBezTo>
                  <a:pt x="6006775" y="487321"/>
                  <a:pt x="6020685" y="480609"/>
                  <a:pt x="6030216" y="482068"/>
                </a:cubicBezTo>
                <a:cubicBezTo>
                  <a:pt x="6039748" y="483527"/>
                  <a:pt x="6051323" y="480707"/>
                  <a:pt x="6047529" y="476038"/>
                </a:cubicBezTo>
                <a:cubicBezTo>
                  <a:pt x="6043833" y="471467"/>
                  <a:pt x="6043833" y="466505"/>
                  <a:pt x="6051907" y="467088"/>
                </a:cubicBezTo>
                <a:cubicBezTo>
                  <a:pt x="6059979" y="467673"/>
                  <a:pt x="6066594" y="474578"/>
                  <a:pt x="6081379" y="473119"/>
                </a:cubicBezTo>
                <a:cubicBezTo>
                  <a:pt x="6096163" y="471661"/>
                  <a:pt x="6124175" y="478275"/>
                  <a:pt x="6135749" y="480317"/>
                </a:cubicBezTo>
                <a:cubicBezTo>
                  <a:pt x="6147324" y="482359"/>
                  <a:pt x="6155105" y="482944"/>
                  <a:pt x="6154522" y="486153"/>
                </a:cubicBezTo>
                <a:cubicBezTo>
                  <a:pt x="6153938" y="489363"/>
                  <a:pt x="6141780" y="488196"/>
                  <a:pt x="6134875" y="486153"/>
                </a:cubicBezTo>
                <a:cubicBezTo>
                  <a:pt x="6127969" y="484207"/>
                  <a:pt x="6120965" y="487028"/>
                  <a:pt x="6123883" y="491405"/>
                </a:cubicBezTo>
                <a:cubicBezTo>
                  <a:pt x="6126801" y="495686"/>
                  <a:pt x="6145865" y="492767"/>
                  <a:pt x="6145865" y="498020"/>
                </a:cubicBezTo>
                <a:cubicBezTo>
                  <a:pt x="6145865" y="503175"/>
                  <a:pt x="6131957" y="502299"/>
                  <a:pt x="6130497" y="507551"/>
                </a:cubicBezTo>
                <a:cubicBezTo>
                  <a:pt x="6129038" y="512804"/>
                  <a:pt x="6140030" y="520001"/>
                  <a:pt x="6151313" y="509303"/>
                </a:cubicBezTo>
                <a:cubicBezTo>
                  <a:pt x="6162595" y="498603"/>
                  <a:pt x="6157926" y="491990"/>
                  <a:pt x="6162887" y="490238"/>
                </a:cubicBezTo>
                <a:cubicBezTo>
                  <a:pt x="6167847" y="488488"/>
                  <a:pt x="6219885" y="491405"/>
                  <a:pt x="6225915" y="500646"/>
                </a:cubicBezTo>
                <a:cubicBezTo>
                  <a:pt x="6232043" y="509886"/>
                  <a:pt x="6218134" y="508136"/>
                  <a:pt x="6210062" y="508136"/>
                </a:cubicBezTo>
                <a:cubicBezTo>
                  <a:pt x="6201987" y="508136"/>
                  <a:pt x="6205198" y="515917"/>
                  <a:pt x="6212103" y="514457"/>
                </a:cubicBezTo>
                <a:cubicBezTo>
                  <a:pt x="6219107" y="512999"/>
                  <a:pt x="6236712" y="519321"/>
                  <a:pt x="6236712" y="522530"/>
                </a:cubicBezTo>
                <a:cubicBezTo>
                  <a:pt x="6236712" y="525740"/>
                  <a:pt x="6241575" y="530117"/>
                  <a:pt x="6244201" y="525740"/>
                </a:cubicBezTo>
                <a:cubicBezTo>
                  <a:pt x="6246827" y="521363"/>
                  <a:pt x="6265600" y="527686"/>
                  <a:pt x="6268810" y="532938"/>
                </a:cubicBezTo>
                <a:cubicBezTo>
                  <a:pt x="6272019" y="538093"/>
                  <a:pt x="6263070" y="542762"/>
                  <a:pt x="6274062" y="542470"/>
                </a:cubicBezTo>
                <a:cubicBezTo>
                  <a:pt x="6285053" y="542178"/>
                  <a:pt x="6308202" y="543345"/>
                  <a:pt x="6319777" y="539844"/>
                </a:cubicBezTo>
                <a:cubicBezTo>
                  <a:pt x="6331352" y="536342"/>
                  <a:pt x="6374732" y="532063"/>
                  <a:pt x="6393796" y="539553"/>
                </a:cubicBezTo>
                <a:cubicBezTo>
                  <a:pt x="6412861" y="547042"/>
                  <a:pt x="6432509" y="562312"/>
                  <a:pt x="6425603" y="567274"/>
                </a:cubicBezTo>
                <a:cubicBezTo>
                  <a:pt x="6418599" y="572234"/>
                  <a:pt x="6425895" y="575930"/>
                  <a:pt x="6422101" y="579724"/>
                </a:cubicBezTo>
                <a:cubicBezTo>
                  <a:pt x="6418307" y="583516"/>
                  <a:pt x="6423559" y="583808"/>
                  <a:pt x="6432509" y="583808"/>
                </a:cubicBezTo>
                <a:cubicBezTo>
                  <a:pt x="6441555" y="583808"/>
                  <a:pt x="6447585" y="586045"/>
                  <a:pt x="6447585" y="589255"/>
                </a:cubicBezTo>
                <a:cubicBezTo>
                  <a:pt x="6447585" y="592368"/>
                  <a:pt x="6450114" y="609195"/>
                  <a:pt x="6452739" y="608027"/>
                </a:cubicBezTo>
                <a:cubicBezTo>
                  <a:pt x="6455366" y="606860"/>
                  <a:pt x="6451572" y="593341"/>
                  <a:pt x="6456825" y="589839"/>
                </a:cubicBezTo>
                <a:cubicBezTo>
                  <a:pt x="6461980" y="586337"/>
                  <a:pt x="6511975" y="582835"/>
                  <a:pt x="6515768" y="586337"/>
                </a:cubicBezTo>
                <a:cubicBezTo>
                  <a:pt x="6519464" y="589741"/>
                  <a:pt x="6555355" y="597037"/>
                  <a:pt x="6564595" y="591784"/>
                </a:cubicBezTo>
                <a:cubicBezTo>
                  <a:pt x="6573835" y="586629"/>
                  <a:pt x="6578796" y="574179"/>
                  <a:pt x="6587745" y="573595"/>
                </a:cubicBezTo>
                <a:cubicBezTo>
                  <a:pt x="6596694" y="573012"/>
                  <a:pt x="6613229" y="577389"/>
                  <a:pt x="6612353" y="583711"/>
                </a:cubicBezTo>
                <a:cubicBezTo>
                  <a:pt x="6611477" y="590033"/>
                  <a:pt x="6603599" y="594022"/>
                  <a:pt x="6597861" y="589158"/>
                </a:cubicBezTo>
                <a:cubicBezTo>
                  <a:pt x="6592121" y="584197"/>
                  <a:pt x="6585702" y="585656"/>
                  <a:pt x="6588621" y="594313"/>
                </a:cubicBezTo>
                <a:cubicBezTo>
                  <a:pt x="6591538" y="602970"/>
                  <a:pt x="6603307" y="600149"/>
                  <a:pt x="6607684" y="606763"/>
                </a:cubicBezTo>
                <a:cubicBezTo>
                  <a:pt x="6611963" y="613377"/>
                  <a:pt x="6625873" y="620672"/>
                  <a:pt x="6634529" y="616879"/>
                </a:cubicBezTo>
                <a:cubicBezTo>
                  <a:pt x="6643284" y="613183"/>
                  <a:pt x="6649023" y="606472"/>
                  <a:pt x="6639490" y="597814"/>
                </a:cubicBezTo>
                <a:cubicBezTo>
                  <a:pt x="6629959" y="589060"/>
                  <a:pt x="6625873" y="583322"/>
                  <a:pt x="6629959" y="582155"/>
                </a:cubicBezTo>
                <a:cubicBezTo>
                  <a:pt x="6633946" y="580987"/>
                  <a:pt x="6632195" y="574374"/>
                  <a:pt x="6636281" y="569705"/>
                </a:cubicBezTo>
                <a:cubicBezTo>
                  <a:pt x="6640366" y="565036"/>
                  <a:pt x="6674797" y="577486"/>
                  <a:pt x="6681411" y="580112"/>
                </a:cubicBezTo>
                <a:cubicBezTo>
                  <a:pt x="6688026" y="582739"/>
                  <a:pt x="6690069" y="575735"/>
                  <a:pt x="6699309" y="577195"/>
                </a:cubicBezTo>
                <a:cubicBezTo>
                  <a:pt x="6708549" y="578653"/>
                  <a:pt x="6738409" y="580112"/>
                  <a:pt x="6745316" y="578945"/>
                </a:cubicBezTo>
                <a:cubicBezTo>
                  <a:pt x="6752222" y="577778"/>
                  <a:pt x="6749012" y="585559"/>
                  <a:pt x="6763212" y="586435"/>
                </a:cubicBezTo>
                <a:cubicBezTo>
                  <a:pt x="6777414" y="587310"/>
                  <a:pt x="6810387" y="601218"/>
                  <a:pt x="6817877" y="609000"/>
                </a:cubicBezTo>
                <a:cubicBezTo>
                  <a:pt x="6825365" y="616879"/>
                  <a:pt x="6845013" y="617462"/>
                  <a:pt x="6848807" y="623201"/>
                </a:cubicBezTo>
                <a:cubicBezTo>
                  <a:pt x="6852503" y="629037"/>
                  <a:pt x="6866703" y="633025"/>
                  <a:pt x="6877694" y="637693"/>
                </a:cubicBezTo>
                <a:cubicBezTo>
                  <a:pt x="6888686" y="642362"/>
                  <a:pt x="6914655" y="654131"/>
                  <a:pt x="6915531" y="659968"/>
                </a:cubicBezTo>
                <a:cubicBezTo>
                  <a:pt x="6916407" y="665706"/>
                  <a:pt x="6924188" y="664637"/>
                  <a:pt x="6923021" y="670375"/>
                </a:cubicBezTo>
                <a:cubicBezTo>
                  <a:pt x="6921853" y="676114"/>
                  <a:pt x="6920103" y="687396"/>
                  <a:pt x="6923896" y="690315"/>
                </a:cubicBezTo>
                <a:cubicBezTo>
                  <a:pt x="6927689" y="693135"/>
                  <a:pt x="6938097" y="701014"/>
                  <a:pt x="6936346" y="695761"/>
                </a:cubicBezTo>
                <a:cubicBezTo>
                  <a:pt x="6934595" y="690509"/>
                  <a:pt x="6942765" y="687980"/>
                  <a:pt x="6939264" y="683311"/>
                </a:cubicBezTo>
                <a:cubicBezTo>
                  <a:pt x="6935860" y="678740"/>
                  <a:pt x="6930024" y="678448"/>
                  <a:pt x="6930316" y="674363"/>
                </a:cubicBezTo>
                <a:cubicBezTo>
                  <a:pt x="6930607" y="670277"/>
                  <a:pt x="6954049" y="670862"/>
                  <a:pt x="6955799" y="674654"/>
                </a:cubicBezTo>
                <a:cubicBezTo>
                  <a:pt x="6957549" y="678350"/>
                  <a:pt x="6964747" y="682727"/>
                  <a:pt x="6964747" y="679227"/>
                </a:cubicBezTo>
                <a:cubicBezTo>
                  <a:pt x="6964747" y="675725"/>
                  <a:pt x="6987022" y="678935"/>
                  <a:pt x="6991593" y="685548"/>
                </a:cubicBezTo>
                <a:cubicBezTo>
                  <a:pt x="6996164" y="692163"/>
                  <a:pt x="7014743" y="704029"/>
                  <a:pt x="7020481" y="706071"/>
                </a:cubicBezTo>
                <a:cubicBezTo>
                  <a:pt x="7026317" y="708115"/>
                  <a:pt x="7024274" y="711615"/>
                  <a:pt x="7018439" y="711713"/>
                </a:cubicBezTo>
                <a:cubicBezTo>
                  <a:pt x="7012408" y="711421"/>
                  <a:pt x="7008907" y="718911"/>
                  <a:pt x="7008322" y="722413"/>
                </a:cubicBezTo>
                <a:cubicBezTo>
                  <a:pt x="7007739" y="725913"/>
                  <a:pt x="7001125" y="724455"/>
                  <a:pt x="6997624" y="721246"/>
                </a:cubicBezTo>
                <a:cubicBezTo>
                  <a:pt x="6994122" y="718035"/>
                  <a:pt x="6988286" y="722121"/>
                  <a:pt x="6993247" y="722996"/>
                </a:cubicBezTo>
                <a:cubicBezTo>
                  <a:pt x="6998110" y="723774"/>
                  <a:pt x="7002779" y="728442"/>
                  <a:pt x="6997818" y="728442"/>
                </a:cubicBezTo>
                <a:cubicBezTo>
                  <a:pt x="6992858" y="728442"/>
                  <a:pt x="6982451" y="728734"/>
                  <a:pt x="6975836" y="723774"/>
                </a:cubicBezTo>
                <a:cubicBezTo>
                  <a:pt x="6969222" y="718911"/>
                  <a:pt x="6966305" y="724942"/>
                  <a:pt x="6969805" y="726109"/>
                </a:cubicBezTo>
                <a:cubicBezTo>
                  <a:pt x="6973307" y="727276"/>
                  <a:pt x="6975933" y="744590"/>
                  <a:pt x="6972724" y="745465"/>
                </a:cubicBezTo>
                <a:cubicBezTo>
                  <a:pt x="6969513" y="746340"/>
                  <a:pt x="6975058" y="754705"/>
                  <a:pt x="6970680" y="754996"/>
                </a:cubicBezTo>
                <a:cubicBezTo>
                  <a:pt x="6966401" y="755288"/>
                  <a:pt x="6963191" y="749161"/>
                  <a:pt x="6961149" y="752661"/>
                </a:cubicBezTo>
                <a:cubicBezTo>
                  <a:pt x="6959105" y="756163"/>
                  <a:pt x="6974669" y="758984"/>
                  <a:pt x="6969805" y="763361"/>
                </a:cubicBezTo>
                <a:cubicBezTo>
                  <a:pt x="6964845" y="767738"/>
                  <a:pt x="6962899" y="762194"/>
                  <a:pt x="6959105" y="765696"/>
                </a:cubicBezTo>
                <a:cubicBezTo>
                  <a:pt x="6955313" y="769100"/>
                  <a:pt x="6952492" y="763361"/>
                  <a:pt x="6947240" y="764528"/>
                </a:cubicBezTo>
                <a:cubicBezTo>
                  <a:pt x="6942084" y="765696"/>
                  <a:pt x="6938583" y="763459"/>
                  <a:pt x="6936832" y="759082"/>
                </a:cubicBezTo>
                <a:cubicBezTo>
                  <a:pt x="6935082" y="754802"/>
                  <a:pt x="6926717" y="756747"/>
                  <a:pt x="6917476" y="752176"/>
                </a:cubicBezTo>
                <a:cubicBezTo>
                  <a:pt x="6908236" y="747507"/>
                  <a:pt x="6905026" y="740892"/>
                  <a:pt x="6903567" y="735348"/>
                </a:cubicBezTo>
                <a:cubicBezTo>
                  <a:pt x="6902108" y="729902"/>
                  <a:pt x="6879834" y="721440"/>
                  <a:pt x="6872929" y="725233"/>
                </a:cubicBezTo>
                <a:cubicBezTo>
                  <a:pt x="6866023" y="729027"/>
                  <a:pt x="6853573" y="727859"/>
                  <a:pt x="6852697" y="724650"/>
                </a:cubicBezTo>
                <a:cubicBezTo>
                  <a:pt x="6851821" y="721440"/>
                  <a:pt x="6842873" y="716771"/>
                  <a:pt x="6845792" y="711324"/>
                </a:cubicBezTo>
                <a:cubicBezTo>
                  <a:pt x="6848709" y="705780"/>
                  <a:pt x="6854740" y="697707"/>
                  <a:pt x="6848417" y="700917"/>
                </a:cubicBezTo>
                <a:cubicBezTo>
                  <a:pt x="6842096" y="704127"/>
                  <a:pt x="6841511" y="701208"/>
                  <a:pt x="6838010" y="701500"/>
                </a:cubicBezTo>
                <a:cubicBezTo>
                  <a:pt x="6834606" y="701792"/>
                  <a:pt x="6835967" y="707919"/>
                  <a:pt x="6830812" y="707919"/>
                </a:cubicBezTo>
                <a:cubicBezTo>
                  <a:pt x="6825560" y="707919"/>
                  <a:pt x="6824490" y="714825"/>
                  <a:pt x="6829354" y="717452"/>
                </a:cubicBezTo>
                <a:cubicBezTo>
                  <a:pt x="6834314" y="720078"/>
                  <a:pt x="6838594" y="726109"/>
                  <a:pt x="6832855" y="729027"/>
                </a:cubicBezTo>
                <a:cubicBezTo>
                  <a:pt x="6827019" y="731944"/>
                  <a:pt x="6830229" y="734182"/>
                  <a:pt x="6827310" y="739142"/>
                </a:cubicBezTo>
                <a:cubicBezTo>
                  <a:pt x="6824490" y="744103"/>
                  <a:pt x="6807371" y="749550"/>
                  <a:pt x="6801341" y="752467"/>
                </a:cubicBezTo>
                <a:cubicBezTo>
                  <a:pt x="6795213" y="755386"/>
                  <a:pt x="6783443" y="756553"/>
                  <a:pt x="6779067" y="753926"/>
                </a:cubicBezTo>
                <a:cubicBezTo>
                  <a:pt x="6774787" y="751300"/>
                  <a:pt x="6777316" y="747896"/>
                  <a:pt x="6768660" y="744394"/>
                </a:cubicBezTo>
                <a:cubicBezTo>
                  <a:pt x="6760003" y="740892"/>
                  <a:pt x="6747553" y="744590"/>
                  <a:pt x="6749304" y="749842"/>
                </a:cubicBezTo>
                <a:cubicBezTo>
                  <a:pt x="6750957" y="755094"/>
                  <a:pt x="6760295" y="756844"/>
                  <a:pt x="6765741" y="753343"/>
                </a:cubicBezTo>
                <a:cubicBezTo>
                  <a:pt x="6771189" y="749842"/>
                  <a:pt x="6771772" y="755288"/>
                  <a:pt x="6771772" y="759957"/>
                </a:cubicBezTo>
                <a:cubicBezTo>
                  <a:pt x="6771772" y="764528"/>
                  <a:pt x="6779845" y="770365"/>
                  <a:pt x="6783347" y="767155"/>
                </a:cubicBezTo>
                <a:cubicBezTo>
                  <a:pt x="6786848" y="763945"/>
                  <a:pt x="6798423" y="780188"/>
                  <a:pt x="6796673" y="786219"/>
                </a:cubicBezTo>
                <a:cubicBezTo>
                  <a:pt x="6794921" y="792249"/>
                  <a:pt x="6808247" y="798280"/>
                  <a:pt x="6807955" y="804116"/>
                </a:cubicBezTo>
                <a:cubicBezTo>
                  <a:pt x="6807663" y="809855"/>
                  <a:pt x="6816029" y="812480"/>
                  <a:pt x="6808539" y="819970"/>
                </a:cubicBezTo>
                <a:cubicBezTo>
                  <a:pt x="6801049" y="827557"/>
                  <a:pt x="6796673" y="823764"/>
                  <a:pt x="6787139" y="821721"/>
                </a:cubicBezTo>
                <a:cubicBezTo>
                  <a:pt x="6777608" y="819678"/>
                  <a:pt x="6770702" y="821137"/>
                  <a:pt x="6769827" y="817344"/>
                </a:cubicBezTo>
                <a:cubicBezTo>
                  <a:pt x="6768951" y="813551"/>
                  <a:pt x="6760878" y="815301"/>
                  <a:pt x="6762046" y="819095"/>
                </a:cubicBezTo>
                <a:cubicBezTo>
                  <a:pt x="6763212" y="822888"/>
                  <a:pt x="6739479" y="834949"/>
                  <a:pt x="6721291" y="839034"/>
                </a:cubicBezTo>
                <a:cubicBezTo>
                  <a:pt x="6703103" y="843120"/>
                  <a:pt x="6689776" y="849733"/>
                  <a:pt x="6688318" y="853818"/>
                </a:cubicBezTo>
                <a:cubicBezTo>
                  <a:pt x="6686859" y="857807"/>
                  <a:pt x="6681995" y="855278"/>
                  <a:pt x="6677034" y="861308"/>
                </a:cubicBezTo>
                <a:cubicBezTo>
                  <a:pt x="6672074" y="867339"/>
                  <a:pt x="6674701" y="862476"/>
                  <a:pt x="6665459" y="869089"/>
                </a:cubicBezTo>
                <a:cubicBezTo>
                  <a:pt x="6656220" y="875704"/>
                  <a:pt x="6644063" y="882901"/>
                  <a:pt x="6637155" y="884944"/>
                </a:cubicBezTo>
                <a:cubicBezTo>
                  <a:pt x="6630250" y="886987"/>
                  <a:pt x="6636086" y="894768"/>
                  <a:pt x="6629083" y="896518"/>
                </a:cubicBezTo>
                <a:cubicBezTo>
                  <a:pt x="6624413" y="897685"/>
                  <a:pt x="6622955" y="888154"/>
                  <a:pt x="6614590" y="884068"/>
                </a:cubicBezTo>
                <a:cubicBezTo>
                  <a:pt x="6606225" y="880081"/>
                  <a:pt x="6578504" y="879205"/>
                  <a:pt x="6565762" y="887862"/>
                </a:cubicBezTo>
                <a:cubicBezTo>
                  <a:pt x="6553020" y="896518"/>
                  <a:pt x="6549324" y="904591"/>
                  <a:pt x="6547573" y="898269"/>
                </a:cubicBezTo>
                <a:cubicBezTo>
                  <a:pt x="6545823" y="891947"/>
                  <a:pt x="6550103" y="881248"/>
                  <a:pt x="6543489" y="881248"/>
                </a:cubicBezTo>
                <a:cubicBezTo>
                  <a:pt x="6536875" y="881248"/>
                  <a:pt x="6528704" y="895643"/>
                  <a:pt x="6523841" y="900020"/>
                </a:cubicBezTo>
                <a:cubicBezTo>
                  <a:pt x="6518977" y="904300"/>
                  <a:pt x="6520437" y="895643"/>
                  <a:pt x="6516352" y="896518"/>
                </a:cubicBezTo>
                <a:cubicBezTo>
                  <a:pt x="6512364" y="897394"/>
                  <a:pt x="6501956" y="893017"/>
                  <a:pt x="6499330" y="897394"/>
                </a:cubicBezTo>
                <a:cubicBezTo>
                  <a:pt x="6496704" y="901771"/>
                  <a:pt x="6486297" y="913637"/>
                  <a:pt x="6484545" y="922002"/>
                </a:cubicBezTo>
                <a:cubicBezTo>
                  <a:pt x="6482893" y="930367"/>
                  <a:pt x="6475597" y="929200"/>
                  <a:pt x="6468107" y="939316"/>
                </a:cubicBezTo>
                <a:cubicBezTo>
                  <a:pt x="6460618" y="949431"/>
                  <a:pt x="6465578" y="959839"/>
                  <a:pt x="6470441" y="959546"/>
                </a:cubicBezTo>
                <a:cubicBezTo>
                  <a:pt x="6475403" y="959255"/>
                  <a:pt x="6476570" y="956921"/>
                  <a:pt x="6482893" y="958671"/>
                </a:cubicBezTo>
                <a:cubicBezTo>
                  <a:pt x="6489214" y="960423"/>
                  <a:pt x="6493008" y="961881"/>
                  <a:pt x="6483476" y="969079"/>
                </a:cubicBezTo>
                <a:cubicBezTo>
                  <a:pt x="6473943" y="976277"/>
                  <a:pt x="6475305" y="991644"/>
                  <a:pt x="6479391" y="991061"/>
                </a:cubicBezTo>
                <a:cubicBezTo>
                  <a:pt x="6483378" y="990477"/>
                  <a:pt x="6494370" y="998842"/>
                  <a:pt x="6488630" y="1004094"/>
                </a:cubicBezTo>
                <a:cubicBezTo>
                  <a:pt x="6482795" y="1009347"/>
                  <a:pt x="6479585" y="1003219"/>
                  <a:pt x="6473555" y="1004971"/>
                </a:cubicBezTo>
                <a:cubicBezTo>
                  <a:pt x="6467426" y="1006721"/>
                  <a:pt x="6456728" y="1024909"/>
                  <a:pt x="6459645" y="1028703"/>
                </a:cubicBezTo>
                <a:cubicBezTo>
                  <a:pt x="6462563" y="1032399"/>
                  <a:pt x="6470928" y="1040861"/>
                  <a:pt x="6463147" y="1048059"/>
                </a:cubicBezTo>
                <a:cubicBezTo>
                  <a:pt x="6455366" y="1055353"/>
                  <a:pt x="6446611" y="1047280"/>
                  <a:pt x="6439707" y="1052144"/>
                </a:cubicBezTo>
                <a:cubicBezTo>
                  <a:pt x="6432799" y="1057007"/>
                  <a:pt x="6419475" y="1064497"/>
                  <a:pt x="6420934" y="1070041"/>
                </a:cubicBezTo>
                <a:cubicBezTo>
                  <a:pt x="6422392" y="1075488"/>
                  <a:pt x="6426770" y="1085020"/>
                  <a:pt x="6422684" y="1086479"/>
                </a:cubicBezTo>
                <a:cubicBezTo>
                  <a:pt x="6418599" y="1087938"/>
                  <a:pt x="6411110" y="1085603"/>
                  <a:pt x="6408192" y="1089397"/>
                </a:cubicBezTo>
                <a:cubicBezTo>
                  <a:pt x="6405273" y="1093093"/>
                  <a:pt x="6396325" y="1094844"/>
                  <a:pt x="6394867" y="1098345"/>
                </a:cubicBezTo>
                <a:cubicBezTo>
                  <a:pt x="6393407" y="1101847"/>
                  <a:pt x="6395450" y="1115076"/>
                  <a:pt x="6390489" y="1118285"/>
                </a:cubicBezTo>
                <a:cubicBezTo>
                  <a:pt x="6385626" y="1121495"/>
                  <a:pt x="6387863" y="1123537"/>
                  <a:pt x="6380665" y="1129568"/>
                </a:cubicBezTo>
                <a:cubicBezTo>
                  <a:pt x="6373468" y="1135599"/>
                  <a:pt x="6362769" y="1149799"/>
                  <a:pt x="6360142" y="1147173"/>
                </a:cubicBezTo>
                <a:cubicBezTo>
                  <a:pt x="6357517" y="1144547"/>
                  <a:pt x="6358975" y="1137349"/>
                  <a:pt x="6354890" y="1132972"/>
                </a:cubicBezTo>
                <a:cubicBezTo>
                  <a:pt x="6350902" y="1128595"/>
                  <a:pt x="6353821" y="1108072"/>
                  <a:pt x="6348859" y="1099707"/>
                </a:cubicBezTo>
                <a:cubicBezTo>
                  <a:pt x="6343898" y="1091342"/>
                  <a:pt x="6338452" y="1043876"/>
                  <a:pt x="6338161" y="1027438"/>
                </a:cubicBezTo>
                <a:cubicBezTo>
                  <a:pt x="6337869" y="1010903"/>
                  <a:pt x="6345065" y="994465"/>
                  <a:pt x="6356057" y="982599"/>
                </a:cubicBezTo>
                <a:cubicBezTo>
                  <a:pt x="6367048" y="970733"/>
                  <a:pt x="6358100" y="959450"/>
                  <a:pt x="6362672" y="958866"/>
                </a:cubicBezTo>
                <a:cubicBezTo>
                  <a:pt x="6367242" y="958283"/>
                  <a:pt x="6380861" y="958575"/>
                  <a:pt x="6380861" y="955073"/>
                </a:cubicBezTo>
                <a:cubicBezTo>
                  <a:pt x="6380861" y="951571"/>
                  <a:pt x="6400507" y="951571"/>
                  <a:pt x="6412959" y="933091"/>
                </a:cubicBezTo>
                <a:cubicBezTo>
                  <a:pt x="6425311" y="914610"/>
                  <a:pt x="6444180" y="909066"/>
                  <a:pt x="6449043" y="899825"/>
                </a:cubicBezTo>
                <a:cubicBezTo>
                  <a:pt x="6454003" y="890585"/>
                  <a:pt x="6464411" y="889710"/>
                  <a:pt x="6464995" y="882220"/>
                </a:cubicBezTo>
                <a:cubicBezTo>
                  <a:pt x="6465481" y="874731"/>
                  <a:pt x="6484934" y="872689"/>
                  <a:pt x="6490673" y="870937"/>
                </a:cubicBezTo>
                <a:cubicBezTo>
                  <a:pt x="6496412" y="869187"/>
                  <a:pt x="6496120" y="866074"/>
                  <a:pt x="6496412" y="861989"/>
                </a:cubicBezTo>
                <a:cubicBezTo>
                  <a:pt x="6496704" y="857904"/>
                  <a:pt x="6506041" y="857028"/>
                  <a:pt x="6502248" y="853332"/>
                </a:cubicBezTo>
                <a:cubicBezTo>
                  <a:pt x="6498552" y="849539"/>
                  <a:pt x="6505749" y="846329"/>
                  <a:pt x="6505458" y="836505"/>
                </a:cubicBezTo>
                <a:cubicBezTo>
                  <a:pt x="6505264" y="826682"/>
                  <a:pt x="6512461" y="819678"/>
                  <a:pt x="6520243" y="821721"/>
                </a:cubicBezTo>
                <a:cubicBezTo>
                  <a:pt x="6528023" y="823764"/>
                  <a:pt x="6528607" y="820651"/>
                  <a:pt x="6520535" y="817149"/>
                </a:cubicBezTo>
                <a:cubicBezTo>
                  <a:pt x="6512461" y="813647"/>
                  <a:pt x="6487561" y="817149"/>
                  <a:pt x="6486977" y="829016"/>
                </a:cubicBezTo>
                <a:cubicBezTo>
                  <a:pt x="6486393" y="840882"/>
                  <a:pt x="6490965" y="848955"/>
                  <a:pt x="6482893" y="848080"/>
                </a:cubicBezTo>
                <a:cubicBezTo>
                  <a:pt x="6474819" y="847302"/>
                  <a:pt x="6463245" y="850706"/>
                  <a:pt x="6450503" y="863448"/>
                </a:cubicBezTo>
                <a:cubicBezTo>
                  <a:pt x="6437761" y="876189"/>
                  <a:pt x="6427936" y="876189"/>
                  <a:pt x="6426770" y="873856"/>
                </a:cubicBezTo>
                <a:cubicBezTo>
                  <a:pt x="6425505" y="871521"/>
                  <a:pt x="6436788" y="868116"/>
                  <a:pt x="6431924" y="865783"/>
                </a:cubicBezTo>
                <a:cubicBezTo>
                  <a:pt x="6426964" y="863545"/>
                  <a:pt x="6418307" y="866658"/>
                  <a:pt x="6420934" y="858293"/>
                </a:cubicBezTo>
                <a:cubicBezTo>
                  <a:pt x="6423559" y="849928"/>
                  <a:pt x="6435134" y="843022"/>
                  <a:pt x="6430466" y="840104"/>
                </a:cubicBezTo>
                <a:cubicBezTo>
                  <a:pt x="6425797" y="837284"/>
                  <a:pt x="6420351" y="847107"/>
                  <a:pt x="6416265" y="845649"/>
                </a:cubicBezTo>
                <a:cubicBezTo>
                  <a:pt x="6412180" y="844189"/>
                  <a:pt x="6413055" y="834657"/>
                  <a:pt x="6403232" y="840104"/>
                </a:cubicBezTo>
                <a:cubicBezTo>
                  <a:pt x="6393407" y="845649"/>
                  <a:pt x="6377455" y="842730"/>
                  <a:pt x="6371134" y="843022"/>
                </a:cubicBezTo>
                <a:cubicBezTo>
                  <a:pt x="6364713" y="843314"/>
                  <a:pt x="6360726" y="856347"/>
                  <a:pt x="6360726" y="860920"/>
                </a:cubicBezTo>
                <a:cubicBezTo>
                  <a:pt x="6360726" y="865491"/>
                  <a:pt x="6354598" y="862087"/>
                  <a:pt x="6346234" y="869284"/>
                </a:cubicBezTo>
                <a:cubicBezTo>
                  <a:pt x="6337869" y="876481"/>
                  <a:pt x="6324543" y="882804"/>
                  <a:pt x="6317638" y="894670"/>
                </a:cubicBezTo>
                <a:cubicBezTo>
                  <a:pt x="6310731" y="906537"/>
                  <a:pt x="6310439" y="911206"/>
                  <a:pt x="6319096" y="911206"/>
                </a:cubicBezTo>
                <a:cubicBezTo>
                  <a:pt x="6327753" y="911206"/>
                  <a:pt x="6332130" y="917528"/>
                  <a:pt x="6326877" y="917237"/>
                </a:cubicBezTo>
                <a:cubicBezTo>
                  <a:pt x="6321723" y="916944"/>
                  <a:pt x="6311315" y="918112"/>
                  <a:pt x="6306646" y="922197"/>
                </a:cubicBezTo>
                <a:cubicBezTo>
                  <a:pt x="6301977" y="926281"/>
                  <a:pt x="6300033" y="917820"/>
                  <a:pt x="6292737" y="922489"/>
                </a:cubicBezTo>
                <a:cubicBezTo>
                  <a:pt x="6285539" y="927158"/>
                  <a:pt x="6277369" y="926573"/>
                  <a:pt x="6272214" y="925990"/>
                </a:cubicBezTo>
                <a:cubicBezTo>
                  <a:pt x="6267059" y="925406"/>
                  <a:pt x="6259181" y="932604"/>
                  <a:pt x="6252566" y="928908"/>
                </a:cubicBezTo>
                <a:cubicBezTo>
                  <a:pt x="6245855" y="925212"/>
                  <a:pt x="6253150" y="921710"/>
                  <a:pt x="6258889" y="922294"/>
                </a:cubicBezTo>
                <a:cubicBezTo>
                  <a:pt x="6264725" y="922877"/>
                  <a:pt x="6269004" y="917139"/>
                  <a:pt x="6262389" y="916264"/>
                </a:cubicBezTo>
                <a:cubicBezTo>
                  <a:pt x="6255679" y="915388"/>
                  <a:pt x="6255679" y="904689"/>
                  <a:pt x="6248773" y="909358"/>
                </a:cubicBezTo>
                <a:cubicBezTo>
                  <a:pt x="6241770" y="913929"/>
                  <a:pt x="6238366" y="909650"/>
                  <a:pt x="6233989" y="906439"/>
                </a:cubicBezTo>
                <a:cubicBezTo>
                  <a:pt x="6229709" y="903327"/>
                  <a:pt x="6210645" y="901868"/>
                  <a:pt x="6206559" y="909650"/>
                </a:cubicBezTo>
                <a:cubicBezTo>
                  <a:pt x="6202572" y="917528"/>
                  <a:pt x="6197027" y="916360"/>
                  <a:pt x="6190413" y="914318"/>
                </a:cubicBezTo>
                <a:cubicBezTo>
                  <a:pt x="6183799" y="912275"/>
                  <a:pt x="6181465" y="918112"/>
                  <a:pt x="6171641" y="916944"/>
                </a:cubicBezTo>
                <a:cubicBezTo>
                  <a:pt x="6161817" y="915777"/>
                  <a:pt x="6156078" y="914318"/>
                  <a:pt x="6153453" y="917237"/>
                </a:cubicBezTo>
                <a:cubicBezTo>
                  <a:pt x="6150826" y="920154"/>
                  <a:pt x="6147713" y="921904"/>
                  <a:pt x="6143336" y="917528"/>
                </a:cubicBezTo>
                <a:cubicBezTo>
                  <a:pt x="6138960" y="913151"/>
                  <a:pt x="6115615" y="909358"/>
                  <a:pt x="6100831" y="912275"/>
                </a:cubicBezTo>
                <a:cubicBezTo>
                  <a:pt x="6086144" y="915194"/>
                  <a:pt x="6064454" y="926671"/>
                  <a:pt x="6064163" y="931340"/>
                </a:cubicBezTo>
                <a:cubicBezTo>
                  <a:pt x="6063871" y="935911"/>
                  <a:pt x="6045389" y="943498"/>
                  <a:pt x="6042471" y="949529"/>
                </a:cubicBezTo>
                <a:cubicBezTo>
                  <a:pt x="6039554" y="955559"/>
                  <a:pt x="6033523" y="961395"/>
                  <a:pt x="6021073" y="971511"/>
                </a:cubicBezTo>
                <a:cubicBezTo>
                  <a:pt x="6008623" y="981627"/>
                  <a:pt x="5994812" y="987657"/>
                  <a:pt x="5993061" y="992617"/>
                </a:cubicBezTo>
                <a:cubicBezTo>
                  <a:pt x="5991310" y="997578"/>
                  <a:pt x="5989851" y="1002442"/>
                  <a:pt x="5982362" y="1006819"/>
                </a:cubicBezTo>
                <a:cubicBezTo>
                  <a:pt x="5974775" y="1011195"/>
                  <a:pt x="5962130" y="1019560"/>
                  <a:pt x="5957170" y="1021603"/>
                </a:cubicBezTo>
                <a:cubicBezTo>
                  <a:pt x="5952209" y="1023645"/>
                  <a:pt x="5953960" y="1028509"/>
                  <a:pt x="5944135" y="1033761"/>
                </a:cubicBezTo>
                <a:cubicBezTo>
                  <a:pt x="5934312" y="1039013"/>
                  <a:pt x="5931101" y="1047378"/>
                  <a:pt x="5943261" y="1048253"/>
                </a:cubicBezTo>
                <a:cubicBezTo>
                  <a:pt x="5955418" y="1049128"/>
                  <a:pt x="5966993" y="1044461"/>
                  <a:pt x="5965535" y="1048837"/>
                </a:cubicBezTo>
                <a:cubicBezTo>
                  <a:pt x="5964075" y="1053117"/>
                  <a:pt x="5962422" y="1069944"/>
                  <a:pt x="5967868" y="1068776"/>
                </a:cubicBezTo>
                <a:cubicBezTo>
                  <a:pt x="5973413" y="1067609"/>
                  <a:pt x="5973413" y="1058661"/>
                  <a:pt x="5980027" y="1054867"/>
                </a:cubicBezTo>
                <a:cubicBezTo>
                  <a:pt x="5986739" y="1051074"/>
                  <a:pt x="5981777" y="1056911"/>
                  <a:pt x="5980610" y="1062649"/>
                </a:cubicBezTo>
                <a:cubicBezTo>
                  <a:pt x="5979443" y="1068484"/>
                  <a:pt x="5987516" y="1068776"/>
                  <a:pt x="5981487" y="1074224"/>
                </a:cubicBezTo>
                <a:cubicBezTo>
                  <a:pt x="5975455" y="1079670"/>
                  <a:pt x="5988683" y="1079184"/>
                  <a:pt x="5992477" y="1073348"/>
                </a:cubicBezTo>
                <a:cubicBezTo>
                  <a:pt x="5996173" y="1067609"/>
                  <a:pt x="5997631" y="1064984"/>
                  <a:pt x="6000842" y="1065859"/>
                </a:cubicBezTo>
                <a:cubicBezTo>
                  <a:pt x="6003954" y="1066734"/>
                  <a:pt x="6005997" y="1063330"/>
                  <a:pt x="6004539" y="1059245"/>
                </a:cubicBezTo>
                <a:cubicBezTo>
                  <a:pt x="6003079" y="1055159"/>
                  <a:pt x="6014946" y="1059245"/>
                  <a:pt x="6021268" y="1058661"/>
                </a:cubicBezTo>
                <a:cubicBezTo>
                  <a:pt x="6027688" y="1058078"/>
                  <a:pt x="6036052" y="1064692"/>
                  <a:pt x="6036636" y="1070236"/>
                </a:cubicBezTo>
                <a:cubicBezTo>
                  <a:pt x="6037219" y="1075682"/>
                  <a:pt x="6043541" y="1077725"/>
                  <a:pt x="6048502" y="1080059"/>
                </a:cubicBezTo>
                <a:cubicBezTo>
                  <a:pt x="6053365" y="1082394"/>
                  <a:pt x="6059202" y="1087549"/>
                  <a:pt x="6055700" y="1089591"/>
                </a:cubicBezTo>
                <a:cubicBezTo>
                  <a:pt x="6052198" y="1091537"/>
                  <a:pt x="6051907" y="1092704"/>
                  <a:pt x="6053365" y="1095330"/>
                </a:cubicBezTo>
                <a:cubicBezTo>
                  <a:pt x="6054825" y="1097957"/>
                  <a:pt x="6053073" y="1106322"/>
                  <a:pt x="6054533" y="1110114"/>
                </a:cubicBezTo>
                <a:cubicBezTo>
                  <a:pt x="6055992" y="1113908"/>
                  <a:pt x="6057159" y="1118285"/>
                  <a:pt x="6051323" y="1123149"/>
                </a:cubicBezTo>
                <a:cubicBezTo>
                  <a:pt x="6045585" y="1128109"/>
                  <a:pt x="6047044" y="1133264"/>
                  <a:pt x="6044125" y="1137057"/>
                </a:cubicBezTo>
                <a:cubicBezTo>
                  <a:pt x="6041207" y="1140851"/>
                  <a:pt x="6042374" y="1146881"/>
                  <a:pt x="6040333" y="1149216"/>
                </a:cubicBezTo>
                <a:cubicBezTo>
                  <a:pt x="6038289" y="1151550"/>
                  <a:pt x="6038289" y="1187052"/>
                  <a:pt x="6031967" y="1200669"/>
                </a:cubicBezTo>
                <a:cubicBezTo>
                  <a:pt x="6025548" y="1214287"/>
                  <a:pt x="6023310" y="1214870"/>
                  <a:pt x="6019809" y="1220609"/>
                </a:cubicBezTo>
                <a:cubicBezTo>
                  <a:pt x="6016307" y="1226348"/>
                  <a:pt x="6002203" y="1240840"/>
                  <a:pt x="5998994" y="1248329"/>
                </a:cubicBezTo>
                <a:cubicBezTo>
                  <a:pt x="5993839" y="1260391"/>
                  <a:pt x="5980514" y="1276050"/>
                  <a:pt x="5970398" y="1286750"/>
                </a:cubicBezTo>
                <a:cubicBezTo>
                  <a:pt x="5960282" y="1297450"/>
                  <a:pt x="5938883" y="1317973"/>
                  <a:pt x="5938591" y="1322058"/>
                </a:cubicBezTo>
                <a:cubicBezTo>
                  <a:pt x="5938301" y="1326046"/>
                  <a:pt x="5901534" y="1350654"/>
                  <a:pt x="5893460" y="1350363"/>
                </a:cubicBezTo>
                <a:cubicBezTo>
                  <a:pt x="5885388" y="1350070"/>
                  <a:pt x="5878092" y="1337621"/>
                  <a:pt x="5870894" y="1337621"/>
                </a:cubicBezTo>
                <a:lnTo>
                  <a:pt x="5855117" y="1346218"/>
                </a:lnTo>
                <a:lnTo>
                  <a:pt x="5855135" y="1346471"/>
                </a:lnTo>
                <a:cubicBezTo>
                  <a:pt x="5853580" y="1347638"/>
                  <a:pt x="5852024" y="1348806"/>
                  <a:pt x="5850370" y="1350070"/>
                </a:cubicBezTo>
                <a:lnTo>
                  <a:pt x="5849596" y="1349957"/>
                </a:lnTo>
                <a:lnTo>
                  <a:pt x="5828194" y="1370691"/>
                </a:lnTo>
                <a:cubicBezTo>
                  <a:pt x="5823331" y="1379639"/>
                  <a:pt x="5827318" y="1390923"/>
                  <a:pt x="5821287" y="1394424"/>
                </a:cubicBezTo>
                <a:cubicBezTo>
                  <a:pt x="5815160" y="1397925"/>
                  <a:pt x="5795220" y="1413196"/>
                  <a:pt x="5787147" y="1415239"/>
                </a:cubicBezTo>
                <a:cubicBezTo>
                  <a:pt x="5779074" y="1417185"/>
                  <a:pt x="5775086" y="1428467"/>
                  <a:pt x="5781701" y="1432552"/>
                </a:cubicBezTo>
                <a:cubicBezTo>
                  <a:pt x="5784424" y="1434206"/>
                  <a:pt x="5791622" y="1440723"/>
                  <a:pt x="5799014" y="1448796"/>
                </a:cubicBezTo>
                <a:cubicBezTo>
                  <a:pt x="5795901" y="1451325"/>
                  <a:pt x="5792983" y="1452687"/>
                  <a:pt x="5788704" y="1452687"/>
                </a:cubicBezTo>
                <a:cubicBezTo>
                  <a:pt x="5781701" y="1452687"/>
                  <a:pt x="5774016" y="1453465"/>
                  <a:pt x="5770904" y="1456577"/>
                </a:cubicBezTo>
                <a:cubicBezTo>
                  <a:pt x="5769153" y="1458328"/>
                  <a:pt x="5763901" y="1461635"/>
                  <a:pt x="5759426" y="1465234"/>
                </a:cubicBezTo>
                <a:cubicBezTo>
                  <a:pt x="5758551" y="1463775"/>
                  <a:pt x="5757190" y="1462608"/>
                  <a:pt x="5754855" y="1462608"/>
                </a:cubicBezTo>
                <a:cubicBezTo>
                  <a:pt x="5746685" y="1462608"/>
                  <a:pt x="5742405" y="1460954"/>
                  <a:pt x="5739779" y="1465525"/>
                </a:cubicBezTo>
                <a:cubicBezTo>
                  <a:pt x="5737250" y="1470098"/>
                  <a:pt x="5730247" y="1465721"/>
                  <a:pt x="5729955" y="1460565"/>
                </a:cubicBezTo>
                <a:cubicBezTo>
                  <a:pt x="5729663" y="1455313"/>
                  <a:pt x="5721201" y="1455119"/>
                  <a:pt x="5726453" y="1448698"/>
                </a:cubicBezTo>
                <a:cubicBezTo>
                  <a:pt x="5731706" y="1442377"/>
                  <a:pt x="5743572" y="1434498"/>
                  <a:pt x="5738028" y="1427592"/>
                </a:cubicBezTo>
                <a:lnTo>
                  <a:pt x="5716143" y="1416839"/>
                </a:lnTo>
                <a:lnTo>
                  <a:pt x="5716046" y="1416989"/>
                </a:lnTo>
                <a:cubicBezTo>
                  <a:pt x="5712739" y="1416697"/>
                  <a:pt x="5709529" y="1416989"/>
                  <a:pt x="5706611" y="1418157"/>
                </a:cubicBezTo>
                <a:cubicBezTo>
                  <a:pt x="5695621" y="1422534"/>
                  <a:pt x="5681711" y="1431190"/>
                  <a:pt x="5670429" y="1438388"/>
                </a:cubicBezTo>
                <a:cubicBezTo>
                  <a:pt x="5659146" y="1445585"/>
                  <a:pt x="5651073" y="1444224"/>
                  <a:pt x="5656811" y="1438680"/>
                </a:cubicBezTo>
                <a:cubicBezTo>
                  <a:pt x="5662646" y="1433232"/>
                  <a:pt x="5656519" y="1430898"/>
                  <a:pt x="5659729" y="1423700"/>
                </a:cubicBezTo>
                <a:cubicBezTo>
                  <a:pt x="5662939" y="1416503"/>
                  <a:pt x="5682586" y="1404636"/>
                  <a:pt x="5673054" y="1397146"/>
                </a:cubicBezTo>
                <a:cubicBezTo>
                  <a:pt x="5663523" y="1389657"/>
                  <a:pt x="5650781" y="1397438"/>
                  <a:pt x="5639790" y="1410180"/>
                </a:cubicBezTo>
                <a:cubicBezTo>
                  <a:pt x="5628798" y="1422825"/>
                  <a:pt x="5621795" y="1411542"/>
                  <a:pt x="5616931" y="1426034"/>
                </a:cubicBezTo>
                <a:cubicBezTo>
                  <a:pt x="5611971" y="1440430"/>
                  <a:pt x="5600397" y="1432065"/>
                  <a:pt x="5592616" y="1433232"/>
                </a:cubicBezTo>
                <a:cubicBezTo>
                  <a:pt x="5584835" y="1434399"/>
                  <a:pt x="5579874" y="1458132"/>
                  <a:pt x="5592908" y="1457549"/>
                </a:cubicBezTo>
                <a:cubicBezTo>
                  <a:pt x="5605941" y="1456965"/>
                  <a:pt x="5616348" y="1456674"/>
                  <a:pt x="5613139" y="1464455"/>
                </a:cubicBezTo>
                <a:cubicBezTo>
                  <a:pt x="5610027" y="1472333"/>
                  <a:pt x="5616056" y="1484491"/>
                  <a:pt x="5625297" y="1480114"/>
                </a:cubicBezTo>
                <a:cubicBezTo>
                  <a:pt x="5634635" y="1475835"/>
                  <a:pt x="5646695" y="1456187"/>
                  <a:pt x="5651365" y="1463093"/>
                </a:cubicBezTo>
                <a:cubicBezTo>
                  <a:pt x="5655936" y="1469999"/>
                  <a:pt x="5663814" y="1472624"/>
                  <a:pt x="5670429" y="1470874"/>
                </a:cubicBezTo>
                <a:cubicBezTo>
                  <a:pt x="5677042" y="1469124"/>
                  <a:pt x="5686672" y="1479822"/>
                  <a:pt x="5681711" y="1483324"/>
                </a:cubicBezTo>
                <a:cubicBezTo>
                  <a:pt x="5676750" y="1486729"/>
                  <a:pt x="5662646" y="1486437"/>
                  <a:pt x="5659437" y="1489939"/>
                </a:cubicBezTo>
                <a:cubicBezTo>
                  <a:pt x="5656227" y="1493440"/>
                  <a:pt x="5650781" y="1489452"/>
                  <a:pt x="5647571" y="1496066"/>
                </a:cubicBezTo>
                <a:cubicBezTo>
                  <a:pt x="5644361" y="1502680"/>
                  <a:pt x="5640957" y="1504431"/>
                  <a:pt x="5636871" y="1503556"/>
                </a:cubicBezTo>
                <a:cubicBezTo>
                  <a:pt x="5632787" y="1502680"/>
                  <a:pt x="5636579" y="1510170"/>
                  <a:pt x="5627631" y="1513962"/>
                </a:cubicBezTo>
                <a:cubicBezTo>
                  <a:pt x="5618683" y="1517659"/>
                  <a:pt x="5615473" y="1527775"/>
                  <a:pt x="5618391" y="1532152"/>
                </a:cubicBezTo>
                <a:cubicBezTo>
                  <a:pt x="5621212" y="1536529"/>
                  <a:pt x="5633370" y="1537696"/>
                  <a:pt x="5635704" y="1544310"/>
                </a:cubicBezTo>
                <a:cubicBezTo>
                  <a:pt x="5638039" y="1551021"/>
                  <a:pt x="5644944" y="1565708"/>
                  <a:pt x="5648154" y="1568043"/>
                </a:cubicBezTo>
                <a:cubicBezTo>
                  <a:pt x="5651365" y="1570377"/>
                  <a:pt x="5646404" y="1575824"/>
                  <a:pt x="5651656" y="1579909"/>
                </a:cubicBezTo>
                <a:cubicBezTo>
                  <a:pt x="5656811" y="1583994"/>
                  <a:pt x="5671012" y="1595471"/>
                  <a:pt x="5668094" y="1598390"/>
                </a:cubicBezTo>
                <a:cubicBezTo>
                  <a:pt x="5665273" y="1601211"/>
                  <a:pt x="5657394" y="1598390"/>
                  <a:pt x="5650781" y="1594888"/>
                </a:cubicBezTo>
                <a:cubicBezTo>
                  <a:pt x="5644166" y="1591387"/>
                  <a:pt x="5634050" y="1595471"/>
                  <a:pt x="5639790" y="1595471"/>
                </a:cubicBezTo>
                <a:cubicBezTo>
                  <a:pt x="5645529" y="1595471"/>
                  <a:pt x="5651656" y="1608505"/>
                  <a:pt x="5657102" y="1608213"/>
                </a:cubicBezTo>
                <a:cubicBezTo>
                  <a:pt x="5662550" y="1607921"/>
                  <a:pt x="5673346" y="1617454"/>
                  <a:pt x="5668969" y="1618913"/>
                </a:cubicBezTo>
                <a:cubicBezTo>
                  <a:pt x="5664592" y="1620372"/>
                  <a:pt x="5654769" y="1627569"/>
                  <a:pt x="5648446" y="1629028"/>
                </a:cubicBezTo>
                <a:cubicBezTo>
                  <a:pt x="5642027" y="1630488"/>
                  <a:pt x="5651850" y="1637490"/>
                  <a:pt x="5655352" y="1633113"/>
                </a:cubicBezTo>
                <a:cubicBezTo>
                  <a:pt x="5658854" y="1628834"/>
                  <a:pt x="5662842" y="1640117"/>
                  <a:pt x="5666635" y="1637199"/>
                </a:cubicBezTo>
                <a:cubicBezTo>
                  <a:pt x="5670331" y="1634281"/>
                  <a:pt x="5681613" y="1637490"/>
                  <a:pt x="5674708" y="1639534"/>
                </a:cubicBezTo>
                <a:cubicBezTo>
                  <a:pt x="5667802" y="1641576"/>
                  <a:pt x="5662842" y="1648774"/>
                  <a:pt x="5666343" y="1651400"/>
                </a:cubicBezTo>
                <a:cubicBezTo>
                  <a:pt x="5669748" y="1653928"/>
                  <a:pt x="5661966" y="1652275"/>
                  <a:pt x="5663133" y="1658889"/>
                </a:cubicBezTo>
                <a:cubicBezTo>
                  <a:pt x="5664300" y="1665503"/>
                  <a:pt x="5662842" y="1673284"/>
                  <a:pt x="5659048" y="1674743"/>
                </a:cubicBezTo>
                <a:cubicBezTo>
                  <a:pt x="5655254" y="1676203"/>
                  <a:pt x="5647181" y="1681163"/>
                  <a:pt x="5646306" y="1686610"/>
                </a:cubicBezTo>
                <a:cubicBezTo>
                  <a:pt x="5645431" y="1692154"/>
                  <a:pt x="5642318" y="1697018"/>
                  <a:pt x="5637358" y="1700228"/>
                </a:cubicBezTo>
                <a:cubicBezTo>
                  <a:pt x="5632494" y="1703339"/>
                  <a:pt x="5622962" y="1703924"/>
                  <a:pt x="5623838" y="1706549"/>
                </a:cubicBezTo>
                <a:cubicBezTo>
                  <a:pt x="5624713" y="1709176"/>
                  <a:pt x="5631035" y="1714622"/>
                  <a:pt x="5626464" y="1716082"/>
                </a:cubicBezTo>
                <a:cubicBezTo>
                  <a:pt x="5621795" y="1717443"/>
                  <a:pt x="5626464" y="1727559"/>
                  <a:pt x="5623838" y="1731060"/>
                </a:cubicBezTo>
                <a:cubicBezTo>
                  <a:pt x="5621212" y="1734464"/>
                  <a:pt x="5615473" y="1733687"/>
                  <a:pt x="5615473" y="1738258"/>
                </a:cubicBezTo>
                <a:cubicBezTo>
                  <a:pt x="5615473" y="1742927"/>
                  <a:pt x="5605941" y="1743997"/>
                  <a:pt x="5605649" y="1747791"/>
                </a:cubicBezTo>
                <a:cubicBezTo>
                  <a:pt x="5605357" y="1751583"/>
                  <a:pt x="5592324" y="1752654"/>
                  <a:pt x="5592324" y="1756155"/>
                </a:cubicBezTo>
                <a:cubicBezTo>
                  <a:pt x="5592324" y="1759656"/>
                  <a:pt x="5587947" y="1765979"/>
                  <a:pt x="5581041" y="1768021"/>
                </a:cubicBezTo>
                <a:cubicBezTo>
                  <a:pt x="5574037" y="1769967"/>
                  <a:pt x="5575497" y="1772302"/>
                  <a:pt x="5569466" y="1777262"/>
                </a:cubicBezTo>
                <a:cubicBezTo>
                  <a:pt x="5563338" y="1782125"/>
                  <a:pt x="5563728" y="1787085"/>
                  <a:pt x="5557891" y="1787377"/>
                </a:cubicBezTo>
                <a:cubicBezTo>
                  <a:pt x="5552056" y="1787669"/>
                  <a:pt x="5530074" y="1788252"/>
                  <a:pt x="5524043" y="1792921"/>
                </a:cubicBezTo>
                <a:cubicBezTo>
                  <a:pt x="5518013" y="1797493"/>
                  <a:pt x="5505271" y="1789420"/>
                  <a:pt x="5504978" y="1792338"/>
                </a:cubicBezTo>
                <a:cubicBezTo>
                  <a:pt x="5504687" y="1795256"/>
                  <a:pt x="5485040" y="1808484"/>
                  <a:pt x="5466851" y="1814612"/>
                </a:cubicBezTo>
                <a:cubicBezTo>
                  <a:pt x="5448662" y="1820642"/>
                  <a:pt x="5438254" y="1825798"/>
                  <a:pt x="5439421" y="1831050"/>
                </a:cubicBezTo>
                <a:cubicBezTo>
                  <a:pt x="5440492" y="1836205"/>
                  <a:pt x="5439617" y="1844569"/>
                  <a:pt x="5434169" y="1839415"/>
                </a:cubicBezTo>
                <a:cubicBezTo>
                  <a:pt x="5428625" y="1834259"/>
                  <a:pt x="5426290" y="1825311"/>
                  <a:pt x="5429792" y="1822394"/>
                </a:cubicBezTo>
                <a:cubicBezTo>
                  <a:pt x="5433196" y="1819573"/>
                  <a:pt x="5430376" y="1809165"/>
                  <a:pt x="5424540" y="1814320"/>
                </a:cubicBezTo>
                <a:cubicBezTo>
                  <a:pt x="5418704" y="1819573"/>
                  <a:pt x="5415883" y="1818696"/>
                  <a:pt x="5413257" y="1814320"/>
                </a:cubicBezTo>
                <a:cubicBezTo>
                  <a:pt x="5410631" y="1809943"/>
                  <a:pt x="5404309" y="1808484"/>
                  <a:pt x="5402558" y="1813736"/>
                </a:cubicBezTo>
                <a:cubicBezTo>
                  <a:pt x="5401098" y="1818211"/>
                  <a:pt x="5394387" y="1815098"/>
                  <a:pt x="5390594" y="1816946"/>
                </a:cubicBezTo>
                <a:lnTo>
                  <a:pt x="5390422" y="1816807"/>
                </a:lnTo>
                <a:lnTo>
                  <a:pt x="5388941" y="1818114"/>
                </a:lnTo>
                <a:cubicBezTo>
                  <a:pt x="5386024" y="1822685"/>
                  <a:pt x="5379993" y="1827938"/>
                  <a:pt x="5373574" y="1828230"/>
                </a:cubicBezTo>
                <a:cubicBezTo>
                  <a:pt x="5367251" y="1828522"/>
                  <a:pt x="5365792" y="1833774"/>
                  <a:pt x="5366084" y="1839804"/>
                </a:cubicBezTo>
                <a:cubicBezTo>
                  <a:pt x="5366376" y="1845835"/>
                  <a:pt x="5353634" y="1847877"/>
                  <a:pt x="5352176" y="1856826"/>
                </a:cubicBezTo>
                <a:cubicBezTo>
                  <a:pt x="5350716" y="1865774"/>
                  <a:pt x="5351299" y="1878516"/>
                  <a:pt x="5357038" y="1883379"/>
                </a:cubicBezTo>
                <a:cubicBezTo>
                  <a:pt x="5362776" y="1888340"/>
                  <a:pt x="5361609" y="1894662"/>
                  <a:pt x="5365695" y="1898456"/>
                </a:cubicBezTo>
                <a:cubicBezTo>
                  <a:pt x="5369780" y="1902152"/>
                  <a:pt x="5392249" y="1925302"/>
                  <a:pt x="5397210" y="1925010"/>
                </a:cubicBezTo>
                <a:cubicBezTo>
                  <a:pt x="5402072" y="1924717"/>
                  <a:pt x="5415398" y="1950202"/>
                  <a:pt x="5415689" y="1955648"/>
                </a:cubicBezTo>
                <a:cubicBezTo>
                  <a:pt x="5415884" y="1961192"/>
                  <a:pt x="5424054" y="1982882"/>
                  <a:pt x="5420262" y="2001071"/>
                </a:cubicBezTo>
                <a:cubicBezTo>
                  <a:pt x="5416565" y="2019261"/>
                  <a:pt x="5414814" y="2020719"/>
                  <a:pt x="5404991" y="2027042"/>
                </a:cubicBezTo>
                <a:cubicBezTo>
                  <a:pt x="5395166" y="2033363"/>
                  <a:pt x="5385343" y="2040075"/>
                  <a:pt x="5378437" y="2039784"/>
                </a:cubicBezTo>
                <a:cubicBezTo>
                  <a:pt x="5371434" y="2039492"/>
                  <a:pt x="5368321" y="2038032"/>
                  <a:pt x="5366279" y="2041826"/>
                </a:cubicBezTo>
                <a:cubicBezTo>
                  <a:pt x="5364236" y="2045619"/>
                  <a:pt x="5365695" y="2052525"/>
                  <a:pt x="5361026" y="2052234"/>
                </a:cubicBezTo>
                <a:cubicBezTo>
                  <a:pt x="5356455" y="2051941"/>
                  <a:pt x="5360832" y="2058264"/>
                  <a:pt x="5356455" y="2059722"/>
                </a:cubicBezTo>
                <a:cubicBezTo>
                  <a:pt x="5352176" y="2061182"/>
                  <a:pt x="5341476" y="2069547"/>
                  <a:pt x="5338849" y="2073340"/>
                </a:cubicBezTo>
                <a:cubicBezTo>
                  <a:pt x="5336224" y="2077134"/>
                  <a:pt x="5329317" y="2074799"/>
                  <a:pt x="5329026" y="2065559"/>
                </a:cubicBezTo>
                <a:cubicBezTo>
                  <a:pt x="5328734" y="2056318"/>
                  <a:pt x="5339141" y="2051455"/>
                  <a:pt x="5334472" y="2048537"/>
                </a:cubicBezTo>
                <a:cubicBezTo>
                  <a:pt x="5330971" y="2046397"/>
                  <a:pt x="5327956" y="2044841"/>
                  <a:pt x="5325816" y="2042020"/>
                </a:cubicBezTo>
                <a:cubicBezTo>
                  <a:pt x="5331165" y="2039394"/>
                  <a:pt x="5337876" y="2035601"/>
                  <a:pt x="5337876" y="2032586"/>
                </a:cubicBezTo>
                <a:cubicBezTo>
                  <a:pt x="5337876" y="2027625"/>
                  <a:pt x="5357720" y="2037546"/>
                  <a:pt x="5360151" y="2032586"/>
                </a:cubicBezTo>
                <a:cubicBezTo>
                  <a:pt x="5362680" y="2027625"/>
                  <a:pt x="5345269" y="2011576"/>
                  <a:pt x="5360151" y="2015272"/>
                </a:cubicBezTo>
                <a:cubicBezTo>
                  <a:pt x="5375032" y="2018968"/>
                  <a:pt x="5372503" y="2010215"/>
                  <a:pt x="5377464" y="2004086"/>
                </a:cubicBezTo>
                <a:cubicBezTo>
                  <a:pt x="5382424" y="1997959"/>
                  <a:pt x="5398474" y="1992998"/>
                  <a:pt x="5391081" y="1981813"/>
                </a:cubicBezTo>
                <a:lnTo>
                  <a:pt x="5390787" y="1981009"/>
                </a:lnTo>
                <a:lnTo>
                  <a:pt x="5390985" y="1981716"/>
                </a:lnTo>
                <a:cubicBezTo>
                  <a:pt x="5398475" y="1992902"/>
                  <a:pt x="5382328" y="1997765"/>
                  <a:pt x="5377368" y="2003990"/>
                </a:cubicBezTo>
                <a:cubicBezTo>
                  <a:pt x="5372407" y="2010215"/>
                  <a:pt x="5374936" y="2018873"/>
                  <a:pt x="5360055" y="2015176"/>
                </a:cubicBezTo>
                <a:cubicBezTo>
                  <a:pt x="5345172" y="2011383"/>
                  <a:pt x="5362583" y="2027529"/>
                  <a:pt x="5360055" y="2032490"/>
                </a:cubicBezTo>
                <a:cubicBezTo>
                  <a:pt x="5357623" y="2037450"/>
                  <a:pt x="5337780" y="2027529"/>
                  <a:pt x="5337780" y="2032490"/>
                </a:cubicBezTo>
                <a:cubicBezTo>
                  <a:pt x="5337780" y="2035408"/>
                  <a:pt x="5331068" y="2039298"/>
                  <a:pt x="5325622" y="2041827"/>
                </a:cubicBezTo>
                <a:cubicBezTo>
                  <a:pt x="5324941" y="2040952"/>
                  <a:pt x="5324358" y="2039979"/>
                  <a:pt x="5323870" y="2038812"/>
                </a:cubicBezTo>
                <a:cubicBezTo>
                  <a:pt x="5321829" y="2033852"/>
                  <a:pt x="5311712" y="2041438"/>
                  <a:pt x="5308211" y="2037354"/>
                </a:cubicBezTo>
                <a:cubicBezTo>
                  <a:pt x="5304710" y="2033268"/>
                  <a:pt x="5311421" y="2026654"/>
                  <a:pt x="5307337" y="2026946"/>
                </a:cubicBezTo>
                <a:cubicBezTo>
                  <a:pt x="5303251" y="2027237"/>
                  <a:pt x="5296053" y="2030350"/>
                  <a:pt x="5295177" y="2024903"/>
                </a:cubicBezTo>
                <a:cubicBezTo>
                  <a:pt x="5294788" y="2022326"/>
                  <a:pt x="5295323" y="2018727"/>
                  <a:pt x="5295032" y="2015371"/>
                </a:cubicBezTo>
                <a:lnTo>
                  <a:pt x="5289967" y="2007364"/>
                </a:lnTo>
                <a:lnTo>
                  <a:pt x="5289924" y="2007492"/>
                </a:lnTo>
                <a:cubicBezTo>
                  <a:pt x="5289439" y="2007297"/>
                  <a:pt x="5289147" y="2007005"/>
                  <a:pt x="5288563" y="2006907"/>
                </a:cubicBezTo>
                <a:cubicBezTo>
                  <a:pt x="5279323" y="2004282"/>
                  <a:pt x="5279323" y="1995333"/>
                  <a:pt x="5267749" y="1995917"/>
                </a:cubicBezTo>
                <a:cubicBezTo>
                  <a:pt x="5256174" y="1996500"/>
                  <a:pt x="5255298" y="1992415"/>
                  <a:pt x="5252964" y="1984050"/>
                </a:cubicBezTo>
                <a:cubicBezTo>
                  <a:pt x="5250726" y="1975686"/>
                  <a:pt x="5232441" y="1981521"/>
                  <a:pt x="5236526" y="1989011"/>
                </a:cubicBezTo>
                <a:cubicBezTo>
                  <a:pt x="5240611" y="1996500"/>
                  <a:pt x="5226701" y="2020525"/>
                  <a:pt x="5225826" y="2028890"/>
                </a:cubicBezTo>
                <a:cubicBezTo>
                  <a:pt x="5224951" y="2037255"/>
                  <a:pt x="5216878" y="2056903"/>
                  <a:pt x="5223492" y="2060112"/>
                </a:cubicBezTo>
                <a:cubicBezTo>
                  <a:pt x="5230203" y="2063224"/>
                  <a:pt x="5235942" y="2063516"/>
                  <a:pt x="5235942" y="2069353"/>
                </a:cubicBezTo>
                <a:cubicBezTo>
                  <a:pt x="5235942" y="2075091"/>
                  <a:pt x="5244015" y="2080927"/>
                  <a:pt x="5243140" y="2087541"/>
                </a:cubicBezTo>
                <a:cubicBezTo>
                  <a:pt x="5242264" y="2094155"/>
                  <a:pt x="5246933" y="2108939"/>
                  <a:pt x="5256757" y="2109816"/>
                </a:cubicBezTo>
                <a:cubicBezTo>
                  <a:pt x="5265122" y="2110593"/>
                  <a:pt x="5275335" y="2117402"/>
                  <a:pt x="5279226" y="2122946"/>
                </a:cubicBezTo>
                <a:cubicBezTo>
                  <a:pt x="5275967" y="2124016"/>
                  <a:pt x="5274922" y="2125888"/>
                  <a:pt x="5274460" y="2127542"/>
                </a:cubicBezTo>
                <a:lnTo>
                  <a:pt x="5273228" y="2130740"/>
                </a:lnTo>
                <a:lnTo>
                  <a:pt x="5273388" y="2130727"/>
                </a:lnTo>
                <a:cubicBezTo>
                  <a:pt x="5275236" y="2130337"/>
                  <a:pt x="5272903" y="2124987"/>
                  <a:pt x="5279419" y="2122848"/>
                </a:cubicBezTo>
                <a:cubicBezTo>
                  <a:pt x="5280100" y="2123821"/>
                  <a:pt x="5280587" y="2124793"/>
                  <a:pt x="5280878" y="2125668"/>
                </a:cubicBezTo>
                <a:cubicBezTo>
                  <a:pt x="5282629" y="2131408"/>
                  <a:pt x="5287492" y="2126252"/>
                  <a:pt x="5290411" y="2135201"/>
                </a:cubicBezTo>
                <a:cubicBezTo>
                  <a:pt x="5293328" y="2144150"/>
                  <a:pt x="5305778" y="2142691"/>
                  <a:pt x="5305487" y="2155724"/>
                </a:cubicBezTo>
                <a:cubicBezTo>
                  <a:pt x="5305195" y="2168758"/>
                  <a:pt x="5299359" y="2186655"/>
                  <a:pt x="5305682" y="2193172"/>
                </a:cubicBezTo>
                <a:cubicBezTo>
                  <a:pt x="5312101" y="2199787"/>
                  <a:pt x="5323092" y="2218851"/>
                  <a:pt x="5318715" y="2220893"/>
                </a:cubicBezTo>
                <a:cubicBezTo>
                  <a:pt x="5314436" y="2222935"/>
                  <a:pt x="5292453" y="2209902"/>
                  <a:pt x="5281170" y="2201829"/>
                </a:cubicBezTo>
                <a:cubicBezTo>
                  <a:pt x="5269888" y="2193756"/>
                  <a:pt x="5265024" y="2191421"/>
                  <a:pt x="5262398" y="2183931"/>
                </a:cubicBezTo>
                <a:cubicBezTo>
                  <a:pt x="5259772" y="2176442"/>
                  <a:pt x="5242750" y="2157962"/>
                  <a:pt x="5242458" y="2146387"/>
                </a:cubicBezTo>
                <a:lnTo>
                  <a:pt x="5237032" y="2116542"/>
                </a:lnTo>
                <a:lnTo>
                  <a:pt x="5236818" y="2116527"/>
                </a:lnTo>
                <a:cubicBezTo>
                  <a:pt x="5235359" y="2113122"/>
                  <a:pt x="5233413" y="2109912"/>
                  <a:pt x="5230982" y="2106800"/>
                </a:cubicBezTo>
                <a:cubicBezTo>
                  <a:pt x="5220963" y="2094058"/>
                  <a:pt x="5210555" y="2082191"/>
                  <a:pt x="5205303" y="2081608"/>
                </a:cubicBezTo>
                <a:cubicBezTo>
                  <a:pt x="5200148" y="2081024"/>
                  <a:pt x="5201802" y="2073243"/>
                  <a:pt x="5204136" y="2064295"/>
                </a:cubicBezTo>
                <a:cubicBezTo>
                  <a:pt x="5205984" y="2057097"/>
                  <a:pt x="5208027" y="2043966"/>
                  <a:pt x="5209680" y="2035503"/>
                </a:cubicBezTo>
                <a:lnTo>
                  <a:pt x="5214330" y="2031948"/>
                </a:lnTo>
                <a:lnTo>
                  <a:pt x="5209583" y="2035406"/>
                </a:lnTo>
                <a:cubicBezTo>
                  <a:pt x="5210070" y="2033267"/>
                  <a:pt x="5210362" y="2031419"/>
                  <a:pt x="5210750" y="2030057"/>
                </a:cubicBezTo>
                <a:cubicBezTo>
                  <a:pt x="5212502" y="2023346"/>
                  <a:pt x="5205790" y="2013035"/>
                  <a:pt x="5208125" y="2006907"/>
                </a:cubicBezTo>
                <a:cubicBezTo>
                  <a:pt x="5210459" y="2000877"/>
                  <a:pt x="5209000" y="1983758"/>
                  <a:pt x="5200635" y="1975977"/>
                </a:cubicBezTo>
                <a:cubicBezTo>
                  <a:pt x="5192270" y="1968195"/>
                  <a:pt x="5191395" y="1943587"/>
                  <a:pt x="5190519" y="1933764"/>
                </a:cubicBezTo>
                <a:cubicBezTo>
                  <a:pt x="5189644" y="1923939"/>
                  <a:pt x="5186823" y="1916158"/>
                  <a:pt x="5182737" y="1912073"/>
                </a:cubicBezTo>
                <a:cubicBezTo>
                  <a:pt x="5178652" y="1908085"/>
                  <a:pt x="5174081" y="1896510"/>
                  <a:pt x="5172622" y="1904291"/>
                </a:cubicBezTo>
                <a:cubicBezTo>
                  <a:pt x="5171164" y="1912073"/>
                  <a:pt x="5161047" y="1917033"/>
                  <a:pt x="5156087" y="1923939"/>
                </a:cubicBezTo>
                <a:cubicBezTo>
                  <a:pt x="5151224" y="1930943"/>
                  <a:pt x="5143637" y="1929775"/>
                  <a:pt x="5137023" y="1926274"/>
                </a:cubicBezTo>
                <a:cubicBezTo>
                  <a:pt x="5130408" y="1922772"/>
                  <a:pt x="5124864" y="1922480"/>
                  <a:pt x="5128950" y="1915574"/>
                </a:cubicBezTo>
                <a:cubicBezTo>
                  <a:pt x="5133035" y="1908668"/>
                  <a:pt x="5135369" y="1896218"/>
                  <a:pt x="5131868" y="1884060"/>
                </a:cubicBezTo>
                <a:cubicBezTo>
                  <a:pt x="5128366" y="1871902"/>
                  <a:pt x="5120876" y="1849045"/>
                  <a:pt x="5109594" y="1844473"/>
                </a:cubicBezTo>
                <a:cubicBezTo>
                  <a:pt x="5101909" y="1841263"/>
                  <a:pt x="5095004" y="1832899"/>
                  <a:pt x="5091210" y="1825117"/>
                </a:cubicBezTo>
                <a:lnTo>
                  <a:pt x="5091372" y="1824984"/>
                </a:lnTo>
                <a:lnTo>
                  <a:pt x="5088488" y="1815585"/>
                </a:lnTo>
                <a:cubicBezTo>
                  <a:pt x="5088196" y="1807124"/>
                  <a:pt x="5082166" y="1790977"/>
                  <a:pt x="5078081" y="1788935"/>
                </a:cubicBezTo>
                <a:cubicBezTo>
                  <a:pt x="5073995" y="1786892"/>
                  <a:pt x="5066797" y="1791853"/>
                  <a:pt x="5066214" y="1798467"/>
                </a:cubicBezTo>
                <a:cubicBezTo>
                  <a:pt x="5065630" y="1805081"/>
                  <a:pt x="5056974" y="1805956"/>
                  <a:pt x="5050651" y="1805956"/>
                </a:cubicBezTo>
                <a:cubicBezTo>
                  <a:pt x="5045593" y="1805956"/>
                  <a:pt x="5043064" y="1808485"/>
                  <a:pt x="5037617" y="1809555"/>
                </a:cubicBezTo>
                <a:cubicBezTo>
                  <a:pt x="5037423" y="1796035"/>
                  <a:pt x="5033435" y="1780083"/>
                  <a:pt x="5030712" y="1773762"/>
                </a:cubicBezTo>
                <a:cubicBezTo>
                  <a:pt x="5027209" y="1765591"/>
                  <a:pt x="5024875" y="1750320"/>
                  <a:pt x="5026043" y="1744483"/>
                </a:cubicBezTo>
                <a:cubicBezTo>
                  <a:pt x="5027209" y="1738648"/>
                  <a:pt x="5034212" y="1743316"/>
                  <a:pt x="5036547" y="1736314"/>
                </a:cubicBezTo>
                <a:cubicBezTo>
                  <a:pt x="5038882" y="1729213"/>
                  <a:pt x="5016608" y="1729213"/>
                  <a:pt x="5023610" y="1719875"/>
                </a:cubicBezTo>
                <a:lnTo>
                  <a:pt x="5030986" y="1716376"/>
                </a:lnTo>
                <a:lnTo>
                  <a:pt x="5030725" y="1716276"/>
                </a:lnTo>
                <a:cubicBezTo>
                  <a:pt x="5028670" y="1715109"/>
                  <a:pt x="5026919" y="1715109"/>
                  <a:pt x="5023417" y="1719778"/>
                </a:cubicBezTo>
                <a:cubicBezTo>
                  <a:pt x="5016414" y="1729213"/>
                  <a:pt x="5038688" y="1729213"/>
                  <a:pt x="5036354" y="1736216"/>
                </a:cubicBezTo>
                <a:cubicBezTo>
                  <a:pt x="5034019" y="1743219"/>
                  <a:pt x="5027017" y="1738551"/>
                  <a:pt x="5025849" y="1744386"/>
                </a:cubicBezTo>
                <a:cubicBezTo>
                  <a:pt x="5024681" y="1750222"/>
                  <a:pt x="5027017" y="1765493"/>
                  <a:pt x="5030517" y="1773664"/>
                </a:cubicBezTo>
                <a:cubicBezTo>
                  <a:pt x="5033241" y="1779985"/>
                  <a:pt x="5037229" y="1796035"/>
                  <a:pt x="5037229" y="1809457"/>
                </a:cubicBezTo>
                <a:cubicBezTo>
                  <a:pt x="5035770" y="1809749"/>
                  <a:pt x="5034214" y="1809943"/>
                  <a:pt x="5032365" y="1809943"/>
                </a:cubicBezTo>
                <a:cubicBezTo>
                  <a:pt x="5023029" y="1809943"/>
                  <a:pt x="4998809" y="1813445"/>
                  <a:pt x="4997350" y="1821810"/>
                </a:cubicBezTo>
                <a:cubicBezTo>
                  <a:pt x="4995988" y="1830175"/>
                  <a:pt x="4998809" y="1834260"/>
                  <a:pt x="4991319" y="1842041"/>
                </a:cubicBezTo>
                <a:cubicBezTo>
                  <a:pt x="4983830" y="1849823"/>
                  <a:pt x="4967295" y="1853033"/>
                  <a:pt x="4961556" y="1862564"/>
                </a:cubicBezTo>
                <a:cubicBezTo>
                  <a:pt x="4955817" y="1872096"/>
                  <a:pt x="4936364" y="1889117"/>
                  <a:pt x="4930041" y="1894371"/>
                </a:cubicBezTo>
                <a:cubicBezTo>
                  <a:pt x="4923720" y="1899623"/>
                  <a:pt x="4906114" y="1910322"/>
                  <a:pt x="4900278" y="1918103"/>
                </a:cubicBezTo>
                <a:cubicBezTo>
                  <a:pt x="4894539" y="1925884"/>
                  <a:pt x="4886370" y="1930845"/>
                  <a:pt x="4880922" y="1931428"/>
                </a:cubicBezTo>
                <a:cubicBezTo>
                  <a:pt x="4875476" y="1931915"/>
                  <a:pt x="4876643" y="1940377"/>
                  <a:pt x="4873725" y="1947574"/>
                </a:cubicBezTo>
                <a:cubicBezTo>
                  <a:pt x="4870807" y="1954870"/>
                  <a:pt x="4869056" y="1964986"/>
                  <a:pt x="4872266" y="1972183"/>
                </a:cubicBezTo>
                <a:cubicBezTo>
                  <a:pt x="4875378" y="1979380"/>
                  <a:pt x="4874503" y="1997375"/>
                  <a:pt x="4869347" y="2003989"/>
                </a:cubicBezTo>
                <a:cubicBezTo>
                  <a:pt x="4864193" y="2010701"/>
                  <a:pt x="4863609" y="2021399"/>
                  <a:pt x="4863609" y="2028889"/>
                </a:cubicBezTo>
                <a:cubicBezTo>
                  <a:pt x="4863609" y="2036476"/>
                  <a:pt x="4863609" y="2041923"/>
                  <a:pt x="4858357" y="2042798"/>
                </a:cubicBezTo>
                <a:cubicBezTo>
                  <a:pt x="4853201" y="2043673"/>
                  <a:pt x="4851743" y="2049218"/>
                  <a:pt x="4850867" y="2056123"/>
                </a:cubicBezTo>
                <a:cubicBezTo>
                  <a:pt x="4849991" y="2063029"/>
                  <a:pt x="4835305" y="2066239"/>
                  <a:pt x="4832678" y="2074312"/>
                </a:cubicBezTo>
                <a:cubicBezTo>
                  <a:pt x="4830149" y="2082385"/>
                  <a:pt x="4819450" y="2089972"/>
                  <a:pt x="4814490" y="2086471"/>
                </a:cubicBezTo>
                <a:cubicBezTo>
                  <a:pt x="4809626" y="2082969"/>
                  <a:pt x="4795426" y="2064780"/>
                  <a:pt x="4795426" y="2051747"/>
                </a:cubicBezTo>
                <a:cubicBezTo>
                  <a:pt x="4795426" y="2038712"/>
                  <a:pt x="4782197" y="2017606"/>
                  <a:pt x="4776945" y="2010701"/>
                </a:cubicBezTo>
                <a:cubicBezTo>
                  <a:pt x="4771692" y="2003795"/>
                  <a:pt x="4765661" y="1974907"/>
                  <a:pt x="4757880" y="1960122"/>
                </a:cubicBezTo>
                <a:cubicBezTo>
                  <a:pt x="4750099" y="1945434"/>
                  <a:pt x="4741734" y="1921119"/>
                  <a:pt x="4739692" y="1907793"/>
                </a:cubicBezTo>
                <a:cubicBezTo>
                  <a:pt x="4737649" y="1894467"/>
                  <a:pt x="4731619" y="1881434"/>
                  <a:pt x="4730744" y="1872485"/>
                </a:cubicBezTo>
                <a:cubicBezTo>
                  <a:pt x="4729869" y="1863537"/>
                  <a:pt x="4724032" y="1847585"/>
                  <a:pt x="4726950" y="1839512"/>
                </a:cubicBezTo>
                <a:cubicBezTo>
                  <a:pt x="4729869" y="1831439"/>
                  <a:pt x="4731327" y="1825117"/>
                  <a:pt x="4726950" y="1821616"/>
                </a:cubicBezTo>
                <a:cubicBezTo>
                  <a:pt x="4722671" y="1818114"/>
                  <a:pt x="4725880" y="1803135"/>
                  <a:pt x="4722086" y="1801384"/>
                </a:cubicBezTo>
                <a:cubicBezTo>
                  <a:pt x="4718294" y="1799633"/>
                  <a:pt x="4711873" y="1809166"/>
                  <a:pt x="4715959" y="1811500"/>
                </a:cubicBezTo>
                <a:cubicBezTo>
                  <a:pt x="4720044" y="1813833"/>
                  <a:pt x="4709636" y="1829104"/>
                  <a:pt x="4695436" y="1831731"/>
                </a:cubicBezTo>
                <a:cubicBezTo>
                  <a:pt x="4681235" y="1834358"/>
                  <a:pt x="4653223" y="1800508"/>
                  <a:pt x="4653806" y="1797883"/>
                </a:cubicBezTo>
                <a:cubicBezTo>
                  <a:pt x="4654292" y="1795256"/>
                  <a:pt x="4680944" y="1797007"/>
                  <a:pt x="4680944" y="1788643"/>
                </a:cubicBezTo>
                <a:cubicBezTo>
                  <a:pt x="4680944" y="1780277"/>
                  <a:pt x="4670827" y="1791852"/>
                  <a:pt x="4659544" y="1787475"/>
                </a:cubicBezTo>
                <a:cubicBezTo>
                  <a:pt x="4649818" y="1783779"/>
                  <a:pt x="4647387" y="1775511"/>
                  <a:pt x="4641550" y="1770939"/>
                </a:cubicBezTo>
                <a:cubicBezTo>
                  <a:pt x="4642134" y="1770259"/>
                  <a:pt x="4642523" y="1769870"/>
                  <a:pt x="4642815" y="1769481"/>
                </a:cubicBezTo>
                <a:cubicBezTo>
                  <a:pt x="4647483" y="1764034"/>
                  <a:pt x="4648262" y="1754793"/>
                  <a:pt x="4660615" y="1757128"/>
                </a:cubicBezTo>
                <a:cubicBezTo>
                  <a:pt x="4672967" y="1759462"/>
                  <a:pt x="4672287" y="1754793"/>
                  <a:pt x="4679192" y="1756350"/>
                </a:cubicBezTo>
                <a:cubicBezTo>
                  <a:pt x="4686196" y="1757809"/>
                  <a:pt x="4690767" y="1757031"/>
                  <a:pt x="4693879" y="1752459"/>
                </a:cubicBezTo>
                <a:cubicBezTo>
                  <a:pt x="4696992" y="1747791"/>
                  <a:pt x="4690767" y="1738551"/>
                  <a:pt x="4686973" y="1734659"/>
                </a:cubicBezTo>
                <a:cubicBezTo>
                  <a:pt x="4683181" y="1730866"/>
                  <a:pt x="4677733" y="1722307"/>
                  <a:pt x="4678511" y="1714623"/>
                </a:cubicBezTo>
                <a:cubicBezTo>
                  <a:pt x="4678901" y="1710781"/>
                  <a:pt x="4675813" y="1708860"/>
                  <a:pt x="4672627" y="1707122"/>
                </a:cubicBezTo>
                <a:lnTo>
                  <a:pt x="4672439" y="1706936"/>
                </a:lnTo>
                <a:lnTo>
                  <a:pt x="4678317" y="1714428"/>
                </a:lnTo>
                <a:cubicBezTo>
                  <a:pt x="4677539" y="1722112"/>
                  <a:pt x="4682888" y="1730574"/>
                  <a:pt x="4686779" y="1734465"/>
                </a:cubicBezTo>
                <a:cubicBezTo>
                  <a:pt x="4690573" y="1738355"/>
                  <a:pt x="4696798" y="1747596"/>
                  <a:pt x="4693685" y="1752265"/>
                </a:cubicBezTo>
                <a:cubicBezTo>
                  <a:pt x="4690573" y="1756934"/>
                  <a:pt x="4685904" y="1757711"/>
                  <a:pt x="4678998" y="1756155"/>
                </a:cubicBezTo>
                <a:cubicBezTo>
                  <a:pt x="4671994" y="1754599"/>
                  <a:pt x="4672773" y="1759267"/>
                  <a:pt x="4660420" y="1756934"/>
                </a:cubicBezTo>
                <a:cubicBezTo>
                  <a:pt x="4648067" y="1754599"/>
                  <a:pt x="4647289" y="1763840"/>
                  <a:pt x="4642620" y="1769286"/>
                </a:cubicBezTo>
                <a:cubicBezTo>
                  <a:pt x="4642329" y="1769675"/>
                  <a:pt x="4641842" y="1770161"/>
                  <a:pt x="4641356" y="1770745"/>
                </a:cubicBezTo>
                <a:cubicBezTo>
                  <a:pt x="4640383" y="1769967"/>
                  <a:pt x="4639410" y="1769286"/>
                  <a:pt x="4638243" y="1768800"/>
                </a:cubicBezTo>
                <a:cubicBezTo>
                  <a:pt x="4629879" y="1765103"/>
                  <a:pt x="4624140" y="1765882"/>
                  <a:pt x="4621221" y="1761311"/>
                </a:cubicBezTo>
                <a:cubicBezTo>
                  <a:pt x="4618304" y="1756642"/>
                  <a:pt x="4621514" y="1752070"/>
                  <a:pt x="4617137" y="1747984"/>
                </a:cubicBezTo>
                <a:cubicBezTo>
                  <a:pt x="4612856" y="1743900"/>
                  <a:pt x="4608479" y="1741857"/>
                  <a:pt x="4608188" y="1737286"/>
                </a:cubicBezTo>
                <a:cubicBezTo>
                  <a:pt x="4607993" y="1732617"/>
                  <a:pt x="4602158" y="1727365"/>
                  <a:pt x="4592625" y="1732617"/>
                </a:cubicBezTo>
                <a:cubicBezTo>
                  <a:pt x="4584844" y="1736994"/>
                  <a:pt x="4565489" y="1735827"/>
                  <a:pt x="4561111" y="1732909"/>
                </a:cubicBezTo>
                <a:cubicBezTo>
                  <a:pt x="4556734" y="1729990"/>
                  <a:pt x="4549245" y="1731742"/>
                  <a:pt x="4546035" y="1735242"/>
                </a:cubicBezTo>
                <a:cubicBezTo>
                  <a:pt x="4543993" y="1737480"/>
                  <a:pt x="4525318" y="1738259"/>
                  <a:pt x="4509560" y="1737869"/>
                </a:cubicBezTo>
                <a:lnTo>
                  <a:pt x="4509550" y="1737765"/>
                </a:lnTo>
                <a:lnTo>
                  <a:pt x="4489232" y="1736023"/>
                </a:lnTo>
                <a:cubicBezTo>
                  <a:pt x="4479894" y="1733397"/>
                  <a:pt x="4425912" y="1729311"/>
                  <a:pt x="4420952" y="1723280"/>
                </a:cubicBezTo>
                <a:cubicBezTo>
                  <a:pt x="4416088" y="1717153"/>
                  <a:pt x="4419298" y="1700132"/>
                  <a:pt x="4405972" y="1697505"/>
                </a:cubicBezTo>
                <a:cubicBezTo>
                  <a:pt x="4392647" y="1694880"/>
                  <a:pt x="4384866" y="1706746"/>
                  <a:pt x="4374458" y="1706162"/>
                </a:cubicBezTo>
                <a:cubicBezTo>
                  <a:pt x="4364051" y="1705676"/>
                  <a:pt x="4339443" y="1698965"/>
                  <a:pt x="4329910" y="1689140"/>
                </a:cubicBezTo>
                <a:cubicBezTo>
                  <a:pt x="4320378" y="1679317"/>
                  <a:pt x="4312791" y="1681651"/>
                  <a:pt x="4306177" y="1677274"/>
                </a:cubicBezTo>
                <a:cubicBezTo>
                  <a:pt x="4299564" y="1672994"/>
                  <a:pt x="4299855" y="1669492"/>
                  <a:pt x="4294895" y="1659377"/>
                </a:cubicBezTo>
                <a:cubicBezTo>
                  <a:pt x="4290031" y="1649261"/>
                  <a:pt x="4279040" y="1628446"/>
                  <a:pt x="4274955" y="1628738"/>
                </a:cubicBezTo>
                <a:cubicBezTo>
                  <a:pt x="4270870" y="1629030"/>
                  <a:pt x="4265422" y="1632823"/>
                  <a:pt x="4261338" y="1629321"/>
                </a:cubicBezTo>
                <a:cubicBezTo>
                  <a:pt x="4257349" y="1625917"/>
                  <a:pt x="4257641" y="1631656"/>
                  <a:pt x="4252389" y="1631656"/>
                </a:cubicBezTo>
                <a:lnTo>
                  <a:pt x="4247673" y="1632523"/>
                </a:lnTo>
                <a:lnTo>
                  <a:pt x="4247817" y="1632724"/>
                </a:lnTo>
                <a:cubicBezTo>
                  <a:pt x="4244607" y="1633601"/>
                  <a:pt x="4241203" y="1635351"/>
                  <a:pt x="4239257" y="1637297"/>
                </a:cubicBezTo>
                <a:lnTo>
                  <a:pt x="4239104" y="1637211"/>
                </a:lnTo>
                <a:lnTo>
                  <a:pt x="4237410" y="1640410"/>
                </a:lnTo>
                <a:cubicBezTo>
                  <a:pt x="4237410" y="1642015"/>
                  <a:pt x="4238894" y="1645905"/>
                  <a:pt x="4240815" y="1650538"/>
                </a:cubicBezTo>
                <a:lnTo>
                  <a:pt x="4246805" y="1665016"/>
                </a:lnTo>
                <a:lnTo>
                  <a:pt x="4246843" y="1665018"/>
                </a:lnTo>
                <a:cubicBezTo>
                  <a:pt x="4248108" y="1668423"/>
                  <a:pt x="4249081" y="1671438"/>
                  <a:pt x="4249276" y="1673286"/>
                </a:cubicBezTo>
                <a:cubicBezTo>
                  <a:pt x="4249859" y="1679998"/>
                  <a:pt x="4262893" y="1690696"/>
                  <a:pt x="4269214" y="1696435"/>
                </a:cubicBezTo>
                <a:cubicBezTo>
                  <a:pt x="4275537" y="1702271"/>
                  <a:pt x="4282249" y="1712679"/>
                  <a:pt x="4277872" y="1717542"/>
                </a:cubicBezTo>
                <a:cubicBezTo>
                  <a:pt x="4274272" y="1721627"/>
                  <a:pt x="4284485" y="1736023"/>
                  <a:pt x="4288279" y="1738648"/>
                </a:cubicBezTo>
                <a:lnTo>
                  <a:pt x="4288347" y="1738733"/>
                </a:lnTo>
                <a:lnTo>
                  <a:pt x="4289740" y="1738454"/>
                </a:lnTo>
                <a:cubicBezTo>
                  <a:pt x="4289740" y="1733883"/>
                  <a:pt x="4294409" y="1717055"/>
                  <a:pt x="4302773" y="1719390"/>
                </a:cubicBezTo>
                <a:cubicBezTo>
                  <a:pt x="4311138" y="1721723"/>
                  <a:pt x="4308902" y="1738260"/>
                  <a:pt x="4305108" y="1744581"/>
                </a:cubicBezTo>
                <a:cubicBezTo>
                  <a:pt x="4304232" y="1746041"/>
                  <a:pt x="4304232" y="1747987"/>
                  <a:pt x="4304719" y="1750029"/>
                </a:cubicBezTo>
                <a:lnTo>
                  <a:pt x="4304678" y="1750023"/>
                </a:lnTo>
                <a:lnTo>
                  <a:pt x="4312693" y="1762479"/>
                </a:lnTo>
                <a:cubicBezTo>
                  <a:pt x="4313471" y="1768169"/>
                  <a:pt x="4316608" y="1773081"/>
                  <a:pt x="4319830" y="1776740"/>
                </a:cubicBezTo>
                <a:lnTo>
                  <a:pt x="4324431" y="1780800"/>
                </a:lnTo>
                <a:lnTo>
                  <a:pt x="4319952" y="1776836"/>
                </a:lnTo>
                <a:cubicBezTo>
                  <a:pt x="4316754" y="1773177"/>
                  <a:pt x="4313666" y="1768265"/>
                  <a:pt x="4312985" y="1762576"/>
                </a:cubicBezTo>
                <a:cubicBezTo>
                  <a:pt x="4314639" y="1763839"/>
                  <a:pt x="4316098" y="1764422"/>
                  <a:pt x="4317070" y="1763742"/>
                </a:cubicBezTo>
                <a:cubicBezTo>
                  <a:pt x="4320864" y="1761213"/>
                  <a:pt x="4325728" y="1755086"/>
                  <a:pt x="4340220" y="1757712"/>
                </a:cubicBezTo>
                <a:cubicBezTo>
                  <a:pt x="4354616" y="1760338"/>
                  <a:pt x="4371443" y="1751682"/>
                  <a:pt x="4377182" y="1740399"/>
                </a:cubicBezTo>
                <a:cubicBezTo>
                  <a:pt x="4383018" y="1729115"/>
                  <a:pt x="4397122" y="1713748"/>
                  <a:pt x="4400623" y="1714040"/>
                </a:cubicBezTo>
                <a:cubicBezTo>
                  <a:pt x="4402667" y="1714234"/>
                  <a:pt x="4403153" y="1726295"/>
                  <a:pt x="4405973" y="1738355"/>
                </a:cubicBezTo>
                <a:lnTo>
                  <a:pt x="4405898" y="1738398"/>
                </a:lnTo>
                <a:lnTo>
                  <a:pt x="4416186" y="1758781"/>
                </a:lnTo>
                <a:cubicBezTo>
                  <a:pt x="4429803" y="1769480"/>
                  <a:pt x="4446532" y="1766562"/>
                  <a:pt x="4448867" y="1770939"/>
                </a:cubicBezTo>
                <a:cubicBezTo>
                  <a:pt x="4451104" y="1775220"/>
                  <a:pt x="4459761" y="1790587"/>
                  <a:pt x="4465305" y="1791463"/>
                </a:cubicBezTo>
                <a:cubicBezTo>
                  <a:pt x="4470849" y="1792338"/>
                  <a:pt x="4470557" y="1795839"/>
                  <a:pt x="4466763" y="1802162"/>
                </a:cubicBezTo>
                <a:cubicBezTo>
                  <a:pt x="4463068" y="1808582"/>
                  <a:pt x="4450909" y="1821518"/>
                  <a:pt x="4450618" y="1825020"/>
                </a:cubicBezTo>
                <a:cubicBezTo>
                  <a:pt x="4450423" y="1828522"/>
                  <a:pt x="4440794" y="1834843"/>
                  <a:pt x="4434763" y="1836011"/>
                </a:cubicBezTo>
                <a:cubicBezTo>
                  <a:pt x="4428732" y="1837178"/>
                  <a:pt x="4427274" y="1856923"/>
                  <a:pt x="4428149" y="1862370"/>
                </a:cubicBezTo>
                <a:cubicBezTo>
                  <a:pt x="4429024" y="1867914"/>
                  <a:pt x="4422022" y="1866164"/>
                  <a:pt x="4415699" y="1868789"/>
                </a:cubicBezTo>
                <a:cubicBezTo>
                  <a:pt x="4409376" y="1871416"/>
                  <a:pt x="4406751" y="1884644"/>
                  <a:pt x="4402957" y="1886687"/>
                </a:cubicBezTo>
                <a:cubicBezTo>
                  <a:pt x="4399163" y="1888729"/>
                  <a:pt x="4388756" y="1884158"/>
                  <a:pt x="4381559" y="1890189"/>
                </a:cubicBezTo>
                <a:cubicBezTo>
                  <a:pt x="4374361" y="1896316"/>
                  <a:pt x="4382434" y="1903222"/>
                  <a:pt x="4374069" y="1905556"/>
                </a:cubicBezTo>
                <a:cubicBezTo>
                  <a:pt x="4365703" y="1907793"/>
                  <a:pt x="4353253" y="1904681"/>
                  <a:pt x="4342263" y="1911003"/>
                </a:cubicBezTo>
                <a:lnTo>
                  <a:pt x="4337540" y="1913319"/>
                </a:lnTo>
                <a:lnTo>
                  <a:pt x="4337596" y="1913434"/>
                </a:lnTo>
                <a:cubicBezTo>
                  <a:pt x="4329620" y="1916644"/>
                  <a:pt x="4324465" y="1915380"/>
                  <a:pt x="4320865" y="1919757"/>
                </a:cubicBezTo>
                <a:cubicBezTo>
                  <a:pt x="4316586" y="1924911"/>
                  <a:pt x="4320574" y="1933665"/>
                  <a:pt x="4302093" y="1939404"/>
                </a:cubicBezTo>
                <a:cubicBezTo>
                  <a:pt x="4283613" y="1945240"/>
                  <a:pt x="4266202" y="1947478"/>
                  <a:pt x="4260755" y="1953021"/>
                </a:cubicBezTo>
                <a:cubicBezTo>
                  <a:pt x="4255211" y="1958468"/>
                  <a:pt x="4250250" y="1964013"/>
                  <a:pt x="4245387" y="1963428"/>
                </a:cubicBezTo>
                <a:cubicBezTo>
                  <a:pt x="4240524" y="1962845"/>
                  <a:pt x="4228657" y="1963137"/>
                  <a:pt x="4226031" y="1966639"/>
                </a:cubicBezTo>
                <a:cubicBezTo>
                  <a:pt x="4223405" y="1970140"/>
                  <a:pt x="4212705" y="1977046"/>
                  <a:pt x="4204632" y="1977046"/>
                </a:cubicBezTo>
                <a:cubicBezTo>
                  <a:pt x="4196461" y="1977046"/>
                  <a:pt x="4189556" y="1978213"/>
                  <a:pt x="4179440" y="1984828"/>
                </a:cubicBezTo>
                <a:cubicBezTo>
                  <a:pt x="4169325" y="1991539"/>
                  <a:pt x="4146759" y="1992122"/>
                  <a:pt x="4143840" y="1988913"/>
                </a:cubicBezTo>
                <a:cubicBezTo>
                  <a:pt x="4141019" y="1985801"/>
                  <a:pt x="4143257" y="1969265"/>
                  <a:pt x="4137227" y="1960317"/>
                </a:cubicBezTo>
                <a:cubicBezTo>
                  <a:pt x="4131196" y="1951368"/>
                  <a:pt x="4129153" y="1935708"/>
                  <a:pt x="4131488" y="1929094"/>
                </a:cubicBezTo>
                <a:cubicBezTo>
                  <a:pt x="4132655" y="1925884"/>
                  <a:pt x="4131585" y="1921313"/>
                  <a:pt x="4129834" y="1917033"/>
                </a:cubicBezTo>
                <a:cubicBezTo>
                  <a:pt x="4134990" y="1914504"/>
                  <a:pt x="4138588" y="1912656"/>
                  <a:pt x="4138880" y="1912073"/>
                </a:cubicBezTo>
                <a:cubicBezTo>
                  <a:pt x="4139950" y="1909836"/>
                  <a:pt x="4136643" y="1903708"/>
                  <a:pt x="4138296" y="1901471"/>
                </a:cubicBezTo>
                <a:cubicBezTo>
                  <a:pt x="4139950" y="1899233"/>
                  <a:pt x="4143257" y="1895246"/>
                  <a:pt x="4146661" y="1894175"/>
                </a:cubicBezTo>
                <a:cubicBezTo>
                  <a:pt x="4149969" y="1893106"/>
                  <a:pt x="4153859" y="1897580"/>
                  <a:pt x="4161154" y="1896413"/>
                </a:cubicBezTo>
                <a:cubicBezTo>
                  <a:pt x="4168449" y="1895342"/>
                  <a:pt x="4183525" y="1896996"/>
                  <a:pt x="4185179" y="1898650"/>
                </a:cubicBezTo>
                <a:cubicBezTo>
                  <a:pt x="4186832" y="1900304"/>
                  <a:pt x="4207453" y="1899233"/>
                  <a:pt x="4212511" y="1903125"/>
                </a:cubicBezTo>
                <a:cubicBezTo>
                  <a:pt x="4217569" y="1907015"/>
                  <a:pt x="4222626" y="1905848"/>
                  <a:pt x="4225934" y="1898067"/>
                </a:cubicBezTo>
                <a:cubicBezTo>
                  <a:pt x="4229240" y="1890285"/>
                  <a:pt x="4252682" y="1873458"/>
                  <a:pt x="4256086" y="1871804"/>
                </a:cubicBezTo>
                <a:cubicBezTo>
                  <a:pt x="4259393" y="1870152"/>
                  <a:pt x="4284586" y="1871804"/>
                  <a:pt x="4294603" y="1869567"/>
                </a:cubicBezTo>
                <a:lnTo>
                  <a:pt x="4313410" y="1864098"/>
                </a:lnTo>
                <a:lnTo>
                  <a:pt x="4313374" y="1864024"/>
                </a:lnTo>
                <a:lnTo>
                  <a:pt x="4323636" y="1860726"/>
                </a:lnTo>
                <a:lnTo>
                  <a:pt x="4310644" y="1864830"/>
                </a:lnTo>
                <a:cubicBezTo>
                  <a:pt x="4303009" y="1867168"/>
                  <a:pt x="4297009" y="1868913"/>
                  <a:pt x="4294504" y="1869472"/>
                </a:cubicBezTo>
                <a:cubicBezTo>
                  <a:pt x="4284485" y="1871709"/>
                  <a:pt x="4259293" y="1870055"/>
                  <a:pt x="4255987" y="1871709"/>
                </a:cubicBezTo>
                <a:cubicBezTo>
                  <a:pt x="4252680" y="1873362"/>
                  <a:pt x="4229141" y="1890189"/>
                  <a:pt x="4225834" y="1897970"/>
                </a:cubicBezTo>
                <a:cubicBezTo>
                  <a:pt x="4222430" y="1905849"/>
                  <a:pt x="4217470" y="1906920"/>
                  <a:pt x="4212411" y="1903028"/>
                </a:cubicBezTo>
                <a:cubicBezTo>
                  <a:pt x="4207451" y="1899138"/>
                  <a:pt x="4186734" y="1900208"/>
                  <a:pt x="4185080" y="1898555"/>
                </a:cubicBezTo>
                <a:cubicBezTo>
                  <a:pt x="4183426" y="1896901"/>
                  <a:pt x="4168350" y="1895247"/>
                  <a:pt x="4161055" y="1896318"/>
                </a:cubicBezTo>
                <a:cubicBezTo>
                  <a:pt x="4153858" y="1897387"/>
                  <a:pt x="4149869" y="1892913"/>
                  <a:pt x="4146563" y="1894080"/>
                </a:cubicBezTo>
                <a:cubicBezTo>
                  <a:pt x="4143256" y="1895247"/>
                  <a:pt x="4139852" y="1899138"/>
                  <a:pt x="4138198" y="1901376"/>
                </a:cubicBezTo>
                <a:cubicBezTo>
                  <a:pt x="4136544" y="1903612"/>
                  <a:pt x="4139852" y="1909740"/>
                  <a:pt x="4138781" y="1911977"/>
                </a:cubicBezTo>
                <a:cubicBezTo>
                  <a:pt x="4138489" y="1912561"/>
                  <a:pt x="4134891" y="1914506"/>
                  <a:pt x="4129735" y="1916937"/>
                </a:cubicBezTo>
                <a:cubicBezTo>
                  <a:pt x="4127887" y="1912366"/>
                  <a:pt x="4125262" y="1908087"/>
                  <a:pt x="4123316" y="1905558"/>
                </a:cubicBezTo>
                <a:cubicBezTo>
                  <a:pt x="4119620" y="1900695"/>
                  <a:pt x="4123316" y="1897193"/>
                  <a:pt x="4116702" y="1890578"/>
                </a:cubicBezTo>
                <a:cubicBezTo>
                  <a:pt x="4110088" y="1883964"/>
                  <a:pt x="4103668" y="1873265"/>
                  <a:pt x="4098805" y="1860815"/>
                </a:cubicBezTo>
                <a:cubicBezTo>
                  <a:pt x="4093845" y="1848462"/>
                  <a:pt x="4086647" y="1841459"/>
                  <a:pt x="4076239" y="1835136"/>
                </a:cubicBezTo>
                <a:cubicBezTo>
                  <a:pt x="4065832" y="1828717"/>
                  <a:pt x="4060580" y="1813738"/>
                  <a:pt x="4060287" y="1802163"/>
                </a:cubicBezTo>
                <a:cubicBezTo>
                  <a:pt x="4059996" y="1790588"/>
                  <a:pt x="4061358" y="1785045"/>
                  <a:pt x="4055327" y="1780473"/>
                </a:cubicBezTo>
                <a:cubicBezTo>
                  <a:pt x="4049297" y="1775805"/>
                  <a:pt x="4049297" y="1766272"/>
                  <a:pt x="4037722" y="1758490"/>
                </a:cubicBezTo>
                <a:cubicBezTo>
                  <a:pt x="4026147" y="1750709"/>
                  <a:pt x="4022938" y="1743415"/>
                  <a:pt x="4022646" y="1736800"/>
                </a:cubicBezTo>
                <a:cubicBezTo>
                  <a:pt x="4022355" y="1730089"/>
                  <a:pt x="4003582" y="1702952"/>
                  <a:pt x="3994342" y="1692836"/>
                </a:cubicBezTo>
                <a:cubicBezTo>
                  <a:pt x="3985101" y="1682721"/>
                  <a:pt x="3982865" y="1674939"/>
                  <a:pt x="3978488" y="1673480"/>
                </a:cubicBezTo>
                <a:cubicBezTo>
                  <a:pt x="3974499" y="1672119"/>
                  <a:pt x="3976542" y="1655292"/>
                  <a:pt x="3975180" y="1651206"/>
                </a:cubicBezTo>
                <a:lnTo>
                  <a:pt x="3975929" y="1646153"/>
                </a:lnTo>
                <a:lnTo>
                  <a:pt x="3975863" y="1646341"/>
                </a:lnTo>
                <a:lnTo>
                  <a:pt x="3975084" y="1651594"/>
                </a:lnTo>
                <a:cubicBezTo>
                  <a:pt x="3974987" y="1651205"/>
                  <a:pt x="3974793" y="1650816"/>
                  <a:pt x="3974598" y="1650719"/>
                </a:cubicBezTo>
                <a:cubicBezTo>
                  <a:pt x="3972263" y="1649260"/>
                  <a:pt x="3969638" y="1678439"/>
                  <a:pt x="3962732" y="1678439"/>
                </a:cubicBezTo>
                <a:cubicBezTo>
                  <a:pt x="3955826" y="1678439"/>
                  <a:pt x="3946002" y="1659083"/>
                  <a:pt x="3943084" y="1652664"/>
                </a:cubicBezTo>
                <a:cubicBezTo>
                  <a:pt x="3940166" y="1646245"/>
                  <a:pt x="3932677" y="1626597"/>
                  <a:pt x="3930050" y="1627472"/>
                </a:cubicBezTo>
                <a:cubicBezTo>
                  <a:pt x="3927424" y="1628347"/>
                  <a:pt x="3930050" y="1650622"/>
                  <a:pt x="3938999" y="1663364"/>
                </a:cubicBezTo>
                <a:cubicBezTo>
                  <a:pt x="3947947" y="1676106"/>
                  <a:pt x="3952616" y="1676981"/>
                  <a:pt x="3952324" y="1685054"/>
                </a:cubicBezTo>
                <a:cubicBezTo>
                  <a:pt x="3952032" y="1693127"/>
                  <a:pt x="3960980" y="1697504"/>
                  <a:pt x="3961565" y="1704993"/>
                </a:cubicBezTo>
                <a:cubicBezTo>
                  <a:pt x="3962148" y="1712483"/>
                  <a:pt x="3978294" y="1731838"/>
                  <a:pt x="3982380" y="1744872"/>
                </a:cubicBezTo>
                <a:cubicBezTo>
                  <a:pt x="3986367" y="1757906"/>
                  <a:pt x="3992787" y="1757322"/>
                  <a:pt x="3991328" y="1766563"/>
                </a:cubicBezTo>
                <a:cubicBezTo>
                  <a:pt x="3990939" y="1769286"/>
                  <a:pt x="3991036" y="1771913"/>
                  <a:pt x="3991425" y="1774441"/>
                </a:cubicBezTo>
                <a:lnTo>
                  <a:pt x="3991412" y="1774456"/>
                </a:lnTo>
                <a:lnTo>
                  <a:pt x="4002221" y="1789030"/>
                </a:lnTo>
                <a:cubicBezTo>
                  <a:pt x="4011170" y="1793893"/>
                  <a:pt x="4018660" y="1804301"/>
                  <a:pt x="4019244" y="1809262"/>
                </a:cubicBezTo>
                <a:cubicBezTo>
                  <a:pt x="4019827" y="1814125"/>
                  <a:pt x="4023620" y="1826283"/>
                  <a:pt x="4023620" y="1841651"/>
                </a:cubicBezTo>
                <a:cubicBezTo>
                  <a:pt x="4023620" y="1857020"/>
                  <a:pt x="4028289" y="1869081"/>
                  <a:pt x="4035195" y="1872291"/>
                </a:cubicBezTo>
                <a:lnTo>
                  <a:pt x="4047204" y="1883338"/>
                </a:lnTo>
                <a:lnTo>
                  <a:pt x="4047255" y="1883282"/>
                </a:lnTo>
                <a:lnTo>
                  <a:pt x="4047351" y="1883473"/>
                </a:lnTo>
                <a:lnTo>
                  <a:pt x="4047354" y="1883476"/>
                </a:lnTo>
                <a:lnTo>
                  <a:pt x="4047353" y="1883477"/>
                </a:lnTo>
                <a:lnTo>
                  <a:pt x="4058246" y="1905070"/>
                </a:lnTo>
                <a:cubicBezTo>
                  <a:pt x="4058538" y="1916061"/>
                  <a:pt x="4068362" y="1933083"/>
                  <a:pt x="4072739" y="1933667"/>
                </a:cubicBezTo>
                <a:cubicBezTo>
                  <a:pt x="4077116" y="1934250"/>
                  <a:pt x="4078283" y="1946117"/>
                  <a:pt x="4085189" y="1946117"/>
                </a:cubicBezTo>
                <a:cubicBezTo>
                  <a:pt x="4092095" y="1946117"/>
                  <a:pt x="4105128" y="1953606"/>
                  <a:pt x="4116119" y="1967515"/>
                </a:cubicBezTo>
                <a:cubicBezTo>
                  <a:pt x="4125262" y="1979090"/>
                  <a:pt x="4132168" y="1986385"/>
                  <a:pt x="4136934" y="1990859"/>
                </a:cubicBezTo>
                <a:cubicBezTo>
                  <a:pt x="4134406" y="1992415"/>
                  <a:pt x="4132265" y="1993777"/>
                  <a:pt x="4131681" y="1994556"/>
                </a:cubicBezTo>
                <a:lnTo>
                  <a:pt x="4122661" y="1995213"/>
                </a:lnTo>
                <a:lnTo>
                  <a:pt x="4122652" y="1995228"/>
                </a:lnTo>
                <a:lnTo>
                  <a:pt x="4131877" y="1994651"/>
                </a:lnTo>
                <a:cubicBezTo>
                  <a:pt x="4132461" y="1993873"/>
                  <a:pt x="4134503" y="1992511"/>
                  <a:pt x="4137130" y="1990955"/>
                </a:cubicBezTo>
                <a:cubicBezTo>
                  <a:pt x="4138103" y="1991830"/>
                  <a:pt x="4138978" y="1992609"/>
                  <a:pt x="4139756" y="1993290"/>
                </a:cubicBezTo>
                <a:cubicBezTo>
                  <a:pt x="4144425" y="1997375"/>
                  <a:pt x="4146954" y="2003698"/>
                  <a:pt x="4141507" y="2004865"/>
                </a:cubicBezTo>
                <a:cubicBezTo>
                  <a:pt x="4135963" y="2006032"/>
                  <a:pt x="4128181" y="2011771"/>
                  <a:pt x="4130224" y="2013813"/>
                </a:cubicBezTo>
                <a:lnTo>
                  <a:pt x="4140463" y="2018175"/>
                </a:lnTo>
                <a:lnTo>
                  <a:pt x="4140533" y="2018092"/>
                </a:lnTo>
                <a:lnTo>
                  <a:pt x="4140697" y="2018275"/>
                </a:lnTo>
                <a:lnTo>
                  <a:pt x="4140729" y="2018288"/>
                </a:lnTo>
                <a:lnTo>
                  <a:pt x="4140719" y="2018300"/>
                </a:lnTo>
                <a:lnTo>
                  <a:pt x="4150551" y="2029278"/>
                </a:lnTo>
                <a:cubicBezTo>
                  <a:pt x="4157166" y="2043187"/>
                  <a:pt x="4177785" y="2037934"/>
                  <a:pt x="4182941" y="2031905"/>
                </a:cubicBezTo>
                <a:cubicBezTo>
                  <a:pt x="4188193" y="2025776"/>
                  <a:pt x="4202589" y="2032780"/>
                  <a:pt x="4208425" y="2027235"/>
                </a:cubicBezTo>
                <a:cubicBezTo>
                  <a:pt x="4214163" y="2021788"/>
                  <a:pt x="4223792" y="2020330"/>
                  <a:pt x="4239647" y="2020038"/>
                </a:cubicBezTo>
                <a:cubicBezTo>
                  <a:pt x="4255598" y="2019746"/>
                  <a:pt x="4280401" y="2015077"/>
                  <a:pt x="4283611" y="2008171"/>
                </a:cubicBezTo>
                <a:cubicBezTo>
                  <a:pt x="4285216" y="2004670"/>
                  <a:pt x="4288620" y="2003211"/>
                  <a:pt x="4291514" y="2004184"/>
                </a:cubicBezTo>
                <a:cubicBezTo>
                  <a:pt x="4294407" y="2005156"/>
                  <a:pt x="4296790" y="2008561"/>
                  <a:pt x="4296353" y="2014786"/>
                </a:cubicBezTo>
                <a:cubicBezTo>
                  <a:pt x="4295478" y="2027235"/>
                  <a:pt x="4289447" y="2042020"/>
                  <a:pt x="4289738" y="2048926"/>
                </a:cubicBezTo>
                <a:cubicBezTo>
                  <a:pt x="4290030" y="2055832"/>
                  <a:pt x="4278455" y="2078689"/>
                  <a:pt x="4271550" y="2087637"/>
                </a:cubicBezTo>
                <a:cubicBezTo>
                  <a:pt x="4264644" y="2096586"/>
                  <a:pt x="4255404" y="2108745"/>
                  <a:pt x="4253945" y="2117985"/>
                </a:cubicBezTo>
                <a:cubicBezTo>
                  <a:pt x="4252486" y="2127225"/>
                  <a:pt x="4241398" y="2141329"/>
                  <a:pt x="4231379" y="2154070"/>
                </a:cubicBezTo>
                <a:cubicBezTo>
                  <a:pt x="4215427" y="2174302"/>
                  <a:pt x="4191987" y="2197159"/>
                  <a:pt x="4182746" y="2201827"/>
                </a:cubicBezTo>
                <a:cubicBezTo>
                  <a:pt x="4173506" y="2206496"/>
                  <a:pt x="4165141" y="2210582"/>
                  <a:pt x="4148606" y="2227896"/>
                </a:cubicBezTo>
                <a:cubicBezTo>
                  <a:pt x="4133432" y="2243944"/>
                  <a:pt x="4112910" y="2263592"/>
                  <a:pt x="4105226" y="2273805"/>
                </a:cubicBezTo>
                <a:lnTo>
                  <a:pt x="4095597" y="2258591"/>
                </a:lnTo>
                <a:lnTo>
                  <a:pt x="4095598" y="2258632"/>
                </a:lnTo>
                <a:lnTo>
                  <a:pt x="4105324" y="2273999"/>
                </a:lnTo>
                <a:cubicBezTo>
                  <a:pt x="4104740" y="2274778"/>
                  <a:pt x="4104157" y="2275653"/>
                  <a:pt x="4103671" y="2276334"/>
                </a:cubicBezTo>
                <a:cubicBezTo>
                  <a:pt x="4097834" y="2285574"/>
                  <a:pt x="4096765" y="2278571"/>
                  <a:pt x="4092971" y="2283240"/>
                </a:cubicBezTo>
                <a:cubicBezTo>
                  <a:pt x="4089178" y="2287909"/>
                  <a:pt x="4084898" y="2286741"/>
                  <a:pt x="4080521" y="2293355"/>
                </a:cubicBezTo>
                <a:cubicBezTo>
                  <a:pt x="4079256" y="2295301"/>
                  <a:pt x="4076265" y="2301380"/>
                  <a:pt x="4072691" y="2309259"/>
                </a:cubicBezTo>
                <a:lnTo>
                  <a:pt x="4061382" y="2335905"/>
                </a:lnTo>
                <a:lnTo>
                  <a:pt x="4061456" y="2335958"/>
                </a:lnTo>
                <a:cubicBezTo>
                  <a:pt x="4056106" y="2349575"/>
                  <a:pt x="4051923" y="2362025"/>
                  <a:pt x="4052798" y="2365721"/>
                </a:cubicBezTo>
                <a:cubicBezTo>
                  <a:pt x="4054841" y="2374377"/>
                  <a:pt x="4067875" y="2375253"/>
                  <a:pt x="4063206" y="2382159"/>
                </a:cubicBezTo>
                <a:cubicBezTo>
                  <a:pt x="4058538" y="2389162"/>
                  <a:pt x="4056787" y="2396067"/>
                  <a:pt x="4059704" y="2396944"/>
                </a:cubicBezTo>
                <a:cubicBezTo>
                  <a:pt x="4062623" y="2397721"/>
                  <a:pt x="4062039" y="2405017"/>
                  <a:pt x="4061748" y="2413090"/>
                </a:cubicBezTo>
                <a:cubicBezTo>
                  <a:pt x="4061456" y="2421163"/>
                  <a:pt x="4068361" y="2421163"/>
                  <a:pt x="4068944" y="2433029"/>
                </a:cubicBezTo>
                <a:cubicBezTo>
                  <a:pt x="4069431" y="2444603"/>
                  <a:pt x="4082173" y="2439643"/>
                  <a:pt x="4082465" y="2450732"/>
                </a:cubicBezTo>
                <a:cubicBezTo>
                  <a:pt x="4072933" y="2455109"/>
                  <a:pt x="4062623" y="2460069"/>
                  <a:pt x="4061748" y="2461917"/>
                </a:cubicBezTo>
                <a:cubicBezTo>
                  <a:pt x="4059996" y="2465418"/>
                  <a:pt x="4052506" y="2461430"/>
                  <a:pt x="4047838" y="2465418"/>
                </a:cubicBezTo>
                <a:lnTo>
                  <a:pt x="4041946" y="2467064"/>
                </a:lnTo>
                <a:lnTo>
                  <a:pt x="4042028" y="2467097"/>
                </a:lnTo>
                <a:cubicBezTo>
                  <a:pt x="4043827" y="2467608"/>
                  <a:pt x="4045699" y="2467462"/>
                  <a:pt x="4048034" y="2465419"/>
                </a:cubicBezTo>
                <a:cubicBezTo>
                  <a:pt x="4052703" y="2461334"/>
                  <a:pt x="4060192" y="2465419"/>
                  <a:pt x="4061943" y="2461917"/>
                </a:cubicBezTo>
                <a:cubicBezTo>
                  <a:pt x="4062818" y="2460069"/>
                  <a:pt x="4073129" y="2455109"/>
                  <a:pt x="4082660" y="2450732"/>
                </a:cubicBezTo>
                <a:cubicBezTo>
                  <a:pt x="4082758" y="2451024"/>
                  <a:pt x="4082758" y="2451219"/>
                  <a:pt x="4082758" y="2451511"/>
                </a:cubicBezTo>
                <a:cubicBezTo>
                  <a:pt x="4082758" y="2463669"/>
                  <a:pt x="4085676" y="2488861"/>
                  <a:pt x="4084508" y="2498393"/>
                </a:cubicBezTo>
                <a:cubicBezTo>
                  <a:pt x="4083439" y="2507925"/>
                  <a:pt x="4087426" y="2531269"/>
                  <a:pt x="4089469" y="2536521"/>
                </a:cubicBezTo>
                <a:cubicBezTo>
                  <a:pt x="4091414" y="2541676"/>
                  <a:pt x="4070697" y="2570078"/>
                  <a:pt x="4058733" y="2577276"/>
                </a:cubicBezTo>
                <a:cubicBezTo>
                  <a:pt x="4046672" y="2584474"/>
                  <a:pt x="4033055" y="2584182"/>
                  <a:pt x="4020605" y="2593714"/>
                </a:cubicBezTo>
                <a:cubicBezTo>
                  <a:pt x="4008155" y="2603245"/>
                  <a:pt x="4007863" y="2610541"/>
                  <a:pt x="4000082" y="2616280"/>
                </a:cubicBezTo>
                <a:cubicBezTo>
                  <a:pt x="3992203" y="2622018"/>
                  <a:pt x="3987632" y="2618906"/>
                  <a:pt x="3983546" y="2626687"/>
                </a:cubicBezTo>
                <a:cubicBezTo>
                  <a:pt x="3979461" y="2634468"/>
                  <a:pt x="3979461" y="2636803"/>
                  <a:pt x="3974598" y="2637095"/>
                </a:cubicBezTo>
                <a:cubicBezTo>
                  <a:pt x="3969638" y="2637387"/>
                  <a:pt x="3969054" y="2643806"/>
                  <a:pt x="3971388" y="2651879"/>
                </a:cubicBezTo>
                <a:cubicBezTo>
                  <a:pt x="3973625" y="2660049"/>
                  <a:pt x="3978878" y="2662287"/>
                  <a:pt x="3980921" y="2676779"/>
                </a:cubicBezTo>
                <a:cubicBezTo>
                  <a:pt x="3982963" y="2691272"/>
                  <a:pt x="3986757" y="2695066"/>
                  <a:pt x="3984422" y="2701387"/>
                </a:cubicBezTo>
                <a:cubicBezTo>
                  <a:pt x="3982088" y="2707710"/>
                  <a:pt x="3984130" y="2723953"/>
                  <a:pt x="3982379" y="2729692"/>
                </a:cubicBezTo>
                <a:cubicBezTo>
                  <a:pt x="3980629" y="2735528"/>
                  <a:pt x="3974307" y="2739029"/>
                  <a:pt x="3957771" y="2745060"/>
                </a:cubicBezTo>
                <a:cubicBezTo>
                  <a:pt x="3941333" y="2751187"/>
                  <a:pt x="3925090" y="2761887"/>
                  <a:pt x="3927133" y="2767626"/>
                </a:cubicBezTo>
                <a:cubicBezTo>
                  <a:pt x="3929175" y="2773364"/>
                  <a:pt x="3935497" y="2765875"/>
                  <a:pt x="3934914" y="2775116"/>
                </a:cubicBezTo>
                <a:cubicBezTo>
                  <a:pt x="3934817" y="2777450"/>
                  <a:pt x="3934525" y="2780854"/>
                  <a:pt x="3934038" y="2784842"/>
                </a:cubicBezTo>
                <a:lnTo>
                  <a:pt x="3933773" y="2784862"/>
                </a:lnTo>
                <a:lnTo>
                  <a:pt x="3930574" y="2803212"/>
                </a:lnTo>
                <a:cubicBezTo>
                  <a:pt x="3929054" y="2809230"/>
                  <a:pt x="3927084" y="2814361"/>
                  <a:pt x="3924604" y="2816646"/>
                </a:cubicBezTo>
                <a:cubicBezTo>
                  <a:pt x="3917991" y="2822677"/>
                  <a:pt x="3904664" y="2834252"/>
                  <a:pt x="3896591" y="2847869"/>
                </a:cubicBezTo>
                <a:cubicBezTo>
                  <a:pt x="3888422" y="2861388"/>
                  <a:pt x="3864493" y="2891152"/>
                  <a:pt x="3850001" y="2904769"/>
                </a:cubicBezTo>
                <a:cubicBezTo>
                  <a:pt x="3835508" y="2918386"/>
                  <a:pt x="3817320" y="2930253"/>
                  <a:pt x="3809830" y="2930253"/>
                </a:cubicBezTo>
                <a:cubicBezTo>
                  <a:pt x="3802340" y="2930253"/>
                  <a:pt x="3794268" y="2929183"/>
                  <a:pt x="3793684" y="2935797"/>
                </a:cubicBezTo>
                <a:cubicBezTo>
                  <a:pt x="3793101" y="2942509"/>
                  <a:pt x="3785319" y="2935797"/>
                  <a:pt x="3781234" y="2938423"/>
                </a:cubicBezTo>
                <a:cubicBezTo>
                  <a:pt x="3777246" y="2941049"/>
                  <a:pt x="3770826" y="2943676"/>
                  <a:pt x="3762461" y="2940758"/>
                </a:cubicBezTo>
                <a:cubicBezTo>
                  <a:pt x="3754096" y="2937840"/>
                  <a:pt x="3742230" y="2938132"/>
                  <a:pt x="3732406" y="2941049"/>
                </a:cubicBezTo>
                <a:cubicBezTo>
                  <a:pt x="3722582" y="2943870"/>
                  <a:pt x="3724625" y="2948247"/>
                  <a:pt x="3714509" y="2948247"/>
                </a:cubicBezTo>
                <a:cubicBezTo>
                  <a:pt x="3704394" y="2948247"/>
                  <a:pt x="3694569" y="2949609"/>
                  <a:pt x="3691360" y="2954278"/>
                </a:cubicBezTo>
                <a:cubicBezTo>
                  <a:pt x="3688150" y="2958947"/>
                  <a:pt x="3681536" y="2958947"/>
                  <a:pt x="3678617" y="2955153"/>
                </a:cubicBezTo>
                <a:cubicBezTo>
                  <a:pt x="3675700" y="2951360"/>
                  <a:pt x="3672587" y="2947080"/>
                  <a:pt x="3668210" y="2946788"/>
                </a:cubicBezTo>
                <a:cubicBezTo>
                  <a:pt x="3663930" y="2946399"/>
                  <a:pt x="3665584" y="2942995"/>
                  <a:pt x="3660136" y="2941828"/>
                </a:cubicBezTo>
                <a:cubicBezTo>
                  <a:pt x="3654592" y="2940758"/>
                  <a:pt x="3660136" y="2934922"/>
                  <a:pt x="3653717" y="2925098"/>
                </a:cubicBezTo>
                <a:cubicBezTo>
                  <a:pt x="3647395" y="2915274"/>
                  <a:pt x="3647395" y="2910022"/>
                  <a:pt x="3653425" y="2909146"/>
                </a:cubicBezTo>
                <a:cubicBezTo>
                  <a:pt x="3659456" y="2908271"/>
                  <a:pt x="3656344" y="2899906"/>
                  <a:pt x="3653425" y="2890957"/>
                </a:cubicBezTo>
                <a:cubicBezTo>
                  <a:pt x="3650507" y="2882009"/>
                  <a:pt x="3639225" y="2867613"/>
                  <a:pt x="3634653" y="2852246"/>
                </a:cubicBezTo>
                <a:lnTo>
                  <a:pt x="3619923" y="2821138"/>
                </a:lnTo>
                <a:lnTo>
                  <a:pt x="3607904" y="2805656"/>
                </a:lnTo>
                <a:cubicBezTo>
                  <a:pt x="3597204" y="2795248"/>
                  <a:pt x="3596329" y="2770154"/>
                  <a:pt x="3594579" y="2758288"/>
                </a:cubicBezTo>
                <a:cubicBezTo>
                  <a:pt x="3592827" y="2746421"/>
                  <a:pt x="3590883" y="2734554"/>
                  <a:pt x="3587673" y="2727649"/>
                </a:cubicBezTo>
                <a:cubicBezTo>
                  <a:pt x="3584462" y="2720743"/>
                  <a:pt x="3590008" y="2705375"/>
                  <a:pt x="3586798" y="2694676"/>
                </a:cubicBezTo>
                <a:cubicBezTo>
                  <a:pt x="3583685" y="2683976"/>
                  <a:pt x="3571235" y="2668122"/>
                  <a:pt x="3566858" y="2653921"/>
                </a:cubicBezTo>
                <a:cubicBezTo>
                  <a:pt x="3562578" y="2639818"/>
                  <a:pt x="3554408" y="2622991"/>
                  <a:pt x="3547793" y="2614041"/>
                </a:cubicBezTo>
                <a:cubicBezTo>
                  <a:pt x="3541471" y="2605385"/>
                  <a:pt x="3536122" y="2594394"/>
                  <a:pt x="3536802" y="2588461"/>
                </a:cubicBezTo>
                <a:lnTo>
                  <a:pt x="3542930" y="2586905"/>
                </a:lnTo>
                <a:lnTo>
                  <a:pt x="3549697" y="2582071"/>
                </a:lnTo>
                <a:lnTo>
                  <a:pt x="3549545" y="2581944"/>
                </a:lnTo>
                <a:cubicBezTo>
                  <a:pt x="3544681" y="2581944"/>
                  <a:pt x="3542736" y="2586807"/>
                  <a:pt x="3542542" y="2586613"/>
                </a:cubicBezTo>
                <a:lnTo>
                  <a:pt x="3536414" y="2588169"/>
                </a:lnTo>
                <a:cubicBezTo>
                  <a:pt x="3536414" y="2587878"/>
                  <a:pt x="3536414" y="2587586"/>
                  <a:pt x="3536414" y="2587392"/>
                </a:cubicBezTo>
                <a:cubicBezTo>
                  <a:pt x="3537581" y="2581653"/>
                  <a:pt x="3539332" y="2566382"/>
                  <a:pt x="3539040" y="2561130"/>
                </a:cubicBezTo>
                <a:cubicBezTo>
                  <a:pt x="3538748" y="2555975"/>
                  <a:pt x="3549156" y="2544984"/>
                  <a:pt x="3549156" y="2533700"/>
                </a:cubicBezTo>
                <a:cubicBezTo>
                  <a:pt x="3549156" y="2522417"/>
                  <a:pt x="3556450" y="2504229"/>
                  <a:pt x="3563356" y="2496156"/>
                </a:cubicBezTo>
                <a:cubicBezTo>
                  <a:pt x="3570360" y="2488083"/>
                  <a:pt x="3578433" y="2480302"/>
                  <a:pt x="3577266" y="2467852"/>
                </a:cubicBezTo>
                <a:cubicBezTo>
                  <a:pt x="3576098" y="2455401"/>
                  <a:pt x="3565108" y="2436920"/>
                  <a:pt x="3565108" y="2426804"/>
                </a:cubicBezTo>
                <a:cubicBezTo>
                  <a:pt x="3565108" y="2416689"/>
                  <a:pt x="3570944" y="2411826"/>
                  <a:pt x="3568317" y="2406281"/>
                </a:cubicBezTo>
                <a:cubicBezTo>
                  <a:pt x="3565789" y="2401029"/>
                  <a:pt x="3554700" y="2378755"/>
                  <a:pt x="3551198" y="2365430"/>
                </a:cubicBezTo>
                <a:lnTo>
                  <a:pt x="3551476" y="2365278"/>
                </a:lnTo>
                <a:lnTo>
                  <a:pt x="3551004" y="2363387"/>
                </a:lnTo>
                <a:lnTo>
                  <a:pt x="3544168" y="2342014"/>
                </a:lnTo>
                <a:lnTo>
                  <a:pt x="3543903" y="2342184"/>
                </a:lnTo>
                <a:cubicBezTo>
                  <a:pt x="3540402" y="2334986"/>
                  <a:pt x="3535246" y="2327788"/>
                  <a:pt x="3527173" y="2321563"/>
                </a:cubicBezTo>
                <a:cubicBezTo>
                  <a:pt x="3526396" y="2320979"/>
                  <a:pt x="3525812" y="2320396"/>
                  <a:pt x="3525131" y="2319910"/>
                </a:cubicBezTo>
                <a:cubicBezTo>
                  <a:pt x="3526979" y="2317089"/>
                  <a:pt x="3529897" y="2314366"/>
                  <a:pt x="3534469" y="2314366"/>
                </a:cubicBezTo>
                <a:cubicBezTo>
                  <a:pt x="3544195" y="2314366"/>
                  <a:pt x="3540499" y="2308335"/>
                  <a:pt x="3536900" y="2298608"/>
                </a:cubicBezTo>
                <a:cubicBezTo>
                  <a:pt x="3533204" y="2288979"/>
                  <a:pt x="3542931" y="2290146"/>
                  <a:pt x="3548961" y="2290146"/>
                </a:cubicBezTo>
                <a:cubicBezTo>
                  <a:pt x="3554992" y="2290146"/>
                  <a:pt x="3552560" y="2279252"/>
                  <a:pt x="3557423" y="2279252"/>
                </a:cubicBezTo>
                <a:cubicBezTo>
                  <a:pt x="3562286" y="2279252"/>
                  <a:pt x="3563453" y="2292481"/>
                  <a:pt x="3568317" y="2291314"/>
                </a:cubicBezTo>
                <a:cubicBezTo>
                  <a:pt x="3573180" y="2290146"/>
                  <a:pt x="3576779" y="2294912"/>
                  <a:pt x="3582809" y="2293745"/>
                </a:cubicBezTo>
                <a:cubicBezTo>
                  <a:pt x="3588840" y="2292577"/>
                  <a:pt x="3588840" y="2280420"/>
                  <a:pt x="3588840" y="2270790"/>
                </a:cubicBezTo>
                <a:cubicBezTo>
                  <a:pt x="3588840" y="2265976"/>
                  <a:pt x="3589132" y="2261745"/>
                  <a:pt x="3588670" y="2258267"/>
                </a:cubicBezTo>
                <a:lnTo>
                  <a:pt x="3588575" y="2258107"/>
                </a:lnTo>
                <a:lnTo>
                  <a:pt x="3588745" y="2270595"/>
                </a:lnTo>
                <a:cubicBezTo>
                  <a:pt x="3588745" y="2280224"/>
                  <a:pt x="3588745" y="2292286"/>
                  <a:pt x="3582714" y="2293551"/>
                </a:cubicBezTo>
                <a:cubicBezTo>
                  <a:pt x="3576683" y="2294717"/>
                  <a:pt x="3573085" y="2289951"/>
                  <a:pt x="3568221" y="2291118"/>
                </a:cubicBezTo>
                <a:cubicBezTo>
                  <a:pt x="3563358" y="2292383"/>
                  <a:pt x="3562191" y="2279057"/>
                  <a:pt x="3557327" y="2279057"/>
                </a:cubicBezTo>
                <a:cubicBezTo>
                  <a:pt x="3552464" y="2279057"/>
                  <a:pt x="3554895" y="2289951"/>
                  <a:pt x="3548864" y="2289951"/>
                </a:cubicBezTo>
                <a:cubicBezTo>
                  <a:pt x="3542835" y="2289951"/>
                  <a:pt x="3533205" y="2288784"/>
                  <a:pt x="3536804" y="2298413"/>
                </a:cubicBezTo>
                <a:cubicBezTo>
                  <a:pt x="3540402" y="2308140"/>
                  <a:pt x="3544002" y="2314170"/>
                  <a:pt x="3534372" y="2314170"/>
                </a:cubicBezTo>
                <a:cubicBezTo>
                  <a:pt x="3529800" y="2314170"/>
                  <a:pt x="3526883" y="2316894"/>
                  <a:pt x="3525035" y="2319618"/>
                </a:cubicBezTo>
                <a:cubicBezTo>
                  <a:pt x="3511125" y="2308335"/>
                  <a:pt x="3516183" y="2305709"/>
                  <a:pt x="3505679" y="2295495"/>
                </a:cubicBezTo>
                <a:cubicBezTo>
                  <a:pt x="3494687" y="2284796"/>
                  <a:pt x="3491769" y="2281392"/>
                  <a:pt x="3491477" y="2277599"/>
                </a:cubicBezTo>
                <a:cubicBezTo>
                  <a:pt x="3491185" y="2273903"/>
                  <a:pt x="3478444" y="2262911"/>
                  <a:pt x="3481945" y="2260285"/>
                </a:cubicBezTo>
                <a:cubicBezTo>
                  <a:pt x="3485350" y="2257659"/>
                  <a:pt x="3490019" y="2253282"/>
                  <a:pt x="3489727" y="2247835"/>
                </a:cubicBezTo>
                <a:cubicBezTo>
                  <a:pt x="3489435" y="2242388"/>
                  <a:pt x="3501885" y="2243555"/>
                  <a:pt x="3500426" y="2239762"/>
                </a:cubicBezTo>
                <a:cubicBezTo>
                  <a:pt x="3498967" y="2235969"/>
                  <a:pt x="3490310" y="2232565"/>
                  <a:pt x="3492937" y="2229938"/>
                </a:cubicBezTo>
                <a:lnTo>
                  <a:pt x="3496230" y="2225870"/>
                </a:lnTo>
                <a:lnTo>
                  <a:pt x="3495464" y="2220796"/>
                </a:lnTo>
                <a:cubicBezTo>
                  <a:pt x="3490601" y="2220504"/>
                  <a:pt x="3490309" y="2215057"/>
                  <a:pt x="3496339" y="2213013"/>
                </a:cubicBezTo>
                <a:cubicBezTo>
                  <a:pt x="3502468" y="2210971"/>
                  <a:pt x="3503926" y="2204649"/>
                  <a:pt x="3501008" y="2200272"/>
                </a:cubicBezTo>
                <a:lnTo>
                  <a:pt x="3500815" y="2199690"/>
                </a:lnTo>
                <a:lnTo>
                  <a:pt x="3500717" y="2199690"/>
                </a:lnTo>
                <a:cubicBezTo>
                  <a:pt x="3498480" y="2195216"/>
                  <a:pt x="3503343" y="2185976"/>
                  <a:pt x="3504413" y="2182376"/>
                </a:cubicBezTo>
                <a:cubicBezTo>
                  <a:pt x="3505581" y="2178680"/>
                  <a:pt x="3502176" y="2165063"/>
                  <a:pt x="3498966" y="2163313"/>
                </a:cubicBezTo>
                <a:cubicBezTo>
                  <a:pt x="3495756" y="2161561"/>
                  <a:pt x="3487975" y="2165939"/>
                  <a:pt x="3483891" y="2160103"/>
                </a:cubicBezTo>
                <a:cubicBezTo>
                  <a:pt x="3480972" y="2156018"/>
                  <a:pt x="3478249" y="2150765"/>
                  <a:pt x="3475720" y="2149209"/>
                </a:cubicBezTo>
                <a:cubicBezTo>
                  <a:pt x="3479902" y="2138023"/>
                  <a:pt x="3481458" y="2128199"/>
                  <a:pt x="3481458" y="2128199"/>
                </a:cubicBezTo>
                <a:cubicBezTo>
                  <a:pt x="3481458" y="2128199"/>
                  <a:pt x="3486467" y="2122995"/>
                  <a:pt x="3491768" y="2117719"/>
                </a:cubicBezTo>
                <a:lnTo>
                  <a:pt x="3493787" y="2115891"/>
                </a:lnTo>
                <a:lnTo>
                  <a:pt x="3491819" y="2117620"/>
                </a:lnTo>
                <a:cubicBezTo>
                  <a:pt x="3486445" y="2122800"/>
                  <a:pt x="3481363" y="2127906"/>
                  <a:pt x="3481363" y="2127906"/>
                </a:cubicBezTo>
                <a:cubicBezTo>
                  <a:pt x="3481363" y="2127906"/>
                  <a:pt x="3479807" y="2137827"/>
                  <a:pt x="3475624" y="2148916"/>
                </a:cubicBezTo>
                <a:cubicBezTo>
                  <a:pt x="3474554" y="2148331"/>
                  <a:pt x="3473484" y="2148137"/>
                  <a:pt x="3472511" y="2149110"/>
                </a:cubicBezTo>
                <a:cubicBezTo>
                  <a:pt x="3469009" y="2152320"/>
                  <a:pt x="3451405" y="2152029"/>
                  <a:pt x="3446444" y="2152029"/>
                </a:cubicBezTo>
                <a:cubicBezTo>
                  <a:pt x="3441484" y="2152029"/>
                  <a:pt x="3430881" y="2158739"/>
                  <a:pt x="3426504" y="2156406"/>
                </a:cubicBezTo>
                <a:cubicBezTo>
                  <a:pt x="3422127" y="2154168"/>
                  <a:pt x="3415805" y="2144636"/>
                  <a:pt x="3416096" y="2139675"/>
                </a:cubicBezTo>
                <a:cubicBezTo>
                  <a:pt x="3416388" y="2134715"/>
                  <a:pt x="3406857" y="2121779"/>
                  <a:pt x="3397617" y="2119735"/>
                </a:cubicBezTo>
                <a:cubicBezTo>
                  <a:pt x="3388375" y="2117791"/>
                  <a:pt x="3371938" y="2116915"/>
                  <a:pt x="3368436" y="2112246"/>
                </a:cubicBezTo>
                <a:lnTo>
                  <a:pt x="3368349" y="2112159"/>
                </a:lnTo>
                <a:lnTo>
                  <a:pt x="3362831" y="2112793"/>
                </a:lnTo>
                <a:cubicBezTo>
                  <a:pt x="3360704" y="2114361"/>
                  <a:pt x="3358224" y="2116428"/>
                  <a:pt x="3355112" y="2116428"/>
                </a:cubicBezTo>
                <a:cubicBezTo>
                  <a:pt x="3351804" y="2116428"/>
                  <a:pt x="3346843" y="2116720"/>
                  <a:pt x="3342077" y="2117597"/>
                </a:cubicBezTo>
                <a:lnTo>
                  <a:pt x="3342069" y="2117405"/>
                </a:lnTo>
                <a:lnTo>
                  <a:pt x="3331184" y="2121682"/>
                </a:lnTo>
                <a:cubicBezTo>
                  <a:pt x="3330113" y="2122557"/>
                  <a:pt x="3328655" y="2123432"/>
                  <a:pt x="3327195" y="2124211"/>
                </a:cubicBezTo>
                <a:cubicBezTo>
                  <a:pt x="3323499" y="2117207"/>
                  <a:pt x="3319997" y="2107967"/>
                  <a:pt x="3319997" y="2101742"/>
                </a:cubicBezTo>
                <a:cubicBezTo>
                  <a:pt x="3319997" y="2091820"/>
                  <a:pt x="3317372" y="2081413"/>
                  <a:pt x="3314745" y="2074896"/>
                </a:cubicBezTo>
                <a:cubicBezTo>
                  <a:pt x="3313481" y="2071638"/>
                  <a:pt x="3313286" y="2066434"/>
                  <a:pt x="3313456" y="2061230"/>
                </a:cubicBezTo>
                <a:lnTo>
                  <a:pt x="3314171" y="2050376"/>
                </a:lnTo>
                <a:lnTo>
                  <a:pt x="3313385" y="2061425"/>
                </a:lnTo>
                <a:cubicBezTo>
                  <a:pt x="3313215" y="2066629"/>
                  <a:pt x="3313434" y="2071832"/>
                  <a:pt x="3314747" y="2075091"/>
                </a:cubicBezTo>
                <a:cubicBezTo>
                  <a:pt x="3317373" y="2081607"/>
                  <a:pt x="3319999" y="2092014"/>
                  <a:pt x="3319999" y="2101936"/>
                </a:cubicBezTo>
                <a:cubicBezTo>
                  <a:pt x="3319999" y="2108161"/>
                  <a:pt x="3323598" y="2117402"/>
                  <a:pt x="3327197" y="2124404"/>
                </a:cubicBezTo>
                <a:cubicBezTo>
                  <a:pt x="3321167" y="2127614"/>
                  <a:pt x="3312413" y="2130143"/>
                  <a:pt x="3304534" y="2134033"/>
                </a:cubicBezTo>
                <a:cubicBezTo>
                  <a:pt x="3294709" y="2138994"/>
                  <a:pt x="3270199" y="2150277"/>
                  <a:pt x="3266697" y="2149402"/>
                </a:cubicBezTo>
                <a:lnTo>
                  <a:pt x="3252012" y="2144151"/>
                </a:lnTo>
                <a:lnTo>
                  <a:pt x="3252009" y="2144247"/>
                </a:lnTo>
                <a:cubicBezTo>
                  <a:pt x="3242671" y="2141524"/>
                  <a:pt x="3229638" y="2139384"/>
                  <a:pt x="3214075" y="2142010"/>
                </a:cubicBezTo>
                <a:cubicBezTo>
                  <a:pt x="3189271" y="2146192"/>
                  <a:pt x="3168165" y="2154849"/>
                  <a:pt x="3156396" y="2154557"/>
                </a:cubicBezTo>
                <a:cubicBezTo>
                  <a:pt x="3158827" y="2143566"/>
                  <a:pt x="3161454" y="2142205"/>
                  <a:pt x="3162231" y="2136271"/>
                </a:cubicBezTo>
                <a:cubicBezTo>
                  <a:pt x="3163107" y="2129755"/>
                  <a:pt x="3153089" y="2125378"/>
                  <a:pt x="3147058" y="2121486"/>
                </a:cubicBezTo>
                <a:cubicBezTo>
                  <a:pt x="3140931" y="2117596"/>
                  <a:pt x="3137915" y="2117596"/>
                  <a:pt x="3140541" y="2115457"/>
                </a:cubicBezTo>
                <a:cubicBezTo>
                  <a:pt x="3143070" y="2113219"/>
                  <a:pt x="3143556" y="2108453"/>
                  <a:pt x="3142681" y="2101547"/>
                </a:cubicBezTo>
                <a:lnTo>
                  <a:pt x="3144082" y="2095346"/>
                </a:lnTo>
                <a:lnTo>
                  <a:pt x="3143071" y="2096490"/>
                </a:lnTo>
                <a:cubicBezTo>
                  <a:pt x="3141027" y="2095713"/>
                  <a:pt x="3139471" y="2094740"/>
                  <a:pt x="3139179" y="2093573"/>
                </a:cubicBezTo>
                <a:cubicBezTo>
                  <a:pt x="3138304" y="2089779"/>
                  <a:pt x="3134511" y="2095323"/>
                  <a:pt x="3131496" y="2099604"/>
                </a:cubicBezTo>
                <a:cubicBezTo>
                  <a:pt x="3128481" y="2103883"/>
                  <a:pt x="3121185" y="2099214"/>
                  <a:pt x="3122060" y="2092794"/>
                </a:cubicBezTo>
                <a:cubicBezTo>
                  <a:pt x="3122936" y="2086375"/>
                  <a:pt x="3118656" y="2076162"/>
                  <a:pt x="3116517" y="2076162"/>
                </a:cubicBezTo>
                <a:cubicBezTo>
                  <a:pt x="3115154" y="2076162"/>
                  <a:pt x="3109416" y="2076940"/>
                  <a:pt x="3102413" y="2078594"/>
                </a:cubicBezTo>
                <a:lnTo>
                  <a:pt x="3101830" y="2077233"/>
                </a:lnTo>
                <a:lnTo>
                  <a:pt x="3100669" y="2087592"/>
                </a:lnTo>
                <a:lnTo>
                  <a:pt x="3102414" y="2078689"/>
                </a:lnTo>
                <a:cubicBezTo>
                  <a:pt x="3109418" y="2077133"/>
                  <a:pt x="3115156" y="2076258"/>
                  <a:pt x="3116518" y="2076258"/>
                </a:cubicBezTo>
                <a:cubicBezTo>
                  <a:pt x="3118658" y="2076258"/>
                  <a:pt x="3122939" y="2086472"/>
                  <a:pt x="3122062" y="2092891"/>
                </a:cubicBezTo>
                <a:cubicBezTo>
                  <a:pt x="3121285" y="2099310"/>
                  <a:pt x="3128482" y="2103980"/>
                  <a:pt x="3131497" y="2099699"/>
                </a:cubicBezTo>
                <a:cubicBezTo>
                  <a:pt x="3134512" y="2095420"/>
                  <a:pt x="3138306" y="2089876"/>
                  <a:pt x="3139181" y="2093670"/>
                </a:cubicBezTo>
                <a:cubicBezTo>
                  <a:pt x="3139474" y="2094836"/>
                  <a:pt x="3141030" y="2095809"/>
                  <a:pt x="3143072" y="2096587"/>
                </a:cubicBezTo>
                <a:cubicBezTo>
                  <a:pt x="3142586" y="2097851"/>
                  <a:pt x="3142295" y="2099310"/>
                  <a:pt x="3142586" y="2101547"/>
                </a:cubicBezTo>
                <a:cubicBezTo>
                  <a:pt x="3143461" y="2108551"/>
                  <a:pt x="3143072" y="2113317"/>
                  <a:pt x="3140446" y="2115457"/>
                </a:cubicBezTo>
                <a:cubicBezTo>
                  <a:pt x="3137820" y="2117597"/>
                  <a:pt x="3140932" y="2117597"/>
                  <a:pt x="3146963" y="2121488"/>
                </a:cubicBezTo>
                <a:cubicBezTo>
                  <a:pt x="3152993" y="2125378"/>
                  <a:pt x="3163012" y="2129755"/>
                  <a:pt x="3162039" y="2136370"/>
                </a:cubicBezTo>
                <a:cubicBezTo>
                  <a:pt x="3161164" y="2142303"/>
                  <a:pt x="3158635" y="2143665"/>
                  <a:pt x="3156203" y="2154655"/>
                </a:cubicBezTo>
                <a:cubicBezTo>
                  <a:pt x="3154355" y="2154559"/>
                  <a:pt x="3152799" y="2154364"/>
                  <a:pt x="3151437" y="2153878"/>
                </a:cubicBezTo>
                <a:cubicBezTo>
                  <a:pt x="3141322" y="2150182"/>
                  <a:pt x="3119923" y="2135980"/>
                  <a:pt x="3105722" y="2125281"/>
                </a:cubicBezTo>
                <a:cubicBezTo>
                  <a:pt x="3098037" y="2119347"/>
                  <a:pt x="3088506" y="2113414"/>
                  <a:pt x="3080335" y="2108259"/>
                </a:cubicBezTo>
                <a:cubicBezTo>
                  <a:pt x="3081988" y="2105147"/>
                  <a:pt x="3083642" y="2102618"/>
                  <a:pt x="3084809" y="2101645"/>
                </a:cubicBezTo>
                <a:cubicBezTo>
                  <a:pt x="3086998" y="2099894"/>
                  <a:pt x="3090694" y="2097609"/>
                  <a:pt x="3093952" y="2095274"/>
                </a:cubicBezTo>
                <a:lnTo>
                  <a:pt x="3099952" y="2089139"/>
                </a:lnTo>
                <a:lnTo>
                  <a:pt x="3094049" y="2095164"/>
                </a:lnTo>
                <a:cubicBezTo>
                  <a:pt x="3090791" y="2097486"/>
                  <a:pt x="3087094" y="2099748"/>
                  <a:pt x="3084906" y="2101450"/>
                </a:cubicBezTo>
                <a:cubicBezTo>
                  <a:pt x="3083641" y="2102423"/>
                  <a:pt x="3082085" y="2104951"/>
                  <a:pt x="3080431" y="2108063"/>
                </a:cubicBezTo>
                <a:cubicBezTo>
                  <a:pt x="3073623" y="2103784"/>
                  <a:pt x="3067787" y="2100088"/>
                  <a:pt x="3064771" y="2097559"/>
                </a:cubicBezTo>
                <a:cubicBezTo>
                  <a:pt x="3058060" y="2092015"/>
                  <a:pt x="3053683" y="2088805"/>
                  <a:pt x="3049112" y="2072950"/>
                </a:cubicBezTo>
                <a:cubicBezTo>
                  <a:pt x="3048333" y="2070325"/>
                  <a:pt x="3047360" y="2067990"/>
                  <a:pt x="3046291" y="2065753"/>
                </a:cubicBezTo>
                <a:lnTo>
                  <a:pt x="3052941" y="2059771"/>
                </a:lnTo>
                <a:lnTo>
                  <a:pt x="3046193" y="2065754"/>
                </a:lnTo>
                <a:cubicBezTo>
                  <a:pt x="3040649" y="2054277"/>
                  <a:pt x="3031506" y="2047079"/>
                  <a:pt x="3024211" y="2041729"/>
                </a:cubicBezTo>
                <a:cubicBezTo>
                  <a:pt x="3020272" y="2038860"/>
                  <a:pt x="3018448" y="2035917"/>
                  <a:pt x="3016771" y="2033024"/>
                </a:cubicBezTo>
                <a:lnTo>
                  <a:pt x="3010250" y="2024669"/>
                </a:lnTo>
                <a:lnTo>
                  <a:pt x="3008066" y="2023054"/>
                </a:lnTo>
                <a:cubicBezTo>
                  <a:pt x="2998825" y="2017218"/>
                  <a:pt x="3010983" y="2011479"/>
                  <a:pt x="2999701" y="2008269"/>
                </a:cubicBezTo>
                <a:cubicBezTo>
                  <a:pt x="2989682" y="2005350"/>
                  <a:pt x="2989001" y="2002336"/>
                  <a:pt x="2984041" y="1996110"/>
                </a:cubicBezTo>
                <a:lnTo>
                  <a:pt x="2984256" y="1996118"/>
                </a:lnTo>
                <a:lnTo>
                  <a:pt x="2982387" y="1993876"/>
                </a:lnTo>
                <a:cubicBezTo>
                  <a:pt x="2980053" y="1991152"/>
                  <a:pt x="2979761" y="1987943"/>
                  <a:pt x="2980149" y="1984732"/>
                </a:cubicBezTo>
                <a:cubicBezTo>
                  <a:pt x="2982874" y="1984051"/>
                  <a:pt x="2984916" y="1983662"/>
                  <a:pt x="2985888" y="1983566"/>
                </a:cubicBezTo>
                <a:cubicBezTo>
                  <a:pt x="2988806" y="1983371"/>
                  <a:pt x="2993378" y="1982738"/>
                  <a:pt x="2997718" y="1981693"/>
                </a:cubicBezTo>
                <a:lnTo>
                  <a:pt x="3008119" y="1977358"/>
                </a:lnTo>
                <a:lnTo>
                  <a:pt x="3007871" y="1977340"/>
                </a:lnTo>
                <a:cubicBezTo>
                  <a:pt x="3003882" y="1980938"/>
                  <a:pt x="2991432" y="1983177"/>
                  <a:pt x="2985499" y="1983565"/>
                </a:cubicBezTo>
                <a:cubicBezTo>
                  <a:pt x="2984526" y="1983565"/>
                  <a:pt x="2982484" y="1984052"/>
                  <a:pt x="2979761" y="1984733"/>
                </a:cubicBezTo>
                <a:cubicBezTo>
                  <a:pt x="2980344" y="1980452"/>
                  <a:pt x="2982095" y="1976172"/>
                  <a:pt x="2982290" y="1972962"/>
                </a:cubicBezTo>
                <a:lnTo>
                  <a:pt x="2982567" y="1972917"/>
                </a:lnTo>
                <a:lnTo>
                  <a:pt x="2981414" y="1969267"/>
                </a:lnTo>
                <a:cubicBezTo>
                  <a:pt x="2976843" y="1964987"/>
                  <a:pt x="2967895" y="1951078"/>
                  <a:pt x="2974217" y="1941546"/>
                </a:cubicBezTo>
                <a:lnTo>
                  <a:pt x="2978670" y="1925960"/>
                </a:lnTo>
                <a:lnTo>
                  <a:pt x="2978593" y="1925983"/>
                </a:lnTo>
                <a:cubicBezTo>
                  <a:pt x="2979274" y="1919272"/>
                  <a:pt x="2979566" y="1912755"/>
                  <a:pt x="2981901" y="1908962"/>
                </a:cubicBezTo>
                <a:cubicBezTo>
                  <a:pt x="2986181" y="1902056"/>
                  <a:pt x="2997172" y="1882991"/>
                  <a:pt x="2988223" y="1870541"/>
                </a:cubicBezTo>
                <a:cubicBezTo>
                  <a:pt x="2979177" y="1858091"/>
                  <a:pt x="2989876" y="1845933"/>
                  <a:pt x="2983845" y="1839028"/>
                </a:cubicBezTo>
                <a:cubicBezTo>
                  <a:pt x="2979470" y="1833970"/>
                  <a:pt x="2971785" y="1829495"/>
                  <a:pt x="2972855" y="1816947"/>
                </a:cubicBezTo>
                <a:lnTo>
                  <a:pt x="3049987" y="1816947"/>
                </a:lnTo>
                <a:lnTo>
                  <a:pt x="3049987" y="1816751"/>
                </a:lnTo>
                <a:lnTo>
                  <a:pt x="2972855" y="1816751"/>
                </a:lnTo>
                <a:cubicBezTo>
                  <a:pt x="2973243" y="1811985"/>
                  <a:pt x="2974897" y="1806052"/>
                  <a:pt x="2978593" y="1798368"/>
                </a:cubicBezTo>
                <a:cubicBezTo>
                  <a:pt x="2991920" y="1770647"/>
                  <a:pt x="3012151" y="1750416"/>
                  <a:pt x="3013026" y="1737382"/>
                </a:cubicBezTo>
                <a:cubicBezTo>
                  <a:pt x="3013901" y="1724348"/>
                  <a:pt x="3035592" y="1710732"/>
                  <a:pt x="3039093" y="1701492"/>
                </a:cubicBezTo>
                <a:cubicBezTo>
                  <a:pt x="3041234" y="1695850"/>
                  <a:pt x="3044249" y="1688846"/>
                  <a:pt x="3049793" y="1683594"/>
                </a:cubicBezTo>
                <a:cubicBezTo>
                  <a:pt x="3074109" y="1683594"/>
                  <a:pt x="3110195" y="1683594"/>
                  <a:pt x="3122549" y="1683594"/>
                </a:cubicBezTo>
                <a:lnTo>
                  <a:pt x="3134289" y="1685806"/>
                </a:lnTo>
                <a:lnTo>
                  <a:pt x="3134280" y="1685784"/>
                </a:lnTo>
                <a:cubicBezTo>
                  <a:pt x="3132955" y="1684398"/>
                  <a:pt x="3130037" y="1683499"/>
                  <a:pt x="3122450" y="1683401"/>
                </a:cubicBezTo>
                <a:cubicBezTo>
                  <a:pt x="3110097" y="1683401"/>
                  <a:pt x="3074012" y="1683401"/>
                  <a:pt x="3049695" y="1683401"/>
                </a:cubicBezTo>
                <a:cubicBezTo>
                  <a:pt x="3053293" y="1680094"/>
                  <a:pt x="3057866" y="1677467"/>
                  <a:pt x="3063895" y="1676496"/>
                </a:cubicBezTo>
                <a:cubicBezTo>
                  <a:pt x="3079458" y="1673869"/>
                  <a:pt x="3082668" y="1662878"/>
                  <a:pt x="3092492" y="1657139"/>
                </a:cubicBezTo>
                <a:cubicBezTo>
                  <a:pt x="3102316" y="1651400"/>
                  <a:pt x="3119435" y="1631364"/>
                  <a:pt x="3115641" y="1625041"/>
                </a:cubicBezTo>
                <a:cubicBezTo>
                  <a:pt x="3111848" y="1618719"/>
                  <a:pt x="3108443" y="1601017"/>
                  <a:pt x="3115641" y="1595277"/>
                </a:cubicBezTo>
                <a:cubicBezTo>
                  <a:pt x="3122839" y="1589539"/>
                  <a:pt x="3120602" y="1581660"/>
                  <a:pt x="3126632" y="1576797"/>
                </a:cubicBezTo>
                <a:cubicBezTo>
                  <a:pt x="3132760" y="1571934"/>
                  <a:pt x="3133635" y="1560068"/>
                  <a:pt x="3141417" y="1560068"/>
                </a:cubicBezTo>
                <a:cubicBezTo>
                  <a:pt x="3149198" y="1560068"/>
                  <a:pt x="3165442" y="1554231"/>
                  <a:pt x="3171180" y="1545866"/>
                </a:cubicBezTo>
                <a:cubicBezTo>
                  <a:pt x="3177016" y="1537502"/>
                  <a:pt x="3187131" y="1508614"/>
                  <a:pt x="3192579" y="1505987"/>
                </a:cubicBezTo>
                <a:cubicBezTo>
                  <a:pt x="3198025" y="1503361"/>
                  <a:pt x="3203278" y="1505987"/>
                  <a:pt x="3210767" y="1514353"/>
                </a:cubicBezTo>
                <a:cubicBezTo>
                  <a:pt x="3218257" y="1522814"/>
                  <a:pt x="3233917" y="1517562"/>
                  <a:pt x="3244032" y="1517854"/>
                </a:cubicBezTo>
                <a:cubicBezTo>
                  <a:pt x="3251230" y="1518049"/>
                  <a:pt x="3259692" y="1523301"/>
                  <a:pt x="3266696" y="1523204"/>
                </a:cubicBezTo>
                <a:cubicBezTo>
                  <a:pt x="3267863" y="1525830"/>
                  <a:pt x="3268932" y="1527970"/>
                  <a:pt x="3269905" y="1529234"/>
                </a:cubicBezTo>
                <a:cubicBezTo>
                  <a:pt x="3274380" y="1534973"/>
                  <a:pt x="3275644" y="1541976"/>
                  <a:pt x="3275644" y="1549660"/>
                </a:cubicBezTo>
                <a:cubicBezTo>
                  <a:pt x="3275644" y="1557247"/>
                  <a:pt x="3273115" y="1566779"/>
                  <a:pt x="3276909" y="1567460"/>
                </a:cubicBezTo>
                <a:cubicBezTo>
                  <a:pt x="3280799" y="1568141"/>
                  <a:pt x="3283911" y="1577673"/>
                  <a:pt x="3284592" y="1580883"/>
                </a:cubicBezTo>
                <a:lnTo>
                  <a:pt x="3280122" y="1588561"/>
                </a:lnTo>
                <a:lnTo>
                  <a:pt x="3280216" y="1588566"/>
                </a:lnTo>
                <a:cubicBezTo>
                  <a:pt x="3284010" y="1588566"/>
                  <a:pt x="3285371" y="1584091"/>
                  <a:pt x="3284690" y="1580882"/>
                </a:cubicBezTo>
                <a:cubicBezTo>
                  <a:pt x="3284010" y="1577672"/>
                  <a:pt x="3280799" y="1568140"/>
                  <a:pt x="3277006" y="1567459"/>
                </a:cubicBezTo>
                <a:cubicBezTo>
                  <a:pt x="3273213" y="1566876"/>
                  <a:pt x="3275741" y="1557343"/>
                  <a:pt x="3275741" y="1549659"/>
                </a:cubicBezTo>
                <a:cubicBezTo>
                  <a:pt x="3275741" y="1542072"/>
                  <a:pt x="3274380" y="1534972"/>
                  <a:pt x="3270101" y="1529234"/>
                </a:cubicBezTo>
                <a:cubicBezTo>
                  <a:pt x="3269128" y="1527969"/>
                  <a:pt x="3268057" y="1525829"/>
                  <a:pt x="3266891" y="1523203"/>
                </a:cubicBezTo>
                <a:cubicBezTo>
                  <a:pt x="3269614" y="1523105"/>
                  <a:pt x="3272143" y="1522230"/>
                  <a:pt x="3274283" y="1519896"/>
                </a:cubicBezTo>
                <a:cubicBezTo>
                  <a:pt x="3281772" y="1511531"/>
                  <a:pt x="3295974" y="1504042"/>
                  <a:pt x="3304922" y="1504042"/>
                </a:cubicBezTo>
                <a:cubicBezTo>
                  <a:pt x="3313870" y="1504042"/>
                  <a:pt x="3320193" y="1488382"/>
                  <a:pt x="3335268" y="1487798"/>
                </a:cubicBezTo>
                <a:cubicBezTo>
                  <a:pt x="3350248" y="1487215"/>
                  <a:pt x="3403452" y="1478557"/>
                  <a:pt x="3408704" y="1483421"/>
                </a:cubicBezTo>
                <a:cubicBezTo>
                  <a:pt x="3413860" y="1488382"/>
                  <a:pt x="3429520" y="1478265"/>
                  <a:pt x="3435842" y="1477974"/>
                </a:cubicBezTo>
                <a:cubicBezTo>
                  <a:pt x="3442164" y="1477682"/>
                  <a:pt x="3452280" y="1474765"/>
                  <a:pt x="3455781" y="1475932"/>
                </a:cubicBezTo>
                <a:cubicBezTo>
                  <a:pt x="3458019" y="1476709"/>
                  <a:pt x="3466481" y="1479433"/>
                  <a:pt x="3474165" y="1479530"/>
                </a:cubicBezTo>
                <a:lnTo>
                  <a:pt x="3472347" y="1496396"/>
                </a:lnTo>
                <a:lnTo>
                  <a:pt x="3474164" y="1479725"/>
                </a:lnTo>
                <a:cubicBezTo>
                  <a:pt x="3478249" y="1479725"/>
                  <a:pt x="3482140" y="1479045"/>
                  <a:pt x="3484669" y="1476710"/>
                </a:cubicBezTo>
                <a:cubicBezTo>
                  <a:pt x="3488268" y="1473403"/>
                  <a:pt x="3494760" y="1472042"/>
                  <a:pt x="3500463" y="1472370"/>
                </a:cubicBezTo>
                <a:cubicBezTo>
                  <a:pt x="3506165" y="1472698"/>
                  <a:pt x="3511077" y="1474717"/>
                  <a:pt x="3511515" y="1478169"/>
                </a:cubicBezTo>
                <a:cubicBezTo>
                  <a:pt x="3512390" y="1485173"/>
                  <a:pt x="3517545" y="1484297"/>
                  <a:pt x="3520755" y="1481379"/>
                </a:cubicBezTo>
                <a:cubicBezTo>
                  <a:pt x="3523965" y="1478462"/>
                  <a:pt x="3529411" y="1481963"/>
                  <a:pt x="3523382" y="1488285"/>
                </a:cubicBezTo>
                <a:cubicBezTo>
                  <a:pt x="3517253" y="1494608"/>
                  <a:pt x="3511223" y="1498401"/>
                  <a:pt x="3519880" y="1505306"/>
                </a:cubicBezTo>
                <a:cubicBezTo>
                  <a:pt x="3528536" y="1512310"/>
                  <a:pt x="3527369" y="1525052"/>
                  <a:pt x="3519296" y="1531666"/>
                </a:cubicBezTo>
                <a:cubicBezTo>
                  <a:pt x="3511126" y="1538377"/>
                  <a:pt x="3502469" y="1538085"/>
                  <a:pt x="3503928" y="1545283"/>
                </a:cubicBezTo>
                <a:cubicBezTo>
                  <a:pt x="3505386" y="1552481"/>
                  <a:pt x="3516378" y="1555399"/>
                  <a:pt x="3519296" y="1551898"/>
                </a:cubicBezTo>
                <a:cubicBezTo>
                  <a:pt x="3522117" y="1548396"/>
                  <a:pt x="3527369" y="1554718"/>
                  <a:pt x="3527369" y="1558512"/>
                </a:cubicBezTo>
                <a:cubicBezTo>
                  <a:pt x="3527369" y="1560262"/>
                  <a:pt x="3530190" y="1563764"/>
                  <a:pt x="3534859" y="1566779"/>
                </a:cubicBezTo>
                <a:lnTo>
                  <a:pt x="3534847" y="1566991"/>
                </a:lnTo>
                <a:lnTo>
                  <a:pt x="3557327" y="1571642"/>
                </a:lnTo>
                <a:cubicBezTo>
                  <a:pt x="3574737" y="1568724"/>
                  <a:pt x="3583102" y="1576797"/>
                  <a:pt x="3592927" y="1578840"/>
                </a:cubicBezTo>
                <a:cubicBezTo>
                  <a:pt x="3602750" y="1580883"/>
                  <a:pt x="3606544" y="1583800"/>
                  <a:pt x="3605667" y="1590123"/>
                </a:cubicBezTo>
                <a:cubicBezTo>
                  <a:pt x="3604792" y="1596542"/>
                  <a:pt x="3613157" y="1604031"/>
                  <a:pt x="3625024" y="1604031"/>
                </a:cubicBezTo>
                <a:cubicBezTo>
                  <a:pt x="3636794" y="1604031"/>
                  <a:pt x="3651286" y="1608117"/>
                  <a:pt x="3661109" y="1617065"/>
                </a:cubicBezTo>
                <a:cubicBezTo>
                  <a:pt x="3670934" y="1626013"/>
                  <a:pt x="3684844" y="1625138"/>
                  <a:pt x="3691165" y="1616773"/>
                </a:cubicBezTo>
                <a:cubicBezTo>
                  <a:pt x="3697488" y="1608311"/>
                  <a:pt x="3688248" y="1599363"/>
                  <a:pt x="3688540" y="1591290"/>
                </a:cubicBezTo>
                <a:cubicBezTo>
                  <a:pt x="3688831" y="1583217"/>
                  <a:pt x="3713148" y="1567848"/>
                  <a:pt x="3732211" y="1569016"/>
                </a:cubicBezTo>
                <a:cubicBezTo>
                  <a:pt x="3751276" y="1570085"/>
                  <a:pt x="3744953" y="1581660"/>
                  <a:pt x="3761975" y="1584287"/>
                </a:cubicBezTo>
                <a:cubicBezTo>
                  <a:pt x="3779094" y="1586815"/>
                  <a:pt x="3786874" y="1587108"/>
                  <a:pt x="3788334" y="1591192"/>
                </a:cubicBezTo>
                <a:cubicBezTo>
                  <a:pt x="3788432" y="1591484"/>
                  <a:pt x="3788723" y="1591679"/>
                  <a:pt x="3788918" y="1591971"/>
                </a:cubicBezTo>
                <a:cubicBezTo>
                  <a:pt x="3788334" y="1593624"/>
                  <a:pt x="3787751" y="1595277"/>
                  <a:pt x="3787167" y="1596834"/>
                </a:cubicBezTo>
                <a:cubicBezTo>
                  <a:pt x="3782303" y="1610062"/>
                  <a:pt x="3790766" y="1613758"/>
                  <a:pt x="3784735" y="1620956"/>
                </a:cubicBezTo>
                <a:cubicBezTo>
                  <a:pt x="3778705" y="1628250"/>
                  <a:pt x="3784735" y="1636713"/>
                  <a:pt x="3784735" y="1649942"/>
                </a:cubicBezTo>
                <a:cubicBezTo>
                  <a:pt x="3784735" y="1661515"/>
                  <a:pt x="3784735" y="1799614"/>
                  <a:pt x="3784735" y="1833957"/>
                </a:cubicBezTo>
                <a:lnTo>
                  <a:pt x="3784735" y="1841554"/>
                </a:lnTo>
                <a:lnTo>
                  <a:pt x="3784930" y="1841554"/>
                </a:lnTo>
                <a:cubicBezTo>
                  <a:pt x="3784930" y="1841554"/>
                  <a:pt x="3784930" y="1837275"/>
                  <a:pt x="3784930" y="1829992"/>
                </a:cubicBezTo>
                <a:lnTo>
                  <a:pt x="3784930" y="1800605"/>
                </a:lnTo>
                <a:lnTo>
                  <a:pt x="3784832" y="1800605"/>
                </a:lnTo>
                <a:cubicBezTo>
                  <a:pt x="3784832" y="1747012"/>
                  <a:pt x="3784832" y="1659083"/>
                  <a:pt x="3784832" y="1649941"/>
                </a:cubicBezTo>
                <a:cubicBezTo>
                  <a:pt x="3784832" y="1636616"/>
                  <a:pt x="3778803" y="1628153"/>
                  <a:pt x="3784832" y="1620955"/>
                </a:cubicBezTo>
                <a:cubicBezTo>
                  <a:pt x="3790863" y="1613758"/>
                  <a:pt x="3782401" y="1610062"/>
                  <a:pt x="3787264" y="1596834"/>
                </a:cubicBezTo>
                <a:cubicBezTo>
                  <a:pt x="3787751" y="1595278"/>
                  <a:pt x="3788432" y="1593624"/>
                  <a:pt x="3789015" y="1591970"/>
                </a:cubicBezTo>
                <a:cubicBezTo>
                  <a:pt x="3791738" y="1595472"/>
                  <a:pt x="3803702" y="1597612"/>
                  <a:pt x="3818583" y="1598974"/>
                </a:cubicBezTo>
                <a:cubicBezTo>
                  <a:pt x="3834439" y="1600432"/>
                  <a:pt x="3845721" y="1605587"/>
                  <a:pt x="3854377" y="1609089"/>
                </a:cubicBezTo>
                <a:cubicBezTo>
                  <a:pt x="3863035" y="1612493"/>
                  <a:pt x="3872566" y="1612493"/>
                  <a:pt x="3876360" y="1607047"/>
                </a:cubicBezTo>
                <a:cubicBezTo>
                  <a:pt x="3880152" y="1601599"/>
                  <a:pt x="3908457" y="1596055"/>
                  <a:pt x="3917114" y="1600432"/>
                </a:cubicBezTo>
                <a:cubicBezTo>
                  <a:pt x="3925771" y="1604712"/>
                  <a:pt x="3932773" y="1607922"/>
                  <a:pt x="3941722" y="1605587"/>
                </a:cubicBezTo>
                <a:cubicBezTo>
                  <a:pt x="3950671" y="1603253"/>
                  <a:pt x="3960203" y="1609089"/>
                  <a:pt x="3962538" y="1606755"/>
                </a:cubicBezTo>
                <a:lnTo>
                  <a:pt x="3964736" y="1603695"/>
                </a:lnTo>
                <a:lnTo>
                  <a:pt x="3964676" y="1603547"/>
                </a:lnTo>
                <a:cubicBezTo>
                  <a:pt x="3969248" y="1596349"/>
                  <a:pt x="3978488" y="1579132"/>
                  <a:pt x="3980142" y="1568724"/>
                </a:cubicBezTo>
                <a:cubicBezTo>
                  <a:pt x="3980628" y="1565904"/>
                  <a:pt x="3981796" y="1562791"/>
                  <a:pt x="3983255" y="1559581"/>
                </a:cubicBezTo>
                <a:lnTo>
                  <a:pt x="3983378" y="1559633"/>
                </a:lnTo>
                <a:lnTo>
                  <a:pt x="3992531" y="1543071"/>
                </a:lnTo>
                <a:cubicBezTo>
                  <a:pt x="3995510" y="1537867"/>
                  <a:pt x="3997844" y="1533320"/>
                  <a:pt x="3997844" y="1530401"/>
                </a:cubicBezTo>
                <a:cubicBezTo>
                  <a:pt x="3997844" y="1529526"/>
                  <a:pt x="3997942" y="1528651"/>
                  <a:pt x="3998038" y="1527872"/>
                </a:cubicBezTo>
                <a:lnTo>
                  <a:pt x="3998039" y="1527872"/>
                </a:lnTo>
                <a:lnTo>
                  <a:pt x="4000312" y="1519751"/>
                </a:lnTo>
                <a:cubicBezTo>
                  <a:pt x="4000956" y="1517368"/>
                  <a:pt x="4001102" y="1515277"/>
                  <a:pt x="3999594" y="1513381"/>
                </a:cubicBezTo>
                <a:lnTo>
                  <a:pt x="3999785" y="1503733"/>
                </a:lnTo>
                <a:lnTo>
                  <a:pt x="3999595" y="1503848"/>
                </a:lnTo>
                <a:cubicBezTo>
                  <a:pt x="4000082" y="1501416"/>
                  <a:pt x="4000374" y="1499081"/>
                  <a:pt x="3999109" y="1497234"/>
                </a:cubicBezTo>
                <a:cubicBezTo>
                  <a:pt x="3995997" y="1492565"/>
                  <a:pt x="4007863" y="1483616"/>
                  <a:pt x="4004362" y="1481573"/>
                </a:cubicBezTo>
                <a:cubicBezTo>
                  <a:pt x="4000957" y="1479629"/>
                  <a:pt x="3994830" y="1482741"/>
                  <a:pt x="3989382" y="1485659"/>
                </a:cubicBezTo>
                <a:cubicBezTo>
                  <a:pt x="3983838" y="1488479"/>
                  <a:pt x="3977807" y="1479823"/>
                  <a:pt x="3974307" y="1481865"/>
                </a:cubicBezTo>
                <a:cubicBezTo>
                  <a:pt x="3970902" y="1483908"/>
                  <a:pt x="3962148" y="1493440"/>
                  <a:pt x="3956117" y="1493440"/>
                </a:cubicBezTo>
                <a:cubicBezTo>
                  <a:pt x="3950086" y="1493440"/>
                  <a:pt x="3940457" y="1498692"/>
                  <a:pt x="3935886" y="1496942"/>
                </a:cubicBezTo>
                <a:cubicBezTo>
                  <a:pt x="3931217" y="1495191"/>
                  <a:pt x="3918767" y="1482158"/>
                  <a:pt x="3909236" y="1481282"/>
                </a:cubicBezTo>
                <a:cubicBezTo>
                  <a:pt x="3899704" y="1480406"/>
                  <a:pt x="3893381" y="1482060"/>
                  <a:pt x="3893381" y="1488479"/>
                </a:cubicBezTo>
                <a:cubicBezTo>
                  <a:pt x="3893381" y="1494900"/>
                  <a:pt x="3872079" y="1498887"/>
                  <a:pt x="3868287" y="1493148"/>
                </a:cubicBezTo>
                <a:cubicBezTo>
                  <a:pt x="3864493" y="1487312"/>
                  <a:pt x="3862159" y="1478948"/>
                  <a:pt x="3856128" y="1480698"/>
                </a:cubicBezTo>
                <a:cubicBezTo>
                  <a:pt x="3850098" y="1482450"/>
                  <a:pt x="3846304" y="1481282"/>
                  <a:pt x="3846304" y="1477781"/>
                </a:cubicBezTo>
                <a:cubicBezTo>
                  <a:pt x="3846304" y="1474377"/>
                  <a:pt x="3833854" y="1472917"/>
                  <a:pt x="3833562" y="1469999"/>
                </a:cubicBezTo>
                <a:cubicBezTo>
                  <a:pt x="3833271" y="1467081"/>
                  <a:pt x="3818195" y="1460759"/>
                  <a:pt x="3823739" y="1459883"/>
                </a:cubicBezTo>
                <a:cubicBezTo>
                  <a:pt x="3829185" y="1459008"/>
                  <a:pt x="3828408" y="1452685"/>
                  <a:pt x="3823739" y="1449185"/>
                </a:cubicBezTo>
                <a:cubicBezTo>
                  <a:pt x="3819070" y="1445683"/>
                  <a:pt x="3819362" y="1439068"/>
                  <a:pt x="3823155" y="1435567"/>
                </a:cubicBezTo>
                <a:cubicBezTo>
                  <a:pt x="3826851" y="1432066"/>
                  <a:pt x="3819362" y="1423993"/>
                  <a:pt x="3821404" y="1421074"/>
                </a:cubicBezTo>
                <a:cubicBezTo>
                  <a:pt x="3823447" y="1418254"/>
                  <a:pt x="3819945" y="1415043"/>
                  <a:pt x="3813331" y="1415627"/>
                </a:cubicBezTo>
                <a:cubicBezTo>
                  <a:pt x="3806717" y="1416114"/>
                  <a:pt x="3809635" y="1404637"/>
                  <a:pt x="3817416" y="1401135"/>
                </a:cubicBezTo>
                <a:cubicBezTo>
                  <a:pt x="3825197" y="1397633"/>
                  <a:pt x="3848056" y="1401718"/>
                  <a:pt x="3858463" y="1397633"/>
                </a:cubicBezTo>
                <a:cubicBezTo>
                  <a:pt x="3868870" y="1393549"/>
                  <a:pt x="3865369" y="1384599"/>
                  <a:pt x="3868287" y="1382557"/>
                </a:cubicBezTo>
                <a:cubicBezTo>
                  <a:pt x="3871204" y="1380514"/>
                  <a:pt x="3902427" y="1387712"/>
                  <a:pt x="3911084" y="1380222"/>
                </a:cubicBezTo>
                <a:cubicBezTo>
                  <a:pt x="3919740" y="1372733"/>
                  <a:pt x="3943084" y="1358532"/>
                  <a:pt x="3970318" y="1362034"/>
                </a:cubicBezTo>
                <a:cubicBezTo>
                  <a:pt x="3997455" y="1365438"/>
                  <a:pt x="3990841" y="1369815"/>
                  <a:pt x="3999499" y="1369815"/>
                </a:cubicBezTo>
                <a:cubicBezTo>
                  <a:pt x="4008155" y="1369815"/>
                  <a:pt x="4008155" y="1378180"/>
                  <a:pt x="4016812" y="1377597"/>
                </a:cubicBezTo>
                <a:cubicBezTo>
                  <a:pt x="4025468" y="1377013"/>
                  <a:pt x="4028678" y="1385086"/>
                  <a:pt x="4039961" y="1385086"/>
                </a:cubicBezTo>
                <a:cubicBezTo>
                  <a:pt x="4051244" y="1385086"/>
                  <a:pt x="4066320" y="1381293"/>
                  <a:pt x="4074101" y="1384211"/>
                </a:cubicBezTo>
                <a:cubicBezTo>
                  <a:pt x="4080423" y="1386447"/>
                  <a:pt x="4101044" y="1380612"/>
                  <a:pt x="4110381" y="1372053"/>
                </a:cubicBezTo>
                <a:cubicBezTo>
                  <a:pt x="4119427" y="1372733"/>
                  <a:pt x="4127889" y="1372830"/>
                  <a:pt x="4130808" y="1371469"/>
                </a:cubicBezTo>
                <a:lnTo>
                  <a:pt x="4138231" y="1373279"/>
                </a:lnTo>
                <a:lnTo>
                  <a:pt x="4138162" y="1373183"/>
                </a:lnTo>
                <a:cubicBezTo>
                  <a:pt x="4136132" y="1370934"/>
                  <a:pt x="4133968" y="1369912"/>
                  <a:pt x="4130806" y="1371371"/>
                </a:cubicBezTo>
                <a:cubicBezTo>
                  <a:pt x="4127888" y="1372734"/>
                  <a:pt x="4119329" y="1372636"/>
                  <a:pt x="4110477" y="1371955"/>
                </a:cubicBezTo>
                <a:cubicBezTo>
                  <a:pt x="4112714" y="1369815"/>
                  <a:pt x="4114368" y="1367578"/>
                  <a:pt x="4114952" y="1365244"/>
                </a:cubicBezTo>
                <a:cubicBezTo>
                  <a:pt x="4117870" y="1353377"/>
                  <a:pt x="4110089" y="1358921"/>
                  <a:pt x="4107462" y="1345013"/>
                </a:cubicBezTo>
                <a:cubicBezTo>
                  <a:pt x="4106344" y="1339031"/>
                  <a:pt x="4101651" y="1336478"/>
                  <a:pt x="4095815" y="1334593"/>
                </a:cubicBezTo>
                <a:lnTo>
                  <a:pt x="4077343" y="1328197"/>
                </a:lnTo>
                <a:lnTo>
                  <a:pt x="4076532" y="1328575"/>
                </a:lnTo>
                <a:cubicBezTo>
                  <a:pt x="4074684" y="1327505"/>
                  <a:pt x="4072933" y="1326240"/>
                  <a:pt x="4071474" y="1324586"/>
                </a:cubicBezTo>
                <a:cubicBezTo>
                  <a:pt x="4060775" y="1313109"/>
                  <a:pt x="4047450" y="1301534"/>
                  <a:pt x="4035000" y="1298325"/>
                </a:cubicBezTo>
                <a:cubicBezTo>
                  <a:pt x="4022550" y="1295115"/>
                  <a:pt x="4022842" y="1286458"/>
                  <a:pt x="4019632" y="1285875"/>
                </a:cubicBezTo>
                <a:cubicBezTo>
                  <a:pt x="4016519" y="1285388"/>
                  <a:pt x="4018269" y="1281304"/>
                  <a:pt x="4024884" y="1281304"/>
                </a:cubicBezTo>
                <a:cubicBezTo>
                  <a:pt x="4031498" y="1281304"/>
                  <a:pt x="4036750" y="1279844"/>
                  <a:pt x="4035583" y="1272938"/>
                </a:cubicBezTo>
                <a:cubicBezTo>
                  <a:pt x="4034416" y="1266033"/>
                  <a:pt x="4046866" y="1265157"/>
                  <a:pt x="4047158" y="1261656"/>
                </a:cubicBezTo>
                <a:cubicBezTo>
                  <a:pt x="4047450" y="1258154"/>
                  <a:pt x="4035583" y="1252123"/>
                  <a:pt x="4039669" y="1250664"/>
                </a:cubicBezTo>
                <a:cubicBezTo>
                  <a:pt x="4043754" y="1249205"/>
                  <a:pt x="4065736" y="1239965"/>
                  <a:pt x="4063985" y="1236463"/>
                </a:cubicBezTo>
                <a:cubicBezTo>
                  <a:pt x="4063013" y="1234421"/>
                  <a:pt x="4053383" y="1235198"/>
                  <a:pt x="4044046" y="1236950"/>
                </a:cubicBezTo>
                <a:lnTo>
                  <a:pt x="4044077" y="1236217"/>
                </a:lnTo>
                <a:lnTo>
                  <a:pt x="4028385" y="1240645"/>
                </a:lnTo>
                <a:cubicBezTo>
                  <a:pt x="4019728" y="1244633"/>
                  <a:pt x="4012434" y="1247259"/>
                  <a:pt x="4003486" y="1248134"/>
                </a:cubicBezTo>
                <a:cubicBezTo>
                  <a:pt x="3994536" y="1248913"/>
                  <a:pt x="3978877" y="1260780"/>
                  <a:pt x="3978877" y="1263698"/>
                </a:cubicBezTo>
                <a:cubicBezTo>
                  <a:pt x="3978877" y="1266615"/>
                  <a:pt x="3979752" y="1280816"/>
                  <a:pt x="3994731" y="1279649"/>
                </a:cubicBezTo>
                <a:cubicBezTo>
                  <a:pt x="4009709" y="1278579"/>
                  <a:pt x="4016421" y="1281692"/>
                  <a:pt x="4014378" y="1284901"/>
                </a:cubicBezTo>
                <a:cubicBezTo>
                  <a:pt x="4012336" y="1288111"/>
                  <a:pt x="3996093" y="1283442"/>
                  <a:pt x="3988311" y="1288695"/>
                </a:cubicBezTo>
                <a:cubicBezTo>
                  <a:pt x="3980530" y="1293850"/>
                  <a:pt x="3975569" y="1292391"/>
                  <a:pt x="3969539" y="1296768"/>
                </a:cubicBezTo>
                <a:cubicBezTo>
                  <a:pt x="3963509" y="1301145"/>
                  <a:pt x="3956019" y="1303480"/>
                  <a:pt x="3953685" y="1300561"/>
                </a:cubicBezTo>
                <a:cubicBezTo>
                  <a:pt x="3951350" y="1297643"/>
                  <a:pt x="3957771" y="1288695"/>
                  <a:pt x="3952810" y="1285485"/>
                </a:cubicBezTo>
                <a:cubicBezTo>
                  <a:pt x="3947946" y="1282276"/>
                  <a:pt x="3933746" y="1279455"/>
                  <a:pt x="3933162" y="1276536"/>
                </a:cubicBezTo>
                <a:cubicBezTo>
                  <a:pt x="3932579" y="1273619"/>
                  <a:pt x="3960396" y="1267782"/>
                  <a:pt x="3959229" y="1262044"/>
                </a:cubicBezTo>
                <a:cubicBezTo>
                  <a:pt x="3958062" y="1256207"/>
                  <a:pt x="3934912" y="1261461"/>
                  <a:pt x="3927423" y="1257374"/>
                </a:cubicBezTo>
                <a:cubicBezTo>
                  <a:pt x="3919934" y="1253290"/>
                  <a:pt x="3936371" y="1246384"/>
                  <a:pt x="3925381" y="1244633"/>
                </a:cubicBezTo>
                <a:cubicBezTo>
                  <a:pt x="3914389" y="1242882"/>
                  <a:pt x="3911179" y="1246384"/>
                  <a:pt x="3903691" y="1247843"/>
                </a:cubicBezTo>
                <a:cubicBezTo>
                  <a:pt x="3896201" y="1249301"/>
                  <a:pt x="3895325" y="1261169"/>
                  <a:pt x="3886960" y="1267491"/>
                </a:cubicBezTo>
                <a:cubicBezTo>
                  <a:pt x="3882924" y="1270555"/>
                  <a:pt x="3880419" y="1271965"/>
                  <a:pt x="3879009" y="1273740"/>
                </a:cubicBezTo>
                <a:lnTo>
                  <a:pt x="3877627" y="1282158"/>
                </a:lnTo>
                <a:lnTo>
                  <a:pt x="3878208" y="1282567"/>
                </a:lnTo>
                <a:cubicBezTo>
                  <a:pt x="3878208" y="1282957"/>
                  <a:pt x="3878208" y="1283151"/>
                  <a:pt x="3878208" y="1283540"/>
                </a:cubicBezTo>
                <a:cubicBezTo>
                  <a:pt x="3879083" y="1293656"/>
                  <a:pt x="3874123" y="1293656"/>
                  <a:pt x="3868093" y="1294240"/>
                </a:cubicBezTo>
                <a:cubicBezTo>
                  <a:pt x="3862062" y="1294823"/>
                  <a:pt x="3858560" y="1304063"/>
                  <a:pt x="3858268" y="1310094"/>
                </a:cubicBezTo>
                <a:cubicBezTo>
                  <a:pt x="3858074" y="1313790"/>
                  <a:pt x="3858949" y="1317584"/>
                  <a:pt x="3858268" y="1320404"/>
                </a:cubicBezTo>
                <a:cubicBezTo>
                  <a:pt x="3852724" y="1318556"/>
                  <a:pt x="3847277" y="1316222"/>
                  <a:pt x="3846402" y="1314763"/>
                </a:cubicBezTo>
                <a:lnTo>
                  <a:pt x="3846161" y="1314691"/>
                </a:lnTo>
                <a:lnTo>
                  <a:pt x="3846108" y="1314666"/>
                </a:lnTo>
                <a:cubicBezTo>
                  <a:pt x="3845330" y="1313255"/>
                  <a:pt x="3842631" y="1312258"/>
                  <a:pt x="3839555" y="1311541"/>
                </a:cubicBezTo>
                <a:lnTo>
                  <a:pt x="3830951" y="1310128"/>
                </a:lnTo>
                <a:lnTo>
                  <a:pt x="3830839" y="1310094"/>
                </a:lnTo>
                <a:lnTo>
                  <a:pt x="3830759" y="1310096"/>
                </a:lnTo>
                <a:lnTo>
                  <a:pt x="3830951" y="1310128"/>
                </a:lnTo>
                <a:lnTo>
                  <a:pt x="3846161" y="1314691"/>
                </a:lnTo>
                <a:lnTo>
                  <a:pt x="3857975" y="1320306"/>
                </a:lnTo>
                <a:cubicBezTo>
                  <a:pt x="3857489" y="1322155"/>
                  <a:pt x="3856418" y="1323710"/>
                  <a:pt x="3853889" y="1324489"/>
                </a:cubicBezTo>
                <a:cubicBezTo>
                  <a:pt x="3847470" y="1326435"/>
                  <a:pt x="3842316" y="1340343"/>
                  <a:pt x="3838230" y="1341219"/>
                </a:cubicBezTo>
                <a:cubicBezTo>
                  <a:pt x="3834241" y="1342094"/>
                  <a:pt x="3839105" y="1355419"/>
                  <a:pt x="3842316" y="1356004"/>
                </a:cubicBezTo>
                <a:cubicBezTo>
                  <a:pt x="3843677" y="1356198"/>
                  <a:pt x="3844358" y="1358143"/>
                  <a:pt x="3845039" y="1360575"/>
                </a:cubicBezTo>
                <a:cubicBezTo>
                  <a:pt x="3842801" y="1362131"/>
                  <a:pt x="3839786" y="1363396"/>
                  <a:pt x="3837160" y="1362033"/>
                </a:cubicBezTo>
                <a:cubicBezTo>
                  <a:pt x="3832005" y="1359408"/>
                  <a:pt x="3819360" y="1361158"/>
                  <a:pt x="3817220" y="1362033"/>
                </a:cubicBezTo>
                <a:cubicBezTo>
                  <a:pt x="3816151" y="1362519"/>
                  <a:pt x="3816637" y="1364757"/>
                  <a:pt x="3817415" y="1367383"/>
                </a:cubicBezTo>
                <a:cubicBezTo>
                  <a:pt x="3813038" y="1367773"/>
                  <a:pt x="3807007" y="1369425"/>
                  <a:pt x="3807980" y="1371857"/>
                </a:cubicBezTo>
                <a:cubicBezTo>
                  <a:pt x="3809147" y="1374678"/>
                  <a:pt x="3805062" y="1376429"/>
                  <a:pt x="3800491" y="1376429"/>
                </a:cubicBezTo>
                <a:cubicBezTo>
                  <a:pt x="3800491" y="1376429"/>
                  <a:pt x="3784345" y="1375261"/>
                  <a:pt x="3779676" y="1372927"/>
                </a:cubicBezTo>
                <a:cubicBezTo>
                  <a:pt x="3777925" y="1372052"/>
                  <a:pt x="3773183" y="1371833"/>
                  <a:pt x="3767967" y="1371906"/>
                </a:cubicBezTo>
                <a:lnTo>
                  <a:pt x="3753536" y="1372629"/>
                </a:lnTo>
                <a:lnTo>
                  <a:pt x="3753606" y="1372729"/>
                </a:lnTo>
                <a:lnTo>
                  <a:pt x="3768066" y="1372004"/>
                </a:lnTo>
                <a:cubicBezTo>
                  <a:pt x="3773282" y="1371932"/>
                  <a:pt x="3778023" y="1372150"/>
                  <a:pt x="3779774" y="1373025"/>
                </a:cubicBezTo>
                <a:cubicBezTo>
                  <a:pt x="3784345" y="1375360"/>
                  <a:pt x="3800589" y="1376527"/>
                  <a:pt x="3800589" y="1376527"/>
                </a:cubicBezTo>
                <a:cubicBezTo>
                  <a:pt x="3805161" y="1376527"/>
                  <a:pt x="3809246" y="1374873"/>
                  <a:pt x="3808079" y="1371956"/>
                </a:cubicBezTo>
                <a:cubicBezTo>
                  <a:pt x="3807106" y="1369524"/>
                  <a:pt x="3813137" y="1367968"/>
                  <a:pt x="3817514" y="1367481"/>
                </a:cubicBezTo>
                <a:lnTo>
                  <a:pt x="3818000" y="1369616"/>
                </a:lnTo>
                <a:lnTo>
                  <a:pt x="3817489" y="1367189"/>
                </a:lnTo>
                <a:cubicBezTo>
                  <a:pt x="3816784" y="1364636"/>
                  <a:pt x="3816347" y="1362569"/>
                  <a:pt x="3817416" y="1362132"/>
                </a:cubicBezTo>
                <a:cubicBezTo>
                  <a:pt x="3819556" y="1361255"/>
                  <a:pt x="3832200" y="1359505"/>
                  <a:pt x="3837356" y="1362132"/>
                </a:cubicBezTo>
                <a:cubicBezTo>
                  <a:pt x="3839983" y="1363493"/>
                  <a:pt x="3842900" y="1362228"/>
                  <a:pt x="3845235" y="1360672"/>
                </a:cubicBezTo>
                <a:cubicBezTo>
                  <a:pt x="3846208" y="1364076"/>
                  <a:pt x="3847277" y="1368453"/>
                  <a:pt x="3850098" y="1370788"/>
                </a:cubicBezTo>
                <a:cubicBezTo>
                  <a:pt x="3855058" y="1374874"/>
                  <a:pt x="3868675" y="1379153"/>
                  <a:pt x="3864882" y="1382655"/>
                </a:cubicBezTo>
                <a:cubicBezTo>
                  <a:pt x="3861089" y="1386156"/>
                  <a:pt x="3845429" y="1382655"/>
                  <a:pt x="3838523" y="1385280"/>
                </a:cubicBezTo>
                <a:cubicBezTo>
                  <a:pt x="3831520" y="1387810"/>
                  <a:pt x="3828408" y="1396564"/>
                  <a:pt x="3820335" y="1396564"/>
                </a:cubicBezTo>
                <a:cubicBezTo>
                  <a:pt x="3816443" y="1396564"/>
                  <a:pt x="3812747" y="1393840"/>
                  <a:pt x="3808954" y="1391020"/>
                </a:cubicBezTo>
                <a:lnTo>
                  <a:pt x="3808978" y="1390985"/>
                </a:lnTo>
                <a:lnTo>
                  <a:pt x="3795824" y="1384697"/>
                </a:lnTo>
                <a:cubicBezTo>
                  <a:pt x="3786486" y="1384697"/>
                  <a:pt x="3783957" y="1393062"/>
                  <a:pt x="3781039" y="1391895"/>
                </a:cubicBezTo>
                <a:cubicBezTo>
                  <a:pt x="3778120" y="1390727"/>
                  <a:pt x="3778120" y="1384600"/>
                  <a:pt x="3769172" y="1388102"/>
                </a:cubicBezTo>
                <a:cubicBezTo>
                  <a:pt x="3760126" y="1391604"/>
                  <a:pt x="3770339" y="1400844"/>
                  <a:pt x="3765378" y="1402886"/>
                </a:cubicBezTo>
                <a:cubicBezTo>
                  <a:pt x="3760418" y="1404929"/>
                  <a:pt x="3752637" y="1405706"/>
                  <a:pt x="3749719" y="1400552"/>
                </a:cubicBezTo>
                <a:cubicBezTo>
                  <a:pt x="3746801" y="1395300"/>
                  <a:pt x="3734351" y="1398801"/>
                  <a:pt x="3739603" y="1405998"/>
                </a:cubicBezTo>
                <a:cubicBezTo>
                  <a:pt x="3744759" y="1413196"/>
                  <a:pt x="3755458" y="1421950"/>
                  <a:pt x="3755458" y="1427981"/>
                </a:cubicBezTo>
                <a:cubicBezTo>
                  <a:pt x="3755458" y="1434011"/>
                  <a:pt x="3742230" y="1431190"/>
                  <a:pt x="3749136" y="1438388"/>
                </a:cubicBezTo>
                <a:cubicBezTo>
                  <a:pt x="3756138" y="1445586"/>
                  <a:pt x="3754680" y="1434887"/>
                  <a:pt x="3765378" y="1437804"/>
                </a:cubicBezTo>
                <a:cubicBezTo>
                  <a:pt x="3776078" y="1440625"/>
                  <a:pt x="3775203" y="1453075"/>
                  <a:pt x="3771701" y="1453659"/>
                </a:cubicBezTo>
                <a:cubicBezTo>
                  <a:pt x="3768199" y="1454242"/>
                  <a:pt x="3764697" y="1459787"/>
                  <a:pt x="3757501" y="1455410"/>
                </a:cubicBezTo>
                <a:cubicBezTo>
                  <a:pt x="3750303" y="1451130"/>
                  <a:pt x="3744564" y="1459494"/>
                  <a:pt x="3750595" y="1459203"/>
                </a:cubicBezTo>
                <a:cubicBezTo>
                  <a:pt x="3756624" y="1458911"/>
                  <a:pt x="3763628" y="1462413"/>
                  <a:pt x="3759543" y="1466984"/>
                </a:cubicBezTo>
                <a:cubicBezTo>
                  <a:pt x="3755458" y="1471653"/>
                  <a:pt x="3747384" y="1465234"/>
                  <a:pt x="3745926" y="1467569"/>
                </a:cubicBezTo>
                <a:cubicBezTo>
                  <a:pt x="3744564" y="1469902"/>
                  <a:pt x="3753512" y="1485173"/>
                  <a:pt x="3749427" y="1487215"/>
                </a:cubicBezTo>
                <a:cubicBezTo>
                  <a:pt x="3745439" y="1489259"/>
                  <a:pt x="3737853" y="1478267"/>
                  <a:pt x="3731238" y="1478559"/>
                </a:cubicBezTo>
                <a:cubicBezTo>
                  <a:pt x="3724624" y="1478851"/>
                  <a:pt x="3719372" y="1470681"/>
                  <a:pt x="3721122" y="1464942"/>
                </a:cubicBezTo>
                <a:cubicBezTo>
                  <a:pt x="3722874" y="1459203"/>
                  <a:pt x="3709548" y="1453950"/>
                  <a:pt x="3717038" y="1448504"/>
                </a:cubicBezTo>
                <a:cubicBezTo>
                  <a:pt x="3724527" y="1442960"/>
                  <a:pt x="3737853" y="1450255"/>
                  <a:pt x="3737853" y="1446753"/>
                </a:cubicBezTo>
                <a:cubicBezTo>
                  <a:pt x="3737853" y="1443348"/>
                  <a:pt x="3724916" y="1435275"/>
                  <a:pt x="3720247" y="1440431"/>
                </a:cubicBezTo>
                <a:cubicBezTo>
                  <a:pt x="3715578" y="1445586"/>
                  <a:pt x="3705463" y="1442960"/>
                  <a:pt x="3706338" y="1435762"/>
                </a:cubicBezTo>
                <a:cubicBezTo>
                  <a:pt x="3707213" y="1428564"/>
                  <a:pt x="3702253" y="1421075"/>
                  <a:pt x="3695930" y="1419033"/>
                </a:cubicBezTo>
                <a:cubicBezTo>
                  <a:pt x="3695638" y="1419033"/>
                  <a:pt x="3695347" y="1418740"/>
                  <a:pt x="3695055" y="1418643"/>
                </a:cubicBezTo>
                <a:lnTo>
                  <a:pt x="3700507" y="1408399"/>
                </a:lnTo>
                <a:lnTo>
                  <a:pt x="3695154" y="1418448"/>
                </a:lnTo>
                <a:cubicBezTo>
                  <a:pt x="3689511" y="1415822"/>
                  <a:pt x="3687858" y="1406484"/>
                  <a:pt x="3682119" y="1401815"/>
                </a:cubicBezTo>
                <a:cubicBezTo>
                  <a:pt x="3676088" y="1396952"/>
                  <a:pt x="3677256" y="1378375"/>
                  <a:pt x="3682703" y="1372928"/>
                </a:cubicBezTo>
                <a:lnTo>
                  <a:pt x="3677374" y="1360817"/>
                </a:lnTo>
                <a:lnTo>
                  <a:pt x="3677354" y="1360867"/>
                </a:lnTo>
                <a:cubicBezTo>
                  <a:pt x="3676964" y="1360673"/>
                  <a:pt x="3676672" y="1360479"/>
                  <a:pt x="3676283" y="1360284"/>
                </a:cubicBezTo>
                <a:cubicBezTo>
                  <a:pt x="3672587" y="1358436"/>
                  <a:pt x="3667626" y="1354254"/>
                  <a:pt x="3662471" y="1350071"/>
                </a:cubicBezTo>
                <a:cubicBezTo>
                  <a:pt x="3663152" y="1347250"/>
                  <a:pt x="3663444" y="1345013"/>
                  <a:pt x="3663249" y="1344040"/>
                </a:cubicBezTo>
                <a:lnTo>
                  <a:pt x="3670185" y="1330619"/>
                </a:lnTo>
                <a:lnTo>
                  <a:pt x="3669183" y="1331687"/>
                </a:lnTo>
                <a:cubicBezTo>
                  <a:pt x="3665779" y="1336647"/>
                  <a:pt x="3662861" y="1342094"/>
                  <a:pt x="3663249" y="1344039"/>
                </a:cubicBezTo>
                <a:cubicBezTo>
                  <a:pt x="3663444" y="1345012"/>
                  <a:pt x="3663151" y="1347249"/>
                  <a:pt x="3662276" y="1350167"/>
                </a:cubicBezTo>
                <a:cubicBezTo>
                  <a:pt x="3658872" y="1347444"/>
                  <a:pt x="3655468" y="1344818"/>
                  <a:pt x="3652259" y="1342775"/>
                </a:cubicBezTo>
                <a:lnTo>
                  <a:pt x="3651267" y="1341681"/>
                </a:lnTo>
                <a:lnTo>
                  <a:pt x="3644477" y="1338885"/>
                </a:lnTo>
                <a:cubicBezTo>
                  <a:pt x="3635724" y="1338302"/>
                  <a:pt x="3628234" y="1334314"/>
                  <a:pt x="3627650" y="1329937"/>
                </a:cubicBezTo>
                <a:cubicBezTo>
                  <a:pt x="3627066" y="1325657"/>
                  <a:pt x="3616659" y="1326825"/>
                  <a:pt x="3611991" y="1321571"/>
                </a:cubicBezTo>
                <a:cubicBezTo>
                  <a:pt x="3607418" y="1316417"/>
                  <a:pt x="3594968" y="1301048"/>
                  <a:pt x="3594677" y="1294142"/>
                </a:cubicBezTo>
                <a:cubicBezTo>
                  <a:pt x="3594385" y="1287236"/>
                  <a:pt x="3584853" y="1287820"/>
                  <a:pt x="3579601" y="1287820"/>
                </a:cubicBezTo>
                <a:lnTo>
                  <a:pt x="3576236" y="1279783"/>
                </a:lnTo>
                <a:lnTo>
                  <a:pt x="3575904" y="1279846"/>
                </a:lnTo>
                <a:cubicBezTo>
                  <a:pt x="3575515" y="1277317"/>
                  <a:pt x="3574736" y="1274885"/>
                  <a:pt x="3572500" y="1274010"/>
                </a:cubicBezTo>
                <a:cubicBezTo>
                  <a:pt x="3569971" y="1272939"/>
                  <a:pt x="3564719" y="1273718"/>
                  <a:pt x="3560050" y="1275566"/>
                </a:cubicBezTo>
                <a:lnTo>
                  <a:pt x="3560050" y="1275560"/>
                </a:lnTo>
                <a:lnTo>
                  <a:pt x="3560050" y="1275565"/>
                </a:lnTo>
                <a:cubicBezTo>
                  <a:pt x="3554117" y="1277900"/>
                  <a:pt x="3549156" y="1281985"/>
                  <a:pt x="3551394" y="1286653"/>
                </a:cubicBezTo>
                <a:cubicBezTo>
                  <a:pt x="3555479" y="1295019"/>
                  <a:pt x="3546433" y="1296186"/>
                  <a:pt x="3551102" y="1306301"/>
                </a:cubicBezTo>
                <a:cubicBezTo>
                  <a:pt x="3555673" y="1316417"/>
                  <a:pt x="3574154" y="1317293"/>
                  <a:pt x="3578530" y="1334314"/>
                </a:cubicBezTo>
                <a:cubicBezTo>
                  <a:pt x="3582907" y="1351433"/>
                  <a:pt x="3597011" y="1366120"/>
                  <a:pt x="3608878" y="1365537"/>
                </a:cubicBezTo>
                <a:cubicBezTo>
                  <a:pt x="3620744" y="1364953"/>
                  <a:pt x="3615880" y="1372540"/>
                  <a:pt x="3623370" y="1377111"/>
                </a:cubicBezTo>
                <a:cubicBezTo>
                  <a:pt x="3630859" y="1381780"/>
                  <a:pt x="3662666" y="1394814"/>
                  <a:pt x="3662082" y="1404541"/>
                </a:cubicBezTo>
                <a:cubicBezTo>
                  <a:pt x="3661499" y="1414364"/>
                  <a:pt x="3657413" y="1409987"/>
                  <a:pt x="3647297" y="1403665"/>
                </a:cubicBezTo>
                <a:cubicBezTo>
                  <a:pt x="3637182" y="1397245"/>
                  <a:pt x="3626482" y="1404249"/>
                  <a:pt x="3628525" y="1412030"/>
                </a:cubicBezTo>
                <a:cubicBezTo>
                  <a:pt x="3630568" y="1419908"/>
                  <a:pt x="3642142" y="1421368"/>
                  <a:pt x="3637474" y="1427398"/>
                </a:cubicBezTo>
                <a:cubicBezTo>
                  <a:pt x="3632805" y="1433526"/>
                  <a:pt x="3627066" y="1433234"/>
                  <a:pt x="3626191" y="1438973"/>
                </a:cubicBezTo>
                <a:cubicBezTo>
                  <a:pt x="3625315" y="1444808"/>
                  <a:pt x="3619286" y="1455216"/>
                  <a:pt x="3616367" y="1455216"/>
                </a:cubicBezTo>
                <a:cubicBezTo>
                  <a:pt x="3613449" y="1455216"/>
                  <a:pt x="3611115" y="1445393"/>
                  <a:pt x="3615492" y="1439653"/>
                </a:cubicBezTo>
                <a:cubicBezTo>
                  <a:pt x="3619869" y="1433914"/>
                  <a:pt x="3618701" y="1423410"/>
                  <a:pt x="3614617" y="1418547"/>
                </a:cubicBezTo>
                <a:cubicBezTo>
                  <a:pt x="3610628" y="1413586"/>
                  <a:pt x="3614907" y="1407847"/>
                  <a:pt x="3608294" y="1406972"/>
                </a:cubicBezTo>
                <a:cubicBezTo>
                  <a:pt x="3601582" y="1406097"/>
                  <a:pt x="3601290" y="1398607"/>
                  <a:pt x="3594384" y="1395397"/>
                </a:cubicBezTo>
                <a:cubicBezTo>
                  <a:pt x="3587479" y="1392187"/>
                  <a:pt x="3581740" y="1389367"/>
                  <a:pt x="3577363" y="1384114"/>
                </a:cubicBezTo>
                <a:cubicBezTo>
                  <a:pt x="3573084" y="1378959"/>
                  <a:pt x="3565788" y="1379835"/>
                  <a:pt x="3558591" y="1376041"/>
                </a:cubicBezTo>
                <a:cubicBezTo>
                  <a:pt x="3551394" y="1372249"/>
                  <a:pt x="3545946" y="1362132"/>
                  <a:pt x="3532037" y="1353184"/>
                </a:cubicBezTo>
                <a:cubicBezTo>
                  <a:pt x="3518225" y="1344236"/>
                  <a:pt x="3514433" y="1334314"/>
                  <a:pt x="3513556" y="1329451"/>
                </a:cubicBezTo>
                <a:cubicBezTo>
                  <a:pt x="3512779" y="1324490"/>
                  <a:pt x="3511612" y="1324003"/>
                  <a:pt x="3507526" y="1317876"/>
                </a:cubicBezTo>
                <a:cubicBezTo>
                  <a:pt x="3503539" y="1311749"/>
                  <a:pt x="3490212" y="1303384"/>
                  <a:pt x="3480097" y="1306301"/>
                </a:cubicBezTo>
                <a:cubicBezTo>
                  <a:pt x="3469981" y="1309220"/>
                  <a:pt x="3472510" y="1314666"/>
                  <a:pt x="3466480" y="1317876"/>
                </a:cubicBezTo>
                <a:lnTo>
                  <a:pt x="3457081" y="1320589"/>
                </a:lnTo>
                <a:lnTo>
                  <a:pt x="3457045" y="1320696"/>
                </a:lnTo>
                <a:cubicBezTo>
                  <a:pt x="3453543" y="1321669"/>
                  <a:pt x="3449653" y="1323517"/>
                  <a:pt x="3444789" y="1328672"/>
                </a:cubicBezTo>
                <a:cubicBezTo>
                  <a:pt x="3435257" y="1338788"/>
                  <a:pt x="3427670" y="1339663"/>
                  <a:pt x="3422224" y="1336161"/>
                </a:cubicBezTo>
                <a:cubicBezTo>
                  <a:pt x="3416679" y="1332757"/>
                  <a:pt x="3395865" y="1326921"/>
                  <a:pt x="3386332" y="1328380"/>
                </a:cubicBezTo>
                <a:cubicBezTo>
                  <a:pt x="3376800" y="1329840"/>
                  <a:pt x="3366685" y="1336453"/>
                  <a:pt x="3370186" y="1347736"/>
                </a:cubicBezTo>
                <a:lnTo>
                  <a:pt x="3371331" y="1352696"/>
                </a:lnTo>
                <a:lnTo>
                  <a:pt x="3371355" y="1352697"/>
                </a:lnTo>
                <a:lnTo>
                  <a:pt x="3371339" y="1352730"/>
                </a:lnTo>
                <a:lnTo>
                  <a:pt x="3371354" y="1352794"/>
                </a:lnTo>
                <a:lnTo>
                  <a:pt x="3371309" y="1352792"/>
                </a:lnTo>
                <a:lnTo>
                  <a:pt x="3363380" y="1369037"/>
                </a:lnTo>
                <a:cubicBezTo>
                  <a:pt x="3355015" y="1372539"/>
                  <a:pt x="3351805" y="1379153"/>
                  <a:pt x="3341981" y="1380320"/>
                </a:cubicBezTo>
                <a:cubicBezTo>
                  <a:pt x="3332157" y="1381487"/>
                  <a:pt x="3324084" y="1383724"/>
                  <a:pt x="3324084" y="1389853"/>
                </a:cubicBezTo>
                <a:cubicBezTo>
                  <a:pt x="3324084" y="1396466"/>
                  <a:pt x="3315622" y="1397051"/>
                  <a:pt x="3307840" y="1408916"/>
                </a:cubicBezTo>
                <a:cubicBezTo>
                  <a:pt x="3300059" y="1420783"/>
                  <a:pt x="3308424" y="1434012"/>
                  <a:pt x="3307549" y="1437513"/>
                </a:cubicBezTo>
                <a:cubicBezTo>
                  <a:pt x="3306674" y="1441014"/>
                  <a:pt x="3293640" y="1448018"/>
                  <a:pt x="3293057" y="1452589"/>
                </a:cubicBezTo>
                <a:cubicBezTo>
                  <a:pt x="3292472" y="1457258"/>
                  <a:pt x="3293640" y="1465331"/>
                  <a:pt x="3285859" y="1466499"/>
                </a:cubicBezTo>
                <a:cubicBezTo>
                  <a:pt x="3277980" y="1467666"/>
                  <a:pt x="3272241" y="1471945"/>
                  <a:pt x="3270490" y="1476906"/>
                </a:cubicBezTo>
                <a:cubicBezTo>
                  <a:pt x="3268740" y="1481770"/>
                  <a:pt x="3263195" y="1484104"/>
                  <a:pt x="3256290" y="1483812"/>
                </a:cubicBezTo>
                <a:cubicBezTo>
                  <a:pt x="3249286" y="1483520"/>
                  <a:pt x="3242380" y="1484395"/>
                  <a:pt x="3231390" y="1484687"/>
                </a:cubicBezTo>
                <a:cubicBezTo>
                  <a:pt x="3220398" y="1484979"/>
                  <a:pt x="3218064" y="1491593"/>
                  <a:pt x="3213492" y="1491593"/>
                </a:cubicBezTo>
                <a:cubicBezTo>
                  <a:pt x="3208823" y="1491593"/>
                  <a:pt x="3204544" y="1489843"/>
                  <a:pt x="3202209" y="1492177"/>
                </a:cubicBezTo>
                <a:cubicBezTo>
                  <a:pt x="3199875" y="1494414"/>
                  <a:pt x="3202209" y="1497916"/>
                  <a:pt x="3197540" y="1498499"/>
                </a:cubicBezTo>
                <a:cubicBezTo>
                  <a:pt x="3186550" y="1499860"/>
                  <a:pt x="3181881" y="1479727"/>
                  <a:pt x="3173808" y="1475933"/>
                </a:cubicBezTo>
                <a:cubicBezTo>
                  <a:pt x="3170500" y="1474377"/>
                  <a:pt x="3166999" y="1474474"/>
                  <a:pt x="3163400" y="1475155"/>
                </a:cubicBezTo>
                <a:cubicBezTo>
                  <a:pt x="3161844" y="1472821"/>
                  <a:pt x="3160580" y="1470389"/>
                  <a:pt x="3160580" y="1468833"/>
                </a:cubicBezTo>
                <a:lnTo>
                  <a:pt x="3164649" y="1462578"/>
                </a:lnTo>
                <a:lnTo>
                  <a:pt x="3160384" y="1469027"/>
                </a:lnTo>
                <a:cubicBezTo>
                  <a:pt x="3160384" y="1470583"/>
                  <a:pt x="3161649" y="1472917"/>
                  <a:pt x="3163205" y="1475349"/>
                </a:cubicBezTo>
                <a:cubicBezTo>
                  <a:pt x="3157855" y="1476321"/>
                  <a:pt x="3152409" y="1478462"/>
                  <a:pt x="3147545" y="1478462"/>
                </a:cubicBezTo>
                <a:cubicBezTo>
                  <a:pt x="3139472" y="1478462"/>
                  <a:pt x="3132567" y="1479921"/>
                  <a:pt x="3132567" y="1474668"/>
                </a:cubicBezTo>
                <a:cubicBezTo>
                  <a:pt x="3132567" y="1469416"/>
                  <a:pt x="3137721" y="1447433"/>
                  <a:pt x="3129940" y="1441403"/>
                </a:cubicBezTo>
                <a:cubicBezTo>
                  <a:pt x="3122159" y="1435373"/>
                  <a:pt x="3114961" y="1433039"/>
                  <a:pt x="3122451" y="1424381"/>
                </a:cubicBezTo>
                <a:cubicBezTo>
                  <a:pt x="3129940" y="1415627"/>
                  <a:pt x="3138403" y="1383530"/>
                  <a:pt x="3134609" y="1377499"/>
                </a:cubicBezTo>
                <a:cubicBezTo>
                  <a:pt x="3133053" y="1374970"/>
                  <a:pt x="3133636" y="1369816"/>
                  <a:pt x="3134123" y="1364270"/>
                </a:cubicBezTo>
                <a:cubicBezTo>
                  <a:pt x="3136555" y="1363979"/>
                  <a:pt x="3138305" y="1363299"/>
                  <a:pt x="3139375" y="1362034"/>
                </a:cubicBezTo>
                <a:cubicBezTo>
                  <a:pt x="3142876" y="1357754"/>
                  <a:pt x="3146378" y="1358435"/>
                  <a:pt x="3146378" y="1362714"/>
                </a:cubicBezTo>
                <a:cubicBezTo>
                  <a:pt x="3146378" y="1366897"/>
                  <a:pt x="3154159" y="1365535"/>
                  <a:pt x="3158342" y="1365535"/>
                </a:cubicBezTo>
                <a:cubicBezTo>
                  <a:pt x="3162622" y="1365535"/>
                  <a:pt x="3161162" y="1369037"/>
                  <a:pt x="3166124" y="1365535"/>
                </a:cubicBezTo>
                <a:cubicBezTo>
                  <a:pt x="3171084" y="1362034"/>
                  <a:pt x="3178087" y="1363493"/>
                  <a:pt x="3178087" y="1367676"/>
                </a:cubicBezTo>
                <a:cubicBezTo>
                  <a:pt x="3178087" y="1369815"/>
                  <a:pt x="3180737" y="1370350"/>
                  <a:pt x="3182683" y="1371056"/>
                </a:cubicBezTo>
                <a:lnTo>
                  <a:pt x="3183039" y="1375368"/>
                </a:lnTo>
                <a:lnTo>
                  <a:pt x="3183048" y="1375360"/>
                </a:lnTo>
                <a:cubicBezTo>
                  <a:pt x="3188690" y="1369718"/>
                  <a:pt x="3178088" y="1371761"/>
                  <a:pt x="3178088" y="1367578"/>
                </a:cubicBezTo>
                <a:cubicBezTo>
                  <a:pt x="3178088" y="1363299"/>
                  <a:pt x="3171084" y="1361937"/>
                  <a:pt x="3166124" y="1365439"/>
                </a:cubicBezTo>
                <a:cubicBezTo>
                  <a:pt x="3161163" y="1368941"/>
                  <a:pt x="3162525" y="1365439"/>
                  <a:pt x="3158342" y="1365439"/>
                </a:cubicBezTo>
                <a:cubicBezTo>
                  <a:pt x="3154160" y="1365439"/>
                  <a:pt x="3146379" y="1366801"/>
                  <a:pt x="3146379" y="1362618"/>
                </a:cubicBezTo>
                <a:cubicBezTo>
                  <a:pt x="3146379" y="1358435"/>
                  <a:pt x="3142877" y="1357755"/>
                  <a:pt x="3139375" y="1361937"/>
                </a:cubicBezTo>
                <a:cubicBezTo>
                  <a:pt x="3138306" y="1363201"/>
                  <a:pt x="3136555" y="1363882"/>
                  <a:pt x="3134123" y="1364174"/>
                </a:cubicBezTo>
                <a:cubicBezTo>
                  <a:pt x="3134804" y="1356879"/>
                  <a:pt x="3135388" y="1348903"/>
                  <a:pt x="3130621" y="1345110"/>
                </a:cubicBezTo>
                <a:cubicBezTo>
                  <a:pt x="3122256" y="1338399"/>
                  <a:pt x="3123423" y="1331201"/>
                  <a:pt x="3134998" y="1330909"/>
                </a:cubicBezTo>
                <a:cubicBezTo>
                  <a:pt x="3146573" y="1330618"/>
                  <a:pt x="3143169" y="1320793"/>
                  <a:pt x="3151242" y="1320793"/>
                </a:cubicBezTo>
                <a:cubicBezTo>
                  <a:pt x="3159315" y="1320793"/>
                  <a:pt x="3160190" y="1327991"/>
                  <a:pt x="3174975" y="1326824"/>
                </a:cubicBezTo>
                <a:cubicBezTo>
                  <a:pt x="3189759" y="1325657"/>
                  <a:pt x="3227596" y="1328866"/>
                  <a:pt x="3239463" y="1327407"/>
                </a:cubicBezTo>
                <a:cubicBezTo>
                  <a:pt x="3250551" y="1326045"/>
                  <a:pt x="3267475" y="1332270"/>
                  <a:pt x="3273311" y="1331103"/>
                </a:cubicBezTo>
                <a:lnTo>
                  <a:pt x="3273457" y="1331177"/>
                </a:lnTo>
                <a:lnTo>
                  <a:pt x="3274476" y="1331006"/>
                </a:lnTo>
                <a:cubicBezTo>
                  <a:pt x="3279049" y="1328672"/>
                  <a:pt x="3285176" y="1303480"/>
                  <a:pt x="3283718" y="1295698"/>
                </a:cubicBezTo>
                <a:cubicBezTo>
                  <a:pt x="3282258" y="1287820"/>
                  <a:pt x="3289553" y="1278580"/>
                  <a:pt x="3286635" y="1272258"/>
                </a:cubicBezTo>
                <a:cubicBezTo>
                  <a:pt x="3283718" y="1265838"/>
                  <a:pt x="3290914" y="1259515"/>
                  <a:pt x="3281383" y="1256890"/>
                </a:cubicBezTo>
                <a:cubicBezTo>
                  <a:pt x="3271851" y="1254361"/>
                  <a:pt x="3266306" y="1247357"/>
                  <a:pt x="3266014" y="1240159"/>
                </a:cubicBezTo>
                <a:cubicBezTo>
                  <a:pt x="3265722" y="1232961"/>
                  <a:pt x="3264653" y="1235296"/>
                  <a:pt x="3259693" y="1231502"/>
                </a:cubicBezTo>
                <a:cubicBezTo>
                  <a:pt x="3254829" y="1227709"/>
                  <a:pt x="3252495" y="1231988"/>
                  <a:pt x="3242670" y="1226834"/>
                </a:cubicBezTo>
                <a:cubicBezTo>
                  <a:pt x="3232847" y="1221679"/>
                  <a:pt x="3219522" y="1222263"/>
                  <a:pt x="3216603" y="1218469"/>
                </a:cubicBezTo>
                <a:cubicBezTo>
                  <a:pt x="3213686" y="1214675"/>
                  <a:pt x="3218063" y="1210688"/>
                  <a:pt x="3214269" y="1206311"/>
                </a:cubicBezTo>
                <a:cubicBezTo>
                  <a:pt x="3210476" y="1201934"/>
                  <a:pt x="3216311" y="1196194"/>
                  <a:pt x="3226428" y="1197071"/>
                </a:cubicBezTo>
                <a:cubicBezTo>
                  <a:pt x="3236543" y="1197946"/>
                  <a:pt x="3239169" y="1192694"/>
                  <a:pt x="3245491" y="1195027"/>
                </a:cubicBezTo>
                <a:cubicBezTo>
                  <a:pt x="3251911" y="1197265"/>
                  <a:pt x="3252203" y="1204560"/>
                  <a:pt x="3257358" y="1200767"/>
                </a:cubicBezTo>
                <a:cubicBezTo>
                  <a:pt x="3262513" y="1196973"/>
                  <a:pt x="3270586" y="1204560"/>
                  <a:pt x="3274380" y="1201642"/>
                </a:cubicBezTo>
                <a:cubicBezTo>
                  <a:pt x="3278076" y="1198723"/>
                  <a:pt x="3278368" y="1188317"/>
                  <a:pt x="3271753" y="1180827"/>
                </a:cubicBezTo>
                <a:cubicBezTo>
                  <a:pt x="3265139" y="1173337"/>
                  <a:pt x="3280702" y="1167015"/>
                  <a:pt x="3283036" y="1173337"/>
                </a:cubicBezTo>
                <a:cubicBezTo>
                  <a:pt x="3285370" y="1179660"/>
                  <a:pt x="3302683" y="1185496"/>
                  <a:pt x="3307645" y="1181702"/>
                </a:cubicBezTo>
                <a:cubicBezTo>
                  <a:pt x="3312605" y="1177909"/>
                  <a:pt x="3308520" y="1168669"/>
                  <a:pt x="3320387" y="1167793"/>
                </a:cubicBezTo>
                <a:cubicBezTo>
                  <a:pt x="3332252" y="1166918"/>
                  <a:pt x="3341785" y="1165750"/>
                  <a:pt x="3340617" y="1154176"/>
                </a:cubicBezTo>
                <a:cubicBezTo>
                  <a:pt x="3339450" y="1142602"/>
                  <a:pt x="3345577" y="1137058"/>
                  <a:pt x="3352483" y="1137349"/>
                </a:cubicBezTo>
                <a:cubicBezTo>
                  <a:pt x="3353943" y="1137446"/>
                  <a:pt x="3355402" y="1137252"/>
                  <a:pt x="3356861" y="1136960"/>
                </a:cubicBezTo>
                <a:lnTo>
                  <a:pt x="3356993" y="1137097"/>
                </a:lnTo>
                <a:lnTo>
                  <a:pt x="3369896" y="1131513"/>
                </a:lnTo>
                <a:cubicBezTo>
                  <a:pt x="3373106" y="1132971"/>
                  <a:pt x="3375731" y="1133944"/>
                  <a:pt x="3376898" y="1133944"/>
                </a:cubicBezTo>
                <a:lnTo>
                  <a:pt x="3395411" y="1127741"/>
                </a:lnTo>
                <a:lnTo>
                  <a:pt x="3376995" y="1133750"/>
                </a:lnTo>
                <a:cubicBezTo>
                  <a:pt x="3375730" y="1133750"/>
                  <a:pt x="3373201" y="1132778"/>
                  <a:pt x="3369992" y="1131319"/>
                </a:cubicBezTo>
                <a:cubicBezTo>
                  <a:pt x="3370965" y="1130735"/>
                  <a:pt x="3372034" y="1130152"/>
                  <a:pt x="3373007" y="1129568"/>
                </a:cubicBezTo>
                <a:cubicBezTo>
                  <a:pt x="3379427" y="1125872"/>
                  <a:pt x="3389250" y="1118869"/>
                  <a:pt x="3388667" y="1111379"/>
                </a:cubicBezTo>
                <a:cubicBezTo>
                  <a:pt x="3388084" y="1103889"/>
                  <a:pt x="3398200" y="1101556"/>
                  <a:pt x="3397615" y="1095525"/>
                </a:cubicBezTo>
                <a:cubicBezTo>
                  <a:pt x="3397032" y="1089495"/>
                  <a:pt x="3405689" y="1086285"/>
                  <a:pt x="3406564" y="1090954"/>
                </a:cubicBezTo>
                <a:cubicBezTo>
                  <a:pt x="3407440" y="1095622"/>
                  <a:pt x="3419015" y="1093872"/>
                  <a:pt x="3415804" y="1090370"/>
                </a:cubicBezTo>
                <a:cubicBezTo>
                  <a:pt x="3412596" y="1086868"/>
                  <a:pt x="3415221" y="1078503"/>
                  <a:pt x="3423878" y="1076753"/>
                </a:cubicBezTo>
                <a:cubicBezTo>
                  <a:pt x="3432535" y="1075002"/>
                  <a:pt x="3439148" y="1073543"/>
                  <a:pt x="3443525" y="1076170"/>
                </a:cubicBezTo>
                <a:cubicBezTo>
                  <a:pt x="3446152" y="1077726"/>
                  <a:pt x="3447708" y="1076266"/>
                  <a:pt x="3448487" y="1074224"/>
                </a:cubicBezTo>
                <a:lnTo>
                  <a:pt x="3448493" y="1074367"/>
                </a:lnTo>
                <a:lnTo>
                  <a:pt x="3449070" y="1070333"/>
                </a:lnTo>
                <a:cubicBezTo>
                  <a:pt x="3448778" y="1067415"/>
                  <a:pt x="3460353" y="1066247"/>
                  <a:pt x="3463853" y="1067999"/>
                </a:cubicBezTo>
                <a:cubicBezTo>
                  <a:pt x="3467355" y="1069749"/>
                  <a:pt x="3478055" y="1074710"/>
                  <a:pt x="3478347" y="1070041"/>
                </a:cubicBezTo>
                <a:cubicBezTo>
                  <a:pt x="3478638" y="1065470"/>
                  <a:pt x="3490505" y="1069457"/>
                  <a:pt x="3486712" y="1062259"/>
                </a:cubicBezTo>
                <a:cubicBezTo>
                  <a:pt x="3482918" y="1055062"/>
                  <a:pt x="3478833" y="1050490"/>
                  <a:pt x="3481459" y="1045530"/>
                </a:cubicBezTo>
                <a:cubicBezTo>
                  <a:pt x="3482820" y="1042904"/>
                  <a:pt x="3480389" y="1039694"/>
                  <a:pt x="3478055" y="1036290"/>
                </a:cubicBezTo>
                <a:cubicBezTo>
                  <a:pt x="3485739" y="1036484"/>
                  <a:pt x="3492742" y="1036971"/>
                  <a:pt x="3495855" y="1038040"/>
                </a:cubicBezTo>
                <a:cubicBezTo>
                  <a:pt x="3497022" y="1038430"/>
                  <a:pt x="3499647" y="1038332"/>
                  <a:pt x="3503053" y="1037846"/>
                </a:cubicBezTo>
                <a:cubicBezTo>
                  <a:pt x="3503928" y="1039207"/>
                  <a:pt x="3504414" y="1040765"/>
                  <a:pt x="3504220" y="1042320"/>
                </a:cubicBezTo>
                <a:cubicBezTo>
                  <a:pt x="3503344" y="1048642"/>
                  <a:pt x="3511806" y="1051853"/>
                  <a:pt x="3518712" y="1049226"/>
                </a:cubicBezTo>
                <a:cubicBezTo>
                  <a:pt x="3525618" y="1046697"/>
                  <a:pt x="3530287" y="1046113"/>
                  <a:pt x="3525618" y="1052728"/>
                </a:cubicBezTo>
                <a:cubicBezTo>
                  <a:pt x="3520949" y="1059342"/>
                  <a:pt x="3529606" y="1064886"/>
                  <a:pt x="3535734" y="1060217"/>
                </a:cubicBezTo>
                <a:cubicBezTo>
                  <a:pt x="3541861" y="1055549"/>
                  <a:pt x="3550810" y="1045141"/>
                  <a:pt x="3557716" y="1047476"/>
                </a:cubicBezTo>
                <a:cubicBezTo>
                  <a:pt x="3564622" y="1049809"/>
                  <a:pt x="3572112" y="1039111"/>
                  <a:pt x="3575029" y="1042904"/>
                </a:cubicBezTo>
                <a:cubicBezTo>
                  <a:pt x="3577850" y="1046697"/>
                  <a:pt x="3565789" y="1054186"/>
                  <a:pt x="3573278" y="1054186"/>
                </a:cubicBezTo>
                <a:cubicBezTo>
                  <a:pt x="3580768" y="1054186"/>
                  <a:pt x="3583978" y="1055840"/>
                  <a:pt x="3584853" y="1060509"/>
                </a:cubicBezTo>
                <a:cubicBezTo>
                  <a:pt x="3585145" y="1061774"/>
                  <a:pt x="3585729" y="1062551"/>
                  <a:pt x="3586507" y="1062941"/>
                </a:cubicBezTo>
                <a:cubicBezTo>
                  <a:pt x="3586410" y="1063816"/>
                  <a:pt x="3586312" y="1064594"/>
                  <a:pt x="3586604" y="1065275"/>
                </a:cubicBezTo>
                <a:cubicBezTo>
                  <a:pt x="3587966" y="1068776"/>
                  <a:pt x="3589231" y="1080935"/>
                  <a:pt x="3586214" y="1085701"/>
                </a:cubicBezTo>
                <a:cubicBezTo>
                  <a:pt x="3583103" y="1090467"/>
                  <a:pt x="3584464" y="1091731"/>
                  <a:pt x="3587479" y="1093482"/>
                </a:cubicBezTo>
                <a:cubicBezTo>
                  <a:pt x="3590591" y="1095233"/>
                  <a:pt x="3591856" y="1099512"/>
                  <a:pt x="3591856" y="1103014"/>
                </a:cubicBezTo>
                <a:cubicBezTo>
                  <a:pt x="3591856" y="1106516"/>
                  <a:pt x="3594093" y="1106029"/>
                  <a:pt x="3594483" y="1113422"/>
                </a:cubicBezTo>
                <a:cubicBezTo>
                  <a:pt x="3594872" y="1120716"/>
                  <a:pt x="3596622" y="1125969"/>
                  <a:pt x="3599249" y="1128984"/>
                </a:cubicBezTo>
                <a:lnTo>
                  <a:pt x="3598871" y="1139474"/>
                </a:lnTo>
                <a:lnTo>
                  <a:pt x="3599831" y="1137641"/>
                </a:lnTo>
                <a:cubicBezTo>
                  <a:pt x="3603430" y="1140267"/>
                  <a:pt x="3607515" y="1142893"/>
                  <a:pt x="3611114" y="1144158"/>
                </a:cubicBezTo>
                <a:cubicBezTo>
                  <a:pt x="3620159" y="1147368"/>
                  <a:pt x="3623467" y="1149994"/>
                  <a:pt x="3624050" y="1153204"/>
                </a:cubicBezTo>
                <a:cubicBezTo>
                  <a:pt x="3624634" y="1156413"/>
                  <a:pt x="3632415" y="1162152"/>
                  <a:pt x="3634361" y="1157677"/>
                </a:cubicBezTo>
                <a:cubicBezTo>
                  <a:pt x="3636306" y="1153204"/>
                  <a:pt x="3641461" y="1155733"/>
                  <a:pt x="3645352" y="1155733"/>
                </a:cubicBezTo>
                <a:cubicBezTo>
                  <a:pt x="3649242" y="1155733"/>
                  <a:pt x="3649923" y="1160206"/>
                  <a:pt x="3650507" y="1162833"/>
                </a:cubicBezTo>
                <a:cubicBezTo>
                  <a:pt x="3651188" y="1165362"/>
                  <a:pt x="3660234" y="1164097"/>
                  <a:pt x="3663442" y="1166042"/>
                </a:cubicBezTo>
                <a:lnTo>
                  <a:pt x="3669863" y="1175380"/>
                </a:lnTo>
                <a:lnTo>
                  <a:pt x="3669863" y="1175380"/>
                </a:lnTo>
                <a:cubicBezTo>
                  <a:pt x="3670544" y="1176353"/>
                  <a:pt x="3671419" y="1177130"/>
                  <a:pt x="3672392" y="1177714"/>
                </a:cubicBezTo>
                <a:cubicBezTo>
                  <a:pt x="3676965" y="1180340"/>
                  <a:pt x="3680855" y="1174505"/>
                  <a:pt x="3684065" y="1176449"/>
                </a:cubicBezTo>
                <a:cubicBezTo>
                  <a:pt x="3687275" y="1178395"/>
                  <a:pt x="3695737" y="1180340"/>
                  <a:pt x="3700892" y="1178395"/>
                </a:cubicBezTo>
                <a:cubicBezTo>
                  <a:pt x="3706046" y="1176449"/>
                  <a:pt x="3709354" y="1180243"/>
                  <a:pt x="3715773" y="1179659"/>
                </a:cubicBezTo>
                <a:cubicBezTo>
                  <a:pt x="3722194" y="1178978"/>
                  <a:pt x="3730656" y="1181605"/>
                  <a:pt x="3732406" y="1183551"/>
                </a:cubicBezTo>
                <a:lnTo>
                  <a:pt x="3743325" y="1186233"/>
                </a:lnTo>
                <a:lnTo>
                  <a:pt x="3743339" y="1186045"/>
                </a:lnTo>
                <a:lnTo>
                  <a:pt x="3732794" y="1183453"/>
                </a:lnTo>
                <a:cubicBezTo>
                  <a:pt x="3730849" y="1181508"/>
                  <a:pt x="3722386" y="1178882"/>
                  <a:pt x="3715967" y="1179563"/>
                </a:cubicBezTo>
                <a:cubicBezTo>
                  <a:pt x="3709450" y="1180244"/>
                  <a:pt x="3706240" y="1176353"/>
                  <a:pt x="3701085" y="1178298"/>
                </a:cubicBezTo>
                <a:cubicBezTo>
                  <a:pt x="3695930" y="1180244"/>
                  <a:pt x="3687468" y="1178298"/>
                  <a:pt x="3684258" y="1176353"/>
                </a:cubicBezTo>
                <a:cubicBezTo>
                  <a:pt x="3680952" y="1174408"/>
                  <a:pt x="3677158" y="1180146"/>
                  <a:pt x="3672586" y="1177617"/>
                </a:cubicBezTo>
                <a:cubicBezTo>
                  <a:pt x="3668014" y="1174992"/>
                  <a:pt x="3666750" y="1167891"/>
                  <a:pt x="3663540" y="1165946"/>
                </a:cubicBezTo>
                <a:cubicBezTo>
                  <a:pt x="3660330" y="1164000"/>
                  <a:pt x="3651284" y="1165362"/>
                  <a:pt x="3650604" y="1162736"/>
                </a:cubicBezTo>
                <a:cubicBezTo>
                  <a:pt x="3650020" y="1160110"/>
                  <a:pt x="3649340" y="1155635"/>
                  <a:pt x="3645448" y="1155635"/>
                </a:cubicBezTo>
                <a:cubicBezTo>
                  <a:pt x="3641558" y="1155635"/>
                  <a:pt x="3636402" y="1153106"/>
                  <a:pt x="3634457" y="1157581"/>
                </a:cubicBezTo>
                <a:cubicBezTo>
                  <a:pt x="3632512" y="1162152"/>
                  <a:pt x="3624828" y="1156316"/>
                  <a:pt x="3624148" y="1153106"/>
                </a:cubicBezTo>
                <a:cubicBezTo>
                  <a:pt x="3623467" y="1149896"/>
                  <a:pt x="3620256" y="1147271"/>
                  <a:pt x="3611211" y="1144061"/>
                </a:cubicBezTo>
                <a:cubicBezTo>
                  <a:pt x="3607612" y="1142796"/>
                  <a:pt x="3603527" y="1140267"/>
                  <a:pt x="3599927" y="1137544"/>
                </a:cubicBezTo>
                <a:cubicBezTo>
                  <a:pt x="3600998" y="1134821"/>
                  <a:pt x="3601387" y="1131125"/>
                  <a:pt x="3599344" y="1128790"/>
                </a:cubicBezTo>
                <a:cubicBezTo>
                  <a:pt x="3596718" y="1125775"/>
                  <a:pt x="3594967" y="1120620"/>
                  <a:pt x="3594579" y="1113227"/>
                </a:cubicBezTo>
                <a:cubicBezTo>
                  <a:pt x="3594092" y="1105835"/>
                  <a:pt x="3591952" y="1106321"/>
                  <a:pt x="3591952" y="1102820"/>
                </a:cubicBezTo>
                <a:cubicBezTo>
                  <a:pt x="3591952" y="1099318"/>
                  <a:pt x="3590590" y="1095039"/>
                  <a:pt x="3587575" y="1093287"/>
                </a:cubicBezTo>
                <a:cubicBezTo>
                  <a:pt x="3584560" y="1091537"/>
                  <a:pt x="3583296" y="1090273"/>
                  <a:pt x="3586310" y="1085506"/>
                </a:cubicBezTo>
                <a:cubicBezTo>
                  <a:pt x="3589325" y="1080643"/>
                  <a:pt x="3587964" y="1068582"/>
                  <a:pt x="3586700" y="1065081"/>
                </a:cubicBezTo>
                <a:cubicBezTo>
                  <a:pt x="3586408" y="1064400"/>
                  <a:pt x="3586408" y="1063524"/>
                  <a:pt x="3586894" y="1062843"/>
                </a:cubicBezTo>
                <a:cubicBezTo>
                  <a:pt x="3588840" y="1063816"/>
                  <a:pt x="3592050" y="1061968"/>
                  <a:pt x="3592438" y="1058370"/>
                </a:cubicBezTo>
                <a:cubicBezTo>
                  <a:pt x="3593022" y="1053409"/>
                  <a:pt x="3613837" y="1056910"/>
                  <a:pt x="3622785" y="1047962"/>
                </a:cubicBezTo>
                <a:cubicBezTo>
                  <a:pt x="3629497" y="1041251"/>
                  <a:pt x="3650050" y="1035634"/>
                  <a:pt x="3660031" y="1034845"/>
                </a:cubicBezTo>
                <a:cubicBezTo>
                  <a:pt x="3663357" y="1034582"/>
                  <a:pt x="3665509" y="1034855"/>
                  <a:pt x="3665582" y="1035803"/>
                </a:cubicBezTo>
                <a:cubicBezTo>
                  <a:pt x="3665874" y="1039597"/>
                  <a:pt x="3666458" y="1047962"/>
                  <a:pt x="3674823" y="1047962"/>
                </a:cubicBezTo>
                <a:lnTo>
                  <a:pt x="3685513" y="1042423"/>
                </a:lnTo>
                <a:lnTo>
                  <a:pt x="3685231" y="1042320"/>
                </a:lnTo>
                <a:cubicBezTo>
                  <a:pt x="3686204" y="1040667"/>
                  <a:pt x="3686593" y="1039013"/>
                  <a:pt x="3686399" y="1037651"/>
                </a:cubicBezTo>
                <a:cubicBezTo>
                  <a:pt x="3685814" y="1033858"/>
                  <a:pt x="3699724" y="1031038"/>
                  <a:pt x="3699724" y="1036776"/>
                </a:cubicBezTo>
                <a:cubicBezTo>
                  <a:pt x="3699724" y="1042515"/>
                  <a:pt x="3713049" y="1042320"/>
                  <a:pt x="3708964" y="1036776"/>
                </a:cubicBezTo>
                <a:cubicBezTo>
                  <a:pt x="3704879" y="1031329"/>
                  <a:pt x="3717912" y="1030746"/>
                  <a:pt x="3715287" y="1026077"/>
                </a:cubicBezTo>
                <a:lnTo>
                  <a:pt x="3712398" y="1023282"/>
                </a:lnTo>
                <a:lnTo>
                  <a:pt x="3712077" y="1023256"/>
                </a:lnTo>
                <a:cubicBezTo>
                  <a:pt x="3709742" y="1021894"/>
                  <a:pt x="3707992" y="1021408"/>
                  <a:pt x="3711104" y="1017809"/>
                </a:cubicBezTo>
                <a:cubicBezTo>
                  <a:pt x="3715578" y="1012848"/>
                  <a:pt x="3717037" y="1004679"/>
                  <a:pt x="3713050" y="996605"/>
                </a:cubicBezTo>
                <a:lnTo>
                  <a:pt x="3713397" y="996514"/>
                </a:lnTo>
                <a:lnTo>
                  <a:pt x="3712952" y="995535"/>
                </a:lnTo>
                <a:cubicBezTo>
                  <a:pt x="3708381" y="987170"/>
                  <a:pt x="3711299" y="980848"/>
                  <a:pt x="3715871" y="977055"/>
                </a:cubicBezTo>
                <a:cubicBezTo>
                  <a:pt x="3720442" y="973261"/>
                  <a:pt x="3717038" y="965480"/>
                  <a:pt x="3723651" y="961395"/>
                </a:cubicBezTo>
                <a:cubicBezTo>
                  <a:pt x="3730266" y="957407"/>
                  <a:pt x="3739505" y="948944"/>
                  <a:pt x="3742424" y="952738"/>
                </a:cubicBezTo>
                <a:cubicBezTo>
                  <a:pt x="3745245" y="956532"/>
                  <a:pt x="3754193" y="972969"/>
                  <a:pt x="3759737" y="972969"/>
                </a:cubicBezTo>
                <a:cubicBezTo>
                  <a:pt x="3765184" y="972969"/>
                  <a:pt x="3775299" y="974720"/>
                  <a:pt x="3775591" y="965480"/>
                </a:cubicBezTo>
                <a:cubicBezTo>
                  <a:pt x="3775883" y="956337"/>
                  <a:pt x="3771993" y="952057"/>
                  <a:pt x="3777343" y="946125"/>
                </a:cubicBezTo>
                <a:lnTo>
                  <a:pt x="3779203" y="945999"/>
                </a:lnTo>
                <a:lnTo>
                  <a:pt x="3797394" y="945747"/>
                </a:lnTo>
                <a:lnTo>
                  <a:pt x="3798380" y="945827"/>
                </a:lnTo>
                <a:lnTo>
                  <a:pt x="3798255" y="945735"/>
                </a:lnTo>
                <a:lnTo>
                  <a:pt x="3797394" y="945747"/>
                </a:lnTo>
                <a:lnTo>
                  <a:pt x="3790814" y="945212"/>
                </a:lnTo>
                <a:lnTo>
                  <a:pt x="3779203" y="945999"/>
                </a:lnTo>
                <a:lnTo>
                  <a:pt x="3777148" y="946027"/>
                </a:lnTo>
                <a:cubicBezTo>
                  <a:pt x="3777245" y="945929"/>
                  <a:pt x="3777245" y="945833"/>
                  <a:pt x="3777342" y="945735"/>
                </a:cubicBezTo>
                <a:cubicBezTo>
                  <a:pt x="3783178" y="939704"/>
                  <a:pt x="3778899" y="936787"/>
                  <a:pt x="3773355" y="937954"/>
                </a:cubicBezTo>
                <a:cubicBezTo>
                  <a:pt x="3767907" y="939121"/>
                  <a:pt x="3765865" y="936787"/>
                  <a:pt x="3761780" y="931339"/>
                </a:cubicBezTo>
                <a:cubicBezTo>
                  <a:pt x="3757694" y="925795"/>
                  <a:pt x="3763238" y="923558"/>
                  <a:pt x="3757694" y="918889"/>
                </a:cubicBezTo>
                <a:cubicBezTo>
                  <a:pt x="3752248" y="914220"/>
                  <a:pt x="3764600" y="912859"/>
                  <a:pt x="3769561" y="907607"/>
                </a:cubicBezTo>
                <a:cubicBezTo>
                  <a:pt x="3774521" y="902451"/>
                  <a:pt x="3795628" y="902451"/>
                  <a:pt x="3806036" y="900409"/>
                </a:cubicBezTo>
                <a:cubicBezTo>
                  <a:pt x="3816443" y="898464"/>
                  <a:pt x="3834730" y="906537"/>
                  <a:pt x="3843094" y="904203"/>
                </a:cubicBezTo>
                <a:lnTo>
                  <a:pt x="3846891" y="902391"/>
                </a:lnTo>
                <a:lnTo>
                  <a:pt x="3846888" y="902354"/>
                </a:lnTo>
                <a:cubicBezTo>
                  <a:pt x="3849513" y="900118"/>
                  <a:pt x="3848736" y="897394"/>
                  <a:pt x="3856517" y="894768"/>
                </a:cubicBezTo>
                <a:cubicBezTo>
                  <a:pt x="3866924" y="891364"/>
                  <a:pt x="3868674" y="887278"/>
                  <a:pt x="3875289" y="888445"/>
                </a:cubicBezTo>
                <a:cubicBezTo>
                  <a:pt x="3881903" y="889612"/>
                  <a:pt x="3887739" y="889321"/>
                  <a:pt x="3884530" y="885820"/>
                </a:cubicBezTo>
                <a:cubicBezTo>
                  <a:pt x="3881416" y="882318"/>
                  <a:pt x="3872176" y="885820"/>
                  <a:pt x="3867507" y="882026"/>
                </a:cubicBezTo>
                <a:cubicBezTo>
                  <a:pt x="3862838" y="878233"/>
                  <a:pt x="3859726" y="866949"/>
                  <a:pt x="3855057" y="869284"/>
                </a:cubicBezTo>
                <a:cubicBezTo>
                  <a:pt x="3853015" y="870257"/>
                  <a:pt x="3850292" y="871327"/>
                  <a:pt x="3846888" y="872202"/>
                </a:cubicBezTo>
                <a:cubicBezTo>
                  <a:pt x="3849611" y="868116"/>
                  <a:pt x="3852918" y="863643"/>
                  <a:pt x="3856224" y="860335"/>
                </a:cubicBezTo>
                <a:lnTo>
                  <a:pt x="3864744" y="854434"/>
                </a:lnTo>
                <a:lnTo>
                  <a:pt x="3856225" y="860142"/>
                </a:lnTo>
                <a:cubicBezTo>
                  <a:pt x="3852918" y="863449"/>
                  <a:pt x="3849610" y="867924"/>
                  <a:pt x="3846887" y="872009"/>
                </a:cubicBezTo>
                <a:cubicBezTo>
                  <a:pt x="3842316" y="873079"/>
                  <a:pt x="3836577" y="873954"/>
                  <a:pt x="3829379" y="873954"/>
                </a:cubicBezTo>
                <a:cubicBezTo>
                  <a:pt x="3816637" y="873954"/>
                  <a:pt x="3784540" y="887280"/>
                  <a:pt x="3768686" y="887863"/>
                </a:cubicBezTo>
                <a:cubicBezTo>
                  <a:pt x="3752734" y="888349"/>
                  <a:pt x="3752734" y="881444"/>
                  <a:pt x="3747287" y="883195"/>
                </a:cubicBezTo>
                <a:cubicBezTo>
                  <a:pt x="3741840" y="884945"/>
                  <a:pt x="3741159" y="876288"/>
                  <a:pt x="3735421" y="876872"/>
                </a:cubicBezTo>
                <a:cubicBezTo>
                  <a:pt x="3729682" y="877455"/>
                  <a:pt x="3721025" y="868507"/>
                  <a:pt x="3717232" y="869674"/>
                </a:cubicBezTo>
                <a:cubicBezTo>
                  <a:pt x="3713536" y="870842"/>
                  <a:pt x="3718107" y="858975"/>
                  <a:pt x="3722484" y="849443"/>
                </a:cubicBezTo>
                <a:cubicBezTo>
                  <a:pt x="3726764" y="839911"/>
                  <a:pt x="3720442" y="831254"/>
                  <a:pt x="3718982" y="827461"/>
                </a:cubicBezTo>
                <a:cubicBezTo>
                  <a:pt x="3717523" y="823667"/>
                  <a:pt x="3721025" y="819096"/>
                  <a:pt x="3716940" y="813844"/>
                </a:cubicBezTo>
                <a:cubicBezTo>
                  <a:pt x="3712855" y="808592"/>
                  <a:pt x="3711980" y="805187"/>
                  <a:pt x="3716357" y="802561"/>
                </a:cubicBezTo>
                <a:cubicBezTo>
                  <a:pt x="3720636" y="799934"/>
                  <a:pt x="3719567" y="790111"/>
                  <a:pt x="3725013" y="790111"/>
                </a:cubicBezTo>
                <a:cubicBezTo>
                  <a:pt x="3730557" y="790111"/>
                  <a:pt x="3738922" y="789527"/>
                  <a:pt x="3738630" y="783496"/>
                </a:cubicBezTo>
                <a:cubicBezTo>
                  <a:pt x="3738338" y="777466"/>
                  <a:pt x="3743591" y="774256"/>
                  <a:pt x="3749038" y="772798"/>
                </a:cubicBezTo>
                <a:cubicBezTo>
                  <a:pt x="3754582" y="771338"/>
                  <a:pt x="3753998" y="764433"/>
                  <a:pt x="3760613" y="763848"/>
                </a:cubicBezTo>
                <a:cubicBezTo>
                  <a:pt x="3767226" y="763265"/>
                  <a:pt x="3778218" y="752858"/>
                  <a:pt x="3780552" y="744202"/>
                </a:cubicBezTo>
                <a:cubicBezTo>
                  <a:pt x="3782886" y="735544"/>
                  <a:pt x="3787166" y="732918"/>
                  <a:pt x="3791251" y="735544"/>
                </a:cubicBezTo>
                <a:cubicBezTo>
                  <a:pt x="3795336" y="738171"/>
                  <a:pt x="3795045" y="734669"/>
                  <a:pt x="3794753" y="728638"/>
                </a:cubicBezTo>
                <a:cubicBezTo>
                  <a:pt x="3794461" y="722608"/>
                  <a:pt x="3795628" y="717161"/>
                  <a:pt x="3787847" y="713660"/>
                </a:cubicBezTo>
                <a:lnTo>
                  <a:pt x="3772168" y="707175"/>
                </a:lnTo>
                <a:lnTo>
                  <a:pt x="3772286" y="707628"/>
                </a:lnTo>
                <a:cubicBezTo>
                  <a:pt x="3768978" y="706850"/>
                  <a:pt x="3765477" y="706461"/>
                  <a:pt x="3761684" y="707142"/>
                </a:cubicBezTo>
                <a:cubicBezTo>
                  <a:pt x="3751276" y="708892"/>
                  <a:pt x="3745538" y="704515"/>
                  <a:pt x="3741161" y="709184"/>
                </a:cubicBezTo>
                <a:cubicBezTo>
                  <a:pt x="3736783" y="713853"/>
                  <a:pt x="3734449" y="716965"/>
                  <a:pt x="3728419" y="719300"/>
                </a:cubicBezTo>
                <a:cubicBezTo>
                  <a:pt x="3722388" y="721538"/>
                  <a:pt x="3729294" y="728832"/>
                  <a:pt x="3720929" y="735155"/>
                </a:cubicBezTo>
                <a:cubicBezTo>
                  <a:pt x="3712564" y="741476"/>
                  <a:pt x="3725890" y="747896"/>
                  <a:pt x="3722971" y="753926"/>
                </a:cubicBezTo>
                <a:cubicBezTo>
                  <a:pt x="3720054" y="759957"/>
                  <a:pt x="3703032" y="771532"/>
                  <a:pt x="3692916" y="776493"/>
                </a:cubicBezTo>
                <a:cubicBezTo>
                  <a:pt x="3682800" y="781355"/>
                  <a:pt x="3682217" y="783982"/>
                  <a:pt x="3674436" y="787191"/>
                </a:cubicBezTo>
                <a:cubicBezTo>
                  <a:pt x="3666557" y="790401"/>
                  <a:pt x="3668015" y="800809"/>
                  <a:pt x="3660818" y="802560"/>
                </a:cubicBezTo>
                <a:cubicBezTo>
                  <a:pt x="3653620" y="804310"/>
                  <a:pt x="3657025" y="809466"/>
                  <a:pt x="3651577" y="811508"/>
                </a:cubicBezTo>
                <a:cubicBezTo>
                  <a:pt x="3646034" y="813551"/>
                  <a:pt x="3646325" y="820554"/>
                  <a:pt x="3646325" y="826585"/>
                </a:cubicBezTo>
                <a:cubicBezTo>
                  <a:pt x="3646325" y="832614"/>
                  <a:pt x="3637961" y="839326"/>
                  <a:pt x="3639127" y="845648"/>
                </a:cubicBezTo>
                <a:cubicBezTo>
                  <a:pt x="3640295" y="851971"/>
                  <a:pt x="3642338" y="864421"/>
                  <a:pt x="3641461" y="867631"/>
                </a:cubicBezTo>
                <a:cubicBezTo>
                  <a:pt x="3640586" y="870840"/>
                  <a:pt x="3650702" y="868506"/>
                  <a:pt x="3655371" y="871424"/>
                </a:cubicBezTo>
                <a:cubicBezTo>
                  <a:pt x="3659942" y="874342"/>
                  <a:pt x="3673852" y="887570"/>
                  <a:pt x="3673852" y="891947"/>
                </a:cubicBezTo>
                <a:cubicBezTo>
                  <a:pt x="3673852" y="896227"/>
                  <a:pt x="3660526" y="903425"/>
                  <a:pt x="3662277" y="907802"/>
                </a:cubicBezTo>
                <a:cubicBezTo>
                  <a:pt x="3664028" y="912081"/>
                  <a:pt x="3653036" y="922488"/>
                  <a:pt x="3644671" y="924240"/>
                </a:cubicBezTo>
                <a:cubicBezTo>
                  <a:pt x="3636307" y="925990"/>
                  <a:pt x="3634556" y="932021"/>
                  <a:pt x="3633680" y="936106"/>
                </a:cubicBezTo>
                <a:cubicBezTo>
                  <a:pt x="3632805" y="940094"/>
                  <a:pt x="3633097" y="957796"/>
                  <a:pt x="3630471" y="963826"/>
                </a:cubicBezTo>
                <a:cubicBezTo>
                  <a:pt x="3627844" y="969955"/>
                  <a:pt x="3624148" y="984934"/>
                  <a:pt x="3630763" y="977444"/>
                </a:cubicBezTo>
                <a:cubicBezTo>
                  <a:pt x="3637377" y="969955"/>
                  <a:pt x="3640586" y="968495"/>
                  <a:pt x="3637669" y="976276"/>
                </a:cubicBezTo>
                <a:cubicBezTo>
                  <a:pt x="3634751" y="984057"/>
                  <a:pt x="3628720" y="996216"/>
                  <a:pt x="3626677" y="994757"/>
                </a:cubicBezTo>
                <a:cubicBezTo>
                  <a:pt x="3624635" y="993298"/>
                  <a:pt x="3620938" y="984934"/>
                  <a:pt x="3619771" y="991839"/>
                </a:cubicBezTo>
                <a:cubicBezTo>
                  <a:pt x="3618604" y="998745"/>
                  <a:pt x="3615102" y="1003705"/>
                  <a:pt x="3608488" y="1000788"/>
                </a:cubicBezTo>
                <a:cubicBezTo>
                  <a:pt x="3601777" y="997870"/>
                  <a:pt x="3593413" y="998745"/>
                  <a:pt x="3592246" y="1002247"/>
                </a:cubicBezTo>
                <a:cubicBezTo>
                  <a:pt x="3591175" y="1005651"/>
                  <a:pt x="3586506" y="1003122"/>
                  <a:pt x="3586215" y="1008569"/>
                </a:cubicBezTo>
                <a:cubicBezTo>
                  <a:pt x="3585923" y="1014113"/>
                  <a:pt x="3588257" y="1019851"/>
                  <a:pt x="3579017" y="1020143"/>
                </a:cubicBezTo>
                <a:cubicBezTo>
                  <a:pt x="3569679" y="1020435"/>
                  <a:pt x="3565692" y="1024520"/>
                  <a:pt x="3563649" y="1020435"/>
                </a:cubicBezTo>
                <a:cubicBezTo>
                  <a:pt x="3561606" y="1016447"/>
                  <a:pt x="3563649" y="1008082"/>
                  <a:pt x="3563357" y="1003997"/>
                </a:cubicBezTo>
                <a:cubicBezTo>
                  <a:pt x="3563162" y="999912"/>
                  <a:pt x="3555284" y="1001663"/>
                  <a:pt x="3557910" y="995049"/>
                </a:cubicBezTo>
                <a:cubicBezTo>
                  <a:pt x="3560439" y="988338"/>
                  <a:pt x="3559953" y="985419"/>
                  <a:pt x="3553825" y="980265"/>
                </a:cubicBezTo>
                <a:cubicBezTo>
                  <a:pt x="3547794" y="975109"/>
                  <a:pt x="3549448" y="969857"/>
                  <a:pt x="3544000" y="962659"/>
                </a:cubicBezTo>
                <a:cubicBezTo>
                  <a:pt x="3538554" y="955461"/>
                  <a:pt x="3543417" y="947680"/>
                  <a:pt x="3537095" y="942428"/>
                </a:cubicBezTo>
                <a:cubicBezTo>
                  <a:pt x="3530773" y="937273"/>
                  <a:pt x="3528146" y="929978"/>
                  <a:pt x="3528438" y="922780"/>
                </a:cubicBezTo>
                <a:cubicBezTo>
                  <a:pt x="3528438" y="922100"/>
                  <a:pt x="3528438" y="921515"/>
                  <a:pt x="3528438" y="920932"/>
                </a:cubicBezTo>
                <a:cubicBezTo>
                  <a:pt x="3530773" y="920640"/>
                  <a:pt x="3533107" y="920738"/>
                  <a:pt x="3534566" y="921808"/>
                </a:cubicBezTo>
                <a:lnTo>
                  <a:pt x="3534688" y="921672"/>
                </a:lnTo>
                <a:lnTo>
                  <a:pt x="3528827" y="920834"/>
                </a:lnTo>
                <a:cubicBezTo>
                  <a:pt x="3528633" y="915096"/>
                  <a:pt x="3526785" y="913053"/>
                  <a:pt x="3524159" y="911984"/>
                </a:cubicBezTo>
                <a:cubicBezTo>
                  <a:pt x="3521240" y="910816"/>
                  <a:pt x="3519587" y="899534"/>
                  <a:pt x="3516377" y="901284"/>
                </a:cubicBezTo>
                <a:cubicBezTo>
                  <a:pt x="3513167" y="903035"/>
                  <a:pt x="3515794" y="911984"/>
                  <a:pt x="3511417" y="915485"/>
                </a:cubicBezTo>
                <a:cubicBezTo>
                  <a:pt x="3507040" y="918986"/>
                  <a:pt x="3500717" y="914609"/>
                  <a:pt x="3497800" y="918403"/>
                </a:cubicBezTo>
                <a:cubicBezTo>
                  <a:pt x="3494881" y="922099"/>
                  <a:pt x="3472899" y="943497"/>
                  <a:pt x="3461325" y="945249"/>
                </a:cubicBezTo>
                <a:cubicBezTo>
                  <a:pt x="3449750" y="946999"/>
                  <a:pt x="3444303" y="940676"/>
                  <a:pt x="3438468" y="939218"/>
                </a:cubicBezTo>
                <a:cubicBezTo>
                  <a:pt x="3432728" y="937759"/>
                  <a:pt x="3414151" y="928226"/>
                  <a:pt x="3417945" y="922974"/>
                </a:cubicBezTo>
                <a:cubicBezTo>
                  <a:pt x="3421641" y="917820"/>
                  <a:pt x="3426017" y="923558"/>
                  <a:pt x="3426017" y="916944"/>
                </a:cubicBezTo>
                <a:cubicBezTo>
                  <a:pt x="3426017" y="910330"/>
                  <a:pt x="3432923" y="914026"/>
                  <a:pt x="3430880" y="909163"/>
                </a:cubicBezTo>
                <a:cubicBezTo>
                  <a:pt x="3428838" y="904202"/>
                  <a:pt x="3423683" y="903132"/>
                  <a:pt x="3420473" y="907995"/>
                </a:cubicBezTo>
                <a:cubicBezTo>
                  <a:pt x="3417263" y="912957"/>
                  <a:pt x="3409482" y="913832"/>
                  <a:pt x="3409482" y="909455"/>
                </a:cubicBezTo>
                <a:cubicBezTo>
                  <a:pt x="3409482" y="905078"/>
                  <a:pt x="3415026" y="902451"/>
                  <a:pt x="3410941" y="897880"/>
                </a:cubicBezTo>
                <a:cubicBezTo>
                  <a:pt x="3406856" y="893309"/>
                  <a:pt x="3417847" y="885819"/>
                  <a:pt x="3417555" y="892141"/>
                </a:cubicBezTo>
                <a:cubicBezTo>
                  <a:pt x="3417263" y="898561"/>
                  <a:pt x="3426503" y="899339"/>
                  <a:pt x="3425337" y="894184"/>
                </a:cubicBezTo>
                <a:cubicBezTo>
                  <a:pt x="3424170" y="889028"/>
                  <a:pt x="3430200" y="885819"/>
                  <a:pt x="3435452" y="886111"/>
                </a:cubicBezTo>
                <a:cubicBezTo>
                  <a:pt x="3440607" y="886305"/>
                  <a:pt x="3438272" y="874244"/>
                  <a:pt x="3431951" y="879982"/>
                </a:cubicBezTo>
                <a:cubicBezTo>
                  <a:pt x="3425531" y="885819"/>
                  <a:pt x="3420084" y="890196"/>
                  <a:pt x="3418041" y="885236"/>
                </a:cubicBezTo>
                <a:cubicBezTo>
                  <a:pt x="3415999" y="880275"/>
                  <a:pt x="3412595" y="888640"/>
                  <a:pt x="3407926" y="882026"/>
                </a:cubicBezTo>
                <a:cubicBezTo>
                  <a:pt x="3403355" y="875411"/>
                  <a:pt x="3412887" y="874536"/>
                  <a:pt x="3409385" y="870159"/>
                </a:cubicBezTo>
                <a:cubicBezTo>
                  <a:pt x="3405883" y="865880"/>
                  <a:pt x="3405883" y="862378"/>
                  <a:pt x="3409385" y="860919"/>
                </a:cubicBezTo>
                <a:cubicBezTo>
                  <a:pt x="3412887" y="859459"/>
                  <a:pt x="3416680" y="854888"/>
                  <a:pt x="3411428" y="853721"/>
                </a:cubicBezTo>
                <a:cubicBezTo>
                  <a:pt x="3406272" y="852457"/>
                  <a:pt x="3413470" y="848761"/>
                  <a:pt x="3413762" y="846426"/>
                </a:cubicBezTo>
                <a:cubicBezTo>
                  <a:pt x="3414053" y="844092"/>
                  <a:pt x="3404813" y="841465"/>
                  <a:pt x="3406272" y="836602"/>
                </a:cubicBezTo>
                <a:cubicBezTo>
                  <a:pt x="3407731" y="831739"/>
                  <a:pt x="3411135" y="825319"/>
                  <a:pt x="3415220" y="827946"/>
                </a:cubicBezTo>
                <a:cubicBezTo>
                  <a:pt x="3419209" y="830475"/>
                  <a:pt x="3426503" y="829988"/>
                  <a:pt x="3422418" y="825903"/>
                </a:cubicBezTo>
                <a:cubicBezTo>
                  <a:pt x="3418333" y="821818"/>
                  <a:pt x="3425531" y="815787"/>
                  <a:pt x="3431366" y="816954"/>
                </a:cubicBezTo>
                <a:cubicBezTo>
                  <a:pt x="3437106" y="818121"/>
                  <a:pt x="3435452" y="808590"/>
                  <a:pt x="3441774" y="810048"/>
                </a:cubicBezTo>
                <a:cubicBezTo>
                  <a:pt x="3448097" y="811508"/>
                  <a:pt x="3460255" y="813258"/>
                  <a:pt x="3458504" y="809757"/>
                </a:cubicBezTo>
                <a:cubicBezTo>
                  <a:pt x="3456753" y="806352"/>
                  <a:pt x="3444887" y="806352"/>
                  <a:pt x="3448097" y="801975"/>
                </a:cubicBezTo>
                <a:cubicBezTo>
                  <a:pt x="3451210" y="797696"/>
                  <a:pt x="3462783" y="800322"/>
                  <a:pt x="3466869" y="795070"/>
                </a:cubicBezTo>
                <a:cubicBezTo>
                  <a:pt x="3470954" y="789915"/>
                  <a:pt x="3481945" y="794486"/>
                  <a:pt x="3477568" y="788456"/>
                </a:cubicBezTo>
                <a:cubicBezTo>
                  <a:pt x="3473289" y="782328"/>
                  <a:pt x="3472704" y="777173"/>
                  <a:pt x="3479902" y="777464"/>
                </a:cubicBezTo>
                <a:cubicBezTo>
                  <a:pt x="3487100" y="777756"/>
                  <a:pt x="3485933" y="789331"/>
                  <a:pt x="3490602" y="785829"/>
                </a:cubicBezTo>
                <a:cubicBezTo>
                  <a:pt x="3495173" y="782328"/>
                  <a:pt x="3493227" y="771337"/>
                  <a:pt x="3500134" y="771045"/>
                </a:cubicBezTo>
                <a:cubicBezTo>
                  <a:pt x="3507040" y="770754"/>
                  <a:pt x="3503344" y="762681"/>
                  <a:pt x="3512292" y="758595"/>
                </a:cubicBezTo>
                <a:cubicBezTo>
                  <a:pt x="3521240" y="754607"/>
                  <a:pt x="3528438" y="747020"/>
                  <a:pt x="3529606" y="751689"/>
                </a:cubicBezTo>
                <a:cubicBezTo>
                  <a:pt x="3530773" y="756260"/>
                  <a:pt x="3540888" y="753148"/>
                  <a:pt x="3535733" y="749064"/>
                </a:cubicBezTo>
                <a:cubicBezTo>
                  <a:pt x="3530481" y="744978"/>
                  <a:pt x="3521824" y="738072"/>
                  <a:pt x="3524742" y="736905"/>
                </a:cubicBezTo>
                <a:cubicBezTo>
                  <a:pt x="3527660" y="735737"/>
                  <a:pt x="3537484" y="736905"/>
                  <a:pt x="3538359" y="732528"/>
                </a:cubicBezTo>
                <a:cubicBezTo>
                  <a:pt x="3539235" y="728151"/>
                  <a:pt x="3550517" y="735154"/>
                  <a:pt x="3550517" y="730777"/>
                </a:cubicBezTo>
                <a:cubicBezTo>
                  <a:pt x="3550517" y="726400"/>
                  <a:pt x="3546140" y="721245"/>
                  <a:pt x="3550517" y="717451"/>
                </a:cubicBezTo>
                <a:cubicBezTo>
                  <a:pt x="3554894" y="713755"/>
                  <a:pt x="3549934" y="701597"/>
                  <a:pt x="3553144" y="699555"/>
                </a:cubicBezTo>
                <a:cubicBezTo>
                  <a:pt x="3556256" y="697512"/>
                  <a:pt x="3565788" y="701792"/>
                  <a:pt x="3568415" y="696928"/>
                </a:cubicBezTo>
                <a:cubicBezTo>
                  <a:pt x="3571040" y="691968"/>
                  <a:pt x="3563551" y="690217"/>
                  <a:pt x="3571624" y="682436"/>
                </a:cubicBezTo>
                <a:cubicBezTo>
                  <a:pt x="3579698" y="674557"/>
                  <a:pt x="3588938" y="663859"/>
                  <a:pt x="3589521" y="657828"/>
                </a:cubicBezTo>
                <a:cubicBezTo>
                  <a:pt x="3590105" y="651797"/>
                  <a:pt x="3596719" y="658703"/>
                  <a:pt x="3596719" y="651797"/>
                </a:cubicBezTo>
                <a:cubicBezTo>
                  <a:pt x="3596719" y="644794"/>
                  <a:pt x="3600707" y="637888"/>
                  <a:pt x="3604500" y="637596"/>
                </a:cubicBezTo>
                <a:cubicBezTo>
                  <a:pt x="3608294" y="637305"/>
                  <a:pt x="3611698" y="633317"/>
                  <a:pt x="3613740" y="629523"/>
                </a:cubicBezTo>
                <a:cubicBezTo>
                  <a:pt x="3615784" y="625827"/>
                  <a:pt x="3621522" y="629232"/>
                  <a:pt x="3621522" y="633317"/>
                </a:cubicBezTo>
                <a:cubicBezTo>
                  <a:pt x="3621522" y="637305"/>
                  <a:pt x="3631638" y="634776"/>
                  <a:pt x="3626969" y="630107"/>
                </a:cubicBezTo>
                <a:cubicBezTo>
                  <a:pt x="3622397" y="625438"/>
                  <a:pt x="3632513" y="622909"/>
                  <a:pt x="3628720" y="619700"/>
                </a:cubicBezTo>
                <a:cubicBezTo>
                  <a:pt x="3624926" y="616490"/>
                  <a:pt x="3620355" y="615323"/>
                  <a:pt x="3616561" y="620575"/>
                </a:cubicBezTo>
                <a:cubicBezTo>
                  <a:pt x="3612768" y="625827"/>
                  <a:pt x="3607905" y="624369"/>
                  <a:pt x="3604986" y="622325"/>
                </a:cubicBezTo>
                <a:cubicBezTo>
                  <a:pt x="3602069" y="620283"/>
                  <a:pt x="3593703" y="624369"/>
                  <a:pt x="3585922" y="629232"/>
                </a:cubicBezTo>
                <a:cubicBezTo>
                  <a:pt x="3578044" y="634094"/>
                  <a:pt x="3576390" y="630885"/>
                  <a:pt x="3571430" y="636429"/>
                </a:cubicBezTo>
                <a:cubicBezTo>
                  <a:pt x="3566567" y="641876"/>
                  <a:pt x="3556159" y="641584"/>
                  <a:pt x="3564815" y="635846"/>
                </a:cubicBezTo>
                <a:cubicBezTo>
                  <a:pt x="3573473" y="630009"/>
                  <a:pt x="3587090" y="628065"/>
                  <a:pt x="3588840" y="622521"/>
                </a:cubicBezTo>
                <a:cubicBezTo>
                  <a:pt x="3590592" y="617073"/>
                  <a:pt x="3600415" y="615323"/>
                  <a:pt x="3597205" y="612113"/>
                </a:cubicBezTo>
                <a:cubicBezTo>
                  <a:pt x="3594093" y="608903"/>
                  <a:pt x="3603041" y="609194"/>
                  <a:pt x="3609655" y="602581"/>
                </a:cubicBezTo>
                <a:cubicBezTo>
                  <a:pt x="3616270" y="595967"/>
                  <a:pt x="3618312" y="588963"/>
                  <a:pt x="3621230" y="593340"/>
                </a:cubicBezTo>
                <a:cubicBezTo>
                  <a:pt x="3624148" y="597620"/>
                  <a:pt x="3612865" y="606569"/>
                  <a:pt x="3616659" y="609486"/>
                </a:cubicBezTo>
                <a:cubicBezTo>
                  <a:pt x="3620451" y="612307"/>
                  <a:pt x="3623857" y="599857"/>
                  <a:pt x="3627357" y="604234"/>
                </a:cubicBezTo>
                <a:cubicBezTo>
                  <a:pt x="3630859" y="608611"/>
                  <a:pt x="3635139" y="615517"/>
                  <a:pt x="3636014" y="609486"/>
                </a:cubicBezTo>
                <a:cubicBezTo>
                  <a:pt x="3636890" y="603359"/>
                  <a:pt x="3642045" y="604526"/>
                  <a:pt x="3646130" y="608319"/>
                </a:cubicBezTo>
                <a:cubicBezTo>
                  <a:pt x="3650215" y="612015"/>
                  <a:pt x="3650799" y="605693"/>
                  <a:pt x="3647881" y="603067"/>
                </a:cubicBezTo>
                <a:cubicBezTo>
                  <a:pt x="3644963" y="600538"/>
                  <a:pt x="3650507" y="597912"/>
                  <a:pt x="3645255" y="596161"/>
                </a:cubicBezTo>
                <a:cubicBezTo>
                  <a:pt x="3640003" y="594410"/>
                  <a:pt x="3633680" y="602192"/>
                  <a:pt x="3632805" y="597036"/>
                </a:cubicBezTo>
                <a:cubicBezTo>
                  <a:pt x="3631930" y="591784"/>
                  <a:pt x="3640003" y="588283"/>
                  <a:pt x="3642920" y="583711"/>
                </a:cubicBezTo>
                <a:cubicBezTo>
                  <a:pt x="3645838" y="579042"/>
                  <a:pt x="3655662" y="577875"/>
                  <a:pt x="3656245" y="581960"/>
                </a:cubicBezTo>
                <a:cubicBezTo>
                  <a:pt x="3656830" y="585948"/>
                  <a:pt x="3663735" y="585656"/>
                  <a:pt x="3663151" y="581085"/>
                </a:cubicBezTo>
                <a:cubicBezTo>
                  <a:pt x="3662568" y="576416"/>
                  <a:pt x="3664610" y="575541"/>
                  <a:pt x="3669474" y="576416"/>
                </a:cubicBezTo>
                <a:cubicBezTo>
                  <a:pt x="3674434" y="577292"/>
                  <a:pt x="3675018" y="571552"/>
                  <a:pt x="3671225" y="567468"/>
                </a:cubicBezTo>
                <a:cubicBezTo>
                  <a:pt x="3667431" y="563479"/>
                  <a:pt x="3670642" y="563188"/>
                  <a:pt x="3676672" y="562021"/>
                </a:cubicBezTo>
                <a:cubicBezTo>
                  <a:pt x="3682799" y="560854"/>
                  <a:pt x="3687955" y="555990"/>
                  <a:pt x="3690289" y="560854"/>
                </a:cubicBezTo>
                <a:cubicBezTo>
                  <a:pt x="3692624" y="565814"/>
                  <a:pt x="3686009" y="575638"/>
                  <a:pt x="3691748" y="572137"/>
                </a:cubicBezTo>
                <a:cubicBezTo>
                  <a:pt x="3697487" y="568635"/>
                  <a:pt x="3704490" y="567565"/>
                  <a:pt x="3702739" y="573012"/>
                </a:cubicBezTo>
                <a:cubicBezTo>
                  <a:pt x="3700989" y="578556"/>
                  <a:pt x="3709353" y="583419"/>
                  <a:pt x="3709353" y="577097"/>
                </a:cubicBezTo>
                <a:cubicBezTo>
                  <a:pt x="3709353" y="570775"/>
                  <a:pt x="3711980" y="566106"/>
                  <a:pt x="3704782" y="564356"/>
                </a:cubicBezTo>
                <a:cubicBezTo>
                  <a:pt x="3697487" y="562604"/>
                  <a:pt x="3710520" y="555601"/>
                  <a:pt x="3711104" y="560562"/>
                </a:cubicBezTo>
                <a:cubicBezTo>
                  <a:pt x="3711688" y="565425"/>
                  <a:pt x="3719761" y="568927"/>
                  <a:pt x="3721512" y="566884"/>
                </a:cubicBezTo>
                <a:cubicBezTo>
                  <a:pt x="3723262" y="564841"/>
                  <a:pt x="3731335" y="570677"/>
                  <a:pt x="3730752" y="568052"/>
                </a:cubicBezTo>
                <a:cubicBezTo>
                  <a:pt x="3730168" y="565425"/>
                  <a:pt x="3715384" y="560270"/>
                  <a:pt x="3719761" y="558227"/>
                </a:cubicBezTo>
                <a:cubicBezTo>
                  <a:pt x="3724138" y="556185"/>
                  <a:pt x="3730460" y="554435"/>
                  <a:pt x="3734545" y="557935"/>
                </a:cubicBezTo>
                <a:cubicBezTo>
                  <a:pt x="3738630" y="561340"/>
                  <a:pt x="3748162" y="558519"/>
                  <a:pt x="3740089" y="553850"/>
                </a:cubicBezTo>
                <a:cubicBezTo>
                  <a:pt x="3732016" y="549181"/>
                  <a:pt x="3731724" y="540525"/>
                  <a:pt x="3738922" y="540817"/>
                </a:cubicBezTo>
                <a:cubicBezTo>
                  <a:pt x="3746120" y="541108"/>
                  <a:pt x="3754777" y="541983"/>
                  <a:pt x="3754777" y="537607"/>
                </a:cubicBezTo>
                <a:cubicBezTo>
                  <a:pt x="3754777" y="533230"/>
                  <a:pt x="3760710" y="532452"/>
                  <a:pt x="3761683" y="535856"/>
                </a:cubicBezTo>
                <a:cubicBezTo>
                  <a:pt x="3762266" y="537899"/>
                  <a:pt x="3756722" y="545972"/>
                  <a:pt x="3751275" y="545972"/>
                </a:cubicBezTo>
                <a:cubicBezTo>
                  <a:pt x="3745828" y="545972"/>
                  <a:pt x="3743202" y="554920"/>
                  <a:pt x="3747287" y="553462"/>
                </a:cubicBezTo>
                <a:cubicBezTo>
                  <a:pt x="3751275" y="552002"/>
                  <a:pt x="3749232" y="567662"/>
                  <a:pt x="3754485" y="566204"/>
                </a:cubicBezTo>
                <a:cubicBezTo>
                  <a:pt x="3759737" y="564744"/>
                  <a:pt x="3760029" y="556963"/>
                  <a:pt x="3756527" y="554920"/>
                </a:cubicBezTo>
                <a:cubicBezTo>
                  <a:pt x="3753123" y="552877"/>
                  <a:pt x="3757695" y="553267"/>
                  <a:pt x="3761196" y="547431"/>
                </a:cubicBezTo>
                <a:cubicBezTo>
                  <a:pt x="3764697" y="541595"/>
                  <a:pt x="3771895" y="537510"/>
                  <a:pt x="3774814" y="542762"/>
                </a:cubicBezTo>
                <a:cubicBezTo>
                  <a:pt x="3777731" y="547917"/>
                  <a:pt x="3782108" y="544221"/>
                  <a:pt x="3779191" y="539844"/>
                </a:cubicBezTo>
                <a:cubicBezTo>
                  <a:pt x="3776370" y="535564"/>
                  <a:pt x="3782983" y="534689"/>
                  <a:pt x="3782692" y="532354"/>
                </a:cubicBezTo>
                <a:cubicBezTo>
                  <a:pt x="3782400" y="530020"/>
                  <a:pt x="3794266" y="536439"/>
                  <a:pt x="3796601" y="534106"/>
                </a:cubicBezTo>
                <a:cubicBezTo>
                  <a:pt x="3798935" y="531771"/>
                  <a:pt x="3800102" y="523698"/>
                  <a:pt x="3807300" y="525449"/>
                </a:cubicBezTo>
                <a:cubicBezTo>
                  <a:pt x="3814595" y="527200"/>
                  <a:pt x="3814595" y="532939"/>
                  <a:pt x="3809635" y="532939"/>
                </a:cubicBezTo>
                <a:cubicBezTo>
                  <a:pt x="3804674" y="532939"/>
                  <a:pt x="3804383" y="543929"/>
                  <a:pt x="3796893" y="548014"/>
                </a:cubicBezTo>
                <a:cubicBezTo>
                  <a:pt x="3789306" y="552100"/>
                  <a:pt x="3788722" y="561340"/>
                  <a:pt x="3793391" y="560464"/>
                </a:cubicBezTo>
                <a:cubicBezTo>
                  <a:pt x="3797962" y="559589"/>
                  <a:pt x="3804090" y="551224"/>
                  <a:pt x="3812164" y="541983"/>
                </a:cubicBezTo>
                <a:cubicBezTo>
                  <a:pt x="3820237" y="532743"/>
                  <a:pt x="3824321" y="529631"/>
                  <a:pt x="3824614" y="535370"/>
                </a:cubicBezTo>
                <a:cubicBezTo>
                  <a:pt x="3824906" y="541108"/>
                  <a:pt x="3819944" y="551808"/>
                  <a:pt x="3824321" y="551808"/>
                </a:cubicBezTo>
                <a:cubicBezTo>
                  <a:pt x="3828698" y="551808"/>
                  <a:pt x="3838523" y="539358"/>
                  <a:pt x="3835896" y="536439"/>
                </a:cubicBezTo>
                <a:cubicBezTo>
                  <a:pt x="3833271" y="533522"/>
                  <a:pt x="3837356" y="524574"/>
                  <a:pt x="3848054" y="525449"/>
                </a:cubicBezTo>
                <a:cubicBezTo>
                  <a:pt x="3858754" y="526324"/>
                  <a:pt x="3861867" y="534981"/>
                  <a:pt x="3856127" y="536439"/>
                </a:cubicBezTo>
                <a:cubicBezTo>
                  <a:pt x="3850292" y="537899"/>
                  <a:pt x="3856419" y="543054"/>
                  <a:pt x="3853794" y="547431"/>
                </a:cubicBezTo>
                <a:cubicBezTo>
                  <a:pt x="3851167" y="551710"/>
                  <a:pt x="3858462" y="553753"/>
                  <a:pt x="3858462" y="545680"/>
                </a:cubicBezTo>
                <a:cubicBezTo>
                  <a:pt x="3858462" y="537607"/>
                  <a:pt x="3869940" y="531771"/>
                  <a:pt x="3873733" y="535273"/>
                </a:cubicBezTo>
                <a:cubicBezTo>
                  <a:pt x="3877526" y="538774"/>
                  <a:pt x="3877818" y="541400"/>
                  <a:pt x="3884140" y="540233"/>
                </a:cubicBezTo>
                <a:cubicBezTo>
                  <a:pt x="3890559" y="539066"/>
                  <a:pt x="3897174" y="542470"/>
                  <a:pt x="3898925" y="545097"/>
                </a:cubicBezTo>
                <a:cubicBezTo>
                  <a:pt x="3900676" y="547723"/>
                  <a:pt x="3909915" y="550543"/>
                  <a:pt x="3909040" y="554920"/>
                </a:cubicBezTo>
                <a:cubicBezTo>
                  <a:pt x="3908165" y="559200"/>
                  <a:pt x="3900967" y="555115"/>
                  <a:pt x="3895715" y="560075"/>
                </a:cubicBezTo>
                <a:cubicBezTo>
                  <a:pt x="3890463" y="565036"/>
                  <a:pt x="3887253" y="566787"/>
                  <a:pt x="3882681" y="564160"/>
                </a:cubicBezTo>
                <a:cubicBezTo>
                  <a:pt x="3878109" y="561535"/>
                  <a:pt x="3872273" y="561243"/>
                  <a:pt x="3872857" y="563285"/>
                </a:cubicBezTo>
                <a:cubicBezTo>
                  <a:pt x="3873440" y="565327"/>
                  <a:pt x="3885892" y="568733"/>
                  <a:pt x="3885599" y="573109"/>
                </a:cubicBezTo>
                <a:cubicBezTo>
                  <a:pt x="3885307" y="577486"/>
                  <a:pt x="3893088" y="578362"/>
                  <a:pt x="3894256" y="573985"/>
                </a:cubicBezTo>
                <a:cubicBezTo>
                  <a:pt x="3895326" y="569996"/>
                  <a:pt x="3904177" y="570385"/>
                  <a:pt x="3909235" y="573206"/>
                </a:cubicBezTo>
                <a:lnTo>
                  <a:pt x="3908843" y="573885"/>
                </a:lnTo>
                <a:lnTo>
                  <a:pt x="3909526" y="574374"/>
                </a:lnTo>
                <a:cubicBezTo>
                  <a:pt x="3913612" y="578166"/>
                  <a:pt x="3919642" y="579334"/>
                  <a:pt x="3921393" y="574957"/>
                </a:cubicBezTo>
                <a:cubicBezTo>
                  <a:pt x="3923143" y="570580"/>
                  <a:pt x="3927521" y="567078"/>
                  <a:pt x="3935302" y="572331"/>
                </a:cubicBezTo>
                <a:cubicBezTo>
                  <a:pt x="3943181" y="577583"/>
                  <a:pt x="3947752" y="573206"/>
                  <a:pt x="3948335" y="577583"/>
                </a:cubicBezTo>
                <a:cubicBezTo>
                  <a:pt x="3948919" y="581863"/>
                  <a:pt x="3936177" y="579528"/>
                  <a:pt x="3933843" y="582155"/>
                </a:cubicBezTo>
                <a:cubicBezTo>
                  <a:pt x="3931508" y="584684"/>
                  <a:pt x="3936177" y="590520"/>
                  <a:pt x="3944835" y="588477"/>
                </a:cubicBezTo>
                <a:cubicBezTo>
                  <a:pt x="3953491" y="586435"/>
                  <a:pt x="3958062" y="593145"/>
                  <a:pt x="3962731" y="589645"/>
                </a:cubicBezTo>
                <a:cubicBezTo>
                  <a:pt x="3967400" y="586143"/>
                  <a:pt x="3974014" y="585559"/>
                  <a:pt x="3976931" y="589936"/>
                </a:cubicBezTo>
                <a:cubicBezTo>
                  <a:pt x="3979850" y="594313"/>
                  <a:pt x="3982670" y="593145"/>
                  <a:pt x="3987048" y="591103"/>
                </a:cubicBezTo>
                <a:cubicBezTo>
                  <a:pt x="3991425" y="589060"/>
                  <a:pt x="4015449" y="597426"/>
                  <a:pt x="4032762" y="609000"/>
                </a:cubicBezTo>
                <a:cubicBezTo>
                  <a:pt x="4050075" y="620575"/>
                  <a:pt x="4054744" y="624077"/>
                  <a:pt x="4061359" y="623493"/>
                </a:cubicBezTo>
                <a:cubicBezTo>
                  <a:pt x="4067973" y="622910"/>
                  <a:pt x="4069042" y="632441"/>
                  <a:pt x="4077505" y="632441"/>
                </a:cubicBezTo>
                <a:cubicBezTo>
                  <a:pt x="4085967" y="632441"/>
                  <a:pt x="4092290" y="638764"/>
                  <a:pt x="4093748" y="642265"/>
                </a:cubicBezTo>
                <a:cubicBezTo>
                  <a:pt x="4095207" y="645669"/>
                  <a:pt x="4105032" y="646253"/>
                  <a:pt x="4105032" y="650922"/>
                </a:cubicBezTo>
                <a:cubicBezTo>
                  <a:pt x="4105032" y="655591"/>
                  <a:pt x="4112813" y="668041"/>
                  <a:pt x="4106782" y="674071"/>
                </a:cubicBezTo>
                <a:cubicBezTo>
                  <a:pt x="4100654" y="680198"/>
                  <a:pt x="4071767" y="702181"/>
                  <a:pt x="4050075" y="698971"/>
                </a:cubicBezTo>
                <a:cubicBezTo>
                  <a:pt x="4028386" y="695859"/>
                  <a:pt x="4019437" y="694108"/>
                  <a:pt x="4004361" y="691482"/>
                </a:cubicBezTo>
                <a:cubicBezTo>
                  <a:pt x="3989285" y="688856"/>
                  <a:pt x="3983837" y="682533"/>
                  <a:pt x="3970220" y="680783"/>
                </a:cubicBezTo>
                <a:cubicBezTo>
                  <a:pt x="3956700" y="679031"/>
                  <a:pt x="3948239" y="674363"/>
                  <a:pt x="3943083" y="669208"/>
                </a:cubicBezTo>
                <a:cubicBezTo>
                  <a:pt x="3937831" y="664052"/>
                  <a:pt x="3930633" y="662010"/>
                  <a:pt x="3927424" y="663469"/>
                </a:cubicBezTo>
                <a:cubicBezTo>
                  <a:pt x="3924214" y="664831"/>
                  <a:pt x="3933454" y="665414"/>
                  <a:pt x="3934329" y="669791"/>
                </a:cubicBezTo>
                <a:cubicBezTo>
                  <a:pt x="3935205" y="674071"/>
                  <a:pt x="3947362" y="684187"/>
                  <a:pt x="3953393" y="685646"/>
                </a:cubicBezTo>
                <a:cubicBezTo>
                  <a:pt x="3959521" y="687104"/>
                  <a:pt x="3958062" y="694302"/>
                  <a:pt x="3965260" y="694302"/>
                </a:cubicBezTo>
                <a:cubicBezTo>
                  <a:pt x="3972554" y="694302"/>
                  <a:pt x="3980627" y="700917"/>
                  <a:pt x="3980336" y="705294"/>
                </a:cubicBezTo>
                <a:cubicBezTo>
                  <a:pt x="3980044" y="709671"/>
                  <a:pt x="3983546" y="714534"/>
                  <a:pt x="3978877" y="717744"/>
                </a:cubicBezTo>
                <a:cubicBezTo>
                  <a:pt x="3974208" y="720953"/>
                  <a:pt x="3978585" y="727276"/>
                  <a:pt x="3978294" y="730486"/>
                </a:cubicBezTo>
                <a:cubicBezTo>
                  <a:pt x="3978099" y="733696"/>
                  <a:pt x="3983546" y="737780"/>
                  <a:pt x="3982962" y="744686"/>
                </a:cubicBezTo>
                <a:cubicBezTo>
                  <a:pt x="3982379" y="751592"/>
                  <a:pt x="3984129" y="757428"/>
                  <a:pt x="3993077" y="755969"/>
                </a:cubicBezTo>
                <a:cubicBezTo>
                  <a:pt x="4002027" y="754511"/>
                  <a:pt x="4010683" y="761513"/>
                  <a:pt x="4010975" y="766084"/>
                </a:cubicBezTo>
                <a:cubicBezTo>
                  <a:pt x="4011267" y="770753"/>
                  <a:pt x="4023425" y="766961"/>
                  <a:pt x="4026343" y="770753"/>
                </a:cubicBezTo>
                <a:cubicBezTo>
                  <a:pt x="4029261" y="774449"/>
                  <a:pt x="4039377" y="771921"/>
                  <a:pt x="4041127" y="768419"/>
                </a:cubicBezTo>
                <a:cubicBezTo>
                  <a:pt x="4042878" y="764917"/>
                  <a:pt x="4044823" y="756553"/>
                  <a:pt x="4039377" y="756553"/>
                </a:cubicBezTo>
                <a:cubicBezTo>
                  <a:pt x="4033929" y="756553"/>
                  <a:pt x="4023231" y="756261"/>
                  <a:pt x="4020312" y="749938"/>
                </a:cubicBezTo>
                <a:cubicBezTo>
                  <a:pt x="4017492" y="743617"/>
                  <a:pt x="4012531" y="742449"/>
                  <a:pt x="4014573" y="738656"/>
                </a:cubicBezTo>
                <a:cubicBezTo>
                  <a:pt x="4016616" y="734863"/>
                  <a:pt x="4020410" y="727373"/>
                  <a:pt x="4026440" y="727665"/>
                </a:cubicBezTo>
                <a:cubicBezTo>
                  <a:pt x="4032568" y="727957"/>
                  <a:pt x="4044337" y="741865"/>
                  <a:pt x="4048714" y="740990"/>
                </a:cubicBezTo>
                <a:cubicBezTo>
                  <a:pt x="4052994" y="740212"/>
                  <a:pt x="4065736" y="741574"/>
                  <a:pt x="4068946" y="745659"/>
                </a:cubicBezTo>
                <a:cubicBezTo>
                  <a:pt x="4072155" y="749744"/>
                  <a:pt x="4091803" y="750911"/>
                  <a:pt x="4092386" y="747118"/>
                </a:cubicBezTo>
                <a:cubicBezTo>
                  <a:pt x="4092970" y="743325"/>
                  <a:pt x="4091609" y="738656"/>
                  <a:pt x="4084313" y="731750"/>
                </a:cubicBezTo>
                <a:cubicBezTo>
                  <a:pt x="4077115" y="724844"/>
                  <a:pt x="4077894" y="718230"/>
                  <a:pt x="4083146" y="714728"/>
                </a:cubicBezTo>
                <a:cubicBezTo>
                  <a:pt x="4088301" y="711227"/>
                  <a:pt x="4096472" y="701792"/>
                  <a:pt x="4101919" y="701111"/>
                </a:cubicBezTo>
                <a:cubicBezTo>
                  <a:pt x="4106782" y="700527"/>
                  <a:pt x="4116022" y="698582"/>
                  <a:pt x="4119232" y="693621"/>
                </a:cubicBezTo>
                <a:cubicBezTo>
                  <a:pt x="4122442" y="688758"/>
                  <a:pt x="4125068" y="685840"/>
                  <a:pt x="4131682" y="687591"/>
                </a:cubicBezTo>
                <a:cubicBezTo>
                  <a:pt x="4138296" y="689342"/>
                  <a:pt x="4150162" y="686813"/>
                  <a:pt x="4151330" y="691385"/>
                </a:cubicBezTo>
                <a:cubicBezTo>
                  <a:pt x="4152497" y="695956"/>
                  <a:pt x="4155026" y="699458"/>
                  <a:pt x="4157068" y="697123"/>
                </a:cubicBezTo>
                <a:cubicBezTo>
                  <a:pt x="4159111" y="694789"/>
                  <a:pt x="4165433" y="702959"/>
                  <a:pt x="4165433" y="697415"/>
                </a:cubicBezTo>
                <a:cubicBezTo>
                  <a:pt x="4165433" y="691871"/>
                  <a:pt x="4171561" y="689829"/>
                  <a:pt x="4171561" y="682339"/>
                </a:cubicBezTo>
                <a:cubicBezTo>
                  <a:pt x="4171561" y="674850"/>
                  <a:pt x="4172145" y="664733"/>
                  <a:pt x="4164363" y="665025"/>
                </a:cubicBezTo>
                <a:cubicBezTo>
                  <a:pt x="4156485" y="665317"/>
                  <a:pt x="4152691" y="665609"/>
                  <a:pt x="4157943" y="658119"/>
                </a:cubicBezTo>
                <a:cubicBezTo>
                  <a:pt x="4163099" y="650629"/>
                  <a:pt x="4166893" y="640806"/>
                  <a:pt x="4165433" y="636429"/>
                </a:cubicBezTo>
                <a:cubicBezTo>
                  <a:pt x="4164072" y="632052"/>
                  <a:pt x="4168643" y="625146"/>
                  <a:pt x="4159695" y="622812"/>
                </a:cubicBezTo>
                <a:cubicBezTo>
                  <a:pt x="4150649" y="620575"/>
                  <a:pt x="4150065" y="612404"/>
                  <a:pt x="4156193" y="615322"/>
                </a:cubicBezTo>
                <a:cubicBezTo>
                  <a:pt x="4162320" y="618241"/>
                  <a:pt x="4171853" y="620283"/>
                  <a:pt x="4180509" y="617949"/>
                </a:cubicBezTo>
                <a:cubicBezTo>
                  <a:pt x="4189166" y="615614"/>
                  <a:pt x="4204534" y="617657"/>
                  <a:pt x="4205410" y="624854"/>
                </a:cubicBezTo>
                <a:cubicBezTo>
                  <a:pt x="4206285" y="632052"/>
                  <a:pt x="4220194" y="640417"/>
                  <a:pt x="4217276" y="643627"/>
                </a:cubicBezTo>
                <a:cubicBezTo>
                  <a:pt x="4214456" y="646837"/>
                  <a:pt x="4207160" y="639833"/>
                  <a:pt x="4199962" y="644502"/>
                </a:cubicBezTo>
                <a:cubicBezTo>
                  <a:pt x="4192668" y="649171"/>
                  <a:pt x="4188097" y="646253"/>
                  <a:pt x="4186345" y="649754"/>
                </a:cubicBezTo>
                <a:cubicBezTo>
                  <a:pt x="4184595" y="653256"/>
                  <a:pt x="4181191" y="661329"/>
                  <a:pt x="4186929" y="662204"/>
                </a:cubicBezTo>
                <a:cubicBezTo>
                  <a:pt x="4192764" y="663081"/>
                  <a:pt x="4195391" y="677281"/>
                  <a:pt x="4202589" y="676989"/>
                </a:cubicBezTo>
                <a:cubicBezTo>
                  <a:pt x="4209787" y="676698"/>
                  <a:pt x="4233519" y="678350"/>
                  <a:pt x="4235854" y="672612"/>
                </a:cubicBezTo>
                <a:cubicBezTo>
                  <a:pt x="4238188" y="666873"/>
                  <a:pt x="4234103" y="655007"/>
                  <a:pt x="4240231" y="652089"/>
                </a:cubicBezTo>
                <a:cubicBezTo>
                  <a:pt x="4246262" y="649268"/>
                  <a:pt x="4261629" y="649560"/>
                  <a:pt x="4261629" y="645475"/>
                </a:cubicBezTo>
                <a:cubicBezTo>
                  <a:pt x="4261629" y="641390"/>
                  <a:pt x="4273982" y="641098"/>
                  <a:pt x="4280402" y="633900"/>
                </a:cubicBezTo>
                <a:cubicBezTo>
                  <a:pt x="4286821" y="626606"/>
                  <a:pt x="4320669" y="618824"/>
                  <a:pt x="4325242" y="620575"/>
                </a:cubicBezTo>
                <a:cubicBezTo>
                  <a:pt x="4329910" y="622326"/>
                  <a:pt x="4329813" y="627870"/>
                  <a:pt x="4333898" y="625827"/>
                </a:cubicBezTo>
                <a:cubicBezTo>
                  <a:pt x="4337983" y="623785"/>
                  <a:pt x="4333898" y="618046"/>
                  <a:pt x="4337692" y="614836"/>
                </a:cubicBezTo>
                <a:cubicBezTo>
                  <a:pt x="4341388" y="611724"/>
                  <a:pt x="4363953" y="604137"/>
                  <a:pt x="4364245" y="607055"/>
                </a:cubicBezTo>
                <a:cubicBezTo>
                  <a:pt x="4364536" y="609973"/>
                  <a:pt x="4356367" y="616295"/>
                  <a:pt x="4359868" y="620380"/>
                </a:cubicBezTo>
                <a:cubicBezTo>
                  <a:pt x="4363272" y="624368"/>
                  <a:pt x="4361327" y="626410"/>
                  <a:pt x="4355199" y="626119"/>
                </a:cubicBezTo>
                <a:cubicBezTo>
                  <a:pt x="4349071" y="625827"/>
                  <a:pt x="4344500" y="627772"/>
                  <a:pt x="4350238" y="631274"/>
                </a:cubicBezTo>
                <a:cubicBezTo>
                  <a:pt x="4356074" y="634775"/>
                  <a:pt x="4371345" y="632149"/>
                  <a:pt x="4376597" y="633316"/>
                </a:cubicBezTo>
                <a:cubicBezTo>
                  <a:pt x="4381753" y="634483"/>
                  <a:pt x="4380878" y="623493"/>
                  <a:pt x="4394786" y="619991"/>
                </a:cubicBezTo>
                <a:cubicBezTo>
                  <a:pt x="4408695" y="616489"/>
                  <a:pt x="4422216" y="622326"/>
                  <a:pt x="4427760" y="619991"/>
                </a:cubicBezTo>
                <a:cubicBezTo>
                  <a:pt x="4433206" y="617657"/>
                  <a:pt x="4452951" y="603164"/>
                  <a:pt x="4457814" y="604914"/>
                </a:cubicBezTo>
                <a:cubicBezTo>
                  <a:pt x="4462775" y="606666"/>
                  <a:pt x="4472891" y="610654"/>
                  <a:pt x="4469681" y="613864"/>
                </a:cubicBezTo>
                <a:cubicBezTo>
                  <a:pt x="4466472" y="617073"/>
                  <a:pt x="4461900" y="622520"/>
                  <a:pt x="4469681" y="625439"/>
                </a:cubicBezTo>
                <a:cubicBezTo>
                  <a:pt x="4477462" y="628258"/>
                  <a:pt x="4483298" y="626897"/>
                  <a:pt x="4479797" y="621353"/>
                </a:cubicBezTo>
                <a:cubicBezTo>
                  <a:pt x="4476393" y="615906"/>
                  <a:pt x="4485341" y="614739"/>
                  <a:pt x="4493122" y="614739"/>
                </a:cubicBezTo>
                <a:cubicBezTo>
                  <a:pt x="4501000" y="614739"/>
                  <a:pt x="4503627" y="608125"/>
                  <a:pt x="4499250" y="604039"/>
                </a:cubicBezTo>
                <a:cubicBezTo>
                  <a:pt x="4494971" y="599954"/>
                  <a:pt x="4490010" y="593826"/>
                  <a:pt x="4490302" y="587797"/>
                </a:cubicBezTo>
                <a:cubicBezTo>
                  <a:pt x="4490593" y="581766"/>
                  <a:pt x="4487675" y="578264"/>
                  <a:pt x="4477852" y="578847"/>
                </a:cubicBezTo>
                <a:cubicBezTo>
                  <a:pt x="4467931" y="579431"/>
                  <a:pt x="4472599" y="574568"/>
                  <a:pt x="4463359" y="573109"/>
                </a:cubicBezTo>
                <a:cubicBezTo>
                  <a:pt x="4454022" y="571747"/>
                  <a:pt x="4451785" y="560172"/>
                  <a:pt x="4457814" y="556963"/>
                </a:cubicBezTo>
                <a:cubicBezTo>
                  <a:pt x="4463943" y="553753"/>
                  <a:pt x="4470848" y="560076"/>
                  <a:pt x="4481548" y="564744"/>
                </a:cubicBezTo>
                <a:cubicBezTo>
                  <a:pt x="4492247" y="569413"/>
                  <a:pt x="4490010" y="576318"/>
                  <a:pt x="4496040" y="575443"/>
                </a:cubicBezTo>
                <a:cubicBezTo>
                  <a:pt x="4502168" y="574568"/>
                  <a:pt x="4513743" y="578945"/>
                  <a:pt x="4531640" y="578653"/>
                </a:cubicBezTo>
                <a:cubicBezTo>
                  <a:pt x="4549634" y="578361"/>
                  <a:pt x="4557998" y="581572"/>
                  <a:pt x="4567823" y="588185"/>
                </a:cubicBezTo>
                <a:cubicBezTo>
                  <a:pt x="4577646" y="594799"/>
                  <a:pt x="4584942" y="594216"/>
                  <a:pt x="4593890" y="598885"/>
                </a:cubicBezTo>
                <a:cubicBezTo>
                  <a:pt x="4602838" y="603553"/>
                  <a:pt x="4620736" y="609000"/>
                  <a:pt x="4625405" y="612502"/>
                </a:cubicBezTo>
                <a:cubicBezTo>
                  <a:pt x="4630073" y="616003"/>
                  <a:pt x="4645343" y="631858"/>
                  <a:pt x="4649136" y="631274"/>
                </a:cubicBezTo>
                <a:cubicBezTo>
                  <a:pt x="4652930" y="630691"/>
                  <a:pt x="4663630" y="615712"/>
                  <a:pt x="4661295" y="611918"/>
                </a:cubicBezTo>
                <a:cubicBezTo>
                  <a:pt x="4658961" y="608222"/>
                  <a:pt x="4654000" y="611918"/>
                  <a:pt x="4649428" y="605887"/>
                </a:cubicBezTo>
                <a:cubicBezTo>
                  <a:pt x="4644857" y="599857"/>
                  <a:pt x="4647094" y="593535"/>
                  <a:pt x="4641064" y="590033"/>
                </a:cubicBezTo>
                <a:cubicBezTo>
                  <a:pt x="4634936" y="586629"/>
                  <a:pt x="4620832" y="584878"/>
                  <a:pt x="4617915" y="581376"/>
                </a:cubicBezTo>
                <a:cubicBezTo>
                  <a:pt x="4614997" y="577875"/>
                  <a:pt x="4619568" y="571261"/>
                  <a:pt x="4624528" y="568051"/>
                </a:cubicBezTo>
                <a:cubicBezTo>
                  <a:pt x="4629489" y="564841"/>
                  <a:pt x="4623653" y="560562"/>
                  <a:pt x="4625696" y="558811"/>
                </a:cubicBezTo>
                <a:cubicBezTo>
                  <a:pt x="4627738" y="557060"/>
                  <a:pt x="4631240" y="544901"/>
                  <a:pt x="4628030" y="543151"/>
                </a:cubicBezTo>
                <a:cubicBezTo>
                  <a:pt x="4624820" y="541401"/>
                  <a:pt x="4620249" y="545193"/>
                  <a:pt x="4617039" y="540524"/>
                </a:cubicBezTo>
                <a:cubicBezTo>
                  <a:pt x="4613830" y="535953"/>
                  <a:pt x="4618207" y="526421"/>
                  <a:pt x="4625113" y="523503"/>
                </a:cubicBezTo>
                <a:cubicBezTo>
                  <a:pt x="4632018" y="520586"/>
                  <a:pt x="4647289" y="516597"/>
                  <a:pt x="4651082" y="503563"/>
                </a:cubicBezTo>
                <a:cubicBezTo>
                  <a:pt x="4654876" y="490628"/>
                  <a:pt x="4661197" y="481679"/>
                  <a:pt x="4664116" y="475843"/>
                </a:cubicBezTo>
                <a:cubicBezTo>
                  <a:pt x="4667034" y="470007"/>
                  <a:pt x="4669076" y="463684"/>
                  <a:pt x="4675107" y="464852"/>
                </a:cubicBezTo>
                <a:cubicBezTo>
                  <a:pt x="4681235" y="466019"/>
                  <a:pt x="4705843" y="467186"/>
                  <a:pt x="4712457" y="466603"/>
                </a:cubicBezTo>
                <a:cubicBezTo>
                  <a:pt x="4719168" y="466019"/>
                  <a:pt x="4736190" y="470007"/>
                  <a:pt x="4736773" y="474676"/>
                </a:cubicBezTo>
                <a:cubicBezTo>
                  <a:pt x="4737357" y="479344"/>
                  <a:pt x="4736773" y="501034"/>
                  <a:pt x="4728408" y="507941"/>
                </a:cubicBezTo>
                <a:cubicBezTo>
                  <a:pt x="4720043" y="514944"/>
                  <a:pt x="4716347" y="520099"/>
                  <a:pt x="4722086" y="522726"/>
                </a:cubicBezTo>
                <a:cubicBezTo>
                  <a:pt x="4727825" y="525351"/>
                  <a:pt x="4739691" y="535467"/>
                  <a:pt x="4737941" y="544999"/>
                </a:cubicBezTo>
                <a:cubicBezTo>
                  <a:pt x="4736190" y="554531"/>
                  <a:pt x="4732397" y="560270"/>
                  <a:pt x="4732981" y="565522"/>
                </a:cubicBezTo>
                <a:cubicBezTo>
                  <a:pt x="4733564" y="570678"/>
                  <a:pt x="4735023" y="579626"/>
                  <a:pt x="4733272" y="584003"/>
                </a:cubicBezTo>
                <a:cubicBezTo>
                  <a:pt x="4731521" y="588283"/>
                  <a:pt x="4734731" y="598495"/>
                  <a:pt x="4733856" y="603943"/>
                </a:cubicBezTo>
                <a:cubicBezTo>
                  <a:pt x="4732981" y="609389"/>
                  <a:pt x="4745722" y="618046"/>
                  <a:pt x="4749223" y="620672"/>
                </a:cubicBezTo>
                <a:cubicBezTo>
                  <a:pt x="4752725" y="623201"/>
                  <a:pt x="4752433" y="626702"/>
                  <a:pt x="4748640" y="627870"/>
                </a:cubicBezTo>
                <a:cubicBezTo>
                  <a:pt x="4744847" y="629037"/>
                  <a:pt x="4741053" y="637693"/>
                  <a:pt x="4743387" y="640904"/>
                </a:cubicBezTo>
                <a:cubicBezTo>
                  <a:pt x="4745625" y="644113"/>
                  <a:pt x="4743679" y="650144"/>
                  <a:pt x="4739887" y="650144"/>
                </a:cubicBezTo>
                <a:cubicBezTo>
                  <a:pt x="4736190" y="650144"/>
                  <a:pt x="4734439" y="656174"/>
                  <a:pt x="4730354" y="656466"/>
                </a:cubicBezTo>
                <a:cubicBezTo>
                  <a:pt x="4726366" y="656758"/>
                  <a:pt x="4728993" y="660843"/>
                  <a:pt x="4725199" y="662885"/>
                </a:cubicBezTo>
                <a:cubicBezTo>
                  <a:pt x="4721503" y="664929"/>
                  <a:pt x="4723739" y="671348"/>
                  <a:pt x="4719168" y="673293"/>
                </a:cubicBezTo>
                <a:cubicBezTo>
                  <a:pt x="4715180" y="675044"/>
                  <a:pt x="4708470" y="677281"/>
                  <a:pt x="4710512" y="680491"/>
                </a:cubicBezTo>
                <a:cubicBezTo>
                  <a:pt x="4712457" y="683700"/>
                  <a:pt x="4712166" y="685743"/>
                  <a:pt x="4705843" y="685160"/>
                </a:cubicBezTo>
                <a:cubicBezTo>
                  <a:pt x="4699520" y="684575"/>
                  <a:pt x="4704093" y="689536"/>
                  <a:pt x="4695727" y="688952"/>
                </a:cubicBezTo>
                <a:cubicBezTo>
                  <a:pt x="4687362" y="688369"/>
                  <a:pt x="4690183" y="681075"/>
                  <a:pt x="4684445" y="684284"/>
                </a:cubicBezTo>
                <a:cubicBezTo>
                  <a:pt x="4678609" y="687494"/>
                  <a:pt x="4673745" y="689244"/>
                  <a:pt x="4673161" y="685452"/>
                </a:cubicBezTo>
                <a:cubicBezTo>
                  <a:pt x="4672578" y="681658"/>
                  <a:pt x="4664797" y="677670"/>
                  <a:pt x="4662755" y="682825"/>
                </a:cubicBezTo>
                <a:cubicBezTo>
                  <a:pt x="4660711" y="687980"/>
                  <a:pt x="4665380" y="693816"/>
                  <a:pt x="4672286" y="691190"/>
                </a:cubicBezTo>
                <a:cubicBezTo>
                  <a:pt x="4679289" y="688661"/>
                  <a:pt x="4679289" y="695859"/>
                  <a:pt x="4687947" y="696150"/>
                </a:cubicBezTo>
                <a:cubicBezTo>
                  <a:pt x="4696603" y="696442"/>
                  <a:pt x="4704481" y="690898"/>
                  <a:pt x="4710512" y="694400"/>
                </a:cubicBezTo>
                <a:cubicBezTo>
                  <a:pt x="4716543" y="697902"/>
                  <a:pt x="4728408" y="701889"/>
                  <a:pt x="4728117" y="694400"/>
                </a:cubicBezTo>
                <a:cubicBezTo>
                  <a:pt x="4727825" y="686813"/>
                  <a:pt x="4737357" y="683311"/>
                  <a:pt x="4746014" y="678740"/>
                </a:cubicBezTo>
                <a:cubicBezTo>
                  <a:pt x="4754768" y="674071"/>
                  <a:pt x="4761381" y="671542"/>
                  <a:pt x="4760798" y="665706"/>
                </a:cubicBezTo>
                <a:cubicBezTo>
                  <a:pt x="4760312" y="659870"/>
                  <a:pt x="4780252" y="649754"/>
                  <a:pt x="4777042" y="642556"/>
                </a:cubicBezTo>
                <a:cubicBezTo>
                  <a:pt x="4773831" y="635360"/>
                  <a:pt x="4767120" y="620672"/>
                  <a:pt x="4772956" y="615420"/>
                </a:cubicBezTo>
                <a:cubicBezTo>
                  <a:pt x="4778695" y="610264"/>
                  <a:pt x="4797759" y="608514"/>
                  <a:pt x="4803012" y="607347"/>
                </a:cubicBezTo>
                <a:cubicBezTo>
                  <a:pt x="4808264" y="606179"/>
                  <a:pt x="4812836" y="611626"/>
                  <a:pt x="4815461" y="615420"/>
                </a:cubicBezTo>
                <a:cubicBezTo>
                  <a:pt x="4818088" y="619214"/>
                  <a:pt x="4825869" y="622326"/>
                  <a:pt x="4825286" y="627870"/>
                </a:cubicBezTo>
                <a:cubicBezTo>
                  <a:pt x="4824799" y="633414"/>
                  <a:pt x="4818380" y="640320"/>
                  <a:pt x="4820423" y="642071"/>
                </a:cubicBezTo>
                <a:cubicBezTo>
                  <a:pt x="4822465" y="643821"/>
                  <a:pt x="4823048" y="652187"/>
                  <a:pt x="4829371" y="654521"/>
                </a:cubicBezTo>
                <a:cubicBezTo>
                  <a:pt x="4835693" y="656854"/>
                  <a:pt x="4852228" y="658898"/>
                  <a:pt x="4851353" y="656271"/>
                </a:cubicBezTo>
                <a:cubicBezTo>
                  <a:pt x="4850477" y="653743"/>
                  <a:pt x="4828496" y="649949"/>
                  <a:pt x="4828787" y="641293"/>
                </a:cubicBezTo>
                <a:cubicBezTo>
                  <a:pt x="4829079" y="632635"/>
                  <a:pt x="4841529" y="632635"/>
                  <a:pt x="4837736" y="626800"/>
                </a:cubicBezTo>
                <a:cubicBezTo>
                  <a:pt x="4834040" y="621062"/>
                  <a:pt x="4837736" y="615322"/>
                  <a:pt x="4830538" y="611821"/>
                </a:cubicBezTo>
                <a:cubicBezTo>
                  <a:pt x="4823340" y="608320"/>
                  <a:pt x="4803692" y="597037"/>
                  <a:pt x="4792993" y="599079"/>
                </a:cubicBezTo>
                <a:cubicBezTo>
                  <a:pt x="4782294" y="601122"/>
                  <a:pt x="4774804" y="606082"/>
                  <a:pt x="4770135" y="604039"/>
                </a:cubicBezTo>
                <a:cubicBezTo>
                  <a:pt x="4765467" y="601997"/>
                  <a:pt x="4758269" y="606374"/>
                  <a:pt x="4755060" y="601414"/>
                </a:cubicBezTo>
                <a:cubicBezTo>
                  <a:pt x="4751850" y="596550"/>
                  <a:pt x="4756810" y="591881"/>
                  <a:pt x="4754185" y="581766"/>
                </a:cubicBezTo>
                <a:cubicBezTo>
                  <a:pt x="4751558" y="571650"/>
                  <a:pt x="4768093" y="554239"/>
                  <a:pt x="4765759" y="548793"/>
                </a:cubicBezTo>
                <a:cubicBezTo>
                  <a:pt x="4763424" y="543345"/>
                  <a:pt x="4747570" y="525449"/>
                  <a:pt x="4743485" y="521947"/>
                </a:cubicBezTo>
                <a:cubicBezTo>
                  <a:pt x="4739400" y="518445"/>
                  <a:pt x="4751266" y="514749"/>
                  <a:pt x="4751266" y="509789"/>
                </a:cubicBezTo>
                <a:cubicBezTo>
                  <a:pt x="4751266" y="504828"/>
                  <a:pt x="4768871" y="504828"/>
                  <a:pt x="4774708" y="497630"/>
                </a:cubicBezTo>
                <a:cubicBezTo>
                  <a:pt x="4780543" y="490432"/>
                  <a:pt x="4781419" y="479442"/>
                  <a:pt x="4779668" y="477107"/>
                </a:cubicBezTo>
                <a:cubicBezTo>
                  <a:pt x="4777917" y="474871"/>
                  <a:pt x="4777333" y="466992"/>
                  <a:pt x="4784823" y="469326"/>
                </a:cubicBezTo>
                <a:cubicBezTo>
                  <a:pt x="4792312" y="471661"/>
                  <a:pt x="4798440" y="485569"/>
                  <a:pt x="4793188" y="493642"/>
                </a:cubicBezTo>
                <a:cubicBezTo>
                  <a:pt x="4787935" y="501716"/>
                  <a:pt x="4784433" y="509497"/>
                  <a:pt x="4788519" y="512999"/>
                </a:cubicBezTo>
                <a:cubicBezTo>
                  <a:pt x="4792604" y="516500"/>
                  <a:pt x="4785309" y="521072"/>
                  <a:pt x="4789686" y="525740"/>
                </a:cubicBezTo>
                <a:cubicBezTo>
                  <a:pt x="4794063" y="530409"/>
                  <a:pt x="4815169" y="524573"/>
                  <a:pt x="4822951" y="528659"/>
                </a:cubicBezTo>
                <a:cubicBezTo>
                  <a:pt x="4830732" y="532743"/>
                  <a:pt x="4840557" y="540524"/>
                  <a:pt x="4845517" y="540233"/>
                </a:cubicBezTo>
                <a:cubicBezTo>
                  <a:pt x="4850477" y="539941"/>
                  <a:pt x="4855632" y="537024"/>
                  <a:pt x="4848434" y="534397"/>
                </a:cubicBezTo>
                <a:cubicBezTo>
                  <a:pt x="4841237" y="531771"/>
                  <a:pt x="4846392" y="526907"/>
                  <a:pt x="4830830" y="524573"/>
                </a:cubicBezTo>
                <a:cubicBezTo>
                  <a:pt x="4815267" y="522239"/>
                  <a:pt x="4802234" y="509011"/>
                  <a:pt x="4804860" y="504342"/>
                </a:cubicBezTo>
                <a:cubicBezTo>
                  <a:pt x="4807486" y="499673"/>
                  <a:pt x="4817017" y="493934"/>
                  <a:pt x="4825967" y="499965"/>
                </a:cubicBezTo>
                <a:cubicBezTo>
                  <a:pt x="4835013" y="505995"/>
                  <a:pt x="4850867" y="500840"/>
                  <a:pt x="4842209" y="497047"/>
                </a:cubicBezTo>
                <a:cubicBezTo>
                  <a:pt x="4833553" y="493351"/>
                  <a:pt x="4827717" y="494226"/>
                  <a:pt x="4831511" y="490725"/>
                </a:cubicBezTo>
                <a:cubicBezTo>
                  <a:pt x="4835304" y="487223"/>
                  <a:pt x="4830635" y="487807"/>
                  <a:pt x="4823438" y="487807"/>
                </a:cubicBezTo>
                <a:cubicBezTo>
                  <a:pt x="4816240" y="487807"/>
                  <a:pt x="4825188" y="478275"/>
                  <a:pt x="4835888" y="477982"/>
                </a:cubicBezTo>
                <a:cubicBezTo>
                  <a:pt x="4846586" y="477691"/>
                  <a:pt x="4841723" y="485765"/>
                  <a:pt x="4850088" y="485180"/>
                </a:cubicBezTo>
                <a:cubicBezTo>
                  <a:pt x="4858453" y="484597"/>
                  <a:pt x="4883937" y="488098"/>
                  <a:pt x="4894928" y="496755"/>
                </a:cubicBezTo>
                <a:cubicBezTo>
                  <a:pt x="4905919" y="505411"/>
                  <a:pt x="4922746" y="514361"/>
                  <a:pt x="4928193" y="507455"/>
                </a:cubicBezTo>
                <a:cubicBezTo>
                  <a:pt x="4933640" y="500549"/>
                  <a:pt x="4926151" y="489265"/>
                  <a:pt x="4916910" y="488390"/>
                </a:cubicBezTo>
                <a:cubicBezTo>
                  <a:pt x="4907572" y="487515"/>
                  <a:pt x="4890259" y="478567"/>
                  <a:pt x="4890259" y="474190"/>
                </a:cubicBezTo>
                <a:cubicBezTo>
                  <a:pt x="4890259" y="469813"/>
                  <a:pt x="4896582" y="466894"/>
                  <a:pt x="4889967" y="460280"/>
                </a:cubicBezTo>
                <a:cubicBezTo>
                  <a:pt x="4883255" y="453667"/>
                  <a:pt x="4889384" y="443550"/>
                  <a:pt x="4896582" y="440925"/>
                </a:cubicBezTo>
                <a:cubicBezTo>
                  <a:pt x="4903780" y="438298"/>
                  <a:pt x="4932959" y="437131"/>
                  <a:pt x="4947160" y="436548"/>
                </a:cubicBezTo>
                <a:cubicBezTo>
                  <a:pt x="4961264" y="435964"/>
                  <a:pt x="4972254" y="431587"/>
                  <a:pt x="4976048" y="435088"/>
                </a:cubicBezTo>
                <a:cubicBezTo>
                  <a:pt x="4979841" y="438492"/>
                  <a:pt x="4982079" y="435673"/>
                  <a:pt x="4985287" y="431879"/>
                </a:cubicBezTo>
                <a:cubicBezTo>
                  <a:pt x="4988498" y="428085"/>
                  <a:pt x="5003769" y="429252"/>
                  <a:pt x="5003769" y="432754"/>
                </a:cubicBezTo>
                <a:cubicBezTo>
                  <a:pt x="5003769" y="436158"/>
                  <a:pt x="5009896" y="434796"/>
                  <a:pt x="5009313" y="431004"/>
                </a:cubicBezTo>
                <a:cubicBezTo>
                  <a:pt x="5008729" y="427600"/>
                  <a:pt x="5014370" y="426335"/>
                  <a:pt x="5011355" y="422736"/>
                </a:cubicBezTo>
                <a:cubicBezTo>
                  <a:pt x="5011064" y="422444"/>
                  <a:pt x="5010772" y="422055"/>
                  <a:pt x="5010383" y="421763"/>
                </a:cubicBezTo>
                <a:cubicBezTo>
                  <a:pt x="5005422" y="417483"/>
                  <a:pt x="5009507" y="415441"/>
                  <a:pt x="5003963" y="414857"/>
                </a:cubicBezTo>
                <a:cubicBezTo>
                  <a:pt x="4998517" y="414273"/>
                  <a:pt x="4993847" y="412815"/>
                  <a:pt x="4996474" y="409604"/>
                </a:cubicBezTo>
                <a:cubicBezTo>
                  <a:pt x="4999100" y="406395"/>
                  <a:pt x="5011842" y="412523"/>
                  <a:pt x="5011258" y="408729"/>
                </a:cubicBezTo>
                <a:cubicBezTo>
                  <a:pt x="5010675" y="405033"/>
                  <a:pt x="5007854" y="401531"/>
                  <a:pt x="5002602" y="402115"/>
                </a:cubicBezTo>
                <a:cubicBezTo>
                  <a:pt x="4997446" y="402698"/>
                  <a:pt x="4988984" y="399002"/>
                  <a:pt x="4991902" y="396085"/>
                </a:cubicBezTo>
                <a:cubicBezTo>
                  <a:pt x="4994723" y="393167"/>
                  <a:pt x="5006006" y="400170"/>
                  <a:pt x="5008633" y="396960"/>
                </a:cubicBezTo>
                <a:cubicBezTo>
                  <a:pt x="5011161" y="393848"/>
                  <a:pt x="5008633" y="389471"/>
                  <a:pt x="5003379" y="390054"/>
                </a:cubicBezTo>
                <a:cubicBezTo>
                  <a:pt x="4998127" y="390638"/>
                  <a:pt x="5007368" y="383927"/>
                  <a:pt x="5010577" y="385094"/>
                </a:cubicBezTo>
                <a:cubicBezTo>
                  <a:pt x="5013787" y="386261"/>
                  <a:pt x="5018650" y="381008"/>
                  <a:pt x="5013495" y="380425"/>
                </a:cubicBezTo>
                <a:cubicBezTo>
                  <a:pt x="5008243" y="379841"/>
                  <a:pt x="5017775" y="373714"/>
                  <a:pt x="5021277" y="377799"/>
                </a:cubicBezTo>
                <a:cubicBezTo>
                  <a:pt x="5024778" y="381787"/>
                  <a:pt x="5032852" y="381008"/>
                  <a:pt x="5036352" y="375756"/>
                </a:cubicBezTo>
                <a:cubicBezTo>
                  <a:pt x="5039854" y="370601"/>
                  <a:pt x="5044425" y="370310"/>
                  <a:pt x="5054833" y="368267"/>
                </a:cubicBezTo>
                <a:cubicBezTo>
                  <a:pt x="5065240" y="366224"/>
                  <a:pt x="5059988" y="359902"/>
                  <a:pt x="5073022" y="359610"/>
                </a:cubicBezTo>
                <a:cubicBezTo>
                  <a:pt x="5086056" y="359318"/>
                  <a:pt x="5096755" y="359318"/>
                  <a:pt x="5097630" y="356108"/>
                </a:cubicBezTo>
                <a:cubicBezTo>
                  <a:pt x="5098505" y="352899"/>
                  <a:pt x="5130312" y="353191"/>
                  <a:pt x="5130020" y="351148"/>
                </a:cubicBezTo>
                <a:cubicBezTo>
                  <a:pt x="5129728" y="349106"/>
                  <a:pt x="5115819" y="347743"/>
                  <a:pt x="5118153" y="343075"/>
                </a:cubicBezTo>
                <a:cubicBezTo>
                  <a:pt x="5120488" y="338406"/>
                  <a:pt x="5130895" y="343950"/>
                  <a:pt x="5136926" y="341324"/>
                </a:cubicBezTo>
                <a:cubicBezTo>
                  <a:pt x="5143053" y="338795"/>
                  <a:pt x="5146457" y="336753"/>
                  <a:pt x="5149668" y="335002"/>
                </a:cubicBezTo>
                <a:cubicBezTo>
                  <a:pt x="5152878" y="333251"/>
                  <a:pt x="5161242" y="342199"/>
                  <a:pt x="5162701" y="337045"/>
                </a:cubicBezTo>
                <a:cubicBezTo>
                  <a:pt x="5164160" y="331793"/>
                  <a:pt x="5177972" y="328874"/>
                  <a:pt x="5181182" y="332084"/>
                </a:cubicBezTo>
                <a:cubicBezTo>
                  <a:pt x="5184391" y="335293"/>
                  <a:pt x="5171357" y="341616"/>
                  <a:pt x="5175735" y="343075"/>
                </a:cubicBezTo>
                <a:cubicBezTo>
                  <a:pt x="5180112" y="344533"/>
                  <a:pt x="5185851" y="341033"/>
                  <a:pt x="5188476" y="342199"/>
                </a:cubicBezTo>
                <a:cubicBezTo>
                  <a:pt x="5191103" y="343366"/>
                  <a:pt x="5199176" y="344533"/>
                  <a:pt x="5201218" y="339573"/>
                </a:cubicBezTo>
                <a:cubicBezTo>
                  <a:pt x="5203164" y="334612"/>
                  <a:pt x="5213572" y="333154"/>
                  <a:pt x="5218240" y="335780"/>
                </a:cubicBezTo>
                <a:cubicBezTo>
                  <a:pt x="5222909" y="338406"/>
                  <a:pt x="5232149" y="341324"/>
                  <a:pt x="5233025" y="338698"/>
                </a:cubicBezTo>
                <a:cubicBezTo>
                  <a:pt x="5233899" y="336072"/>
                  <a:pt x="5220574" y="333835"/>
                  <a:pt x="5220283" y="328874"/>
                </a:cubicBezTo>
                <a:cubicBezTo>
                  <a:pt x="5219991" y="323914"/>
                  <a:pt x="5243433" y="323622"/>
                  <a:pt x="5250046" y="324789"/>
                </a:cubicBezTo>
                <a:cubicBezTo>
                  <a:pt x="5256660" y="325956"/>
                  <a:pt x="5261912" y="325081"/>
                  <a:pt x="5261037" y="321287"/>
                </a:cubicBezTo>
                <a:cubicBezTo>
                  <a:pt x="5260162" y="317591"/>
                  <a:pt x="5262982" y="314089"/>
                  <a:pt x="5257244" y="312922"/>
                </a:cubicBezTo>
                <a:cubicBezTo>
                  <a:pt x="5251505" y="311755"/>
                  <a:pt x="5263664" y="299111"/>
                  <a:pt x="5270569" y="295901"/>
                </a:cubicBezTo>
                <a:cubicBezTo>
                  <a:pt x="5277475" y="292691"/>
                  <a:pt x="5278642" y="282284"/>
                  <a:pt x="5292260" y="279657"/>
                </a:cubicBezTo>
                <a:cubicBezTo>
                  <a:pt x="5305877" y="277128"/>
                  <a:pt x="5312296" y="273918"/>
                  <a:pt x="5318035" y="274211"/>
                </a:cubicBezTo>
                <a:close/>
                <a:moveTo>
                  <a:pt x="1458387" y="268497"/>
                </a:moveTo>
                <a:cubicBezTo>
                  <a:pt x="1464638" y="268363"/>
                  <a:pt x="1469075" y="268837"/>
                  <a:pt x="1469513" y="270126"/>
                </a:cubicBezTo>
                <a:cubicBezTo>
                  <a:pt x="1471167" y="275280"/>
                  <a:pt x="1429537" y="293567"/>
                  <a:pt x="1412223" y="280534"/>
                </a:cubicBezTo>
                <a:cubicBezTo>
                  <a:pt x="1404563" y="274770"/>
                  <a:pt x="1439634" y="268898"/>
                  <a:pt x="1458387" y="268497"/>
                </a:cubicBezTo>
                <a:close/>
                <a:moveTo>
                  <a:pt x="1226827" y="267948"/>
                </a:moveTo>
                <a:cubicBezTo>
                  <a:pt x="1236980" y="270679"/>
                  <a:pt x="1255163" y="287950"/>
                  <a:pt x="1249984" y="294442"/>
                </a:cubicBezTo>
                <a:cubicBezTo>
                  <a:pt x="1242689" y="303586"/>
                  <a:pt x="1218761" y="284034"/>
                  <a:pt x="1220512" y="271001"/>
                </a:cubicBezTo>
                <a:cubicBezTo>
                  <a:pt x="1220950" y="267743"/>
                  <a:pt x="1223443" y="267038"/>
                  <a:pt x="1226827" y="267948"/>
                </a:cubicBezTo>
                <a:close/>
                <a:moveTo>
                  <a:pt x="1057288" y="261445"/>
                </a:moveTo>
                <a:cubicBezTo>
                  <a:pt x="1064668" y="261883"/>
                  <a:pt x="1071841" y="264047"/>
                  <a:pt x="1069653" y="269250"/>
                </a:cubicBezTo>
                <a:cubicBezTo>
                  <a:pt x="1065276" y="279657"/>
                  <a:pt x="1049713" y="271876"/>
                  <a:pt x="1043683" y="263998"/>
                </a:cubicBezTo>
                <a:cubicBezTo>
                  <a:pt x="1042321" y="262296"/>
                  <a:pt x="1049908" y="261007"/>
                  <a:pt x="1057288" y="261445"/>
                </a:cubicBezTo>
                <a:close/>
                <a:moveTo>
                  <a:pt x="1129471" y="257092"/>
                </a:moveTo>
                <a:cubicBezTo>
                  <a:pt x="1147660" y="254465"/>
                  <a:pt x="1152912" y="263123"/>
                  <a:pt x="1141629" y="264873"/>
                </a:cubicBezTo>
                <a:cubicBezTo>
                  <a:pt x="1130347" y="266624"/>
                  <a:pt x="1124316" y="272752"/>
                  <a:pt x="1133751" y="272655"/>
                </a:cubicBezTo>
                <a:cubicBezTo>
                  <a:pt x="1143283" y="272655"/>
                  <a:pt x="1125970" y="291719"/>
                  <a:pt x="1106031" y="289968"/>
                </a:cubicBezTo>
                <a:cubicBezTo>
                  <a:pt x="1086091" y="288217"/>
                  <a:pt x="1080060" y="283063"/>
                  <a:pt x="1080060" y="272655"/>
                </a:cubicBezTo>
                <a:cubicBezTo>
                  <a:pt x="1080060" y="259621"/>
                  <a:pt x="1111283" y="259719"/>
                  <a:pt x="1129471" y="257092"/>
                </a:cubicBezTo>
                <a:close/>
                <a:moveTo>
                  <a:pt x="1137532" y="229079"/>
                </a:moveTo>
                <a:cubicBezTo>
                  <a:pt x="1147077" y="230587"/>
                  <a:pt x="1155538" y="234478"/>
                  <a:pt x="1155538" y="241432"/>
                </a:cubicBezTo>
                <a:cubicBezTo>
                  <a:pt x="1155538" y="255342"/>
                  <a:pt x="1128596" y="251061"/>
                  <a:pt x="1122565" y="245809"/>
                </a:cubicBezTo>
                <a:cubicBezTo>
                  <a:pt x="1116437" y="240654"/>
                  <a:pt x="1107781" y="251937"/>
                  <a:pt x="1099124" y="248436"/>
                </a:cubicBezTo>
                <a:cubicBezTo>
                  <a:pt x="1090468" y="244934"/>
                  <a:pt x="1082589" y="252034"/>
                  <a:pt x="1075781" y="246588"/>
                </a:cubicBezTo>
                <a:cubicBezTo>
                  <a:pt x="1064497" y="237931"/>
                  <a:pt x="1104377" y="236180"/>
                  <a:pt x="1113033" y="231025"/>
                </a:cubicBezTo>
                <a:cubicBezTo>
                  <a:pt x="1117362" y="228447"/>
                  <a:pt x="1127988" y="227572"/>
                  <a:pt x="1137532" y="229079"/>
                </a:cubicBezTo>
                <a:close/>
                <a:moveTo>
                  <a:pt x="1382391" y="223365"/>
                </a:moveTo>
                <a:cubicBezTo>
                  <a:pt x="1394168" y="226757"/>
                  <a:pt x="1413536" y="239778"/>
                  <a:pt x="1414850" y="237152"/>
                </a:cubicBezTo>
                <a:cubicBezTo>
                  <a:pt x="1416600" y="233651"/>
                  <a:pt x="1443446" y="234527"/>
                  <a:pt x="1435665" y="244934"/>
                </a:cubicBezTo>
                <a:cubicBezTo>
                  <a:pt x="1427883" y="255342"/>
                  <a:pt x="1445196" y="255342"/>
                  <a:pt x="1433913" y="259719"/>
                </a:cubicBezTo>
                <a:cubicBezTo>
                  <a:pt x="1422631" y="263998"/>
                  <a:pt x="1412223" y="265749"/>
                  <a:pt x="1399190" y="265749"/>
                </a:cubicBezTo>
                <a:cubicBezTo>
                  <a:pt x="1386156" y="265749"/>
                  <a:pt x="1368843" y="231998"/>
                  <a:pt x="1374095" y="224119"/>
                </a:cubicBezTo>
                <a:cubicBezTo>
                  <a:pt x="1375384" y="222174"/>
                  <a:pt x="1378466" y="222235"/>
                  <a:pt x="1382391" y="223365"/>
                </a:cubicBezTo>
                <a:close/>
                <a:moveTo>
                  <a:pt x="3514627" y="221007"/>
                </a:moveTo>
                <a:cubicBezTo>
                  <a:pt x="3522505" y="218867"/>
                  <a:pt x="3522019" y="224995"/>
                  <a:pt x="3527660" y="231025"/>
                </a:cubicBezTo>
                <a:cubicBezTo>
                  <a:pt x="3533302" y="237153"/>
                  <a:pt x="3542834" y="247755"/>
                  <a:pt x="3540694" y="247949"/>
                </a:cubicBezTo>
                <a:cubicBezTo>
                  <a:pt x="3535928" y="248436"/>
                  <a:pt x="3532037" y="239682"/>
                  <a:pt x="3526785" y="238417"/>
                </a:cubicBezTo>
                <a:cubicBezTo>
                  <a:pt x="3521629" y="237153"/>
                  <a:pt x="3506846" y="223244"/>
                  <a:pt x="3514627" y="221007"/>
                </a:cubicBezTo>
                <a:close/>
                <a:moveTo>
                  <a:pt x="5298011" y="199462"/>
                </a:moveTo>
                <a:cubicBezTo>
                  <a:pt x="5302205" y="202137"/>
                  <a:pt x="5304952" y="207049"/>
                  <a:pt x="5299456" y="212544"/>
                </a:cubicBezTo>
                <a:cubicBezTo>
                  <a:pt x="5288467" y="223534"/>
                  <a:pt x="5293037" y="229857"/>
                  <a:pt x="5297123" y="222951"/>
                </a:cubicBezTo>
                <a:cubicBezTo>
                  <a:pt x="5301111" y="216046"/>
                  <a:pt x="5317938" y="209140"/>
                  <a:pt x="5325427" y="217213"/>
                </a:cubicBezTo>
                <a:cubicBezTo>
                  <a:pt x="5333014" y="225286"/>
                  <a:pt x="5352661" y="224702"/>
                  <a:pt x="5350911" y="233942"/>
                </a:cubicBezTo>
                <a:cubicBezTo>
                  <a:pt x="5349161" y="243182"/>
                  <a:pt x="5300527" y="257092"/>
                  <a:pt x="5283214" y="256509"/>
                </a:cubicBezTo>
                <a:cubicBezTo>
                  <a:pt x="5265900" y="256022"/>
                  <a:pt x="5239833" y="266430"/>
                  <a:pt x="5231760" y="261761"/>
                </a:cubicBezTo>
                <a:cubicBezTo>
                  <a:pt x="5223201" y="256897"/>
                  <a:pt x="5245085" y="248435"/>
                  <a:pt x="5245669" y="233942"/>
                </a:cubicBezTo>
                <a:cubicBezTo>
                  <a:pt x="5246252" y="219450"/>
                  <a:pt x="5260745" y="229274"/>
                  <a:pt x="5260162" y="222951"/>
                </a:cubicBezTo>
                <a:cubicBezTo>
                  <a:pt x="5259578" y="216532"/>
                  <a:pt x="5267068" y="213613"/>
                  <a:pt x="5267068" y="207292"/>
                </a:cubicBezTo>
                <a:cubicBezTo>
                  <a:pt x="5267068" y="200969"/>
                  <a:pt x="5287299" y="206708"/>
                  <a:pt x="5287883" y="199802"/>
                </a:cubicBezTo>
                <a:cubicBezTo>
                  <a:pt x="5288175" y="196349"/>
                  <a:pt x="5293816" y="196787"/>
                  <a:pt x="5298011" y="199462"/>
                </a:cubicBezTo>
                <a:close/>
                <a:moveTo>
                  <a:pt x="1244592" y="198558"/>
                </a:moveTo>
                <a:cubicBezTo>
                  <a:pt x="1262045" y="197486"/>
                  <a:pt x="1287431" y="200094"/>
                  <a:pt x="1287431" y="208556"/>
                </a:cubicBezTo>
                <a:cubicBezTo>
                  <a:pt x="1287431" y="219839"/>
                  <a:pt x="1292684" y="213809"/>
                  <a:pt x="1300464" y="210307"/>
                </a:cubicBezTo>
                <a:cubicBezTo>
                  <a:pt x="1308247" y="206903"/>
                  <a:pt x="1311747" y="224217"/>
                  <a:pt x="1321279" y="224217"/>
                </a:cubicBezTo>
                <a:cubicBezTo>
                  <a:pt x="1330812" y="224217"/>
                  <a:pt x="1349098" y="229469"/>
                  <a:pt x="1344721" y="238125"/>
                </a:cubicBezTo>
                <a:cubicBezTo>
                  <a:pt x="1340344" y="246782"/>
                  <a:pt x="1362034" y="248532"/>
                  <a:pt x="1352502" y="259815"/>
                </a:cubicBezTo>
                <a:cubicBezTo>
                  <a:pt x="1342873" y="271098"/>
                  <a:pt x="1329937" y="266721"/>
                  <a:pt x="1316028" y="255438"/>
                </a:cubicBezTo>
                <a:cubicBezTo>
                  <a:pt x="1302118" y="244156"/>
                  <a:pt x="1284805" y="239876"/>
                  <a:pt x="1263990" y="245907"/>
                </a:cubicBezTo>
                <a:cubicBezTo>
                  <a:pt x="1243174" y="252034"/>
                  <a:pt x="1239674" y="241627"/>
                  <a:pt x="1238798" y="239000"/>
                </a:cubicBezTo>
                <a:cubicBezTo>
                  <a:pt x="1236561" y="232192"/>
                  <a:pt x="1266519" y="241530"/>
                  <a:pt x="1270020" y="233748"/>
                </a:cubicBezTo>
                <a:cubicBezTo>
                  <a:pt x="1273425" y="225967"/>
                  <a:pt x="1254361" y="214684"/>
                  <a:pt x="1243953" y="221590"/>
                </a:cubicBezTo>
                <a:cubicBezTo>
                  <a:pt x="1233545" y="228496"/>
                  <a:pt x="1219636" y="205055"/>
                  <a:pt x="1231017" y="200775"/>
                </a:cubicBezTo>
                <a:cubicBezTo>
                  <a:pt x="1233838" y="199681"/>
                  <a:pt x="1238774" y="198915"/>
                  <a:pt x="1244592" y="198558"/>
                </a:cubicBezTo>
                <a:close/>
                <a:moveTo>
                  <a:pt x="1337276" y="167416"/>
                </a:moveTo>
                <a:cubicBezTo>
                  <a:pt x="1344502" y="166385"/>
                  <a:pt x="1367335" y="172933"/>
                  <a:pt x="1362812" y="180738"/>
                </a:cubicBezTo>
                <a:cubicBezTo>
                  <a:pt x="1356685" y="191146"/>
                  <a:pt x="1342873" y="176458"/>
                  <a:pt x="1336843" y="171206"/>
                </a:cubicBezTo>
                <a:cubicBezTo>
                  <a:pt x="1334192" y="168945"/>
                  <a:pt x="1334867" y="167759"/>
                  <a:pt x="1337276" y="167416"/>
                </a:cubicBezTo>
                <a:close/>
                <a:moveTo>
                  <a:pt x="5186480" y="166833"/>
                </a:moveTo>
                <a:cubicBezTo>
                  <a:pt x="5191741" y="166537"/>
                  <a:pt x="5195577" y="166999"/>
                  <a:pt x="5196453" y="168579"/>
                </a:cubicBezTo>
                <a:cubicBezTo>
                  <a:pt x="5199954" y="174902"/>
                  <a:pt x="5210945" y="187644"/>
                  <a:pt x="5210945" y="177236"/>
                </a:cubicBezTo>
                <a:cubicBezTo>
                  <a:pt x="5210945" y="166829"/>
                  <a:pt x="5249073" y="176653"/>
                  <a:pt x="5239833" y="189978"/>
                </a:cubicBezTo>
                <a:cubicBezTo>
                  <a:pt x="5230593" y="203303"/>
                  <a:pt x="5226022" y="211377"/>
                  <a:pt x="5231177" y="211961"/>
                </a:cubicBezTo>
                <a:cubicBezTo>
                  <a:pt x="5236331" y="212544"/>
                  <a:pt x="5234678" y="226453"/>
                  <a:pt x="5217851" y="226453"/>
                </a:cubicBezTo>
                <a:cubicBezTo>
                  <a:pt x="5201024" y="226453"/>
                  <a:pt x="5172720" y="212544"/>
                  <a:pt x="5162312" y="214878"/>
                </a:cubicBezTo>
                <a:cubicBezTo>
                  <a:pt x="5151905" y="217213"/>
                  <a:pt x="5148986" y="202720"/>
                  <a:pt x="5143248" y="201553"/>
                </a:cubicBezTo>
                <a:cubicBezTo>
                  <a:pt x="5137412" y="200483"/>
                  <a:pt x="5133424" y="201650"/>
                  <a:pt x="5128755" y="197565"/>
                </a:cubicBezTo>
                <a:cubicBezTo>
                  <a:pt x="5123405" y="192994"/>
                  <a:pt x="5142080" y="186574"/>
                  <a:pt x="5142080" y="180252"/>
                </a:cubicBezTo>
                <a:cubicBezTo>
                  <a:pt x="5142080" y="175437"/>
                  <a:pt x="5170695" y="167723"/>
                  <a:pt x="5186480" y="166833"/>
                </a:cubicBezTo>
                <a:close/>
                <a:moveTo>
                  <a:pt x="3622884" y="166538"/>
                </a:moveTo>
                <a:cubicBezTo>
                  <a:pt x="3627261" y="167900"/>
                  <a:pt x="3631151" y="180933"/>
                  <a:pt x="3633291" y="175681"/>
                </a:cubicBezTo>
                <a:cubicBezTo>
                  <a:pt x="3635528" y="170428"/>
                  <a:pt x="3655857" y="177334"/>
                  <a:pt x="3653716" y="182586"/>
                </a:cubicBezTo>
                <a:cubicBezTo>
                  <a:pt x="3651576" y="187838"/>
                  <a:pt x="3644671" y="195620"/>
                  <a:pt x="3648561" y="196496"/>
                </a:cubicBezTo>
                <a:cubicBezTo>
                  <a:pt x="3652453" y="197371"/>
                  <a:pt x="3659358" y="185699"/>
                  <a:pt x="3664610" y="189590"/>
                </a:cubicBezTo>
                <a:cubicBezTo>
                  <a:pt x="3669766" y="193480"/>
                  <a:pt x="3667139" y="205152"/>
                  <a:pt x="3672392" y="204763"/>
                </a:cubicBezTo>
                <a:cubicBezTo>
                  <a:pt x="3677547" y="204374"/>
                  <a:pt x="3690581" y="203013"/>
                  <a:pt x="3690581" y="208265"/>
                </a:cubicBezTo>
                <a:cubicBezTo>
                  <a:pt x="3690581" y="213517"/>
                  <a:pt x="3695736" y="214392"/>
                  <a:pt x="3698362" y="210891"/>
                </a:cubicBezTo>
                <a:cubicBezTo>
                  <a:pt x="3700989" y="207390"/>
                  <a:pt x="3711882" y="211280"/>
                  <a:pt x="3708381" y="213030"/>
                </a:cubicBezTo>
                <a:cubicBezTo>
                  <a:pt x="3704976" y="214782"/>
                  <a:pt x="3722678" y="216921"/>
                  <a:pt x="3722289" y="221688"/>
                </a:cubicBezTo>
                <a:cubicBezTo>
                  <a:pt x="3721803" y="226453"/>
                  <a:pt x="3720150" y="233359"/>
                  <a:pt x="3726180" y="232970"/>
                </a:cubicBezTo>
                <a:cubicBezTo>
                  <a:pt x="3732308" y="232484"/>
                  <a:pt x="3743591" y="241141"/>
                  <a:pt x="3737074" y="243767"/>
                </a:cubicBezTo>
                <a:cubicBezTo>
                  <a:pt x="3730558" y="246393"/>
                  <a:pt x="3744466" y="250284"/>
                  <a:pt x="3752247" y="249408"/>
                </a:cubicBezTo>
                <a:cubicBezTo>
                  <a:pt x="3760126" y="248533"/>
                  <a:pt x="3761001" y="252424"/>
                  <a:pt x="3755749" y="257189"/>
                </a:cubicBezTo>
                <a:cubicBezTo>
                  <a:pt x="3750595" y="261955"/>
                  <a:pt x="3765768" y="263706"/>
                  <a:pt x="3771798" y="261080"/>
                </a:cubicBezTo>
                <a:cubicBezTo>
                  <a:pt x="3777926" y="258551"/>
                  <a:pt x="3785318" y="259816"/>
                  <a:pt x="3785707" y="264582"/>
                </a:cubicBezTo>
                <a:cubicBezTo>
                  <a:pt x="3786096" y="268959"/>
                  <a:pt x="3775689" y="267597"/>
                  <a:pt x="3768783" y="275864"/>
                </a:cubicBezTo>
                <a:cubicBezTo>
                  <a:pt x="3761877" y="284035"/>
                  <a:pt x="3748843" y="292302"/>
                  <a:pt x="3744077" y="287537"/>
                </a:cubicBezTo>
                <a:cubicBezTo>
                  <a:pt x="3739312" y="282770"/>
                  <a:pt x="3749719" y="271487"/>
                  <a:pt x="3733281" y="277518"/>
                </a:cubicBezTo>
                <a:cubicBezTo>
                  <a:pt x="3716745" y="283645"/>
                  <a:pt x="3706824" y="281895"/>
                  <a:pt x="3714606" y="273628"/>
                </a:cubicBezTo>
                <a:cubicBezTo>
                  <a:pt x="3722484" y="265360"/>
                  <a:pt x="3724235" y="256217"/>
                  <a:pt x="3718107" y="254953"/>
                </a:cubicBezTo>
                <a:cubicBezTo>
                  <a:pt x="3712076" y="253688"/>
                  <a:pt x="3718983" y="251062"/>
                  <a:pt x="3711201" y="248047"/>
                </a:cubicBezTo>
                <a:cubicBezTo>
                  <a:pt x="3703420" y="244934"/>
                  <a:pt x="3698655" y="234040"/>
                  <a:pt x="3708186" y="233262"/>
                </a:cubicBezTo>
                <a:cubicBezTo>
                  <a:pt x="3719080" y="232387"/>
                  <a:pt x="3714314" y="224119"/>
                  <a:pt x="3704295" y="228885"/>
                </a:cubicBezTo>
                <a:cubicBezTo>
                  <a:pt x="3694278" y="233651"/>
                  <a:pt x="3689122" y="228009"/>
                  <a:pt x="3680855" y="235791"/>
                </a:cubicBezTo>
                <a:cubicBezTo>
                  <a:pt x="3672684" y="243572"/>
                  <a:pt x="3670934" y="246199"/>
                  <a:pt x="3673949" y="252229"/>
                </a:cubicBezTo>
                <a:cubicBezTo>
                  <a:pt x="3676964" y="258357"/>
                  <a:pt x="3666556" y="252229"/>
                  <a:pt x="3664805" y="259622"/>
                </a:cubicBezTo>
                <a:cubicBezTo>
                  <a:pt x="3663055" y="266916"/>
                  <a:pt x="3670447" y="271293"/>
                  <a:pt x="3657413" y="276059"/>
                </a:cubicBezTo>
                <a:cubicBezTo>
                  <a:pt x="3644380" y="280825"/>
                  <a:pt x="3634263" y="303585"/>
                  <a:pt x="3634847" y="311172"/>
                </a:cubicBezTo>
                <a:cubicBezTo>
                  <a:pt x="3635236" y="317202"/>
                  <a:pt x="3624440" y="319439"/>
                  <a:pt x="3621813" y="315062"/>
                </a:cubicBezTo>
                <a:cubicBezTo>
                  <a:pt x="3619188" y="310783"/>
                  <a:pt x="3604014" y="307670"/>
                  <a:pt x="3605765" y="305531"/>
                </a:cubicBezTo>
                <a:cubicBezTo>
                  <a:pt x="3607515" y="303391"/>
                  <a:pt x="3620063" y="299889"/>
                  <a:pt x="3615297" y="298139"/>
                </a:cubicBezTo>
                <a:cubicBezTo>
                  <a:pt x="3610530" y="296485"/>
                  <a:pt x="3598372" y="300764"/>
                  <a:pt x="3596232" y="295999"/>
                </a:cubicBezTo>
                <a:cubicBezTo>
                  <a:pt x="3593996" y="291233"/>
                  <a:pt x="3575807" y="288218"/>
                  <a:pt x="3576682" y="280436"/>
                </a:cubicBezTo>
                <a:cubicBezTo>
                  <a:pt x="3577557" y="272655"/>
                  <a:pt x="3596136" y="280047"/>
                  <a:pt x="3595746" y="276545"/>
                </a:cubicBezTo>
                <a:cubicBezTo>
                  <a:pt x="3595357" y="273043"/>
                  <a:pt x="3599636" y="269153"/>
                  <a:pt x="3612670" y="269153"/>
                </a:cubicBezTo>
                <a:cubicBezTo>
                  <a:pt x="3625705" y="269153"/>
                  <a:pt x="3638251" y="266527"/>
                  <a:pt x="3630470" y="264776"/>
                </a:cubicBezTo>
                <a:cubicBezTo>
                  <a:pt x="3622689" y="263026"/>
                  <a:pt x="3602361" y="264387"/>
                  <a:pt x="3591467" y="266527"/>
                </a:cubicBezTo>
                <a:cubicBezTo>
                  <a:pt x="3580573" y="268764"/>
                  <a:pt x="3565886" y="268278"/>
                  <a:pt x="3573667" y="259622"/>
                </a:cubicBezTo>
                <a:cubicBezTo>
                  <a:pt x="3581448" y="250964"/>
                  <a:pt x="3598761" y="256995"/>
                  <a:pt x="3604403" y="249214"/>
                </a:cubicBezTo>
                <a:cubicBezTo>
                  <a:pt x="3610044" y="241432"/>
                  <a:pt x="3626093" y="245323"/>
                  <a:pt x="3627844" y="238417"/>
                </a:cubicBezTo>
                <a:cubicBezTo>
                  <a:pt x="3629595" y="231511"/>
                  <a:pt x="3627844" y="224509"/>
                  <a:pt x="3620063" y="231901"/>
                </a:cubicBezTo>
                <a:cubicBezTo>
                  <a:pt x="3612282" y="239293"/>
                  <a:pt x="3597984" y="239682"/>
                  <a:pt x="3603138" y="233651"/>
                </a:cubicBezTo>
                <a:cubicBezTo>
                  <a:pt x="3608294" y="227620"/>
                  <a:pt x="3607418" y="219840"/>
                  <a:pt x="3601388" y="221980"/>
                </a:cubicBezTo>
                <a:cubicBezTo>
                  <a:pt x="3595357" y="224119"/>
                  <a:pt x="3599248" y="231025"/>
                  <a:pt x="3591855" y="230636"/>
                </a:cubicBezTo>
                <a:cubicBezTo>
                  <a:pt x="3584463" y="230247"/>
                  <a:pt x="3586215" y="242308"/>
                  <a:pt x="3580573" y="245809"/>
                </a:cubicBezTo>
                <a:cubicBezTo>
                  <a:pt x="3574932" y="249311"/>
                  <a:pt x="3559369" y="250089"/>
                  <a:pt x="3552852" y="244059"/>
                </a:cubicBezTo>
                <a:cubicBezTo>
                  <a:pt x="3546335" y="237930"/>
                  <a:pt x="3530675" y="230636"/>
                  <a:pt x="3533302" y="222368"/>
                </a:cubicBezTo>
                <a:cubicBezTo>
                  <a:pt x="3535928" y="214101"/>
                  <a:pt x="3552852" y="205055"/>
                  <a:pt x="3544584" y="203304"/>
                </a:cubicBezTo>
                <a:cubicBezTo>
                  <a:pt x="3536414" y="201553"/>
                  <a:pt x="3531162" y="215949"/>
                  <a:pt x="3523964" y="205249"/>
                </a:cubicBezTo>
                <a:cubicBezTo>
                  <a:pt x="3517058" y="194355"/>
                  <a:pt x="3519587" y="183948"/>
                  <a:pt x="3523964" y="185699"/>
                </a:cubicBezTo>
                <a:cubicBezTo>
                  <a:pt x="3528341" y="187450"/>
                  <a:pt x="3533594" y="177529"/>
                  <a:pt x="3539624" y="178794"/>
                </a:cubicBezTo>
                <a:cubicBezTo>
                  <a:pt x="3545752" y="180057"/>
                  <a:pt x="3550031" y="184824"/>
                  <a:pt x="3553533" y="180057"/>
                </a:cubicBezTo>
                <a:cubicBezTo>
                  <a:pt x="3556938" y="175292"/>
                  <a:pt x="3564329" y="180933"/>
                  <a:pt x="3569971" y="177432"/>
                </a:cubicBezTo>
                <a:cubicBezTo>
                  <a:pt x="3575612" y="173930"/>
                  <a:pt x="3587771" y="178307"/>
                  <a:pt x="3581253" y="181322"/>
                </a:cubicBezTo>
                <a:cubicBezTo>
                  <a:pt x="3574736" y="184338"/>
                  <a:pt x="3560828" y="186963"/>
                  <a:pt x="3564719" y="187353"/>
                </a:cubicBezTo>
                <a:cubicBezTo>
                  <a:pt x="3568706" y="187742"/>
                  <a:pt x="3579503" y="193772"/>
                  <a:pt x="3579503" y="199024"/>
                </a:cubicBezTo>
                <a:cubicBezTo>
                  <a:pt x="3579503" y="204180"/>
                  <a:pt x="3586895" y="202040"/>
                  <a:pt x="3584755" y="195523"/>
                </a:cubicBezTo>
                <a:cubicBezTo>
                  <a:pt x="3582518" y="189103"/>
                  <a:pt x="3589911" y="186477"/>
                  <a:pt x="3592536" y="179961"/>
                </a:cubicBezTo>
                <a:cubicBezTo>
                  <a:pt x="3595163" y="173540"/>
                  <a:pt x="3605084" y="180836"/>
                  <a:pt x="3605959" y="189979"/>
                </a:cubicBezTo>
                <a:cubicBezTo>
                  <a:pt x="3606834" y="199122"/>
                  <a:pt x="3626774" y="218186"/>
                  <a:pt x="3627649" y="214684"/>
                </a:cubicBezTo>
                <a:cubicBezTo>
                  <a:pt x="3628524" y="211182"/>
                  <a:pt x="3622008" y="189590"/>
                  <a:pt x="3615491" y="185213"/>
                </a:cubicBezTo>
                <a:cubicBezTo>
                  <a:pt x="3608974" y="180836"/>
                  <a:pt x="3614226" y="176946"/>
                  <a:pt x="3618117" y="176069"/>
                </a:cubicBezTo>
                <a:cubicBezTo>
                  <a:pt x="3622008" y="175194"/>
                  <a:pt x="3618507" y="165273"/>
                  <a:pt x="3622884" y="166538"/>
                </a:cubicBezTo>
                <a:close/>
                <a:moveTo>
                  <a:pt x="4342543" y="156701"/>
                </a:moveTo>
                <a:cubicBezTo>
                  <a:pt x="4349339" y="155060"/>
                  <a:pt x="4356853" y="154816"/>
                  <a:pt x="4356853" y="159437"/>
                </a:cubicBezTo>
                <a:cubicBezTo>
                  <a:pt x="4356853" y="168677"/>
                  <a:pt x="4337788" y="164008"/>
                  <a:pt x="4332536" y="162354"/>
                </a:cubicBezTo>
                <a:cubicBezTo>
                  <a:pt x="4329667" y="161382"/>
                  <a:pt x="4335746" y="158342"/>
                  <a:pt x="4342543" y="156701"/>
                </a:cubicBezTo>
                <a:close/>
                <a:moveTo>
                  <a:pt x="4436912" y="149757"/>
                </a:moveTo>
                <a:cubicBezTo>
                  <a:pt x="4447772" y="148951"/>
                  <a:pt x="4470751" y="151850"/>
                  <a:pt x="4469000" y="157102"/>
                </a:cubicBezTo>
                <a:cubicBezTo>
                  <a:pt x="4466666" y="164008"/>
                  <a:pt x="4453437" y="158269"/>
                  <a:pt x="4448185" y="165175"/>
                </a:cubicBezTo>
                <a:cubicBezTo>
                  <a:pt x="4442933" y="172179"/>
                  <a:pt x="4412295" y="174513"/>
                  <a:pt x="4405388" y="168677"/>
                </a:cubicBezTo>
                <a:cubicBezTo>
                  <a:pt x="4399358" y="163619"/>
                  <a:pt x="4405388" y="157102"/>
                  <a:pt x="4416963" y="157102"/>
                </a:cubicBezTo>
                <a:cubicBezTo>
                  <a:pt x="4428537" y="157102"/>
                  <a:pt x="4433206" y="156421"/>
                  <a:pt x="4431456" y="151850"/>
                </a:cubicBezTo>
                <a:cubicBezTo>
                  <a:pt x="4431018" y="150707"/>
                  <a:pt x="4433292" y="150026"/>
                  <a:pt x="4436912" y="149757"/>
                </a:cubicBezTo>
                <a:close/>
                <a:moveTo>
                  <a:pt x="3690192" y="147085"/>
                </a:moveTo>
                <a:cubicBezTo>
                  <a:pt x="3693693" y="146696"/>
                  <a:pt x="3709743" y="151850"/>
                  <a:pt x="3711493" y="159242"/>
                </a:cubicBezTo>
                <a:cubicBezTo>
                  <a:pt x="3713245" y="166635"/>
                  <a:pt x="3726666" y="154088"/>
                  <a:pt x="3727542" y="160119"/>
                </a:cubicBezTo>
                <a:cubicBezTo>
                  <a:pt x="3728418" y="166148"/>
                  <a:pt x="3740576" y="170525"/>
                  <a:pt x="3743202" y="168775"/>
                </a:cubicBezTo>
                <a:cubicBezTo>
                  <a:pt x="3745828" y="167024"/>
                  <a:pt x="3734156" y="153602"/>
                  <a:pt x="3746703" y="149711"/>
                </a:cubicBezTo>
                <a:cubicBezTo>
                  <a:pt x="3759251" y="145820"/>
                  <a:pt x="3755360" y="159632"/>
                  <a:pt x="3757987" y="162258"/>
                </a:cubicBezTo>
                <a:cubicBezTo>
                  <a:pt x="3760516" y="164787"/>
                  <a:pt x="3765768" y="163036"/>
                  <a:pt x="3768783" y="157006"/>
                </a:cubicBezTo>
                <a:cubicBezTo>
                  <a:pt x="3771895" y="150878"/>
                  <a:pt x="3790085" y="156130"/>
                  <a:pt x="3797866" y="160021"/>
                </a:cubicBezTo>
                <a:cubicBezTo>
                  <a:pt x="3805646" y="163911"/>
                  <a:pt x="3833854" y="157394"/>
                  <a:pt x="3836480" y="166927"/>
                </a:cubicBezTo>
                <a:cubicBezTo>
                  <a:pt x="3839106" y="176459"/>
                  <a:pt x="3810023" y="183365"/>
                  <a:pt x="3809635" y="189006"/>
                </a:cubicBezTo>
                <a:cubicBezTo>
                  <a:pt x="3809148" y="194648"/>
                  <a:pt x="3794461" y="199413"/>
                  <a:pt x="3784443" y="199803"/>
                </a:cubicBezTo>
                <a:cubicBezTo>
                  <a:pt x="3774522" y="200192"/>
                  <a:pt x="3775787" y="206319"/>
                  <a:pt x="3762364" y="205444"/>
                </a:cubicBezTo>
                <a:cubicBezTo>
                  <a:pt x="3748941" y="204569"/>
                  <a:pt x="3741937" y="194161"/>
                  <a:pt x="3738922" y="197663"/>
                </a:cubicBezTo>
                <a:cubicBezTo>
                  <a:pt x="3735907" y="201165"/>
                  <a:pt x="3695055" y="196884"/>
                  <a:pt x="3692915" y="191632"/>
                </a:cubicBezTo>
                <a:cubicBezTo>
                  <a:pt x="3690776" y="186380"/>
                  <a:pt x="3740576" y="181613"/>
                  <a:pt x="3733670" y="177723"/>
                </a:cubicBezTo>
                <a:cubicBezTo>
                  <a:pt x="3726764" y="173832"/>
                  <a:pt x="3675602" y="188617"/>
                  <a:pt x="3662568" y="175584"/>
                </a:cubicBezTo>
                <a:cubicBezTo>
                  <a:pt x="3658288" y="171304"/>
                  <a:pt x="3668599" y="171207"/>
                  <a:pt x="3664708" y="168192"/>
                </a:cubicBezTo>
                <a:cubicBezTo>
                  <a:pt x="3660817" y="165176"/>
                  <a:pt x="3650410" y="159923"/>
                  <a:pt x="3654495" y="159632"/>
                </a:cubicBezTo>
                <a:cubicBezTo>
                  <a:pt x="3658872" y="159146"/>
                  <a:pt x="3656635" y="152240"/>
                  <a:pt x="3662762" y="152240"/>
                </a:cubicBezTo>
                <a:cubicBezTo>
                  <a:pt x="3668890" y="152240"/>
                  <a:pt x="3675797" y="166148"/>
                  <a:pt x="3677547" y="162647"/>
                </a:cubicBezTo>
                <a:cubicBezTo>
                  <a:pt x="3679298" y="159242"/>
                  <a:pt x="3673657" y="151461"/>
                  <a:pt x="3677159" y="151850"/>
                </a:cubicBezTo>
                <a:cubicBezTo>
                  <a:pt x="3680660" y="152240"/>
                  <a:pt x="3689317" y="159242"/>
                  <a:pt x="3691457" y="155741"/>
                </a:cubicBezTo>
                <a:cubicBezTo>
                  <a:pt x="3693693" y="152240"/>
                  <a:pt x="3686690" y="147473"/>
                  <a:pt x="3690192" y="147085"/>
                </a:cubicBezTo>
                <a:close/>
                <a:moveTo>
                  <a:pt x="4241179" y="133856"/>
                </a:moveTo>
                <a:cubicBezTo>
                  <a:pt x="4248912" y="134366"/>
                  <a:pt x="4255112" y="136239"/>
                  <a:pt x="4253946" y="139108"/>
                </a:cubicBezTo>
                <a:cubicBezTo>
                  <a:pt x="4251610" y="144944"/>
                  <a:pt x="4234297" y="133369"/>
                  <a:pt x="4220972" y="145527"/>
                </a:cubicBezTo>
                <a:cubicBezTo>
                  <a:pt x="4207647" y="157686"/>
                  <a:pt x="4190916" y="148446"/>
                  <a:pt x="4189166" y="144263"/>
                </a:cubicBezTo>
                <a:cubicBezTo>
                  <a:pt x="4186345" y="137844"/>
                  <a:pt x="4209397" y="141929"/>
                  <a:pt x="4219221" y="136773"/>
                </a:cubicBezTo>
                <a:cubicBezTo>
                  <a:pt x="4224182" y="134196"/>
                  <a:pt x="4233446" y="133345"/>
                  <a:pt x="4241179" y="133856"/>
                </a:cubicBezTo>
                <a:close/>
                <a:moveTo>
                  <a:pt x="4302675" y="130354"/>
                </a:moveTo>
                <a:cubicBezTo>
                  <a:pt x="4317752" y="137358"/>
                  <a:pt x="4317752" y="143096"/>
                  <a:pt x="4301508" y="144263"/>
                </a:cubicBezTo>
                <a:cubicBezTo>
                  <a:pt x="4285265" y="145431"/>
                  <a:pt x="4278942" y="151266"/>
                  <a:pt x="4278359" y="156421"/>
                </a:cubicBezTo>
                <a:cubicBezTo>
                  <a:pt x="4277775" y="161673"/>
                  <a:pt x="4262700" y="156519"/>
                  <a:pt x="4262700" y="162257"/>
                </a:cubicBezTo>
                <a:cubicBezTo>
                  <a:pt x="4262700" y="167996"/>
                  <a:pt x="4233812" y="167413"/>
                  <a:pt x="4230310" y="160506"/>
                </a:cubicBezTo>
                <a:cubicBezTo>
                  <a:pt x="4226906" y="153796"/>
                  <a:pt x="4244704" y="155935"/>
                  <a:pt x="4248790" y="150100"/>
                </a:cubicBezTo>
                <a:cubicBezTo>
                  <a:pt x="4252778" y="144360"/>
                  <a:pt x="4283417" y="146111"/>
                  <a:pt x="4275344" y="140275"/>
                </a:cubicBezTo>
                <a:cubicBezTo>
                  <a:pt x="4267271" y="134537"/>
                  <a:pt x="4287502" y="123546"/>
                  <a:pt x="4302675" y="130354"/>
                </a:cubicBezTo>
                <a:close/>
                <a:moveTo>
                  <a:pt x="4504722" y="126038"/>
                </a:moveTo>
                <a:cubicBezTo>
                  <a:pt x="4512746" y="126245"/>
                  <a:pt x="4521135" y="127825"/>
                  <a:pt x="4521719" y="130452"/>
                </a:cubicBezTo>
                <a:cubicBezTo>
                  <a:pt x="4522886" y="135606"/>
                  <a:pt x="4534460" y="135606"/>
                  <a:pt x="4530375" y="140859"/>
                </a:cubicBezTo>
                <a:cubicBezTo>
                  <a:pt x="4526290" y="146111"/>
                  <a:pt x="4488745" y="158853"/>
                  <a:pt x="4474933" y="147765"/>
                </a:cubicBezTo>
                <a:cubicBezTo>
                  <a:pt x="4467541" y="141929"/>
                  <a:pt x="4491664" y="135704"/>
                  <a:pt x="4489912" y="129868"/>
                </a:cubicBezTo>
                <a:cubicBezTo>
                  <a:pt x="4489037" y="126998"/>
                  <a:pt x="4496697" y="125831"/>
                  <a:pt x="4504722" y="126038"/>
                </a:cubicBezTo>
                <a:close/>
                <a:moveTo>
                  <a:pt x="4582413" y="121308"/>
                </a:moveTo>
                <a:cubicBezTo>
                  <a:pt x="4593988" y="123546"/>
                  <a:pt x="4594473" y="135704"/>
                  <a:pt x="4572588" y="138038"/>
                </a:cubicBezTo>
                <a:cubicBezTo>
                  <a:pt x="4561598" y="139108"/>
                  <a:pt x="4545354" y="142027"/>
                  <a:pt x="4540200" y="136287"/>
                </a:cubicBezTo>
                <a:cubicBezTo>
                  <a:pt x="4535725" y="131327"/>
                  <a:pt x="4557610" y="127047"/>
                  <a:pt x="4563348" y="127631"/>
                </a:cubicBezTo>
                <a:cubicBezTo>
                  <a:pt x="4569087" y="128214"/>
                  <a:pt x="4570838" y="118974"/>
                  <a:pt x="4582413" y="121308"/>
                </a:cubicBezTo>
                <a:close/>
                <a:moveTo>
                  <a:pt x="4388440" y="118767"/>
                </a:moveTo>
                <a:cubicBezTo>
                  <a:pt x="4391285" y="118341"/>
                  <a:pt x="4397266" y="119801"/>
                  <a:pt x="4404805" y="122962"/>
                </a:cubicBezTo>
                <a:cubicBezTo>
                  <a:pt x="4419881" y="129284"/>
                  <a:pt x="4440112" y="119460"/>
                  <a:pt x="4438362" y="131619"/>
                </a:cubicBezTo>
                <a:cubicBezTo>
                  <a:pt x="4436611" y="143777"/>
                  <a:pt x="4381169" y="149029"/>
                  <a:pt x="4370081" y="138038"/>
                </a:cubicBezTo>
                <a:cubicBezTo>
                  <a:pt x="4365120" y="133077"/>
                  <a:pt x="4395564" y="129965"/>
                  <a:pt x="4390895" y="125879"/>
                </a:cubicBezTo>
                <a:cubicBezTo>
                  <a:pt x="4385887" y="121502"/>
                  <a:pt x="4385595" y="119192"/>
                  <a:pt x="4388440" y="118767"/>
                </a:cubicBezTo>
                <a:close/>
                <a:moveTo>
                  <a:pt x="5080548" y="118330"/>
                </a:moveTo>
                <a:cubicBezTo>
                  <a:pt x="5088609" y="117418"/>
                  <a:pt x="5097631" y="118634"/>
                  <a:pt x="5096463" y="122962"/>
                </a:cubicBezTo>
                <a:cubicBezTo>
                  <a:pt x="5094129" y="131619"/>
                  <a:pt x="5073898" y="129284"/>
                  <a:pt x="5070396" y="126464"/>
                </a:cubicBezTo>
                <a:cubicBezTo>
                  <a:pt x="5065387" y="122281"/>
                  <a:pt x="5072487" y="119242"/>
                  <a:pt x="5080548" y="118330"/>
                </a:cubicBezTo>
                <a:close/>
                <a:moveTo>
                  <a:pt x="5169801" y="114208"/>
                </a:moveTo>
                <a:cubicBezTo>
                  <a:pt x="5174957" y="118877"/>
                  <a:pt x="5168635" y="132104"/>
                  <a:pt x="5184197" y="134439"/>
                </a:cubicBezTo>
                <a:cubicBezTo>
                  <a:pt x="5199759" y="136773"/>
                  <a:pt x="5205012" y="142512"/>
                  <a:pt x="5192270" y="143679"/>
                </a:cubicBezTo>
                <a:cubicBezTo>
                  <a:pt x="5179626" y="144846"/>
                  <a:pt x="5198689" y="156908"/>
                  <a:pt x="5187115" y="159825"/>
                </a:cubicBezTo>
                <a:cubicBezTo>
                  <a:pt x="5175540" y="162744"/>
                  <a:pt x="5132160" y="169163"/>
                  <a:pt x="5133327" y="176069"/>
                </a:cubicBezTo>
                <a:cubicBezTo>
                  <a:pt x="5134494" y="183073"/>
                  <a:pt x="5122336" y="192896"/>
                  <a:pt x="5110178" y="189978"/>
                </a:cubicBezTo>
                <a:cubicBezTo>
                  <a:pt x="5098019" y="187060"/>
                  <a:pt x="5098603" y="180738"/>
                  <a:pt x="5092864" y="178404"/>
                </a:cubicBezTo>
                <a:cubicBezTo>
                  <a:pt x="5085278" y="175388"/>
                  <a:pt x="5095198" y="171498"/>
                  <a:pt x="5106773" y="171498"/>
                </a:cubicBezTo>
                <a:cubicBezTo>
                  <a:pt x="5118348" y="171498"/>
                  <a:pt x="5122434" y="168677"/>
                  <a:pt x="5111442" y="164008"/>
                </a:cubicBezTo>
                <a:cubicBezTo>
                  <a:pt x="5100451" y="159437"/>
                  <a:pt x="5102202" y="150100"/>
                  <a:pt x="5110859" y="150683"/>
                </a:cubicBezTo>
                <a:cubicBezTo>
                  <a:pt x="5119515" y="151266"/>
                  <a:pt x="5127588" y="141442"/>
                  <a:pt x="5119515" y="137358"/>
                </a:cubicBezTo>
                <a:cubicBezTo>
                  <a:pt x="5111442" y="133272"/>
                  <a:pt x="5121266" y="128117"/>
                  <a:pt x="5141497" y="124031"/>
                </a:cubicBezTo>
                <a:cubicBezTo>
                  <a:pt x="5161728" y="119946"/>
                  <a:pt x="5164549" y="109539"/>
                  <a:pt x="5169801" y="114208"/>
                </a:cubicBezTo>
                <a:close/>
                <a:moveTo>
                  <a:pt x="1454182" y="105697"/>
                </a:moveTo>
                <a:cubicBezTo>
                  <a:pt x="1461440" y="104506"/>
                  <a:pt x="1473355" y="106232"/>
                  <a:pt x="1485076" y="116639"/>
                </a:cubicBezTo>
                <a:cubicBezTo>
                  <a:pt x="1508516" y="137455"/>
                  <a:pt x="1544018" y="140956"/>
                  <a:pt x="1546645" y="150489"/>
                </a:cubicBezTo>
                <a:cubicBezTo>
                  <a:pt x="1549271" y="160021"/>
                  <a:pt x="1567460" y="169552"/>
                  <a:pt x="1564833" y="159145"/>
                </a:cubicBezTo>
                <a:cubicBezTo>
                  <a:pt x="1562305" y="148737"/>
                  <a:pt x="1587399" y="155741"/>
                  <a:pt x="1578742" y="162647"/>
                </a:cubicBezTo>
                <a:cubicBezTo>
                  <a:pt x="1570086" y="169552"/>
                  <a:pt x="1594304" y="172179"/>
                  <a:pt x="1587399" y="180835"/>
                </a:cubicBezTo>
                <a:cubicBezTo>
                  <a:pt x="1580493" y="189492"/>
                  <a:pt x="1590900" y="195620"/>
                  <a:pt x="1606464" y="193869"/>
                </a:cubicBezTo>
                <a:cubicBezTo>
                  <a:pt x="1622026" y="192119"/>
                  <a:pt x="1626403" y="198148"/>
                  <a:pt x="1625527" y="202525"/>
                </a:cubicBezTo>
                <a:cubicBezTo>
                  <a:pt x="1624264" y="208556"/>
                  <a:pt x="1605589" y="208556"/>
                  <a:pt x="1592554" y="213809"/>
                </a:cubicBezTo>
                <a:cubicBezTo>
                  <a:pt x="1579521" y="218964"/>
                  <a:pt x="1580397" y="235499"/>
                  <a:pt x="1572614" y="230246"/>
                </a:cubicBezTo>
                <a:cubicBezTo>
                  <a:pt x="1564833" y="225092"/>
                  <a:pt x="1563958" y="256313"/>
                  <a:pt x="1552676" y="251937"/>
                </a:cubicBezTo>
                <a:cubicBezTo>
                  <a:pt x="1541393" y="247560"/>
                  <a:pt x="1529332" y="245907"/>
                  <a:pt x="1524955" y="252813"/>
                </a:cubicBezTo>
                <a:cubicBezTo>
                  <a:pt x="1520578" y="259719"/>
                  <a:pt x="1475446" y="245031"/>
                  <a:pt x="1478948" y="239779"/>
                </a:cubicBezTo>
                <a:cubicBezTo>
                  <a:pt x="1482449" y="234623"/>
                  <a:pt x="1457257" y="224994"/>
                  <a:pt x="1451227" y="218964"/>
                </a:cubicBezTo>
                <a:cubicBezTo>
                  <a:pt x="1445196" y="212933"/>
                  <a:pt x="1489453" y="212058"/>
                  <a:pt x="1485951" y="202525"/>
                </a:cubicBezTo>
                <a:cubicBezTo>
                  <a:pt x="1482449" y="192994"/>
                  <a:pt x="1442570" y="206806"/>
                  <a:pt x="1428662" y="200775"/>
                </a:cubicBezTo>
                <a:cubicBezTo>
                  <a:pt x="1414752" y="194744"/>
                  <a:pt x="1422338" y="186379"/>
                  <a:pt x="1409598" y="179960"/>
                </a:cubicBezTo>
                <a:cubicBezTo>
                  <a:pt x="1395785" y="172958"/>
                  <a:pt x="1400940" y="165175"/>
                  <a:pt x="1416600" y="169456"/>
                </a:cubicBezTo>
                <a:cubicBezTo>
                  <a:pt x="1432260" y="173833"/>
                  <a:pt x="1446072" y="162550"/>
                  <a:pt x="1427008" y="159923"/>
                </a:cubicBezTo>
                <a:cubicBezTo>
                  <a:pt x="1407846" y="157297"/>
                  <a:pt x="1408721" y="138233"/>
                  <a:pt x="1423506" y="138233"/>
                </a:cubicBezTo>
                <a:cubicBezTo>
                  <a:pt x="1438193" y="138233"/>
                  <a:pt x="1458133" y="135607"/>
                  <a:pt x="1439944" y="128701"/>
                </a:cubicBezTo>
                <a:cubicBezTo>
                  <a:pt x="1421755" y="121795"/>
                  <a:pt x="1441696" y="120045"/>
                  <a:pt x="1452978" y="120920"/>
                </a:cubicBezTo>
                <a:cubicBezTo>
                  <a:pt x="1464261" y="121795"/>
                  <a:pt x="1465136" y="114889"/>
                  <a:pt x="1451227" y="112263"/>
                </a:cubicBezTo>
                <a:cubicBezTo>
                  <a:pt x="1444321" y="110998"/>
                  <a:pt x="1446923" y="106889"/>
                  <a:pt x="1454182" y="105697"/>
                </a:cubicBezTo>
                <a:close/>
                <a:moveTo>
                  <a:pt x="4443979" y="104566"/>
                </a:moveTo>
                <a:cubicBezTo>
                  <a:pt x="4452514" y="104141"/>
                  <a:pt x="4462046" y="105016"/>
                  <a:pt x="4464331" y="107885"/>
                </a:cubicBezTo>
                <a:cubicBezTo>
                  <a:pt x="4469000" y="113721"/>
                  <a:pt x="4456843" y="114306"/>
                  <a:pt x="4447602" y="113138"/>
                </a:cubicBezTo>
                <a:cubicBezTo>
                  <a:pt x="4438362" y="111971"/>
                  <a:pt x="4442447" y="120627"/>
                  <a:pt x="4428537" y="120627"/>
                </a:cubicBezTo>
                <a:cubicBezTo>
                  <a:pt x="4414726" y="120627"/>
                  <a:pt x="4404318" y="117223"/>
                  <a:pt x="4402957" y="113721"/>
                </a:cubicBezTo>
                <a:cubicBezTo>
                  <a:pt x="4402470" y="111971"/>
                  <a:pt x="4433109" y="113721"/>
                  <a:pt x="4429608" y="109052"/>
                </a:cubicBezTo>
                <a:cubicBezTo>
                  <a:pt x="4427906" y="106719"/>
                  <a:pt x="4435444" y="104992"/>
                  <a:pt x="4443979" y="104566"/>
                </a:cubicBezTo>
                <a:close/>
                <a:moveTo>
                  <a:pt x="1920372" y="21758"/>
                </a:moveTo>
                <a:cubicBezTo>
                  <a:pt x="1923343" y="21064"/>
                  <a:pt x="1926273" y="21222"/>
                  <a:pt x="1929094" y="23167"/>
                </a:cubicBezTo>
                <a:cubicBezTo>
                  <a:pt x="1940280" y="30949"/>
                  <a:pt x="2007101" y="27447"/>
                  <a:pt x="1997570" y="30949"/>
                </a:cubicBezTo>
                <a:cubicBezTo>
                  <a:pt x="1988037" y="34450"/>
                  <a:pt x="1967222" y="51764"/>
                  <a:pt x="1989788" y="43107"/>
                </a:cubicBezTo>
                <a:cubicBezTo>
                  <a:pt x="2012354" y="34450"/>
                  <a:pt x="2033169" y="31824"/>
                  <a:pt x="2034045" y="37076"/>
                </a:cubicBezTo>
                <a:cubicBezTo>
                  <a:pt x="2034920" y="42232"/>
                  <a:pt x="2057485" y="33575"/>
                  <a:pt x="2056610" y="43107"/>
                </a:cubicBezTo>
                <a:cubicBezTo>
                  <a:pt x="2055735" y="52639"/>
                  <a:pt x="2072173" y="57891"/>
                  <a:pt x="2086957" y="55265"/>
                </a:cubicBezTo>
                <a:cubicBezTo>
                  <a:pt x="2101644" y="52639"/>
                  <a:pt x="2117304" y="57016"/>
                  <a:pt x="2081704" y="74330"/>
                </a:cubicBezTo>
                <a:cubicBezTo>
                  <a:pt x="2046202" y="91643"/>
                  <a:pt x="2032293" y="94268"/>
                  <a:pt x="2021886" y="91643"/>
                </a:cubicBezTo>
                <a:cubicBezTo>
                  <a:pt x="2011478" y="89016"/>
                  <a:pt x="1967222" y="98549"/>
                  <a:pt x="1975880" y="102050"/>
                </a:cubicBezTo>
                <a:cubicBezTo>
                  <a:pt x="1984536" y="105552"/>
                  <a:pt x="2035698" y="94268"/>
                  <a:pt x="2033947" y="105552"/>
                </a:cubicBezTo>
                <a:cubicBezTo>
                  <a:pt x="2032196" y="116835"/>
                  <a:pt x="2004476" y="113333"/>
                  <a:pt x="1968876" y="133272"/>
                </a:cubicBezTo>
                <a:cubicBezTo>
                  <a:pt x="1933374" y="153212"/>
                  <a:pt x="1915282" y="165370"/>
                  <a:pt x="1907307" y="165370"/>
                </a:cubicBezTo>
                <a:cubicBezTo>
                  <a:pt x="1896121" y="165370"/>
                  <a:pt x="1907307" y="179182"/>
                  <a:pt x="1890869" y="182683"/>
                </a:cubicBezTo>
                <a:cubicBezTo>
                  <a:pt x="1874431" y="186088"/>
                  <a:pt x="1858771" y="174806"/>
                  <a:pt x="1852740" y="180058"/>
                </a:cubicBezTo>
                <a:cubicBezTo>
                  <a:pt x="1846613" y="185212"/>
                  <a:pt x="1861398" y="199997"/>
                  <a:pt x="1828424" y="198246"/>
                </a:cubicBezTo>
                <a:cubicBezTo>
                  <a:pt x="1795451" y="196496"/>
                  <a:pt x="1766855" y="209529"/>
                  <a:pt x="1784168" y="209529"/>
                </a:cubicBezTo>
                <a:cubicBezTo>
                  <a:pt x="1801481" y="209529"/>
                  <a:pt x="1837081" y="206027"/>
                  <a:pt x="1836206" y="220812"/>
                </a:cubicBezTo>
                <a:cubicBezTo>
                  <a:pt x="1835330" y="235499"/>
                  <a:pt x="1812764" y="260691"/>
                  <a:pt x="1797202" y="260691"/>
                </a:cubicBezTo>
                <a:cubicBezTo>
                  <a:pt x="1781541" y="260691"/>
                  <a:pt x="1760727" y="256411"/>
                  <a:pt x="1760727" y="263317"/>
                </a:cubicBezTo>
                <a:cubicBezTo>
                  <a:pt x="1760727" y="270223"/>
                  <a:pt x="1773664" y="278005"/>
                  <a:pt x="1757226" y="282382"/>
                </a:cubicBezTo>
                <a:cubicBezTo>
                  <a:pt x="1740787" y="286759"/>
                  <a:pt x="1720848" y="288509"/>
                  <a:pt x="1706063" y="284132"/>
                </a:cubicBezTo>
                <a:cubicBezTo>
                  <a:pt x="1691279" y="279853"/>
                  <a:pt x="1680873" y="298917"/>
                  <a:pt x="1705188" y="295415"/>
                </a:cubicBezTo>
                <a:cubicBezTo>
                  <a:pt x="1729505" y="291913"/>
                  <a:pt x="1743803" y="294636"/>
                  <a:pt x="1745943" y="303196"/>
                </a:cubicBezTo>
                <a:cubicBezTo>
                  <a:pt x="1747693" y="310103"/>
                  <a:pt x="1763353" y="293664"/>
                  <a:pt x="1769383" y="303196"/>
                </a:cubicBezTo>
                <a:cubicBezTo>
                  <a:pt x="1775512" y="312728"/>
                  <a:pt x="1772885" y="320509"/>
                  <a:pt x="1760727" y="320509"/>
                </a:cubicBezTo>
                <a:cubicBezTo>
                  <a:pt x="1748568" y="320509"/>
                  <a:pt x="1748568" y="320509"/>
                  <a:pt x="1739037" y="327416"/>
                </a:cubicBezTo>
                <a:cubicBezTo>
                  <a:pt x="1729505" y="334418"/>
                  <a:pt x="1715595" y="336947"/>
                  <a:pt x="1707815" y="330041"/>
                </a:cubicBezTo>
                <a:cubicBezTo>
                  <a:pt x="1700034" y="323136"/>
                  <a:pt x="1695657" y="320509"/>
                  <a:pt x="1678343" y="320509"/>
                </a:cubicBezTo>
                <a:cubicBezTo>
                  <a:pt x="1661029" y="320509"/>
                  <a:pt x="1643716" y="317105"/>
                  <a:pt x="1638463" y="324886"/>
                </a:cubicBezTo>
                <a:cubicBezTo>
                  <a:pt x="1633211" y="332668"/>
                  <a:pt x="1611521" y="330041"/>
                  <a:pt x="1603740" y="323136"/>
                </a:cubicBezTo>
                <a:cubicBezTo>
                  <a:pt x="1595959" y="316230"/>
                  <a:pt x="1551703" y="327513"/>
                  <a:pt x="1539545" y="316230"/>
                </a:cubicBezTo>
                <a:cubicBezTo>
                  <a:pt x="1528553" y="306114"/>
                  <a:pt x="1563860" y="296290"/>
                  <a:pt x="1579424" y="296290"/>
                </a:cubicBezTo>
                <a:cubicBezTo>
                  <a:pt x="1595083" y="296290"/>
                  <a:pt x="1594208" y="285882"/>
                  <a:pt x="1580299" y="284132"/>
                </a:cubicBezTo>
                <a:cubicBezTo>
                  <a:pt x="1566487" y="282382"/>
                  <a:pt x="1560360" y="266819"/>
                  <a:pt x="1582925" y="265068"/>
                </a:cubicBezTo>
                <a:cubicBezTo>
                  <a:pt x="1605491" y="263317"/>
                  <a:pt x="1614148" y="272849"/>
                  <a:pt x="1616774" y="282382"/>
                </a:cubicBezTo>
                <a:cubicBezTo>
                  <a:pt x="1619400" y="291913"/>
                  <a:pt x="1642840" y="295415"/>
                  <a:pt x="1642840" y="285007"/>
                </a:cubicBezTo>
                <a:cubicBezTo>
                  <a:pt x="1642840" y="274503"/>
                  <a:pt x="1610743" y="267597"/>
                  <a:pt x="1620275" y="258940"/>
                </a:cubicBezTo>
                <a:cubicBezTo>
                  <a:pt x="1629904" y="250284"/>
                  <a:pt x="1643716" y="235499"/>
                  <a:pt x="1624652" y="246782"/>
                </a:cubicBezTo>
                <a:cubicBezTo>
                  <a:pt x="1605589" y="258065"/>
                  <a:pt x="1576991" y="259815"/>
                  <a:pt x="1577868" y="245907"/>
                </a:cubicBezTo>
                <a:cubicBezTo>
                  <a:pt x="1578742" y="231998"/>
                  <a:pt x="1609089" y="219839"/>
                  <a:pt x="1628154" y="223340"/>
                </a:cubicBezTo>
                <a:cubicBezTo>
                  <a:pt x="1647217" y="226842"/>
                  <a:pt x="1681067" y="242405"/>
                  <a:pt x="1681067" y="233748"/>
                </a:cubicBezTo>
                <a:cubicBezTo>
                  <a:pt x="1681067" y="225092"/>
                  <a:pt x="1655096" y="229371"/>
                  <a:pt x="1642938" y="210307"/>
                </a:cubicBezTo>
                <a:cubicBezTo>
                  <a:pt x="1630779" y="191243"/>
                  <a:pt x="1618622" y="186866"/>
                  <a:pt x="1606464" y="186866"/>
                </a:cubicBezTo>
                <a:cubicBezTo>
                  <a:pt x="1594304" y="186866"/>
                  <a:pt x="1589150" y="156519"/>
                  <a:pt x="1605589" y="155644"/>
                </a:cubicBezTo>
                <a:cubicBezTo>
                  <a:pt x="1622026" y="154768"/>
                  <a:pt x="1653248" y="154768"/>
                  <a:pt x="1667158" y="169552"/>
                </a:cubicBezTo>
                <a:cubicBezTo>
                  <a:pt x="1681067" y="184240"/>
                  <a:pt x="1714915" y="190367"/>
                  <a:pt x="1700130" y="179085"/>
                </a:cubicBezTo>
                <a:cubicBezTo>
                  <a:pt x="1685346" y="167899"/>
                  <a:pt x="1661029" y="157492"/>
                  <a:pt x="1675813" y="153114"/>
                </a:cubicBezTo>
                <a:cubicBezTo>
                  <a:pt x="1690598" y="148737"/>
                  <a:pt x="1723572" y="150489"/>
                  <a:pt x="1740009" y="139206"/>
                </a:cubicBezTo>
                <a:cubicBezTo>
                  <a:pt x="1756447" y="128020"/>
                  <a:pt x="1740885" y="112360"/>
                  <a:pt x="1740009" y="122768"/>
                </a:cubicBezTo>
                <a:cubicBezTo>
                  <a:pt x="1739134" y="133175"/>
                  <a:pt x="1687972" y="145333"/>
                  <a:pt x="1677565" y="142708"/>
                </a:cubicBezTo>
                <a:cubicBezTo>
                  <a:pt x="1667158" y="140081"/>
                  <a:pt x="1659377" y="136677"/>
                  <a:pt x="1656750" y="145333"/>
                </a:cubicBezTo>
                <a:cubicBezTo>
                  <a:pt x="1654123" y="153990"/>
                  <a:pt x="1600335" y="147862"/>
                  <a:pt x="1601212" y="140956"/>
                </a:cubicBezTo>
                <a:cubicBezTo>
                  <a:pt x="1602087" y="134051"/>
                  <a:pt x="1606464" y="121017"/>
                  <a:pt x="1595181" y="131424"/>
                </a:cubicBezTo>
                <a:cubicBezTo>
                  <a:pt x="1583898" y="141832"/>
                  <a:pt x="1546645" y="138331"/>
                  <a:pt x="1545770" y="129674"/>
                </a:cubicBezTo>
                <a:cubicBezTo>
                  <a:pt x="1544894" y="121017"/>
                  <a:pt x="1527580" y="126172"/>
                  <a:pt x="1527580" y="117516"/>
                </a:cubicBezTo>
                <a:cubicBezTo>
                  <a:pt x="1527580" y="108859"/>
                  <a:pt x="1548395" y="103606"/>
                  <a:pt x="1533611" y="104482"/>
                </a:cubicBezTo>
                <a:cubicBezTo>
                  <a:pt x="1518924" y="105357"/>
                  <a:pt x="1515422" y="101856"/>
                  <a:pt x="1525830" y="96701"/>
                </a:cubicBezTo>
                <a:cubicBezTo>
                  <a:pt x="1536237" y="91449"/>
                  <a:pt x="1526705" y="86293"/>
                  <a:pt x="1514547" y="94074"/>
                </a:cubicBezTo>
                <a:cubicBezTo>
                  <a:pt x="1502389" y="101856"/>
                  <a:pt x="1481574" y="96603"/>
                  <a:pt x="1499665" y="89795"/>
                </a:cubicBezTo>
                <a:cubicBezTo>
                  <a:pt x="1517855" y="82791"/>
                  <a:pt x="1536918" y="81138"/>
                  <a:pt x="1541295" y="86293"/>
                </a:cubicBezTo>
                <a:cubicBezTo>
                  <a:pt x="1545576" y="91449"/>
                  <a:pt x="1548201" y="81916"/>
                  <a:pt x="1556858" y="74135"/>
                </a:cubicBezTo>
                <a:cubicBezTo>
                  <a:pt x="1565514" y="66353"/>
                  <a:pt x="1587205" y="74135"/>
                  <a:pt x="1587205" y="78512"/>
                </a:cubicBezTo>
                <a:cubicBezTo>
                  <a:pt x="1587205" y="82889"/>
                  <a:pt x="1610646" y="76761"/>
                  <a:pt x="1600239" y="68980"/>
                </a:cubicBezTo>
                <a:cubicBezTo>
                  <a:pt x="1589831" y="61199"/>
                  <a:pt x="1628835" y="65478"/>
                  <a:pt x="1619302" y="57697"/>
                </a:cubicBezTo>
                <a:cubicBezTo>
                  <a:pt x="1609771" y="49916"/>
                  <a:pt x="1642744" y="52542"/>
                  <a:pt x="1653152" y="61199"/>
                </a:cubicBezTo>
                <a:cubicBezTo>
                  <a:pt x="1663559" y="69953"/>
                  <a:pt x="1676592" y="64699"/>
                  <a:pt x="1676592" y="55168"/>
                </a:cubicBezTo>
                <a:cubicBezTo>
                  <a:pt x="1676592" y="45636"/>
                  <a:pt x="1713067" y="56919"/>
                  <a:pt x="1708690" y="48262"/>
                </a:cubicBezTo>
                <a:cubicBezTo>
                  <a:pt x="1704410" y="39605"/>
                  <a:pt x="1712192" y="36103"/>
                  <a:pt x="1720848" y="38730"/>
                </a:cubicBezTo>
                <a:cubicBezTo>
                  <a:pt x="1729505" y="41259"/>
                  <a:pt x="1737286" y="36103"/>
                  <a:pt x="1731255" y="33478"/>
                </a:cubicBezTo>
                <a:cubicBezTo>
                  <a:pt x="1725224" y="30851"/>
                  <a:pt x="1746915" y="26572"/>
                  <a:pt x="1766855" y="35228"/>
                </a:cubicBezTo>
                <a:cubicBezTo>
                  <a:pt x="1786795" y="43982"/>
                  <a:pt x="1779012" y="26572"/>
                  <a:pt x="1797202" y="29198"/>
                </a:cubicBezTo>
                <a:cubicBezTo>
                  <a:pt x="1815391" y="31824"/>
                  <a:pt x="1835330" y="22292"/>
                  <a:pt x="1845737" y="30949"/>
                </a:cubicBezTo>
                <a:cubicBezTo>
                  <a:pt x="1856144" y="39605"/>
                  <a:pt x="1864023" y="39605"/>
                  <a:pt x="1860521" y="31824"/>
                </a:cubicBezTo>
                <a:cubicBezTo>
                  <a:pt x="1857117" y="24043"/>
                  <a:pt x="1883963" y="15386"/>
                  <a:pt x="1894371" y="25794"/>
                </a:cubicBezTo>
                <a:cubicBezTo>
                  <a:pt x="1902176" y="33599"/>
                  <a:pt x="1911459" y="23842"/>
                  <a:pt x="1920372" y="21758"/>
                </a:cubicBezTo>
                <a:close/>
                <a:moveTo>
                  <a:pt x="2681642" y="505"/>
                </a:moveTo>
                <a:cubicBezTo>
                  <a:pt x="2704693" y="-1246"/>
                  <a:pt x="2731928" y="1672"/>
                  <a:pt x="2741168" y="7411"/>
                </a:cubicBezTo>
                <a:cubicBezTo>
                  <a:pt x="2750409" y="13150"/>
                  <a:pt x="2793789" y="9162"/>
                  <a:pt x="2796124" y="14317"/>
                </a:cubicBezTo>
                <a:cubicBezTo>
                  <a:pt x="2798458" y="19570"/>
                  <a:pt x="2821024" y="21320"/>
                  <a:pt x="2819856" y="28226"/>
                </a:cubicBezTo>
                <a:cubicBezTo>
                  <a:pt x="2818787" y="35131"/>
                  <a:pt x="2832598" y="36883"/>
                  <a:pt x="2846508" y="36299"/>
                </a:cubicBezTo>
                <a:cubicBezTo>
                  <a:pt x="2860417" y="35716"/>
                  <a:pt x="2888138" y="44469"/>
                  <a:pt x="2882982" y="50792"/>
                </a:cubicBezTo>
                <a:cubicBezTo>
                  <a:pt x="2877730" y="57211"/>
                  <a:pt x="2848258" y="57795"/>
                  <a:pt x="2828610" y="65868"/>
                </a:cubicBezTo>
                <a:cubicBezTo>
                  <a:pt x="2808963" y="73941"/>
                  <a:pt x="2762664" y="69273"/>
                  <a:pt x="2736694" y="72190"/>
                </a:cubicBezTo>
                <a:cubicBezTo>
                  <a:pt x="2711211" y="75011"/>
                  <a:pt x="2660924" y="84932"/>
                  <a:pt x="2661507" y="91838"/>
                </a:cubicBezTo>
                <a:cubicBezTo>
                  <a:pt x="2662091" y="98744"/>
                  <a:pt x="2704888" y="84932"/>
                  <a:pt x="2729205" y="81431"/>
                </a:cubicBezTo>
                <a:cubicBezTo>
                  <a:pt x="2753424" y="78027"/>
                  <a:pt x="2807795" y="78512"/>
                  <a:pt x="2808379" y="83765"/>
                </a:cubicBezTo>
                <a:cubicBezTo>
                  <a:pt x="2808963" y="89017"/>
                  <a:pt x="2765582" y="101759"/>
                  <a:pt x="2767916" y="109248"/>
                </a:cubicBezTo>
                <a:cubicBezTo>
                  <a:pt x="2770251" y="116738"/>
                  <a:pt x="2819954" y="91935"/>
                  <a:pt x="2830362" y="89600"/>
                </a:cubicBezTo>
                <a:cubicBezTo>
                  <a:pt x="2840769" y="87267"/>
                  <a:pt x="2836781" y="75692"/>
                  <a:pt x="2855261" y="73941"/>
                </a:cubicBezTo>
                <a:cubicBezTo>
                  <a:pt x="2873742" y="72190"/>
                  <a:pt x="2881329" y="88336"/>
                  <a:pt x="2867419" y="102246"/>
                </a:cubicBezTo>
                <a:cubicBezTo>
                  <a:pt x="2853511" y="116154"/>
                  <a:pt x="2826373" y="143875"/>
                  <a:pt x="2835031" y="142708"/>
                </a:cubicBezTo>
                <a:cubicBezTo>
                  <a:pt x="2843687" y="141540"/>
                  <a:pt x="2854094" y="127048"/>
                  <a:pt x="2868004" y="121309"/>
                </a:cubicBezTo>
                <a:cubicBezTo>
                  <a:pt x="2881815" y="115473"/>
                  <a:pt x="2894557" y="101662"/>
                  <a:pt x="2906132" y="95825"/>
                </a:cubicBezTo>
                <a:cubicBezTo>
                  <a:pt x="2917609" y="89990"/>
                  <a:pt x="2911871" y="107400"/>
                  <a:pt x="2923445" y="102148"/>
                </a:cubicBezTo>
                <a:cubicBezTo>
                  <a:pt x="2935020" y="96896"/>
                  <a:pt x="2962157" y="114890"/>
                  <a:pt x="2963324" y="99813"/>
                </a:cubicBezTo>
                <a:cubicBezTo>
                  <a:pt x="2964491" y="84835"/>
                  <a:pt x="2981805" y="81333"/>
                  <a:pt x="3003203" y="81333"/>
                </a:cubicBezTo>
                <a:cubicBezTo>
                  <a:pt x="3024601" y="81333"/>
                  <a:pt x="3070317" y="94075"/>
                  <a:pt x="3069733" y="100398"/>
                </a:cubicBezTo>
                <a:cubicBezTo>
                  <a:pt x="3069733" y="106719"/>
                  <a:pt x="3037927" y="120045"/>
                  <a:pt x="3025768" y="120629"/>
                </a:cubicBezTo>
                <a:cubicBezTo>
                  <a:pt x="3013708" y="121213"/>
                  <a:pt x="3020030" y="129286"/>
                  <a:pt x="3000382" y="131619"/>
                </a:cubicBezTo>
                <a:cubicBezTo>
                  <a:pt x="2980734" y="133954"/>
                  <a:pt x="2985306" y="139692"/>
                  <a:pt x="2957586" y="140276"/>
                </a:cubicBezTo>
                <a:cubicBezTo>
                  <a:pt x="2929865" y="140859"/>
                  <a:pt x="2929865" y="148933"/>
                  <a:pt x="2948345" y="146599"/>
                </a:cubicBezTo>
                <a:cubicBezTo>
                  <a:pt x="2966923" y="144265"/>
                  <a:pt x="2994060" y="149517"/>
                  <a:pt x="2984236" y="155255"/>
                </a:cubicBezTo>
                <a:cubicBezTo>
                  <a:pt x="2974412" y="160994"/>
                  <a:pt x="2946692" y="162161"/>
                  <a:pt x="2935117" y="162161"/>
                </a:cubicBezTo>
                <a:cubicBezTo>
                  <a:pt x="2923445" y="162161"/>
                  <a:pt x="2902144" y="172569"/>
                  <a:pt x="2908465" y="178405"/>
                </a:cubicBezTo>
                <a:cubicBezTo>
                  <a:pt x="2914788" y="184143"/>
                  <a:pt x="2928114" y="169748"/>
                  <a:pt x="2940855" y="167997"/>
                </a:cubicBezTo>
                <a:cubicBezTo>
                  <a:pt x="2953597" y="166246"/>
                  <a:pt x="2967507" y="183559"/>
                  <a:pt x="2954182" y="183559"/>
                </a:cubicBezTo>
                <a:cubicBezTo>
                  <a:pt x="2940855" y="183559"/>
                  <a:pt x="2917123" y="187061"/>
                  <a:pt x="2921792" y="203207"/>
                </a:cubicBezTo>
                <a:cubicBezTo>
                  <a:pt x="2926363" y="219353"/>
                  <a:pt x="2885900" y="219937"/>
                  <a:pt x="2887067" y="229761"/>
                </a:cubicBezTo>
                <a:cubicBezTo>
                  <a:pt x="2888234" y="239682"/>
                  <a:pt x="2885900" y="259330"/>
                  <a:pt x="2874909" y="266235"/>
                </a:cubicBezTo>
                <a:cubicBezTo>
                  <a:pt x="2863919" y="273141"/>
                  <a:pt x="2884636" y="277227"/>
                  <a:pt x="2890471" y="265068"/>
                </a:cubicBezTo>
                <a:cubicBezTo>
                  <a:pt x="2896211" y="252910"/>
                  <a:pt x="2933853" y="267889"/>
                  <a:pt x="2929767" y="273725"/>
                </a:cubicBezTo>
                <a:cubicBezTo>
                  <a:pt x="2925779" y="279464"/>
                  <a:pt x="2901463" y="267306"/>
                  <a:pt x="2903213" y="279464"/>
                </a:cubicBezTo>
                <a:cubicBezTo>
                  <a:pt x="2904965" y="291525"/>
                  <a:pt x="2928697" y="290454"/>
                  <a:pt x="2935603" y="286370"/>
                </a:cubicBezTo>
                <a:cubicBezTo>
                  <a:pt x="2942509" y="282285"/>
                  <a:pt x="2959920" y="304850"/>
                  <a:pt x="2947761" y="307185"/>
                </a:cubicBezTo>
                <a:cubicBezTo>
                  <a:pt x="2935603" y="309519"/>
                  <a:pt x="2907882" y="297361"/>
                  <a:pt x="2894557" y="307185"/>
                </a:cubicBezTo>
                <a:cubicBezTo>
                  <a:pt x="2881329" y="317008"/>
                  <a:pt x="2873742" y="305434"/>
                  <a:pt x="2868004" y="310686"/>
                </a:cubicBezTo>
                <a:cubicBezTo>
                  <a:pt x="2862265" y="315939"/>
                  <a:pt x="2882496" y="320510"/>
                  <a:pt x="2882496" y="325763"/>
                </a:cubicBezTo>
                <a:cubicBezTo>
                  <a:pt x="2882496" y="330917"/>
                  <a:pt x="2906813" y="334419"/>
                  <a:pt x="2917219" y="334419"/>
                </a:cubicBezTo>
                <a:cubicBezTo>
                  <a:pt x="2927627" y="334419"/>
                  <a:pt x="2940953" y="362821"/>
                  <a:pt x="2926461" y="370311"/>
                </a:cubicBezTo>
                <a:cubicBezTo>
                  <a:pt x="2911967" y="377897"/>
                  <a:pt x="2899226" y="365738"/>
                  <a:pt x="2892319" y="376146"/>
                </a:cubicBezTo>
                <a:cubicBezTo>
                  <a:pt x="2885414" y="386553"/>
                  <a:pt x="2918388" y="401630"/>
                  <a:pt x="2927627" y="398128"/>
                </a:cubicBezTo>
                <a:cubicBezTo>
                  <a:pt x="2936868" y="394724"/>
                  <a:pt x="2933950" y="412038"/>
                  <a:pt x="2922375" y="411453"/>
                </a:cubicBezTo>
                <a:cubicBezTo>
                  <a:pt x="2910801" y="410870"/>
                  <a:pt x="2872673" y="408049"/>
                  <a:pt x="2878994" y="415539"/>
                </a:cubicBezTo>
                <a:cubicBezTo>
                  <a:pt x="2885414" y="423126"/>
                  <a:pt x="2916053" y="431199"/>
                  <a:pt x="2905061" y="439855"/>
                </a:cubicBezTo>
                <a:cubicBezTo>
                  <a:pt x="2894071" y="448512"/>
                  <a:pt x="2884830" y="443843"/>
                  <a:pt x="2872088" y="447928"/>
                </a:cubicBezTo>
                <a:cubicBezTo>
                  <a:pt x="2859346" y="451916"/>
                  <a:pt x="2834446" y="429351"/>
                  <a:pt x="2828708" y="435187"/>
                </a:cubicBezTo>
                <a:cubicBezTo>
                  <a:pt x="2822969" y="440926"/>
                  <a:pt x="2840866" y="448999"/>
                  <a:pt x="2821218" y="451333"/>
                </a:cubicBezTo>
                <a:cubicBezTo>
                  <a:pt x="2801571" y="453667"/>
                  <a:pt x="2815383" y="472147"/>
                  <a:pt x="2829875" y="464074"/>
                </a:cubicBezTo>
                <a:cubicBezTo>
                  <a:pt x="2844367" y="456001"/>
                  <a:pt x="2876757" y="456585"/>
                  <a:pt x="2876757" y="464658"/>
                </a:cubicBezTo>
                <a:cubicBezTo>
                  <a:pt x="2876757" y="472731"/>
                  <a:pt x="2873256" y="491212"/>
                  <a:pt x="2858277" y="484889"/>
                </a:cubicBezTo>
                <a:cubicBezTo>
                  <a:pt x="2843298" y="478470"/>
                  <a:pt x="2826471" y="472147"/>
                  <a:pt x="2829389" y="481388"/>
                </a:cubicBezTo>
                <a:cubicBezTo>
                  <a:pt x="2832306" y="490628"/>
                  <a:pt x="2886581" y="517862"/>
                  <a:pt x="2880259" y="526519"/>
                </a:cubicBezTo>
                <a:cubicBezTo>
                  <a:pt x="2873936" y="535176"/>
                  <a:pt x="2889013" y="547821"/>
                  <a:pt x="2873353" y="552489"/>
                </a:cubicBezTo>
                <a:cubicBezTo>
                  <a:pt x="2857693" y="557061"/>
                  <a:pt x="2839796" y="551322"/>
                  <a:pt x="2830556" y="537997"/>
                </a:cubicBezTo>
                <a:cubicBezTo>
                  <a:pt x="2821316" y="524671"/>
                  <a:pt x="2799917" y="517181"/>
                  <a:pt x="2802835" y="528756"/>
                </a:cubicBezTo>
                <a:cubicBezTo>
                  <a:pt x="2805656" y="540331"/>
                  <a:pt x="2810325" y="545486"/>
                  <a:pt x="2799333" y="547237"/>
                </a:cubicBezTo>
                <a:cubicBezTo>
                  <a:pt x="2788343" y="548988"/>
                  <a:pt x="2780172" y="567469"/>
                  <a:pt x="2793497" y="559979"/>
                </a:cubicBezTo>
                <a:cubicBezTo>
                  <a:pt x="2806823" y="552489"/>
                  <a:pt x="2825304" y="562313"/>
                  <a:pt x="2836879" y="565231"/>
                </a:cubicBezTo>
                <a:cubicBezTo>
                  <a:pt x="2848453" y="568052"/>
                  <a:pt x="2864113" y="567565"/>
                  <a:pt x="2871602" y="563481"/>
                </a:cubicBezTo>
                <a:cubicBezTo>
                  <a:pt x="2879189" y="559396"/>
                  <a:pt x="2876271" y="565815"/>
                  <a:pt x="2864113" y="573304"/>
                </a:cubicBezTo>
                <a:cubicBezTo>
                  <a:pt x="2851954" y="580794"/>
                  <a:pt x="2822483" y="590617"/>
                  <a:pt x="2808574" y="602192"/>
                </a:cubicBezTo>
                <a:cubicBezTo>
                  <a:pt x="2794762" y="613767"/>
                  <a:pt x="2754299" y="620673"/>
                  <a:pt x="2738639" y="621257"/>
                </a:cubicBezTo>
                <a:cubicBezTo>
                  <a:pt x="2723077" y="621742"/>
                  <a:pt x="2725897" y="627578"/>
                  <a:pt x="2709751" y="627578"/>
                </a:cubicBezTo>
                <a:cubicBezTo>
                  <a:pt x="2693605" y="627578"/>
                  <a:pt x="2705180" y="639153"/>
                  <a:pt x="2690688" y="632247"/>
                </a:cubicBezTo>
                <a:cubicBezTo>
                  <a:pt x="2676292" y="625244"/>
                  <a:pt x="2669289" y="629330"/>
                  <a:pt x="2672207" y="639737"/>
                </a:cubicBezTo>
                <a:cubicBezTo>
                  <a:pt x="2675028" y="650144"/>
                  <a:pt x="2652559" y="648394"/>
                  <a:pt x="2647890" y="664053"/>
                </a:cubicBezTo>
                <a:cubicBezTo>
                  <a:pt x="2643222" y="679616"/>
                  <a:pt x="2624157" y="695859"/>
                  <a:pt x="2604510" y="701599"/>
                </a:cubicBezTo>
                <a:cubicBezTo>
                  <a:pt x="2584765" y="707337"/>
                  <a:pt x="2573773" y="703349"/>
                  <a:pt x="2568035" y="709087"/>
                </a:cubicBezTo>
                <a:cubicBezTo>
                  <a:pt x="2562199" y="714826"/>
                  <a:pt x="2559865" y="706753"/>
                  <a:pt x="2563950" y="698680"/>
                </a:cubicBezTo>
                <a:cubicBezTo>
                  <a:pt x="2568035" y="690607"/>
                  <a:pt x="2551792" y="690024"/>
                  <a:pt x="2554126" y="699264"/>
                </a:cubicBezTo>
                <a:cubicBezTo>
                  <a:pt x="2556363" y="708601"/>
                  <a:pt x="2550041" y="714924"/>
                  <a:pt x="2537883" y="716091"/>
                </a:cubicBezTo>
                <a:cubicBezTo>
                  <a:pt x="2525724" y="717258"/>
                  <a:pt x="2514149" y="720760"/>
                  <a:pt x="2519402" y="727666"/>
                </a:cubicBezTo>
                <a:cubicBezTo>
                  <a:pt x="2524654" y="734668"/>
                  <a:pt x="2517651" y="739241"/>
                  <a:pt x="2508410" y="732918"/>
                </a:cubicBezTo>
                <a:cubicBezTo>
                  <a:pt x="2499171" y="726498"/>
                  <a:pt x="2496253" y="736906"/>
                  <a:pt x="2505493" y="740407"/>
                </a:cubicBezTo>
                <a:cubicBezTo>
                  <a:pt x="2514831" y="743908"/>
                  <a:pt x="2516485" y="753733"/>
                  <a:pt x="2509578" y="754900"/>
                </a:cubicBezTo>
                <a:cubicBezTo>
                  <a:pt x="2502672" y="756067"/>
                  <a:pt x="2498587" y="759471"/>
                  <a:pt x="2502089" y="764140"/>
                </a:cubicBezTo>
                <a:cubicBezTo>
                  <a:pt x="2505591" y="768808"/>
                  <a:pt x="2506174" y="776881"/>
                  <a:pt x="2501505" y="778049"/>
                </a:cubicBezTo>
                <a:cubicBezTo>
                  <a:pt x="2496933" y="779216"/>
                  <a:pt x="2499754" y="791375"/>
                  <a:pt x="2493432" y="793125"/>
                </a:cubicBezTo>
                <a:cubicBezTo>
                  <a:pt x="2487110" y="794877"/>
                  <a:pt x="2491778" y="808202"/>
                  <a:pt x="2478453" y="806450"/>
                </a:cubicBezTo>
                <a:cubicBezTo>
                  <a:pt x="2465128" y="804700"/>
                  <a:pt x="2462891" y="813940"/>
                  <a:pt x="2468629" y="816275"/>
                </a:cubicBezTo>
                <a:cubicBezTo>
                  <a:pt x="2474465" y="818609"/>
                  <a:pt x="2476118" y="845163"/>
                  <a:pt x="2470380" y="846913"/>
                </a:cubicBezTo>
                <a:cubicBezTo>
                  <a:pt x="2464641" y="848665"/>
                  <a:pt x="2466878" y="874051"/>
                  <a:pt x="2460556" y="877552"/>
                </a:cubicBezTo>
                <a:cubicBezTo>
                  <a:pt x="2454137" y="880957"/>
                  <a:pt x="2452970" y="893698"/>
                  <a:pt x="2446063" y="892532"/>
                </a:cubicBezTo>
                <a:cubicBezTo>
                  <a:pt x="2439060" y="891364"/>
                  <a:pt x="2414257" y="885528"/>
                  <a:pt x="2411923" y="879205"/>
                </a:cubicBezTo>
                <a:cubicBezTo>
                  <a:pt x="2409588" y="872884"/>
                  <a:pt x="2396847" y="868215"/>
                  <a:pt x="2388774" y="869382"/>
                </a:cubicBezTo>
                <a:cubicBezTo>
                  <a:pt x="2380701" y="870549"/>
                  <a:pt x="2380117" y="860725"/>
                  <a:pt x="2369709" y="863643"/>
                </a:cubicBezTo>
                <a:cubicBezTo>
                  <a:pt x="2359302" y="866463"/>
                  <a:pt x="2350646" y="856640"/>
                  <a:pt x="2347727" y="849150"/>
                </a:cubicBezTo>
                <a:cubicBezTo>
                  <a:pt x="2344809" y="841661"/>
                  <a:pt x="2329831" y="831837"/>
                  <a:pt x="2325746" y="826002"/>
                </a:cubicBezTo>
                <a:cubicBezTo>
                  <a:pt x="2321660" y="820165"/>
                  <a:pt x="2313004" y="812675"/>
                  <a:pt x="2316505" y="802269"/>
                </a:cubicBezTo>
                <a:cubicBezTo>
                  <a:pt x="2319909" y="791861"/>
                  <a:pt x="2302012" y="793029"/>
                  <a:pt x="2301429" y="785539"/>
                </a:cubicBezTo>
                <a:cubicBezTo>
                  <a:pt x="2300845" y="778049"/>
                  <a:pt x="2290438" y="778633"/>
                  <a:pt x="2291604" y="765891"/>
                </a:cubicBezTo>
                <a:cubicBezTo>
                  <a:pt x="2292773" y="753149"/>
                  <a:pt x="2282948" y="765308"/>
                  <a:pt x="2280031" y="755483"/>
                </a:cubicBezTo>
                <a:cubicBezTo>
                  <a:pt x="2277112" y="745660"/>
                  <a:pt x="2284018" y="726012"/>
                  <a:pt x="2276529" y="721927"/>
                </a:cubicBezTo>
                <a:cubicBezTo>
                  <a:pt x="2269039" y="717939"/>
                  <a:pt x="2248224" y="702279"/>
                  <a:pt x="2249391" y="693622"/>
                </a:cubicBezTo>
                <a:cubicBezTo>
                  <a:pt x="2250558" y="684966"/>
                  <a:pt x="2271958" y="681561"/>
                  <a:pt x="2264468" y="676309"/>
                </a:cubicBezTo>
                <a:cubicBezTo>
                  <a:pt x="2256979" y="671153"/>
                  <a:pt x="2243653" y="671738"/>
                  <a:pt x="2245404" y="659580"/>
                </a:cubicBezTo>
                <a:cubicBezTo>
                  <a:pt x="2247057" y="647421"/>
                  <a:pt x="2261550" y="640515"/>
                  <a:pt x="2261550" y="630692"/>
                </a:cubicBezTo>
                <a:cubicBezTo>
                  <a:pt x="2261550" y="620867"/>
                  <a:pt x="2267872" y="617949"/>
                  <a:pt x="2277112" y="616782"/>
                </a:cubicBezTo>
                <a:cubicBezTo>
                  <a:pt x="2286450" y="615615"/>
                  <a:pt x="2300845" y="622521"/>
                  <a:pt x="2302012" y="615615"/>
                </a:cubicBezTo>
                <a:cubicBezTo>
                  <a:pt x="2303179" y="608709"/>
                  <a:pt x="2300359" y="594217"/>
                  <a:pt x="2306098" y="588478"/>
                </a:cubicBezTo>
                <a:cubicBezTo>
                  <a:pt x="2311934" y="582739"/>
                  <a:pt x="2298608" y="564745"/>
                  <a:pt x="2288785" y="568246"/>
                </a:cubicBezTo>
                <a:cubicBezTo>
                  <a:pt x="2278960" y="571650"/>
                  <a:pt x="2236164" y="547431"/>
                  <a:pt x="2236164" y="543931"/>
                </a:cubicBezTo>
                <a:cubicBezTo>
                  <a:pt x="2236164" y="540525"/>
                  <a:pt x="2274875" y="538191"/>
                  <a:pt x="2288200" y="548015"/>
                </a:cubicBezTo>
                <a:cubicBezTo>
                  <a:pt x="2301527" y="557839"/>
                  <a:pt x="2310767" y="552100"/>
                  <a:pt x="2296273" y="539942"/>
                </a:cubicBezTo>
                <a:cubicBezTo>
                  <a:pt x="2281879" y="527783"/>
                  <a:pt x="2266218" y="529535"/>
                  <a:pt x="2258729" y="522045"/>
                </a:cubicBezTo>
                <a:cubicBezTo>
                  <a:pt x="2251239" y="514556"/>
                  <a:pt x="2265733" y="502397"/>
                  <a:pt x="2251823" y="502397"/>
                </a:cubicBezTo>
                <a:cubicBezTo>
                  <a:pt x="2237914" y="502397"/>
                  <a:pt x="2240832" y="518058"/>
                  <a:pt x="2222352" y="515139"/>
                </a:cubicBezTo>
                <a:cubicBezTo>
                  <a:pt x="2203872" y="512318"/>
                  <a:pt x="2219433" y="496658"/>
                  <a:pt x="2213112" y="488585"/>
                </a:cubicBezTo>
                <a:cubicBezTo>
                  <a:pt x="2206789" y="480512"/>
                  <a:pt x="2233343" y="473510"/>
                  <a:pt x="2222935" y="464270"/>
                </a:cubicBezTo>
                <a:cubicBezTo>
                  <a:pt x="2212528" y="455029"/>
                  <a:pt x="2210193" y="448707"/>
                  <a:pt x="2213112" y="444038"/>
                </a:cubicBezTo>
                <a:cubicBezTo>
                  <a:pt x="2215932" y="439369"/>
                  <a:pt x="2198618" y="432463"/>
                  <a:pt x="2199202" y="422639"/>
                </a:cubicBezTo>
                <a:cubicBezTo>
                  <a:pt x="2199786" y="412815"/>
                  <a:pt x="2196868" y="397740"/>
                  <a:pt x="2181305" y="390834"/>
                </a:cubicBezTo>
                <a:cubicBezTo>
                  <a:pt x="2165743" y="383928"/>
                  <a:pt x="2152417" y="375855"/>
                  <a:pt x="2154168" y="364863"/>
                </a:cubicBezTo>
                <a:cubicBezTo>
                  <a:pt x="2155919" y="353873"/>
                  <a:pt x="2136855" y="352121"/>
                  <a:pt x="2122946" y="344632"/>
                </a:cubicBezTo>
                <a:cubicBezTo>
                  <a:pt x="2109036" y="337142"/>
                  <a:pt x="2068574" y="333738"/>
                  <a:pt x="2059917" y="327902"/>
                </a:cubicBezTo>
                <a:cubicBezTo>
                  <a:pt x="2051261" y="322164"/>
                  <a:pt x="2047175" y="335489"/>
                  <a:pt x="2036185" y="332571"/>
                </a:cubicBezTo>
                <a:cubicBezTo>
                  <a:pt x="2025194" y="329750"/>
                  <a:pt x="2014202" y="342394"/>
                  <a:pt x="2010117" y="337240"/>
                </a:cubicBezTo>
                <a:cubicBezTo>
                  <a:pt x="2006129" y="332085"/>
                  <a:pt x="1982396" y="330917"/>
                  <a:pt x="1990469" y="339575"/>
                </a:cubicBezTo>
                <a:cubicBezTo>
                  <a:pt x="1998543" y="348231"/>
                  <a:pt x="1973739" y="343562"/>
                  <a:pt x="1958664" y="336073"/>
                </a:cubicBezTo>
                <a:cubicBezTo>
                  <a:pt x="1943587" y="328486"/>
                  <a:pt x="1934930" y="329653"/>
                  <a:pt x="1935514" y="323331"/>
                </a:cubicBezTo>
                <a:cubicBezTo>
                  <a:pt x="1936097" y="317008"/>
                  <a:pt x="1949910" y="310686"/>
                  <a:pt x="1934930" y="307768"/>
                </a:cubicBezTo>
                <a:cubicBezTo>
                  <a:pt x="1919854" y="304850"/>
                  <a:pt x="1901374" y="306602"/>
                  <a:pt x="1899622" y="298527"/>
                </a:cubicBezTo>
                <a:cubicBezTo>
                  <a:pt x="1897970" y="290454"/>
                  <a:pt x="1935514" y="296777"/>
                  <a:pt x="1947672" y="289288"/>
                </a:cubicBezTo>
                <a:cubicBezTo>
                  <a:pt x="1959831" y="281701"/>
                  <a:pt x="1999710" y="296194"/>
                  <a:pt x="2000293" y="285787"/>
                </a:cubicBezTo>
                <a:cubicBezTo>
                  <a:pt x="2000877" y="275379"/>
                  <a:pt x="1987552" y="267306"/>
                  <a:pt x="1969654" y="274212"/>
                </a:cubicBezTo>
                <a:cubicBezTo>
                  <a:pt x="1951758" y="281118"/>
                  <a:pt x="1925691" y="280533"/>
                  <a:pt x="1916450" y="270127"/>
                </a:cubicBezTo>
                <a:cubicBezTo>
                  <a:pt x="1907210" y="259719"/>
                  <a:pt x="1894468" y="263123"/>
                  <a:pt x="1884061" y="260887"/>
                </a:cubicBezTo>
                <a:cubicBezTo>
                  <a:pt x="1875988" y="259135"/>
                  <a:pt x="1872486" y="252716"/>
                  <a:pt x="1872486" y="246393"/>
                </a:cubicBezTo>
                <a:cubicBezTo>
                  <a:pt x="1872486" y="229664"/>
                  <a:pt x="1945922" y="227913"/>
                  <a:pt x="1947089" y="217505"/>
                </a:cubicBezTo>
                <a:cubicBezTo>
                  <a:pt x="1948256" y="207099"/>
                  <a:pt x="1995625" y="215172"/>
                  <a:pt x="2008366" y="206514"/>
                </a:cubicBezTo>
                <a:cubicBezTo>
                  <a:pt x="2021011" y="197858"/>
                  <a:pt x="2034920" y="176459"/>
                  <a:pt x="2024513" y="170624"/>
                </a:cubicBezTo>
                <a:cubicBezTo>
                  <a:pt x="2014106" y="164884"/>
                  <a:pt x="1981131" y="172957"/>
                  <a:pt x="1976560" y="163134"/>
                </a:cubicBezTo>
                <a:cubicBezTo>
                  <a:pt x="1971989" y="153213"/>
                  <a:pt x="2049510" y="116252"/>
                  <a:pt x="2065073" y="115084"/>
                </a:cubicBezTo>
                <a:cubicBezTo>
                  <a:pt x="2080635" y="114015"/>
                  <a:pt x="2097365" y="127826"/>
                  <a:pt x="2102617" y="120921"/>
                </a:cubicBezTo>
                <a:cubicBezTo>
                  <a:pt x="2107869" y="114015"/>
                  <a:pt x="2104951" y="97285"/>
                  <a:pt x="2096878" y="91448"/>
                </a:cubicBezTo>
                <a:cubicBezTo>
                  <a:pt x="2088805" y="85710"/>
                  <a:pt x="2128684" y="77054"/>
                  <a:pt x="2140843" y="85710"/>
                </a:cubicBezTo>
                <a:cubicBezTo>
                  <a:pt x="2153001" y="94367"/>
                  <a:pt x="2167493" y="89698"/>
                  <a:pt x="2153584" y="81625"/>
                </a:cubicBezTo>
                <a:cubicBezTo>
                  <a:pt x="2139773" y="73552"/>
                  <a:pt x="2161172" y="68300"/>
                  <a:pt x="2177318" y="68883"/>
                </a:cubicBezTo>
                <a:cubicBezTo>
                  <a:pt x="2193464" y="69467"/>
                  <a:pt x="2224686" y="54974"/>
                  <a:pt x="2236844" y="59643"/>
                </a:cubicBezTo>
                <a:cubicBezTo>
                  <a:pt x="2249002" y="64214"/>
                  <a:pt x="2253574" y="89698"/>
                  <a:pt x="2247252" y="99521"/>
                </a:cubicBezTo>
                <a:cubicBezTo>
                  <a:pt x="2240929" y="109346"/>
                  <a:pt x="2263495" y="100689"/>
                  <a:pt x="2263495" y="86196"/>
                </a:cubicBezTo>
                <a:cubicBezTo>
                  <a:pt x="2263495" y="71704"/>
                  <a:pt x="2253671" y="61296"/>
                  <a:pt x="2265246" y="61296"/>
                </a:cubicBezTo>
                <a:cubicBezTo>
                  <a:pt x="2276821" y="61296"/>
                  <a:pt x="2297052" y="83862"/>
                  <a:pt x="2301137" y="80944"/>
                </a:cubicBezTo>
                <a:cubicBezTo>
                  <a:pt x="2305125" y="78027"/>
                  <a:pt x="2328275" y="87267"/>
                  <a:pt x="2328275" y="79777"/>
                </a:cubicBezTo>
                <a:cubicBezTo>
                  <a:pt x="2328275" y="72190"/>
                  <a:pt x="2294231" y="59448"/>
                  <a:pt x="2304541" y="52542"/>
                </a:cubicBezTo>
                <a:cubicBezTo>
                  <a:pt x="2313198" y="46804"/>
                  <a:pt x="2347922" y="54293"/>
                  <a:pt x="2357163" y="64117"/>
                </a:cubicBezTo>
                <a:cubicBezTo>
                  <a:pt x="2366403" y="73941"/>
                  <a:pt x="2385467" y="70439"/>
                  <a:pt x="2400543" y="80263"/>
                </a:cubicBezTo>
                <a:cubicBezTo>
                  <a:pt x="2415619" y="90087"/>
                  <a:pt x="2439353" y="98258"/>
                  <a:pt x="2426026" y="84932"/>
                </a:cubicBezTo>
                <a:cubicBezTo>
                  <a:pt x="2412799" y="71606"/>
                  <a:pt x="2384980" y="64117"/>
                  <a:pt x="2376324" y="53710"/>
                </a:cubicBezTo>
                <a:cubicBezTo>
                  <a:pt x="2367667" y="43302"/>
                  <a:pt x="2409880" y="49041"/>
                  <a:pt x="2411047" y="43302"/>
                </a:cubicBezTo>
                <a:cubicBezTo>
                  <a:pt x="2412215" y="37564"/>
                  <a:pt x="2378074" y="27739"/>
                  <a:pt x="2391400" y="25406"/>
                </a:cubicBezTo>
                <a:cubicBezTo>
                  <a:pt x="2404726" y="23168"/>
                  <a:pt x="2450343" y="25406"/>
                  <a:pt x="2456179" y="17916"/>
                </a:cubicBezTo>
                <a:cubicBezTo>
                  <a:pt x="2461918" y="10426"/>
                  <a:pt x="2500824" y="25210"/>
                  <a:pt x="2509383" y="17916"/>
                </a:cubicBezTo>
                <a:cubicBezTo>
                  <a:pt x="2516873" y="11496"/>
                  <a:pt x="2541190" y="15581"/>
                  <a:pt x="2539439" y="24239"/>
                </a:cubicBezTo>
                <a:cubicBezTo>
                  <a:pt x="2537688" y="32895"/>
                  <a:pt x="2563852" y="28226"/>
                  <a:pt x="2553348" y="16749"/>
                </a:cubicBezTo>
                <a:cubicBezTo>
                  <a:pt x="2547512" y="10426"/>
                  <a:pt x="2562588" y="6925"/>
                  <a:pt x="2572412" y="7508"/>
                </a:cubicBezTo>
                <a:cubicBezTo>
                  <a:pt x="2582236" y="8092"/>
                  <a:pt x="2589142" y="4007"/>
                  <a:pt x="2600133" y="2839"/>
                </a:cubicBezTo>
                <a:cubicBezTo>
                  <a:pt x="2611123" y="1672"/>
                  <a:pt x="2658492" y="2256"/>
                  <a:pt x="2681642" y="505"/>
                </a:cubicBezTo>
                <a:close/>
              </a:path>
            </a:pathLst>
          </a:custGeom>
          <a:solidFill>
            <a:schemeClr val="bg1"/>
          </a:solidFill>
          <a:ln w="2237" cap="flat">
            <a:noFill/>
            <a:prstDash val="solid"/>
            <a:miter/>
          </a:ln>
        </p:spPr>
        <p:txBody>
          <a:bodyPr rtlCol="0" anchor="ctr"/>
          <a:lstStyle/>
          <a:p>
            <a:endParaRPr lang="en-ID"/>
          </a:p>
        </p:txBody>
      </p:sp>
      <p:sp>
        <p:nvSpPr>
          <p:cNvPr id="11" name="TextBox 10">
            <a:extLst>
              <a:ext uri="{FF2B5EF4-FFF2-40B4-BE49-F238E27FC236}">
                <a16:creationId xmlns:a16="http://schemas.microsoft.com/office/drawing/2014/main" id="{0B10C6CE-87EF-4D5F-92E1-710F2BEDAA5B}"/>
              </a:ext>
            </a:extLst>
          </p:cNvPr>
          <p:cNvSpPr txBox="1"/>
          <p:nvPr/>
        </p:nvSpPr>
        <p:spPr>
          <a:xfrm>
            <a:off x="862839" y="844319"/>
            <a:ext cx="4435875" cy="1754326"/>
          </a:xfrm>
          <a:prstGeom prst="rect">
            <a:avLst/>
          </a:prstGeom>
          <a:noFill/>
        </p:spPr>
        <p:txBody>
          <a:bodyPr wrap="square" rtlCol="0">
            <a:spAutoFit/>
          </a:bodyPr>
          <a:lstStyle/>
          <a:p>
            <a:r>
              <a:rPr lang="en-US" sz="3600">
                <a:solidFill>
                  <a:schemeClr val="bg1"/>
                </a:solidFill>
                <a:latin typeface="Fredoka One" panose="02000000000000000000" pitchFamily="2" charset="0"/>
              </a:rPr>
              <a:t>More than 250K Student Around the World</a:t>
            </a:r>
          </a:p>
        </p:txBody>
      </p:sp>
      <p:sp>
        <p:nvSpPr>
          <p:cNvPr id="18" name="Freeform: Shape 17">
            <a:extLst>
              <a:ext uri="{FF2B5EF4-FFF2-40B4-BE49-F238E27FC236}">
                <a16:creationId xmlns:a16="http://schemas.microsoft.com/office/drawing/2014/main" id="{00E0B10B-15FE-43F5-9138-BAFF7A0A5695}"/>
              </a:ext>
            </a:extLst>
          </p:cNvPr>
          <p:cNvSpPr/>
          <p:nvPr/>
        </p:nvSpPr>
        <p:spPr>
          <a:xfrm>
            <a:off x="0" y="3455603"/>
            <a:ext cx="4996065" cy="3402397"/>
          </a:xfrm>
          <a:custGeom>
            <a:avLst/>
            <a:gdLst>
              <a:gd name="connsiteX0" fmla="*/ 1473812 w 4996065"/>
              <a:gd name="connsiteY0" fmla="*/ 0 h 3402397"/>
              <a:gd name="connsiteX1" fmla="*/ 4996065 w 4996065"/>
              <a:gd name="connsiteY1" fmla="*/ 3133841 h 3402397"/>
              <a:gd name="connsiteX2" fmla="*/ 4991482 w 4996065"/>
              <a:gd name="connsiteY2" fmla="*/ 3295108 h 3402397"/>
              <a:gd name="connsiteX3" fmla="*/ 4982313 w 4996065"/>
              <a:gd name="connsiteY3" fmla="*/ 3402397 h 3402397"/>
              <a:gd name="connsiteX4" fmla="*/ 0 w 4996065"/>
              <a:gd name="connsiteY4" fmla="*/ 3402397 h 3402397"/>
              <a:gd name="connsiteX5" fmla="*/ 0 w 4996065"/>
              <a:gd name="connsiteY5" fmla="*/ 290330 h 3402397"/>
              <a:gd name="connsiteX6" fmla="*/ 102792 w 4996065"/>
              <a:gd name="connsiteY6" fmla="*/ 246273 h 3402397"/>
              <a:gd name="connsiteX7" fmla="*/ 1473812 w 4996065"/>
              <a:gd name="connsiteY7" fmla="*/ 0 h 3402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96065" h="3402397">
                <a:moveTo>
                  <a:pt x="1473812" y="0"/>
                </a:moveTo>
                <a:cubicBezTo>
                  <a:pt x="3419099" y="0"/>
                  <a:pt x="4996065" y="1403068"/>
                  <a:pt x="4996065" y="3133841"/>
                </a:cubicBezTo>
                <a:cubicBezTo>
                  <a:pt x="4996065" y="3187928"/>
                  <a:pt x="4994525" y="3241695"/>
                  <a:pt x="4991482" y="3295108"/>
                </a:cubicBezTo>
                <a:lnTo>
                  <a:pt x="4982313" y="3402397"/>
                </a:lnTo>
                <a:lnTo>
                  <a:pt x="0" y="3402397"/>
                </a:lnTo>
                <a:lnTo>
                  <a:pt x="0" y="290330"/>
                </a:lnTo>
                <a:lnTo>
                  <a:pt x="102792" y="246273"/>
                </a:lnTo>
                <a:cubicBezTo>
                  <a:pt x="524189" y="87692"/>
                  <a:pt x="987490" y="0"/>
                  <a:pt x="1473812" y="0"/>
                </a:cubicBezTo>
                <a:close/>
              </a:path>
            </a:pathLst>
          </a:custGeom>
          <a:solidFill>
            <a:srgbClr val="F04E2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20" name="Freeform: Shape 19">
            <a:extLst>
              <a:ext uri="{FF2B5EF4-FFF2-40B4-BE49-F238E27FC236}">
                <a16:creationId xmlns:a16="http://schemas.microsoft.com/office/drawing/2014/main" id="{4CF1419F-7437-43A0-935C-004F998E7F7D}"/>
              </a:ext>
            </a:extLst>
          </p:cNvPr>
          <p:cNvSpPr/>
          <p:nvPr/>
        </p:nvSpPr>
        <p:spPr>
          <a:xfrm>
            <a:off x="4927107" y="-12638"/>
            <a:ext cx="7264894" cy="2453998"/>
          </a:xfrm>
          <a:custGeom>
            <a:avLst/>
            <a:gdLst>
              <a:gd name="connsiteX0" fmla="*/ 0 w 6215025"/>
              <a:gd name="connsiteY0" fmla="*/ 0 h 2260422"/>
              <a:gd name="connsiteX1" fmla="*/ 6215025 w 6215025"/>
              <a:gd name="connsiteY1" fmla="*/ 0 h 2260422"/>
              <a:gd name="connsiteX2" fmla="*/ 6215025 w 6215025"/>
              <a:gd name="connsiteY2" fmla="*/ 1554589 h 2260422"/>
              <a:gd name="connsiteX3" fmla="*/ 6070953 w 6215025"/>
              <a:gd name="connsiteY3" fmla="*/ 1665484 h 2260422"/>
              <a:gd name="connsiteX4" fmla="*/ 2946932 w 6215025"/>
              <a:gd name="connsiteY4" fmla="*/ 2161926 h 2260422"/>
              <a:gd name="connsiteX5" fmla="*/ 8934 w 6215025"/>
              <a:gd name="connsiteY5" fmla="*/ 30079 h 2260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215025" h="2260422">
                <a:moveTo>
                  <a:pt x="0" y="0"/>
                </a:moveTo>
                <a:lnTo>
                  <a:pt x="6215025" y="0"/>
                </a:lnTo>
                <a:lnTo>
                  <a:pt x="6215025" y="1554589"/>
                </a:lnTo>
                <a:lnTo>
                  <a:pt x="6070953" y="1665484"/>
                </a:lnTo>
                <a:cubicBezTo>
                  <a:pt x="5311316" y="2188645"/>
                  <a:pt x="4158432" y="2402727"/>
                  <a:pt x="2946932" y="2161926"/>
                </a:cubicBezTo>
                <a:cubicBezTo>
                  <a:pt x="1493132" y="1872964"/>
                  <a:pt x="367819" y="1011037"/>
                  <a:pt x="8934" y="30079"/>
                </a:cubicBezTo>
                <a:close/>
              </a:path>
            </a:pathLst>
          </a:custGeom>
          <a:solidFill>
            <a:srgbClr val="04294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21" name="Rectangle: Rounded Corners 20">
            <a:extLst>
              <a:ext uri="{FF2B5EF4-FFF2-40B4-BE49-F238E27FC236}">
                <a16:creationId xmlns:a16="http://schemas.microsoft.com/office/drawing/2014/main" id="{2F2806A5-C0DF-4500-A8E5-0EF56754524C}"/>
              </a:ext>
            </a:extLst>
          </p:cNvPr>
          <p:cNvSpPr/>
          <p:nvPr/>
        </p:nvSpPr>
        <p:spPr>
          <a:xfrm>
            <a:off x="971468" y="3112918"/>
            <a:ext cx="1602907" cy="632164"/>
          </a:xfrm>
          <a:prstGeom prst="roundRect">
            <a:avLst>
              <a:gd name="adj" fmla="val 40541"/>
            </a:avLst>
          </a:prstGeom>
          <a:solidFill>
            <a:schemeClr val="bg1"/>
          </a:solidFill>
          <a:ln>
            <a:noFill/>
          </a:ln>
          <a:effectLst>
            <a:outerShdw blurRad="571500" dist="279400" dir="1500000" sx="98000" sy="98000" algn="ctr" rotWithShape="0">
              <a:schemeClr val="tx1">
                <a:lumMod val="85000"/>
                <a:lumOff val="15000"/>
                <a:alpha val="17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D"/>
              <a:t>v</a:t>
            </a:r>
          </a:p>
        </p:txBody>
      </p:sp>
      <p:sp>
        <p:nvSpPr>
          <p:cNvPr id="22" name="TextBox 21">
            <a:extLst>
              <a:ext uri="{FF2B5EF4-FFF2-40B4-BE49-F238E27FC236}">
                <a16:creationId xmlns:a16="http://schemas.microsoft.com/office/drawing/2014/main" id="{622B2059-C247-4064-8E22-AF55C7462198}"/>
              </a:ext>
            </a:extLst>
          </p:cNvPr>
          <p:cNvSpPr txBox="1"/>
          <p:nvPr/>
        </p:nvSpPr>
        <p:spPr>
          <a:xfrm>
            <a:off x="1167053" y="3244334"/>
            <a:ext cx="1182674" cy="369332"/>
          </a:xfrm>
          <a:prstGeom prst="rect">
            <a:avLst/>
          </a:prstGeom>
          <a:noFill/>
        </p:spPr>
        <p:txBody>
          <a:bodyPr wrap="square" rtlCol="0">
            <a:spAutoFit/>
          </a:bodyPr>
          <a:lstStyle/>
          <a:p>
            <a:r>
              <a:rPr lang="en-ID">
                <a:solidFill>
                  <a:srgbClr val="F04E23"/>
                </a:solidFill>
                <a:latin typeface="Fredoka One" panose="02000000000000000000" pitchFamily="2" charset="0"/>
              </a:rPr>
              <a:t>Edukids .</a:t>
            </a:r>
          </a:p>
        </p:txBody>
      </p:sp>
      <p:sp>
        <p:nvSpPr>
          <p:cNvPr id="23" name="TextBox 22">
            <a:extLst>
              <a:ext uri="{FF2B5EF4-FFF2-40B4-BE49-F238E27FC236}">
                <a16:creationId xmlns:a16="http://schemas.microsoft.com/office/drawing/2014/main" id="{F558A63B-2368-4C14-B7AE-43817087E70F}"/>
              </a:ext>
            </a:extLst>
          </p:cNvPr>
          <p:cNvSpPr txBox="1"/>
          <p:nvPr/>
        </p:nvSpPr>
        <p:spPr>
          <a:xfrm>
            <a:off x="7851296" y="1087183"/>
            <a:ext cx="3212896" cy="606833"/>
          </a:xfrm>
          <a:prstGeom prst="rect">
            <a:avLst/>
          </a:prstGeom>
          <a:noFill/>
        </p:spPr>
        <p:txBody>
          <a:bodyPr wrap="square" rtlCol="0">
            <a:spAutoFit/>
          </a:bodyPr>
          <a:lstStyle/>
          <a:p>
            <a:pPr>
              <a:lnSpc>
                <a:spcPct val="200000"/>
              </a:lnSpc>
            </a:pPr>
            <a:r>
              <a:rPr lang="en-US" sz="900">
                <a:solidFill>
                  <a:schemeClr val="bg1"/>
                </a:solidFill>
                <a:latin typeface="Open Sans" panose="020B0606030504020204" pitchFamily="34" charset="0"/>
                <a:ea typeface="Open Sans" panose="020B0606030504020204" pitchFamily="34" charset="0"/>
                <a:cs typeface="Open Sans" panose="020B0606030504020204" pitchFamily="34" charset="0"/>
              </a:rPr>
              <a:t>Lorem amet, conseur adipiscing elit. Pellentesquefawe gea scelerisquelesuada libero apellentesque. Morbi orci</a:t>
            </a:r>
            <a:endParaRPr lang="en-ID" sz="9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24" name="TextBox 23">
            <a:extLst>
              <a:ext uri="{FF2B5EF4-FFF2-40B4-BE49-F238E27FC236}">
                <a16:creationId xmlns:a16="http://schemas.microsoft.com/office/drawing/2014/main" id="{D6DF381C-4E03-46CA-AEB7-A941C6AE0E69}"/>
              </a:ext>
            </a:extLst>
          </p:cNvPr>
          <p:cNvSpPr txBox="1"/>
          <p:nvPr/>
        </p:nvSpPr>
        <p:spPr>
          <a:xfrm>
            <a:off x="7851296" y="690430"/>
            <a:ext cx="3212896" cy="307777"/>
          </a:xfrm>
          <a:prstGeom prst="rect">
            <a:avLst/>
          </a:prstGeom>
          <a:noFill/>
        </p:spPr>
        <p:txBody>
          <a:bodyPr wrap="square" rtlCol="0">
            <a:spAutoFit/>
          </a:bodyPr>
          <a:lstStyle/>
          <a:p>
            <a:r>
              <a:rPr lang="en-US" sz="1400">
                <a:solidFill>
                  <a:schemeClr val="bg1"/>
                </a:solidFill>
                <a:latin typeface="Fredoka One" panose="02000000000000000000" pitchFamily="2" charset="0"/>
              </a:rPr>
              <a:t>Belajar Bersama Ahoy</a:t>
            </a:r>
            <a:endParaRPr lang="en-ID" sz="1400">
              <a:solidFill>
                <a:schemeClr val="bg1"/>
              </a:solidFill>
              <a:latin typeface="Fredoka One" panose="02000000000000000000" pitchFamily="2" charset="0"/>
            </a:endParaRPr>
          </a:p>
        </p:txBody>
      </p:sp>
      <p:sp>
        <p:nvSpPr>
          <p:cNvPr id="25" name="Oval 24">
            <a:extLst>
              <a:ext uri="{FF2B5EF4-FFF2-40B4-BE49-F238E27FC236}">
                <a16:creationId xmlns:a16="http://schemas.microsoft.com/office/drawing/2014/main" id="{BA222D6F-AA8B-4803-B560-20A8F93DFFCE}"/>
              </a:ext>
            </a:extLst>
          </p:cNvPr>
          <p:cNvSpPr/>
          <p:nvPr/>
        </p:nvSpPr>
        <p:spPr>
          <a:xfrm>
            <a:off x="7483876" y="725942"/>
            <a:ext cx="227860" cy="227860"/>
          </a:xfrm>
          <a:prstGeom prst="ellipse">
            <a:avLst/>
          </a:prstGeom>
          <a:solidFill>
            <a:srgbClr val="00AC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26" name="TextBox 25">
            <a:extLst>
              <a:ext uri="{FF2B5EF4-FFF2-40B4-BE49-F238E27FC236}">
                <a16:creationId xmlns:a16="http://schemas.microsoft.com/office/drawing/2014/main" id="{A19A45CE-3F1B-46B1-846C-6C80C4A9245B}"/>
              </a:ext>
            </a:extLst>
          </p:cNvPr>
          <p:cNvSpPr txBox="1"/>
          <p:nvPr/>
        </p:nvSpPr>
        <p:spPr>
          <a:xfrm>
            <a:off x="894584" y="4852850"/>
            <a:ext cx="2734321" cy="1160831"/>
          </a:xfrm>
          <a:prstGeom prst="rect">
            <a:avLst/>
          </a:prstGeom>
          <a:noFill/>
        </p:spPr>
        <p:txBody>
          <a:bodyPr wrap="square" rtlCol="0">
            <a:spAutoFit/>
          </a:bodyPr>
          <a:lstStyle/>
          <a:p>
            <a:pPr>
              <a:lnSpc>
                <a:spcPct val="200000"/>
              </a:lnSpc>
            </a:pPr>
            <a:r>
              <a:rPr lang="en-US" sz="900">
                <a:solidFill>
                  <a:schemeClr val="bg1"/>
                </a:solidFill>
                <a:latin typeface="Open Sans" panose="020B0606030504020204" pitchFamily="34" charset="0"/>
                <a:ea typeface="Open Sans" panose="020B0606030504020204" pitchFamily="34" charset="0"/>
                <a:cs typeface="Open Sans" panose="020B0606030504020204" pitchFamily="34" charset="0"/>
              </a:rPr>
              <a:t>Lorem ipsum dolor sit amet, conseurcing elit. Pellentesquefawe gea scelerisquelesuada libero apellentesque. Morbi orci dui, fmtum eget lectus ornare, viverra dignissim risus.</a:t>
            </a:r>
            <a:endParaRPr lang="en-ID" sz="9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1564898375"/>
      </p:ext>
    </p:extLst>
  </p:cSld>
  <p:clrMapOvr>
    <a:masterClrMapping/>
  </p:clrMapOvr>
  <p:transition spd="slow">
    <p:cove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Rounded Corners 6">
            <a:extLst>
              <a:ext uri="{FF2B5EF4-FFF2-40B4-BE49-F238E27FC236}">
                <a16:creationId xmlns:a16="http://schemas.microsoft.com/office/drawing/2014/main" id="{F6E61657-D08C-4648-8855-E17C554D7E06}"/>
              </a:ext>
            </a:extLst>
          </p:cNvPr>
          <p:cNvSpPr/>
          <p:nvPr/>
        </p:nvSpPr>
        <p:spPr>
          <a:xfrm>
            <a:off x="953862" y="1125615"/>
            <a:ext cx="1602907" cy="632164"/>
          </a:xfrm>
          <a:prstGeom prst="roundRect">
            <a:avLst>
              <a:gd name="adj" fmla="val 40541"/>
            </a:avLst>
          </a:prstGeom>
          <a:solidFill>
            <a:schemeClr val="bg1"/>
          </a:solidFill>
          <a:ln>
            <a:noFill/>
          </a:ln>
          <a:effectLst>
            <a:outerShdw blurRad="571500" dist="279400" dir="1500000" sx="98000" sy="98000" algn="ctr" rotWithShape="0">
              <a:srgbClr val="F04E23">
                <a:alpha val="1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D"/>
              <a:t>v</a:t>
            </a:r>
          </a:p>
        </p:txBody>
      </p:sp>
      <p:sp>
        <p:nvSpPr>
          <p:cNvPr id="8" name="TextBox 7">
            <a:extLst>
              <a:ext uri="{FF2B5EF4-FFF2-40B4-BE49-F238E27FC236}">
                <a16:creationId xmlns:a16="http://schemas.microsoft.com/office/drawing/2014/main" id="{B5817BDD-E794-4EDE-9EA0-EB03945E49A9}"/>
              </a:ext>
            </a:extLst>
          </p:cNvPr>
          <p:cNvSpPr txBox="1"/>
          <p:nvPr/>
        </p:nvSpPr>
        <p:spPr>
          <a:xfrm>
            <a:off x="949912" y="2633332"/>
            <a:ext cx="5663953" cy="1323439"/>
          </a:xfrm>
          <a:prstGeom prst="rect">
            <a:avLst/>
          </a:prstGeom>
          <a:noFill/>
        </p:spPr>
        <p:txBody>
          <a:bodyPr wrap="square" rtlCol="0">
            <a:spAutoFit/>
          </a:bodyPr>
          <a:lstStyle/>
          <a:p>
            <a:r>
              <a:rPr lang="en-US" sz="4000">
                <a:solidFill>
                  <a:srgbClr val="04294F"/>
                </a:solidFill>
                <a:latin typeface="Fredoka One" panose="02000000000000000000" pitchFamily="2" charset="0"/>
              </a:rPr>
              <a:t>Making Your Child’s World Better</a:t>
            </a:r>
            <a:endParaRPr lang="en-ID" sz="4000">
              <a:solidFill>
                <a:srgbClr val="04294F"/>
              </a:solidFill>
              <a:latin typeface="Fredoka One" panose="02000000000000000000" pitchFamily="2" charset="0"/>
            </a:endParaRPr>
          </a:p>
        </p:txBody>
      </p:sp>
      <p:sp>
        <p:nvSpPr>
          <p:cNvPr id="9" name="Circle: Hollow 8">
            <a:extLst>
              <a:ext uri="{FF2B5EF4-FFF2-40B4-BE49-F238E27FC236}">
                <a16:creationId xmlns:a16="http://schemas.microsoft.com/office/drawing/2014/main" id="{4DC1DDBA-4B5A-4E21-9605-47F2581277B0}"/>
              </a:ext>
            </a:extLst>
          </p:cNvPr>
          <p:cNvSpPr/>
          <p:nvPr/>
        </p:nvSpPr>
        <p:spPr>
          <a:xfrm>
            <a:off x="4772868" y="1125615"/>
            <a:ext cx="322913" cy="322913"/>
          </a:xfrm>
          <a:prstGeom prst="donut">
            <a:avLst>
              <a:gd name="adj" fmla="val 24781"/>
            </a:avLst>
          </a:prstGeom>
          <a:solidFill>
            <a:srgbClr val="FFB4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0" name="Oval 9">
            <a:extLst>
              <a:ext uri="{FF2B5EF4-FFF2-40B4-BE49-F238E27FC236}">
                <a16:creationId xmlns:a16="http://schemas.microsoft.com/office/drawing/2014/main" id="{63C3890F-74EC-4169-80C2-8A380CDBF495}"/>
              </a:ext>
            </a:extLst>
          </p:cNvPr>
          <p:cNvSpPr/>
          <p:nvPr/>
        </p:nvSpPr>
        <p:spPr>
          <a:xfrm>
            <a:off x="5324581" y="3763255"/>
            <a:ext cx="522246" cy="522246"/>
          </a:xfrm>
          <a:prstGeom prst="ellipse">
            <a:avLst/>
          </a:prstGeom>
          <a:solidFill>
            <a:srgbClr val="F04E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1" name="TextBox 10">
            <a:extLst>
              <a:ext uri="{FF2B5EF4-FFF2-40B4-BE49-F238E27FC236}">
                <a16:creationId xmlns:a16="http://schemas.microsoft.com/office/drawing/2014/main" id="{D72D5A6B-0632-4719-9EE1-B124D09F6272}"/>
              </a:ext>
            </a:extLst>
          </p:cNvPr>
          <p:cNvSpPr txBox="1"/>
          <p:nvPr/>
        </p:nvSpPr>
        <p:spPr>
          <a:xfrm>
            <a:off x="1149447" y="1257031"/>
            <a:ext cx="1182674" cy="369332"/>
          </a:xfrm>
          <a:prstGeom prst="rect">
            <a:avLst/>
          </a:prstGeom>
          <a:noFill/>
        </p:spPr>
        <p:txBody>
          <a:bodyPr wrap="square" rtlCol="0">
            <a:spAutoFit/>
          </a:bodyPr>
          <a:lstStyle/>
          <a:p>
            <a:r>
              <a:rPr lang="en-ID">
                <a:solidFill>
                  <a:srgbClr val="F04E23"/>
                </a:solidFill>
                <a:latin typeface="Fredoka One" panose="02000000000000000000" pitchFamily="2" charset="0"/>
              </a:rPr>
              <a:t>Edukids .</a:t>
            </a:r>
          </a:p>
        </p:txBody>
      </p:sp>
      <p:sp>
        <p:nvSpPr>
          <p:cNvPr id="12" name="TextBox 11">
            <a:extLst>
              <a:ext uri="{FF2B5EF4-FFF2-40B4-BE49-F238E27FC236}">
                <a16:creationId xmlns:a16="http://schemas.microsoft.com/office/drawing/2014/main" id="{9A3CF2FF-DFAF-4E51-BA9F-829220DE44FB}"/>
              </a:ext>
            </a:extLst>
          </p:cNvPr>
          <p:cNvSpPr txBox="1"/>
          <p:nvPr/>
        </p:nvSpPr>
        <p:spPr>
          <a:xfrm>
            <a:off x="949912" y="4832326"/>
            <a:ext cx="2734321" cy="1160831"/>
          </a:xfrm>
          <a:prstGeom prst="rect">
            <a:avLst/>
          </a:prstGeom>
          <a:noFill/>
        </p:spPr>
        <p:txBody>
          <a:bodyPr wrap="square" rtlCol="0">
            <a:spAutoFit/>
          </a:bodyPr>
          <a:lstStyle/>
          <a:p>
            <a:pPr>
              <a:lnSpc>
                <a:spcPct val="200000"/>
              </a:lnSpc>
            </a:pPr>
            <a:r>
              <a:rPr lang="en-US" sz="900">
                <a:latin typeface="Open Sans" panose="020B0606030504020204" pitchFamily="34" charset="0"/>
                <a:ea typeface="Open Sans" panose="020B0606030504020204" pitchFamily="34" charset="0"/>
                <a:cs typeface="Open Sans" panose="020B0606030504020204" pitchFamily="34" charset="0"/>
              </a:rPr>
              <a:t>Lorem ipsum dolor sit amet, conseur adipiscing elit. Pellentesquefawe gea scelerisquelesuada libero apellentesque. Morbi orci dui, fmtum eget lectus ornare, viverra dignissim risus.</a:t>
            </a:r>
            <a:endParaRPr lang="en-ID" sz="900" dirty="0">
              <a:latin typeface="Open Sans" panose="020B0606030504020204" pitchFamily="34" charset="0"/>
              <a:ea typeface="Open Sans" panose="020B0606030504020204" pitchFamily="34" charset="0"/>
              <a:cs typeface="Open Sans" panose="020B0606030504020204" pitchFamily="34" charset="0"/>
            </a:endParaRPr>
          </a:p>
        </p:txBody>
      </p:sp>
      <p:sp>
        <p:nvSpPr>
          <p:cNvPr id="13" name="Rectangle: Rounded Corners 12">
            <a:extLst>
              <a:ext uri="{FF2B5EF4-FFF2-40B4-BE49-F238E27FC236}">
                <a16:creationId xmlns:a16="http://schemas.microsoft.com/office/drawing/2014/main" id="{20E3F1E8-DFA3-4B82-B190-CABF8500643A}"/>
              </a:ext>
            </a:extLst>
          </p:cNvPr>
          <p:cNvSpPr/>
          <p:nvPr/>
        </p:nvSpPr>
        <p:spPr>
          <a:xfrm rot="1800000">
            <a:off x="3779490" y="2032561"/>
            <a:ext cx="399543" cy="97469"/>
          </a:xfrm>
          <a:prstGeom prst="roundRect">
            <a:avLst>
              <a:gd name="adj" fmla="val 50000"/>
            </a:avLst>
          </a:prstGeom>
          <a:solidFill>
            <a:srgbClr val="00AC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4" name="TextBox 13">
            <a:extLst>
              <a:ext uri="{FF2B5EF4-FFF2-40B4-BE49-F238E27FC236}">
                <a16:creationId xmlns:a16="http://schemas.microsoft.com/office/drawing/2014/main" id="{0B19CF53-B0A6-4537-8D55-2440BC1FDDCD}"/>
              </a:ext>
            </a:extLst>
          </p:cNvPr>
          <p:cNvSpPr txBox="1"/>
          <p:nvPr/>
        </p:nvSpPr>
        <p:spPr>
          <a:xfrm>
            <a:off x="3781887" y="4832325"/>
            <a:ext cx="2734321" cy="1160831"/>
          </a:xfrm>
          <a:prstGeom prst="rect">
            <a:avLst/>
          </a:prstGeom>
          <a:noFill/>
        </p:spPr>
        <p:txBody>
          <a:bodyPr wrap="square" rtlCol="0">
            <a:spAutoFit/>
          </a:bodyPr>
          <a:lstStyle/>
          <a:p>
            <a:pPr>
              <a:lnSpc>
                <a:spcPct val="200000"/>
              </a:lnSpc>
            </a:pPr>
            <a:r>
              <a:rPr lang="en-US" sz="900">
                <a:latin typeface="Open Sans" panose="020B0606030504020204" pitchFamily="34" charset="0"/>
                <a:ea typeface="Open Sans" panose="020B0606030504020204" pitchFamily="34" charset="0"/>
                <a:cs typeface="Open Sans" panose="020B0606030504020204" pitchFamily="34" charset="0"/>
              </a:rPr>
              <a:t>Lorem ipsum dolor sit amet, conseur adipiscing elit. Pellentesquefawe gea scelerisquelesuada libero apellentesque. Morbi orci dui, fmtum eget lectus ornare, viverra dignissim risus.</a:t>
            </a:r>
            <a:endParaRPr lang="en-ID" sz="900" dirty="0">
              <a:latin typeface="Open Sans" panose="020B0606030504020204" pitchFamily="34" charset="0"/>
              <a:ea typeface="Open Sans" panose="020B0606030504020204" pitchFamily="34" charset="0"/>
              <a:cs typeface="Open Sans" panose="020B0606030504020204" pitchFamily="34" charset="0"/>
            </a:endParaRPr>
          </a:p>
        </p:txBody>
      </p:sp>
      <p:graphicFrame>
        <p:nvGraphicFramePr>
          <p:cNvPr id="15" name="Chart 14">
            <a:extLst>
              <a:ext uri="{FF2B5EF4-FFF2-40B4-BE49-F238E27FC236}">
                <a16:creationId xmlns:a16="http://schemas.microsoft.com/office/drawing/2014/main" id="{A9B3B9B5-AB83-4CEA-B810-8E43E77F4370}"/>
              </a:ext>
            </a:extLst>
          </p:cNvPr>
          <p:cNvGraphicFramePr/>
          <p:nvPr>
            <p:extLst>
              <p:ext uri="{D42A27DB-BD31-4B8C-83A1-F6EECF244321}">
                <p14:modId xmlns:p14="http://schemas.microsoft.com/office/powerpoint/2010/main" val="2303411711"/>
              </p:ext>
            </p:extLst>
          </p:nvPr>
        </p:nvGraphicFramePr>
        <p:xfrm>
          <a:off x="7244178" y="816746"/>
          <a:ext cx="4181383" cy="549527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91607321"/>
      </p:ext>
    </p:extLst>
  </p:cSld>
  <p:clrMapOvr>
    <a:masterClrMapping/>
  </p:clrMapOvr>
  <p:transition spd="slow">
    <p:cove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C4F6071A-37ED-44B7-ABC4-77FD9BF841A8}"/>
              </a:ext>
            </a:extLst>
          </p:cNvPr>
          <p:cNvSpPr txBox="1"/>
          <p:nvPr/>
        </p:nvSpPr>
        <p:spPr>
          <a:xfrm>
            <a:off x="2091431" y="1394245"/>
            <a:ext cx="8009137" cy="707886"/>
          </a:xfrm>
          <a:prstGeom prst="rect">
            <a:avLst/>
          </a:prstGeom>
          <a:noFill/>
        </p:spPr>
        <p:txBody>
          <a:bodyPr wrap="square" rtlCol="0">
            <a:spAutoFit/>
          </a:bodyPr>
          <a:lstStyle/>
          <a:p>
            <a:pPr algn="ctr"/>
            <a:r>
              <a:rPr lang="en-US" sz="4000">
                <a:solidFill>
                  <a:srgbClr val="04294F"/>
                </a:solidFill>
                <a:latin typeface="Fredoka One" panose="02000000000000000000" pitchFamily="2" charset="0"/>
              </a:rPr>
              <a:t>Every Child Yearns to Learn</a:t>
            </a:r>
            <a:endParaRPr lang="en-ID" sz="4000">
              <a:solidFill>
                <a:srgbClr val="F04E23"/>
              </a:solidFill>
              <a:latin typeface="Fredoka One" panose="02000000000000000000" pitchFamily="2" charset="0"/>
            </a:endParaRPr>
          </a:p>
        </p:txBody>
      </p:sp>
      <p:sp>
        <p:nvSpPr>
          <p:cNvPr id="8" name="Rectangle: Rounded Corners 7">
            <a:extLst>
              <a:ext uri="{FF2B5EF4-FFF2-40B4-BE49-F238E27FC236}">
                <a16:creationId xmlns:a16="http://schemas.microsoft.com/office/drawing/2014/main" id="{81C10A84-9EF7-4DB9-80A3-4F5BD879D266}"/>
              </a:ext>
            </a:extLst>
          </p:cNvPr>
          <p:cNvSpPr/>
          <p:nvPr/>
        </p:nvSpPr>
        <p:spPr>
          <a:xfrm>
            <a:off x="5406868" y="587452"/>
            <a:ext cx="1378259" cy="500748"/>
          </a:xfrm>
          <a:prstGeom prst="roundRect">
            <a:avLst>
              <a:gd name="adj" fmla="val 40541"/>
            </a:avLst>
          </a:prstGeom>
          <a:solidFill>
            <a:schemeClr val="bg1"/>
          </a:solidFill>
          <a:ln>
            <a:noFill/>
          </a:ln>
          <a:effectLst>
            <a:outerShdw blurRad="571500" dist="279400" dir="1500000" sx="98000" sy="98000" algn="ctr" rotWithShape="0">
              <a:srgbClr val="F04E23">
                <a:alpha val="1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D"/>
              <a:t>v</a:t>
            </a:r>
          </a:p>
        </p:txBody>
      </p:sp>
      <p:sp>
        <p:nvSpPr>
          <p:cNvPr id="9" name="TextBox 8">
            <a:extLst>
              <a:ext uri="{FF2B5EF4-FFF2-40B4-BE49-F238E27FC236}">
                <a16:creationId xmlns:a16="http://schemas.microsoft.com/office/drawing/2014/main" id="{78DB8C01-62E0-4E1B-957C-6B1ED84393B4}"/>
              </a:ext>
            </a:extLst>
          </p:cNvPr>
          <p:cNvSpPr txBox="1"/>
          <p:nvPr/>
        </p:nvSpPr>
        <p:spPr>
          <a:xfrm>
            <a:off x="5504660" y="674836"/>
            <a:ext cx="1182674" cy="307777"/>
          </a:xfrm>
          <a:prstGeom prst="rect">
            <a:avLst/>
          </a:prstGeom>
          <a:noFill/>
        </p:spPr>
        <p:txBody>
          <a:bodyPr wrap="square" rtlCol="0">
            <a:spAutoFit/>
          </a:bodyPr>
          <a:lstStyle/>
          <a:p>
            <a:pPr algn="ctr"/>
            <a:r>
              <a:rPr lang="en-ID" sz="1400">
                <a:solidFill>
                  <a:srgbClr val="F04E23"/>
                </a:solidFill>
                <a:latin typeface="Fredoka One" panose="02000000000000000000" pitchFamily="2" charset="0"/>
              </a:rPr>
              <a:t>Edukids .</a:t>
            </a:r>
          </a:p>
        </p:txBody>
      </p:sp>
      <p:sp>
        <p:nvSpPr>
          <p:cNvPr id="10" name="Circle: Hollow 9">
            <a:extLst>
              <a:ext uri="{FF2B5EF4-FFF2-40B4-BE49-F238E27FC236}">
                <a16:creationId xmlns:a16="http://schemas.microsoft.com/office/drawing/2014/main" id="{92437514-6C59-4FCB-9878-1F625F329BB9}"/>
              </a:ext>
            </a:extLst>
          </p:cNvPr>
          <p:cNvSpPr/>
          <p:nvPr/>
        </p:nvSpPr>
        <p:spPr>
          <a:xfrm>
            <a:off x="1052368" y="868696"/>
            <a:ext cx="326359" cy="326359"/>
          </a:xfrm>
          <a:prstGeom prst="donut">
            <a:avLst>
              <a:gd name="adj" fmla="val 32283"/>
            </a:avLst>
          </a:prstGeom>
          <a:solidFill>
            <a:srgbClr val="F04E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nvGrpSpPr>
          <p:cNvPr id="11" name="Group 10">
            <a:extLst>
              <a:ext uri="{FF2B5EF4-FFF2-40B4-BE49-F238E27FC236}">
                <a16:creationId xmlns:a16="http://schemas.microsoft.com/office/drawing/2014/main" id="{794D6608-E817-40FF-B359-7526E22E7AE8}"/>
              </a:ext>
            </a:extLst>
          </p:cNvPr>
          <p:cNvGrpSpPr/>
          <p:nvPr/>
        </p:nvGrpSpPr>
        <p:grpSpPr>
          <a:xfrm>
            <a:off x="10129686" y="982613"/>
            <a:ext cx="683582" cy="326653"/>
            <a:chOff x="10633052" y="952592"/>
            <a:chExt cx="865432" cy="413551"/>
          </a:xfrm>
        </p:grpSpPr>
        <p:sp>
          <p:nvSpPr>
            <p:cNvPr id="12" name="Rectangle: Rounded Corners 11">
              <a:extLst>
                <a:ext uri="{FF2B5EF4-FFF2-40B4-BE49-F238E27FC236}">
                  <a16:creationId xmlns:a16="http://schemas.microsoft.com/office/drawing/2014/main" id="{AB505A12-0925-4802-81DE-BE8185FDA61A}"/>
                </a:ext>
              </a:extLst>
            </p:cNvPr>
            <p:cNvSpPr/>
            <p:nvPr/>
          </p:nvSpPr>
          <p:spPr>
            <a:xfrm rot="1800000">
              <a:off x="10633052" y="984739"/>
              <a:ext cx="399543" cy="97469"/>
            </a:xfrm>
            <a:prstGeom prst="roundRect">
              <a:avLst>
                <a:gd name="adj" fmla="val 5000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3" name="Rectangle: Rounded Corners 12">
              <a:extLst>
                <a:ext uri="{FF2B5EF4-FFF2-40B4-BE49-F238E27FC236}">
                  <a16:creationId xmlns:a16="http://schemas.microsoft.com/office/drawing/2014/main" id="{CD0CDFBB-CB6A-483F-885E-F33B2D9A5AB2}"/>
                </a:ext>
              </a:extLst>
            </p:cNvPr>
            <p:cNvSpPr/>
            <p:nvPr/>
          </p:nvSpPr>
          <p:spPr>
            <a:xfrm rot="1800000">
              <a:off x="11098941" y="1268674"/>
              <a:ext cx="399543" cy="97469"/>
            </a:xfrm>
            <a:prstGeom prst="roundRect">
              <a:avLst>
                <a:gd name="adj" fmla="val 5000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4" name="Rectangle: Rounded Corners 13">
              <a:extLst>
                <a:ext uri="{FF2B5EF4-FFF2-40B4-BE49-F238E27FC236}">
                  <a16:creationId xmlns:a16="http://schemas.microsoft.com/office/drawing/2014/main" id="{2F7A7C8F-79E1-4721-A76F-EAEC3FFA3605}"/>
                </a:ext>
              </a:extLst>
            </p:cNvPr>
            <p:cNvSpPr/>
            <p:nvPr/>
          </p:nvSpPr>
          <p:spPr>
            <a:xfrm rot="1800000">
              <a:off x="11027802" y="952592"/>
              <a:ext cx="399543" cy="97469"/>
            </a:xfrm>
            <a:prstGeom prst="roundRect">
              <a:avLst>
                <a:gd name="adj" fmla="val 5000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sp>
        <p:nvSpPr>
          <p:cNvPr id="15" name="Rectangle: Rounded Corners 14">
            <a:extLst>
              <a:ext uri="{FF2B5EF4-FFF2-40B4-BE49-F238E27FC236}">
                <a16:creationId xmlns:a16="http://schemas.microsoft.com/office/drawing/2014/main" id="{6BA6FD9A-141E-4CF3-BBD6-7B0778EDD462}"/>
              </a:ext>
            </a:extLst>
          </p:cNvPr>
          <p:cNvSpPr/>
          <p:nvPr/>
        </p:nvSpPr>
        <p:spPr>
          <a:xfrm rot="8100000">
            <a:off x="1030072" y="1784186"/>
            <a:ext cx="370379" cy="90354"/>
          </a:xfrm>
          <a:prstGeom prst="roundRect">
            <a:avLst>
              <a:gd name="adj" fmla="val 5000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aphicFrame>
        <p:nvGraphicFramePr>
          <p:cNvPr id="16" name="Chart 15">
            <a:extLst>
              <a:ext uri="{FF2B5EF4-FFF2-40B4-BE49-F238E27FC236}">
                <a16:creationId xmlns:a16="http://schemas.microsoft.com/office/drawing/2014/main" id="{3FE791B6-CC94-4BAB-872E-6DFF0FD3EB20}"/>
              </a:ext>
            </a:extLst>
          </p:cNvPr>
          <p:cNvGraphicFramePr/>
          <p:nvPr>
            <p:extLst>
              <p:ext uri="{D42A27DB-BD31-4B8C-83A1-F6EECF244321}">
                <p14:modId xmlns:p14="http://schemas.microsoft.com/office/powerpoint/2010/main" val="1540000538"/>
              </p:ext>
            </p:extLst>
          </p:nvPr>
        </p:nvGraphicFramePr>
        <p:xfrm>
          <a:off x="1044606" y="2805343"/>
          <a:ext cx="10102788" cy="2418027"/>
        </p:xfrm>
        <a:graphic>
          <a:graphicData uri="http://schemas.openxmlformats.org/drawingml/2006/chart">
            <c:chart xmlns:c="http://schemas.openxmlformats.org/drawingml/2006/chart" xmlns:r="http://schemas.openxmlformats.org/officeDocument/2006/relationships" r:id="rId2"/>
          </a:graphicData>
        </a:graphic>
      </p:graphicFrame>
      <p:sp>
        <p:nvSpPr>
          <p:cNvPr id="17" name="TextBox 16">
            <a:extLst>
              <a:ext uri="{FF2B5EF4-FFF2-40B4-BE49-F238E27FC236}">
                <a16:creationId xmlns:a16="http://schemas.microsoft.com/office/drawing/2014/main" id="{CD1955E9-7F3A-4B6A-8EEA-8A3163586CFF}"/>
              </a:ext>
            </a:extLst>
          </p:cNvPr>
          <p:cNvSpPr txBox="1"/>
          <p:nvPr/>
        </p:nvSpPr>
        <p:spPr>
          <a:xfrm>
            <a:off x="2310356" y="5576331"/>
            <a:ext cx="7571282" cy="606833"/>
          </a:xfrm>
          <a:prstGeom prst="rect">
            <a:avLst/>
          </a:prstGeom>
          <a:noFill/>
        </p:spPr>
        <p:txBody>
          <a:bodyPr wrap="square" rtlCol="0">
            <a:spAutoFit/>
          </a:bodyPr>
          <a:lstStyle/>
          <a:p>
            <a:pPr algn="ctr">
              <a:lnSpc>
                <a:spcPct val="200000"/>
              </a:lnSpc>
            </a:pPr>
            <a:r>
              <a:rPr lang="en-US" sz="900">
                <a:latin typeface="Open Sans" panose="020B0606030504020204" pitchFamily="34" charset="0"/>
                <a:ea typeface="Open Sans" panose="020B0606030504020204" pitchFamily="34" charset="0"/>
                <a:cs typeface="Open Sans" panose="020B0606030504020204" pitchFamily="34" charset="0"/>
              </a:rPr>
              <a:t>Lorem amet, conseur adipiscing elit. Pellentesquefawe gea scelerisquelesuada libero apellentesque. Morbi orci dui, fmtum ipsum dolor sit amet, conseur adipiscing elit. gea scelerisquelesuada libero apellentesque. Morbi orci dui, fmtum eget</a:t>
            </a:r>
            <a:endParaRPr lang="en-ID" sz="900" dirty="0">
              <a:latin typeface="Open Sans" panose="020B0606030504020204" pitchFamily="34" charset="0"/>
              <a:ea typeface="Open Sans" panose="020B0606030504020204" pitchFamily="34" charset="0"/>
              <a:cs typeface="Open Sans" panose="020B0606030504020204" pitchFamily="34" charset="0"/>
            </a:endParaRPr>
          </a:p>
        </p:txBody>
      </p:sp>
      <p:sp>
        <p:nvSpPr>
          <p:cNvPr id="18" name="Oval 17">
            <a:extLst>
              <a:ext uri="{FF2B5EF4-FFF2-40B4-BE49-F238E27FC236}">
                <a16:creationId xmlns:a16="http://schemas.microsoft.com/office/drawing/2014/main" id="{C49BBB69-CD57-476F-8788-7CB154693D52}"/>
              </a:ext>
            </a:extLst>
          </p:cNvPr>
          <p:cNvSpPr/>
          <p:nvPr/>
        </p:nvSpPr>
        <p:spPr>
          <a:xfrm>
            <a:off x="11681023" y="6347023"/>
            <a:ext cx="1021954" cy="1021954"/>
          </a:xfrm>
          <a:prstGeom prst="ellipse">
            <a:avLst/>
          </a:prstGeom>
          <a:solidFill>
            <a:srgbClr val="00AC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9" name="Oval 18">
            <a:extLst>
              <a:ext uri="{FF2B5EF4-FFF2-40B4-BE49-F238E27FC236}">
                <a16:creationId xmlns:a16="http://schemas.microsoft.com/office/drawing/2014/main" id="{86F09A0C-4F6F-4CC7-8A77-6B68956B5553}"/>
              </a:ext>
            </a:extLst>
          </p:cNvPr>
          <p:cNvSpPr/>
          <p:nvPr/>
        </p:nvSpPr>
        <p:spPr>
          <a:xfrm>
            <a:off x="-930346" y="5454189"/>
            <a:ext cx="2145607" cy="2145607"/>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Tree>
    <p:extLst>
      <p:ext uri="{BB962C8B-B14F-4D97-AF65-F5344CB8AC3E}">
        <p14:creationId xmlns:p14="http://schemas.microsoft.com/office/powerpoint/2010/main" val="3147676310"/>
      </p:ext>
    </p:extLst>
  </p:cSld>
  <p:clrMapOvr>
    <a:masterClrMapping/>
  </p:clrMapOvr>
  <p:transition spd="slow">
    <p:cove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Freeform: Shape 29">
            <a:extLst>
              <a:ext uri="{FF2B5EF4-FFF2-40B4-BE49-F238E27FC236}">
                <a16:creationId xmlns:a16="http://schemas.microsoft.com/office/drawing/2014/main" id="{5BEF051D-E310-4611-B836-9B7146D804AA}"/>
              </a:ext>
            </a:extLst>
          </p:cNvPr>
          <p:cNvSpPr/>
          <p:nvPr/>
        </p:nvSpPr>
        <p:spPr>
          <a:xfrm>
            <a:off x="7066625" y="0"/>
            <a:ext cx="5125376" cy="7324078"/>
          </a:xfrm>
          <a:custGeom>
            <a:avLst/>
            <a:gdLst>
              <a:gd name="connsiteX0" fmla="*/ 3440901 w 5312725"/>
              <a:gd name="connsiteY0" fmla="*/ 0 h 6858000"/>
              <a:gd name="connsiteX1" fmla="*/ 5312725 w 5312725"/>
              <a:gd name="connsiteY1" fmla="*/ 0 h 6858000"/>
              <a:gd name="connsiteX2" fmla="*/ 5312725 w 5312725"/>
              <a:gd name="connsiteY2" fmla="*/ 6858000 h 6858000"/>
              <a:gd name="connsiteX3" fmla="*/ 3042297 w 5312725"/>
              <a:gd name="connsiteY3" fmla="*/ 6858000 h 6858000"/>
              <a:gd name="connsiteX4" fmla="*/ 2893213 w 5312725"/>
              <a:gd name="connsiteY4" fmla="*/ 6742844 h 6858000"/>
              <a:gd name="connsiteX5" fmla="*/ 496 w 5312725"/>
              <a:gd name="connsiteY5" fmla="*/ 3026229 h 6858000"/>
              <a:gd name="connsiteX6" fmla="*/ 3411003 w 5312725"/>
              <a:gd name="connsiteY6" fmla="*/ 1917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312725" h="6858000">
                <a:moveTo>
                  <a:pt x="3440901" y="0"/>
                </a:moveTo>
                <a:lnTo>
                  <a:pt x="5312725" y="0"/>
                </a:lnTo>
                <a:lnTo>
                  <a:pt x="5312725" y="6858000"/>
                </a:lnTo>
                <a:lnTo>
                  <a:pt x="3042297" y="6858000"/>
                </a:lnTo>
                <a:lnTo>
                  <a:pt x="2893213" y="6742844"/>
                </a:lnTo>
                <a:cubicBezTo>
                  <a:pt x="1680149" y="5777650"/>
                  <a:pt x="-33408" y="4052208"/>
                  <a:pt x="496" y="3026229"/>
                </a:cubicBezTo>
                <a:cubicBezTo>
                  <a:pt x="35705" y="1960790"/>
                  <a:pt x="2315741" y="713233"/>
                  <a:pt x="3411003" y="19173"/>
                </a:cubicBezTo>
                <a:close/>
              </a:path>
            </a:pathLst>
          </a:custGeom>
          <a:solidFill>
            <a:srgbClr val="F04E2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19" name="Freeform: Shape 18">
            <a:extLst>
              <a:ext uri="{FF2B5EF4-FFF2-40B4-BE49-F238E27FC236}">
                <a16:creationId xmlns:a16="http://schemas.microsoft.com/office/drawing/2014/main" id="{91D49851-2075-463A-ACB2-945C6480B115}"/>
              </a:ext>
            </a:extLst>
          </p:cNvPr>
          <p:cNvSpPr/>
          <p:nvPr/>
        </p:nvSpPr>
        <p:spPr>
          <a:xfrm>
            <a:off x="-523782" y="0"/>
            <a:ext cx="5836508" cy="1510159"/>
          </a:xfrm>
          <a:custGeom>
            <a:avLst/>
            <a:gdLst>
              <a:gd name="connsiteX0" fmla="*/ 0 w 6807618"/>
              <a:gd name="connsiteY0" fmla="*/ 0 h 1460782"/>
              <a:gd name="connsiteX1" fmla="*/ 6807618 w 6807618"/>
              <a:gd name="connsiteY1" fmla="*/ 0 h 1460782"/>
              <a:gd name="connsiteX2" fmla="*/ 6555576 w 6807618"/>
              <a:gd name="connsiteY2" fmla="*/ 56614 h 1460782"/>
              <a:gd name="connsiteX3" fmla="*/ 6113824 w 6807618"/>
              <a:gd name="connsiteY3" fmla="*/ 149999 h 1460782"/>
              <a:gd name="connsiteX4" fmla="*/ 4594656 w 6807618"/>
              <a:gd name="connsiteY4" fmla="*/ 260259 h 1460782"/>
              <a:gd name="connsiteX5" fmla="*/ 2857350 w 6807618"/>
              <a:gd name="connsiteY5" fmla="*/ 1291504 h 1460782"/>
              <a:gd name="connsiteX6" fmla="*/ 707142 w 6807618"/>
              <a:gd name="connsiteY6" fmla="*/ 889383 h 1460782"/>
              <a:gd name="connsiteX7" fmla="*/ 29953 w 6807618"/>
              <a:gd name="connsiteY7" fmla="*/ 1417306 h 1460782"/>
              <a:gd name="connsiteX8" fmla="*/ 0 w 6807618"/>
              <a:gd name="connsiteY8" fmla="*/ 1460782 h 1460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07618" h="1460782">
                <a:moveTo>
                  <a:pt x="0" y="0"/>
                </a:moveTo>
                <a:lnTo>
                  <a:pt x="6807618" y="0"/>
                </a:lnTo>
                <a:lnTo>
                  <a:pt x="6555576" y="56614"/>
                </a:lnTo>
                <a:cubicBezTo>
                  <a:pt x="6377325" y="94802"/>
                  <a:pt x="6210882" y="127840"/>
                  <a:pt x="6113824" y="149999"/>
                </a:cubicBezTo>
                <a:cubicBezTo>
                  <a:pt x="5725592" y="238639"/>
                  <a:pt x="5137402" y="70008"/>
                  <a:pt x="4594656" y="260259"/>
                </a:cubicBezTo>
                <a:cubicBezTo>
                  <a:pt x="4051910" y="450510"/>
                  <a:pt x="3505269" y="1186650"/>
                  <a:pt x="2857350" y="1291504"/>
                </a:cubicBezTo>
                <a:cubicBezTo>
                  <a:pt x="2209432" y="1396358"/>
                  <a:pt x="1217427" y="819120"/>
                  <a:pt x="707142" y="889383"/>
                </a:cubicBezTo>
                <a:cubicBezTo>
                  <a:pt x="388215" y="933298"/>
                  <a:pt x="183407" y="1196362"/>
                  <a:pt x="29953" y="1417306"/>
                </a:cubicBezTo>
                <a:lnTo>
                  <a:pt x="0" y="1460782"/>
                </a:lnTo>
                <a:close/>
              </a:path>
            </a:pathLst>
          </a:custGeom>
          <a:solidFill>
            <a:srgbClr val="00ACDC"/>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21" name="Freeform: Shape 20">
            <a:extLst>
              <a:ext uri="{FF2B5EF4-FFF2-40B4-BE49-F238E27FC236}">
                <a16:creationId xmlns:a16="http://schemas.microsoft.com/office/drawing/2014/main" id="{911FC952-A6C1-48A1-999D-20299E0E537C}"/>
              </a:ext>
            </a:extLst>
          </p:cNvPr>
          <p:cNvSpPr/>
          <p:nvPr/>
        </p:nvSpPr>
        <p:spPr>
          <a:xfrm>
            <a:off x="0" y="5848588"/>
            <a:ext cx="6096000" cy="1009411"/>
          </a:xfrm>
          <a:custGeom>
            <a:avLst/>
            <a:gdLst>
              <a:gd name="connsiteX0" fmla="*/ 1472576 w 8316315"/>
              <a:gd name="connsiteY0" fmla="*/ 140 h 1513644"/>
              <a:gd name="connsiteX1" fmla="*/ 2063981 w 8316315"/>
              <a:gd name="connsiteY1" fmla="*/ 46178 h 1513644"/>
              <a:gd name="connsiteX2" fmla="*/ 3795126 w 8316315"/>
              <a:gd name="connsiteY2" fmla="*/ 1040159 h 1513644"/>
              <a:gd name="connsiteX3" fmla="*/ 5366474 w 8316315"/>
              <a:gd name="connsiteY3" fmla="*/ 848463 h 1513644"/>
              <a:gd name="connsiteX4" fmla="*/ 6200975 w 8316315"/>
              <a:gd name="connsiteY4" fmla="*/ 1317055 h 1513644"/>
              <a:gd name="connsiteX5" fmla="*/ 7443849 w 8316315"/>
              <a:gd name="connsiteY5" fmla="*/ 1302854 h 1513644"/>
              <a:gd name="connsiteX6" fmla="*/ 8248223 w 8316315"/>
              <a:gd name="connsiteY6" fmla="*/ 1493885 h 1513644"/>
              <a:gd name="connsiteX7" fmla="*/ 8316315 w 8316315"/>
              <a:gd name="connsiteY7" fmla="*/ 1513644 h 1513644"/>
              <a:gd name="connsiteX8" fmla="*/ 0 w 8316315"/>
              <a:gd name="connsiteY8" fmla="*/ 1513644 h 1513644"/>
              <a:gd name="connsiteX9" fmla="*/ 0 w 8316315"/>
              <a:gd name="connsiteY9" fmla="*/ 211883 h 1513644"/>
              <a:gd name="connsiteX10" fmla="*/ 181569 w 8316315"/>
              <a:gd name="connsiteY10" fmla="*/ 149015 h 1513644"/>
              <a:gd name="connsiteX11" fmla="*/ 1472576 w 8316315"/>
              <a:gd name="connsiteY11" fmla="*/ 140 h 15136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316315" h="1513644">
                <a:moveTo>
                  <a:pt x="1472576" y="140"/>
                </a:moveTo>
                <a:cubicBezTo>
                  <a:pt x="1690934" y="1730"/>
                  <a:pt x="1895675" y="16892"/>
                  <a:pt x="2063981" y="46178"/>
                </a:cubicBezTo>
                <a:cubicBezTo>
                  <a:pt x="2737204" y="163326"/>
                  <a:pt x="3244711" y="906445"/>
                  <a:pt x="3795126" y="1040159"/>
                </a:cubicBezTo>
                <a:cubicBezTo>
                  <a:pt x="4345541" y="1173873"/>
                  <a:pt x="4965499" y="802314"/>
                  <a:pt x="5366474" y="848463"/>
                </a:cubicBezTo>
                <a:cubicBezTo>
                  <a:pt x="5767449" y="894612"/>
                  <a:pt x="5854746" y="1241323"/>
                  <a:pt x="6200975" y="1317055"/>
                </a:cubicBezTo>
                <a:cubicBezTo>
                  <a:pt x="6547204" y="1392786"/>
                  <a:pt x="7075426" y="1212923"/>
                  <a:pt x="7443849" y="1302854"/>
                </a:cubicBezTo>
                <a:cubicBezTo>
                  <a:pt x="7582008" y="1336579"/>
                  <a:pt x="7931982" y="1410240"/>
                  <a:pt x="8248223" y="1493885"/>
                </a:cubicBezTo>
                <a:lnTo>
                  <a:pt x="8316315" y="1513644"/>
                </a:lnTo>
                <a:lnTo>
                  <a:pt x="0" y="1513644"/>
                </a:lnTo>
                <a:lnTo>
                  <a:pt x="0" y="211883"/>
                </a:lnTo>
                <a:lnTo>
                  <a:pt x="181569" y="149015"/>
                </a:lnTo>
                <a:cubicBezTo>
                  <a:pt x="544675" y="48064"/>
                  <a:pt x="1035859" y="-3040"/>
                  <a:pt x="1472576" y="140"/>
                </a:cubicBezTo>
                <a:close/>
              </a:path>
            </a:pathLst>
          </a:custGeom>
          <a:solidFill>
            <a:srgbClr val="FFB40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26" name="TextBox 25">
            <a:extLst>
              <a:ext uri="{FF2B5EF4-FFF2-40B4-BE49-F238E27FC236}">
                <a16:creationId xmlns:a16="http://schemas.microsoft.com/office/drawing/2014/main" id="{400113F5-7B28-4652-A905-710CB187BB8C}"/>
              </a:ext>
            </a:extLst>
          </p:cNvPr>
          <p:cNvSpPr txBox="1"/>
          <p:nvPr/>
        </p:nvSpPr>
        <p:spPr>
          <a:xfrm>
            <a:off x="844668" y="2317107"/>
            <a:ext cx="5440722" cy="1754326"/>
          </a:xfrm>
          <a:prstGeom prst="rect">
            <a:avLst/>
          </a:prstGeom>
          <a:noFill/>
        </p:spPr>
        <p:txBody>
          <a:bodyPr wrap="square" rtlCol="0">
            <a:spAutoFit/>
          </a:bodyPr>
          <a:lstStyle/>
          <a:p>
            <a:r>
              <a:rPr lang="en-US" sz="5400">
                <a:solidFill>
                  <a:srgbClr val="04294F"/>
                </a:solidFill>
                <a:latin typeface="Fredoka One" panose="02000000000000000000" pitchFamily="2" charset="0"/>
              </a:rPr>
              <a:t>Education Kids </a:t>
            </a:r>
            <a:r>
              <a:rPr lang="en-US" sz="5400">
                <a:solidFill>
                  <a:srgbClr val="F04E23"/>
                </a:solidFill>
                <a:latin typeface="Fredoka One" panose="02000000000000000000" pitchFamily="2" charset="0"/>
              </a:rPr>
              <a:t>Presentation</a:t>
            </a:r>
            <a:endParaRPr lang="en-ID" sz="5400">
              <a:solidFill>
                <a:srgbClr val="F04E23"/>
              </a:solidFill>
              <a:latin typeface="Fredoka One" panose="02000000000000000000" pitchFamily="2" charset="0"/>
            </a:endParaRPr>
          </a:p>
        </p:txBody>
      </p:sp>
      <p:sp>
        <p:nvSpPr>
          <p:cNvPr id="27" name="TextBox 26">
            <a:extLst>
              <a:ext uri="{FF2B5EF4-FFF2-40B4-BE49-F238E27FC236}">
                <a16:creationId xmlns:a16="http://schemas.microsoft.com/office/drawing/2014/main" id="{C4CA5EE1-EDAD-4CB4-B4C4-C2CE83A4689E}"/>
              </a:ext>
            </a:extLst>
          </p:cNvPr>
          <p:cNvSpPr txBox="1"/>
          <p:nvPr/>
        </p:nvSpPr>
        <p:spPr>
          <a:xfrm>
            <a:off x="844668" y="4251799"/>
            <a:ext cx="3922641" cy="883832"/>
          </a:xfrm>
          <a:prstGeom prst="rect">
            <a:avLst/>
          </a:prstGeom>
          <a:noFill/>
        </p:spPr>
        <p:txBody>
          <a:bodyPr wrap="square" rtlCol="0">
            <a:spAutoFit/>
          </a:bodyPr>
          <a:lstStyle/>
          <a:p>
            <a:pPr>
              <a:lnSpc>
                <a:spcPct val="200000"/>
              </a:lnSpc>
            </a:pPr>
            <a:r>
              <a:rPr lang="en-US" sz="900">
                <a:latin typeface="Open Sans" panose="020B0606030504020204" pitchFamily="34" charset="0"/>
                <a:ea typeface="Open Sans" panose="020B0606030504020204" pitchFamily="34" charset="0"/>
                <a:cs typeface="Open Sans" panose="020B0606030504020204" pitchFamily="34" charset="0"/>
              </a:rPr>
              <a:t>Lorem ipsum dolor sit amet, conseur adipiscing elit. Pellentesquefawe gea scelerisquelesuada liber orci dolor sit o apellentesque. Morbi orci dolor sit amet, conseur adipiscing elit. dui, fmtum eget </a:t>
            </a:r>
            <a:endParaRPr lang="en-ID" sz="900" dirty="0">
              <a:latin typeface="Open Sans" panose="020B0606030504020204" pitchFamily="34" charset="0"/>
              <a:ea typeface="Open Sans" panose="020B0606030504020204" pitchFamily="34" charset="0"/>
              <a:cs typeface="Open Sans" panose="020B0606030504020204" pitchFamily="34" charset="0"/>
            </a:endParaRPr>
          </a:p>
        </p:txBody>
      </p:sp>
      <p:sp>
        <p:nvSpPr>
          <p:cNvPr id="31" name="Rectangle: Rounded Corners 30">
            <a:extLst>
              <a:ext uri="{FF2B5EF4-FFF2-40B4-BE49-F238E27FC236}">
                <a16:creationId xmlns:a16="http://schemas.microsoft.com/office/drawing/2014/main" id="{977616FC-E4AC-48F9-8DDA-C5D2522CD389}"/>
              </a:ext>
            </a:extLst>
          </p:cNvPr>
          <p:cNvSpPr/>
          <p:nvPr/>
        </p:nvSpPr>
        <p:spPr>
          <a:xfrm>
            <a:off x="844668" y="877995"/>
            <a:ext cx="1602907" cy="632164"/>
          </a:xfrm>
          <a:prstGeom prst="roundRect">
            <a:avLst>
              <a:gd name="adj" fmla="val 40541"/>
            </a:avLst>
          </a:prstGeom>
          <a:solidFill>
            <a:schemeClr val="bg1"/>
          </a:solidFill>
          <a:ln>
            <a:noFill/>
          </a:ln>
          <a:effectLst>
            <a:outerShdw blurRad="571500" dist="279400" dir="1500000" sx="98000" sy="98000" algn="ctr" rotWithShape="0">
              <a:srgbClr val="F04E23">
                <a:alpha val="1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D"/>
              <a:t>v</a:t>
            </a:r>
          </a:p>
        </p:txBody>
      </p:sp>
      <p:sp>
        <p:nvSpPr>
          <p:cNvPr id="32" name="TextBox 31">
            <a:extLst>
              <a:ext uri="{FF2B5EF4-FFF2-40B4-BE49-F238E27FC236}">
                <a16:creationId xmlns:a16="http://schemas.microsoft.com/office/drawing/2014/main" id="{6B1034BC-8AD1-402E-A195-7B2DB92FBA8C}"/>
              </a:ext>
            </a:extLst>
          </p:cNvPr>
          <p:cNvSpPr txBox="1"/>
          <p:nvPr/>
        </p:nvSpPr>
        <p:spPr>
          <a:xfrm>
            <a:off x="1040253" y="1009411"/>
            <a:ext cx="1182674" cy="369332"/>
          </a:xfrm>
          <a:prstGeom prst="rect">
            <a:avLst/>
          </a:prstGeom>
          <a:noFill/>
        </p:spPr>
        <p:txBody>
          <a:bodyPr wrap="square" rtlCol="0">
            <a:spAutoFit/>
          </a:bodyPr>
          <a:lstStyle/>
          <a:p>
            <a:r>
              <a:rPr lang="en-ID">
                <a:solidFill>
                  <a:srgbClr val="F04E23"/>
                </a:solidFill>
                <a:latin typeface="Fredoka One" panose="02000000000000000000" pitchFamily="2" charset="0"/>
              </a:rPr>
              <a:t>Edukids .</a:t>
            </a:r>
          </a:p>
        </p:txBody>
      </p:sp>
      <p:grpSp>
        <p:nvGrpSpPr>
          <p:cNvPr id="42" name="Group 41">
            <a:extLst>
              <a:ext uri="{FF2B5EF4-FFF2-40B4-BE49-F238E27FC236}">
                <a16:creationId xmlns:a16="http://schemas.microsoft.com/office/drawing/2014/main" id="{5C126285-814E-4F73-83FC-AF2E5574DA66}"/>
              </a:ext>
            </a:extLst>
          </p:cNvPr>
          <p:cNvGrpSpPr/>
          <p:nvPr/>
        </p:nvGrpSpPr>
        <p:grpSpPr>
          <a:xfrm>
            <a:off x="5750542" y="5016137"/>
            <a:ext cx="664041" cy="317315"/>
            <a:chOff x="10633052" y="952592"/>
            <a:chExt cx="865432" cy="413551"/>
          </a:xfrm>
        </p:grpSpPr>
        <p:sp>
          <p:nvSpPr>
            <p:cNvPr id="43" name="Rectangle: Rounded Corners 42">
              <a:extLst>
                <a:ext uri="{FF2B5EF4-FFF2-40B4-BE49-F238E27FC236}">
                  <a16:creationId xmlns:a16="http://schemas.microsoft.com/office/drawing/2014/main" id="{0F9A1B5A-56A2-4EB2-941A-75098D520286}"/>
                </a:ext>
              </a:extLst>
            </p:cNvPr>
            <p:cNvSpPr/>
            <p:nvPr/>
          </p:nvSpPr>
          <p:spPr>
            <a:xfrm rot="1800000">
              <a:off x="10633052" y="984739"/>
              <a:ext cx="399543" cy="97469"/>
            </a:xfrm>
            <a:prstGeom prst="roundRect">
              <a:avLst>
                <a:gd name="adj" fmla="val 5000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44" name="Rectangle: Rounded Corners 43">
              <a:extLst>
                <a:ext uri="{FF2B5EF4-FFF2-40B4-BE49-F238E27FC236}">
                  <a16:creationId xmlns:a16="http://schemas.microsoft.com/office/drawing/2014/main" id="{F5BBC800-6D16-4D7D-8C3B-850CD2C08D25}"/>
                </a:ext>
              </a:extLst>
            </p:cNvPr>
            <p:cNvSpPr/>
            <p:nvPr/>
          </p:nvSpPr>
          <p:spPr>
            <a:xfrm rot="1800000">
              <a:off x="11098941" y="1268674"/>
              <a:ext cx="399543" cy="97469"/>
            </a:xfrm>
            <a:prstGeom prst="roundRect">
              <a:avLst>
                <a:gd name="adj" fmla="val 5000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45" name="Rectangle: Rounded Corners 44">
              <a:extLst>
                <a:ext uri="{FF2B5EF4-FFF2-40B4-BE49-F238E27FC236}">
                  <a16:creationId xmlns:a16="http://schemas.microsoft.com/office/drawing/2014/main" id="{5B877F08-99AB-4FD6-ABD7-B0C5F7D9A940}"/>
                </a:ext>
              </a:extLst>
            </p:cNvPr>
            <p:cNvSpPr/>
            <p:nvPr/>
          </p:nvSpPr>
          <p:spPr>
            <a:xfrm rot="1800000">
              <a:off x="11027802" y="952592"/>
              <a:ext cx="399543" cy="97469"/>
            </a:xfrm>
            <a:prstGeom prst="roundRect">
              <a:avLst>
                <a:gd name="adj" fmla="val 5000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sp>
        <p:nvSpPr>
          <p:cNvPr id="46" name="Circle: Hollow 45">
            <a:extLst>
              <a:ext uri="{FF2B5EF4-FFF2-40B4-BE49-F238E27FC236}">
                <a16:creationId xmlns:a16="http://schemas.microsoft.com/office/drawing/2014/main" id="{8F09947F-DAD2-4FCF-818C-2968399C9555}"/>
              </a:ext>
            </a:extLst>
          </p:cNvPr>
          <p:cNvSpPr/>
          <p:nvPr/>
        </p:nvSpPr>
        <p:spPr>
          <a:xfrm>
            <a:off x="5750542" y="1345605"/>
            <a:ext cx="394843" cy="394843"/>
          </a:xfrm>
          <a:prstGeom prst="donut">
            <a:avLst>
              <a:gd name="adj" fmla="val 27859"/>
            </a:avLst>
          </a:prstGeom>
          <a:solidFill>
            <a:srgbClr val="00AC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3" name="Picture Placeholder 2">
            <a:extLst>
              <a:ext uri="{FF2B5EF4-FFF2-40B4-BE49-F238E27FC236}">
                <a16:creationId xmlns:a16="http://schemas.microsoft.com/office/drawing/2014/main" id="{4DDD0254-FE43-4360-B815-0DDF2C03782D}"/>
              </a:ext>
            </a:extLst>
          </p:cNvPr>
          <p:cNvSpPr>
            <a:spLocks noGrp="1"/>
          </p:cNvSpPr>
          <p:nvPr>
            <p:ph type="pic" sz="quarter" idx="15"/>
          </p:nvPr>
        </p:nvSpPr>
        <p:spPr/>
      </p:sp>
      <p:pic>
        <p:nvPicPr>
          <p:cNvPr id="18" name="Picture 17">
            <a:extLst>
              <a:ext uri="{FF2B5EF4-FFF2-40B4-BE49-F238E27FC236}">
                <a16:creationId xmlns:a16="http://schemas.microsoft.com/office/drawing/2014/main" id="{487DCD8F-E85C-4FED-94E0-8AB4B9657F0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29257" y="1009411"/>
            <a:ext cx="2529775" cy="5102010"/>
          </a:xfrm>
          <a:prstGeom prst="rect">
            <a:avLst/>
          </a:prstGeom>
        </p:spPr>
      </p:pic>
    </p:spTree>
    <p:extLst>
      <p:ext uri="{BB962C8B-B14F-4D97-AF65-F5344CB8AC3E}">
        <p14:creationId xmlns:p14="http://schemas.microsoft.com/office/powerpoint/2010/main" val="1884982998"/>
      </p:ext>
    </p:extLst>
  </p:cSld>
  <p:clrMapOvr>
    <a:masterClrMapping/>
  </p:clrMapOvr>
  <p:transition spd="slow">
    <p:cove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Flowchart: Collate 38">
            <a:extLst>
              <a:ext uri="{FF2B5EF4-FFF2-40B4-BE49-F238E27FC236}">
                <a16:creationId xmlns:a16="http://schemas.microsoft.com/office/drawing/2014/main" id="{9F4728C8-651F-4F24-96DC-09FBE00810FB}"/>
              </a:ext>
            </a:extLst>
          </p:cNvPr>
          <p:cNvSpPr/>
          <p:nvPr/>
        </p:nvSpPr>
        <p:spPr>
          <a:xfrm>
            <a:off x="3827203" y="0"/>
            <a:ext cx="4537594" cy="6858000"/>
          </a:xfrm>
          <a:prstGeom prst="flowChartCollate">
            <a:avLst/>
          </a:prstGeom>
          <a:solidFill>
            <a:srgbClr val="00AC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5" name="Rectangle: Rounded Corners 14">
            <a:extLst>
              <a:ext uri="{FF2B5EF4-FFF2-40B4-BE49-F238E27FC236}">
                <a16:creationId xmlns:a16="http://schemas.microsoft.com/office/drawing/2014/main" id="{30D3B8A4-1840-4DB2-AAB5-F842B39F4051}"/>
              </a:ext>
            </a:extLst>
          </p:cNvPr>
          <p:cNvSpPr/>
          <p:nvPr/>
        </p:nvSpPr>
        <p:spPr>
          <a:xfrm>
            <a:off x="1137453" y="816926"/>
            <a:ext cx="608608" cy="488179"/>
          </a:xfrm>
          <a:prstGeom prst="roundRect">
            <a:avLst>
              <a:gd name="adj" fmla="val 50000"/>
            </a:avLst>
          </a:prstGeom>
          <a:solidFill>
            <a:schemeClr val="bg1"/>
          </a:solidFill>
          <a:ln>
            <a:noFill/>
          </a:ln>
          <a:effectLst>
            <a:outerShdw blurRad="571500" dist="279400" dir="1500000" sx="98000" sy="98000" algn="ctr" rotWithShape="0">
              <a:schemeClr val="tx1">
                <a:lumMod val="85000"/>
                <a:lumOff val="15000"/>
                <a:alpha val="17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D"/>
              <a:t>v</a:t>
            </a:r>
          </a:p>
        </p:txBody>
      </p:sp>
      <p:sp>
        <p:nvSpPr>
          <p:cNvPr id="16" name="TextBox 15">
            <a:extLst>
              <a:ext uri="{FF2B5EF4-FFF2-40B4-BE49-F238E27FC236}">
                <a16:creationId xmlns:a16="http://schemas.microsoft.com/office/drawing/2014/main" id="{9D1B6388-0A3A-48B1-8598-28428EDA01A1}"/>
              </a:ext>
            </a:extLst>
          </p:cNvPr>
          <p:cNvSpPr txBox="1"/>
          <p:nvPr/>
        </p:nvSpPr>
        <p:spPr>
          <a:xfrm>
            <a:off x="1252566" y="860960"/>
            <a:ext cx="378382" cy="400110"/>
          </a:xfrm>
          <a:prstGeom prst="rect">
            <a:avLst/>
          </a:prstGeom>
          <a:noFill/>
        </p:spPr>
        <p:txBody>
          <a:bodyPr wrap="square" rtlCol="0">
            <a:spAutoFit/>
          </a:bodyPr>
          <a:lstStyle/>
          <a:p>
            <a:r>
              <a:rPr lang="en-US" sz="2000">
                <a:solidFill>
                  <a:srgbClr val="F04E23"/>
                </a:solidFill>
                <a:latin typeface="Fredoka One" panose="02000000000000000000" pitchFamily="2" charset="0"/>
              </a:rPr>
              <a:t>A</a:t>
            </a:r>
            <a:endParaRPr lang="en-ID" sz="2000">
              <a:solidFill>
                <a:srgbClr val="F04E23"/>
              </a:solidFill>
              <a:latin typeface="Fredoka One" panose="02000000000000000000" pitchFamily="2" charset="0"/>
            </a:endParaRPr>
          </a:p>
        </p:txBody>
      </p:sp>
      <p:sp>
        <p:nvSpPr>
          <p:cNvPr id="17" name="TextBox 16">
            <a:extLst>
              <a:ext uri="{FF2B5EF4-FFF2-40B4-BE49-F238E27FC236}">
                <a16:creationId xmlns:a16="http://schemas.microsoft.com/office/drawing/2014/main" id="{41BBEDB9-82FD-4CB4-8BEA-30D81866E0E8}"/>
              </a:ext>
            </a:extLst>
          </p:cNvPr>
          <p:cNvSpPr txBox="1"/>
          <p:nvPr/>
        </p:nvSpPr>
        <p:spPr>
          <a:xfrm>
            <a:off x="1073258" y="1445583"/>
            <a:ext cx="2625890" cy="606833"/>
          </a:xfrm>
          <a:prstGeom prst="rect">
            <a:avLst/>
          </a:prstGeom>
          <a:noFill/>
        </p:spPr>
        <p:txBody>
          <a:bodyPr wrap="square" rtlCol="0">
            <a:spAutoFit/>
          </a:bodyPr>
          <a:lstStyle/>
          <a:p>
            <a:pPr>
              <a:lnSpc>
                <a:spcPct val="200000"/>
              </a:lnSpc>
            </a:pPr>
            <a:r>
              <a:rPr lang="en-US" sz="90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rPr>
              <a:t>Lorem ipsum dolor sit amet, conseur adipiscing Lorem ipsum dolor sit amet, </a:t>
            </a:r>
            <a:endParaRPr lang="en-ID" sz="900" dirty="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8" name="TextBox 17">
            <a:extLst>
              <a:ext uri="{FF2B5EF4-FFF2-40B4-BE49-F238E27FC236}">
                <a16:creationId xmlns:a16="http://schemas.microsoft.com/office/drawing/2014/main" id="{999EE663-5B87-4CD5-A22C-F1670FDEE438}"/>
              </a:ext>
            </a:extLst>
          </p:cNvPr>
          <p:cNvSpPr txBox="1"/>
          <p:nvPr/>
        </p:nvSpPr>
        <p:spPr>
          <a:xfrm>
            <a:off x="1073258" y="5411322"/>
            <a:ext cx="2625890" cy="606833"/>
          </a:xfrm>
          <a:prstGeom prst="rect">
            <a:avLst/>
          </a:prstGeom>
          <a:noFill/>
        </p:spPr>
        <p:txBody>
          <a:bodyPr wrap="square" rtlCol="0">
            <a:spAutoFit/>
          </a:bodyPr>
          <a:lstStyle/>
          <a:p>
            <a:pPr>
              <a:lnSpc>
                <a:spcPct val="200000"/>
              </a:lnSpc>
            </a:pPr>
            <a:r>
              <a:rPr lang="en-US" sz="90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rPr>
              <a:t>Lorem ipsum dolor sit amet, conseur adipiscing Lorem ipsum dolor sit amet, </a:t>
            </a:r>
            <a:endParaRPr lang="en-ID" sz="900" dirty="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9" name="Rectangle: Rounded Corners 18">
            <a:extLst>
              <a:ext uri="{FF2B5EF4-FFF2-40B4-BE49-F238E27FC236}">
                <a16:creationId xmlns:a16="http://schemas.microsoft.com/office/drawing/2014/main" id="{2B730662-9321-4BE0-853B-130CBEFECEA9}"/>
              </a:ext>
            </a:extLst>
          </p:cNvPr>
          <p:cNvSpPr/>
          <p:nvPr/>
        </p:nvSpPr>
        <p:spPr>
          <a:xfrm>
            <a:off x="1108650" y="4789402"/>
            <a:ext cx="608608" cy="488179"/>
          </a:xfrm>
          <a:prstGeom prst="roundRect">
            <a:avLst>
              <a:gd name="adj" fmla="val 50000"/>
            </a:avLst>
          </a:prstGeom>
          <a:solidFill>
            <a:schemeClr val="bg1"/>
          </a:solidFill>
          <a:ln>
            <a:noFill/>
          </a:ln>
          <a:effectLst>
            <a:outerShdw blurRad="571500" dist="279400" dir="1500000" sx="98000" sy="98000" algn="ctr" rotWithShape="0">
              <a:schemeClr val="tx1">
                <a:lumMod val="85000"/>
                <a:lumOff val="15000"/>
                <a:alpha val="17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D"/>
              <a:t>v</a:t>
            </a:r>
          </a:p>
        </p:txBody>
      </p:sp>
      <p:sp>
        <p:nvSpPr>
          <p:cNvPr id="20" name="TextBox 19">
            <a:extLst>
              <a:ext uri="{FF2B5EF4-FFF2-40B4-BE49-F238E27FC236}">
                <a16:creationId xmlns:a16="http://schemas.microsoft.com/office/drawing/2014/main" id="{99EFB061-518C-408F-8906-2FC195D063A8}"/>
              </a:ext>
            </a:extLst>
          </p:cNvPr>
          <p:cNvSpPr txBox="1"/>
          <p:nvPr/>
        </p:nvSpPr>
        <p:spPr>
          <a:xfrm>
            <a:off x="1223763" y="4833436"/>
            <a:ext cx="378382" cy="400110"/>
          </a:xfrm>
          <a:prstGeom prst="rect">
            <a:avLst/>
          </a:prstGeom>
          <a:noFill/>
        </p:spPr>
        <p:txBody>
          <a:bodyPr wrap="square" rtlCol="0">
            <a:spAutoFit/>
          </a:bodyPr>
          <a:lstStyle/>
          <a:p>
            <a:r>
              <a:rPr lang="en-US" sz="2000">
                <a:solidFill>
                  <a:srgbClr val="FFB400"/>
                </a:solidFill>
                <a:latin typeface="Fredoka One" panose="02000000000000000000" pitchFamily="2" charset="0"/>
              </a:rPr>
              <a:t>C</a:t>
            </a:r>
            <a:endParaRPr lang="en-ID" sz="2000">
              <a:solidFill>
                <a:srgbClr val="FFB400"/>
              </a:solidFill>
              <a:latin typeface="Fredoka One" panose="02000000000000000000" pitchFamily="2" charset="0"/>
            </a:endParaRPr>
          </a:p>
        </p:txBody>
      </p:sp>
      <p:sp>
        <p:nvSpPr>
          <p:cNvPr id="21" name="TextBox 20">
            <a:extLst>
              <a:ext uri="{FF2B5EF4-FFF2-40B4-BE49-F238E27FC236}">
                <a16:creationId xmlns:a16="http://schemas.microsoft.com/office/drawing/2014/main" id="{9890C4B0-60A6-4856-80DA-EA609D12D11B}"/>
              </a:ext>
            </a:extLst>
          </p:cNvPr>
          <p:cNvSpPr txBox="1"/>
          <p:nvPr/>
        </p:nvSpPr>
        <p:spPr>
          <a:xfrm>
            <a:off x="1932196" y="922516"/>
            <a:ext cx="1385212" cy="338554"/>
          </a:xfrm>
          <a:prstGeom prst="rect">
            <a:avLst/>
          </a:prstGeom>
          <a:noFill/>
        </p:spPr>
        <p:txBody>
          <a:bodyPr wrap="square" rtlCol="0">
            <a:spAutoFit/>
          </a:bodyPr>
          <a:lstStyle/>
          <a:p>
            <a:r>
              <a:rPr lang="en-US" sz="1600">
                <a:solidFill>
                  <a:srgbClr val="F04E23"/>
                </a:solidFill>
                <a:latin typeface="Fredoka One" panose="02000000000000000000" pitchFamily="2" charset="0"/>
              </a:rPr>
              <a:t>Fun Game</a:t>
            </a:r>
            <a:endParaRPr lang="en-ID" sz="1600">
              <a:solidFill>
                <a:srgbClr val="F04E23"/>
              </a:solidFill>
              <a:latin typeface="Fredoka One" panose="02000000000000000000" pitchFamily="2" charset="0"/>
            </a:endParaRPr>
          </a:p>
        </p:txBody>
      </p:sp>
      <p:sp>
        <p:nvSpPr>
          <p:cNvPr id="22" name="TextBox 21">
            <a:extLst>
              <a:ext uri="{FF2B5EF4-FFF2-40B4-BE49-F238E27FC236}">
                <a16:creationId xmlns:a16="http://schemas.microsoft.com/office/drawing/2014/main" id="{00B0C492-04AE-4CBC-A929-E48D66F88D95}"/>
              </a:ext>
            </a:extLst>
          </p:cNvPr>
          <p:cNvSpPr txBox="1"/>
          <p:nvPr/>
        </p:nvSpPr>
        <p:spPr>
          <a:xfrm>
            <a:off x="1932196" y="4848825"/>
            <a:ext cx="1385212" cy="338554"/>
          </a:xfrm>
          <a:prstGeom prst="rect">
            <a:avLst/>
          </a:prstGeom>
          <a:noFill/>
        </p:spPr>
        <p:txBody>
          <a:bodyPr wrap="square" rtlCol="0">
            <a:spAutoFit/>
          </a:bodyPr>
          <a:lstStyle/>
          <a:p>
            <a:r>
              <a:rPr lang="en-US" sz="1600">
                <a:solidFill>
                  <a:srgbClr val="FFB400"/>
                </a:solidFill>
                <a:latin typeface="Fredoka One" panose="02000000000000000000" pitchFamily="2" charset="0"/>
              </a:rPr>
              <a:t>Outbond</a:t>
            </a:r>
            <a:endParaRPr lang="en-ID" sz="1600">
              <a:solidFill>
                <a:srgbClr val="FFB400"/>
              </a:solidFill>
              <a:latin typeface="Fredoka One" panose="02000000000000000000" pitchFamily="2" charset="0"/>
            </a:endParaRPr>
          </a:p>
        </p:txBody>
      </p:sp>
      <p:sp>
        <p:nvSpPr>
          <p:cNvPr id="23" name="Rectangle: Rounded Corners 22">
            <a:extLst>
              <a:ext uri="{FF2B5EF4-FFF2-40B4-BE49-F238E27FC236}">
                <a16:creationId xmlns:a16="http://schemas.microsoft.com/office/drawing/2014/main" id="{E68AC18A-02C9-4549-A2F6-657DA73F1F46}"/>
              </a:ext>
            </a:extLst>
          </p:cNvPr>
          <p:cNvSpPr/>
          <p:nvPr/>
        </p:nvSpPr>
        <p:spPr>
          <a:xfrm>
            <a:off x="8938787" y="816926"/>
            <a:ext cx="608608" cy="488179"/>
          </a:xfrm>
          <a:prstGeom prst="roundRect">
            <a:avLst>
              <a:gd name="adj" fmla="val 50000"/>
            </a:avLst>
          </a:prstGeom>
          <a:solidFill>
            <a:schemeClr val="bg1"/>
          </a:solidFill>
          <a:ln>
            <a:noFill/>
          </a:ln>
          <a:effectLst>
            <a:outerShdw blurRad="571500" dist="279400" dir="1500000" sx="98000" sy="98000" algn="ctr" rotWithShape="0">
              <a:schemeClr val="tx1">
                <a:lumMod val="85000"/>
                <a:lumOff val="15000"/>
                <a:alpha val="17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D"/>
              <a:t>v</a:t>
            </a:r>
          </a:p>
        </p:txBody>
      </p:sp>
      <p:sp>
        <p:nvSpPr>
          <p:cNvPr id="24" name="TextBox 23">
            <a:extLst>
              <a:ext uri="{FF2B5EF4-FFF2-40B4-BE49-F238E27FC236}">
                <a16:creationId xmlns:a16="http://schemas.microsoft.com/office/drawing/2014/main" id="{67F39207-7DC0-43B8-8A60-7592D33869A5}"/>
              </a:ext>
            </a:extLst>
          </p:cNvPr>
          <p:cNvSpPr txBox="1"/>
          <p:nvPr/>
        </p:nvSpPr>
        <p:spPr>
          <a:xfrm>
            <a:off x="9053900" y="860960"/>
            <a:ext cx="378382" cy="400110"/>
          </a:xfrm>
          <a:prstGeom prst="rect">
            <a:avLst/>
          </a:prstGeom>
          <a:noFill/>
        </p:spPr>
        <p:txBody>
          <a:bodyPr wrap="square" rtlCol="0">
            <a:spAutoFit/>
          </a:bodyPr>
          <a:lstStyle/>
          <a:p>
            <a:r>
              <a:rPr lang="en-US" sz="2000">
                <a:solidFill>
                  <a:srgbClr val="F04E23"/>
                </a:solidFill>
                <a:latin typeface="Fredoka One" panose="02000000000000000000" pitchFamily="2" charset="0"/>
              </a:rPr>
              <a:t>B</a:t>
            </a:r>
            <a:endParaRPr lang="en-ID" sz="2000">
              <a:solidFill>
                <a:srgbClr val="F04E23"/>
              </a:solidFill>
              <a:latin typeface="Fredoka One" panose="02000000000000000000" pitchFamily="2" charset="0"/>
            </a:endParaRPr>
          </a:p>
        </p:txBody>
      </p:sp>
      <p:sp>
        <p:nvSpPr>
          <p:cNvPr id="25" name="TextBox 24">
            <a:extLst>
              <a:ext uri="{FF2B5EF4-FFF2-40B4-BE49-F238E27FC236}">
                <a16:creationId xmlns:a16="http://schemas.microsoft.com/office/drawing/2014/main" id="{F6A9B074-7CCC-4150-8824-C365E49A5EFD}"/>
              </a:ext>
            </a:extLst>
          </p:cNvPr>
          <p:cNvSpPr txBox="1"/>
          <p:nvPr/>
        </p:nvSpPr>
        <p:spPr>
          <a:xfrm>
            <a:off x="8874592" y="1445583"/>
            <a:ext cx="2625890" cy="606833"/>
          </a:xfrm>
          <a:prstGeom prst="rect">
            <a:avLst/>
          </a:prstGeom>
          <a:noFill/>
        </p:spPr>
        <p:txBody>
          <a:bodyPr wrap="square" rtlCol="0">
            <a:spAutoFit/>
          </a:bodyPr>
          <a:lstStyle/>
          <a:p>
            <a:pPr>
              <a:lnSpc>
                <a:spcPct val="200000"/>
              </a:lnSpc>
            </a:pPr>
            <a:r>
              <a:rPr lang="en-US" sz="90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rPr>
              <a:t>Lorem ipsum dolor sit amet, conseur adipiscing Lorem ipsum dolor sit amet, </a:t>
            </a:r>
            <a:endParaRPr lang="en-ID" sz="900" dirty="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26" name="TextBox 25">
            <a:extLst>
              <a:ext uri="{FF2B5EF4-FFF2-40B4-BE49-F238E27FC236}">
                <a16:creationId xmlns:a16="http://schemas.microsoft.com/office/drawing/2014/main" id="{935D789B-A29E-4F55-8CDC-4EDC365BE513}"/>
              </a:ext>
            </a:extLst>
          </p:cNvPr>
          <p:cNvSpPr txBox="1"/>
          <p:nvPr/>
        </p:nvSpPr>
        <p:spPr>
          <a:xfrm>
            <a:off x="8874592" y="5411322"/>
            <a:ext cx="2625890" cy="606833"/>
          </a:xfrm>
          <a:prstGeom prst="rect">
            <a:avLst/>
          </a:prstGeom>
          <a:noFill/>
        </p:spPr>
        <p:txBody>
          <a:bodyPr wrap="square" rtlCol="0">
            <a:spAutoFit/>
          </a:bodyPr>
          <a:lstStyle/>
          <a:p>
            <a:pPr>
              <a:lnSpc>
                <a:spcPct val="200000"/>
              </a:lnSpc>
            </a:pPr>
            <a:r>
              <a:rPr lang="en-US" sz="90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rPr>
              <a:t>Lorem ipsum dolor sit amet, conseur adipiscing Lorem ipsum dolor sit amet, </a:t>
            </a:r>
            <a:endParaRPr lang="en-ID" sz="900" dirty="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27" name="Rectangle: Rounded Corners 26">
            <a:extLst>
              <a:ext uri="{FF2B5EF4-FFF2-40B4-BE49-F238E27FC236}">
                <a16:creationId xmlns:a16="http://schemas.microsoft.com/office/drawing/2014/main" id="{233111EA-6637-4741-8D32-D8D746047744}"/>
              </a:ext>
            </a:extLst>
          </p:cNvPr>
          <p:cNvSpPr/>
          <p:nvPr/>
        </p:nvSpPr>
        <p:spPr>
          <a:xfrm>
            <a:off x="8909984" y="4789402"/>
            <a:ext cx="608608" cy="488179"/>
          </a:xfrm>
          <a:prstGeom prst="roundRect">
            <a:avLst>
              <a:gd name="adj" fmla="val 50000"/>
            </a:avLst>
          </a:prstGeom>
          <a:solidFill>
            <a:schemeClr val="bg1"/>
          </a:solidFill>
          <a:ln>
            <a:noFill/>
          </a:ln>
          <a:effectLst>
            <a:outerShdw blurRad="571500" dist="279400" dir="1500000" sx="98000" sy="98000" algn="ctr" rotWithShape="0">
              <a:schemeClr val="tx1">
                <a:lumMod val="85000"/>
                <a:lumOff val="15000"/>
                <a:alpha val="17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D"/>
              <a:t>v</a:t>
            </a:r>
          </a:p>
        </p:txBody>
      </p:sp>
      <p:sp>
        <p:nvSpPr>
          <p:cNvPr id="28" name="TextBox 27">
            <a:extLst>
              <a:ext uri="{FF2B5EF4-FFF2-40B4-BE49-F238E27FC236}">
                <a16:creationId xmlns:a16="http://schemas.microsoft.com/office/drawing/2014/main" id="{2E960851-4D3E-4F3B-87CC-992522DD982B}"/>
              </a:ext>
            </a:extLst>
          </p:cNvPr>
          <p:cNvSpPr txBox="1"/>
          <p:nvPr/>
        </p:nvSpPr>
        <p:spPr>
          <a:xfrm>
            <a:off x="9025097" y="4833436"/>
            <a:ext cx="378382" cy="400110"/>
          </a:xfrm>
          <a:prstGeom prst="rect">
            <a:avLst/>
          </a:prstGeom>
          <a:noFill/>
        </p:spPr>
        <p:txBody>
          <a:bodyPr wrap="square" rtlCol="0">
            <a:spAutoFit/>
          </a:bodyPr>
          <a:lstStyle/>
          <a:p>
            <a:r>
              <a:rPr lang="en-US" sz="2000">
                <a:solidFill>
                  <a:srgbClr val="00ACDC"/>
                </a:solidFill>
                <a:latin typeface="Fredoka One" panose="02000000000000000000" pitchFamily="2" charset="0"/>
              </a:rPr>
              <a:t>D</a:t>
            </a:r>
            <a:endParaRPr lang="en-ID" sz="2000">
              <a:solidFill>
                <a:srgbClr val="00ACDC"/>
              </a:solidFill>
              <a:latin typeface="Fredoka One" panose="02000000000000000000" pitchFamily="2" charset="0"/>
            </a:endParaRPr>
          </a:p>
        </p:txBody>
      </p:sp>
      <p:sp>
        <p:nvSpPr>
          <p:cNvPr id="29" name="TextBox 28">
            <a:extLst>
              <a:ext uri="{FF2B5EF4-FFF2-40B4-BE49-F238E27FC236}">
                <a16:creationId xmlns:a16="http://schemas.microsoft.com/office/drawing/2014/main" id="{F83E063D-AA2A-4324-B987-F919FEDA8D39}"/>
              </a:ext>
            </a:extLst>
          </p:cNvPr>
          <p:cNvSpPr txBox="1"/>
          <p:nvPr/>
        </p:nvSpPr>
        <p:spPr>
          <a:xfrm>
            <a:off x="9733530" y="922516"/>
            <a:ext cx="1385212" cy="338554"/>
          </a:xfrm>
          <a:prstGeom prst="rect">
            <a:avLst/>
          </a:prstGeom>
          <a:noFill/>
        </p:spPr>
        <p:txBody>
          <a:bodyPr wrap="square" rtlCol="0">
            <a:spAutoFit/>
          </a:bodyPr>
          <a:lstStyle/>
          <a:p>
            <a:r>
              <a:rPr lang="en-US" sz="1600">
                <a:solidFill>
                  <a:srgbClr val="F04E23"/>
                </a:solidFill>
                <a:latin typeface="Fredoka One" panose="02000000000000000000" pitchFamily="2" charset="0"/>
              </a:rPr>
              <a:t>Fun Game</a:t>
            </a:r>
            <a:endParaRPr lang="en-ID" sz="1600">
              <a:solidFill>
                <a:srgbClr val="F04E23"/>
              </a:solidFill>
              <a:latin typeface="Fredoka One" panose="02000000000000000000" pitchFamily="2" charset="0"/>
            </a:endParaRPr>
          </a:p>
        </p:txBody>
      </p:sp>
      <p:sp>
        <p:nvSpPr>
          <p:cNvPr id="30" name="TextBox 29">
            <a:extLst>
              <a:ext uri="{FF2B5EF4-FFF2-40B4-BE49-F238E27FC236}">
                <a16:creationId xmlns:a16="http://schemas.microsoft.com/office/drawing/2014/main" id="{CA37841F-E8EE-4AB3-9E39-954C3D6F9EB0}"/>
              </a:ext>
            </a:extLst>
          </p:cNvPr>
          <p:cNvSpPr txBox="1"/>
          <p:nvPr/>
        </p:nvSpPr>
        <p:spPr>
          <a:xfrm>
            <a:off x="9733530" y="4848825"/>
            <a:ext cx="1385212" cy="338554"/>
          </a:xfrm>
          <a:prstGeom prst="rect">
            <a:avLst/>
          </a:prstGeom>
          <a:noFill/>
        </p:spPr>
        <p:txBody>
          <a:bodyPr wrap="square" rtlCol="0">
            <a:spAutoFit/>
          </a:bodyPr>
          <a:lstStyle/>
          <a:p>
            <a:r>
              <a:rPr lang="en-US" sz="1600">
                <a:solidFill>
                  <a:srgbClr val="00ACDC"/>
                </a:solidFill>
                <a:latin typeface="Fredoka One" panose="02000000000000000000" pitchFamily="2" charset="0"/>
              </a:rPr>
              <a:t>Outbond</a:t>
            </a:r>
            <a:endParaRPr lang="en-ID" sz="1600">
              <a:solidFill>
                <a:srgbClr val="00ACDC"/>
              </a:solidFill>
              <a:latin typeface="Fredoka One" panose="02000000000000000000" pitchFamily="2" charset="0"/>
            </a:endParaRPr>
          </a:p>
        </p:txBody>
      </p:sp>
      <p:sp>
        <p:nvSpPr>
          <p:cNvPr id="31" name="TextBox 30">
            <a:extLst>
              <a:ext uri="{FF2B5EF4-FFF2-40B4-BE49-F238E27FC236}">
                <a16:creationId xmlns:a16="http://schemas.microsoft.com/office/drawing/2014/main" id="{24A37DD4-D10A-41FE-9FC8-720E4FDE36C5}"/>
              </a:ext>
            </a:extLst>
          </p:cNvPr>
          <p:cNvSpPr txBox="1"/>
          <p:nvPr/>
        </p:nvSpPr>
        <p:spPr>
          <a:xfrm>
            <a:off x="1073257" y="3339318"/>
            <a:ext cx="2625890" cy="606833"/>
          </a:xfrm>
          <a:prstGeom prst="rect">
            <a:avLst/>
          </a:prstGeom>
          <a:noFill/>
        </p:spPr>
        <p:txBody>
          <a:bodyPr wrap="square" rtlCol="0">
            <a:spAutoFit/>
          </a:bodyPr>
          <a:lstStyle/>
          <a:p>
            <a:pPr>
              <a:lnSpc>
                <a:spcPct val="200000"/>
              </a:lnSpc>
            </a:pPr>
            <a:r>
              <a:rPr lang="en-US" sz="90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rPr>
              <a:t>Lorem ipsum dolor sit amet, conseur adipiscing Lorem ipsum dolor sit amet, </a:t>
            </a:r>
            <a:endParaRPr lang="en-ID" sz="900" dirty="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2" name="Rectangle: Rounded Corners 31">
            <a:extLst>
              <a:ext uri="{FF2B5EF4-FFF2-40B4-BE49-F238E27FC236}">
                <a16:creationId xmlns:a16="http://schemas.microsoft.com/office/drawing/2014/main" id="{AC7324FB-25FA-4CBF-911C-D0E76FB7BBAA}"/>
              </a:ext>
            </a:extLst>
          </p:cNvPr>
          <p:cNvSpPr/>
          <p:nvPr/>
        </p:nvSpPr>
        <p:spPr>
          <a:xfrm>
            <a:off x="1108649" y="2717398"/>
            <a:ext cx="608608" cy="488179"/>
          </a:xfrm>
          <a:prstGeom prst="roundRect">
            <a:avLst>
              <a:gd name="adj" fmla="val 50000"/>
            </a:avLst>
          </a:prstGeom>
          <a:solidFill>
            <a:schemeClr val="bg1"/>
          </a:solidFill>
          <a:ln>
            <a:noFill/>
          </a:ln>
          <a:effectLst>
            <a:outerShdw blurRad="571500" dist="279400" dir="1500000" sx="98000" sy="98000" algn="ctr" rotWithShape="0">
              <a:schemeClr val="tx1">
                <a:lumMod val="85000"/>
                <a:lumOff val="15000"/>
                <a:alpha val="17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D"/>
              <a:t>v</a:t>
            </a:r>
          </a:p>
        </p:txBody>
      </p:sp>
      <p:sp>
        <p:nvSpPr>
          <p:cNvPr id="33" name="TextBox 32">
            <a:extLst>
              <a:ext uri="{FF2B5EF4-FFF2-40B4-BE49-F238E27FC236}">
                <a16:creationId xmlns:a16="http://schemas.microsoft.com/office/drawing/2014/main" id="{31C0236D-DC0B-4333-9BF0-8841BD9E187E}"/>
              </a:ext>
            </a:extLst>
          </p:cNvPr>
          <p:cNvSpPr txBox="1"/>
          <p:nvPr/>
        </p:nvSpPr>
        <p:spPr>
          <a:xfrm>
            <a:off x="1223762" y="2761432"/>
            <a:ext cx="378382" cy="400110"/>
          </a:xfrm>
          <a:prstGeom prst="rect">
            <a:avLst/>
          </a:prstGeom>
          <a:noFill/>
        </p:spPr>
        <p:txBody>
          <a:bodyPr wrap="square" rtlCol="0">
            <a:spAutoFit/>
          </a:bodyPr>
          <a:lstStyle/>
          <a:p>
            <a:r>
              <a:rPr lang="en-US" sz="2000">
                <a:solidFill>
                  <a:srgbClr val="00ACDC"/>
                </a:solidFill>
                <a:latin typeface="Fredoka One" panose="02000000000000000000" pitchFamily="2" charset="0"/>
              </a:rPr>
              <a:t>D</a:t>
            </a:r>
            <a:endParaRPr lang="en-ID" sz="2000">
              <a:solidFill>
                <a:srgbClr val="00ACDC"/>
              </a:solidFill>
              <a:latin typeface="Fredoka One" panose="02000000000000000000" pitchFamily="2" charset="0"/>
            </a:endParaRPr>
          </a:p>
        </p:txBody>
      </p:sp>
      <p:sp>
        <p:nvSpPr>
          <p:cNvPr id="34" name="TextBox 33">
            <a:extLst>
              <a:ext uri="{FF2B5EF4-FFF2-40B4-BE49-F238E27FC236}">
                <a16:creationId xmlns:a16="http://schemas.microsoft.com/office/drawing/2014/main" id="{EC4CE41D-48F6-4103-B02C-74DEBD7A7E6C}"/>
              </a:ext>
            </a:extLst>
          </p:cNvPr>
          <p:cNvSpPr txBox="1"/>
          <p:nvPr/>
        </p:nvSpPr>
        <p:spPr>
          <a:xfrm>
            <a:off x="1932195" y="2776821"/>
            <a:ext cx="1385212" cy="338554"/>
          </a:xfrm>
          <a:prstGeom prst="rect">
            <a:avLst/>
          </a:prstGeom>
          <a:noFill/>
        </p:spPr>
        <p:txBody>
          <a:bodyPr wrap="square" rtlCol="0">
            <a:spAutoFit/>
          </a:bodyPr>
          <a:lstStyle/>
          <a:p>
            <a:r>
              <a:rPr lang="en-US" sz="1600">
                <a:solidFill>
                  <a:srgbClr val="00ACDC"/>
                </a:solidFill>
                <a:latin typeface="Fredoka One" panose="02000000000000000000" pitchFamily="2" charset="0"/>
              </a:rPr>
              <a:t>Outbond</a:t>
            </a:r>
            <a:endParaRPr lang="en-ID" sz="1600">
              <a:solidFill>
                <a:srgbClr val="00ACDC"/>
              </a:solidFill>
              <a:latin typeface="Fredoka One" panose="02000000000000000000" pitchFamily="2" charset="0"/>
            </a:endParaRPr>
          </a:p>
        </p:txBody>
      </p:sp>
      <p:sp>
        <p:nvSpPr>
          <p:cNvPr id="35" name="TextBox 34">
            <a:extLst>
              <a:ext uri="{FF2B5EF4-FFF2-40B4-BE49-F238E27FC236}">
                <a16:creationId xmlns:a16="http://schemas.microsoft.com/office/drawing/2014/main" id="{D597454A-8F98-4A8D-BA4B-D6DCD336662E}"/>
              </a:ext>
            </a:extLst>
          </p:cNvPr>
          <p:cNvSpPr txBox="1"/>
          <p:nvPr/>
        </p:nvSpPr>
        <p:spPr>
          <a:xfrm>
            <a:off x="8874592" y="3339318"/>
            <a:ext cx="2625890" cy="606833"/>
          </a:xfrm>
          <a:prstGeom prst="rect">
            <a:avLst/>
          </a:prstGeom>
          <a:noFill/>
        </p:spPr>
        <p:txBody>
          <a:bodyPr wrap="square" rtlCol="0">
            <a:spAutoFit/>
          </a:bodyPr>
          <a:lstStyle/>
          <a:p>
            <a:pPr>
              <a:lnSpc>
                <a:spcPct val="200000"/>
              </a:lnSpc>
            </a:pPr>
            <a:r>
              <a:rPr lang="en-US" sz="90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rPr>
              <a:t>Lorem ipsum dolor sit amet, conseur adipiscing Lorem ipsum dolor sit amet, </a:t>
            </a:r>
            <a:endParaRPr lang="en-ID" sz="900" dirty="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6" name="Rectangle: Rounded Corners 35">
            <a:extLst>
              <a:ext uri="{FF2B5EF4-FFF2-40B4-BE49-F238E27FC236}">
                <a16:creationId xmlns:a16="http://schemas.microsoft.com/office/drawing/2014/main" id="{41B06AC6-8DBA-4375-94FB-259AC13915F5}"/>
              </a:ext>
            </a:extLst>
          </p:cNvPr>
          <p:cNvSpPr/>
          <p:nvPr/>
        </p:nvSpPr>
        <p:spPr>
          <a:xfrm>
            <a:off x="8909984" y="2717398"/>
            <a:ext cx="608608" cy="488179"/>
          </a:xfrm>
          <a:prstGeom prst="roundRect">
            <a:avLst>
              <a:gd name="adj" fmla="val 50000"/>
            </a:avLst>
          </a:prstGeom>
          <a:solidFill>
            <a:schemeClr val="bg1"/>
          </a:solidFill>
          <a:ln>
            <a:noFill/>
          </a:ln>
          <a:effectLst>
            <a:outerShdw blurRad="571500" dist="279400" dir="1500000" sx="98000" sy="98000" algn="ctr" rotWithShape="0">
              <a:schemeClr val="tx1">
                <a:lumMod val="85000"/>
                <a:lumOff val="15000"/>
                <a:alpha val="17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D"/>
              <a:t>v</a:t>
            </a:r>
          </a:p>
        </p:txBody>
      </p:sp>
      <p:sp>
        <p:nvSpPr>
          <p:cNvPr id="37" name="TextBox 36">
            <a:extLst>
              <a:ext uri="{FF2B5EF4-FFF2-40B4-BE49-F238E27FC236}">
                <a16:creationId xmlns:a16="http://schemas.microsoft.com/office/drawing/2014/main" id="{16F48D09-B6F4-452B-8B23-F2AAEC43453B}"/>
              </a:ext>
            </a:extLst>
          </p:cNvPr>
          <p:cNvSpPr txBox="1"/>
          <p:nvPr/>
        </p:nvSpPr>
        <p:spPr>
          <a:xfrm>
            <a:off x="9025097" y="2761432"/>
            <a:ext cx="378382" cy="400110"/>
          </a:xfrm>
          <a:prstGeom prst="rect">
            <a:avLst/>
          </a:prstGeom>
          <a:noFill/>
        </p:spPr>
        <p:txBody>
          <a:bodyPr wrap="square" rtlCol="0">
            <a:spAutoFit/>
          </a:bodyPr>
          <a:lstStyle/>
          <a:p>
            <a:r>
              <a:rPr lang="en-US" sz="2000">
                <a:solidFill>
                  <a:srgbClr val="FFB400"/>
                </a:solidFill>
                <a:latin typeface="Fredoka One" panose="02000000000000000000" pitchFamily="2" charset="0"/>
              </a:rPr>
              <a:t>C</a:t>
            </a:r>
            <a:endParaRPr lang="en-ID" sz="2000">
              <a:solidFill>
                <a:srgbClr val="FFB400"/>
              </a:solidFill>
              <a:latin typeface="Fredoka One" panose="02000000000000000000" pitchFamily="2" charset="0"/>
            </a:endParaRPr>
          </a:p>
        </p:txBody>
      </p:sp>
      <p:sp>
        <p:nvSpPr>
          <p:cNvPr id="38" name="TextBox 37">
            <a:extLst>
              <a:ext uri="{FF2B5EF4-FFF2-40B4-BE49-F238E27FC236}">
                <a16:creationId xmlns:a16="http://schemas.microsoft.com/office/drawing/2014/main" id="{FADF38DA-1A39-427A-AC75-EEC138D5DD2B}"/>
              </a:ext>
            </a:extLst>
          </p:cNvPr>
          <p:cNvSpPr txBox="1"/>
          <p:nvPr/>
        </p:nvSpPr>
        <p:spPr>
          <a:xfrm>
            <a:off x="9733530" y="2776821"/>
            <a:ext cx="1385212" cy="338554"/>
          </a:xfrm>
          <a:prstGeom prst="rect">
            <a:avLst/>
          </a:prstGeom>
          <a:noFill/>
        </p:spPr>
        <p:txBody>
          <a:bodyPr wrap="square" rtlCol="0">
            <a:spAutoFit/>
          </a:bodyPr>
          <a:lstStyle/>
          <a:p>
            <a:r>
              <a:rPr lang="en-US" sz="1600">
                <a:solidFill>
                  <a:srgbClr val="FFB400"/>
                </a:solidFill>
                <a:latin typeface="Fredoka One" panose="02000000000000000000" pitchFamily="2" charset="0"/>
              </a:rPr>
              <a:t>Outbond</a:t>
            </a:r>
            <a:endParaRPr lang="en-ID" sz="1600">
              <a:solidFill>
                <a:srgbClr val="FFB400"/>
              </a:solidFill>
              <a:latin typeface="Fredoka One" panose="02000000000000000000" pitchFamily="2" charset="0"/>
            </a:endParaRPr>
          </a:p>
        </p:txBody>
      </p:sp>
      <p:sp>
        <p:nvSpPr>
          <p:cNvPr id="3" name="Picture Placeholder 2">
            <a:extLst>
              <a:ext uri="{FF2B5EF4-FFF2-40B4-BE49-F238E27FC236}">
                <a16:creationId xmlns:a16="http://schemas.microsoft.com/office/drawing/2014/main" id="{33E5D83A-0542-448F-8CB6-57B3C3A17FFA}"/>
              </a:ext>
            </a:extLst>
          </p:cNvPr>
          <p:cNvSpPr>
            <a:spLocks noGrp="1"/>
          </p:cNvSpPr>
          <p:nvPr>
            <p:ph type="pic" sz="quarter" idx="15"/>
          </p:nvPr>
        </p:nvSpPr>
        <p:spPr/>
      </p:sp>
      <p:pic>
        <p:nvPicPr>
          <p:cNvPr id="40" name="Picture 39">
            <a:extLst>
              <a:ext uri="{FF2B5EF4-FFF2-40B4-BE49-F238E27FC236}">
                <a16:creationId xmlns:a16="http://schemas.microsoft.com/office/drawing/2014/main" id="{464FAF4B-540A-414F-ADE3-C8F38543321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31112" y="940139"/>
            <a:ext cx="2529775" cy="5102010"/>
          </a:xfrm>
          <a:prstGeom prst="rect">
            <a:avLst/>
          </a:prstGeom>
        </p:spPr>
      </p:pic>
    </p:spTree>
    <p:extLst>
      <p:ext uri="{BB962C8B-B14F-4D97-AF65-F5344CB8AC3E}">
        <p14:creationId xmlns:p14="http://schemas.microsoft.com/office/powerpoint/2010/main" val="2347850460"/>
      </p:ext>
    </p:extLst>
  </p:cSld>
  <p:clrMapOvr>
    <a:masterClrMapping/>
  </p:clrMapOvr>
  <p:transition spd="slow">
    <p:cove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Rectangle 39">
            <a:extLst>
              <a:ext uri="{FF2B5EF4-FFF2-40B4-BE49-F238E27FC236}">
                <a16:creationId xmlns:a16="http://schemas.microsoft.com/office/drawing/2014/main" id="{4B3A1087-A7D7-49AF-BAA9-82DFD36AE7E6}"/>
              </a:ext>
            </a:extLst>
          </p:cNvPr>
          <p:cNvSpPr/>
          <p:nvPr/>
        </p:nvSpPr>
        <p:spPr>
          <a:xfrm>
            <a:off x="0" y="0"/>
            <a:ext cx="12192000" cy="6858000"/>
          </a:xfrm>
          <a:prstGeom prst="rect">
            <a:avLst/>
          </a:prstGeom>
          <a:solidFill>
            <a:srgbClr val="0429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37" name="Rectangle: Rounded Corners 36">
            <a:extLst>
              <a:ext uri="{FF2B5EF4-FFF2-40B4-BE49-F238E27FC236}">
                <a16:creationId xmlns:a16="http://schemas.microsoft.com/office/drawing/2014/main" id="{28EE9530-4E45-4709-9001-7EABC760D218}"/>
              </a:ext>
            </a:extLst>
          </p:cNvPr>
          <p:cNvSpPr/>
          <p:nvPr/>
        </p:nvSpPr>
        <p:spPr>
          <a:xfrm>
            <a:off x="1228076" y="1260629"/>
            <a:ext cx="3178211" cy="4731797"/>
          </a:xfrm>
          <a:prstGeom prst="roundRect">
            <a:avLst>
              <a:gd name="adj" fmla="val 7425"/>
            </a:avLst>
          </a:prstGeom>
          <a:solidFill>
            <a:srgbClr val="00AC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38" name="Rectangle: Rounded Corners 37">
            <a:extLst>
              <a:ext uri="{FF2B5EF4-FFF2-40B4-BE49-F238E27FC236}">
                <a16:creationId xmlns:a16="http://schemas.microsoft.com/office/drawing/2014/main" id="{97453A2F-EE09-454F-9097-E6989F57F538}"/>
              </a:ext>
            </a:extLst>
          </p:cNvPr>
          <p:cNvSpPr/>
          <p:nvPr/>
        </p:nvSpPr>
        <p:spPr>
          <a:xfrm>
            <a:off x="4567800" y="1243148"/>
            <a:ext cx="3178211" cy="4731797"/>
          </a:xfrm>
          <a:prstGeom prst="roundRect">
            <a:avLst>
              <a:gd name="adj" fmla="val 7425"/>
            </a:avLst>
          </a:prstGeom>
          <a:solidFill>
            <a:srgbClr val="FFB4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39" name="Rectangle: Rounded Corners 38">
            <a:extLst>
              <a:ext uri="{FF2B5EF4-FFF2-40B4-BE49-F238E27FC236}">
                <a16:creationId xmlns:a16="http://schemas.microsoft.com/office/drawing/2014/main" id="{61221F10-FF7A-4F9D-A340-9AF3837D7D7B}"/>
              </a:ext>
            </a:extLst>
          </p:cNvPr>
          <p:cNvSpPr/>
          <p:nvPr/>
        </p:nvSpPr>
        <p:spPr>
          <a:xfrm>
            <a:off x="7925247" y="1243148"/>
            <a:ext cx="3178211" cy="4731797"/>
          </a:xfrm>
          <a:prstGeom prst="roundRect">
            <a:avLst>
              <a:gd name="adj" fmla="val 7425"/>
            </a:avLst>
          </a:prstGeom>
          <a:solidFill>
            <a:srgbClr val="F04E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2" name="TextBox 11">
            <a:extLst>
              <a:ext uri="{FF2B5EF4-FFF2-40B4-BE49-F238E27FC236}">
                <a16:creationId xmlns:a16="http://schemas.microsoft.com/office/drawing/2014/main" id="{31FD14E1-BB47-4B6C-AD1E-C58EE3ED0335}"/>
              </a:ext>
            </a:extLst>
          </p:cNvPr>
          <p:cNvSpPr txBox="1"/>
          <p:nvPr/>
        </p:nvSpPr>
        <p:spPr>
          <a:xfrm>
            <a:off x="8245193" y="1551770"/>
            <a:ext cx="2543342" cy="276999"/>
          </a:xfrm>
          <a:prstGeom prst="rect">
            <a:avLst/>
          </a:prstGeom>
          <a:noFill/>
        </p:spPr>
        <p:txBody>
          <a:bodyPr wrap="square" rtlCol="0">
            <a:spAutoFit/>
          </a:bodyPr>
          <a:lstStyle/>
          <a:p>
            <a:pPr algn="ctr"/>
            <a:r>
              <a:rPr lang="en-ID" sz="1200">
                <a:solidFill>
                  <a:schemeClr val="bg1"/>
                </a:solidFill>
                <a:latin typeface="Open Sans" panose="020B0606030504020204" pitchFamily="34" charset="0"/>
                <a:ea typeface="Open Sans" panose="020B0606030504020204" pitchFamily="34" charset="0"/>
                <a:cs typeface="Open Sans" panose="020B0606030504020204" pitchFamily="34" charset="0"/>
              </a:rPr>
              <a:t>Premium </a:t>
            </a:r>
            <a:r>
              <a:rPr lang="en-ID" sz="1200" b="1">
                <a:solidFill>
                  <a:schemeClr val="bg1"/>
                </a:solidFill>
                <a:latin typeface="Open Sans" panose="020B0606030504020204" pitchFamily="34" charset="0"/>
                <a:ea typeface="Open Sans" panose="020B0606030504020204" pitchFamily="34" charset="0"/>
                <a:cs typeface="Open Sans" panose="020B0606030504020204" pitchFamily="34" charset="0"/>
              </a:rPr>
              <a:t>Pacakge</a:t>
            </a:r>
            <a:endParaRPr lang="en-ID" sz="12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3" name="TextBox 12">
            <a:extLst>
              <a:ext uri="{FF2B5EF4-FFF2-40B4-BE49-F238E27FC236}">
                <a16:creationId xmlns:a16="http://schemas.microsoft.com/office/drawing/2014/main" id="{117636BD-D892-4217-8141-D20F74FEA8BD}"/>
              </a:ext>
            </a:extLst>
          </p:cNvPr>
          <p:cNvSpPr txBox="1"/>
          <p:nvPr/>
        </p:nvSpPr>
        <p:spPr>
          <a:xfrm>
            <a:off x="8145264" y="2324585"/>
            <a:ext cx="2743200" cy="769441"/>
          </a:xfrm>
          <a:prstGeom prst="rect">
            <a:avLst/>
          </a:prstGeom>
          <a:noFill/>
        </p:spPr>
        <p:txBody>
          <a:bodyPr wrap="square" rtlCol="0">
            <a:spAutoFit/>
          </a:bodyPr>
          <a:lstStyle/>
          <a:p>
            <a:pPr algn="ctr"/>
            <a:r>
              <a:rPr lang="en-ID" sz="4400" b="1">
                <a:solidFill>
                  <a:schemeClr val="bg1"/>
                </a:solidFill>
                <a:latin typeface="Fredoka One" panose="02000000000000000000" pitchFamily="2" charset="0"/>
                <a:ea typeface="Open Sans" panose="020B0606030504020204" pitchFamily="34" charset="0"/>
                <a:cs typeface="Open Sans" panose="020B0606030504020204" pitchFamily="34" charset="0"/>
              </a:rPr>
              <a:t>$8.9/</a:t>
            </a:r>
            <a:r>
              <a:rPr lang="en-ID" sz="3200" b="1" dirty="0" err="1">
                <a:solidFill>
                  <a:schemeClr val="bg1"/>
                </a:solidFill>
                <a:latin typeface="Fredoka One" panose="02000000000000000000" pitchFamily="2" charset="0"/>
                <a:ea typeface="Open Sans" panose="020B0606030504020204" pitchFamily="34" charset="0"/>
                <a:cs typeface="Open Sans" panose="020B0606030504020204" pitchFamily="34" charset="0"/>
              </a:rPr>
              <a:t>mo</a:t>
            </a:r>
            <a:endParaRPr lang="en-ID" sz="4400" b="1" dirty="0">
              <a:solidFill>
                <a:schemeClr val="bg1"/>
              </a:solidFill>
              <a:latin typeface="Fredoka One" panose="02000000000000000000" pitchFamily="2" charset="0"/>
              <a:ea typeface="Open Sans" panose="020B0606030504020204" pitchFamily="34" charset="0"/>
              <a:cs typeface="Open Sans" panose="020B0606030504020204" pitchFamily="34" charset="0"/>
            </a:endParaRPr>
          </a:p>
        </p:txBody>
      </p:sp>
      <p:sp>
        <p:nvSpPr>
          <p:cNvPr id="14" name="TextBox 13">
            <a:extLst>
              <a:ext uri="{FF2B5EF4-FFF2-40B4-BE49-F238E27FC236}">
                <a16:creationId xmlns:a16="http://schemas.microsoft.com/office/drawing/2014/main" id="{042D077E-F1C3-46C3-8012-56257299128C}"/>
              </a:ext>
            </a:extLst>
          </p:cNvPr>
          <p:cNvSpPr txBox="1"/>
          <p:nvPr/>
        </p:nvSpPr>
        <p:spPr>
          <a:xfrm>
            <a:off x="8145264" y="3965635"/>
            <a:ext cx="2743200" cy="307777"/>
          </a:xfrm>
          <a:prstGeom prst="rect">
            <a:avLst/>
          </a:prstGeom>
          <a:noFill/>
        </p:spPr>
        <p:txBody>
          <a:bodyPr wrap="square" rtlCol="0">
            <a:spAutoFit/>
          </a:bodyPr>
          <a:lstStyle/>
          <a:p>
            <a:pPr algn="ctr"/>
            <a:r>
              <a:rPr lang="en-ID" sz="1400" dirty="0">
                <a:solidFill>
                  <a:schemeClr val="bg1"/>
                </a:solidFill>
                <a:latin typeface="Fredoka One" panose="02000000000000000000" pitchFamily="2" charset="0"/>
                <a:ea typeface="Open Sans" panose="020B0606030504020204" pitchFamily="34" charset="0"/>
                <a:cs typeface="Open Sans" panose="020B0606030504020204" pitchFamily="34" charset="0"/>
              </a:rPr>
              <a:t>Services :</a:t>
            </a:r>
          </a:p>
        </p:txBody>
      </p:sp>
      <p:sp>
        <p:nvSpPr>
          <p:cNvPr id="15" name="TextBox 14">
            <a:extLst>
              <a:ext uri="{FF2B5EF4-FFF2-40B4-BE49-F238E27FC236}">
                <a16:creationId xmlns:a16="http://schemas.microsoft.com/office/drawing/2014/main" id="{59591B34-BCC4-466D-A84D-97B0D1EE9A76}"/>
              </a:ext>
            </a:extLst>
          </p:cNvPr>
          <p:cNvSpPr txBox="1"/>
          <p:nvPr/>
        </p:nvSpPr>
        <p:spPr>
          <a:xfrm>
            <a:off x="8259799" y="4336897"/>
            <a:ext cx="2514129" cy="1160831"/>
          </a:xfrm>
          <a:prstGeom prst="rect">
            <a:avLst/>
          </a:prstGeom>
          <a:noFill/>
        </p:spPr>
        <p:txBody>
          <a:bodyPr wrap="square" rtlCol="0">
            <a:spAutoFit/>
          </a:bodyPr>
          <a:lstStyle/>
          <a:p>
            <a:pPr marL="171450" indent="-171450" algn="ctr">
              <a:lnSpc>
                <a:spcPct val="200000"/>
              </a:lnSpc>
              <a:buFont typeface="Arial" panose="020B0604020202020204" pitchFamily="34" charset="0"/>
              <a:buChar char="•"/>
            </a:pPr>
            <a:r>
              <a:rPr lang="en-US" sz="900">
                <a:solidFill>
                  <a:schemeClr val="bg1"/>
                </a:solidFill>
                <a:latin typeface="Open Sans" panose="020B0606030504020204" pitchFamily="34" charset="0"/>
                <a:ea typeface="Open Sans" panose="020B0606030504020204" pitchFamily="34" charset="0"/>
                <a:cs typeface="Open Sans" panose="020B0606030504020204" pitchFamily="34" charset="0"/>
              </a:rPr>
              <a:t>Gentesque m dolor sit amet, conse lect </a:t>
            </a:r>
          </a:p>
          <a:p>
            <a:pPr marL="171450" indent="-171450" algn="ctr">
              <a:lnSpc>
                <a:spcPct val="200000"/>
              </a:lnSpc>
              <a:buFont typeface="Arial" panose="020B0604020202020204" pitchFamily="34" charset="0"/>
              <a:buChar char="•"/>
            </a:pPr>
            <a:r>
              <a:rPr lang="en-US" sz="900">
                <a:solidFill>
                  <a:schemeClr val="bg1"/>
                </a:solidFill>
                <a:latin typeface="Open Sans" panose="020B0606030504020204" pitchFamily="34" charset="0"/>
                <a:ea typeface="Open Sans" panose="020B0606030504020204" pitchFamily="34" charset="0"/>
                <a:cs typeface="Open Sans" panose="020B0606030504020204" pitchFamily="34" charset="0"/>
              </a:rPr>
              <a:t>viverra ctetur adipiscing viverra ctetur </a:t>
            </a:r>
          </a:p>
          <a:p>
            <a:pPr marL="171450" indent="-171450" algn="ctr">
              <a:lnSpc>
                <a:spcPct val="200000"/>
              </a:lnSpc>
              <a:buFont typeface="Arial" panose="020B0604020202020204" pitchFamily="34" charset="0"/>
              <a:buChar char="•"/>
            </a:pPr>
            <a:r>
              <a:rPr lang="en-US" sz="900">
                <a:solidFill>
                  <a:schemeClr val="bg1"/>
                </a:solidFill>
                <a:latin typeface="Open Sans" panose="020B0606030504020204" pitchFamily="34" charset="0"/>
                <a:ea typeface="Open Sans" panose="020B0606030504020204" pitchFamily="34" charset="0"/>
                <a:cs typeface="Open Sans" panose="020B0606030504020204" pitchFamily="34" charset="0"/>
              </a:rPr>
              <a:t>adipiscing us ornare, viverra ctetur, </a:t>
            </a:r>
          </a:p>
          <a:p>
            <a:pPr marL="171450" indent="-171450" algn="ctr">
              <a:lnSpc>
                <a:spcPct val="200000"/>
              </a:lnSpc>
              <a:buFont typeface="Arial" panose="020B0604020202020204" pitchFamily="34" charset="0"/>
              <a:buChar char="•"/>
            </a:pPr>
            <a:r>
              <a:rPr lang="en-US" sz="900" b="1">
                <a:solidFill>
                  <a:schemeClr val="bg1"/>
                </a:solidFill>
                <a:latin typeface="Open Sans" panose="020B0606030504020204" pitchFamily="34" charset="0"/>
                <a:ea typeface="Open Sans" panose="020B0606030504020204" pitchFamily="34" charset="0"/>
                <a:cs typeface="Open Sans" panose="020B0606030504020204" pitchFamily="34" charset="0"/>
              </a:rPr>
              <a:t>entesque molor sit ametconse lectus</a:t>
            </a:r>
            <a:endParaRPr lang="en-ID" sz="9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6" name="TextBox 15">
            <a:extLst>
              <a:ext uri="{FF2B5EF4-FFF2-40B4-BE49-F238E27FC236}">
                <a16:creationId xmlns:a16="http://schemas.microsoft.com/office/drawing/2014/main" id="{71A80A96-994B-416E-812E-6926A0B62C18}"/>
              </a:ext>
            </a:extLst>
          </p:cNvPr>
          <p:cNvSpPr txBox="1"/>
          <p:nvPr/>
        </p:nvSpPr>
        <p:spPr>
          <a:xfrm>
            <a:off x="4895353" y="1551770"/>
            <a:ext cx="2543342" cy="276999"/>
          </a:xfrm>
          <a:prstGeom prst="rect">
            <a:avLst/>
          </a:prstGeom>
          <a:noFill/>
        </p:spPr>
        <p:txBody>
          <a:bodyPr wrap="square" rtlCol="0">
            <a:spAutoFit/>
          </a:bodyPr>
          <a:lstStyle/>
          <a:p>
            <a:pPr algn="ctr"/>
            <a:r>
              <a:rPr lang="en-ID" sz="1200">
                <a:solidFill>
                  <a:schemeClr val="bg1"/>
                </a:solidFill>
                <a:latin typeface="Open Sans" panose="020B0606030504020204" pitchFamily="34" charset="0"/>
                <a:ea typeface="Open Sans" panose="020B0606030504020204" pitchFamily="34" charset="0"/>
                <a:cs typeface="Open Sans" panose="020B0606030504020204" pitchFamily="34" charset="0"/>
              </a:rPr>
              <a:t>College </a:t>
            </a:r>
            <a:r>
              <a:rPr lang="en-ID" sz="1200" b="1">
                <a:solidFill>
                  <a:schemeClr val="bg1"/>
                </a:solidFill>
                <a:latin typeface="Open Sans" panose="020B0606030504020204" pitchFamily="34" charset="0"/>
                <a:ea typeface="Open Sans" panose="020B0606030504020204" pitchFamily="34" charset="0"/>
                <a:cs typeface="Open Sans" panose="020B0606030504020204" pitchFamily="34" charset="0"/>
              </a:rPr>
              <a:t>Package</a:t>
            </a:r>
            <a:endParaRPr lang="en-ID" sz="12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7" name="TextBox 16">
            <a:extLst>
              <a:ext uri="{FF2B5EF4-FFF2-40B4-BE49-F238E27FC236}">
                <a16:creationId xmlns:a16="http://schemas.microsoft.com/office/drawing/2014/main" id="{602B3E25-C723-4154-AA29-AAFD3D43133C}"/>
              </a:ext>
            </a:extLst>
          </p:cNvPr>
          <p:cNvSpPr txBox="1"/>
          <p:nvPr/>
        </p:nvSpPr>
        <p:spPr>
          <a:xfrm>
            <a:off x="4795424" y="2321991"/>
            <a:ext cx="2743200" cy="769441"/>
          </a:xfrm>
          <a:prstGeom prst="rect">
            <a:avLst/>
          </a:prstGeom>
          <a:noFill/>
        </p:spPr>
        <p:txBody>
          <a:bodyPr wrap="square" rtlCol="0">
            <a:spAutoFit/>
          </a:bodyPr>
          <a:lstStyle/>
          <a:p>
            <a:pPr algn="ctr"/>
            <a:r>
              <a:rPr lang="en-ID" sz="4400" b="1">
                <a:solidFill>
                  <a:schemeClr val="bg1"/>
                </a:solidFill>
                <a:latin typeface="Fredoka One" panose="02000000000000000000" pitchFamily="2" charset="0"/>
                <a:ea typeface="Open Sans" panose="020B0606030504020204" pitchFamily="34" charset="0"/>
                <a:cs typeface="Open Sans" panose="020B0606030504020204" pitchFamily="34" charset="0"/>
              </a:rPr>
              <a:t>$5.9/</a:t>
            </a:r>
            <a:r>
              <a:rPr lang="en-ID" sz="3200" b="1" dirty="0" err="1">
                <a:solidFill>
                  <a:schemeClr val="bg1"/>
                </a:solidFill>
                <a:latin typeface="Fredoka One" panose="02000000000000000000" pitchFamily="2" charset="0"/>
                <a:ea typeface="Open Sans" panose="020B0606030504020204" pitchFamily="34" charset="0"/>
                <a:cs typeface="Open Sans" panose="020B0606030504020204" pitchFamily="34" charset="0"/>
              </a:rPr>
              <a:t>mo</a:t>
            </a:r>
            <a:endParaRPr lang="en-ID" sz="4400" b="1" dirty="0">
              <a:solidFill>
                <a:schemeClr val="bg1"/>
              </a:solidFill>
              <a:latin typeface="Fredoka One" panose="02000000000000000000" pitchFamily="2" charset="0"/>
              <a:ea typeface="Open Sans" panose="020B0606030504020204" pitchFamily="34" charset="0"/>
              <a:cs typeface="Open Sans" panose="020B0606030504020204" pitchFamily="34" charset="0"/>
            </a:endParaRPr>
          </a:p>
        </p:txBody>
      </p:sp>
      <p:sp>
        <p:nvSpPr>
          <p:cNvPr id="18" name="TextBox 17">
            <a:extLst>
              <a:ext uri="{FF2B5EF4-FFF2-40B4-BE49-F238E27FC236}">
                <a16:creationId xmlns:a16="http://schemas.microsoft.com/office/drawing/2014/main" id="{70736C22-735E-49A2-B444-035EE3ACFFB4}"/>
              </a:ext>
            </a:extLst>
          </p:cNvPr>
          <p:cNvSpPr txBox="1"/>
          <p:nvPr/>
        </p:nvSpPr>
        <p:spPr>
          <a:xfrm>
            <a:off x="4795424" y="3965635"/>
            <a:ext cx="2743200" cy="307777"/>
          </a:xfrm>
          <a:prstGeom prst="rect">
            <a:avLst/>
          </a:prstGeom>
          <a:noFill/>
        </p:spPr>
        <p:txBody>
          <a:bodyPr wrap="square" rtlCol="0">
            <a:spAutoFit/>
          </a:bodyPr>
          <a:lstStyle/>
          <a:p>
            <a:pPr algn="ctr"/>
            <a:r>
              <a:rPr lang="en-ID" sz="1400" dirty="0">
                <a:solidFill>
                  <a:schemeClr val="bg1"/>
                </a:solidFill>
                <a:latin typeface="Fredoka One" panose="02000000000000000000" pitchFamily="2" charset="0"/>
                <a:ea typeface="Open Sans" panose="020B0606030504020204" pitchFamily="34" charset="0"/>
                <a:cs typeface="Open Sans" panose="020B0606030504020204" pitchFamily="34" charset="0"/>
              </a:rPr>
              <a:t>Services :</a:t>
            </a:r>
          </a:p>
        </p:txBody>
      </p:sp>
      <p:sp>
        <p:nvSpPr>
          <p:cNvPr id="19" name="TextBox 18">
            <a:extLst>
              <a:ext uri="{FF2B5EF4-FFF2-40B4-BE49-F238E27FC236}">
                <a16:creationId xmlns:a16="http://schemas.microsoft.com/office/drawing/2014/main" id="{B0B4FA9D-8534-4077-9873-2AFBA8763FDB}"/>
              </a:ext>
            </a:extLst>
          </p:cNvPr>
          <p:cNvSpPr txBox="1"/>
          <p:nvPr/>
        </p:nvSpPr>
        <p:spPr>
          <a:xfrm>
            <a:off x="4909959" y="4336898"/>
            <a:ext cx="2514129" cy="1160831"/>
          </a:xfrm>
          <a:prstGeom prst="rect">
            <a:avLst/>
          </a:prstGeom>
          <a:noFill/>
        </p:spPr>
        <p:txBody>
          <a:bodyPr wrap="square" rtlCol="0">
            <a:spAutoFit/>
          </a:bodyPr>
          <a:lstStyle/>
          <a:p>
            <a:pPr marL="171450" indent="-171450" algn="ctr">
              <a:lnSpc>
                <a:spcPct val="200000"/>
              </a:lnSpc>
              <a:buFont typeface="Arial" panose="020B0604020202020204" pitchFamily="34" charset="0"/>
              <a:buChar char="•"/>
            </a:pPr>
            <a:r>
              <a:rPr lang="en-US" sz="900">
                <a:solidFill>
                  <a:schemeClr val="bg1"/>
                </a:solidFill>
                <a:latin typeface="Open Sans" panose="020B0606030504020204" pitchFamily="34" charset="0"/>
                <a:ea typeface="Open Sans" panose="020B0606030504020204" pitchFamily="34" charset="0"/>
                <a:cs typeface="Open Sans" panose="020B0606030504020204" pitchFamily="34" charset="0"/>
              </a:rPr>
              <a:t>Gentesque m dolor sit amet, conse lect </a:t>
            </a:r>
          </a:p>
          <a:p>
            <a:pPr marL="171450" indent="-171450" algn="ctr">
              <a:lnSpc>
                <a:spcPct val="200000"/>
              </a:lnSpc>
              <a:buFont typeface="Arial" panose="020B0604020202020204" pitchFamily="34" charset="0"/>
              <a:buChar char="•"/>
            </a:pPr>
            <a:r>
              <a:rPr lang="en-US" sz="900">
                <a:solidFill>
                  <a:schemeClr val="bg1"/>
                </a:solidFill>
                <a:latin typeface="Open Sans" panose="020B0606030504020204" pitchFamily="34" charset="0"/>
                <a:ea typeface="Open Sans" panose="020B0606030504020204" pitchFamily="34" charset="0"/>
                <a:cs typeface="Open Sans" panose="020B0606030504020204" pitchFamily="34" charset="0"/>
              </a:rPr>
              <a:t>viverra ctetur adipiscing viverra ctetur </a:t>
            </a:r>
          </a:p>
          <a:p>
            <a:pPr marL="171450" indent="-171450" algn="ctr">
              <a:lnSpc>
                <a:spcPct val="200000"/>
              </a:lnSpc>
              <a:buFont typeface="Arial" panose="020B0604020202020204" pitchFamily="34" charset="0"/>
              <a:buChar char="•"/>
            </a:pPr>
            <a:r>
              <a:rPr lang="en-US" sz="900">
                <a:solidFill>
                  <a:schemeClr val="bg1"/>
                </a:solidFill>
                <a:latin typeface="Open Sans" panose="020B0606030504020204" pitchFamily="34" charset="0"/>
                <a:ea typeface="Open Sans" panose="020B0606030504020204" pitchFamily="34" charset="0"/>
                <a:cs typeface="Open Sans" panose="020B0606030504020204" pitchFamily="34" charset="0"/>
              </a:rPr>
              <a:t>adipiscing us ornare, viverra ctetur, </a:t>
            </a:r>
          </a:p>
          <a:p>
            <a:pPr marL="171450" indent="-171450" algn="ctr">
              <a:lnSpc>
                <a:spcPct val="200000"/>
              </a:lnSpc>
              <a:buFont typeface="Arial" panose="020B0604020202020204" pitchFamily="34" charset="0"/>
              <a:buChar char="•"/>
            </a:pPr>
            <a:r>
              <a:rPr lang="en-US" sz="900">
                <a:solidFill>
                  <a:schemeClr val="bg1"/>
                </a:solidFill>
                <a:latin typeface="Open Sans" panose="020B0606030504020204" pitchFamily="34" charset="0"/>
                <a:ea typeface="Open Sans" panose="020B0606030504020204" pitchFamily="34" charset="0"/>
                <a:cs typeface="Open Sans" panose="020B0606030504020204" pitchFamily="34" charset="0"/>
              </a:rPr>
              <a:t>entesque m dolor sit amet, conse lectus</a:t>
            </a:r>
            <a:endParaRPr lang="en-ID" sz="9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20" name="TextBox 19">
            <a:extLst>
              <a:ext uri="{FF2B5EF4-FFF2-40B4-BE49-F238E27FC236}">
                <a16:creationId xmlns:a16="http://schemas.microsoft.com/office/drawing/2014/main" id="{FE95D1B5-2049-4571-A7DE-875F7BF9DC0D}"/>
              </a:ext>
            </a:extLst>
          </p:cNvPr>
          <p:cNvSpPr txBox="1"/>
          <p:nvPr/>
        </p:nvSpPr>
        <p:spPr>
          <a:xfrm>
            <a:off x="1545513" y="1551770"/>
            <a:ext cx="2543342" cy="276999"/>
          </a:xfrm>
          <a:prstGeom prst="rect">
            <a:avLst/>
          </a:prstGeom>
          <a:noFill/>
        </p:spPr>
        <p:txBody>
          <a:bodyPr wrap="square" rtlCol="0">
            <a:spAutoFit/>
          </a:bodyPr>
          <a:lstStyle/>
          <a:p>
            <a:pPr algn="ctr"/>
            <a:r>
              <a:rPr lang="en-ID" sz="1200">
                <a:solidFill>
                  <a:schemeClr val="bg1"/>
                </a:solidFill>
                <a:latin typeface="Open Sans" panose="020B0606030504020204" pitchFamily="34" charset="0"/>
                <a:ea typeface="Open Sans" panose="020B0606030504020204" pitchFamily="34" charset="0"/>
                <a:cs typeface="Open Sans" panose="020B0606030504020204" pitchFamily="34" charset="0"/>
              </a:rPr>
              <a:t>Standard </a:t>
            </a:r>
            <a:r>
              <a:rPr lang="en-ID" sz="1200" b="1">
                <a:solidFill>
                  <a:schemeClr val="bg1"/>
                </a:solidFill>
                <a:latin typeface="Open Sans" panose="020B0606030504020204" pitchFamily="34" charset="0"/>
                <a:ea typeface="Open Sans" panose="020B0606030504020204" pitchFamily="34" charset="0"/>
                <a:cs typeface="Open Sans" panose="020B0606030504020204" pitchFamily="34" charset="0"/>
              </a:rPr>
              <a:t>Package</a:t>
            </a:r>
            <a:endParaRPr lang="en-ID" sz="12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21" name="TextBox 20">
            <a:extLst>
              <a:ext uri="{FF2B5EF4-FFF2-40B4-BE49-F238E27FC236}">
                <a16:creationId xmlns:a16="http://schemas.microsoft.com/office/drawing/2014/main" id="{5C390114-4D05-4221-9E70-81CEB686C080}"/>
              </a:ext>
            </a:extLst>
          </p:cNvPr>
          <p:cNvSpPr txBox="1"/>
          <p:nvPr/>
        </p:nvSpPr>
        <p:spPr>
          <a:xfrm>
            <a:off x="1445584" y="2324585"/>
            <a:ext cx="2743200" cy="769441"/>
          </a:xfrm>
          <a:prstGeom prst="rect">
            <a:avLst/>
          </a:prstGeom>
          <a:noFill/>
        </p:spPr>
        <p:txBody>
          <a:bodyPr wrap="square" rtlCol="0">
            <a:spAutoFit/>
          </a:bodyPr>
          <a:lstStyle/>
          <a:p>
            <a:pPr algn="ctr"/>
            <a:r>
              <a:rPr lang="en-ID" sz="4400" b="1">
                <a:solidFill>
                  <a:schemeClr val="bg1"/>
                </a:solidFill>
                <a:latin typeface="Fredoka One" panose="02000000000000000000" pitchFamily="2" charset="0"/>
                <a:ea typeface="Open Sans" panose="020B0606030504020204" pitchFamily="34" charset="0"/>
                <a:cs typeface="Open Sans" panose="020B0606030504020204" pitchFamily="34" charset="0"/>
              </a:rPr>
              <a:t>$3.9/</a:t>
            </a:r>
            <a:r>
              <a:rPr lang="en-ID" sz="3200" b="1" dirty="0" err="1">
                <a:solidFill>
                  <a:schemeClr val="bg1"/>
                </a:solidFill>
                <a:latin typeface="Fredoka One" panose="02000000000000000000" pitchFamily="2" charset="0"/>
                <a:ea typeface="Open Sans" panose="020B0606030504020204" pitchFamily="34" charset="0"/>
                <a:cs typeface="Open Sans" panose="020B0606030504020204" pitchFamily="34" charset="0"/>
              </a:rPr>
              <a:t>mo</a:t>
            </a:r>
            <a:endParaRPr lang="en-ID" sz="4400" b="1" dirty="0">
              <a:solidFill>
                <a:schemeClr val="bg1"/>
              </a:solidFill>
              <a:latin typeface="Fredoka One" panose="02000000000000000000" pitchFamily="2" charset="0"/>
              <a:ea typeface="Open Sans" panose="020B0606030504020204" pitchFamily="34" charset="0"/>
              <a:cs typeface="Open Sans" panose="020B0606030504020204" pitchFamily="34" charset="0"/>
            </a:endParaRPr>
          </a:p>
        </p:txBody>
      </p:sp>
      <p:sp>
        <p:nvSpPr>
          <p:cNvPr id="22" name="TextBox 21">
            <a:extLst>
              <a:ext uri="{FF2B5EF4-FFF2-40B4-BE49-F238E27FC236}">
                <a16:creationId xmlns:a16="http://schemas.microsoft.com/office/drawing/2014/main" id="{F33D1546-94B4-4F32-82A2-E175B78EACA6}"/>
              </a:ext>
            </a:extLst>
          </p:cNvPr>
          <p:cNvSpPr txBox="1"/>
          <p:nvPr/>
        </p:nvSpPr>
        <p:spPr>
          <a:xfrm>
            <a:off x="1445584" y="3965635"/>
            <a:ext cx="2743200" cy="307777"/>
          </a:xfrm>
          <a:prstGeom prst="rect">
            <a:avLst/>
          </a:prstGeom>
          <a:noFill/>
        </p:spPr>
        <p:txBody>
          <a:bodyPr wrap="square" rtlCol="0">
            <a:spAutoFit/>
          </a:bodyPr>
          <a:lstStyle/>
          <a:p>
            <a:pPr algn="ctr"/>
            <a:r>
              <a:rPr lang="en-ID" sz="1400" dirty="0">
                <a:solidFill>
                  <a:schemeClr val="bg1"/>
                </a:solidFill>
                <a:latin typeface="Fredoka One" panose="02000000000000000000" pitchFamily="2" charset="0"/>
                <a:ea typeface="Open Sans" panose="020B0606030504020204" pitchFamily="34" charset="0"/>
                <a:cs typeface="Open Sans" panose="020B0606030504020204" pitchFamily="34" charset="0"/>
              </a:rPr>
              <a:t>Services :</a:t>
            </a:r>
          </a:p>
        </p:txBody>
      </p:sp>
      <p:sp>
        <p:nvSpPr>
          <p:cNvPr id="23" name="TextBox 22">
            <a:extLst>
              <a:ext uri="{FF2B5EF4-FFF2-40B4-BE49-F238E27FC236}">
                <a16:creationId xmlns:a16="http://schemas.microsoft.com/office/drawing/2014/main" id="{E6C878B3-0AA8-4300-A2DE-FAF8BA2BC329}"/>
              </a:ext>
            </a:extLst>
          </p:cNvPr>
          <p:cNvSpPr txBox="1"/>
          <p:nvPr/>
        </p:nvSpPr>
        <p:spPr>
          <a:xfrm>
            <a:off x="1560119" y="4340400"/>
            <a:ext cx="2514129" cy="883832"/>
          </a:xfrm>
          <a:prstGeom prst="rect">
            <a:avLst/>
          </a:prstGeom>
          <a:noFill/>
        </p:spPr>
        <p:txBody>
          <a:bodyPr wrap="square" rtlCol="0">
            <a:spAutoFit/>
          </a:bodyPr>
          <a:lstStyle/>
          <a:p>
            <a:pPr marL="171450" indent="-171450" algn="ctr">
              <a:lnSpc>
                <a:spcPct val="200000"/>
              </a:lnSpc>
              <a:buFont typeface="Arial" panose="020B0604020202020204" pitchFamily="34" charset="0"/>
              <a:buChar char="•"/>
            </a:pPr>
            <a:r>
              <a:rPr lang="en-US" sz="900">
                <a:solidFill>
                  <a:schemeClr val="bg1"/>
                </a:solidFill>
                <a:latin typeface="Open Sans" panose="020B0606030504020204" pitchFamily="34" charset="0"/>
                <a:ea typeface="Open Sans" panose="020B0606030504020204" pitchFamily="34" charset="0"/>
                <a:cs typeface="Open Sans" panose="020B0606030504020204" pitchFamily="34" charset="0"/>
              </a:rPr>
              <a:t>Gentesque m dolor sit amet, conse lect </a:t>
            </a:r>
          </a:p>
          <a:p>
            <a:pPr marL="171450" indent="-171450" algn="ctr">
              <a:lnSpc>
                <a:spcPct val="200000"/>
              </a:lnSpc>
              <a:buFont typeface="Arial" panose="020B0604020202020204" pitchFamily="34" charset="0"/>
              <a:buChar char="•"/>
            </a:pPr>
            <a:r>
              <a:rPr lang="en-US" sz="900">
                <a:solidFill>
                  <a:schemeClr val="bg1"/>
                </a:solidFill>
                <a:latin typeface="Open Sans" panose="020B0606030504020204" pitchFamily="34" charset="0"/>
                <a:ea typeface="Open Sans" panose="020B0606030504020204" pitchFamily="34" charset="0"/>
                <a:cs typeface="Open Sans" panose="020B0606030504020204" pitchFamily="34" charset="0"/>
              </a:rPr>
              <a:t>viverra ctetur adipiscing viverra ctetur </a:t>
            </a:r>
          </a:p>
          <a:p>
            <a:pPr marL="171450" indent="-171450" algn="ctr">
              <a:lnSpc>
                <a:spcPct val="200000"/>
              </a:lnSpc>
              <a:buFont typeface="Arial" panose="020B0604020202020204" pitchFamily="34" charset="0"/>
              <a:buChar char="•"/>
            </a:pPr>
            <a:r>
              <a:rPr lang="en-US" sz="900">
                <a:solidFill>
                  <a:schemeClr val="bg1"/>
                </a:solidFill>
                <a:latin typeface="Open Sans" panose="020B0606030504020204" pitchFamily="34" charset="0"/>
                <a:ea typeface="Open Sans" panose="020B0606030504020204" pitchFamily="34" charset="0"/>
                <a:cs typeface="Open Sans" panose="020B0606030504020204" pitchFamily="34" charset="0"/>
              </a:rPr>
              <a:t>adipiscing us ornare, viverra ctet</a:t>
            </a:r>
            <a:endParaRPr lang="en-ID" sz="9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28" name="Rectangle: Rounded Corners 27">
            <a:extLst>
              <a:ext uri="{FF2B5EF4-FFF2-40B4-BE49-F238E27FC236}">
                <a16:creationId xmlns:a16="http://schemas.microsoft.com/office/drawing/2014/main" id="{68D18BE3-33B7-41FE-A5E5-77523AB8901E}"/>
              </a:ext>
            </a:extLst>
          </p:cNvPr>
          <p:cNvSpPr/>
          <p:nvPr/>
        </p:nvSpPr>
        <p:spPr>
          <a:xfrm>
            <a:off x="1907226" y="3211165"/>
            <a:ext cx="1860611" cy="440396"/>
          </a:xfrm>
          <a:prstGeom prst="roundRect">
            <a:avLst/>
          </a:prstGeom>
          <a:solidFill>
            <a:schemeClr val="bg1"/>
          </a:solidFill>
          <a:ln>
            <a:noFill/>
          </a:ln>
          <a:effectLst>
            <a:outerShdw blurRad="571500" dist="279400" dir="1500000" sx="98000" sy="98000" algn="ctr" rotWithShape="0">
              <a:schemeClr val="tx1">
                <a:lumMod val="85000"/>
                <a:lumOff val="15000"/>
                <a:alpha val="17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29" name="Rectangle: Rounded Corners 28">
            <a:extLst>
              <a:ext uri="{FF2B5EF4-FFF2-40B4-BE49-F238E27FC236}">
                <a16:creationId xmlns:a16="http://schemas.microsoft.com/office/drawing/2014/main" id="{30302DE2-BA64-415F-AD18-5F6B63AA00A6}"/>
              </a:ext>
            </a:extLst>
          </p:cNvPr>
          <p:cNvSpPr/>
          <p:nvPr/>
        </p:nvSpPr>
        <p:spPr>
          <a:xfrm>
            <a:off x="5229689" y="3211165"/>
            <a:ext cx="1860611" cy="440396"/>
          </a:xfrm>
          <a:prstGeom prst="roundRect">
            <a:avLst/>
          </a:prstGeom>
          <a:solidFill>
            <a:schemeClr val="bg1"/>
          </a:solidFill>
          <a:ln>
            <a:noFill/>
          </a:ln>
          <a:effectLst>
            <a:outerShdw blurRad="571500" dist="279400" dir="1500000" sx="98000" sy="98000" algn="ctr" rotWithShape="0">
              <a:schemeClr val="tx1">
                <a:lumMod val="85000"/>
                <a:lumOff val="15000"/>
                <a:alpha val="17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0" name="TextBox 29">
            <a:extLst>
              <a:ext uri="{FF2B5EF4-FFF2-40B4-BE49-F238E27FC236}">
                <a16:creationId xmlns:a16="http://schemas.microsoft.com/office/drawing/2014/main" id="{79BA289B-BA1B-44A9-8E75-89CBC0EA17DA}"/>
              </a:ext>
            </a:extLst>
          </p:cNvPr>
          <p:cNvSpPr txBox="1"/>
          <p:nvPr/>
        </p:nvSpPr>
        <p:spPr>
          <a:xfrm>
            <a:off x="2143482" y="3279269"/>
            <a:ext cx="1388097" cy="307777"/>
          </a:xfrm>
          <a:prstGeom prst="rect">
            <a:avLst/>
          </a:prstGeom>
          <a:noFill/>
        </p:spPr>
        <p:txBody>
          <a:bodyPr wrap="square" rtlCol="0">
            <a:spAutoFit/>
          </a:bodyPr>
          <a:lstStyle/>
          <a:p>
            <a:pPr algn="ctr"/>
            <a:r>
              <a:rPr lang="en-ID" sz="1400" b="1">
                <a:solidFill>
                  <a:srgbClr val="04294F"/>
                </a:solidFill>
                <a:latin typeface="Open Sans" panose="020B0606030504020204" pitchFamily="34" charset="0"/>
                <a:ea typeface="Open Sans" panose="020B0606030504020204" pitchFamily="34" charset="0"/>
                <a:cs typeface="Open Sans" panose="020B0606030504020204" pitchFamily="34" charset="0"/>
              </a:rPr>
              <a:t>20% </a:t>
            </a:r>
            <a:r>
              <a:rPr lang="en-ID" sz="1400">
                <a:solidFill>
                  <a:srgbClr val="04294F"/>
                </a:solidFill>
                <a:latin typeface="Open Sans" panose="020B0606030504020204" pitchFamily="34" charset="0"/>
                <a:ea typeface="Open Sans" panose="020B0606030504020204" pitchFamily="34" charset="0"/>
                <a:cs typeface="Open Sans" panose="020B0606030504020204" pitchFamily="34" charset="0"/>
              </a:rPr>
              <a:t>Cashback</a:t>
            </a:r>
            <a:endParaRPr lang="en-ID" sz="1400" dirty="0">
              <a:solidFill>
                <a:srgbClr val="04294F"/>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1" name="TextBox 30">
            <a:extLst>
              <a:ext uri="{FF2B5EF4-FFF2-40B4-BE49-F238E27FC236}">
                <a16:creationId xmlns:a16="http://schemas.microsoft.com/office/drawing/2014/main" id="{BCE29B00-4AB2-4860-9C50-289FB0FEF2C5}"/>
              </a:ext>
            </a:extLst>
          </p:cNvPr>
          <p:cNvSpPr txBox="1"/>
          <p:nvPr/>
        </p:nvSpPr>
        <p:spPr>
          <a:xfrm>
            <a:off x="5473109" y="3279232"/>
            <a:ext cx="1388097" cy="307777"/>
          </a:xfrm>
          <a:prstGeom prst="rect">
            <a:avLst/>
          </a:prstGeom>
          <a:noFill/>
        </p:spPr>
        <p:txBody>
          <a:bodyPr wrap="square" rtlCol="0">
            <a:spAutoFit/>
          </a:bodyPr>
          <a:lstStyle/>
          <a:p>
            <a:pPr algn="ctr"/>
            <a:r>
              <a:rPr lang="en-ID" sz="1400" b="1">
                <a:solidFill>
                  <a:srgbClr val="04294F"/>
                </a:solidFill>
                <a:latin typeface="Open Sans" panose="020B0606030504020204" pitchFamily="34" charset="0"/>
                <a:ea typeface="Open Sans" panose="020B0606030504020204" pitchFamily="34" charset="0"/>
                <a:cs typeface="Open Sans" panose="020B0606030504020204" pitchFamily="34" charset="0"/>
              </a:rPr>
              <a:t>20% </a:t>
            </a:r>
            <a:r>
              <a:rPr lang="en-ID" sz="1400">
                <a:solidFill>
                  <a:srgbClr val="04294F"/>
                </a:solidFill>
                <a:latin typeface="Open Sans" panose="020B0606030504020204" pitchFamily="34" charset="0"/>
                <a:ea typeface="Open Sans" panose="020B0606030504020204" pitchFamily="34" charset="0"/>
                <a:cs typeface="Open Sans" panose="020B0606030504020204" pitchFamily="34" charset="0"/>
              </a:rPr>
              <a:t>Cashback</a:t>
            </a:r>
            <a:endParaRPr lang="en-ID" sz="1400" dirty="0">
              <a:solidFill>
                <a:srgbClr val="04294F"/>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2" name="Rectangle: Rounded Corners 31">
            <a:extLst>
              <a:ext uri="{FF2B5EF4-FFF2-40B4-BE49-F238E27FC236}">
                <a16:creationId xmlns:a16="http://schemas.microsoft.com/office/drawing/2014/main" id="{8004B1AF-69FE-46B4-9E9C-D19929420676}"/>
              </a:ext>
            </a:extLst>
          </p:cNvPr>
          <p:cNvSpPr/>
          <p:nvPr/>
        </p:nvSpPr>
        <p:spPr>
          <a:xfrm>
            <a:off x="8585479" y="3204877"/>
            <a:ext cx="1860611" cy="440396"/>
          </a:xfrm>
          <a:prstGeom prst="roundRect">
            <a:avLst/>
          </a:prstGeom>
          <a:solidFill>
            <a:schemeClr val="bg1"/>
          </a:solidFill>
          <a:ln>
            <a:noFill/>
          </a:ln>
          <a:effectLst>
            <a:outerShdw blurRad="571500" dist="279400" dir="1500000" sx="98000" sy="98000" algn="ctr" rotWithShape="0">
              <a:schemeClr val="tx1">
                <a:lumMod val="85000"/>
                <a:lumOff val="15000"/>
                <a:alpha val="17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3" name="TextBox 32">
            <a:extLst>
              <a:ext uri="{FF2B5EF4-FFF2-40B4-BE49-F238E27FC236}">
                <a16:creationId xmlns:a16="http://schemas.microsoft.com/office/drawing/2014/main" id="{06C94383-649C-4305-A08B-7CCA8ABEB2E7}"/>
              </a:ext>
            </a:extLst>
          </p:cNvPr>
          <p:cNvSpPr txBox="1"/>
          <p:nvPr/>
        </p:nvSpPr>
        <p:spPr>
          <a:xfrm>
            <a:off x="8801387" y="3272945"/>
            <a:ext cx="1388097" cy="307777"/>
          </a:xfrm>
          <a:prstGeom prst="rect">
            <a:avLst/>
          </a:prstGeom>
          <a:noFill/>
        </p:spPr>
        <p:txBody>
          <a:bodyPr wrap="square" rtlCol="0">
            <a:spAutoFit/>
          </a:bodyPr>
          <a:lstStyle/>
          <a:p>
            <a:pPr algn="ctr"/>
            <a:r>
              <a:rPr lang="en-ID" sz="1400" b="1">
                <a:solidFill>
                  <a:srgbClr val="04294F"/>
                </a:solidFill>
                <a:latin typeface="Open Sans" panose="020B0606030504020204" pitchFamily="34" charset="0"/>
                <a:ea typeface="Open Sans" panose="020B0606030504020204" pitchFamily="34" charset="0"/>
                <a:cs typeface="Open Sans" panose="020B0606030504020204" pitchFamily="34" charset="0"/>
              </a:rPr>
              <a:t>20% </a:t>
            </a:r>
            <a:r>
              <a:rPr lang="en-ID" sz="1400">
                <a:solidFill>
                  <a:srgbClr val="04294F"/>
                </a:solidFill>
                <a:latin typeface="Open Sans" panose="020B0606030504020204" pitchFamily="34" charset="0"/>
                <a:ea typeface="Open Sans" panose="020B0606030504020204" pitchFamily="34" charset="0"/>
                <a:cs typeface="Open Sans" panose="020B0606030504020204" pitchFamily="34" charset="0"/>
              </a:rPr>
              <a:t>Cashback</a:t>
            </a:r>
            <a:endParaRPr lang="en-ID" sz="1400" dirty="0">
              <a:solidFill>
                <a:srgbClr val="04294F"/>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2846934057"/>
      </p:ext>
    </p:extLst>
  </p:cSld>
  <p:clrMapOvr>
    <a:masterClrMapping/>
  </p:clrMapOvr>
  <p:transition spd="slow">
    <p:cove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814A7068-756C-4C52-AD23-F033AB965697}"/>
              </a:ext>
            </a:extLst>
          </p:cNvPr>
          <p:cNvSpPr/>
          <p:nvPr/>
        </p:nvSpPr>
        <p:spPr>
          <a:xfrm>
            <a:off x="5774437" y="1001327"/>
            <a:ext cx="1602907" cy="632164"/>
          </a:xfrm>
          <a:prstGeom prst="roundRect">
            <a:avLst>
              <a:gd name="adj" fmla="val 40541"/>
            </a:avLst>
          </a:prstGeom>
          <a:solidFill>
            <a:schemeClr val="bg1"/>
          </a:solidFill>
          <a:ln>
            <a:noFill/>
          </a:ln>
          <a:effectLst>
            <a:outerShdw blurRad="571500" dist="279400" dir="1500000" sx="98000" sy="98000" algn="ctr" rotWithShape="0">
              <a:srgbClr val="F04E23">
                <a:alpha val="1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D"/>
              <a:t>v</a:t>
            </a:r>
          </a:p>
        </p:txBody>
      </p:sp>
      <p:sp>
        <p:nvSpPr>
          <p:cNvPr id="7" name="TextBox 6">
            <a:extLst>
              <a:ext uri="{FF2B5EF4-FFF2-40B4-BE49-F238E27FC236}">
                <a16:creationId xmlns:a16="http://schemas.microsoft.com/office/drawing/2014/main" id="{A67ABDB7-2947-4E79-BC39-E516A7799A42}"/>
              </a:ext>
            </a:extLst>
          </p:cNvPr>
          <p:cNvSpPr txBox="1"/>
          <p:nvPr/>
        </p:nvSpPr>
        <p:spPr>
          <a:xfrm>
            <a:off x="5770488" y="2121092"/>
            <a:ext cx="4864962" cy="2123658"/>
          </a:xfrm>
          <a:prstGeom prst="rect">
            <a:avLst/>
          </a:prstGeom>
          <a:noFill/>
        </p:spPr>
        <p:txBody>
          <a:bodyPr wrap="square" rtlCol="0">
            <a:spAutoFit/>
          </a:bodyPr>
          <a:lstStyle/>
          <a:p>
            <a:r>
              <a:rPr lang="en-US" sz="4400">
                <a:solidFill>
                  <a:srgbClr val="04294F"/>
                </a:solidFill>
                <a:latin typeface="Fredoka One" panose="02000000000000000000" pitchFamily="2" charset="0"/>
              </a:rPr>
              <a:t>Success And Spirit </a:t>
            </a:r>
            <a:r>
              <a:rPr lang="en-US" sz="4400">
                <a:solidFill>
                  <a:srgbClr val="F04E23"/>
                </a:solidFill>
                <a:latin typeface="Fredoka One" panose="02000000000000000000" pitchFamily="2" charset="0"/>
              </a:rPr>
              <a:t>In Our School</a:t>
            </a:r>
            <a:endParaRPr lang="en-ID" sz="4400">
              <a:solidFill>
                <a:srgbClr val="F04E23"/>
              </a:solidFill>
              <a:latin typeface="Fredoka One" panose="02000000000000000000" pitchFamily="2" charset="0"/>
            </a:endParaRPr>
          </a:p>
        </p:txBody>
      </p:sp>
      <p:sp>
        <p:nvSpPr>
          <p:cNvPr id="8" name="Circle: Hollow 7">
            <a:extLst>
              <a:ext uri="{FF2B5EF4-FFF2-40B4-BE49-F238E27FC236}">
                <a16:creationId xmlns:a16="http://schemas.microsoft.com/office/drawing/2014/main" id="{119C504E-1DE9-4668-85F2-1D0C2902C755}"/>
              </a:ext>
            </a:extLst>
          </p:cNvPr>
          <p:cNvSpPr/>
          <p:nvPr/>
        </p:nvSpPr>
        <p:spPr>
          <a:xfrm>
            <a:off x="10537782" y="2795287"/>
            <a:ext cx="533839" cy="533839"/>
          </a:xfrm>
          <a:prstGeom prst="donut">
            <a:avLst>
              <a:gd name="adj" fmla="val 32283"/>
            </a:avLst>
          </a:prstGeom>
          <a:solidFill>
            <a:srgbClr val="00AC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9" name="TextBox 8">
            <a:extLst>
              <a:ext uri="{FF2B5EF4-FFF2-40B4-BE49-F238E27FC236}">
                <a16:creationId xmlns:a16="http://schemas.microsoft.com/office/drawing/2014/main" id="{57517B03-E890-4623-BEC4-7B5E947C02E2}"/>
              </a:ext>
            </a:extLst>
          </p:cNvPr>
          <p:cNvSpPr txBox="1"/>
          <p:nvPr/>
        </p:nvSpPr>
        <p:spPr>
          <a:xfrm>
            <a:off x="5970022" y="1132743"/>
            <a:ext cx="1182674" cy="369332"/>
          </a:xfrm>
          <a:prstGeom prst="rect">
            <a:avLst/>
          </a:prstGeom>
          <a:noFill/>
        </p:spPr>
        <p:txBody>
          <a:bodyPr wrap="square" rtlCol="0">
            <a:spAutoFit/>
          </a:bodyPr>
          <a:lstStyle/>
          <a:p>
            <a:r>
              <a:rPr lang="en-ID">
                <a:solidFill>
                  <a:srgbClr val="F04E23"/>
                </a:solidFill>
                <a:latin typeface="Fredoka One" panose="02000000000000000000" pitchFamily="2" charset="0"/>
              </a:rPr>
              <a:t>Edukids .</a:t>
            </a:r>
          </a:p>
        </p:txBody>
      </p:sp>
      <p:sp>
        <p:nvSpPr>
          <p:cNvPr id="10" name="TextBox 9">
            <a:extLst>
              <a:ext uri="{FF2B5EF4-FFF2-40B4-BE49-F238E27FC236}">
                <a16:creationId xmlns:a16="http://schemas.microsoft.com/office/drawing/2014/main" id="{0F248E57-5653-4016-9204-6DDE85963FD8}"/>
              </a:ext>
            </a:extLst>
          </p:cNvPr>
          <p:cNvSpPr txBox="1"/>
          <p:nvPr/>
        </p:nvSpPr>
        <p:spPr>
          <a:xfrm>
            <a:off x="7405877" y="4854521"/>
            <a:ext cx="4030462" cy="1160831"/>
          </a:xfrm>
          <a:prstGeom prst="rect">
            <a:avLst/>
          </a:prstGeom>
          <a:noFill/>
        </p:spPr>
        <p:txBody>
          <a:bodyPr wrap="square" rtlCol="0">
            <a:spAutoFit/>
          </a:bodyPr>
          <a:lstStyle/>
          <a:p>
            <a:pPr>
              <a:lnSpc>
                <a:spcPct val="200000"/>
              </a:lnSpc>
            </a:pPr>
            <a:r>
              <a:rPr lang="en-US" sz="900">
                <a:latin typeface="Open Sans" panose="020B0606030504020204" pitchFamily="34" charset="0"/>
                <a:ea typeface="Open Sans" panose="020B0606030504020204" pitchFamily="34" charset="0"/>
                <a:cs typeface="Open Sans" panose="020B0606030504020204" pitchFamily="34" charset="0"/>
              </a:rPr>
              <a:t>Lorem ipsum dolor sit amet, conseur adipiscing elit. Pellentesquefawe gea scelerisquelesuada libero apellentesque. Morbi orci dui, fmtum eget lectus or conseur adipiscing elit. Pellentes scelerisquelesuada libero quefawe gea scelerisquelesuada libero nare, viverra dignissim risus.</a:t>
            </a:r>
            <a:endParaRPr lang="en-ID" sz="900" dirty="0">
              <a:latin typeface="Open Sans" panose="020B0606030504020204" pitchFamily="34" charset="0"/>
              <a:ea typeface="Open Sans" panose="020B0606030504020204" pitchFamily="34" charset="0"/>
              <a:cs typeface="Open Sans" panose="020B0606030504020204" pitchFamily="34" charset="0"/>
            </a:endParaRPr>
          </a:p>
        </p:txBody>
      </p:sp>
      <p:grpSp>
        <p:nvGrpSpPr>
          <p:cNvPr id="15" name="Group 14">
            <a:extLst>
              <a:ext uri="{FF2B5EF4-FFF2-40B4-BE49-F238E27FC236}">
                <a16:creationId xmlns:a16="http://schemas.microsoft.com/office/drawing/2014/main" id="{B3E224B5-A57C-4D09-BF29-1B41A1237601}"/>
              </a:ext>
            </a:extLst>
          </p:cNvPr>
          <p:cNvGrpSpPr/>
          <p:nvPr/>
        </p:nvGrpSpPr>
        <p:grpSpPr>
          <a:xfrm>
            <a:off x="9969622" y="903858"/>
            <a:ext cx="865432" cy="413551"/>
            <a:chOff x="10633052" y="952592"/>
            <a:chExt cx="865432" cy="413551"/>
          </a:xfrm>
        </p:grpSpPr>
        <p:sp>
          <p:nvSpPr>
            <p:cNvPr id="11" name="Rectangle: Rounded Corners 10">
              <a:extLst>
                <a:ext uri="{FF2B5EF4-FFF2-40B4-BE49-F238E27FC236}">
                  <a16:creationId xmlns:a16="http://schemas.microsoft.com/office/drawing/2014/main" id="{23814E1B-E976-4508-BC1C-1554F1080C40}"/>
                </a:ext>
              </a:extLst>
            </p:cNvPr>
            <p:cNvSpPr/>
            <p:nvPr/>
          </p:nvSpPr>
          <p:spPr>
            <a:xfrm rot="1800000">
              <a:off x="10633052" y="984739"/>
              <a:ext cx="399543" cy="97469"/>
            </a:xfrm>
            <a:prstGeom prst="roundRect">
              <a:avLst>
                <a:gd name="adj" fmla="val 5000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3" name="Rectangle: Rounded Corners 12">
              <a:extLst>
                <a:ext uri="{FF2B5EF4-FFF2-40B4-BE49-F238E27FC236}">
                  <a16:creationId xmlns:a16="http://schemas.microsoft.com/office/drawing/2014/main" id="{C2E2C69B-6F16-43EE-82F2-79B50B600E73}"/>
                </a:ext>
              </a:extLst>
            </p:cNvPr>
            <p:cNvSpPr/>
            <p:nvPr/>
          </p:nvSpPr>
          <p:spPr>
            <a:xfrm rot="1800000">
              <a:off x="11098941" y="1268674"/>
              <a:ext cx="399543" cy="97469"/>
            </a:xfrm>
            <a:prstGeom prst="roundRect">
              <a:avLst>
                <a:gd name="adj" fmla="val 5000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4" name="Rectangle: Rounded Corners 13">
              <a:extLst>
                <a:ext uri="{FF2B5EF4-FFF2-40B4-BE49-F238E27FC236}">
                  <a16:creationId xmlns:a16="http://schemas.microsoft.com/office/drawing/2014/main" id="{EBAD531A-7BE8-4199-BBDE-6C4A5875A4A2}"/>
                </a:ext>
              </a:extLst>
            </p:cNvPr>
            <p:cNvSpPr/>
            <p:nvPr/>
          </p:nvSpPr>
          <p:spPr>
            <a:xfrm rot="1800000">
              <a:off x="11027802" y="952592"/>
              <a:ext cx="399543" cy="97469"/>
            </a:xfrm>
            <a:prstGeom prst="roundRect">
              <a:avLst>
                <a:gd name="adj" fmla="val 5000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sp>
        <p:nvSpPr>
          <p:cNvPr id="16" name="Circle: Hollow 15">
            <a:extLst>
              <a:ext uri="{FF2B5EF4-FFF2-40B4-BE49-F238E27FC236}">
                <a16:creationId xmlns:a16="http://schemas.microsoft.com/office/drawing/2014/main" id="{FA6315F4-F193-4808-BB20-F29149155C26}"/>
              </a:ext>
            </a:extLst>
          </p:cNvPr>
          <p:cNvSpPr/>
          <p:nvPr/>
        </p:nvSpPr>
        <p:spPr>
          <a:xfrm>
            <a:off x="5872939" y="4955076"/>
            <a:ext cx="776436" cy="776436"/>
          </a:xfrm>
          <a:prstGeom prst="donut">
            <a:avLst>
              <a:gd name="adj" fmla="val 2191"/>
            </a:avLst>
          </a:prstGeom>
          <a:solidFill>
            <a:srgbClr val="F04E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3" name="Picture Placeholder 2">
            <a:extLst>
              <a:ext uri="{FF2B5EF4-FFF2-40B4-BE49-F238E27FC236}">
                <a16:creationId xmlns:a16="http://schemas.microsoft.com/office/drawing/2014/main" id="{B75E4E22-84E4-4649-BC2F-F5F73E931792}"/>
              </a:ext>
            </a:extLst>
          </p:cNvPr>
          <p:cNvSpPr>
            <a:spLocks noGrp="1"/>
          </p:cNvSpPr>
          <p:nvPr>
            <p:ph type="pic" sz="quarter" idx="10"/>
          </p:nvPr>
        </p:nvSpPr>
        <p:spPr/>
      </p:sp>
    </p:spTree>
    <p:extLst>
      <p:ext uri="{BB962C8B-B14F-4D97-AF65-F5344CB8AC3E}">
        <p14:creationId xmlns:p14="http://schemas.microsoft.com/office/powerpoint/2010/main" val="242977621"/>
      </p:ext>
    </p:extLst>
  </p:cSld>
  <p:clrMapOvr>
    <a:masterClrMapping/>
  </p:clrMapOvr>
  <p:transition spd="slow">
    <p:cove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Parallelogram 24">
            <a:extLst>
              <a:ext uri="{FF2B5EF4-FFF2-40B4-BE49-F238E27FC236}">
                <a16:creationId xmlns:a16="http://schemas.microsoft.com/office/drawing/2014/main" id="{3AB3FBE1-3801-4A97-BA30-5F249E31E099}"/>
              </a:ext>
            </a:extLst>
          </p:cNvPr>
          <p:cNvSpPr/>
          <p:nvPr/>
        </p:nvSpPr>
        <p:spPr>
          <a:xfrm>
            <a:off x="-1" y="0"/>
            <a:ext cx="5065713" cy="6858000"/>
          </a:xfrm>
          <a:prstGeom prst="parallelogram">
            <a:avLst>
              <a:gd name="adj" fmla="val 83165"/>
            </a:avLst>
          </a:prstGeom>
          <a:solidFill>
            <a:srgbClr val="F04E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24" name="Circle: Hollow 23">
            <a:extLst>
              <a:ext uri="{FF2B5EF4-FFF2-40B4-BE49-F238E27FC236}">
                <a16:creationId xmlns:a16="http://schemas.microsoft.com/office/drawing/2014/main" id="{9C49EC95-29B2-463D-9F49-8252F3FB3151}"/>
              </a:ext>
            </a:extLst>
          </p:cNvPr>
          <p:cNvSpPr/>
          <p:nvPr/>
        </p:nvSpPr>
        <p:spPr>
          <a:xfrm>
            <a:off x="4596676" y="4390387"/>
            <a:ext cx="1253708" cy="1238282"/>
          </a:xfrm>
          <a:prstGeom prst="donut">
            <a:avLst>
              <a:gd name="adj" fmla="val 15961"/>
            </a:avLst>
          </a:prstGeom>
          <a:solidFill>
            <a:srgbClr val="00AC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23" name="Circle: Hollow 22">
            <a:extLst>
              <a:ext uri="{FF2B5EF4-FFF2-40B4-BE49-F238E27FC236}">
                <a16:creationId xmlns:a16="http://schemas.microsoft.com/office/drawing/2014/main" id="{AA8AB523-B2E6-45FE-9F2B-FA0070B538D6}"/>
              </a:ext>
            </a:extLst>
          </p:cNvPr>
          <p:cNvSpPr/>
          <p:nvPr/>
        </p:nvSpPr>
        <p:spPr>
          <a:xfrm>
            <a:off x="1805897" y="657090"/>
            <a:ext cx="2517527" cy="2205960"/>
          </a:xfrm>
          <a:prstGeom prst="donut">
            <a:avLst>
              <a:gd name="adj" fmla="val 20803"/>
            </a:avLst>
          </a:prstGeom>
          <a:solidFill>
            <a:srgbClr val="FFB4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pic>
        <p:nvPicPr>
          <p:cNvPr id="7" name="Picture 6">
            <a:extLst>
              <a:ext uri="{FF2B5EF4-FFF2-40B4-BE49-F238E27FC236}">
                <a16:creationId xmlns:a16="http://schemas.microsoft.com/office/drawing/2014/main" id="{72C415AF-2705-45D6-8082-EA336D9CE12D}"/>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12749" b="2041"/>
          <a:stretch/>
        </p:blipFill>
        <p:spPr>
          <a:xfrm>
            <a:off x="-507025" y="1207473"/>
            <a:ext cx="6098802" cy="5064800"/>
          </a:xfrm>
          <a:prstGeom prst="rect">
            <a:avLst/>
          </a:prstGeom>
        </p:spPr>
      </p:pic>
      <p:sp>
        <p:nvSpPr>
          <p:cNvPr id="14" name="Rectangle: Rounded Corners 13">
            <a:extLst>
              <a:ext uri="{FF2B5EF4-FFF2-40B4-BE49-F238E27FC236}">
                <a16:creationId xmlns:a16="http://schemas.microsoft.com/office/drawing/2014/main" id="{2422FD52-8C01-4851-8F17-B0888A669629}"/>
              </a:ext>
            </a:extLst>
          </p:cNvPr>
          <p:cNvSpPr/>
          <p:nvPr/>
        </p:nvSpPr>
        <p:spPr>
          <a:xfrm>
            <a:off x="9263361" y="750173"/>
            <a:ext cx="1602907" cy="632164"/>
          </a:xfrm>
          <a:prstGeom prst="roundRect">
            <a:avLst>
              <a:gd name="adj" fmla="val 40541"/>
            </a:avLst>
          </a:prstGeom>
          <a:solidFill>
            <a:schemeClr val="bg1"/>
          </a:solidFill>
          <a:ln>
            <a:noFill/>
          </a:ln>
          <a:effectLst>
            <a:outerShdw blurRad="571500" dist="279400" dir="1500000" sx="98000" sy="98000" algn="ctr" rotWithShape="0">
              <a:srgbClr val="F04E23">
                <a:alpha val="1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D"/>
              <a:t>v</a:t>
            </a:r>
          </a:p>
        </p:txBody>
      </p:sp>
      <p:sp>
        <p:nvSpPr>
          <p:cNvPr id="15" name="TextBox 14">
            <a:extLst>
              <a:ext uri="{FF2B5EF4-FFF2-40B4-BE49-F238E27FC236}">
                <a16:creationId xmlns:a16="http://schemas.microsoft.com/office/drawing/2014/main" id="{257EE3AC-5064-41C2-AA42-117332E4C1BD}"/>
              </a:ext>
            </a:extLst>
          </p:cNvPr>
          <p:cNvSpPr txBox="1"/>
          <p:nvPr/>
        </p:nvSpPr>
        <p:spPr>
          <a:xfrm>
            <a:off x="6955266" y="1982450"/>
            <a:ext cx="3346881" cy="1446550"/>
          </a:xfrm>
          <a:prstGeom prst="rect">
            <a:avLst/>
          </a:prstGeom>
          <a:noFill/>
        </p:spPr>
        <p:txBody>
          <a:bodyPr wrap="square" rtlCol="0">
            <a:spAutoFit/>
          </a:bodyPr>
          <a:lstStyle/>
          <a:p>
            <a:r>
              <a:rPr lang="en-US" sz="4400">
                <a:solidFill>
                  <a:srgbClr val="04294F"/>
                </a:solidFill>
                <a:latin typeface="Fredoka One" panose="02000000000000000000" pitchFamily="2" charset="0"/>
              </a:rPr>
              <a:t>Mokcup</a:t>
            </a:r>
          </a:p>
          <a:p>
            <a:r>
              <a:rPr lang="en-US" sz="4400">
                <a:solidFill>
                  <a:srgbClr val="F04E23"/>
                </a:solidFill>
                <a:latin typeface="Fredoka One" panose="02000000000000000000" pitchFamily="2" charset="0"/>
              </a:rPr>
              <a:t>Excellence</a:t>
            </a:r>
            <a:endParaRPr lang="en-ID" sz="4400">
              <a:solidFill>
                <a:srgbClr val="F04E23"/>
              </a:solidFill>
              <a:latin typeface="Fredoka One" panose="02000000000000000000" pitchFamily="2" charset="0"/>
            </a:endParaRPr>
          </a:p>
        </p:txBody>
      </p:sp>
      <p:sp>
        <p:nvSpPr>
          <p:cNvPr id="16" name="TextBox 15">
            <a:extLst>
              <a:ext uri="{FF2B5EF4-FFF2-40B4-BE49-F238E27FC236}">
                <a16:creationId xmlns:a16="http://schemas.microsoft.com/office/drawing/2014/main" id="{E9A03EC2-21DB-4625-87CD-595E7B567AAE}"/>
              </a:ext>
            </a:extLst>
          </p:cNvPr>
          <p:cNvSpPr txBox="1"/>
          <p:nvPr/>
        </p:nvSpPr>
        <p:spPr>
          <a:xfrm>
            <a:off x="9458946" y="881589"/>
            <a:ext cx="1182674" cy="369332"/>
          </a:xfrm>
          <a:prstGeom prst="rect">
            <a:avLst/>
          </a:prstGeom>
          <a:noFill/>
        </p:spPr>
        <p:txBody>
          <a:bodyPr wrap="square" rtlCol="0">
            <a:spAutoFit/>
          </a:bodyPr>
          <a:lstStyle/>
          <a:p>
            <a:r>
              <a:rPr lang="en-ID">
                <a:solidFill>
                  <a:srgbClr val="F04E23"/>
                </a:solidFill>
                <a:latin typeface="Fredoka One" panose="02000000000000000000" pitchFamily="2" charset="0"/>
              </a:rPr>
              <a:t>Edukids .</a:t>
            </a:r>
          </a:p>
        </p:txBody>
      </p:sp>
      <p:sp>
        <p:nvSpPr>
          <p:cNvPr id="17" name="TextBox 16">
            <a:extLst>
              <a:ext uri="{FF2B5EF4-FFF2-40B4-BE49-F238E27FC236}">
                <a16:creationId xmlns:a16="http://schemas.microsoft.com/office/drawing/2014/main" id="{0E34423F-83C3-4C0A-BF18-79CBDD847445}"/>
              </a:ext>
            </a:extLst>
          </p:cNvPr>
          <p:cNvSpPr txBox="1"/>
          <p:nvPr/>
        </p:nvSpPr>
        <p:spPr>
          <a:xfrm>
            <a:off x="6955266" y="3809972"/>
            <a:ext cx="3911002" cy="1160831"/>
          </a:xfrm>
          <a:prstGeom prst="rect">
            <a:avLst/>
          </a:prstGeom>
          <a:noFill/>
        </p:spPr>
        <p:txBody>
          <a:bodyPr wrap="square" rtlCol="0">
            <a:spAutoFit/>
          </a:bodyPr>
          <a:lstStyle/>
          <a:p>
            <a:pPr>
              <a:lnSpc>
                <a:spcPct val="200000"/>
              </a:lnSpc>
            </a:pPr>
            <a:r>
              <a:rPr lang="en-US" sz="900">
                <a:latin typeface="Open Sans" panose="020B0606030504020204" pitchFamily="34" charset="0"/>
                <a:ea typeface="Open Sans" panose="020B0606030504020204" pitchFamily="34" charset="0"/>
                <a:cs typeface="Open Sans" panose="020B0606030504020204" pitchFamily="34" charset="0"/>
              </a:rPr>
              <a:t>Lorem ipsum dolor sit amet, conseur adipiscing elit. Pellentesquefawe gea scelerisquelesuada libero apellentesque. Morbi orci dui, fmtum eget lectus or conseur adipiscing elit. Pellentes scelerisquelesuada libero quefawe gea scelerisquelesuada libero nare, viverra</a:t>
            </a:r>
            <a:endParaRPr lang="en-ID" sz="900" dirty="0">
              <a:latin typeface="Open Sans" panose="020B0606030504020204" pitchFamily="34" charset="0"/>
              <a:ea typeface="Open Sans" panose="020B0606030504020204" pitchFamily="34" charset="0"/>
              <a:cs typeface="Open Sans" panose="020B0606030504020204" pitchFamily="34" charset="0"/>
            </a:endParaRPr>
          </a:p>
        </p:txBody>
      </p:sp>
      <p:sp>
        <p:nvSpPr>
          <p:cNvPr id="18" name="TextBox 17">
            <a:extLst>
              <a:ext uri="{FF2B5EF4-FFF2-40B4-BE49-F238E27FC236}">
                <a16:creationId xmlns:a16="http://schemas.microsoft.com/office/drawing/2014/main" id="{07A3BB2C-60A1-4B3D-B6C2-2BA9881D4054}"/>
              </a:ext>
            </a:extLst>
          </p:cNvPr>
          <p:cNvSpPr txBox="1"/>
          <p:nvPr/>
        </p:nvSpPr>
        <p:spPr>
          <a:xfrm>
            <a:off x="6955266" y="5236735"/>
            <a:ext cx="3911002" cy="606833"/>
          </a:xfrm>
          <a:prstGeom prst="rect">
            <a:avLst/>
          </a:prstGeom>
          <a:noFill/>
        </p:spPr>
        <p:txBody>
          <a:bodyPr wrap="square" rtlCol="0">
            <a:spAutoFit/>
          </a:bodyPr>
          <a:lstStyle/>
          <a:p>
            <a:pPr>
              <a:lnSpc>
                <a:spcPct val="200000"/>
              </a:lnSpc>
            </a:pPr>
            <a:r>
              <a:rPr lang="en-US" sz="900">
                <a:latin typeface="Open Sans" panose="020B0606030504020204" pitchFamily="34" charset="0"/>
                <a:ea typeface="Open Sans" panose="020B0606030504020204" pitchFamily="34" charset="0"/>
                <a:cs typeface="Open Sans" panose="020B0606030504020204" pitchFamily="34" charset="0"/>
              </a:rPr>
              <a:t>Lorem ipsum dolor sit amet, conseur adipiscing elit. Pellentesquefawe gea scelerisquelesuada libero apellentesque. Morbi orci dui, fmtum</a:t>
            </a:r>
            <a:endParaRPr lang="en-ID" sz="900" dirty="0">
              <a:latin typeface="Open Sans" panose="020B0606030504020204" pitchFamily="34" charset="0"/>
              <a:ea typeface="Open Sans" panose="020B0606030504020204" pitchFamily="34" charset="0"/>
              <a:cs typeface="Open Sans" panose="020B0606030504020204" pitchFamily="34" charset="0"/>
            </a:endParaRPr>
          </a:p>
        </p:txBody>
      </p:sp>
      <p:grpSp>
        <p:nvGrpSpPr>
          <p:cNvPr id="19" name="Group 18">
            <a:extLst>
              <a:ext uri="{FF2B5EF4-FFF2-40B4-BE49-F238E27FC236}">
                <a16:creationId xmlns:a16="http://schemas.microsoft.com/office/drawing/2014/main" id="{4970F6C9-BEAC-4200-B05B-202AC627CB45}"/>
              </a:ext>
            </a:extLst>
          </p:cNvPr>
          <p:cNvGrpSpPr/>
          <p:nvPr/>
        </p:nvGrpSpPr>
        <p:grpSpPr>
          <a:xfrm>
            <a:off x="6807742" y="1066255"/>
            <a:ext cx="713590" cy="97469"/>
            <a:chOff x="10087381" y="688456"/>
            <a:chExt cx="713590" cy="97469"/>
          </a:xfrm>
          <a:solidFill>
            <a:srgbClr val="00ACDC"/>
          </a:solidFill>
        </p:grpSpPr>
        <p:sp>
          <p:nvSpPr>
            <p:cNvPr id="20" name="Rectangle: Rounded Corners 19">
              <a:extLst>
                <a:ext uri="{FF2B5EF4-FFF2-40B4-BE49-F238E27FC236}">
                  <a16:creationId xmlns:a16="http://schemas.microsoft.com/office/drawing/2014/main" id="{3C9A2C5B-B3B2-4ABD-9441-0007BA8188EC}"/>
                </a:ext>
              </a:extLst>
            </p:cNvPr>
            <p:cNvSpPr/>
            <p:nvPr/>
          </p:nvSpPr>
          <p:spPr>
            <a:xfrm rot="19800000">
              <a:off x="10087381" y="688456"/>
              <a:ext cx="399543" cy="97469"/>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21" name="Rectangle: Rounded Corners 20">
              <a:extLst>
                <a:ext uri="{FF2B5EF4-FFF2-40B4-BE49-F238E27FC236}">
                  <a16:creationId xmlns:a16="http://schemas.microsoft.com/office/drawing/2014/main" id="{C1C79DBB-8249-44C7-B589-ED7E0F7F80B9}"/>
                </a:ext>
              </a:extLst>
            </p:cNvPr>
            <p:cNvSpPr/>
            <p:nvPr/>
          </p:nvSpPr>
          <p:spPr>
            <a:xfrm rot="19800000">
              <a:off x="10401428" y="688456"/>
              <a:ext cx="399543" cy="97469"/>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sp>
        <p:nvSpPr>
          <p:cNvPr id="22" name="Circle: Hollow 21">
            <a:extLst>
              <a:ext uri="{FF2B5EF4-FFF2-40B4-BE49-F238E27FC236}">
                <a16:creationId xmlns:a16="http://schemas.microsoft.com/office/drawing/2014/main" id="{650E62E5-5B05-41CC-9234-DF74169253EC}"/>
              </a:ext>
            </a:extLst>
          </p:cNvPr>
          <p:cNvSpPr/>
          <p:nvPr/>
        </p:nvSpPr>
        <p:spPr>
          <a:xfrm>
            <a:off x="10561866" y="2279191"/>
            <a:ext cx="316963" cy="316963"/>
          </a:xfrm>
          <a:prstGeom prst="donut">
            <a:avLst>
              <a:gd name="adj" fmla="val 32283"/>
            </a:avLst>
          </a:prstGeom>
          <a:solidFill>
            <a:srgbClr val="FFB4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3" name="Picture Placeholder 2">
            <a:extLst>
              <a:ext uri="{FF2B5EF4-FFF2-40B4-BE49-F238E27FC236}">
                <a16:creationId xmlns:a16="http://schemas.microsoft.com/office/drawing/2014/main" id="{3D20B72C-7A77-4842-8408-263A787E0459}"/>
              </a:ext>
            </a:extLst>
          </p:cNvPr>
          <p:cNvSpPr>
            <a:spLocks noGrp="1"/>
          </p:cNvSpPr>
          <p:nvPr>
            <p:ph type="pic" sz="quarter" idx="10"/>
          </p:nvPr>
        </p:nvSpPr>
        <p:spPr/>
      </p:sp>
    </p:spTree>
    <p:extLst>
      <p:ext uri="{BB962C8B-B14F-4D97-AF65-F5344CB8AC3E}">
        <p14:creationId xmlns:p14="http://schemas.microsoft.com/office/powerpoint/2010/main" val="2891028403"/>
      </p:ext>
    </p:extLst>
  </p:cSld>
  <p:clrMapOvr>
    <a:masterClrMapping/>
  </p:clrMapOvr>
  <p:transition spd="slow">
    <p:cove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3BF226E9-2B4F-4FE0-86CE-D48CDF3A032A}"/>
              </a:ext>
            </a:extLst>
          </p:cNvPr>
          <p:cNvSpPr/>
          <p:nvPr/>
        </p:nvSpPr>
        <p:spPr>
          <a:xfrm>
            <a:off x="8682361" y="0"/>
            <a:ext cx="3509639" cy="6858000"/>
          </a:xfrm>
          <a:prstGeom prst="rect">
            <a:avLst/>
          </a:prstGeom>
          <a:solidFill>
            <a:srgbClr val="00AC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pic>
        <p:nvPicPr>
          <p:cNvPr id="7" name="Picture 6">
            <a:extLst>
              <a:ext uri="{FF2B5EF4-FFF2-40B4-BE49-F238E27FC236}">
                <a16:creationId xmlns:a16="http://schemas.microsoft.com/office/drawing/2014/main" id="{1B25FF7C-7CAA-4B42-A6E6-6483DE00EF7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96000" y="1156969"/>
            <a:ext cx="8414809" cy="4870704"/>
          </a:xfrm>
          <a:prstGeom prst="rect">
            <a:avLst/>
          </a:prstGeom>
        </p:spPr>
      </p:pic>
      <p:sp>
        <p:nvSpPr>
          <p:cNvPr id="8" name="TextBox 7">
            <a:extLst>
              <a:ext uri="{FF2B5EF4-FFF2-40B4-BE49-F238E27FC236}">
                <a16:creationId xmlns:a16="http://schemas.microsoft.com/office/drawing/2014/main" id="{ABBCE448-1AFC-44E2-9384-31A95C4B25F8}"/>
              </a:ext>
            </a:extLst>
          </p:cNvPr>
          <p:cNvSpPr txBox="1"/>
          <p:nvPr/>
        </p:nvSpPr>
        <p:spPr>
          <a:xfrm>
            <a:off x="1011877" y="1644624"/>
            <a:ext cx="3105372" cy="606833"/>
          </a:xfrm>
          <a:prstGeom prst="rect">
            <a:avLst/>
          </a:prstGeom>
          <a:noFill/>
        </p:spPr>
        <p:txBody>
          <a:bodyPr wrap="square" rtlCol="0">
            <a:spAutoFit/>
          </a:bodyPr>
          <a:lstStyle/>
          <a:p>
            <a:pPr>
              <a:lnSpc>
                <a:spcPct val="200000"/>
              </a:lnSpc>
            </a:pPr>
            <a:r>
              <a:rPr lang="en-US" sz="900">
                <a:latin typeface="Open Sans" panose="020B0606030504020204" pitchFamily="34" charset="0"/>
                <a:ea typeface="Open Sans" panose="020B0606030504020204" pitchFamily="34" charset="0"/>
                <a:cs typeface="Open Sans" panose="020B0606030504020204" pitchFamily="34" charset="0"/>
              </a:rPr>
              <a:t>Lorem ipsum dolor sit amet, conseur adipiscing eli gea scelerisquelesuada libero apellentesque. Morbi orci</a:t>
            </a:r>
            <a:endParaRPr lang="en-ID" sz="900" dirty="0">
              <a:latin typeface="Open Sans" panose="020B0606030504020204" pitchFamily="34" charset="0"/>
              <a:ea typeface="Open Sans" panose="020B0606030504020204" pitchFamily="34" charset="0"/>
              <a:cs typeface="Open Sans" panose="020B0606030504020204" pitchFamily="34" charset="0"/>
            </a:endParaRPr>
          </a:p>
        </p:txBody>
      </p:sp>
      <p:sp>
        <p:nvSpPr>
          <p:cNvPr id="9" name="Rectangle: Rounded Corners 8">
            <a:extLst>
              <a:ext uri="{FF2B5EF4-FFF2-40B4-BE49-F238E27FC236}">
                <a16:creationId xmlns:a16="http://schemas.microsoft.com/office/drawing/2014/main" id="{689A9013-05CA-4BD9-A4F0-AEE20EB580C9}"/>
              </a:ext>
            </a:extLst>
          </p:cNvPr>
          <p:cNvSpPr/>
          <p:nvPr/>
        </p:nvSpPr>
        <p:spPr>
          <a:xfrm>
            <a:off x="766775" y="971380"/>
            <a:ext cx="2270871" cy="534153"/>
          </a:xfrm>
          <a:prstGeom prst="roundRect">
            <a:avLst>
              <a:gd name="adj" fmla="val 40541"/>
            </a:avLst>
          </a:prstGeom>
          <a:solidFill>
            <a:schemeClr val="bg1"/>
          </a:solidFill>
          <a:ln>
            <a:noFill/>
          </a:ln>
          <a:effectLst>
            <a:outerShdw blurRad="571500" dist="279400" dir="1500000" sx="98000" sy="98000" algn="ctr" rotWithShape="0">
              <a:srgbClr val="F04E23">
                <a:alpha val="1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D"/>
              <a:t>v</a:t>
            </a:r>
          </a:p>
        </p:txBody>
      </p:sp>
      <p:sp>
        <p:nvSpPr>
          <p:cNvPr id="10" name="TextBox 9">
            <a:extLst>
              <a:ext uri="{FF2B5EF4-FFF2-40B4-BE49-F238E27FC236}">
                <a16:creationId xmlns:a16="http://schemas.microsoft.com/office/drawing/2014/main" id="{E85D7FA1-5783-488F-8CE4-310B35DA0138}"/>
              </a:ext>
            </a:extLst>
          </p:cNvPr>
          <p:cNvSpPr txBox="1"/>
          <p:nvPr/>
        </p:nvSpPr>
        <p:spPr>
          <a:xfrm>
            <a:off x="1011877" y="1084567"/>
            <a:ext cx="1912689" cy="307777"/>
          </a:xfrm>
          <a:prstGeom prst="rect">
            <a:avLst/>
          </a:prstGeom>
          <a:noFill/>
        </p:spPr>
        <p:txBody>
          <a:bodyPr wrap="square" rtlCol="0">
            <a:spAutoFit/>
          </a:bodyPr>
          <a:lstStyle/>
          <a:p>
            <a:r>
              <a:rPr lang="en-ID" sz="1400">
                <a:solidFill>
                  <a:srgbClr val="F04E23"/>
                </a:solidFill>
                <a:latin typeface="Fredoka One" panose="02000000000000000000" pitchFamily="2" charset="0"/>
              </a:rPr>
              <a:t>Learning by Doing</a:t>
            </a:r>
          </a:p>
        </p:txBody>
      </p:sp>
      <p:sp>
        <p:nvSpPr>
          <p:cNvPr id="11" name="TextBox 10">
            <a:extLst>
              <a:ext uri="{FF2B5EF4-FFF2-40B4-BE49-F238E27FC236}">
                <a16:creationId xmlns:a16="http://schemas.microsoft.com/office/drawing/2014/main" id="{580C15A0-C0CF-43FE-A11A-0869837CC8A0}"/>
              </a:ext>
            </a:extLst>
          </p:cNvPr>
          <p:cNvSpPr txBox="1"/>
          <p:nvPr/>
        </p:nvSpPr>
        <p:spPr>
          <a:xfrm>
            <a:off x="1011877" y="3532732"/>
            <a:ext cx="3105372" cy="606833"/>
          </a:xfrm>
          <a:prstGeom prst="rect">
            <a:avLst/>
          </a:prstGeom>
          <a:noFill/>
        </p:spPr>
        <p:txBody>
          <a:bodyPr wrap="square" rtlCol="0">
            <a:spAutoFit/>
          </a:bodyPr>
          <a:lstStyle/>
          <a:p>
            <a:pPr>
              <a:lnSpc>
                <a:spcPct val="200000"/>
              </a:lnSpc>
            </a:pPr>
            <a:r>
              <a:rPr lang="en-US" sz="900">
                <a:latin typeface="Open Sans" panose="020B0606030504020204" pitchFamily="34" charset="0"/>
                <a:ea typeface="Open Sans" panose="020B0606030504020204" pitchFamily="34" charset="0"/>
                <a:cs typeface="Open Sans" panose="020B0606030504020204" pitchFamily="34" charset="0"/>
              </a:rPr>
              <a:t>Lorem ipsum dolor sit amet, conseur adipiscing eli gea scelerisquelesuada libero apellentesque. Morbi orci</a:t>
            </a:r>
            <a:endParaRPr lang="en-ID" sz="900" dirty="0">
              <a:latin typeface="Open Sans" panose="020B0606030504020204" pitchFamily="34" charset="0"/>
              <a:ea typeface="Open Sans" panose="020B0606030504020204" pitchFamily="34" charset="0"/>
              <a:cs typeface="Open Sans" panose="020B0606030504020204" pitchFamily="34" charset="0"/>
            </a:endParaRPr>
          </a:p>
        </p:txBody>
      </p:sp>
      <p:sp>
        <p:nvSpPr>
          <p:cNvPr id="12" name="Rectangle: Rounded Corners 11">
            <a:extLst>
              <a:ext uri="{FF2B5EF4-FFF2-40B4-BE49-F238E27FC236}">
                <a16:creationId xmlns:a16="http://schemas.microsoft.com/office/drawing/2014/main" id="{EBDDD94F-A24C-41FE-9E4F-E4941997D63C}"/>
              </a:ext>
            </a:extLst>
          </p:cNvPr>
          <p:cNvSpPr/>
          <p:nvPr/>
        </p:nvSpPr>
        <p:spPr>
          <a:xfrm>
            <a:off x="766775" y="2859488"/>
            <a:ext cx="2270871" cy="534153"/>
          </a:xfrm>
          <a:prstGeom prst="roundRect">
            <a:avLst>
              <a:gd name="adj" fmla="val 40541"/>
            </a:avLst>
          </a:prstGeom>
          <a:solidFill>
            <a:schemeClr val="bg1"/>
          </a:solidFill>
          <a:ln>
            <a:noFill/>
          </a:ln>
          <a:effectLst>
            <a:outerShdw blurRad="571500" dist="279400" dir="1500000" sx="98000" sy="98000" algn="ctr" rotWithShape="0">
              <a:srgbClr val="F04E23">
                <a:alpha val="1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D"/>
              <a:t>v</a:t>
            </a:r>
          </a:p>
        </p:txBody>
      </p:sp>
      <p:sp>
        <p:nvSpPr>
          <p:cNvPr id="13" name="TextBox 12">
            <a:extLst>
              <a:ext uri="{FF2B5EF4-FFF2-40B4-BE49-F238E27FC236}">
                <a16:creationId xmlns:a16="http://schemas.microsoft.com/office/drawing/2014/main" id="{A13007E1-ACA2-4725-8582-7B9E7E87C5AF}"/>
              </a:ext>
            </a:extLst>
          </p:cNvPr>
          <p:cNvSpPr txBox="1"/>
          <p:nvPr/>
        </p:nvSpPr>
        <p:spPr>
          <a:xfrm>
            <a:off x="1011877" y="2972675"/>
            <a:ext cx="1912689" cy="307777"/>
          </a:xfrm>
          <a:prstGeom prst="rect">
            <a:avLst/>
          </a:prstGeom>
          <a:noFill/>
        </p:spPr>
        <p:txBody>
          <a:bodyPr wrap="square" rtlCol="0">
            <a:spAutoFit/>
          </a:bodyPr>
          <a:lstStyle/>
          <a:p>
            <a:r>
              <a:rPr lang="en-ID" sz="1400">
                <a:solidFill>
                  <a:srgbClr val="F04E23"/>
                </a:solidFill>
                <a:latin typeface="Fredoka One" panose="02000000000000000000" pitchFamily="2" charset="0"/>
              </a:rPr>
              <a:t>Learning by Doing</a:t>
            </a:r>
          </a:p>
        </p:txBody>
      </p:sp>
      <p:sp>
        <p:nvSpPr>
          <p:cNvPr id="14" name="TextBox 13">
            <a:extLst>
              <a:ext uri="{FF2B5EF4-FFF2-40B4-BE49-F238E27FC236}">
                <a16:creationId xmlns:a16="http://schemas.microsoft.com/office/drawing/2014/main" id="{720A47E5-64F1-4F78-8C82-1847475C03C7}"/>
              </a:ext>
            </a:extLst>
          </p:cNvPr>
          <p:cNvSpPr txBox="1"/>
          <p:nvPr/>
        </p:nvSpPr>
        <p:spPr>
          <a:xfrm>
            <a:off x="1011877" y="5420840"/>
            <a:ext cx="3105372" cy="606833"/>
          </a:xfrm>
          <a:prstGeom prst="rect">
            <a:avLst/>
          </a:prstGeom>
          <a:noFill/>
        </p:spPr>
        <p:txBody>
          <a:bodyPr wrap="square" rtlCol="0">
            <a:spAutoFit/>
          </a:bodyPr>
          <a:lstStyle/>
          <a:p>
            <a:pPr>
              <a:lnSpc>
                <a:spcPct val="200000"/>
              </a:lnSpc>
            </a:pPr>
            <a:r>
              <a:rPr lang="en-US" sz="900">
                <a:latin typeface="Open Sans" panose="020B0606030504020204" pitchFamily="34" charset="0"/>
                <a:ea typeface="Open Sans" panose="020B0606030504020204" pitchFamily="34" charset="0"/>
                <a:cs typeface="Open Sans" panose="020B0606030504020204" pitchFamily="34" charset="0"/>
              </a:rPr>
              <a:t>Lorem ipsum dolor sit amet, conseur adipiscing eli gea scelerisquelesuada libero apellentesque. Morbi orci</a:t>
            </a:r>
            <a:endParaRPr lang="en-ID" sz="900" dirty="0">
              <a:latin typeface="Open Sans" panose="020B0606030504020204" pitchFamily="34" charset="0"/>
              <a:ea typeface="Open Sans" panose="020B0606030504020204" pitchFamily="34" charset="0"/>
              <a:cs typeface="Open Sans" panose="020B0606030504020204" pitchFamily="34" charset="0"/>
            </a:endParaRPr>
          </a:p>
        </p:txBody>
      </p:sp>
      <p:sp>
        <p:nvSpPr>
          <p:cNvPr id="15" name="Rectangle: Rounded Corners 14">
            <a:extLst>
              <a:ext uri="{FF2B5EF4-FFF2-40B4-BE49-F238E27FC236}">
                <a16:creationId xmlns:a16="http://schemas.microsoft.com/office/drawing/2014/main" id="{2385D6E6-08D0-4CC1-BC6E-E804E8B5C31C}"/>
              </a:ext>
            </a:extLst>
          </p:cNvPr>
          <p:cNvSpPr/>
          <p:nvPr/>
        </p:nvSpPr>
        <p:spPr>
          <a:xfrm>
            <a:off x="766775" y="4747596"/>
            <a:ext cx="2270871" cy="534153"/>
          </a:xfrm>
          <a:prstGeom prst="roundRect">
            <a:avLst>
              <a:gd name="adj" fmla="val 40541"/>
            </a:avLst>
          </a:prstGeom>
          <a:solidFill>
            <a:schemeClr val="bg1"/>
          </a:solidFill>
          <a:ln>
            <a:noFill/>
          </a:ln>
          <a:effectLst>
            <a:outerShdw blurRad="571500" dist="279400" dir="1500000" sx="98000" sy="98000" algn="ctr" rotWithShape="0">
              <a:srgbClr val="F04E23">
                <a:alpha val="1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D"/>
              <a:t>v</a:t>
            </a:r>
          </a:p>
        </p:txBody>
      </p:sp>
      <p:sp>
        <p:nvSpPr>
          <p:cNvPr id="16" name="TextBox 15">
            <a:extLst>
              <a:ext uri="{FF2B5EF4-FFF2-40B4-BE49-F238E27FC236}">
                <a16:creationId xmlns:a16="http://schemas.microsoft.com/office/drawing/2014/main" id="{FC6421A5-90E1-4C58-B806-608F4399F6BA}"/>
              </a:ext>
            </a:extLst>
          </p:cNvPr>
          <p:cNvSpPr txBox="1"/>
          <p:nvPr/>
        </p:nvSpPr>
        <p:spPr>
          <a:xfrm>
            <a:off x="1011877" y="4860783"/>
            <a:ext cx="1912689" cy="307777"/>
          </a:xfrm>
          <a:prstGeom prst="rect">
            <a:avLst/>
          </a:prstGeom>
          <a:noFill/>
        </p:spPr>
        <p:txBody>
          <a:bodyPr wrap="square" rtlCol="0">
            <a:spAutoFit/>
          </a:bodyPr>
          <a:lstStyle/>
          <a:p>
            <a:r>
              <a:rPr lang="en-ID" sz="1400">
                <a:solidFill>
                  <a:srgbClr val="F04E23"/>
                </a:solidFill>
                <a:latin typeface="Fredoka One" panose="02000000000000000000" pitchFamily="2" charset="0"/>
              </a:rPr>
              <a:t>Learning by Doing</a:t>
            </a:r>
          </a:p>
        </p:txBody>
      </p:sp>
      <p:grpSp>
        <p:nvGrpSpPr>
          <p:cNvPr id="18" name="Group 17">
            <a:extLst>
              <a:ext uri="{FF2B5EF4-FFF2-40B4-BE49-F238E27FC236}">
                <a16:creationId xmlns:a16="http://schemas.microsoft.com/office/drawing/2014/main" id="{C58DD27B-2F35-4E14-9BB1-170898132145}"/>
              </a:ext>
            </a:extLst>
          </p:cNvPr>
          <p:cNvGrpSpPr/>
          <p:nvPr/>
        </p:nvGrpSpPr>
        <p:grpSpPr>
          <a:xfrm>
            <a:off x="4117249" y="906188"/>
            <a:ext cx="658198" cy="89903"/>
            <a:chOff x="10087381" y="688456"/>
            <a:chExt cx="713590" cy="97469"/>
          </a:xfrm>
          <a:solidFill>
            <a:srgbClr val="F04E23"/>
          </a:solidFill>
        </p:grpSpPr>
        <p:sp>
          <p:nvSpPr>
            <p:cNvPr id="19" name="Rectangle: Rounded Corners 18">
              <a:extLst>
                <a:ext uri="{FF2B5EF4-FFF2-40B4-BE49-F238E27FC236}">
                  <a16:creationId xmlns:a16="http://schemas.microsoft.com/office/drawing/2014/main" id="{E3505967-8796-45E5-98F9-AC9A6C233166}"/>
                </a:ext>
              </a:extLst>
            </p:cNvPr>
            <p:cNvSpPr/>
            <p:nvPr/>
          </p:nvSpPr>
          <p:spPr>
            <a:xfrm rot="19800000">
              <a:off x="10087381" y="688456"/>
              <a:ext cx="399543" cy="97469"/>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20" name="Rectangle: Rounded Corners 19">
              <a:extLst>
                <a:ext uri="{FF2B5EF4-FFF2-40B4-BE49-F238E27FC236}">
                  <a16:creationId xmlns:a16="http://schemas.microsoft.com/office/drawing/2014/main" id="{9D694857-9B9F-4E0A-901D-2D07BF8F6196}"/>
                </a:ext>
              </a:extLst>
            </p:cNvPr>
            <p:cNvSpPr/>
            <p:nvPr/>
          </p:nvSpPr>
          <p:spPr>
            <a:xfrm rot="19800000">
              <a:off x="10401428" y="688456"/>
              <a:ext cx="399543" cy="97469"/>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sp>
        <p:nvSpPr>
          <p:cNvPr id="21" name="Rectangle: Rounded Corners 20">
            <a:extLst>
              <a:ext uri="{FF2B5EF4-FFF2-40B4-BE49-F238E27FC236}">
                <a16:creationId xmlns:a16="http://schemas.microsoft.com/office/drawing/2014/main" id="{35465576-0288-42AA-8850-DBA262B3D010}"/>
              </a:ext>
            </a:extLst>
          </p:cNvPr>
          <p:cNvSpPr/>
          <p:nvPr/>
        </p:nvSpPr>
        <p:spPr>
          <a:xfrm rot="1800000">
            <a:off x="4426420" y="4977734"/>
            <a:ext cx="399543" cy="97469"/>
          </a:xfrm>
          <a:prstGeom prst="roundRect">
            <a:avLst>
              <a:gd name="adj" fmla="val 5000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3" name="Picture Placeholder 2">
            <a:extLst>
              <a:ext uri="{FF2B5EF4-FFF2-40B4-BE49-F238E27FC236}">
                <a16:creationId xmlns:a16="http://schemas.microsoft.com/office/drawing/2014/main" id="{A366ACF0-4344-47C3-855A-9FA2A289A148}"/>
              </a:ext>
            </a:extLst>
          </p:cNvPr>
          <p:cNvSpPr>
            <a:spLocks noGrp="1"/>
          </p:cNvSpPr>
          <p:nvPr>
            <p:ph type="pic" sz="quarter" idx="10"/>
          </p:nvPr>
        </p:nvSpPr>
        <p:spPr>
          <a:xfrm>
            <a:off x="7093597" y="1409994"/>
            <a:ext cx="6427788" cy="4029075"/>
          </a:xfrm>
        </p:spPr>
      </p:sp>
    </p:spTree>
    <p:extLst>
      <p:ext uri="{BB962C8B-B14F-4D97-AF65-F5344CB8AC3E}">
        <p14:creationId xmlns:p14="http://schemas.microsoft.com/office/powerpoint/2010/main" val="3986146894"/>
      </p:ext>
    </p:extLst>
  </p:cSld>
  <p:clrMapOvr>
    <a:masterClrMapping/>
  </p:clrMapOvr>
  <p:transition spd="slow">
    <p:cove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93F37B9-3E20-4F55-9824-3F5CDDE6EE47}"/>
              </a:ext>
            </a:extLst>
          </p:cNvPr>
          <p:cNvSpPr/>
          <p:nvPr/>
        </p:nvSpPr>
        <p:spPr>
          <a:xfrm>
            <a:off x="0" y="0"/>
            <a:ext cx="12192000" cy="6858000"/>
          </a:xfrm>
          <a:prstGeom prst="rect">
            <a:avLst/>
          </a:prstGeom>
          <a:solidFill>
            <a:srgbClr val="FFB4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23" name="Circle: Hollow 22">
            <a:extLst>
              <a:ext uri="{FF2B5EF4-FFF2-40B4-BE49-F238E27FC236}">
                <a16:creationId xmlns:a16="http://schemas.microsoft.com/office/drawing/2014/main" id="{237B96B9-062F-4536-8DA0-A645CDD2C1E7}"/>
              </a:ext>
            </a:extLst>
          </p:cNvPr>
          <p:cNvSpPr/>
          <p:nvPr/>
        </p:nvSpPr>
        <p:spPr>
          <a:xfrm>
            <a:off x="-2800541" y="3122639"/>
            <a:ext cx="5777720" cy="5777720"/>
          </a:xfrm>
          <a:prstGeom prst="donut">
            <a:avLst>
              <a:gd name="adj" fmla="val 18880"/>
            </a:avLst>
          </a:prstGeom>
          <a:solidFill>
            <a:srgbClr val="F04E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1" name="TextBox 10">
            <a:extLst>
              <a:ext uri="{FF2B5EF4-FFF2-40B4-BE49-F238E27FC236}">
                <a16:creationId xmlns:a16="http://schemas.microsoft.com/office/drawing/2014/main" id="{0AFAFFC2-2BE1-4B04-A6F9-5BDD871AB868}"/>
              </a:ext>
            </a:extLst>
          </p:cNvPr>
          <p:cNvSpPr txBox="1"/>
          <p:nvPr/>
        </p:nvSpPr>
        <p:spPr>
          <a:xfrm>
            <a:off x="905525" y="944685"/>
            <a:ext cx="7785714" cy="830997"/>
          </a:xfrm>
          <a:prstGeom prst="rect">
            <a:avLst/>
          </a:prstGeom>
          <a:noFill/>
        </p:spPr>
        <p:txBody>
          <a:bodyPr wrap="square" rtlCol="0">
            <a:spAutoFit/>
          </a:bodyPr>
          <a:lstStyle/>
          <a:p>
            <a:r>
              <a:rPr lang="en-US" sz="4800">
                <a:solidFill>
                  <a:schemeClr val="bg1"/>
                </a:solidFill>
                <a:latin typeface="Fredoka One" panose="02000000000000000000" pitchFamily="2" charset="0"/>
              </a:rPr>
              <a:t>Belajar Sambil Bermain</a:t>
            </a:r>
            <a:endParaRPr lang="en-ID" sz="4800">
              <a:solidFill>
                <a:schemeClr val="bg1"/>
              </a:solidFill>
              <a:latin typeface="Fredoka One" panose="02000000000000000000" pitchFamily="2" charset="0"/>
            </a:endParaRPr>
          </a:p>
        </p:txBody>
      </p:sp>
      <p:grpSp>
        <p:nvGrpSpPr>
          <p:cNvPr id="12" name="Group 11">
            <a:extLst>
              <a:ext uri="{FF2B5EF4-FFF2-40B4-BE49-F238E27FC236}">
                <a16:creationId xmlns:a16="http://schemas.microsoft.com/office/drawing/2014/main" id="{26B698D9-C9C1-46CC-A360-F9AA5A794162}"/>
              </a:ext>
            </a:extLst>
          </p:cNvPr>
          <p:cNvGrpSpPr/>
          <p:nvPr/>
        </p:nvGrpSpPr>
        <p:grpSpPr>
          <a:xfrm>
            <a:off x="10504631" y="1169358"/>
            <a:ext cx="713590" cy="97469"/>
            <a:chOff x="10087381" y="688456"/>
            <a:chExt cx="713590" cy="97469"/>
          </a:xfrm>
          <a:solidFill>
            <a:srgbClr val="F04E23"/>
          </a:solidFill>
        </p:grpSpPr>
        <p:sp>
          <p:nvSpPr>
            <p:cNvPr id="13" name="Rectangle: Rounded Corners 12">
              <a:extLst>
                <a:ext uri="{FF2B5EF4-FFF2-40B4-BE49-F238E27FC236}">
                  <a16:creationId xmlns:a16="http://schemas.microsoft.com/office/drawing/2014/main" id="{ADCDB66B-F165-4ED8-AF82-0547A3DFA5FE}"/>
                </a:ext>
              </a:extLst>
            </p:cNvPr>
            <p:cNvSpPr/>
            <p:nvPr/>
          </p:nvSpPr>
          <p:spPr>
            <a:xfrm rot="19800000">
              <a:off x="10087381" y="688456"/>
              <a:ext cx="399543" cy="97469"/>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4" name="Rectangle: Rounded Corners 13">
              <a:extLst>
                <a:ext uri="{FF2B5EF4-FFF2-40B4-BE49-F238E27FC236}">
                  <a16:creationId xmlns:a16="http://schemas.microsoft.com/office/drawing/2014/main" id="{138950C3-E514-490F-8A29-DDDECDB65632}"/>
                </a:ext>
              </a:extLst>
            </p:cNvPr>
            <p:cNvSpPr/>
            <p:nvPr/>
          </p:nvSpPr>
          <p:spPr>
            <a:xfrm rot="19800000">
              <a:off x="10401428" y="688456"/>
              <a:ext cx="399543" cy="97469"/>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sp>
        <p:nvSpPr>
          <p:cNvPr id="15" name="Circle: Hollow 14">
            <a:extLst>
              <a:ext uri="{FF2B5EF4-FFF2-40B4-BE49-F238E27FC236}">
                <a16:creationId xmlns:a16="http://schemas.microsoft.com/office/drawing/2014/main" id="{C830588C-7B54-4A13-BBC4-65B879600D75}"/>
              </a:ext>
            </a:extLst>
          </p:cNvPr>
          <p:cNvSpPr/>
          <p:nvPr/>
        </p:nvSpPr>
        <p:spPr>
          <a:xfrm>
            <a:off x="10099769" y="2214990"/>
            <a:ext cx="1116055" cy="1116055"/>
          </a:xfrm>
          <a:prstGeom prst="donut">
            <a:avLst>
              <a:gd name="adj" fmla="val 2826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6" name="Circle: Hollow 15">
            <a:extLst>
              <a:ext uri="{FF2B5EF4-FFF2-40B4-BE49-F238E27FC236}">
                <a16:creationId xmlns:a16="http://schemas.microsoft.com/office/drawing/2014/main" id="{25E5AB38-DEA5-4DA8-AC47-9B1780DD39E0}"/>
              </a:ext>
            </a:extLst>
          </p:cNvPr>
          <p:cNvSpPr/>
          <p:nvPr/>
        </p:nvSpPr>
        <p:spPr>
          <a:xfrm>
            <a:off x="10901777" y="5853018"/>
            <a:ext cx="316963" cy="316963"/>
          </a:xfrm>
          <a:prstGeom prst="donut">
            <a:avLst>
              <a:gd name="adj" fmla="val 32283"/>
            </a:avLst>
          </a:prstGeom>
          <a:solidFill>
            <a:srgbClr val="F04E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7" name="TextBox 16">
            <a:extLst>
              <a:ext uri="{FF2B5EF4-FFF2-40B4-BE49-F238E27FC236}">
                <a16:creationId xmlns:a16="http://schemas.microsoft.com/office/drawing/2014/main" id="{6E6DFA4A-2FE1-47A2-9B5D-2D0933081943}"/>
              </a:ext>
            </a:extLst>
          </p:cNvPr>
          <p:cNvSpPr txBox="1"/>
          <p:nvPr/>
        </p:nvSpPr>
        <p:spPr>
          <a:xfrm>
            <a:off x="936854" y="640662"/>
            <a:ext cx="1145217" cy="338554"/>
          </a:xfrm>
          <a:prstGeom prst="rect">
            <a:avLst/>
          </a:prstGeom>
          <a:noFill/>
        </p:spPr>
        <p:txBody>
          <a:bodyPr wrap="square" rtlCol="0">
            <a:spAutoFit/>
          </a:bodyPr>
          <a:lstStyle/>
          <a:p>
            <a:r>
              <a:rPr lang="en-ID" sz="1600">
                <a:solidFill>
                  <a:schemeClr val="bg1"/>
                </a:solidFill>
                <a:latin typeface="Fredoka One" panose="02000000000000000000" pitchFamily="2" charset="0"/>
              </a:rPr>
              <a:t>Edukids</a:t>
            </a:r>
          </a:p>
        </p:txBody>
      </p:sp>
      <p:sp>
        <p:nvSpPr>
          <p:cNvPr id="22" name="TextBox 21">
            <a:extLst>
              <a:ext uri="{FF2B5EF4-FFF2-40B4-BE49-F238E27FC236}">
                <a16:creationId xmlns:a16="http://schemas.microsoft.com/office/drawing/2014/main" id="{A4B1C3C2-7400-4257-A1D9-6E5FEB859B9C}"/>
              </a:ext>
            </a:extLst>
          </p:cNvPr>
          <p:cNvSpPr txBox="1"/>
          <p:nvPr/>
        </p:nvSpPr>
        <p:spPr>
          <a:xfrm>
            <a:off x="9673701" y="4192485"/>
            <a:ext cx="1885025" cy="883832"/>
          </a:xfrm>
          <a:prstGeom prst="rect">
            <a:avLst/>
          </a:prstGeom>
          <a:noFill/>
        </p:spPr>
        <p:txBody>
          <a:bodyPr wrap="square" rtlCol="0">
            <a:spAutoFit/>
          </a:bodyPr>
          <a:lstStyle/>
          <a:p>
            <a:pPr>
              <a:lnSpc>
                <a:spcPct val="200000"/>
              </a:lnSpc>
            </a:pPr>
            <a:r>
              <a:rPr lang="en-US" sz="90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rPr>
              <a:t>Lorem ipsum dolor sit amet, conseur adipiscing elit.quefawe gea apellentesque. Morbi risus.</a:t>
            </a:r>
            <a:endParaRPr lang="en-ID" sz="900" dirty="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 name="Picture Placeholder 2">
            <a:extLst>
              <a:ext uri="{FF2B5EF4-FFF2-40B4-BE49-F238E27FC236}">
                <a16:creationId xmlns:a16="http://schemas.microsoft.com/office/drawing/2014/main" id="{412D5326-A220-433F-8188-B7E21BD625AA}"/>
              </a:ext>
            </a:extLst>
          </p:cNvPr>
          <p:cNvSpPr>
            <a:spLocks noGrp="1"/>
          </p:cNvSpPr>
          <p:nvPr>
            <p:ph type="pic" sz="quarter" idx="10"/>
          </p:nvPr>
        </p:nvSpPr>
        <p:spPr/>
      </p:sp>
      <p:sp>
        <p:nvSpPr>
          <p:cNvPr id="5" name="Picture Placeholder 4">
            <a:extLst>
              <a:ext uri="{FF2B5EF4-FFF2-40B4-BE49-F238E27FC236}">
                <a16:creationId xmlns:a16="http://schemas.microsoft.com/office/drawing/2014/main" id="{E6DB4D81-77AE-47C6-A1D1-90D31FF2D4E4}"/>
              </a:ext>
            </a:extLst>
          </p:cNvPr>
          <p:cNvSpPr>
            <a:spLocks noGrp="1"/>
          </p:cNvSpPr>
          <p:nvPr>
            <p:ph type="pic" sz="quarter" idx="11"/>
          </p:nvPr>
        </p:nvSpPr>
        <p:spPr/>
      </p:sp>
      <p:sp>
        <p:nvSpPr>
          <p:cNvPr id="24" name="Rectangle: Rounded Corners 23">
            <a:extLst>
              <a:ext uri="{FF2B5EF4-FFF2-40B4-BE49-F238E27FC236}">
                <a16:creationId xmlns:a16="http://schemas.microsoft.com/office/drawing/2014/main" id="{3A6093FF-4C8A-4B93-AE31-B58006E86155}"/>
              </a:ext>
            </a:extLst>
          </p:cNvPr>
          <p:cNvSpPr/>
          <p:nvPr/>
        </p:nvSpPr>
        <p:spPr>
          <a:xfrm>
            <a:off x="2914434" y="3954264"/>
            <a:ext cx="2025398" cy="1683053"/>
          </a:xfrm>
          <a:prstGeom prst="roundRect">
            <a:avLst>
              <a:gd name="adj" fmla="val 21552"/>
            </a:avLst>
          </a:prstGeom>
          <a:solidFill>
            <a:schemeClr val="bg1"/>
          </a:solidFill>
          <a:ln>
            <a:noFill/>
          </a:ln>
          <a:effectLst>
            <a:outerShdw blurRad="571500" dist="279400" dir="1500000" sx="98000" sy="98000" algn="ctr" rotWithShape="0">
              <a:srgbClr val="F04E23">
                <a:alpha val="1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D"/>
              <a:t>v</a:t>
            </a:r>
          </a:p>
        </p:txBody>
      </p:sp>
      <p:sp>
        <p:nvSpPr>
          <p:cNvPr id="26" name="Rectangle: Rounded Corners 25">
            <a:extLst>
              <a:ext uri="{FF2B5EF4-FFF2-40B4-BE49-F238E27FC236}">
                <a16:creationId xmlns:a16="http://schemas.microsoft.com/office/drawing/2014/main" id="{84453156-513D-468B-B31A-55499DD6F741}"/>
              </a:ext>
            </a:extLst>
          </p:cNvPr>
          <p:cNvSpPr/>
          <p:nvPr/>
        </p:nvSpPr>
        <p:spPr>
          <a:xfrm>
            <a:off x="7119890" y="3954265"/>
            <a:ext cx="2025398" cy="1683053"/>
          </a:xfrm>
          <a:prstGeom prst="roundRect">
            <a:avLst>
              <a:gd name="adj" fmla="val 21552"/>
            </a:avLst>
          </a:prstGeom>
          <a:solidFill>
            <a:schemeClr val="bg1"/>
          </a:solidFill>
          <a:ln>
            <a:noFill/>
          </a:ln>
          <a:effectLst>
            <a:outerShdw blurRad="571500" dist="279400" dir="1500000" sx="98000" sy="98000" algn="ctr" rotWithShape="0">
              <a:srgbClr val="F04E23">
                <a:alpha val="1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D"/>
              <a:t>v</a:t>
            </a:r>
          </a:p>
        </p:txBody>
      </p:sp>
      <p:sp>
        <p:nvSpPr>
          <p:cNvPr id="28" name="TextBox 27">
            <a:extLst>
              <a:ext uri="{FF2B5EF4-FFF2-40B4-BE49-F238E27FC236}">
                <a16:creationId xmlns:a16="http://schemas.microsoft.com/office/drawing/2014/main" id="{2BE12335-2D74-4CCE-A612-188D3C200C42}"/>
              </a:ext>
            </a:extLst>
          </p:cNvPr>
          <p:cNvSpPr txBox="1"/>
          <p:nvPr/>
        </p:nvSpPr>
        <p:spPr>
          <a:xfrm>
            <a:off x="3168515" y="4280728"/>
            <a:ext cx="1517236" cy="707886"/>
          </a:xfrm>
          <a:prstGeom prst="rect">
            <a:avLst/>
          </a:prstGeom>
          <a:noFill/>
        </p:spPr>
        <p:txBody>
          <a:bodyPr wrap="square" rtlCol="0">
            <a:spAutoFit/>
          </a:bodyPr>
          <a:lstStyle/>
          <a:p>
            <a:r>
              <a:rPr lang="en-US" sz="2000">
                <a:solidFill>
                  <a:srgbClr val="00ACDC"/>
                </a:solidFill>
                <a:latin typeface="Fredoka One" panose="02000000000000000000" pitchFamily="2" charset="0"/>
              </a:rPr>
              <a:t>Education for Kids</a:t>
            </a:r>
            <a:endParaRPr lang="en-ID" sz="2000">
              <a:solidFill>
                <a:srgbClr val="00ACDC"/>
              </a:solidFill>
              <a:latin typeface="Fredoka One" panose="02000000000000000000" pitchFamily="2" charset="0"/>
            </a:endParaRPr>
          </a:p>
        </p:txBody>
      </p:sp>
      <p:sp>
        <p:nvSpPr>
          <p:cNvPr id="29" name="TextBox 28">
            <a:extLst>
              <a:ext uri="{FF2B5EF4-FFF2-40B4-BE49-F238E27FC236}">
                <a16:creationId xmlns:a16="http://schemas.microsoft.com/office/drawing/2014/main" id="{BA8E9198-A596-49BB-9133-8BE85435A1F9}"/>
              </a:ext>
            </a:extLst>
          </p:cNvPr>
          <p:cNvSpPr txBox="1"/>
          <p:nvPr/>
        </p:nvSpPr>
        <p:spPr>
          <a:xfrm>
            <a:off x="7373971" y="4280728"/>
            <a:ext cx="1517236" cy="707886"/>
          </a:xfrm>
          <a:prstGeom prst="rect">
            <a:avLst/>
          </a:prstGeom>
          <a:noFill/>
        </p:spPr>
        <p:txBody>
          <a:bodyPr wrap="square" rtlCol="0">
            <a:spAutoFit/>
          </a:bodyPr>
          <a:lstStyle/>
          <a:p>
            <a:r>
              <a:rPr lang="en-US" sz="2000">
                <a:solidFill>
                  <a:srgbClr val="00ACDC"/>
                </a:solidFill>
                <a:latin typeface="Fredoka One" panose="02000000000000000000" pitchFamily="2" charset="0"/>
              </a:rPr>
              <a:t>Education for Kids</a:t>
            </a:r>
            <a:endParaRPr lang="en-ID" sz="2000">
              <a:solidFill>
                <a:srgbClr val="00ACDC"/>
              </a:solidFill>
              <a:latin typeface="Fredoka One" panose="02000000000000000000" pitchFamily="2" charset="0"/>
            </a:endParaRPr>
          </a:p>
        </p:txBody>
      </p:sp>
      <p:sp>
        <p:nvSpPr>
          <p:cNvPr id="30" name="TextBox 29">
            <a:extLst>
              <a:ext uri="{FF2B5EF4-FFF2-40B4-BE49-F238E27FC236}">
                <a16:creationId xmlns:a16="http://schemas.microsoft.com/office/drawing/2014/main" id="{E59321E7-5817-4B26-B6BE-D11F586E2A0D}"/>
              </a:ext>
            </a:extLst>
          </p:cNvPr>
          <p:cNvSpPr txBox="1"/>
          <p:nvPr/>
        </p:nvSpPr>
        <p:spPr>
          <a:xfrm>
            <a:off x="3176723" y="5044687"/>
            <a:ext cx="1419392" cy="329834"/>
          </a:xfrm>
          <a:prstGeom prst="rect">
            <a:avLst/>
          </a:prstGeom>
          <a:noFill/>
        </p:spPr>
        <p:txBody>
          <a:bodyPr wrap="square" rtlCol="0">
            <a:spAutoFit/>
          </a:bodyPr>
          <a:lstStyle/>
          <a:p>
            <a:pPr>
              <a:lnSpc>
                <a:spcPct val="200000"/>
              </a:lnSpc>
            </a:pPr>
            <a:r>
              <a:rPr lang="en-US" sz="900">
                <a:latin typeface="Open Sans" panose="020B0606030504020204" pitchFamily="34" charset="0"/>
                <a:ea typeface="Open Sans" panose="020B0606030504020204" pitchFamily="34" charset="0"/>
                <a:cs typeface="Open Sans" panose="020B0606030504020204" pitchFamily="34" charset="0"/>
              </a:rPr>
              <a:t>Lorem ipsum dolor sit</a:t>
            </a:r>
            <a:endParaRPr lang="en-ID" sz="900" dirty="0">
              <a:latin typeface="Open Sans" panose="020B0606030504020204" pitchFamily="34" charset="0"/>
              <a:ea typeface="Open Sans" panose="020B0606030504020204" pitchFamily="34" charset="0"/>
              <a:cs typeface="Open Sans" panose="020B0606030504020204" pitchFamily="34" charset="0"/>
            </a:endParaRPr>
          </a:p>
        </p:txBody>
      </p:sp>
      <p:sp>
        <p:nvSpPr>
          <p:cNvPr id="31" name="TextBox 30">
            <a:extLst>
              <a:ext uri="{FF2B5EF4-FFF2-40B4-BE49-F238E27FC236}">
                <a16:creationId xmlns:a16="http://schemas.microsoft.com/office/drawing/2014/main" id="{3D19241E-9E17-4641-90F2-B9538432981F}"/>
              </a:ext>
            </a:extLst>
          </p:cNvPr>
          <p:cNvSpPr txBox="1"/>
          <p:nvPr/>
        </p:nvSpPr>
        <p:spPr>
          <a:xfrm>
            <a:off x="7373971" y="5044687"/>
            <a:ext cx="1419392" cy="329834"/>
          </a:xfrm>
          <a:prstGeom prst="rect">
            <a:avLst/>
          </a:prstGeom>
          <a:noFill/>
        </p:spPr>
        <p:txBody>
          <a:bodyPr wrap="square" rtlCol="0">
            <a:spAutoFit/>
          </a:bodyPr>
          <a:lstStyle/>
          <a:p>
            <a:pPr>
              <a:lnSpc>
                <a:spcPct val="200000"/>
              </a:lnSpc>
            </a:pPr>
            <a:r>
              <a:rPr lang="en-US" sz="900">
                <a:latin typeface="Open Sans" panose="020B0606030504020204" pitchFamily="34" charset="0"/>
                <a:ea typeface="Open Sans" panose="020B0606030504020204" pitchFamily="34" charset="0"/>
                <a:cs typeface="Open Sans" panose="020B0606030504020204" pitchFamily="34" charset="0"/>
              </a:rPr>
              <a:t>Lorem ipsum dolor sit</a:t>
            </a:r>
            <a:endParaRPr lang="en-ID" sz="900" dirty="0">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1853477510"/>
      </p:ext>
    </p:extLst>
  </p:cSld>
  <p:clrMapOvr>
    <a:masterClrMapping/>
  </p:clrMapOvr>
  <p:transition spd="slow">
    <p:cove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4B8DB044-9466-4AA5-833B-D775AD34F42A}"/>
              </a:ext>
            </a:extLst>
          </p:cNvPr>
          <p:cNvSpPr>
            <a:spLocks noGrp="1"/>
          </p:cNvSpPr>
          <p:nvPr>
            <p:ph type="pic" sz="quarter" idx="10"/>
          </p:nvPr>
        </p:nvSpPr>
        <p:spPr/>
      </p:sp>
      <p:sp>
        <p:nvSpPr>
          <p:cNvPr id="21" name="Circle: Hollow 20">
            <a:extLst>
              <a:ext uri="{FF2B5EF4-FFF2-40B4-BE49-F238E27FC236}">
                <a16:creationId xmlns:a16="http://schemas.microsoft.com/office/drawing/2014/main" id="{3C2ED631-7A4A-4B6B-AE6B-727531A30E6E}"/>
              </a:ext>
            </a:extLst>
          </p:cNvPr>
          <p:cNvSpPr/>
          <p:nvPr/>
        </p:nvSpPr>
        <p:spPr>
          <a:xfrm>
            <a:off x="10358071" y="4823073"/>
            <a:ext cx="3277929" cy="3277929"/>
          </a:xfrm>
          <a:prstGeom prst="donut">
            <a:avLst>
              <a:gd name="adj" fmla="val 32283"/>
            </a:avLst>
          </a:prstGeom>
          <a:solidFill>
            <a:srgbClr val="F04E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6" name="Freeform: Shape 5">
            <a:extLst>
              <a:ext uri="{FF2B5EF4-FFF2-40B4-BE49-F238E27FC236}">
                <a16:creationId xmlns:a16="http://schemas.microsoft.com/office/drawing/2014/main" id="{95A9E0A1-A350-4E93-B8A7-1B09BDAF4164}"/>
              </a:ext>
            </a:extLst>
          </p:cNvPr>
          <p:cNvSpPr/>
          <p:nvPr/>
        </p:nvSpPr>
        <p:spPr>
          <a:xfrm rot="10800000">
            <a:off x="5260710" y="-335133"/>
            <a:ext cx="7789465" cy="1983842"/>
          </a:xfrm>
          <a:custGeom>
            <a:avLst/>
            <a:gdLst>
              <a:gd name="connsiteX0" fmla="*/ 708089 w 9802526"/>
              <a:gd name="connsiteY0" fmla="*/ 421724 h 2480595"/>
              <a:gd name="connsiteX1" fmla="*/ 3016283 w 9802526"/>
              <a:gd name="connsiteY1" fmla="*/ 57740 h 2480595"/>
              <a:gd name="connsiteX2" fmla="*/ 4747428 w 9802526"/>
              <a:gd name="connsiteY2" fmla="*/ 1300613 h 2480595"/>
              <a:gd name="connsiteX3" fmla="*/ 6318776 w 9802526"/>
              <a:gd name="connsiteY3" fmla="*/ 1060916 h 2480595"/>
              <a:gd name="connsiteX4" fmla="*/ 7153277 w 9802526"/>
              <a:gd name="connsiteY4" fmla="*/ 1646843 h 2480595"/>
              <a:gd name="connsiteX5" fmla="*/ 8396151 w 9802526"/>
              <a:gd name="connsiteY5" fmla="*/ 1629087 h 2480595"/>
              <a:gd name="connsiteX6" fmla="*/ 9363817 w 9802526"/>
              <a:gd name="connsiteY6" fmla="*/ 2321546 h 2480595"/>
              <a:gd name="connsiteX7" fmla="*/ 743599 w 9802526"/>
              <a:gd name="connsiteY7" fmla="*/ 2303790 h 2480595"/>
              <a:gd name="connsiteX8" fmla="*/ 708089 w 9802526"/>
              <a:gd name="connsiteY8" fmla="*/ 421724 h 2480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802526" h="2480595">
                <a:moveTo>
                  <a:pt x="708089" y="421724"/>
                </a:moveTo>
                <a:cubicBezTo>
                  <a:pt x="1086870" y="47382"/>
                  <a:pt x="2343060" y="-88741"/>
                  <a:pt x="3016283" y="57740"/>
                </a:cubicBezTo>
                <a:cubicBezTo>
                  <a:pt x="3689506" y="204221"/>
                  <a:pt x="4197013" y="1133417"/>
                  <a:pt x="4747428" y="1300613"/>
                </a:cubicBezTo>
                <a:cubicBezTo>
                  <a:pt x="5297843" y="1467809"/>
                  <a:pt x="5917801" y="1003211"/>
                  <a:pt x="6318776" y="1060916"/>
                </a:cubicBezTo>
                <a:cubicBezTo>
                  <a:pt x="6719751" y="1118621"/>
                  <a:pt x="6807048" y="1552148"/>
                  <a:pt x="7153277" y="1646843"/>
                </a:cubicBezTo>
                <a:cubicBezTo>
                  <a:pt x="7499506" y="1741538"/>
                  <a:pt x="8027728" y="1516637"/>
                  <a:pt x="8396151" y="1629087"/>
                </a:cubicBezTo>
                <a:cubicBezTo>
                  <a:pt x="8764574" y="1741538"/>
                  <a:pt x="10639242" y="2209096"/>
                  <a:pt x="9363817" y="2321546"/>
                </a:cubicBezTo>
                <a:cubicBezTo>
                  <a:pt x="8088392" y="2433996"/>
                  <a:pt x="2181782" y="2623386"/>
                  <a:pt x="743599" y="2303790"/>
                </a:cubicBezTo>
                <a:cubicBezTo>
                  <a:pt x="-694584" y="1984194"/>
                  <a:pt x="329308" y="796066"/>
                  <a:pt x="708089" y="421724"/>
                </a:cubicBezTo>
                <a:close/>
              </a:path>
            </a:pathLst>
          </a:custGeom>
          <a:solidFill>
            <a:srgbClr val="00AC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7" name="Freeform: Shape 6">
            <a:extLst>
              <a:ext uri="{FF2B5EF4-FFF2-40B4-BE49-F238E27FC236}">
                <a16:creationId xmlns:a16="http://schemas.microsoft.com/office/drawing/2014/main" id="{2BC7B234-9F6D-4B35-BED7-8827268B45BC}"/>
              </a:ext>
            </a:extLst>
          </p:cNvPr>
          <p:cNvSpPr/>
          <p:nvPr/>
        </p:nvSpPr>
        <p:spPr>
          <a:xfrm rot="12132082">
            <a:off x="10699070" y="1754266"/>
            <a:ext cx="712505" cy="783887"/>
          </a:xfrm>
          <a:custGeom>
            <a:avLst/>
            <a:gdLst>
              <a:gd name="connsiteX0" fmla="*/ 395302 w 896780"/>
              <a:gd name="connsiteY0" fmla="*/ 29965 h 986624"/>
              <a:gd name="connsiteX1" fmla="*/ 164483 w 896780"/>
              <a:gd name="connsiteY1" fmla="*/ 154252 h 986624"/>
              <a:gd name="connsiteX2" fmla="*/ 40195 w 896780"/>
              <a:gd name="connsiteY2" fmla="*/ 979875 h 986624"/>
              <a:gd name="connsiteX3" fmla="*/ 892452 w 896780"/>
              <a:gd name="connsiteY3" fmla="*/ 518237 h 986624"/>
              <a:gd name="connsiteX4" fmla="*/ 395302 w 896780"/>
              <a:gd name="connsiteY4" fmla="*/ 29965 h 9866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96780" h="986624">
                <a:moveTo>
                  <a:pt x="395302" y="29965"/>
                </a:moveTo>
                <a:cubicBezTo>
                  <a:pt x="273974" y="-30699"/>
                  <a:pt x="223667" y="-4066"/>
                  <a:pt x="164483" y="154252"/>
                </a:cubicBezTo>
                <a:cubicBezTo>
                  <a:pt x="105299" y="312570"/>
                  <a:pt x="-81133" y="919211"/>
                  <a:pt x="40195" y="979875"/>
                </a:cubicBezTo>
                <a:cubicBezTo>
                  <a:pt x="161523" y="1040539"/>
                  <a:pt x="840666" y="676555"/>
                  <a:pt x="892452" y="518237"/>
                </a:cubicBezTo>
                <a:cubicBezTo>
                  <a:pt x="944239" y="359919"/>
                  <a:pt x="516630" y="90629"/>
                  <a:pt x="395302" y="29965"/>
                </a:cubicBezTo>
                <a:close/>
              </a:path>
            </a:pathLst>
          </a:custGeom>
          <a:solidFill>
            <a:srgbClr val="00AC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8" name="Circle: Hollow 7">
            <a:extLst>
              <a:ext uri="{FF2B5EF4-FFF2-40B4-BE49-F238E27FC236}">
                <a16:creationId xmlns:a16="http://schemas.microsoft.com/office/drawing/2014/main" id="{135A434C-4500-4F9F-8E19-E924387DCF40}"/>
              </a:ext>
            </a:extLst>
          </p:cNvPr>
          <p:cNvSpPr/>
          <p:nvPr/>
        </p:nvSpPr>
        <p:spPr>
          <a:xfrm>
            <a:off x="687258" y="1014005"/>
            <a:ext cx="930359" cy="930359"/>
          </a:xfrm>
          <a:prstGeom prst="donut">
            <a:avLst>
              <a:gd name="adj" fmla="val 28260"/>
            </a:avLst>
          </a:prstGeom>
          <a:solidFill>
            <a:srgbClr val="FFB4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9" name="Circle: Hollow 8">
            <a:extLst>
              <a:ext uri="{FF2B5EF4-FFF2-40B4-BE49-F238E27FC236}">
                <a16:creationId xmlns:a16="http://schemas.microsoft.com/office/drawing/2014/main" id="{B27E30C8-E8AD-4384-B387-EB5A07561611}"/>
              </a:ext>
            </a:extLst>
          </p:cNvPr>
          <p:cNvSpPr/>
          <p:nvPr/>
        </p:nvSpPr>
        <p:spPr>
          <a:xfrm>
            <a:off x="632663" y="1820368"/>
            <a:ext cx="316963" cy="316963"/>
          </a:xfrm>
          <a:prstGeom prst="donut">
            <a:avLst>
              <a:gd name="adj" fmla="val 32283"/>
            </a:avLst>
          </a:prstGeom>
          <a:solidFill>
            <a:srgbClr val="F04E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3" name="TextBox 12">
            <a:extLst>
              <a:ext uri="{FF2B5EF4-FFF2-40B4-BE49-F238E27FC236}">
                <a16:creationId xmlns:a16="http://schemas.microsoft.com/office/drawing/2014/main" id="{C6B24259-7EFF-4FCC-BCBD-894B2FB55E5A}"/>
              </a:ext>
            </a:extLst>
          </p:cNvPr>
          <p:cNvSpPr txBox="1"/>
          <p:nvPr/>
        </p:nvSpPr>
        <p:spPr>
          <a:xfrm>
            <a:off x="1152437" y="4685952"/>
            <a:ext cx="3668138" cy="769441"/>
          </a:xfrm>
          <a:prstGeom prst="rect">
            <a:avLst/>
          </a:prstGeom>
          <a:noFill/>
        </p:spPr>
        <p:txBody>
          <a:bodyPr wrap="square" rtlCol="0">
            <a:spAutoFit/>
          </a:bodyPr>
          <a:lstStyle/>
          <a:p>
            <a:r>
              <a:rPr lang="en-US" sz="4400">
                <a:solidFill>
                  <a:srgbClr val="04294F"/>
                </a:solidFill>
                <a:latin typeface="Fredoka One" panose="02000000000000000000" pitchFamily="2" charset="0"/>
              </a:rPr>
              <a:t>Fun School</a:t>
            </a:r>
            <a:endParaRPr lang="en-ID" sz="4400">
              <a:solidFill>
                <a:srgbClr val="04294F"/>
              </a:solidFill>
              <a:latin typeface="Fredoka One" panose="02000000000000000000" pitchFamily="2" charset="0"/>
            </a:endParaRPr>
          </a:p>
        </p:txBody>
      </p:sp>
      <p:sp>
        <p:nvSpPr>
          <p:cNvPr id="14" name="TextBox 13">
            <a:extLst>
              <a:ext uri="{FF2B5EF4-FFF2-40B4-BE49-F238E27FC236}">
                <a16:creationId xmlns:a16="http://schemas.microsoft.com/office/drawing/2014/main" id="{6DF45F1E-B647-4182-8DF0-C3FA5917350D}"/>
              </a:ext>
            </a:extLst>
          </p:cNvPr>
          <p:cNvSpPr txBox="1"/>
          <p:nvPr/>
        </p:nvSpPr>
        <p:spPr>
          <a:xfrm>
            <a:off x="4891715" y="4959250"/>
            <a:ext cx="4799860" cy="1160831"/>
          </a:xfrm>
          <a:prstGeom prst="rect">
            <a:avLst/>
          </a:prstGeom>
          <a:noFill/>
        </p:spPr>
        <p:txBody>
          <a:bodyPr wrap="square" rtlCol="0">
            <a:spAutoFit/>
          </a:bodyPr>
          <a:lstStyle/>
          <a:p>
            <a:pPr>
              <a:lnSpc>
                <a:spcPct val="200000"/>
              </a:lnSpc>
            </a:pPr>
            <a:r>
              <a:rPr lang="en-US" sz="900">
                <a:latin typeface="Open Sans" panose="020B0606030504020204" pitchFamily="34" charset="0"/>
                <a:ea typeface="Open Sans" panose="020B0606030504020204" pitchFamily="34" charset="0"/>
                <a:cs typeface="Open Sans" panose="020B0606030504020204" pitchFamily="34" charset="0"/>
              </a:rPr>
              <a:t>Lorem ipsum dolor sit amet, conseur adipiscing elit. Pellentesquefawe geagalang bryan scelerisquelesuada libero apellentesque. Morbi orci dui, fmtum eget lectus or conseur adipiscing elit. Pellentes scelerisque scelerisquelesuada libero apellentesque. Morbi orci dui, fmtum eget lectus or conseur lesuada libero quefawe gea scelerisquelesuada</a:t>
            </a:r>
            <a:endParaRPr lang="en-ID" sz="900" dirty="0">
              <a:latin typeface="Open Sans" panose="020B0606030504020204" pitchFamily="34" charset="0"/>
              <a:ea typeface="Open Sans" panose="020B0606030504020204" pitchFamily="34" charset="0"/>
              <a:cs typeface="Open Sans" panose="020B0606030504020204" pitchFamily="34" charset="0"/>
            </a:endParaRPr>
          </a:p>
        </p:txBody>
      </p:sp>
      <p:grpSp>
        <p:nvGrpSpPr>
          <p:cNvPr id="17" name="Group 16">
            <a:extLst>
              <a:ext uri="{FF2B5EF4-FFF2-40B4-BE49-F238E27FC236}">
                <a16:creationId xmlns:a16="http://schemas.microsoft.com/office/drawing/2014/main" id="{1A043219-E650-442E-A7B5-23CCA8A2CE9C}"/>
              </a:ext>
            </a:extLst>
          </p:cNvPr>
          <p:cNvGrpSpPr/>
          <p:nvPr/>
        </p:nvGrpSpPr>
        <p:grpSpPr>
          <a:xfrm>
            <a:off x="10577381" y="5196712"/>
            <a:ext cx="865432" cy="413551"/>
            <a:chOff x="10633052" y="952592"/>
            <a:chExt cx="865432" cy="413551"/>
          </a:xfrm>
        </p:grpSpPr>
        <p:sp>
          <p:nvSpPr>
            <p:cNvPr id="18" name="Rectangle: Rounded Corners 17">
              <a:extLst>
                <a:ext uri="{FF2B5EF4-FFF2-40B4-BE49-F238E27FC236}">
                  <a16:creationId xmlns:a16="http://schemas.microsoft.com/office/drawing/2014/main" id="{FE67B4E8-622A-4420-B040-45DD09EF359A}"/>
                </a:ext>
              </a:extLst>
            </p:cNvPr>
            <p:cNvSpPr/>
            <p:nvPr/>
          </p:nvSpPr>
          <p:spPr>
            <a:xfrm rot="1800000">
              <a:off x="10633052" y="984739"/>
              <a:ext cx="399543" cy="97469"/>
            </a:xfrm>
            <a:prstGeom prst="roundRect">
              <a:avLst>
                <a:gd name="adj" fmla="val 5000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9" name="Rectangle: Rounded Corners 18">
              <a:extLst>
                <a:ext uri="{FF2B5EF4-FFF2-40B4-BE49-F238E27FC236}">
                  <a16:creationId xmlns:a16="http://schemas.microsoft.com/office/drawing/2014/main" id="{3071DD26-2576-4D06-A66F-7FCD88060A90}"/>
                </a:ext>
              </a:extLst>
            </p:cNvPr>
            <p:cNvSpPr/>
            <p:nvPr/>
          </p:nvSpPr>
          <p:spPr>
            <a:xfrm rot="1800000">
              <a:off x="11098941" y="1268674"/>
              <a:ext cx="399543" cy="97469"/>
            </a:xfrm>
            <a:prstGeom prst="roundRect">
              <a:avLst>
                <a:gd name="adj" fmla="val 5000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20" name="Rectangle: Rounded Corners 19">
              <a:extLst>
                <a:ext uri="{FF2B5EF4-FFF2-40B4-BE49-F238E27FC236}">
                  <a16:creationId xmlns:a16="http://schemas.microsoft.com/office/drawing/2014/main" id="{49CE1789-5BF6-48DA-A460-85BE74A6349A}"/>
                </a:ext>
              </a:extLst>
            </p:cNvPr>
            <p:cNvSpPr/>
            <p:nvPr/>
          </p:nvSpPr>
          <p:spPr>
            <a:xfrm rot="1800000">
              <a:off x="11027802" y="952592"/>
              <a:ext cx="399543" cy="97469"/>
            </a:xfrm>
            <a:prstGeom prst="roundRect">
              <a:avLst>
                <a:gd name="adj" fmla="val 5000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grpSp>
        <p:nvGrpSpPr>
          <p:cNvPr id="26" name="Group 25">
            <a:extLst>
              <a:ext uri="{FF2B5EF4-FFF2-40B4-BE49-F238E27FC236}">
                <a16:creationId xmlns:a16="http://schemas.microsoft.com/office/drawing/2014/main" id="{80BEC5B5-AAE0-46B8-A4F4-765532B3875F}"/>
              </a:ext>
            </a:extLst>
          </p:cNvPr>
          <p:cNvGrpSpPr/>
          <p:nvPr/>
        </p:nvGrpSpPr>
        <p:grpSpPr>
          <a:xfrm>
            <a:off x="9644481" y="825361"/>
            <a:ext cx="713590" cy="97469"/>
            <a:chOff x="10087381" y="688456"/>
            <a:chExt cx="713590" cy="97469"/>
          </a:xfrm>
          <a:solidFill>
            <a:schemeClr val="bg1"/>
          </a:solidFill>
        </p:grpSpPr>
        <p:sp>
          <p:nvSpPr>
            <p:cNvPr id="27" name="Rectangle: Rounded Corners 26">
              <a:extLst>
                <a:ext uri="{FF2B5EF4-FFF2-40B4-BE49-F238E27FC236}">
                  <a16:creationId xmlns:a16="http://schemas.microsoft.com/office/drawing/2014/main" id="{A42A4916-C365-4319-8D8B-AB75D45F70CA}"/>
                </a:ext>
              </a:extLst>
            </p:cNvPr>
            <p:cNvSpPr/>
            <p:nvPr/>
          </p:nvSpPr>
          <p:spPr>
            <a:xfrm rot="19800000">
              <a:off x="10087381" y="688456"/>
              <a:ext cx="399543" cy="97469"/>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28" name="Rectangle: Rounded Corners 27">
              <a:extLst>
                <a:ext uri="{FF2B5EF4-FFF2-40B4-BE49-F238E27FC236}">
                  <a16:creationId xmlns:a16="http://schemas.microsoft.com/office/drawing/2014/main" id="{F2E1B09D-3F72-4E5B-95B1-B05E650658B8}"/>
                </a:ext>
              </a:extLst>
            </p:cNvPr>
            <p:cNvSpPr/>
            <p:nvPr/>
          </p:nvSpPr>
          <p:spPr>
            <a:xfrm rot="19800000">
              <a:off x="10401428" y="688456"/>
              <a:ext cx="399543" cy="97469"/>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sp>
        <p:nvSpPr>
          <p:cNvPr id="30" name="Rectangle: Rounded Corners 29">
            <a:extLst>
              <a:ext uri="{FF2B5EF4-FFF2-40B4-BE49-F238E27FC236}">
                <a16:creationId xmlns:a16="http://schemas.microsoft.com/office/drawing/2014/main" id="{91FA10A7-C2EC-4A0E-8BF5-5412BEAE6AF3}"/>
              </a:ext>
            </a:extLst>
          </p:cNvPr>
          <p:cNvSpPr/>
          <p:nvPr/>
        </p:nvSpPr>
        <p:spPr>
          <a:xfrm>
            <a:off x="1093766" y="5539666"/>
            <a:ext cx="2270871" cy="534153"/>
          </a:xfrm>
          <a:prstGeom prst="roundRect">
            <a:avLst>
              <a:gd name="adj" fmla="val 40541"/>
            </a:avLst>
          </a:prstGeom>
          <a:solidFill>
            <a:schemeClr val="bg1"/>
          </a:solidFill>
          <a:ln>
            <a:noFill/>
          </a:ln>
          <a:effectLst>
            <a:outerShdw blurRad="571500" dist="279400" dir="1500000" sx="98000" sy="98000" algn="ctr" rotWithShape="0">
              <a:srgbClr val="F04E23">
                <a:alpha val="1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D"/>
              <a:t>v</a:t>
            </a:r>
          </a:p>
        </p:txBody>
      </p:sp>
      <p:sp>
        <p:nvSpPr>
          <p:cNvPr id="31" name="TextBox 30">
            <a:extLst>
              <a:ext uri="{FF2B5EF4-FFF2-40B4-BE49-F238E27FC236}">
                <a16:creationId xmlns:a16="http://schemas.microsoft.com/office/drawing/2014/main" id="{9012C59C-ADCE-4CD5-9C62-C8A0596B40DD}"/>
              </a:ext>
            </a:extLst>
          </p:cNvPr>
          <p:cNvSpPr txBox="1"/>
          <p:nvPr/>
        </p:nvSpPr>
        <p:spPr>
          <a:xfrm>
            <a:off x="1338868" y="5652853"/>
            <a:ext cx="1912689" cy="307777"/>
          </a:xfrm>
          <a:prstGeom prst="rect">
            <a:avLst/>
          </a:prstGeom>
          <a:noFill/>
        </p:spPr>
        <p:txBody>
          <a:bodyPr wrap="square" rtlCol="0">
            <a:spAutoFit/>
          </a:bodyPr>
          <a:lstStyle/>
          <a:p>
            <a:r>
              <a:rPr lang="en-ID" sz="1400">
                <a:solidFill>
                  <a:srgbClr val="F04E23"/>
                </a:solidFill>
                <a:latin typeface="Fredoka One" panose="02000000000000000000" pitchFamily="2" charset="0"/>
              </a:rPr>
              <a:t>Learning by Doing</a:t>
            </a:r>
          </a:p>
        </p:txBody>
      </p:sp>
    </p:spTree>
    <p:extLst>
      <p:ext uri="{BB962C8B-B14F-4D97-AF65-F5344CB8AC3E}">
        <p14:creationId xmlns:p14="http://schemas.microsoft.com/office/powerpoint/2010/main" val="3858813163"/>
      </p:ext>
    </p:extLst>
  </p:cSld>
  <p:clrMapOvr>
    <a:masterClrMapping/>
  </p:clrMapOvr>
  <p:transition spd="slow">
    <p:cove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Rounded Corners 15">
            <a:extLst>
              <a:ext uri="{FF2B5EF4-FFF2-40B4-BE49-F238E27FC236}">
                <a16:creationId xmlns:a16="http://schemas.microsoft.com/office/drawing/2014/main" id="{76F9CC75-B18D-4182-B121-6128B32F5640}"/>
              </a:ext>
            </a:extLst>
          </p:cNvPr>
          <p:cNvSpPr/>
          <p:nvPr/>
        </p:nvSpPr>
        <p:spPr>
          <a:xfrm>
            <a:off x="9760510" y="750173"/>
            <a:ext cx="1602907" cy="632164"/>
          </a:xfrm>
          <a:prstGeom prst="roundRect">
            <a:avLst>
              <a:gd name="adj" fmla="val 40541"/>
            </a:avLst>
          </a:prstGeom>
          <a:solidFill>
            <a:schemeClr val="bg1"/>
          </a:solidFill>
          <a:ln>
            <a:noFill/>
          </a:ln>
          <a:effectLst>
            <a:outerShdw blurRad="571500" dist="279400" dir="1500000" sx="98000" sy="98000" algn="ctr" rotWithShape="0">
              <a:srgbClr val="F04E23">
                <a:alpha val="1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D"/>
              <a:t>v</a:t>
            </a:r>
          </a:p>
        </p:txBody>
      </p:sp>
      <p:sp>
        <p:nvSpPr>
          <p:cNvPr id="17" name="TextBox 16">
            <a:extLst>
              <a:ext uri="{FF2B5EF4-FFF2-40B4-BE49-F238E27FC236}">
                <a16:creationId xmlns:a16="http://schemas.microsoft.com/office/drawing/2014/main" id="{8CDD9D7C-5F68-4476-9CDC-D9D402784695}"/>
              </a:ext>
            </a:extLst>
          </p:cNvPr>
          <p:cNvSpPr txBox="1"/>
          <p:nvPr/>
        </p:nvSpPr>
        <p:spPr>
          <a:xfrm>
            <a:off x="7452415" y="1982450"/>
            <a:ext cx="3346881" cy="1446550"/>
          </a:xfrm>
          <a:prstGeom prst="rect">
            <a:avLst/>
          </a:prstGeom>
          <a:noFill/>
        </p:spPr>
        <p:txBody>
          <a:bodyPr wrap="square" rtlCol="0">
            <a:spAutoFit/>
          </a:bodyPr>
          <a:lstStyle/>
          <a:p>
            <a:r>
              <a:rPr lang="en-US" sz="4400">
                <a:solidFill>
                  <a:srgbClr val="04294F"/>
                </a:solidFill>
                <a:latin typeface="Fredoka One" panose="02000000000000000000" pitchFamily="2" charset="0"/>
              </a:rPr>
              <a:t>Modeling </a:t>
            </a:r>
            <a:r>
              <a:rPr lang="en-US" sz="4400">
                <a:solidFill>
                  <a:srgbClr val="F04E23"/>
                </a:solidFill>
                <a:latin typeface="Fredoka One" panose="02000000000000000000" pitchFamily="2" charset="0"/>
              </a:rPr>
              <a:t>Excellence</a:t>
            </a:r>
            <a:endParaRPr lang="en-ID" sz="4400">
              <a:solidFill>
                <a:srgbClr val="F04E23"/>
              </a:solidFill>
              <a:latin typeface="Fredoka One" panose="02000000000000000000" pitchFamily="2" charset="0"/>
            </a:endParaRPr>
          </a:p>
        </p:txBody>
      </p:sp>
      <p:sp>
        <p:nvSpPr>
          <p:cNvPr id="18" name="TextBox 17">
            <a:extLst>
              <a:ext uri="{FF2B5EF4-FFF2-40B4-BE49-F238E27FC236}">
                <a16:creationId xmlns:a16="http://schemas.microsoft.com/office/drawing/2014/main" id="{050B9452-5D90-410C-A5C0-5D2C2BF5CDE2}"/>
              </a:ext>
            </a:extLst>
          </p:cNvPr>
          <p:cNvSpPr txBox="1"/>
          <p:nvPr/>
        </p:nvSpPr>
        <p:spPr>
          <a:xfrm>
            <a:off x="9956095" y="881589"/>
            <a:ext cx="1182674" cy="369332"/>
          </a:xfrm>
          <a:prstGeom prst="rect">
            <a:avLst/>
          </a:prstGeom>
          <a:noFill/>
        </p:spPr>
        <p:txBody>
          <a:bodyPr wrap="square" rtlCol="0">
            <a:spAutoFit/>
          </a:bodyPr>
          <a:lstStyle/>
          <a:p>
            <a:r>
              <a:rPr lang="en-ID">
                <a:solidFill>
                  <a:srgbClr val="F04E23"/>
                </a:solidFill>
                <a:latin typeface="Fredoka One" panose="02000000000000000000" pitchFamily="2" charset="0"/>
              </a:rPr>
              <a:t>Edukids .</a:t>
            </a:r>
          </a:p>
        </p:txBody>
      </p:sp>
      <p:sp>
        <p:nvSpPr>
          <p:cNvPr id="19" name="TextBox 18">
            <a:extLst>
              <a:ext uri="{FF2B5EF4-FFF2-40B4-BE49-F238E27FC236}">
                <a16:creationId xmlns:a16="http://schemas.microsoft.com/office/drawing/2014/main" id="{DCA0BACA-0DDF-4205-B27B-EF99805CEE90}"/>
              </a:ext>
            </a:extLst>
          </p:cNvPr>
          <p:cNvSpPr txBox="1"/>
          <p:nvPr/>
        </p:nvSpPr>
        <p:spPr>
          <a:xfrm>
            <a:off x="7452415" y="3809972"/>
            <a:ext cx="3911002" cy="1160831"/>
          </a:xfrm>
          <a:prstGeom prst="rect">
            <a:avLst/>
          </a:prstGeom>
          <a:noFill/>
        </p:spPr>
        <p:txBody>
          <a:bodyPr wrap="square" rtlCol="0">
            <a:spAutoFit/>
          </a:bodyPr>
          <a:lstStyle/>
          <a:p>
            <a:pPr>
              <a:lnSpc>
                <a:spcPct val="200000"/>
              </a:lnSpc>
            </a:pPr>
            <a:r>
              <a:rPr lang="en-US" sz="900">
                <a:latin typeface="Open Sans" panose="020B0606030504020204" pitchFamily="34" charset="0"/>
                <a:ea typeface="Open Sans" panose="020B0606030504020204" pitchFamily="34" charset="0"/>
                <a:cs typeface="Open Sans" panose="020B0606030504020204" pitchFamily="34" charset="0"/>
              </a:rPr>
              <a:t>Lorem ipsum dolor sit amet, conseur adipiscing elit. Pellentesquefawe gea scelerisquelesuada libero apellentesque. Morbi orci dui, fmtum eget lectus or conseur adipiscing elit. Pellentes scelerisquelesuada libero quefawe gea scelerisquelesuada libero nare, viverra</a:t>
            </a:r>
            <a:endParaRPr lang="en-ID" sz="900" dirty="0">
              <a:latin typeface="Open Sans" panose="020B0606030504020204" pitchFamily="34" charset="0"/>
              <a:ea typeface="Open Sans" panose="020B0606030504020204" pitchFamily="34" charset="0"/>
              <a:cs typeface="Open Sans" panose="020B0606030504020204" pitchFamily="34" charset="0"/>
            </a:endParaRPr>
          </a:p>
        </p:txBody>
      </p:sp>
      <p:sp>
        <p:nvSpPr>
          <p:cNvPr id="20" name="TextBox 19">
            <a:extLst>
              <a:ext uri="{FF2B5EF4-FFF2-40B4-BE49-F238E27FC236}">
                <a16:creationId xmlns:a16="http://schemas.microsoft.com/office/drawing/2014/main" id="{789A005B-9825-4DB9-AEC9-252242F05FD9}"/>
              </a:ext>
            </a:extLst>
          </p:cNvPr>
          <p:cNvSpPr txBox="1"/>
          <p:nvPr/>
        </p:nvSpPr>
        <p:spPr>
          <a:xfrm>
            <a:off x="7452415" y="5236735"/>
            <a:ext cx="3911002" cy="606833"/>
          </a:xfrm>
          <a:prstGeom prst="rect">
            <a:avLst/>
          </a:prstGeom>
          <a:noFill/>
        </p:spPr>
        <p:txBody>
          <a:bodyPr wrap="square" rtlCol="0">
            <a:spAutoFit/>
          </a:bodyPr>
          <a:lstStyle/>
          <a:p>
            <a:pPr>
              <a:lnSpc>
                <a:spcPct val="200000"/>
              </a:lnSpc>
            </a:pPr>
            <a:r>
              <a:rPr lang="en-US" sz="900">
                <a:latin typeface="Open Sans" panose="020B0606030504020204" pitchFamily="34" charset="0"/>
                <a:ea typeface="Open Sans" panose="020B0606030504020204" pitchFamily="34" charset="0"/>
                <a:cs typeface="Open Sans" panose="020B0606030504020204" pitchFamily="34" charset="0"/>
              </a:rPr>
              <a:t>Lorem ipsum dolor sit amet, conseur adipiscing elit. Pellentesquefawe gea scelerisquelesuada libero apellentesque. Morbi orci dui, fmtum</a:t>
            </a:r>
            <a:endParaRPr lang="en-ID" sz="900" dirty="0">
              <a:latin typeface="Open Sans" panose="020B0606030504020204" pitchFamily="34" charset="0"/>
              <a:ea typeface="Open Sans" panose="020B0606030504020204" pitchFamily="34" charset="0"/>
              <a:cs typeface="Open Sans" panose="020B0606030504020204" pitchFamily="34" charset="0"/>
            </a:endParaRPr>
          </a:p>
        </p:txBody>
      </p:sp>
      <p:grpSp>
        <p:nvGrpSpPr>
          <p:cNvPr id="21" name="Group 20">
            <a:extLst>
              <a:ext uri="{FF2B5EF4-FFF2-40B4-BE49-F238E27FC236}">
                <a16:creationId xmlns:a16="http://schemas.microsoft.com/office/drawing/2014/main" id="{44B6AC9F-D482-4FF8-BADD-C3DAB500E4FE}"/>
              </a:ext>
            </a:extLst>
          </p:cNvPr>
          <p:cNvGrpSpPr/>
          <p:nvPr/>
        </p:nvGrpSpPr>
        <p:grpSpPr>
          <a:xfrm>
            <a:off x="7304891" y="1066255"/>
            <a:ext cx="713590" cy="97469"/>
            <a:chOff x="10087381" y="688456"/>
            <a:chExt cx="713590" cy="97469"/>
          </a:xfrm>
          <a:solidFill>
            <a:srgbClr val="00ACDC"/>
          </a:solidFill>
        </p:grpSpPr>
        <p:sp>
          <p:nvSpPr>
            <p:cNvPr id="22" name="Rectangle: Rounded Corners 21">
              <a:extLst>
                <a:ext uri="{FF2B5EF4-FFF2-40B4-BE49-F238E27FC236}">
                  <a16:creationId xmlns:a16="http://schemas.microsoft.com/office/drawing/2014/main" id="{D0833637-EF8C-4F02-986F-51C942B1923D}"/>
                </a:ext>
              </a:extLst>
            </p:cNvPr>
            <p:cNvSpPr/>
            <p:nvPr/>
          </p:nvSpPr>
          <p:spPr>
            <a:xfrm rot="19800000">
              <a:off x="10087381" y="688456"/>
              <a:ext cx="399543" cy="97469"/>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23" name="Rectangle: Rounded Corners 22">
              <a:extLst>
                <a:ext uri="{FF2B5EF4-FFF2-40B4-BE49-F238E27FC236}">
                  <a16:creationId xmlns:a16="http://schemas.microsoft.com/office/drawing/2014/main" id="{0FF176FE-9B2D-4410-9919-6B4DCB47C766}"/>
                </a:ext>
              </a:extLst>
            </p:cNvPr>
            <p:cNvSpPr/>
            <p:nvPr/>
          </p:nvSpPr>
          <p:spPr>
            <a:xfrm rot="19800000">
              <a:off x="10401428" y="688456"/>
              <a:ext cx="399543" cy="97469"/>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sp>
        <p:nvSpPr>
          <p:cNvPr id="30" name="Circle: Hollow 29">
            <a:extLst>
              <a:ext uri="{FF2B5EF4-FFF2-40B4-BE49-F238E27FC236}">
                <a16:creationId xmlns:a16="http://schemas.microsoft.com/office/drawing/2014/main" id="{3026F625-9009-45C9-A38B-C6820AE5E274}"/>
              </a:ext>
            </a:extLst>
          </p:cNvPr>
          <p:cNvSpPr/>
          <p:nvPr/>
        </p:nvSpPr>
        <p:spPr>
          <a:xfrm>
            <a:off x="11059015" y="2279191"/>
            <a:ext cx="316963" cy="316963"/>
          </a:xfrm>
          <a:prstGeom prst="donut">
            <a:avLst>
              <a:gd name="adj" fmla="val 32283"/>
            </a:avLst>
          </a:prstGeom>
          <a:solidFill>
            <a:srgbClr val="FFB4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3" name="Picture Placeholder 2">
            <a:extLst>
              <a:ext uri="{FF2B5EF4-FFF2-40B4-BE49-F238E27FC236}">
                <a16:creationId xmlns:a16="http://schemas.microsoft.com/office/drawing/2014/main" id="{176F929B-D974-4C36-9B2C-1101911A8154}"/>
              </a:ext>
            </a:extLst>
          </p:cNvPr>
          <p:cNvSpPr>
            <a:spLocks noGrp="1"/>
          </p:cNvSpPr>
          <p:nvPr>
            <p:ph type="pic" sz="quarter" idx="10"/>
          </p:nvPr>
        </p:nvSpPr>
        <p:spPr/>
      </p:sp>
      <p:sp>
        <p:nvSpPr>
          <p:cNvPr id="5" name="Picture Placeholder 4">
            <a:extLst>
              <a:ext uri="{FF2B5EF4-FFF2-40B4-BE49-F238E27FC236}">
                <a16:creationId xmlns:a16="http://schemas.microsoft.com/office/drawing/2014/main" id="{820D1176-6F3F-419A-833E-A593A1F2AD14}"/>
              </a:ext>
            </a:extLst>
          </p:cNvPr>
          <p:cNvSpPr>
            <a:spLocks noGrp="1"/>
          </p:cNvSpPr>
          <p:nvPr>
            <p:ph type="pic" sz="quarter" idx="11"/>
          </p:nvPr>
        </p:nvSpPr>
        <p:spPr/>
      </p:sp>
      <p:sp>
        <p:nvSpPr>
          <p:cNvPr id="7" name="Picture Placeholder 6">
            <a:extLst>
              <a:ext uri="{FF2B5EF4-FFF2-40B4-BE49-F238E27FC236}">
                <a16:creationId xmlns:a16="http://schemas.microsoft.com/office/drawing/2014/main" id="{C694DDED-F6EC-451B-A841-C3D49A477D97}"/>
              </a:ext>
            </a:extLst>
          </p:cNvPr>
          <p:cNvSpPr>
            <a:spLocks noGrp="1"/>
          </p:cNvSpPr>
          <p:nvPr>
            <p:ph type="pic" sz="quarter" idx="12"/>
          </p:nvPr>
        </p:nvSpPr>
        <p:spPr/>
      </p:sp>
      <p:sp>
        <p:nvSpPr>
          <p:cNvPr id="9" name="Picture Placeholder 8">
            <a:extLst>
              <a:ext uri="{FF2B5EF4-FFF2-40B4-BE49-F238E27FC236}">
                <a16:creationId xmlns:a16="http://schemas.microsoft.com/office/drawing/2014/main" id="{4ED2706B-90F8-4CBD-A740-4E655797E33B}"/>
              </a:ext>
            </a:extLst>
          </p:cNvPr>
          <p:cNvSpPr>
            <a:spLocks noGrp="1"/>
          </p:cNvSpPr>
          <p:nvPr>
            <p:ph type="pic" sz="quarter" idx="13"/>
          </p:nvPr>
        </p:nvSpPr>
        <p:spPr/>
      </p:sp>
      <p:sp>
        <p:nvSpPr>
          <p:cNvPr id="35" name="Freeform: Shape 34">
            <a:extLst>
              <a:ext uri="{FF2B5EF4-FFF2-40B4-BE49-F238E27FC236}">
                <a16:creationId xmlns:a16="http://schemas.microsoft.com/office/drawing/2014/main" id="{C0BBE0C2-DA12-4041-82B1-F7A76EB97A4B}"/>
              </a:ext>
            </a:extLst>
          </p:cNvPr>
          <p:cNvSpPr/>
          <p:nvPr/>
        </p:nvSpPr>
        <p:spPr>
          <a:xfrm rot="13451450">
            <a:off x="2086099" y="2401401"/>
            <a:ext cx="1183638" cy="1008580"/>
          </a:xfrm>
          <a:custGeom>
            <a:avLst/>
            <a:gdLst>
              <a:gd name="connsiteX0" fmla="*/ 2111 w 1183638"/>
              <a:gd name="connsiteY0" fmla="*/ 623435 h 1008580"/>
              <a:gd name="connsiteX1" fmla="*/ 499261 w 1183638"/>
              <a:gd name="connsiteY1" fmla="*/ 1998 h 1008580"/>
              <a:gd name="connsiteX2" fmla="*/ 1182842 w 1183638"/>
              <a:gd name="connsiteY2" fmla="*/ 445881 h 1008580"/>
              <a:gd name="connsiteX3" fmla="*/ 357218 w 1183638"/>
              <a:gd name="connsiteY3" fmla="*/ 1005174 h 1008580"/>
              <a:gd name="connsiteX4" fmla="*/ 2111 w 1183638"/>
              <a:gd name="connsiteY4" fmla="*/ 623435 h 10085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3638" h="1008580">
                <a:moveTo>
                  <a:pt x="2111" y="623435"/>
                </a:moveTo>
                <a:cubicBezTo>
                  <a:pt x="25785" y="456239"/>
                  <a:pt x="302473" y="31590"/>
                  <a:pt x="499261" y="1998"/>
                </a:cubicBezTo>
                <a:cubicBezTo>
                  <a:pt x="696049" y="-27594"/>
                  <a:pt x="1206516" y="278685"/>
                  <a:pt x="1182842" y="445881"/>
                </a:cubicBezTo>
                <a:cubicBezTo>
                  <a:pt x="1159168" y="613077"/>
                  <a:pt x="556966" y="969663"/>
                  <a:pt x="357218" y="1005174"/>
                </a:cubicBezTo>
                <a:cubicBezTo>
                  <a:pt x="157470" y="1040685"/>
                  <a:pt x="-21563" y="790631"/>
                  <a:pt x="2111" y="623435"/>
                </a:cubicBezTo>
                <a:close/>
              </a:path>
            </a:pathLst>
          </a:custGeom>
          <a:solidFill>
            <a:srgbClr val="00AC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36" name="Freeform: Shape 35">
            <a:extLst>
              <a:ext uri="{FF2B5EF4-FFF2-40B4-BE49-F238E27FC236}">
                <a16:creationId xmlns:a16="http://schemas.microsoft.com/office/drawing/2014/main" id="{A3DE571A-481A-4E87-A53C-454DCA2EBA68}"/>
              </a:ext>
            </a:extLst>
          </p:cNvPr>
          <p:cNvSpPr/>
          <p:nvPr/>
        </p:nvSpPr>
        <p:spPr>
          <a:xfrm rot="13451450">
            <a:off x="4698249" y="2401400"/>
            <a:ext cx="1183638" cy="1008580"/>
          </a:xfrm>
          <a:custGeom>
            <a:avLst/>
            <a:gdLst>
              <a:gd name="connsiteX0" fmla="*/ 2111 w 1183638"/>
              <a:gd name="connsiteY0" fmla="*/ 623435 h 1008580"/>
              <a:gd name="connsiteX1" fmla="*/ 499261 w 1183638"/>
              <a:gd name="connsiteY1" fmla="*/ 1998 h 1008580"/>
              <a:gd name="connsiteX2" fmla="*/ 1182842 w 1183638"/>
              <a:gd name="connsiteY2" fmla="*/ 445881 h 1008580"/>
              <a:gd name="connsiteX3" fmla="*/ 357218 w 1183638"/>
              <a:gd name="connsiteY3" fmla="*/ 1005174 h 1008580"/>
              <a:gd name="connsiteX4" fmla="*/ 2111 w 1183638"/>
              <a:gd name="connsiteY4" fmla="*/ 623435 h 10085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3638" h="1008580">
                <a:moveTo>
                  <a:pt x="2111" y="623435"/>
                </a:moveTo>
                <a:cubicBezTo>
                  <a:pt x="25785" y="456239"/>
                  <a:pt x="302473" y="31590"/>
                  <a:pt x="499261" y="1998"/>
                </a:cubicBezTo>
                <a:cubicBezTo>
                  <a:pt x="696049" y="-27594"/>
                  <a:pt x="1206516" y="278685"/>
                  <a:pt x="1182842" y="445881"/>
                </a:cubicBezTo>
                <a:cubicBezTo>
                  <a:pt x="1159168" y="613077"/>
                  <a:pt x="556966" y="969663"/>
                  <a:pt x="357218" y="1005174"/>
                </a:cubicBezTo>
                <a:cubicBezTo>
                  <a:pt x="157470" y="1040685"/>
                  <a:pt x="-21563" y="790631"/>
                  <a:pt x="2111" y="623435"/>
                </a:cubicBezTo>
                <a:close/>
              </a:path>
            </a:pathLst>
          </a:custGeom>
          <a:solidFill>
            <a:srgbClr val="F04E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37" name="TextBox 36">
            <a:extLst>
              <a:ext uri="{FF2B5EF4-FFF2-40B4-BE49-F238E27FC236}">
                <a16:creationId xmlns:a16="http://schemas.microsoft.com/office/drawing/2014/main" id="{5D279162-53FE-4A04-9677-AD8D82A7B5C7}"/>
              </a:ext>
            </a:extLst>
          </p:cNvPr>
          <p:cNvSpPr txBox="1"/>
          <p:nvPr/>
        </p:nvSpPr>
        <p:spPr>
          <a:xfrm>
            <a:off x="2412533" y="2756178"/>
            <a:ext cx="591447" cy="461665"/>
          </a:xfrm>
          <a:prstGeom prst="rect">
            <a:avLst/>
          </a:prstGeom>
          <a:noFill/>
        </p:spPr>
        <p:txBody>
          <a:bodyPr wrap="square" rtlCol="0">
            <a:spAutoFit/>
          </a:bodyPr>
          <a:lstStyle/>
          <a:p>
            <a:pPr algn="r"/>
            <a:r>
              <a:rPr lang="en-US" sz="2400">
                <a:solidFill>
                  <a:schemeClr val="bg1"/>
                </a:solidFill>
                <a:latin typeface="Fredoka One" panose="02000000000000000000" pitchFamily="2" charset="0"/>
              </a:rPr>
              <a:t>01</a:t>
            </a:r>
            <a:endParaRPr lang="en-ID" sz="2400">
              <a:solidFill>
                <a:schemeClr val="bg1"/>
              </a:solidFill>
              <a:latin typeface="Fredoka One" panose="02000000000000000000" pitchFamily="2" charset="0"/>
            </a:endParaRPr>
          </a:p>
        </p:txBody>
      </p:sp>
      <p:sp>
        <p:nvSpPr>
          <p:cNvPr id="39" name="TextBox 38">
            <a:extLst>
              <a:ext uri="{FF2B5EF4-FFF2-40B4-BE49-F238E27FC236}">
                <a16:creationId xmlns:a16="http://schemas.microsoft.com/office/drawing/2014/main" id="{EBEBF53E-32A5-4FED-AFC0-1C34E47F9821}"/>
              </a:ext>
            </a:extLst>
          </p:cNvPr>
          <p:cNvSpPr txBox="1"/>
          <p:nvPr/>
        </p:nvSpPr>
        <p:spPr>
          <a:xfrm>
            <a:off x="4953741" y="2738422"/>
            <a:ext cx="662390" cy="461665"/>
          </a:xfrm>
          <a:prstGeom prst="rect">
            <a:avLst/>
          </a:prstGeom>
          <a:noFill/>
        </p:spPr>
        <p:txBody>
          <a:bodyPr wrap="square" rtlCol="0">
            <a:spAutoFit/>
          </a:bodyPr>
          <a:lstStyle/>
          <a:p>
            <a:pPr algn="r"/>
            <a:r>
              <a:rPr lang="en-US" sz="2400">
                <a:solidFill>
                  <a:schemeClr val="bg1"/>
                </a:solidFill>
                <a:latin typeface="Fredoka One" panose="02000000000000000000" pitchFamily="2" charset="0"/>
              </a:rPr>
              <a:t>02</a:t>
            </a:r>
            <a:endParaRPr lang="en-ID" sz="2400">
              <a:solidFill>
                <a:schemeClr val="bg1"/>
              </a:solidFill>
              <a:latin typeface="Fredoka One" panose="02000000000000000000" pitchFamily="2" charset="0"/>
            </a:endParaRPr>
          </a:p>
        </p:txBody>
      </p:sp>
      <p:sp>
        <p:nvSpPr>
          <p:cNvPr id="24" name="Freeform: Shape 23">
            <a:extLst>
              <a:ext uri="{FF2B5EF4-FFF2-40B4-BE49-F238E27FC236}">
                <a16:creationId xmlns:a16="http://schemas.microsoft.com/office/drawing/2014/main" id="{2B4AFB11-C798-4E99-A725-0A491B03A879}"/>
              </a:ext>
            </a:extLst>
          </p:cNvPr>
          <p:cNvSpPr/>
          <p:nvPr/>
        </p:nvSpPr>
        <p:spPr>
          <a:xfrm rot="13451450">
            <a:off x="2161480" y="4946682"/>
            <a:ext cx="1183638" cy="1008580"/>
          </a:xfrm>
          <a:custGeom>
            <a:avLst/>
            <a:gdLst>
              <a:gd name="connsiteX0" fmla="*/ 2111 w 1183638"/>
              <a:gd name="connsiteY0" fmla="*/ 623435 h 1008580"/>
              <a:gd name="connsiteX1" fmla="*/ 499261 w 1183638"/>
              <a:gd name="connsiteY1" fmla="*/ 1998 h 1008580"/>
              <a:gd name="connsiteX2" fmla="*/ 1182842 w 1183638"/>
              <a:gd name="connsiteY2" fmla="*/ 445881 h 1008580"/>
              <a:gd name="connsiteX3" fmla="*/ 357218 w 1183638"/>
              <a:gd name="connsiteY3" fmla="*/ 1005174 h 1008580"/>
              <a:gd name="connsiteX4" fmla="*/ 2111 w 1183638"/>
              <a:gd name="connsiteY4" fmla="*/ 623435 h 10085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3638" h="1008580">
                <a:moveTo>
                  <a:pt x="2111" y="623435"/>
                </a:moveTo>
                <a:cubicBezTo>
                  <a:pt x="25785" y="456239"/>
                  <a:pt x="302473" y="31590"/>
                  <a:pt x="499261" y="1998"/>
                </a:cubicBezTo>
                <a:cubicBezTo>
                  <a:pt x="696049" y="-27594"/>
                  <a:pt x="1206516" y="278685"/>
                  <a:pt x="1182842" y="445881"/>
                </a:cubicBezTo>
                <a:cubicBezTo>
                  <a:pt x="1159168" y="613077"/>
                  <a:pt x="556966" y="969663"/>
                  <a:pt x="357218" y="1005174"/>
                </a:cubicBezTo>
                <a:cubicBezTo>
                  <a:pt x="157470" y="1040685"/>
                  <a:pt x="-21563" y="790631"/>
                  <a:pt x="2111" y="623435"/>
                </a:cubicBezTo>
                <a:close/>
              </a:path>
            </a:pathLst>
          </a:custGeom>
          <a:solidFill>
            <a:srgbClr val="FFB4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25" name="Freeform: Shape 24">
            <a:extLst>
              <a:ext uri="{FF2B5EF4-FFF2-40B4-BE49-F238E27FC236}">
                <a16:creationId xmlns:a16="http://schemas.microsoft.com/office/drawing/2014/main" id="{A57B4D2A-0ADB-4DDE-B97F-1E0D0B4F0793}"/>
              </a:ext>
            </a:extLst>
          </p:cNvPr>
          <p:cNvSpPr/>
          <p:nvPr/>
        </p:nvSpPr>
        <p:spPr>
          <a:xfrm rot="13451450">
            <a:off x="4698250" y="4946681"/>
            <a:ext cx="1183638" cy="1008580"/>
          </a:xfrm>
          <a:custGeom>
            <a:avLst/>
            <a:gdLst>
              <a:gd name="connsiteX0" fmla="*/ 2111 w 1183638"/>
              <a:gd name="connsiteY0" fmla="*/ 623435 h 1008580"/>
              <a:gd name="connsiteX1" fmla="*/ 499261 w 1183638"/>
              <a:gd name="connsiteY1" fmla="*/ 1998 h 1008580"/>
              <a:gd name="connsiteX2" fmla="*/ 1182842 w 1183638"/>
              <a:gd name="connsiteY2" fmla="*/ 445881 h 1008580"/>
              <a:gd name="connsiteX3" fmla="*/ 357218 w 1183638"/>
              <a:gd name="connsiteY3" fmla="*/ 1005174 h 1008580"/>
              <a:gd name="connsiteX4" fmla="*/ 2111 w 1183638"/>
              <a:gd name="connsiteY4" fmla="*/ 623435 h 10085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3638" h="1008580">
                <a:moveTo>
                  <a:pt x="2111" y="623435"/>
                </a:moveTo>
                <a:cubicBezTo>
                  <a:pt x="25785" y="456239"/>
                  <a:pt x="302473" y="31590"/>
                  <a:pt x="499261" y="1998"/>
                </a:cubicBezTo>
                <a:cubicBezTo>
                  <a:pt x="696049" y="-27594"/>
                  <a:pt x="1206516" y="278685"/>
                  <a:pt x="1182842" y="445881"/>
                </a:cubicBezTo>
                <a:cubicBezTo>
                  <a:pt x="1159168" y="613077"/>
                  <a:pt x="556966" y="969663"/>
                  <a:pt x="357218" y="1005174"/>
                </a:cubicBezTo>
                <a:cubicBezTo>
                  <a:pt x="157470" y="1040685"/>
                  <a:pt x="-21563" y="790631"/>
                  <a:pt x="2111" y="623435"/>
                </a:cubicBezTo>
                <a:close/>
              </a:path>
            </a:pathLst>
          </a:custGeom>
          <a:solidFill>
            <a:srgbClr val="0429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26" name="TextBox 25">
            <a:extLst>
              <a:ext uri="{FF2B5EF4-FFF2-40B4-BE49-F238E27FC236}">
                <a16:creationId xmlns:a16="http://schemas.microsoft.com/office/drawing/2014/main" id="{076B5608-2996-4A89-8448-5CC34B613E4D}"/>
              </a:ext>
            </a:extLst>
          </p:cNvPr>
          <p:cNvSpPr txBox="1"/>
          <p:nvPr/>
        </p:nvSpPr>
        <p:spPr>
          <a:xfrm>
            <a:off x="2259561" y="5270590"/>
            <a:ext cx="751772" cy="461665"/>
          </a:xfrm>
          <a:prstGeom prst="rect">
            <a:avLst/>
          </a:prstGeom>
          <a:noFill/>
        </p:spPr>
        <p:txBody>
          <a:bodyPr wrap="square" rtlCol="0">
            <a:spAutoFit/>
          </a:bodyPr>
          <a:lstStyle/>
          <a:p>
            <a:pPr algn="r"/>
            <a:r>
              <a:rPr lang="en-US" sz="2400">
                <a:solidFill>
                  <a:schemeClr val="bg1"/>
                </a:solidFill>
                <a:latin typeface="Fredoka One" panose="02000000000000000000" pitchFamily="2" charset="0"/>
              </a:rPr>
              <a:t>03</a:t>
            </a:r>
            <a:endParaRPr lang="en-ID" sz="2400">
              <a:solidFill>
                <a:schemeClr val="bg1"/>
              </a:solidFill>
              <a:latin typeface="Fredoka One" panose="02000000000000000000" pitchFamily="2" charset="0"/>
            </a:endParaRPr>
          </a:p>
        </p:txBody>
      </p:sp>
      <p:sp>
        <p:nvSpPr>
          <p:cNvPr id="27" name="TextBox 26">
            <a:extLst>
              <a:ext uri="{FF2B5EF4-FFF2-40B4-BE49-F238E27FC236}">
                <a16:creationId xmlns:a16="http://schemas.microsoft.com/office/drawing/2014/main" id="{7F3F3932-2AE0-48DB-9557-BFD87107C341}"/>
              </a:ext>
            </a:extLst>
          </p:cNvPr>
          <p:cNvSpPr txBox="1"/>
          <p:nvPr/>
        </p:nvSpPr>
        <p:spPr>
          <a:xfrm>
            <a:off x="4961093" y="5270590"/>
            <a:ext cx="662390" cy="461665"/>
          </a:xfrm>
          <a:prstGeom prst="rect">
            <a:avLst/>
          </a:prstGeom>
          <a:noFill/>
        </p:spPr>
        <p:txBody>
          <a:bodyPr wrap="square" rtlCol="0">
            <a:spAutoFit/>
          </a:bodyPr>
          <a:lstStyle/>
          <a:p>
            <a:pPr algn="r"/>
            <a:r>
              <a:rPr lang="en-US" sz="2400">
                <a:solidFill>
                  <a:schemeClr val="bg1"/>
                </a:solidFill>
                <a:latin typeface="Fredoka One" panose="02000000000000000000" pitchFamily="2" charset="0"/>
              </a:rPr>
              <a:t>04</a:t>
            </a:r>
            <a:endParaRPr lang="en-ID" sz="2400">
              <a:solidFill>
                <a:schemeClr val="bg1"/>
              </a:solidFill>
              <a:latin typeface="Fredoka One" panose="02000000000000000000" pitchFamily="2" charset="0"/>
            </a:endParaRPr>
          </a:p>
        </p:txBody>
      </p:sp>
    </p:spTree>
    <p:extLst>
      <p:ext uri="{BB962C8B-B14F-4D97-AF65-F5344CB8AC3E}">
        <p14:creationId xmlns:p14="http://schemas.microsoft.com/office/powerpoint/2010/main" val="1287350270"/>
      </p:ext>
    </p:extLst>
  </p:cSld>
  <p:clrMapOvr>
    <a:masterClrMapping/>
  </p:clrMapOvr>
  <p:transition spd="slow">
    <p:cove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B814D2B-3BA2-4FC3-AA07-584CC2704E1A}"/>
              </a:ext>
            </a:extLst>
          </p:cNvPr>
          <p:cNvSpPr/>
          <p:nvPr/>
        </p:nvSpPr>
        <p:spPr>
          <a:xfrm>
            <a:off x="0" y="0"/>
            <a:ext cx="12192000" cy="6858000"/>
          </a:xfrm>
          <a:prstGeom prst="rect">
            <a:avLst/>
          </a:prstGeom>
          <a:solidFill>
            <a:srgbClr val="F04E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53" name="Circle: Hollow 52">
            <a:extLst>
              <a:ext uri="{FF2B5EF4-FFF2-40B4-BE49-F238E27FC236}">
                <a16:creationId xmlns:a16="http://schemas.microsoft.com/office/drawing/2014/main" id="{966D8F42-DF04-40AC-9C1F-361D44A104D9}"/>
              </a:ext>
            </a:extLst>
          </p:cNvPr>
          <p:cNvSpPr/>
          <p:nvPr/>
        </p:nvSpPr>
        <p:spPr>
          <a:xfrm>
            <a:off x="9229825" y="-861567"/>
            <a:ext cx="4026393" cy="4026393"/>
          </a:xfrm>
          <a:prstGeom prst="donut">
            <a:avLst>
              <a:gd name="adj" fmla="val 31044"/>
            </a:avLst>
          </a:prstGeom>
          <a:solidFill>
            <a:srgbClr val="0429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6" name="TextBox 5">
            <a:extLst>
              <a:ext uri="{FF2B5EF4-FFF2-40B4-BE49-F238E27FC236}">
                <a16:creationId xmlns:a16="http://schemas.microsoft.com/office/drawing/2014/main" id="{1C349EF3-DF7D-4921-9D36-D7141487460F}"/>
              </a:ext>
            </a:extLst>
          </p:cNvPr>
          <p:cNvSpPr txBox="1"/>
          <p:nvPr/>
        </p:nvSpPr>
        <p:spPr>
          <a:xfrm>
            <a:off x="1138243" y="800263"/>
            <a:ext cx="3851008" cy="1569660"/>
          </a:xfrm>
          <a:prstGeom prst="rect">
            <a:avLst/>
          </a:prstGeom>
          <a:noFill/>
        </p:spPr>
        <p:txBody>
          <a:bodyPr wrap="square" rtlCol="0">
            <a:spAutoFit/>
          </a:bodyPr>
          <a:lstStyle/>
          <a:p>
            <a:r>
              <a:rPr lang="en-US" sz="4800">
                <a:solidFill>
                  <a:schemeClr val="bg1"/>
                </a:solidFill>
                <a:latin typeface="Fredoka One" panose="02000000000000000000" pitchFamily="2" charset="0"/>
              </a:rPr>
              <a:t>The Future Begins Here!</a:t>
            </a:r>
            <a:endParaRPr lang="en-ID" sz="4800">
              <a:solidFill>
                <a:schemeClr val="bg1"/>
              </a:solidFill>
              <a:latin typeface="Fredoka One" panose="02000000000000000000" pitchFamily="2" charset="0"/>
            </a:endParaRPr>
          </a:p>
        </p:txBody>
      </p:sp>
      <p:sp>
        <p:nvSpPr>
          <p:cNvPr id="8" name="Rectangle: Rounded Corners 7">
            <a:extLst>
              <a:ext uri="{FF2B5EF4-FFF2-40B4-BE49-F238E27FC236}">
                <a16:creationId xmlns:a16="http://schemas.microsoft.com/office/drawing/2014/main" id="{019F3288-8E22-42AB-BD67-94FCC10709A0}"/>
              </a:ext>
            </a:extLst>
          </p:cNvPr>
          <p:cNvSpPr/>
          <p:nvPr/>
        </p:nvSpPr>
        <p:spPr>
          <a:xfrm>
            <a:off x="1202438" y="3217384"/>
            <a:ext cx="608608" cy="488179"/>
          </a:xfrm>
          <a:prstGeom prst="roundRect">
            <a:avLst>
              <a:gd name="adj" fmla="val 50000"/>
            </a:avLst>
          </a:prstGeom>
          <a:solidFill>
            <a:schemeClr val="bg1"/>
          </a:solidFill>
          <a:ln>
            <a:noFill/>
          </a:ln>
          <a:effectLst>
            <a:outerShdw blurRad="571500" dist="279400" dir="1500000" sx="98000" sy="98000" algn="ctr" rotWithShape="0">
              <a:schemeClr val="tx1">
                <a:lumMod val="85000"/>
                <a:lumOff val="15000"/>
                <a:alpha val="17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D"/>
              <a:t>v</a:t>
            </a:r>
          </a:p>
        </p:txBody>
      </p:sp>
      <p:sp>
        <p:nvSpPr>
          <p:cNvPr id="9" name="TextBox 8">
            <a:extLst>
              <a:ext uri="{FF2B5EF4-FFF2-40B4-BE49-F238E27FC236}">
                <a16:creationId xmlns:a16="http://schemas.microsoft.com/office/drawing/2014/main" id="{E986668C-63E3-4DDB-BF2E-8DBECB70BC02}"/>
              </a:ext>
            </a:extLst>
          </p:cNvPr>
          <p:cNvSpPr txBox="1"/>
          <p:nvPr/>
        </p:nvSpPr>
        <p:spPr>
          <a:xfrm>
            <a:off x="1317551" y="3261418"/>
            <a:ext cx="378382" cy="400110"/>
          </a:xfrm>
          <a:prstGeom prst="rect">
            <a:avLst/>
          </a:prstGeom>
          <a:noFill/>
        </p:spPr>
        <p:txBody>
          <a:bodyPr wrap="square" rtlCol="0">
            <a:spAutoFit/>
          </a:bodyPr>
          <a:lstStyle/>
          <a:p>
            <a:r>
              <a:rPr lang="en-US" sz="2000">
                <a:solidFill>
                  <a:srgbClr val="04294F"/>
                </a:solidFill>
                <a:latin typeface="Fredoka One" panose="02000000000000000000" pitchFamily="2" charset="0"/>
              </a:rPr>
              <a:t>A</a:t>
            </a:r>
            <a:endParaRPr lang="en-ID" sz="2000">
              <a:solidFill>
                <a:srgbClr val="04294F"/>
              </a:solidFill>
              <a:latin typeface="Fredoka One" panose="02000000000000000000" pitchFamily="2" charset="0"/>
            </a:endParaRPr>
          </a:p>
        </p:txBody>
      </p:sp>
      <p:sp>
        <p:nvSpPr>
          <p:cNvPr id="11" name="TextBox 10">
            <a:extLst>
              <a:ext uri="{FF2B5EF4-FFF2-40B4-BE49-F238E27FC236}">
                <a16:creationId xmlns:a16="http://schemas.microsoft.com/office/drawing/2014/main" id="{8F2B6877-E463-430F-B64A-3432645D5BBD}"/>
              </a:ext>
            </a:extLst>
          </p:cNvPr>
          <p:cNvSpPr txBox="1"/>
          <p:nvPr/>
        </p:nvSpPr>
        <p:spPr>
          <a:xfrm>
            <a:off x="1138243" y="3846041"/>
            <a:ext cx="2625890" cy="606833"/>
          </a:xfrm>
          <a:prstGeom prst="rect">
            <a:avLst/>
          </a:prstGeom>
          <a:noFill/>
        </p:spPr>
        <p:txBody>
          <a:bodyPr wrap="square" rtlCol="0">
            <a:spAutoFit/>
          </a:bodyPr>
          <a:lstStyle/>
          <a:p>
            <a:pPr>
              <a:lnSpc>
                <a:spcPct val="200000"/>
              </a:lnSpc>
            </a:pPr>
            <a:r>
              <a:rPr lang="en-US" sz="900">
                <a:solidFill>
                  <a:schemeClr val="bg1"/>
                </a:solidFill>
                <a:latin typeface="Open Sans" panose="020B0606030504020204" pitchFamily="34" charset="0"/>
                <a:ea typeface="Open Sans" panose="020B0606030504020204" pitchFamily="34" charset="0"/>
                <a:cs typeface="Open Sans" panose="020B0606030504020204" pitchFamily="34" charset="0"/>
              </a:rPr>
              <a:t>Lorem ipsum dolor sit amet, conseur adipiscing Lorem ipsum dolor sit amet, </a:t>
            </a:r>
            <a:endParaRPr lang="en-ID" sz="9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4" name="TextBox 13">
            <a:extLst>
              <a:ext uri="{FF2B5EF4-FFF2-40B4-BE49-F238E27FC236}">
                <a16:creationId xmlns:a16="http://schemas.microsoft.com/office/drawing/2014/main" id="{115671D1-E0E0-4B77-BC46-F5BBD1692E7C}"/>
              </a:ext>
            </a:extLst>
          </p:cNvPr>
          <p:cNvSpPr txBox="1"/>
          <p:nvPr/>
        </p:nvSpPr>
        <p:spPr>
          <a:xfrm>
            <a:off x="1138243" y="5538768"/>
            <a:ext cx="2625890" cy="606833"/>
          </a:xfrm>
          <a:prstGeom prst="rect">
            <a:avLst/>
          </a:prstGeom>
          <a:noFill/>
        </p:spPr>
        <p:txBody>
          <a:bodyPr wrap="square" rtlCol="0">
            <a:spAutoFit/>
          </a:bodyPr>
          <a:lstStyle/>
          <a:p>
            <a:pPr>
              <a:lnSpc>
                <a:spcPct val="200000"/>
              </a:lnSpc>
            </a:pPr>
            <a:r>
              <a:rPr lang="en-US" sz="900">
                <a:solidFill>
                  <a:schemeClr val="bg1"/>
                </a:solidFill>
                <a:latin typeface="Open Sans" panose="020B0606030504020204" pitchFamily="34" charset="0"/>
                <a:ea typeface="Open Sans" panose="020B0606030504020204" pitchFamily="34" charset="0"/>
                <a:cs typeface="Open Sans" panose="020B0606030504020204" pitchFamily="34" charset="0"/>
              </a:rPr>
              <a:t>Lorem ipsum dolor sit amet, conseur adipiscing Lorem ipsum dolor sit amet, </a:t>
            </a:r>
            <a:endParaRPr lang="en-ID" sz="9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5" name="Rectangle: Rounded Corners 14">
            <a:extLst>
              <a:ext uri="{FF2B5EF4-FFF2-40B4-BE49-F238E27FC236}">
                <a16:creationId xmlns:a16="http://schemas.microsoft.com/office/drawing/2014/main" id="{9E034EDC-253D-4817-A5BB-8C339733E8CB}"/>
              </a:ext>
            </a:extLst>
          </p:cNvPr>
          <p:cNvSpPr/>
          <p:nvPr/>
        </p:nvSpPr>
        <p:spPr>
          <a:xfrm>
            <a:off x="1173635" y="4916848"/>
            <a:ext cx="608608" cy="488179"/>
          </a:xfrm>
          <a:prstGeom prst="roundRect">
            <a:avLst>
              <a:gd name="adj" fmla="val 50000"/>
            </a:avLst>
          </a:prstGeom>
          <a:solidFill>
            <a:schemeClr val="bg1"/>
          </a:solidFill>
          <a:ln>
            <a:noFill/>
          </a:ln>
          <a:effectLst>
            <a:outerShdw blurRad="571500" dist="279400" dir="1500000" sx="98000" sy="98000" algn="ctr" rotWithShape="0">
              <a:schemeClr val="tx1">
                <a:lumMod val="85000"/>
                <a:lumOff val="15000"/>
                <a:alpha val="17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D"/>
              <a:t>v</a:t>
            </a:r>
          </a:p>
        </p:txBody>
      </p:sp>
      <p:sp>
        <p:nvSpPr>
          <p:cNvPr id="16" name="TextBox 15">
            <a:extLst>
              <a:ext uri="{FF2B5EF4-FFF2-40B4-BE49-F238E27FC236}">
                <a16:creationId xmlns:a16="http://schemas.microsoft.com/office/drawing/2014/main" id="{36A2271B-5333-494E-88BB-B210037C904F}"/>
              </a:ext>
            </a:extLst>
          </p:cNvPr>
          <p:cNvSpPr txBox="1"/>
          <p:nvPr/>
        </p:nvSpPr>
        <p:spPr>
          <a:xfrm>
            <a:off x="1288748" y="4960882"/>
            <a:ext cx="378382" cy="400110"/>
          </a:xfrm>
          <a:prstGeom prst="rect">
            <a:avLst/>
          </a:prstGeom>
          <a:noFill/>
        </p:spPr>
        <p:txBody>
          <a:bodyPr wrap="square" rtlCol="0">
            <a:spAutoFit/>
          </a:bodyPr>
          <a:lstStyle/>
          <a:p>
            <a:r>
              <a:rPr lang="en-US" sz="2000">
                <a:solidFill>
                  <a:srgbClr val="04294F"/>
                </a:solidFill>
                <a:latin typeface="Fredoka One" panose="02000000000000000000" pitchFamily="2" charset="0"/>
              </a:rPr>
              <a:t>C</a:t>
            </a:r>
            <a:endParaRPr lang="en-ID" sz="2000">
              <a:solidFill>
                <a:srgbClr val="04294F"/>
              </a:solidFill>
              <a:latin typeface="Fredoka One" panose="02000000000000000000" pitchFamily="2" charset="0"/>
            </a:endParaRPr>
          </a:p>
        </p:txBody>
      </p:sp>
      <p:sp>
        <p:nvSpPr>
          <p:cNvPr id="34" name="Rectangle: Rounded Corners 33">
            <a:extLst>
              <a:ext uri="{FF2B5EF4-FFF2-40B4-BE49-F238E27FC236}">
                <a16:creationId xmlns:a16="http://schemas.microsoft.com/office/drawing/2014/main" id="{C428CDB8-CFF7-4622-8C54-408CB7B55276}"/>
              </a:ext>
            </a:extLst>
          </p:cNvPr>
          <p:cNvSpPr/>
          <p:nvPr/>
        </p:nvSpPr>
        <p:spPr>
          <a:xfrm>
            <a:off x="3828328" y="3218888"/>
            <a:ext cx="608608" cy="488179"/>
          </a:xfrm>
          <a:prstGeom prst="roundRect">
            <a:avLst>
              <a:gd name="adj" fmla="val 50000"/>
            </a:avLst>
          </a:prstGeom>
          <a:solidFill>
            <a:schemeClr val="bg1"/>
          </a:solidFill>
          <a:ln>
            <a:noFill/>
          </a:ln>
          <a:effectLst>
            <a:outerShdw blurRad="571500" dist="279400" dir="1500000" sx="98000" sy="98000" algn="ctr" rotWithShape="0">
              <a:schemeClr val="tx1">
                <a:lumMod val="85000"/>
                <a:lumOff val="15000"/>
                <a:alpha val="17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D"/>
              <a:t>v</a:t>
            </a:r>
          </a:p>
        </p:txBody>
      </p:sp>
      <p:sp>
        <p:nvSpPr>
          <p:cNvPr id="35" name="TextBox 34">
            <a:extLst>
              <a:ext uri="{FF2B5EF4-FFF2-40B4-BE49-F238E27FC236}">
                <a16:creationId xmlns:a16="http://schemas.microsoft.com/office/drawing/2014/main" id="{B07D168B-E01F-4CC0-AD4E-9C48F70BCC10}"/>
              </a:ext>
            </a:extLst>
          </p:cNvPr>
          <p:cNvSpPr txBox="1"/>
          <p:nvPr/>
        </p:nvSpPr>
        <p:spPr>
          <a:xfrm>
            <a:off x="3943441" y="3262922"/>
            <a:ext cx="378382" cy="400110"/>
          </a:xfrm>
          <a:prstGeom prst="rect">
            <a:avLst/>
          </a:prstGeom>
          <a:noFill/>
        </p:spPr>
        <p:txBody>
          <a:bodyPr wrap="square" rtlCol="0">
            <a:spAutoFit/>
          </a:bodyPr>
          <a:lstStyle/>
          <a:p>
            <a:r>
              <a:rPr lang="en-US" sz="2000">
                <a:solidFill>
                  <a:srgbClr val="04294F"/>
                </a:solidFill>
                <a:latin typeface="Fredoka One" panose="02000000000000000000" pitchFamily="2" charset="0"/>
              </a:rPr>
              <a:t>B</a:t>
            </a:r>
            <a:endParaRPr lang="en-ID" sz="2000">
              <a:solidFill>
                <a:srgbClr val="04294F"/>
              </a:solidFill>
              <a:latin typeface="Fredoka One" panose="02000000000000000000" pitchFamily="2" charset="0"/>
            </a:endParaRPr>
          </a:p>
        </p:txBody>
      </p:sp>
      <p:sp>
        <p:nvSpPr>
          <p:cNvPr id="36" name="TextBox 35">
            <a:extLst>
              <a:ext uri="{FF2B5EF4-FFF2-40B4-BE49-F238E27FC236}">
                <a16:creationId xmlns:a16="http://schemas.microsoft.com/office/drawing/2014/main" id="{8E14D3F3-A03F-4B30-9419-A7708B77A03E}"/>
              </a:ext>
            </a:extLst>
          </p:cNvPr>
          <p:cNvSpPr txBox="1"/>
          <p:nvPr/>
        </p:nvSpPr>
        <p:spPr>
          <a:xfrm>
            <a:off x="3764133" y="3847545"/>
            <a:ext cx="2625890" cy="606833"/>
          </a:xfrm>
          <a:prstGeom prst="rect">
            <a:avLst/>
          </a:prstGeom>
          <a:noFill/>
        </p:spPr>
        <p:txBody>
          <a:bodyPr wrap="square" rtlCol="0">
            <a:spAutoFit/>
          </a:bodyPr>
          <a:lstStyle/>
          <a:p>
            <a:pPr>
              <a:lnSpc>
                <a:spcPct val="200000"/>
              </a:lnSpc>
            </a:pPr>
            <a:r>
              <a:rPr lang="en-US" sz="900">
                <a:solidFill>
                  <a:schemeClr val="bg1"/>
                </a:solidFill>
                <a:latin typeface="Open Sans" panose="020B0606030504020204" pitchFamily="34" charset="0"/>
                <a:ea typeface="Open Sans" panose="020B0606030504020204" pitchFamily="34" charset="0"/>
                <a:cs typeface="Open Sans" panose="020B0606030504020204" pitchFamily="34" charset="0"/>
              </a:rPr>
              <a:t>Lorem ipsum dolor sit amet, conseur adipiscing Lorem ipsum dolor sit amet, </a:t>
            </a:r>
            <a:endParaRPr lang="en-ID" sz="9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7" name="TextBox 36">
            <a:extLst>
              <a:ext uri="{FF2B5EF4-FFF2-40B4-BE49-F238E27FC236}">
                <a16:creationId xmlns:a16="http://schemas.microsoft.com/office/drawing/2014/main" id="{F50B8CC4-5FBC-41BD-BED3-AC49CBDF8B01}"/>
              </a:ext>
            </a:extLst>
          </p:cNvPr>
          <p:cNvSpPr txBox="1"/>
          <p:nvPr/>
        </p:nvSpPr>
        <p:spPr>
          <a:xfrm>
            <a:off x="3764133" y="5540272"/>
            <a:ext cx="2625890" cy="606833"/>
          </a:xfrm>
          <a:prstGeom prst="rect">
            <a:avLst/>
          </a:prstGeom>
          <a:noFill/>
        </p:spPr>
        <p:txBody>
          <a:bodyPr wrap="square" rtlCol="0">
            <a:spAutoFit/>
          </a:bodyPr>
          <a:lstStyle/>
          <a:p>
            <a:pPr>
              <a:lnSpc>
                <a:spcPct val="200000"/>
              </a:lnSpc>
            </a:pPr>
            <a:r>
              <a:rPr lang="en-US" sz="900">
                <a:solidFill>
                  <a:schemeClr val="bg1"/>
                </a:solidFill>
                <a:latin typeface="Open Sans" panose="020B0606030504020204" pitchFamily="34" charset="0"/>
                <a:ea typeface="Open Sans" panose="020B0606030504020204" pitchFamily="34" charset="0"/>
                <a:cs typeface="Open Sans" panose="020B0606030504020204" pitchFamily="34" charset="0"/>
              </a:rPr>
              <a:t>Lorem ipsum dolor sit amet, conseur adipiscing Lorem ipsum dolor sit amet, </a:t>
            </a:r>
            <a:endParaRPr lang="en-ID" sz="9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8" name="Rectangle: Rounded Corners 37">
            <a:extLst>
              <a:ext uri="{FF2B5EF4-FFF2-40B4-BE49-F238E27FC236}">
                <a16:creationId xmlns:a16="http://schemas.microsoft.com/office/drawing/2014/main" id="{B3E0B63E-E453-420D-AB62-BB547D91A35F}"/>
              </a:ext>
            </a:extLst>
          </p:cNvPr>
          <p:cNvSpPr/>
          <p:nvPr/>
        </p:nvSpPr>
        <p:spPr>
          <a:xfrm>
            <a:off x="3799525" y="4918352"/>
            <a:ext cx="608608" cy="488179"/>
          </a:xfrm>
          <a:prstGeom prst="roundRect">
            <a:avLst>
              <a:gd name="adj" fmla="val 50000"/>
            </a:avLst>
          </a:prstGeom>
          <a:solidFill>
            <a:schemeClr val="bg1"/>
          </a:solidFill>
          <a:ln>
            <a:noFill/>
          </a:ln>
          <a:effectLst>
            <a:outerShdw blurRad="571500" dist="279400" dir="1500000" sx="98000" sy="98000" algn="ctr" rotWithShape="0">
              <a:schemeClr val="tx1">
                <a:lumMod val="85000"/>
                <a:lumOff val="15000"/>
                <a:alpha val="17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D"/>
              <a:t>v</a:t>
            </a:r>
          </a:p>
        </p:txBody>
      </p:sp>
      <p:sp>
        <p:nvSpPr>
          <p:cNvPr id="39" name="TextBox 38">
            <a:extLst>
              <a:ext uri="{FF2B5EF4-FFF2-40B4-BE49-F238E27FC236}">
                <a16:creationId xmlns:a16="http://schemas.microsoft.com/office/drawing/2014/main" id="{C1604BA9-1D88-4A75-94F6-1197C4D56027}"/>
              </a:ext>
            </a:extLst>
          </p:cNvPr>
          <p:cNvSpPr txBox="1"/>
          <p:nvPr/>
        </p:nvSpPr>
        <p:spPr>
          <a:xfrm>
            <a:off x="3914638" y="4962386"/>
            <a:ext cx="378382" cy="400110"/>
          </a:xfrm>
          <a:prstGeom prst="rect">
            <a:avLst/>
          </a:prstGeom>
          <a:noFill/>
        </p:spPr>
        <p:txBody>
          <a:bodyPr wrap="square" rtlCol="0">
            <a:spAutoFit/>
          </a:bodyPr>
          <a:lstStyle/>
          <a:p>
            <a:r>
              <a:rPr lang="en-US" sz="2000">
                <a:solidFill>
                  <a:srgbClr val="04294F"/>
                </a:solidFill>
                <a:latin typeface="Fredoka One" panose="02000000000000000000" pitchFamily="2" charset="0"/>
              </a:rPr>
              <a:t>D</a:t>
            </a:r>
            <a:endParaRPr lang="en-ID" sz="2000">
              <a:solidFill>
                <a:srgbClr val="04294F"/>
              </a:solidFill>
              <a:latin typeface="Fredoka One" panose="02000000000000000000" pitchFamily="2" charset="0"/>
            </a:endParaRPr>
          </a:p>
        </p:txBody>
      </p:sp>
      <p:sp>
        <p:nvSpPr>
          <p:cNvPr id="40" name="TextBox 39">
            <a:extLst>
              <a:ext uri="{FF2B5EF4-FFF2-40B4-BE49-F238E27FC236}">
                <a16:creationId xmlns:a16="http://schemas.microsoft.com/office/drawing/2014/main" id="{F1205C43-CA16-4102-A7F6-9BCF1199311E}"/>
              </a:ext>
            </a:extLst>
          </p:cNvPr>
          <p:cNvSpPr txBox="1"/>
          <p:nvPr/>
        </p:nvSpPr>
        <p:spPr>
          <a:xfrm>
            <a:off x="1997181" y="3322974"/>
            <a:ext cx="1385212" cy="338554"/>
          </a:xfrm>
          <a:prstGeom prst="rect">
            <a:avLst/>
          </a:prstGeom>
          <a:noFill/>
        </p:spPr>
        <p:txBody>
          <a:bodyPr wrap="square" rtlCol="0">
            <a:spAutoFit/>
          </a:bodyPr>
          <a:lstStyle/>
          <a:p>
            <a:r>
              <a:rPr lang="en-US" sz="1600">
                <a:solidFill>
                  <a:schemeClr val="bg1"/>
                </a:solidFill>
                <a:latin typeface="Fredoka One" panose="02000000000000000000" pitchFamily="2" charset="0"/>
              </a:rPr>
              <a:t>Fun Game</a:t>
            </a:r>
            <a:endParaRPr lang="en-ID" sz="1600">
              <a:solidFill>
                <a:schemeClr val="bg1"/>
              </a:solidFill>
              <a:latin typeface="Fredoka One" panose="02000000000000000000" pitchFamily="2" charset="0"/>
            </a:endParaRPr>
          </a:p>
        </p:txBody>
      </p:sp>
      <p:sp>
        <p:nvSpPr>
          <p:cNvPr id="41" name="TextBox 40">
            <a:extLst>
              <a:ext uri="{FF2B5EF4-FFF2-40B4-BE49-F238E27FC236}">
                <a16:creationId xmlns:a16="http://schemas.microsoft.com/office/drawing/2014/main" id="{B5DB3F77-B5F1-4FD7-A021-5E95BECA2A25}"/>
              </a:ext>
            </a:extLst>
          </p:cNvPr>
          <p:cNvSpPr txBox="1"/>
          <p:nvPr/>
        </p:nvSpPr>
        <p:spPr>
          <a:xfrm>
            <a:off x="4690350" y="3322974"/>
            <a:ext cx="1385212" cy="338554"/>
          </a:xfrm>
          <a:prstGeom prst="rect">
            <a:avLst/>
          </a:prstGeom>
          <a:noFill/>
        </p:spPr>
        <p:txBody>
          <a:bodyPr wrap="square" rtlCol="0">
            <a:spAutoFit/>
          </a:bodyPr>
          <a:lstStyle/>
          <a:p>
            <a:r>
              <a:rPr lang="en-US" sz="1600">
                <a:solidFill>
                  <a:schemeClr val="bg1"/>
                </a:solidFill>
                <a:latin typeface="Fredoka One" panose="02000000000000000000" pitchFamily="2" charset="0"/>
              </a:rPr>
              <a:t>Education</a:t>
            </a:r>
            <a:endParaRPr lang="en-ID" sz="1600">
              <a:solidFill>
                <a:schemeClr val="bg1"/>
              </a:solidFill>
              <a:latin typeface="Fredoka One" panose="02000000000000000000" pitchFamily="2" charset="0"/>
            </a:endParaRPr>
          </a:p>
        </p:txBody>
      </p:sp>
      <p:sp>
        <p:nvSpPr>
          <p:cNvPr id="42" name="TextBox 41">
            <a:extLst>
              <a:ext uri="{FF2B5EF4-FFF2-40B4-BE49-F238E27FC236}">
                <a16:creationId xmlns:a16="http://schemas.microsoft.com/office/drawing/2014/main" id="{6117F9C5-208A-40CF-AD17-6E1E8A0F8668}"/>
              </a:ext>
            </a:extLst>
          </p:cNvPr>
          <p:cNvSpPr txBox="1"/>
          <p:nvPr/>
        </p:nvSpPr>
        <p:spPr>
          <a:xfrm>
            <a:off x="1997181" y="4976271"/>
            <a:ext cx="1385212" cy="338554"/>
          </a:xfrm>
          <a:prstGeom prst="rect">
            <a:avLst/>
          </a:prstGeom>
          <a:noFill/>
        </p:spPr>
        <p:txBody>
          <a:bodyPr wrap="square" rtlCol="0">
            <a:spAutoFit/>
          </a:bodyPr>
          <a:lstStyle/>
          <a:p>
            <a:r>
              <a:rPr lang="en-US" sz="1600">
                <a:solidFill>
                  <a:schemeClr val="bg1"/>
                </a:solidFill>
                <a:latin typeface="Fredoka One" panose="02000000000000000000" pitchFamily="2" charset="0"/>
              </a:rPr>
              <a:t>Outbond</a:t>
            </a:r>
            <a:endParaRPr lang="en-ID" sz="1600">
              <a:solidFill>
                <a:schemeClr val="bg1"/>
              </a:solidFill>
              <a:latin typeface="Fredoka One" panose="02000000000000000000" pitchFamily="2" charset="0"/>
            </a:endParaRPr>
          </a:p>
        </p:txBody>
      </p:sp>
      <p:sp>
        <p:nvSpPr>
          <p:cNvPr id="43" name="TextBox 42">
            <a:extLst>
              <a:ext uri="{FF2B5EF4-FFF2-40B4-BE49-F238E27FC236}">
                <a16:creationId xmlns:a16="http://schemas.microsoft.com/office/drawing/2014/main" id="{21C523AC-6832-4C79-8F1F-44F8555F0F84}"/>
              </a:ext>
            </a:extLst>
          </p:cNvPr>
          <p:cNvSpPr txBox="1"/>
          <p:nvPr/>
        </p:nvSpPr>
        <p:spPr>
          <a:xfrm>
            <a:off x="4690350" y="4976271"/>
            <a:ext cx="1385212" cy="338554"/>
          </a:xfrm>
          <a:prstGeom prst="rect">
            <a:avLst/>
          </a:prstGeom>
          <a:noFill/>
        </p:spPr>
        <p:txBody>
          <a:bodyPr wrap="square" rtlCol="0">
            <a:spAutoFit/>
          </a:bodyPr>
          <a:lstStyle/>
          <a:p>
            <a:r>
              <a:rPr lang="en-US" sz="1600">
                <a:solidFill>
                  <a:schemeClr val="bg1"/>
                </a:solidFill>
                <a:latin typeface="Fredoka One" panose="02000000000000000000" pitchFamily="2" charset="0"/>
              </a:rPr>
              <a:t>Little mix</a:t>
            </a:r>
            <a:endParaRPr lang="en-ID" sz="1600">
              <a:solidFill>
                <a:schemeClr val="bg1"/>
              </a:solidFill>
              <a:latin typeface="Fredoka One" panose="02000000000000000000" pitchFamily="2" charset="0"/>
            </a:endParaRPr>
          </a:p>
        </p:txBody>
      </p:sp>
      <p:sp>
        <p:nvSpPr>
          <p:cNvPr id="48" name="Circle: Hollow 47">
            <a:extLst>
              <a:ext uri="{FF2B5EF4-FFF2-40B4-BE49-F238E27FC236}">
                <a16:creationId xmlns:a16="http://schemas.microsoft.com/office/drawing/2014/main" id="{1CCB8626-1DCA-4008-92BD-30B80E12268A}"/>
              </a:ext>
            </a:extLst>
          </p:cNvPr>
          <p:cNvSpPr/>
          <p:nvPr/>
        </p:nvSpPr>
        <p:spPr>
          <a:xfrm>
            <a:off x="7248932" y="542803"/>
            <a:ext cx="1116055" cy="1116055"/>
          </a:xfrm>
          <a:prstGeom prst="donut">
            <a:avLst>
              <a:gd name="adj" fmla="val 28260"/>
            </a:avLst>
          </a:prstGeom>
          <a:solidFill>
            <a:srgbClr val="FFB4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54" name="Circle: Hollow 53">
            <a:extLst>
              <a:ext uri="{FF2B5EF4-FFF2-40B4-BE49-F238E27FC236}">
                <a16:creationId xmlns:a16="http://schemas.microsoft.com/office/drawing/2014/main" id="{7EE2C280-FA1D-458B-ABFA-BE5AEA4AE686}"/>
              </a:ext>
            </a:extLst>
          </p:cNvPr>
          <p:cNvSpPr/>
          <p:nvPr/>
        </p:nvSpPr>
        <p:spPr>
          <a:xfrm>
            <a:off x="7117688" y="1855284"/>
            <a:ext cx="346377" cy="346377"/>
          </a:xfrm>
          <a:prstGeom prst="donut">
            <a:avLst>
              <a:gd name="adj" fmla="val 42259"/>
            </a:avLst>
          </a:prstGeom>
          <a:solidFill>
            <a:srgbClr val="0429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3" name="Picture Placeholder 2">
            <a:extLst>
              <a:ext uri="{FF2B5EF4-FFF2-40B4-BE49-F238E27FC236}">
                <a16:creationId xmlns:a16="http://schemas.microsoft.com/office/drawing/2014/main" id="{73F3828B-D5D7-4151-B5C2-49E32B319693}"/>
              </a:ext>
            </a:extLst>
          </p:cNvPr>
          <p:cNvSpPr>
            <a:spLocks noGrp="1"/>
          </p:cNvSpPr>
          <p:nvPr>
            <p:ph type="pic" sz="quarter" idx="11"/>
          </p:nvPr>
        </p:nvSpPr>
        <p:spPr/>
      </p:sp>
      <p:grpSp>
        <p:nvGrpSpPr>
          <p:cNvPr id="30" name="Group 29">
            <a:extLst>
              <a:ext uri="{FF2B5EF4-FFF2-40B4-BE49-F238E27FC236}">
                <a16:creationId xmlns:a16="http://schemas.microsoft.com/office/drawing/2014/main" id="{EF265024-637A-4672-8C6F-5A40984CFA66}"/>
              </a:ext>
            </a:extLst>
          </p:cNvPr>
          <p:cNvGrpSpPr/>
          <p:nvPr/>
        </p:nvGrpSpPr>
        <p:grpSpPr>
          <a:xfrm>
            <a:off x="10524115" y="5550393"/>
            <a:ext cx="865432" cy="413551"/>
            <a:chOff x="10633052" y="952592"/>
            <a:chExt cx="865432" cy="413551"/>
          </a:xfrm>
        </p:grpSpPr>
        <p:sp>
          <p:nvSpPr>
            <p:cNvPr id="31" name="Rectangle: Rounded Corners 30">
              <a:extLst>
                <a:ext uri="{FF2B5EF4-FFF2-40B4-BE49-F238E27FC236}">
                  <a16:creationId xmlns:a16="http://schemas.microsoft.com/office/drawing/2014/main" id="{B2EF247F-0379-4412-A301-AA55D89FA58F}"/>
                </a:ext>
              </a:extLst>
            </p:cNvPr>
            <p:cNvSpPr/>
            <p:nvPr/>
          </p:nvSpPr>
          <p:spPr>
            <a:xfrm rot="1800000">
              <a:off x="10633052" y="984739"/>
              <a:ext cx="399543" cy="97469"/>
            </a:xfrm>
            <a:prstGeom prst="roundRect">
              <a:avLst>
                <a:gd name="adj" fmla="val 5000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32" name="Rectangle: Rounded Corners 31">
              <a:extLst>
                <a:ext uri="{FF2B5EF4-FFF2-40B4-BE49-F238E27FC236}">
                  <a16:creationId xmlns:a16="http://schemas.microsoft.com/office/drawing/2014/main" id="{BE0E90F9-96F8-4A2B-9489-7323602EC942}"/>
                </a:ext>
              </a:extLst>
            </p:cNvPr>
            <p:cNvSpPr/>
            <p:nvPr/>
          </p:nvSpPr>
          <p:spPr>
            <a:xfrm rot="1800000">
              <a:off x="11098941" y="1268674"/>
              <a:ext cx="399543" cy="97469"/>
            </a:xfrm>
            <a:prstGeom prst="roundRect">
              <a:avLst>
                <a:gd name="adj" fmla="val 5000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33" name="Rectangle: Rounded Corners 32">
              <a:extLst>
                <a:ext uri="{FF2B5EF4-FFF2-40B4-BE49-F238E27FC236}">
                  <a16:creationId xmlns:a16="http://schemas.microsoft.com/office/drawing/2014/main" id="{FCA8217E-93A9-4C18-8240-F4B6E0A9021F}"/>
                </a:ext>
              </a:extLst>
            </p:cNvPr>
            <p:cNvSpPr/>
            <p:nvPr/>
          </p:nvSpPr>
          <p:spPr>
            <a:xfrm rot="1800000">
              <a:off x="11027802" y="952592"/>
              <a:ext cx="399543" cy="97469"/>
            </a:xfrm>
            <a:prstGeom prst="roundRect">
              <a:avLst>
                <a:gd name="adj" fmla="val 5000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spTree>
    <p:extLst>
      <p:ext uri="{BB962C8B-B14F-4D97-AF65-F5344CB8AC3E}">
        <p14:creationId xmlns:p14="http://schemas.microsoft.com/office/powerpoint/2010/main" val="2308754527"/>
      </p:ext>
    </p:extLst>
  </p:cSld>
  <p:clrMapOvr>
    <a:masterClrMapping/>
  </p:clrMapOvr>
  <p:transition spd="slow">
    <p:cove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Box 22">
            <a:extLst>
              <a:ext uri="{FF2B5EF4-FFF2-40B4-BE49-F238E27FC236}">
                <a16:creationId xmlns:a16="http://schemas.microsoft.com/office/drawing/2014/main" id="{D656F22C-DDC9-4D58-94BA-D5E34ABA0F85}"/>
              </a:ext>
            </a:extLst>
          </p:cNvPr>
          <p:cNvSpPr txBox="1"/>
          <p:nvPr/>
        </p:nvSpPr>
        <p:spPr>
          <a:xfrm>
            <a:off x="2091431" y="1394245"/>
            <a:ext cx="8009137" cy="707886"/>
          </a:xfrm>
          <a:prstGeom prst="rect">
            <a:avLst/>
          </a:prstGeom>
          <a:noFill/>
        </p:spPr>
        <p:txBody>
          <a:bodyPr wrap="square" rtlCol="0">
            <a:spAutoFit/>
          </a:bodyPr>
          <a:lstStyle/>
          <a:p>
            <a:pPr algn="ctr"/>
            <a:r>
              <a:rPr lang="en-US" sz="4000">
                <a:solidFill>
                  <a:srgbClr val="04294F"/>
                </a:solidFill>
                <a:latin typeface="Fredoka One" panose="02000000000000000000" pitchFamily="2" charset="0"/>
              </a:rPr>
              <a:t>Every Child Yearns to Learn</a:t>
            </a:r>
            <a:endParaRPr lang="en-ID" sz="4000">
              <a:solidFill>
                <a:srgbClr val="F04E23"/>
              </a:solidFill>
              <a:latin typeface="Fredoka One" panose="02000000000000000000" pitchFamily="2" charset="0"/>
            </a:endParaRPr>
          </a:p>
        </p:txBody>
      </p:sp>
      <p:sp>
        <p:nvSpPr>
          <p:cNvPr id="24" name="Rectangle: Diagonal Corners Rounded 23">
            <a:extLst>
              <a:ext uri="{FF2B5EF4-FFF2-40B4-BE49-F238E27FC236}">
                <a16:creationId xmlns:a16="http://schemas.microsoft.com/office/drawing/2014/main" id="{08636F1E-0508-44FD-B681-68685F642166}"/>
              </a:ext>
            </a:extLst>
          </p:cNvPr>
          <p:cNvSpPr/>
          <p:nvPr/>
        </p:nvSpPr>
        <p:spPr>
          <a:xfrm>
            <a:off x="1052368" y="2974020"/>
            <a:ext cx="2896349" cy="2347692"/>
          </a:xfrm>
          <a:prstGeom prst="round2DiagRect">
            <a:avLst>
              <a:gd name="adj1" fmla="val 50000"/>
              <a:gd name="adj2" fmla="val 14219"/>
            </a:avLst>
          </a:prstGeom>
          <a:solidFill>
            <a:srgbClr val="00AC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25" name="Rectangle: Diagonal Corners Rounded 24">
            <a:extLst>
              <a:ext uri="{FF2B5EF4-FFF2-40B4-BE49-F238E27FC236}">
                <a16:creationId xmlns:a16="http://schemas.microsoft.com/office/drawing/2014/main" id="{AC285CF6-7794-48C2-9E9C-BB25DB94EA66}"/>
              </a:ext>
            </a:extLst>
          </p:cNvPr>
          <p:cNvSpPr/>
          <p:nvPr/>
        </p:nvSpPr>
        <p:spPr>
          <a:xfrm>
            <a:off x="8243282" y="2974020"/>
            <a:ext cx="2896349" cy="2347692"/>
          </a:xfrm>
          <a:prstGeom prst="round2DiagRect">
            <a:avLst>
              <a:gd name="adj1" fmla="val 50000"/>
              <a:gd name="adj2" fmla="val 14219"/>
            </a:avLst>
          </a:prstGeom>
          <a:solidFill>
            <a:srgbClr val="FFB4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26" name="Rectangle: Rounded Corners 25">
            <a:extLst>
              <a:ext uri="{FF2B5EF4-FFF2-40B4-BE49-F238E27FC236}">
                <a16:creationId xmlns:a16="http://schemas.microsoft.com/office/drawing/2014/main" id="{5BC51377-C946-4DF8-91B1-E28402F8F521}"/>
              </a:ext>
            </a:extLst>
          </p:cNvPr>
          <p:cNvSpPr/>
          <p:nvPr/>
        </p:nvSpPr>
        <p:spPr>
          <a:xfrm>
            <a:off x="5406868" y="587452"/>
            <a:ext cx="1378259" cy="500748"/>
          </a:xfrm>
          <a:prstGeom prst="roundRect">
            <a:avLst>
              <a:gd name="adj" fmla="val 40541"/>
            </a:avLst>
          </a:prstGeom>
          <a:solidFill>
            <a:schemeClr val="bg1"/>
          </a:solidFill>
          <a:ln>
            <a:noFill/>
          </a:ln>
          <a:effectLst>
            <a:outerShdw blurRad="571500" dist="279400" dir="1500000" sx="98000" sy="98000" algn="ctr" rotWithShape="0">
              <a:srgbClr val="F04E23">
                <a:alpha val="1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D"/>
              <a:t>v</a:t>
            </a:r>
          </a:p>
        </p:txBody>
      </p:sp>
      <p:sp>
        <p:nvSpPr>
          <p:cNvPr id="27" name="TextBox 26">
            <a:extLst>
              <a:ext uri="{FF2B5EF4-FFF2-40B4-BE49-F238E27FC236}">
                <a16:creationId xmlns:a16="http://schemas.microsoft.com/office/drawing/2014/main" id="{F28B24B3-FA6B-4E89-9589-89DFAC69844A}"/>
              </a:ext>
            </a:extLst>
          </p:cNvPr>
          <p:cNvSpPr txBox="1"/>
          <p:nvPr/>
        </p:nvSpPr>
        <p:spPr>
          <a:xfrm>
            <a:off x="5504660" y="674836"/>
            <a:ext cx="1182674" cy="307777"/>
          </a:xfrm>
          <a:prstGeom prst="rect">
            <a:avLst/>
          </a:prstGeom>
          <a:noFill/>
        </p:spPr>
        <p:txBody>
          <a:bodyPr wrap="square" rtlCol="0">
            <a:spAutoFit/>
          </a:bodyPr>
          <a:lstStyle/>
          <a:p>
            <a:pPr algn="ctr"/>
            <a:r>
              <a:rPr lang="en-ID" sz="1400">
                <a:solidFill>
                  <a:srgbClr val="F04E23"/>
                </a:solidFill>
                <a:latin typeface="Fredoka One" panose="02000000000000000000" pitchFamily="2" charset="0"/>
              </a:rPr>
              <a:t>Edukids .</a:t>
            </a:r>
          </a:p>
        </p:txBody>
      </p:sp>
      <p:sp>
        <p:nvSpPr>
          <p:cNvPr id="30" name="TextBox 29">
            <a:extLst>
              <a:ext uri="{FF2B5EF4-FFF2-40B4-BE49-F238E27FC236}">
                <a16:creationId xmlns:a16="http://schemas.microsoft.com/office/drawing/2014/main" id="{6D383AC5-B8F4-42C5-A6E5-41EF80C98AF2}"/>
              </a:ext>
            </a:extLst>
          </p:cNvPr>
          <p:cNvSpPr txBox="1"/>
          <p:nvPr/>
        </p:nvSpPr>
        <p:spPr>
          <a:xfrm>
            <a:off x="1052368" y="5586768"/>
            <a:ext cx="2896349" cy="606833"/>
          </a:xfrm>
          <a:prstGeom prst="rect">
            <a:avLst/>
          </a:prstGeom>
          <a:noFill/>
        </p:spPr>
        <p:txBody>
          <a:bodyPr wrap="square" rtlCol="0">
            <a:spAutoFit/>
          </a:bodyPr>
          <a:lstStyle/>
          <a:p>
            <a:pPr>
              <a:lnSpc>
                <a:spcPct val="200000"/>
              </a:lnSpc>
            </a:pPr>
            <a:r>
              <a:rPr lang="en-US" sz="900">
                <a:latin typeface="Open Sans" panose="020B0606030504020204" pitchFamily="34" charset="0"/>
                <a:ea typeface="Open Sans" panose="020B0606030504020204" pitchFamily="34" charset="0"/>
                <a:cs typeface="Open Sans" panose="020B0606030504020204" pitchFamily="34" charset="0"/>
              </a:rPr>
              <a:t>Lorem ipsum dolor sit amet, conseur adipiscing elit. Pellentesquefawe gea scelerisquelesuada</a:t>
            </a:r>
            <a:endParaRPr lang="en-ID" sz="900" dirty="0">
              <a:latin typeface="Open Sans" panose="020B0606030504020204" pitchFamily="34" charset="0"/>
              <a:ea typeface="Open Sans" panose="020B0606030504020204" pitchFamily="34" charset="0"/>
              <a:cs typeface="Open Sans" panose="020B0606030504020204" pitchFamily="34" charset="0"/>
            </a:endParaRPr>
          </a:p>
        </p:txBody>
      </p:sp>
      <p:sp>
        <p:nvSpPr>
          <p:cNvPr id="31" name="TextBox 30">
            <a:extLst>
              <a:ext uri="{FF2B5EF4-FFF2-40B4-BE49-F238E27FC236}">
                <a16:creationId xmlns:a16="http://schemas.microsoft.com/office/drawing/2014/main" id="{3C9FC870-EC3C-4598-B6DA-7BF148E5D5B3}"/>
              </a:ext>
            </a:extLst>
          </p:cNvPr>
          <p:cNvSpPr txBox="1"/>
          <p:nvPr/>
        </p:nvSpPr>
        <p:spPr>
          <a:xfrm>
            <a:off x="4647822" y="5586768"/>
            <a:ext cx="2896349" cy="606833"/>
          </a:xfrm>
          <a:prstGeom prst="rect">
            <a:avLst/>
          </a:prstGeom>
          <a:noFill/>
        </p:spPr>
        <p:txBody>
          <a:bodyPr wrap="square" rtlCol="0">
            <a:spAutoFit/>
          </a:bodyPr>
          <a:lstStyle/>
          <a:p>
            <a:pPr>
              <a:lnSpc>
                <a:spcPct val="200000"/>
              </a:lnSpc>
            </a:pPr>
            <a:r>
              <a:rPr lang="en-US" sz="900">
                <a:latin typeface="Open Sans" panose="020B0606030504020204" pitchFamily="34" charset="0"/>
                <a:ea typeface="Open Sans" panose="020B0606030504020204" pitchFamily="34" charset="0"/>
                <a:cs typeface="Open Sans" panose="020B0606030504020204" pitchFamily="34" charset="0"/>
              </a:rPr>
              <a:t>Lorem ipsum dolor sit amet, conseur adipiscing elit. Pellentesquefawe gea scelerisquelesuada</a:t>
            </a:r>
            <a:endParaRPr lang="en-ID" sz="900" dirty="0">
              <a:latin typeface="Open Sans" panose="020B0606030504020204" pitchFamily="34" charset="0"/>
              <a:ea typeface="Open Sans" panose="020B0606030504020204" pitchFamily="34" charset="0"/>
              <a:cs typeface="Open Sans" panose="020B0606030504020204" pitchFamily="34" charset="0"/>
            </a:endParaRPr>
          </a:p>
        </p:txBody>
      </p:sp>
      <p:sp>
        <p:nvSpPr>
          <p:cNvPr id="32" name="TextBox 31">
            <a:extLst>
              <a:ext uri="{FF2B5EF4-FFF2-40B4-BE49-F238E27FC236}">
                <a16:creationId xmlns:a16="http://schemas.microsoft.com/office/drawing/2014/main" id="{B29F574C-5717-40EC-A520-009B5116F5F4}"/>
              </a:ext>
            </a:extLst>
          </p:cNvPr>
          <p:cNvSpPr txBox="1"/>
          <p:nvPr/>
        </p:nvSpPr>
        <p:spPr>
          <a:xfrm>
            <a:off x="8243282" y="5586768"/>
            <a:ext cx="2896349" cy="606833"/>
          </a:xfrm>
          <a:prstGeom prst="rect">
            <a:avLst/>
          </a:prstGeom>
          <a:noFill/>
        </p:spPr>
        <p:txBody>
          <a:bodyPr wrap="square" rtlCol="0">
            <a:spAutoFit/>
          </a:bodyPr>
          <a:lstStyle/>
          <a:p>
            <a:pPr>
              <a:lnSpc>
                <a:spcPct val="200000"/>
              </a:lnSpc>
            </a:pPr>
            <a:r>
              <a:rPr lang="en-US" sz="900">
                <a:latin typeface="Open Sans" panose="020B0606030504020204" pitchFamily="34" charset="0"/>
                <a:ea typeface="Open Sans" panose="020B0606030504020204" pitchFamily="34" charset="0"/>
                <a:cs typeface="Open Sans" panose="020B0606030504020204" pitchFamily="34" charset="0"/>
              </a:rPr>
              <a:t>Lorem ipsum dolor sit amet, conseur adipiscing elit. Pellentesquefawe gea scelerisquelesuada</a:t>
            </a:r>
            <a:endParaRPr lang="en-ID" sz="900" dirty="0">
              <a:latin typeface="Open Sans" panose="020B0606030504020204" pitchFamily="34" charset="0"/>
              <a:ea typeface="Open Sans" panose="020B0606030504020204" pitchFamily="34" charset="0"/>
              <a:cs typeface="Open Sans" panose="020B0606030504020204" pitchFamily="34" charset="0"/>
            </a:endParaRPr>
          </a:p>
        </p:txBody>
      </p:sp>
      <p:sp>
        <p:nvSpPr>
          <p:cNvPr id="33" name="Circle: Hollow 32">
            <a:extLst>
              <a:ext uri="{FF2B5EF4-FFF2-40B4-BE49-F238E27FC236}">
                <a16:creationId xmlns:a16="http://schemas.microsoft.com/office/drawing/2014/main" id="{DFA49E9F-9E13-4E88-AC0C-B668EEFC92E7}"/>
              </a:ext>
            </a:extLst>
          </p:cNvPr>
          <p:cNvSpPr/>
          <p:nvPr/>
        </p:nvSpPr>
        <p:spPr>
          <a:xfrm>
            <a:off x="1052368" y="868696"/>
            <a:ext cx="326359" cy="326359"/>
          </a:xfrm>
          <a:prstGeom prst="donut">
            <a:avLst>
              <a:gd name="adj" fmla="val 32283"/>
            </a:avLst>
          </a:prstGeom>
          <a:solidFill>
            <a:srgbClr val="F04E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nvGrpSpPr>
          <p:cNvPr id="34" name="Group 33">
            <a:extLst>
              <a:ext uri="{FF2B5EF4-FFF2-40B4-BE49-F238E27FC236}">
                <a16:creationId xmlns:a16="http://schemas.microsoft.com/office/drawing/2014/main" id="{392673CC-AA77-42D1-BAE6-2C845CA1C30D}"/>
              </a:ext>
            </a:extLst>
          </p:cNvPr>
          <p:cNvGrpSpPr/>
          <p:nvPr/>
        </p:nvGrpSpPr>
        <p:grpSpPr>
          <a:xfrm>
            <a:off x="9969622" y="903858"/>
            <a:ext cx="683582" cy="326653"/>
            <a:chOff x="10633052" y="952592"/>
            <a:chExt cx="865432" cy="413551"/>
          </a:xfrm>
        </p:grpSpPr>
        <p:sp>
          <p:nvSpPr>
            <p:cNvPr id="35" name="Rectangle: Rounded Corners 34">
              <a:extLst>
                <a:ext uri="{FF2B5EF4-FFF2-40B4-BE49-F238E27FC236}">
                  <a16:creationId xmlns:a16="http://schemas.microsoft.com/office/drawing/2014/main" id="{27A23AAC-E537-4A38-936A-5BD31A134BF5}"/>
                </a:ext>
              </a:extLst>
            </p:cNvPr>
            <p:cNvSpPr/>
            <p:nvPr/>
          </p:nvSpPr>
          <p:spPr>
            <a:xfrm rot="1800000">
              <a:off x="10633052" y="984739"/>
              <a:ext cx="399543" cy="97469"/>
            </a:xfrm>
            <a:prstGeom prst="roundRect">
              <a:avLst>
                <a:gd name="adj" fmla="val 5000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36" name="Rectangle: Rounded Corners 35">
              <a:extLst>
                <a:ext uri="{FF2B5EF4-FFF2-40B4-BE49-F238E27FC236}">
                  <a16:creationId xmlns:a16="http://schemas.microsoft.com/office/drawing/2014/main" id="{B4C149ED-9478-4C8D-B05D-81018CCB8D64}"/>
                </a:ext>
              </a:extLst>
            </p:cNvPr>
            <p:cNvSpPr/>
            <p:nvPr/>
          </p:nvSpPr>
          <p:spPr>
            <a:xfrm rot="1800000">
              <a:off x="11098941" y="1268674"/>
              <a:ext cx="399543" cy="97469"/>
            </a:xfrm>
            <a:prstGeom prst="roundRect">
              <a:avLst>
                <a:gd name="adj" fmla="val 5000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37" name="Rectangle: Rounded Corners 36">
              <a:extLst>
                <a:ext uri="{FF2B5EF4-FFF2-40B4-BE49-F238E27FC236}">
                  <a16:creationId xmlns:a16="http://schemas.microsoft.com/office/drawing/2014/main" id="{F9E84ACE-E5F6-4948-9BDC-D5A73B990326}"/>
                </a:ext>
              </a:extLst>
            </p:cNvPr>
            <p:cNvSpPr/>
            <p:nvPr/>
          </p:nvSpPr>
          <p:spPr>
            <a:xfrm rot="1800000">
              <a:off x="11027802" y="952592"/>
              <a:ext cx="399543" cy="97469"/>
            </a:xfrm>
            <a:prstGeom prst="roundRect">
              <a:avLst>
                <a:gd name="adj" fmla="val 5000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sp>
        <p:nvSpPr>
          <p:cNvPr id="38" name="Rectangle: Rounded Corners 37">
            <a:extLst>
              <a:ext uri="{FF2B5EF4-FFF2-40B4-BE49-F238E27FC236}">
                <a16:creationId xmlns:a16="http://schemas.microsoft.com/office/drawing/2014/main" id="{46348C16-DC80-46E0-AE03-EAD665FD1F42}"/>
              </a:ext>
            </a:extLst>
          </p:cNvPr>
          <p:cNvSpPr/>
          <p:nvPr/>
        </p:nvSpPr>
        <p:spPr>
          <a:xfrm rot="8100000">
            <a:off x="1035103" y="2210315"/>
            <a:ext cx="370379" cy="90354"/>
          </a:xfrm>
          <a:prstGeom prst="roundRect">
            <a:avLst>
              <a:gd name="adj" fmla="val 5000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39" name="TextBox 38">
            <a:extLst>
              <a:ext uri="{FF2B5EF4-FFF2-40B4-BE49-F238E27FC236}">
                <a16:creationId xmlns:a16="http://schemas.microsoft.com/office/drawing/2014/main" id="{54FEAF04-8212-46F9-9FDC-1B587713D500}"/>
              </a:ext>
            </a:extLst>
          </p:cNvPr>
          <p:cNvSpPr txBox="1"/>
          <p:nvPr/>
        </p:nvSpPr>
        <p:spPr>
          <a:xfrm>
            <a:off x="1511632" y="3563091"/>
            <a:ext cx="1932904" cy="584775"/>
          </a:xfrm>
          <a:prstGeom prst="rect">
            <a:avLst/>
          </a:prstGeom>
          <a:noFill/>
        </p:spPr>
        <p:txBody>
          <a:bodyPr wrap="square" rtlCol="0">
            <a:spAutoFit/>
          </a:bodyPr>
          <a:lstStyle/>
          <a:p>
            <a:r>
              <a:rPr lang="en-US" sz="3200">
                <a:solidFill>
                  <a:schemeClr val="bg1"/>
                </a:solidFill>
                <a:latin typeface="Fredoka One" panose="02000000000000000000" pitchFamily="2" charset="0"/>
              </a:rPr>
              <a:t>“ History</a:t>
            </a:r>
            <a:endParaRPr lang="en-ID" sz="3200">
              <a:solidFill>
                <a:schemeClr val="bg1"/>
              </a:solidFill>
              <a:latin typeface="Fredoka One" panose="02000000000000000000" pitchFamily="2" charset="0"/>
            </a:endParaRPr>
          </a:p>
        </p:txBody>
      </p:sp>
      <p:sp>
        <p:nvSpPr>
          <p:cNvPr id="40" name="TextBox 39">
            <a:extLst>
              <a:ext uri="{FF2B5EF4-FFF2-40B4-BE49-F238E27FC236}">
                <a16:creationId xmlns:a16="http://schemas.microsoft.com/office/drawing/2014/main" id="{365188D3-CC50-44F3-9BF5-E71F31E20806}"/>
              </a:ext>
            </a:extLst>
          </p:cNvPr>
          <p:cNvSpPr txBox="1"/>
          <p:nvPr/>
        </p:nvSpPr>
        <p:spPr>
          <a:xfrm>
            <a:off x="1378727" y="4197351"/>
            <a:ext cx="2065809" cy="606833"/>
          </a:xfrm>
          <a:prstGeom prst="rect">
            <a:avLst/>
          </a:prstGeom>
          <a:noFill/>
        </p:spPr>
        <p:txBody>
          <a:bodyPr wrap="square" rtlCol="0">
            <a:spAutoFit/>
          </a:bodyPr>
          <a:lstStyle/>
          <a:p>
            <a:pPr>
              <a:lnSpc>
                <a:spcPct val="200000"/>
              </a:lnSpc>
            </a:pPr>
            <a:r>
              <a:rPr lang="en-US" sz="900">
                <a:solidFill>
                  <a:schemeClr val="bg1"/>
                </a:solidFill>
                <a:latin typeface="Open Sans" panose="020B0606030504020204" pitchFamily="34" charset="0"/>
                <a:ea typeface="Open Sans" panose="020B0606030504020204" pitchFamily="34" charset="0"/>
                <a:cs typeface="Open Sans" panose="020B0606030504020204" pitchFamily="34" charset="0"/>
              </a:rPr>
              <a:t>Lorem ipsum dolor sit amet,efawe gea scelerisquelesuada queles</a:t>
            </a:r>
            <a:endParaRPr lang="en-ID" sz="9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41" name="TextBox 40">
            <a:extLst>
              <a:ext uri="{FF2B5EF4-FFF2-40B4-BE49-F238E27FC236}">
                <a16:creationId xmlns:a16="http://schemas.microsoft.com/office/drawing/2014/main" id="{970EF6D9-3D23-4D3A-97B9-E67CB2BEFEE8}"/>
              </a:ext>
            </a:extLst>
          </p:cNvPr>
          <p:cNvSpPr txBox="1"/>
          <p:nvPr/>
        </p:nvSpPr>
        <p:spPr>
          <a:xfrm>
            <a:off x="8747463" y="3563091"/>
            <a:ext cx="2065809" cy="584775"/>
          </a:xfrm>
          <a:prstGeom prst="rect">
            <a:avLst/>
          </a:prstGeom>
          <a:noFill/>
        </p:spPr>
        <p:txBody>
          <a:bodyPr wrap="square" rtlCol="0">
            <a:spAutoFit/>
          </a:bodyPr>
          <a:lstStyle/>
          <a:p>
            <a:r>
              <a:rPr lang="en-US" sz="3200">
                <a:solidFill>
                  <a:schemeClr val="bg1"/>
                </a:solidFill>
                <a:latin typeface="Fredoka One" panose="02000000000000000000" pitchFamily="2" charset="0"/>
              </a:rPr>
              <a:t>“ Science</a:t>
            </a:r>
            <a:endParaRPr lang="en-ID" sz="3200">
              <a:solidFill>
                <a:schemeClr val="bg1"/>
              </a:solidFill>
              <a:latin typeface="Fredoka One" panose="02000000000000000000" pitchFamily="2" charset="0"/>
            </a:endParaRPr>
          </a:p>
        </p:txBody>
      </p:sp>
      <p:sp>
        <p:nvSpPr>
          <p:cNvPr id="42" name="TextBox 41">
            <a:extLst>
              <a:ext uri="{FF2B5EF4-FFF2-40B4-BE49-F238E27FC236}">
                <a16:creationId xmlns:a16="http://schemas.microsoft.com/office/drawing/2014/main" id="{71730144-5231-4795-BF06-448DC9CC06C7}"/>
              </a:ext>
            </a:extLst>
          </p:cNvPr>
          <p:cNvSpPr txBox="1"/>
          <p:nvPr/>
        </p:nvSpPr>
        <p:spPr>
          <a:xfrm>
            <a:off x="8614559" y="4197351"/>
            <a:ext cx="2065809" cy="606833"/>
          </a:xfrm>
          <a:prstGeom prst="rect">
            <a:avLst/>
          </a:prstGeom>
          <a:noFill/>
        </p:spPr>
        <p:txBody>
          <a:bodyPr wrap="square" rtlCol="0">
            <a:spAutoFit/>
          </a:bodyPr>
          <a:lstStyle/>
          <a:p>
            <a:pPr>
              <a:lnSpc>
                <a:spcPct val="200000"/>
              </a:lnSpc>
            </a:pPr>
            <a:r>
              <a:rPr lang="en-US" sz="900">
                <a:solidFill>
                  <a:schemeClr val="bg1"/>
                </a:solidFill>
                <a:latin typeface="Open Sans" panose="020B0606030504020204" pitchFamily="34" charset="0"/>
                <a:ea typeface="Open Sans" panose="020B0606030504020204" pitchFamily="34" charset="0"/>
                <a:cs typeface="Open Sans" panose="020B0606030504020204" pitchFamily="34" charset="0"/>
              </a:rPr>
              <a:t>Lorem ipsum dolor sit amet,efawe gea scelerisquelesuada queles</a:t>
            </a:r>
            <a:endParaRPr lang="en-ID" sz="9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 name="Picture Placeholder 2">
            <a:extLst>
              <a:ext uri="{FF2B5EF4-FFF2-40B4-BE49-F238E27FC236}">
                <a16:creationId xmlns:a16="http://schemas.microsoft.com/office/drawing/2014/main" id="{4547956D-6B32-44D7-A21A-E73DA91DFDBE}"/>
              </a:ext>
            </a:extLst>
          </p:cNvPr>
          <p:cNvSpPr>
            <a:spLocks noGrp="1"/>
          </p:cNvSpPr>
          <p:nvPr>
            <p:ph type="pic" sz="quarter" idx="10"/>
          </p:nvPr>
        </p:nvSpPr>
        <p:spPr/>
      </p:sp>
    </p:spTree>
    <p:extLst>
      <p:ext uri="{BB962C8B-B14F-4D97-AF65-F5344CB8AC3E}">
        <p14:creationId xmlns:p14="http://schemas.microsoft.com/office/powerpoint/2010/main" val="1060580854"/>
      </p:ext>
    </p:extLst>
  </p:cSld>
  <p:clrMapOvr>
    <a:masterClrMapping/>
  </p:clrMapOvr>
  <p:transition spd="slow">
    <p:cove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0405DC4D-A420-4BE3-A979-87DDF9506AD4}"/>
              </a:ext>
            </a:extLst>
          </p:cNvPr>
          <p:cNvSpPr/>
          <p:nvPr/>
        </p:nvSpPr>
        <p:spPr>
          <a:xfrm>
            <a:off x="0" y="0"/>
            <a:ext cx="12192000" cy="6858000"/>
          </a:xfrm>
          <a:prstGeom prst="rect">
            <a:avLst/>
          </a:prstGeom>
          <a:solidFill>
            <a:srgbClr val="00AC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32" name="Oval 31">
            <a:extLst>
              <a:ext uri="{FF2B5EF4-FFF2-40B4-BE49-F238E27FC236}">
                <a16:creationId xmlns:a16="http://schemas.microsoft.com/office/drawing/2014/main" id="{C438182D-A413-42AA-99D3-B86902C9D8E2}"/>
              </a:ext>
            </a:extLst>
          </p:cNvPr>
          <p:cNvSpPr/>
          <p:nvPr/>
        </p:nvSpPr>
        <p:spPr>
          <a:xfrm>
            <a:off x="1368480" y="1467320"/>
            <a:ext cx="4488273" cy="4488273"/>
          </a:xfrm>
          <a:prstGeom prst="ellipse">
            <a:avLst/>
          </a:prstGeom>
          <a:solidFill>
            <a:srgbClr val="FFB4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1" name="Circle: Hollow 10">
            <a:extLst>
              <a:ext uri="{FF2B5EF4-FFF2-40B4-BE49-F238E27FC236}">
                <a16:creationId xmlns:a16="http://schemas.microsoft.com/office/drawing/2014/main" id="{6EF07582-53B2-44B1-B00F-66B5EF5FBD7E}"/>
              </a:ext>
            </a:extLst>
          </p:cNvPr>
          <p:cNvSpPr/>
          <p:nvPr/>
        </p:nvSpPr>
        <p:spPr>
          <a:xfrm>
            <a:off x="7002102" y="969555"/>
            <a:ext cx="2610566" cy="2610566"/>
          </a:xfrm>
          <a:prstGeom prst="donut">
            <a:avLst>
              <a:gd name="adj" fmla="val 36897"/>
            </a:avLst>
          </a:prstGeom>
          <a:solidFill>
            <a:srgbClr val="FFB4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7" name="TextBox 6">
            <a:extLst>
              <a:ext uri="{FF2B5EF4-FFF2-40B4-BE49-F238E27FC236}">
                <a16:creationId xmlns:a16="http://schemas.microsoft.com/office/drawing/2014/main" id="{822C2B85-B4C0-441C-9B43-AB3A7B19903E}"/>
              </a:ext>
            </a:extLst>
          </p:cNvPr>
          <p:cNvSpPr txBox="1"/>
          <p:nvPr/>
        </p:nvSpPr>
        <p:spPr>
          <a:xfrm>
            <a:off x="1771821" y="2382837"/>
            <a:ext cx="8648357" cy="2585323"/>
          </a:xfrm>
          <a:prstGeom prst="rect">
            <a:avLst/>
          </a:prstGeom>
          <a:noFill/>
        </p:spPr>
        <p:txBody>
          <a:bodyPr wrap="square" rtlCol="0">
            <a:spAutoFit/>
          </a:bodyPr>
          <a:lstStyle/>
          <a:p>
            <a:pPr algn="ctr"/>
            <a:r>
              <a:rPr lang="en-US" sz="5400">
                <a:solidFill>
                  <a:schemeClr val="bg1"/>
                </a:solidFill>
                <a:latin typeface="Fredoka One" panose="02000000000000000000" pitchFamily="2" charset="0"/>
              </a:rPr>
              <a:t>Working Collaboratively to Ensure Every Student Achieves Academically</a:t>
            </a:r>
            <a:endParaRPr lang="en-ID" sz="5400">
              <a:solidFill>
                <a:schemeClr val="bg1"/>
              </a:solidFill>
              <a:latin typeface="Fredoka One" panose="02000000000000000000" pitchFamily="2" charset="0"/>
            </a:endParaRPr>
          </a:p>
        </p:txBody>
      </p:sp>
      <p:sp>
        <p:nvSpPr>
          <p:cNvPr id="8" name="Freeform: Shape 7">
            <a:extLst>
              <a:ext uri="{FF2B5EF4-FFF2-40B4-BE49-F238E27FC236}">
                <a16:creationId xmlns:a16="http://schemas.microsoft.com/office/drawing/2014/main" id="{FD398FCE-4CB2-4659-AC06-85B60C3F4424}"/>
              </a:ext>
            </a:extLst>
          </p:cNvPr>
          <p:cNvSpPr/>
          <p:nvPr/>
        </p:nvSpPr>
        <p:spPr>
          <a:xfrm>
            <a:off x="-708870" y="-319830"/>
            <a:ext cx="5834562" cy="1787150"/>
          </a:xfrm>
          <a:custGeom>
            <a:avLst/>
            <a:gdLst>
              <a:gd name="connsiteX0" fmla="*/ 585853 w 9357600"/>
              <a:gd name="connsiteY0" fmla="*/ 2809464 h 3104296"/>
              <a:gd name="connsiteX1" fmla="*/ 798917 w 9357600"/>
              <a:gd name="connsiteY1" fmla="*/ 2933752 h 3104296"/>
              <a:gd name="connsiteX2" fmla="*/ 1837604 w 9357600"/>
              <a:gd name="connsiteY2" fmla="*/ 1806288 h 3104296"/>
              <a:gd name="connsiteX3" fmla="*/ 4287841 w 9357600"/>
              <a:gd name="connsiteY3" fmla="*/ 2356703 h 3104296"/>
              <a:gd name="connsiteX4" fmla="*/ 6267562 w 9357600"/>
              <a:gd name="connsiteY4" fmla="*/ 945154 h 3104296"/>
              <a:gd name="connsiteX5" fmla="*/ 7998707 w 9357600"/>
              <a:gd name="connsiteY5" fmla="*/ 794233 h 3104296"/>
              <a:gd name="connsiteX6" fmla="*/ 8921985 w 9357600"/>
              <a:gd name="connsiteY6" fmla="*/ 217185 h 3104296"/>
              <a:gd name="connsiteX7" fmla="*/ 639119 w 9357600"/>
              <a:gd name="connsiteY7" fmla="*/ 217185 h 3104296"/>
              <a:gd name="connsiteX8" fmla="*/ 585853 w 9357600"/>
              <a:gd name="connsiteY8" fmla="*/ 2809464 h 31042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357600" h="3104296">
                <a:moveTo>
                  <a:pt x="585853" y="2809464"/>
                </a:moveTo>
                <a:cubicBezTo>
                  <a:pt x="612486" y="3262225"/>
                  <a:pt x="590292" y="3100948"/>
                  <a:pt x="798917" y="2933752"/>
                </a:cubicBezTo>
                <a:cubicBezTo>
                  <a:pt x="1007542" y="2766556"/>
                  <a:pt x="1256117" y="1902463"/>
                  <a:pt x="1837604" y="1806288"/>
                </a:cubicBezTo>
                <a:cubicBezTo>
                  <a:pt x="2419091" y="1710113"/>
                  <a:pt x="3549515" y="2500225"/>
                  <a:pt x="4287841" y="2356703"/>
                </a:cubicBezTo>
                <a:cubicBezTo>
                  <a:pt x="5026167" y="2213181"/>
                  <a:pt x="5649084" y="1205566"/>
                  <a:pt x="6267562" y="945154"/>
                </a:cubicBezTo>
                <a:cubicBezTo>
                  <a:pt x="6886040" y="684742"/>
                  <a:pt x="7556303" y="915561"/>
                  <a:pt x="7998707" y="794233"/>
                </a:cubicBezTo>
                <a:cubicBezTo>
                  <a:pt x="8441111" y="672905"/>
                  <a:pt x="10148583" y="313360"/>
                  <a:pt x="8921985" y="217185"/>
                </a:cubicBezTo>
                <a:cubicBezTo>
                  <a:pt x="7695387" y="121010"/>
                  <a:pt x="2031433" y="-219300"/>
                  <a:pt x="639119" y="217185"/>
                </a:cubicBezTo>
                <a:cubicBezTo>
                  <a:pt x="-753195" y="653670"/>
                  <a:pt x="559220" y="2356703"/>
                  <a:pt x="585853" y="2809464"/>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0" name="Freeform: Shape 9">
            <a:extLst>
              <a:ext uri="{FF2B5EF4-FFF2-40B4-BE49-F238E27FC236}">
                <a16:creationId xmlns:a16="http://schemas.microsoft.com/office/drawing/2014/main" id="{20BE2AD9-AE7A-4541-A2D1-D2C5D7F4F0D2}"/>
              </a:ext>
            </a:extLst>
          </p:cNvPr>
          <p:cNvSpPr/>
          <p:nvPr/>
        </p:nvSpPr>
        <p:spPr>
          <a:xfrm flipH="1">
            <a:off x="8129207" y="5607977"/>
            <a:ext cx="5335477" cy="1601884"/>
          </a:xfrm>
          <a:custGeom>
            <a:avLst/>
            <a:gdLst>
              <a:gd name="connsiteX0" fmla="*/ 708089 w 9802526"/>
              <a:gd name="connsiteY0" fmla="*/ 421724 h 2480595"/>
              <a:gd name="connsiteX1" fmla="*/ 3016283 w 9802526"/>
              <a:gd name="connsiteY1" fmla="*/ 57740 h 2480595"/>
              <a:gd name="connsiteX2" fmla="*/ 4747428 w 9802526"/>
              <a:gd name="connsiteY2" fmla="*/ 1300613 h 2480595"/>
              <a:gd name="connsiteX3" fmla="*/ 6318776 w 9802526"/>
              <a:gd name="connsiteY3" fmla="*/ 1060916 h 2480595"/>
              <a:gd name="connsiteX4" fmla="*/ 7153277 w 9802526"/>
              <a:gd name="connsiteY4" fmla="*/ 1646843 h 2480595"/>
              <a:gd name="connsiteX5" fmla="*/ 8396151 w 9802526"/>
              <a:gd name="connsiteY5" fmla="*/ 1629087 h 2480595"/>
              <a:gd name="connsiteX6" fmla="*/ 9363817 w 9802526"/>
              <a:gd name="connsiteY6" fmla="*/ 2321546 h 2480595"/>
              <a:gd name="connsiteX7" fmla="*/ 743599 w 9802526"/>
              <a:gd name="connsiteY7" fmla="*/ 2303790 h 2480595"/>
              <a:gd name="connsiteX8" fmla="*/ 708089 w 9802526"/>
              <a:gd name="connsiteY8" fmla="*/ 421724 h 2480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802526" h="2480595">
                <a:moveTo>
                  <a:pt x="708089" y="421724"/>
                </a:moveTo>
                <a:cubicBezTo>
                  <a:pt x="1086870" y="47382"/>
                  <a:pt x="2343060" y="-88741"/>
                  <a:pt x="3016283" y="57740"/>
                </a:cubicBezTo>
                <a:cubicBezTo>
                  <a:pt x="3689506" y="204221"/>
                  <a:pt x="4197013" y="1133417"/>
                  <a:pt x="4747428" y="1300613"/>
                </a:cubicBezTo>
                <a:cubicBezTo>
                  <a:pt x="5297843" y="1467809"/>
                  <a:pt x="5917801" y="1003211"/>
                  <a:pt x="6318776" y="1060916"/>
                </a:cubicBezTo>
                <a:cubicBezTo>
                  <a:pt x="6719751" y="1118621"/>
                  <a:pt x="6807048" y="1552148"/>
                  <a:pt x="7153277" y="1646843"/>
                </a:cubicBezTo>
                <a:cubicBezTo>
                  <a:pt x="7499506" y="1741538"/>
                  <a:pt x="8027728" y="1516637"/>
                  <a:pt x="8396151" y="1629087"/>
                </a:cubicBezTo>
                <a:cubicBezTo>
                  <a:pt x="8764574" y="1741538"/>
                  <a:pt x="10639242" y="2209096"/>
                  <a:pt x="9363817" y="2321546"/>
                </a:cubicBezTo>
                <a:cubicBezTo>
                  <a:pt x="8088392" y="2433996"/>
                  <a:pt x="2181782" y="2623386"/>
                  <a:pt x="743599" y="2303790"/>
                </a:cubicBezTo>
                <a:cubicBezTo>
                  <a:pt x="-694584" y="1984194"/>
                  <a:pt x="329308" y="796066"/>
                  <a:pt x="708089" y="421724"/>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2" name="Circle: Hollow 11">
            <a:extLst>
              <a:ext uri="{FF2B5EF4-FFF2-40B4-BE49-F238E27FC236}">
                <a16:creationId xmlns:a16="http://schemas.microsoft.com/office/drawing/2014/main" id="{010274C7-FA24-4E71-B287-0EB248FF2580}"/>
              </a:ext>
            </a:extLst>
          </p:cNvPr>
          <p:cNvSpPr/>
          <p:nvPr/>
        </p:nvSpPr>
        <p:spPr>
          <a:xfrm>
            <a:off x="1453175" y="5231428"/>
            <a:ext cx="701968" cy="701968"/>
          </a:xfrm>
          <a:prstGeom prst="donut">
            <a:avLst>
              <a:gd name="adj" fmla="val 35278"/>
            </a:avLst>
          </a:prstGeom>
          <a:solidFill>
            <a:srgbClr val="F04E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26" name="Circle: Hollow 25">
            <a:extLst>
              <a:ext uri="{FF2B5EF4-FFF2-40B4-BE49-F238E27FC236}">
                <a16:creationId xmlns:a16="http://schemas.microsoft.com/office/drawing/2014/main" id="{0F7A935A-E9E2-41A0-8713-F3619E63C657}"/>
              </a:ext>
            </a:extLst>
          </p:cNvPr>
          <p:cNvSpPr/>
          <p:nvPr/>
        </p:nvSpPr>
        <p:spPr>
          <a:xfrm>
            <a:off x="5158666" y="994867"/>
            <a:ext cx="407633" cy="407633"/>
          </a:xfrm>
          <a:prstGeom prst="donut">
            <a:avLst>
              <a:gd name="adj" fmla="val 12202"/>
            </a:avLst>
          </a:prstGeom>
          <a:solidFill>
            <a:srgbClr val="F04E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27" name="Circle: Hollow 26">
            <a:extLst>
              <a:ext uri="{FF2B5EF4-FFF2-40B4-BE49-F238E27FC236}">
                <a16:creationId xmlns:a16="http://schemas.microsoft.com/office/drawing/2014/main" id="{A1F8E074-ECB4-4627-AB29-875F9EE0A6EC}"/>
              </a:ext>
            </a:extLst>
          </p:cNvPr>
          <p:cNvSpPr/>
          <p:nvPr/>
        </p:nvSpPr>
        <p:spPr>
          <a:xfrm>
            <a:off x="10507998" y="4474345"/>
            <a:ext cx="292783" cy="292783"/>
          </a:xfrm>
          <a:prstGeom prst="donut">
            <a:avLst>
              <a:gd name="adj" fmla="val 32283"/>
            </a:avLst>
          </a:prstGeom>
          <a:solidFill>
            <a:srgbClr val="0429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31" name="Oval 30">
            <a:extLst>
              <a:ext uri="{FF2B5EF4-FFF2-40B4-BE49-F238E27FC236}">
                <a16:creationId xmlns:a16="http://schemas.microsoft.com/office/drawing/2014/main" id="{C9EEF88F-905F-4939-86F0-FA0BD9E6C40D}"/>
              </a:ext>
            </a:extLst>
          </p:cNvPr>
          <p:cNvSpPr/>
          <p:nvPr/>
        </p:nvSpPr>
        <p:spPr>
          <a:xfrm>
            <a:off x="10799164" y="994867"/>
            <a:ext cx="136819" cy="13681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nvGrpSpPr>
          <p:cNvPr id="33" name="Group 32">
            <a:extLst>
              <a:ext uri="{FF2B5EF4-FFF2-40B4-BE49-F238E27FC236}">
                <a16:creationId xmlns:a16="http://schemas.microsoft.com/office/drawing/2014/main" id="{A17A449D-7A26-4849-A52D-722E2C1CA04C}"/>
              </a:ext>
            </a:extLst>
          </p:cNvPr>
          <p:cNvGrpSpPr/>
          <p:nvPr/>
        </p:nvGrpSpPr>
        <p:grpSpPr>
          <a:xfrm rot="19800000">
            <a:off x="9187307" y="1244299"/>
            <a:ext cx="516598" cy="246859"/>
            <a:chOff x="10633052" y="952592"/>
            <a:chExt cx="865432" cy="413551"/>
          </a:xfrm>
          <a:solidFill>
            <a:srgbClr val="04294F"/>
          </a:solidFill>
        </p:grpSpPr>
        <p:sp>
          <p:nvSpPr>
            <p:cNvPr id="34" name="Rectangle: Rounded Corners 33">
              <a:extLst>
                <a:ext uri="{FF2B5EF4-FFF2-40B4-BE49-F238E27FC236}">
                  <a16:creationId xmlns:a16="http://schemas.microsoft.com/office/drawing/2014/main" id="{D427EC98-AFA3-4F15-88E6-491D6AF74493}"/>
                </a:ext>
              </a:extLst>
            </p:cNvPr>
            <p:cNvSpPr/>
            <p:nvPr/>
          </p:nvSpPr>
          <p:spPr>
            <a:xfrm rot="1800000">
              <a:off x="10633052" y="984739"/>
              <a:ext cx="399543" cy="97469"/>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35" name="Rectangle: Rounded Corners 34">
              <a:extLst>
                <a:ext uri="{FF2B5EF4-FFF2-40B4-BE49-F238E27FC236}">
                  <a16:creationId xmlns:a16="http://schemas.microsoft.com/office/drawing/2014/main" id="{24B01A46-4580-4354-B1F9-87629C74462D}"/>
                </a:ext>
              </a:extLst>
            </p:cNvPr>
            <p:cNvSpPr/>
            <p:nvPr/>
          </p:nvSpPr>
          <p:spPr>
            <a:xfrm rot="1800000">
              <a:off x="11098941" y="1268674"/>
              <a:ext cx="399543" cy="97469"/>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36" name="Rectangle: Rounded Corners 35">
              <a:extLst>
                <a:ext uri="{FF2B5EF4-FFF2-40B4-BE49-F238E27FC236}">
                  <a16:creationId xmlns:a16="http://schemas.microsoft.com/office/drawing/2014/main" id="{7426D500-2640-4F45-A93B-94BF229B7F9C}"/>
                </a:ext>
              </a:extLst>
            </p:cNvPr>
            <p:cNvSpPr/>
            <p:nvPr/>
          </p:nvSpPr>
          <p:spPr>
            <a:xfrm rot="1800000">
              <a:off x="11027802" y="952592"/>
              <a:ext cx="399543" cy="97469"/>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grpSp>
        <p:nvGrpSpPr>
          <p:cNvPr id="37" name="Group 36">
            <a:extLst>
              <a:ext uri="{FF2B5EF4-FFF2-40B4-BE49-F238E27FC236}">
                <a16:creationId xmlns:a16="http://schemas.microsoft.com/office/drawing/2014/main" id="{A449E591-CF70-473A-BFA9-AEC8EDE65B15}"/>
              </a:ext>
            </a:extLst>
          </p:cNvPr>
          <p:cNvGrpSpPr/>
          <p:nvPr/>
        </p:nvGrpSpPr>
        <p:grpSpPr>
          <a:xfrm rot="19800000">
            <a:off x="7217550" y="5668337"/>
            <a:ext cx="672559" cy="109751"/>
            <a:chOff x="10633052" y="952592"/>
            <a:chExt cx="794293" cy="129616"/>
          </a:xfrm>
          <a:solidFill>
            <a:srgbClr val="04294F"/>
          </a:solidFill>
        </p:grpSpPr>
        <p:sp>
          <p:nvSpPr>
            <p:cNvPr id="38" name="Rectangle: Rounded Corners 37">
              <a:extLst>
                <a:ext uri="{FF2B5EF4-FFF2-40B4-BE49-F238E27FC236}">
                  <a16:creationId xmlns:a16="http://schemas.microsoft.com/office/drawing/2014/main" id="{61D260A2-C62F-45C2-8711-F1F6AA4118DC}"/>
                </a:ext>
              </a:extLst>
            </p:cNvPr>
            <p:cNvSpPr/>
            <p:nvPr/>
          </p:nvSpPr>
          <p:spPr>
            <a:xfrm rot="1800000">
              <a:off x="10633052" y="984739"/>
              <a:ext cx="399543" cy="97469"/>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40" name="Rectangle: Rounded Corners 39">
              <a:extLst>
                <a:ext uri="{FF2B5EF4-FFF2-40B4-BE49-F238E27FC236}">
                  <a16:creationId xmlns:a16="http://schemas.microsoft.com/office/drawing/2014/main" id="{97306B85-5E1E-44EA-8F5C-4F123F4EA60D}"/>
                </a:ext>
              </a:extLst>
            </p:cNvPr>
            <p:cNvSpPr/>
            <p:nvPr/>
          </p:nvSpPr>
          <p:spPr>
            <a:xfrm rot="1800000">
              <a:off x="11027802" y="952592"/>
              <a:ext cx="399543" cy="97469"/>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grpSp>
        <p:nvGrpSpPr>
          <p:cNvPr id="44" name="Group 43">
            <a:extLst>
              <a:ext uri="{FF2B5EF4-FFF2-40B4-BE49-F238E27FC236}">
                <a16:creationId xmlns:a16="http://schemas.microsoft.com/office/drawing/2014/main" id="{12F5CBD6-ACDD-4F10-B903-0406A1874387}"/>
              </a:ext>
            </a:extLst>
          </p:cNvPr>
          <p:cNvGrpSpPr/>
          <p:nvPr/>
        </p:nvGrpSpPr>
        <p:grpSpPr>
          <a:xfrm rot="9000000">
            <a:off x="-56656" y="4688240"/>
            <a:ext cx="701704" cy="344804"/>
            <a:chOff x="10633052" y="952592"/>
            <a:chExt cx="1175532" cy="577633"/>
          </a:xfrm>
          <a:solidFill>
            <a:srgbClr val="04294F"/>
          </a:solidFill>
        </p:grpSpPr>
        <p:sp>
          <p:nvSpPr>
            <p:cNvPr id="45" name="Rectangle: Rounded Corners 44">
              <a:extLst>
                <a:ext uri="{FF2B5EF4-FFF2-40B4-BE49-F238E27FC236}">
                  <a16:creationId xmlns:a16="http://schemas.microsoft.com/office/drawing/2014/main" id="{2D9A2A62-5525-4852-BD25-740B63F7B11E}"/>
                </a:ext>
              </a:extLst>
            </p:cNvPr>
            <p:cNvSpPr/>
            <p:nvPr/>
          </p:nvSpPr>
          <p:spPr>
            <a:xfrm rot="1800000">
              <a:off x="10633052" y="984739"/>
              <a:ext cx="399543" cy="97469"/>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46" name="Rectangle: Rounded Corners 45">
              <a:extLst>
                <a:ext uri="{FF2B5EF4-FFF2-40B4-BE49-F238E27FC236}">
                  <a16:creationId xmlns:a16="http://schemas.microsoft.com/office/drawing/2014/main" id="{3840E7A5-3986-4955-96B4-1EB962D8CDB7}"/>
                </a:ext>
              </a:extLst>
            </p:cNvPr>
            <p:cNvSpPr/>
            <p:nvPr/>
          </p:nvSpPr>
          <p:spPr>
            <a:xfrm rot="1800000">
              <a:off x="11409041" y="1432755"/>
              <a:ext cx="399543" cy="97470"/>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47" name="Rectangle: Rounded Corners 46">
              <a:extLst>
                <a:ext uri="{FF2B5EF4-FFF2-40B4-BE49-F238E27FC236}">
                  <a16:creationId xmlns:a16="http://schemas.microsoft.com/office/drawing/2014/main" id="{F2DA548E-C4A0-4F80-B9D5-0A90666EBB4A}"/>
                </a:ext>
              </a:extLst>
            </p:cNvPr>
            <p:cNvSpPr/>
            <p:nvPr/>
          </p:nvSpPr>
          <p:spPr>
            <a:xfrm rot="1800000">
              <a:off x="11027802" y="952592"/>
              <a:ext cx="399543" cy="97469"/>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spTree>
    <p:extLst>
      <p:ext uri="{BB962C8B-B14F-4D97-AF65-F5344CB8AC3E}">
        <p14:creationId xmlns:p14="http://schemas.microsoft.com/office/powerpoint/2010/main" val="2801428233"/>
      </p:ext>
    </p:extLst>
  </p:cSld>
  <p:clrMapOvr>
    <a:masterClrMapping/>
  </p:clrMapOvr>
  <p:transition spd="slow">
    <p:cove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00ACDC"/>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487</TotalTime>
  <Words>1754</Words>
  <Application>Microsoft Office PowerPoint</Application>
  <PresentationFormat>Widescreen</PresentationFormat>
  <Paragraphs>242</Paragraphs>
  <Slides>31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31</vt:i4>
      </vt:variant>
    </vt:vector>
  </HeadingPairs>
  <TitlesOfParts>
    <vt:vector size="36" baseType="lpstr">
      <vt:lpstr>Arial</vt:lpstr>
      <vt:lpstr>Calibri</vt:lpstr>
      <vt:lpstr>Fredoka One</vt:lpstr>
      <vt:lpstr>Open Sans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Ramanda Galang Bryantama</dc:creator>
  <cp:lastModifiedBy>Ramanda Galang Bryantama</cp:lastModifiedBy>
  <cp:revision>53</cp:revision>
  <dcterms:created xsi:type="dcterms:W3CDTF">2019-08-12T03:52:24Z</dcterms:created>
  <dcterms:modified xsi:type="dcterms:W3CDTF">2020-09-11T12:19:47Z</dcterms:modified>
</cp:coreProperties>
</file>