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6" r:id="rId27"/>
    <p:sldId id="283" r:id="rId28"/>
    <p:sldId id="284" r:id="rId29"/>
    <p:sldId id="287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5E1B"/>
    <a:srgbClr val="97CD11"/>
    <a:srgbClr val="B3D83C"/>
    <a:srgbClr val="2C93E8"/>
    <a:srgbClr val="33C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60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855"/>
            <a:ext cx="9155917" cy="684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WordArt 6"/>
          <p:cNvSpPr>
            <a:spLocks noChangeArrowheads="1" noChangeShapeType="1" noTextEdit="1"/>
          </p:cNvSpPr>
          <p:nvPr/>
        </p:nvSpPr>
        <p:spPr bwMode="auto">
          <a:xfrm>
            <a:off x="990600" y="2132856"/>
            <a:ext cx="7315199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i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/>
                <a:cs typeface="Times New Roman"/>
              </a:rPr>
              <a:t>Địa</a:t>
            </a:r>
            <a:r>
              <a:rPr lang="en-US" sz="3600" b="1" i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/>
                <a:cs typeface="Times New Roman"/>
              </a:rPr>
              <a:t>lí</a:t>
            </a:r>
            <a:r>
              <a:rPr lang="en-US" sz="3600" b="1" i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/>
                <a:cs typeface="Times New Roman"/>
              </a:rPr>
              <a:t> 9</a:t>
            </a:r>
          </a:p>
          <a:p>
            <a:pPr algn="ctr">
              <a:defRPr/>
            </a:pPr>
            <a:r>
              <a:rPr lang="en-US" sz="3600" b="1" i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/>
                <a:cs typeface="Times New Roman"/>
              </a:rPr>
              <a:t>TRƯỜNG THCS CẨM ĐOÀI</a:t>
            </a:r>
          </a:p>
        </p:txBody>
      </p:sp>
      <p:pic>
        <p:nvPicPr>
          <p:cNvPr id="8" name="Picture 5" descr="Qua dia cau qu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9050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82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03130"/>
            <a:ext cx="3962400" cy="521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23912"/>
            <a:ext cx="3733800" cy="521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1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2418" y="1524000"/>
            <a:ext cx="7651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000" dirty="0">
                <a:latin typeface="+mj-lt"/>
              </a:rPr>
              <a:t>- Nghề nuôi vịt đàn phát triển mạnh.</a:t>
            </a:r>
          </a:p>
        </p:txBody>
      </p:sp>
      <p:pic>
        <p:nvPicPr>
          <p:cNvPr id="3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533400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08F35-253F-472C-B3E5-60AD3F7F4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686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898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551563"/>
            <a:ext cx="7848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- Tổng sản lượng thủy sản chiếm hơn 50% cả nước, nghề nuôi trồng thủy sản, đặc biệt nghề nuôi tôm, cá nước ngọt xuất khẩu phát triển mạnh.</a:t>
            </a:r>
          </a:p>
        </p:txBody>
      </p:sp>
      <p:pic>
        <p:nvPicPr>
          <p:cNvPr id="3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533400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62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-142875"/>
            <a:ext cx="6688137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6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2673" y="1752600"/>
            <a:ext cx="800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- Nghề rừng cũng giữ vị trí rất quan trọng, đặc biệt là trồng rừng ngập mặn ven biển và trên bán đảo Cà Mau.</a:t>
            </a:r>
          </a:p>
        </p:txBody>
      </p:sp>
      <p:pic>
        <p:nvPicPr>
          <p:cNvPr id="3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533400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346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587514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192" y="575955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14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5001703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152400" y="533400"/>
            <a:ext cx="3276600" cy="5791200"/>
          </a:xfrm>
          <a:prstGeom prst="wedgeEllipseCallout">
            <a:avLst>
              <a:gd name="adj1" fmla="val 70499"/>
              <a:gd name="adj2" fmla="val 3690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Long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73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154"/>
            <a:ext cx="5591175" cy="668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5715000" y="762000"/>
            <a:ext cx="3276600" cy="4648200"/>
          </a:xfrm>
          <a:prstGeom prst="cloudCallout">
            <a:avLst>
              <a:gd name="adj1" fmla="val -162462"/>
              <a:gd name="adj2" fmla="val 68372"/>
            </a:avLst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TP,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8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09625"/>
            <a:ext cx="7620000" cy="523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71800" y="5618883"/>
            <a:ext cx="3581400" cy="38100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8854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1752600"/>
            <a:ext cx="91439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55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b="1" dirty="0">
                <a:solidFill>
                  <a:srgbClr val="F55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36. </a:t>
            </a:r>
          </a:p>
          <a:p>
            <a:pPr algn="ctr"/>
            <a:r>
              <a:rPr lang="en-US" sz="6600" b="1" dirty="0" err="1">
                <a:solidFill>
                  <a:srgbClr val="F55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6600" b="1" dirty="0">
                <a:solidFill>
                  <a:srgbClr val="F55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55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6600" b="1" dirty="0">
                <a:solidFill>
                  <a:srgbClr val="F55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55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6600" b="1" dirty="0">
                <a:solidFill>
                  <a:srgbClr val="F55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55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6600" b="1" dirty="0">
                <a:solidFill>
                  <a:srgbClr val="F55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55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6600" b="1" dirty="0">
                <a:solidFill>
                  <a:srgbClr val="F55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Long (</a:t>
            </a:r>
            <a:r>
              <a:rPr lang="en-US" sz="6600" b="1" dirty="0" err="1">
                <a:solidFill>
                  <a:srgbClr val="F55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600" b="1" dirty="0">
                <a:solidFill>
                  <a:srgbClr val="F55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55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600" b="1" dirty="0">
                <a:solidFill>
                  <a:srgbClr val="F55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vi-VN" sz="6600" b="1" dirty="0">
              <a:solidFill>
                <a:srgbClr val="F55E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ban t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600" y="914400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20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3" y="1159808"/>
            <a:ext cx="8207135" cy="453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71800" y="5257800"/>
            <a:ext cx="3581400" cy="38100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4724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164" y="850642"/>
            <a:ext cx="8534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- Tỉ trọng sản xuất công nghiệp còn thấp</a:t>
            </a:r>
          </a:p>
          <a:p>
            <a:pPr algn="just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- Các ngành công nghiệp quan trọng: chế biến lương thực thực phẩm, vật liệu xây dựng, cơ khí .</a:t>
            </a:r>
          </a:p>
          <a:p>
            <a:pPr algn="just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- Công nghiệp phân bố chủ yếu ở các thành phố, thị xã, đặc biệt là Cần Thơ.</a:t>
            </a:r>
          </a:p>
        </p:txBody>
      </p:sp>
      <p:pic>
        <p:nvPicPr>
          <p:cNvPr id="3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764" y="396906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20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587514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192" y="575955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86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977A11-C70E-4041-B26E-D53B63CCA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1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983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203A9-27CE-423C-99D1-7DD6FA589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6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8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" y="641985"/>
            <a:ext cx="7428548" cy="557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707602"/>
      </p:ext>
    </p:extLst>
  </p:cSld>
  <p:clrMapOvr>
    <a:masterClrMapping/>
  </p:clrMapOvr>
  <p:transition spd="slow">
    <p:strips dir="l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7" y="406190"/>
            <a:ext cx="8060826" cy="6045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67902"/>
      </p:ext>
    </p:extLst>
  </p:cSld>
  <p:clrMapOvr>
    <a:masterClrMapping/>
  </p:clrMapOvr>
  <p:transition spd="slow">
    <p:strips dir="r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844689"/>
            <a:ext cx="8534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+mj-lt"/>
              </a:rPr>
              <a:t>- Hoạt động xuất khẩu: hàng xuất khẩu chủ lực là gạo, thủy sản đông lạnh, hoa quả.</a:t>
            </a:r>
          </a:p>
          <a:p>
            <a:pPr algn="just"/>
            <a:r>
              <a:rPr lang="vi-VN" sz="3600" dirty="0">
                <a:latin typeface="+mj-lt"/>
              </a:rPr>
              <a:t>- Giao thông đường thủy giữ vai trò quan trọng trong đời sống và hoạt động giao lưu kinh tế.</a:t>
            </a:r>
          </a:p>
          <a:p>
            <a:pPr algn="just"/>
            <a:r>
              <a:rPr lang="vi-VN" sz="3600" dirty="0">
                <a:latin typeface="+mj-lt"/>
              </a:rPr>
              <a:t>- Du lịch sinh thái phát triển: du lịch sông nước, miệt vườn, biển đảo.</a:t>
            </a:r>
          </a:p>
        </p:txBody>
      </p:sp>
      <p:pic>
        <p:nvPicPr>
          <p:cNvPr id="3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322671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9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192" y="575955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931A24-98F6-41FB-8E52-012F7327A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53540"/>
            <a:ext cx="7924800" cy="51509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710712-1750-42DE-83EC-13D33A30783B}"/>
              </a:ext>
            </a:extLst>
          </p:cNvPr>
          <p:cNvSpPr txBox="1"/>
          <p:nvPr/>
        </p:nvSpPr>
        <p:spPr>
          <a:xfrm>
            <a:off x="3581400" y="6171884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00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6300F6-6331-42F7-9371-7A786310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5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200"/>
            <a:ext cx="83518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2618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14CDA1-C19B-4633-B99E-FC827501F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763000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AC68AC-8486-4DD3-BEFA-433D4F8DDE61}"/>
              </a:ext>
            </a:extLst>
          </p:cNvPr>
          <p:cNvSpPr txBox="1"/>
          <p:nvPr/>
        </p:nvSpPr>
        <p:spPr>
          <a:xfrm>
            <a:off x="304800" y="28342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Long </a:t>
            </a:r>
            <a:r>
              <a:rPr lang="en-US" b="1" dirty="0" err="1">
                <a:solidFill>
                  <a:srgbClr val="FF0000"/>
                </a:solidFill>
              </a:rPr>
              <a:t>Xuyên</a:t>
            </a:r>
            <a:r>
              <a:rPr lang="en-US" b="1" dirty="0">
                <a:solidFill>
                  <a:srgbClr val="FF0000"/>
                </a:solidFill>
              </a:rPr>
              <a:t>- An </a:t>
            </a:r>
            <a:r>
              <a:rPr lang="en-US" b="1" dirty="0" err="1">
                <a:solidFill>
                  <a:srgbClr val="FF0000"/>
                </a:solidFill>
              </a:rPr>
              <a:t>Giang</a:t>
            </a: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5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75541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1403484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192" y="575955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51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8858999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618" y="1311993"/>
            <a:ext cx="9012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36.1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ĐB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(2002)</a:t>
            </a:r>
            <a:endParaRPr lang="vi-VN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105400" y="4419600"/>
            <a:ext cx="3810000" cy="2133600"/>
          </a:xfrm>
          <a:prstGeom prst="wedgeRoundRectCallout">
            <a:avLst>
              <a:gd name="adj1" fmla="val -31621"/>
              <a:gd name="adj2" fmla="val -9014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ĐB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90600" y="4419600"/>
            <a:ext cx="3810000" cy="2133600"/>
          </a:xfrm>
          <a:prstGeom prst="wedgeRoundRectCallout">
            <a:avLst>
              <a:gd name="adj1" fmla="val 1677"/>
              <a:gd name="adj2" fmla="val -9087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tram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ĐB SCL so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1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50" y="685800"/>
            <a:ext cx="7955650" cy="560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715613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066800"/>
            <a:ext cx="8686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- Là vùng trọng điểm lúa lớn nhất của cả nước (chiếm 51,1% diện tích và 51,5% sản lượng lúa cả nước).</a:t>
            </a:r>
          </a:p>
          <a:p>
            <a:pPr algn="just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+ Bình quân lương thực theo đầu người đạt 1066,3 kg; gấp 2,3 lần trung bình cả nước (năm 2002).</a:t>
            </a:r>
          </a:p>
          <a:p>
            <a:pPr algn="just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+ Là vùng xuất khẩu gạo chủ lực của nước ta.</a:t>
            </a:r>
          </a:p>
        </p:txBody>
      </p:sp>
      <p:pic>
        <p:nvPicPr>
          <p:cNvPr id="3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533400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11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1"/>
            <a:ext cx="44196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1"/>
            <a:ext cx="43434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11" y="3696918"/>
            <a:ext cx="4391890" cy="300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ách chọn mua bưởi năm roi ngon, ngọt mọng nước dễ dàng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696918"/>
            <a:ext cx="4343400" cy="300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2600" y="3200400"/>
            <a:ext cx="1219200" cy="38100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66456" y="6251863"/>
            <a:ext cx="1219200" cy="38100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Cam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0" y="3131127"/>
            <a:ext cx="1219200" cy="38100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6307281"/>
            <a:ext cx="1219200" cy="38100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68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7527" y="1752600"/>
            <a:ext cx="693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- Vùng trồng cây ăn quả nhiệt đới lớn nhất nước ta: xoài, dừa, cam, bưởi …</a:t>
            </a:r>
          </a:p>
        </p:txBody>
      </p:sp>
      <p:pic>
        <p:nvPicPr>
          <p:cNvPr id="4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533400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72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419</Words>
  <PresentationFormat>On-screen Show (4:3)</PresentationFormat>
  <Paragraphs>35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2022-03-02T07:36:27Z</dcterms:modified>
</cp:coreProperties>
</file>