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84" r:id="rId4"/>
    <p:sldId id="294" r:id="rId5"/>
    <p:sldId id="295" r:id="rId6"/>
    <p:sldId id="280" r:id="rId7"/>
    <p:sldId id="289" r:id="rId8"/>
    <p:sldId id="296" r:id="rId9"/>
    <p:sldId id="297" r:id="rId10"/>
    <p:sldId id="264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3F7A6-67E1-0C07-31B7-B5874A828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72" y="2007441"/>
            <a:ext cx="780355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 Củng cố sử dụng đơn vị đo góc.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nhận biết góc nhọn, góc vuông, góc tù và góc bẹt.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được các bài tập, bài toán thực tế liên quan đến đơn vị đo góc và nhận biết góc nhọn, góc vuông, góc tù, góc bẹt.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166548F4-FBA9-15DC-4D41-C8C784D6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300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304</Words>
  <PresentationFormat>Widescreen</PresentationFormat>
  <Paragraphs>37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字魂105号-简雅黑</vt:lpstr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2023-07-09T11:41:24Z</dcterms:created>
  <dcterms:modified xsi:type="dcterms:W3CDTF">2023-07-09T12:08:09Z</dcterms:modified>
</cp:coreProperties>
</file>