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2" r:id="rId2"/>
    <p:sldMasterId id="2147483766" r:id="rId3"/>
    <p:sldMasterId id="2147483770" r:id="rId4"/>
  </p:sldMasterIdLst>
  <p:notesMasterIdLst>
    <p:notesMasterId r:id="rId26"/>
  </p:notesMasterIdLst>
  <p:sldIdLst>
    <p:sldId id="256" r:id="rId5"/>
    <p:sldId id="257" r:id="rId6"/>
    <p:sldId id="365" r:id="rId7"/>
    <p:sldId id="366" r:id="rId8"/>
    <p:sldId id="322" r:id="rId9"/>
    <p:sldId id="323" r:id="rId10"/>
    <p:sldId id="311" r:id="rId11"/>
    <p:sldId id="312" r:id="rId12"/>
    <p:sldId id="314" r:id="rId13"/>
    <p:sldId id="316" r:id="rId14"/>
    <p:sldId id="330" r:id="rId15"/>
    <p:sldId id="315" r:id="rId16"/>
    <p:sldId id="317" r:id="rId17"/>
    <p:sldId id="324" r:id="rId18"/>
    <p:sldId id="326" r:id="rId19"/>
    <p:sldId id="327" r:id="rId20"/>
    <p:sldId id="328" r:id="rId21"/>
    <p:sldId id="329" r:id="rId22"/>
    <p:sldId id="331" r:id="rId23"/>
    <p:sldId id="367" r:id="rId24"/>
    <p:sldId id="310" r:id="rId25"/>
  </p:sldIdLst>
  <p:sldSz cx="12192000" cy="6858000"/>
  <p:notesSz cx="6858000" cy="9144000"/>
  <p:embeddedFontLst>
    <p:embeddedFont>
      <p:font typeface="等线" charset="-122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  <p:embeddedFont>
      <p:font typeface="汉仪小麦体简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364" autoAdjust="0"/>
  </p:normalViewPr>
  <p:slideViewPr>
    <p:cSldViewPr snapToGrid="0" showGuides="1">
      <p:cViewPr>
        <p:scale>
          <a:sx n="76" d="100"/>
          <a:sy n="76" d="100"/>
        </p:scale>
        <p:origin x="-46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17833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515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6742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7833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82353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42135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2022/5/2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2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549" y="1408462"/>
            <a:ext cx="10212940" cy="156965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bliqueBottomRigh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en-US" sz="4800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LÀM MỘT BÀI THƠ </a:t>
            </a:r>
            <a:r>
              <a:rPr lang="en-US" sz="48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8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4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4924" y="544697"/>
            <a:ext cx="2959095" cy="64632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133-134: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46526"/>
              </p:ext>
            </p:extLst>
          </p:nvPr>
        </p:nvGraphicFramePr>
        <p:xfrm>
          <a:off x="1008189" y="1055076"/>
          <a:ext cx="10269416" cy="4853354"/>
        </p:xfrm>
        <a:graphic>
          <a:graphicData uri="http://schemas.openxmlformats.org/drawingml/2006/table">
            <a:tbl>
              <a:tblPr firstRow="1" firstCol="1" bandRow="1"/>
              <a:tblGrid>
                <a:gridCol w="1430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78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97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6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83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951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3975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1687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5289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233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cò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Lả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trắc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nặng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rờn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ơn</a:t>
                      </a:r>
                      <a:r>
                        <a:rPr lang="en-US" sz="2000" dirty="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19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mờ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đỉnh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73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963" y="200340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869727" y="620597"/>
            <a:ext cx="4865076" cy="1597387"/>
          </a:xfrm>
          <a:prstGeom prst="wedgeRoundRectCallout">
            <a:avLst>
              <a:gd name="adj1" fmla="val -60540"/>
              <a:gd name="adj2" fmla="val 713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4 (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chắn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;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dòng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có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8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tiếng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01379" y="1114992"/>
            <a:ext cx="6371493" cy="2205984"/>
          </a:xfrm>
          <a:prstGeom prst="wedgeRoundRectCallout">
            <a:avLst>
              <a:gd name="adj1" fmla="val -2178"/>
              <a:gd name="adj2" fmla="val 619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Gieo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theo.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745111" y="1527571"/>
            <a:ext cx="7655521" cy="3816095"/>
          </a:xfrm>
          <a:prstGeom prst="wedgeRoundRectCallout">
            <a:avLst>
              <a:gd name="adj1" fmla="val -56718"/>
              <a:gd name="adj2" fmla="val 38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chẵn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2/2/2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Việt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Nam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+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Câu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</a:rPr>
              <a:t>bát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</a:rPr>
              <a:t>: </a:t>
            </a:r>
            <a:r>
              <a:rPr lang="en-US" sz="3200" dirty="0" smtClean="0">
                <a:solidFill>
                  <a:srgbClr val="FFFFFF"/>
                </a:solidFill>
                <a:latin typeface="Times New Roman"/>
                <a:ea typeface="Times New Roman"/>
              </a:rPr>
              <a:t>2/2/2/2</a:t>
            </a:r>
          </a:p>
          <a:p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Mênh mông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biển lúa 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đâu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 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/</a:t>
            </a:r>
            <a:r>
              <a:rPr lang="vi-VN" sz="3200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đẹp </a:t>
            </a:r>
            <a:r>
              <a:rPr lang="vi-VN" sz="3200" dirty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</a:p>
          <a:p>
            <a:endParaRPr lang="en-US" sz="32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167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4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44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6093" y="1124719"/>
            <a:ext cx="6096000" cy="2837700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…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292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04130"/>
              </p:ext>
            </p:extLst>
          </p:nvPr>
        </p:nvGraphicFramePr>
        <p:xfrm>
          <a:off x="1383325" y="1523997"/>
          <a:ext cx="9706710" cy="4883575"/>
        </p:xfrm>
        <a:graphic>
          <a:graphicData uri="http://schemas.openxmlformats.org/drawingml/2006/table">
            <a:tbl>
              <a:tblPr firstRow="1" firstCol="1" bandRow="1"/>
              <a:tblGrid>
                <a:gridCol w="1487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81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98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259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09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82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26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7372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91086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67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thanh: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171" y="177909"/>
            <a:ext cx="4895764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05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Khởi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1623" y="1088488"/>
            <a:ext cx="6805591" cy="3354765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	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dần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suối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thềm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nghiêng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8" y="1088502"/>
            <a:ext cx="4103077" cy="28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14" y="3186513"/>
            <a:ext cx="3868615" cy="27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7" y="4443253"/>
            <a:ext cx="4037844" cy="21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376245" y="996461"/>
            <a:ext cx="4032739" cy="2190035"/>
          </a:xfrm>
          <a:prstGeom prst="wedgeRoundRectCallout">
            <a:avLst>
              <a:gd name="adj1" fmla="val -50775"/>
              <a:gd name="adj2" fmla="val 75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10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493" y="1124719"/>
            <a:ext cx="6799384" cy="283770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trâu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Rạ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rơm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mê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đuổi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diều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khoai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3313" y="349824"/>
            <a:ext cx="603807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5" y="4448179"/>
            <a:ext cx="4068640" cy="25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5" y="3048016"/>
            <a:ext cx="2809875" cy="19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55" y="1124717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5" y="4044309"/>
            <a:ext cx="3985847" cy="22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697648" y="1383321"/>
            <a:ext cx="4258661" cy="1795131"/>
          </a:xfrm>
          <a:prstGeom prst="wedgeRoundRectCallout">
            <a:avLst>
              <a:gd name="adj1" fmla="val -49345"/>
              <a:gd name="adj2" fmla="val 112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vần</a:t>
            </a:r>
            <a:endParaRPr lang="en-US" sz="32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chiều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0278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6114" y="334813"/>
            <a:ext cx="2975495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697417" y="1218003"/>
            <a:ext cx="3199315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Quê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hương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7416" y="2523440"/>
            <a:ext cx="3294184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đình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97431" y="3871595"/>
            <a:ext cx="3294183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bè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49997" y="5313532"/>
            <a:ext cx="329418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9968" y="2883877"/>
            <a:ext cx="2883877" cy="1524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3223845" y="1875708"/>
            <a:ext cx="2473571" cy="17701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3223861" y="3645893"/>
            <a:ext cx="2473569" cy="19460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7" idx="1"/>
          </p:cNvCxnSpPr>
          <p:nvPr/>
        </p:nvCxnSpPr>
        <p:spPr>
          <a:xfrm flipV="1">
            <a:off x="3223845" y="2980640"/>
            <a:ext cx="2473571" cy="665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8" idx="1"/>
          </p:cNvCxnSpPr>
          <p:nvPr/>
        </p:nvCxnSpPr>
        <p:spPr>
          <a:xfrm>
            <a:off x="3223845" y="3645880"/>
            <a:ext cx="2473571" cy="6829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21" y="598055"/>
            <a:ext cx="2908056" cy="12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42" y="2132404"/>
            <a:ext cx="2876551" cy="14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13" y="3744780"/>
            <a:ext cx="3072179" cy="132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85" y="5226369"/>
            <a:ext cx="2964107" cy="153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621229" y="1218005"/>
            <a:ext cx="4254935" cy="1831779"/>
          </a:xfrm>
          <a:prstGeom prst="wedgeRoundRectCallout">
            <a:avLst>
              <a:gd name="adj1" fmla="val 10851"/>
              <a:gd name="adj2" fmla="val 98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lvl="0"/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sẽ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chọn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đề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để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làm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bài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lục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Times New Roman"/>
              </a:rPr>
              <a:t>bát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Times New Roman"/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6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15021"/>
              </p:ext>
            </p:extLst>
          </p:nvPr>
        </p:nvGraphicFramePr>
        <p:xfrm>
          <a:off x="907439" y="1204304"/>
          <a:ext cx="10562494" cy="5250572"/>
        </p:xfrm>
        <a:graphic>
          <a:graphicData uri="http://schemas.openxmlformats.org/drawingml/2006/table">
            <a:tbl>
              <a:tblPr firstRow="1" firstCol="1" bandRow="1"/>
              <a:tblGrid>
                <a:gridCol w="2227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924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26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2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diện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kiểm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Chưa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2493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gồm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xen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kẽ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nhịp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chẵn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6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3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so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nói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vị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nhìn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29" marR="63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61645" y="428797"/>
            <a:ext cx="9054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18" rIns="91416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lục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bát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4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0200" y="791451"/>
            <a:ext cx="7807569" cy="2308324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PHT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7476" y="3005991"/>
            <a:ext cx="10726616" cy="3046988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3" y="-3166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23" y="2660442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331" y="1014188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2179673"/>
            <a:ext cx="1968500" cy="16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9E9EF821-ACBD-469F-9981-D2BF5B006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5"/>
          <a:stretch/>
        </p:blipFill>
        <p:spPr>
          <a:xfrm flipH="1">
            <a:off x="0" y="5122987"/>
            <a:ext cx="12192000" cy="17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7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966699" cy="132343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36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5835908" cy="1323435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3"/>
            <a:ext cx="12192000" cy="35307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04159" y="2443763"/>
            <a:ext cx="7951729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altLang="zh-CN" sz="6000" b="1" spc="-1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CHÚC 	   CÁC    EM    HỌC    TỐT!</a:t>
            </a:r>
            <a:endParaRPr lang="zh-CN" altLang="en-US" sz="6000" b="1" spc="-1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4" y="367349"/>
            <a:ext cx="1970145" cy="164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98" y="-330966"/>
            <a:ext cx="7208573" cy="575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0784" y="231384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HÃY ĐỌC MỘT SỐ BÀI THƠ LỤC </a:t>
            </a:r>
            <a:r>
              <a:rPr lang="vi-VN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BÁT </a:t>
            </a:r>
            <a:r>
              <a:rPr lang="vi-VN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MÀ EM BIẾT!</a:t>
            </a:r>
          </a:p>
          <a:p>
            <a:pPr lvl="0"/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2842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0470F9D-91E2-438B-ADE9-F3896F088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5"/>
          <a:stretch/>
        </p:blipFill>
        <p:spPr>
          <a:xfrm>
            <a:off x="0" y="3698840"/>
            <a:ext cx="12192000" cy="3133221"/>
          </a:xfrm>
          <a:prstGeom prst="rect">
            <a:avLst/>
          </a:prstGeom>
        </p:spPr>
      </p:pic>
      <p:pic>
        <p:nvPicPr>
          <p:cNvPr id="14" name="Picture 13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2" y="187583"/>
            <a:ext cx="8763217" cy="4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22433" y="1747589"/>
            <a:ext cx="6574893" cy="255454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 THÀNH</a:t>
            </a:r>
          </a:p>
          <a:p>
            <a:r>
              <a:rPr lang="en-US" sz="8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KIẾN THỨC</a:t>
            </a:r>
            <a:endParaRPr lang="en-US" sz="8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186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21" y="201357"/>
            <a:ext cx="6795963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5140" y="2823719"/>
            <a:ext cx="27314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dung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21568" y="2658051"/>
            <a:ext cx="2731477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lạ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21572" y="1124687"/>
            <a:ext cx="2731477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nhìn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21572" y="4160149"/>
            <a:ext cx="2731477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sắc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21568" y="5531749"/>
            <a:ext cx="2731477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thú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vị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cuộc</a:t>
            </a:r>
            <a:r>
              <a:rPr lang="en-US" sz="3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3106633" y="1770188"/>
            <a:ext cx="2414951" cy="15107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3106616" y="3115253"/>
            <a:ext cx="2414952" cy="1656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3106633" y="3280933"/>
            <a:ext cx="2414951" cy="10917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3"/>
          </p:cNvCxnSpPr>
          <p:nvPr/>
        </p:nvCxnSpPr>
        <p:spPr>
          <a:xfrm>
            <a:off x="3106631" y="3280919"/>
            <a:ext cx="2414951" cy="2522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1081824"/>
            <a:ext cx="308280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21" y="3298505"/>
            <a:ext cx="3082803" cy="237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4530845"/>
            <a:ext cx="3836744" cy="228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039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221" y="201357"/>
            <a:ext cx="6795963" cy="923331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1" y="1158192"/>
            <a:ext cx="10281139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2676" y="1900704"/>
            <a:ext cx="10984525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13" y="2643215"/>
            <a:ext cx="10972801" cy="1569660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BPNT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2689" y="4219076"/>
            <a:ext cx="8921263" cy="830997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Theo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4305093"/>
            <a:ext cx="12369435" cy="255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918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687" y="200340"/>
            <a:ext cx="7917552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tham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307" y="1333571"/>
            <a:ext cx="6096000" cy="2980303"/>
          </a:xfrm>
          <a:prstGeom prst="rect">
            <a:avLst/>
          </a:prstGeom>
        </p:spPr>
        <p:txBody>
          <a:bodyPr lIns="91416" tIns="45718" rIns="91416" bIns="45718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ơi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Mênh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biển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lúa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hơn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cò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rập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rờn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mờ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che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sớm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chiều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7" y="727379"/>
            <a:ext cx="3657601" cy="3961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7" y="4274119"/>
            <a:ext cx="4197228" cy="21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2" y="4689231"/>
            <a:ext cx="2929304" cy="20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5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4991"/>
              </p:ext>
            </p:extLst>
          </p:nvPr>
        </p:nvGraphicFramePr>
        <p:xfrm>
          <a:off x="1641233" y="1301261"/>
          <a:ext cx="9085387" cy="5004139"/>
        </p:xfrm>
        <a:graphic>
          <a:graphicData uri="http://schemas.openxmlformats.org/drawingml/2006/table">
            <a:tbl>
              <a:tblPr firstRow="1" firstCol="1" bandRow="1"/>
              <a:tblGrid>
                <a:gridCol w="16586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97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51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64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28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64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05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642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8976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32931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9767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4928">
                <a:tc gridSpan="10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Gieo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19201" y="177926"/>
            <a:ext cx="4895699" cy="923329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PHIẾU HỌC TẬP SỐ 1</a:t>
            </a:r>
            <a:endParaRPr lang="en-US" sz="3600" dirty="0">
              <a:solidFill>
                <a:srgbClr val="00B0F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0728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81935"/>
              </p:ext>
            </p:extLst>
          </p:nvPr>
        </p:nvGraphicFramePr>
        <p:xfrm>
          <a:off x="457215" y="140694"/>
          <a:ext cx="11148647" cy="6701535"/>
        </p:xfrm>
        <a:graphic>
          <a:graphicData uri="http://schemas.openxmlformats.org/drawingml/2006/table">
            <a:tbl>
              <a:tblPr firstRow="1" firstCol="1" bandRow="1"/>
              <a:tblGrid>
                <a:gridCol w="22273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57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61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84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07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21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4729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711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33202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71156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15328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4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nước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hỏi)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huyền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4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mông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lúa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(trắc: thanh sắc)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Trời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ngang)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ông)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hơn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(bằng: thanh huyền)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highlight>
                            <a:srgbClr val="00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(vần: ơn)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2/2/2/2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371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heme/theme1.xml><?xml version="1.0" encoding="utf-8"?>
<a:theme xmlns:a="http://schemas.openxmlformats.org/drawingml/2006/main" name="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3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4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5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6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846</Words>
  <PresentationFormat>Custom</PresentationFormat>
  <Paragraphs>294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等线</vt:lpstr>
      <vt:lpstr>Times New Roman</vt:lpstr>
      <vt:lpstr>Calibri</vt:lpstr>
      <vt:lpstr>宋体</vt:lpstr>
      <vt:lpstr>汉仪小麦体简</vt:lpstr>
      <vt:lpstr>Slide PowerPoint Hoat Hinh _ Toan Hoa  (35)</vt:lpstr>
      <vt:lpstr>8_Slide PowerPoint Hoat Hinh _ Toan Hoa  (35)</vt:lpstr>
      <vt:lpstr>7_Slide PowerPoint Hoat Hinh _ Toan Hoa  (35)</vt:lpstr>
      <vt:lpstr>9_Slide PowerPoint Hoat Hinh _ Toan Hoa  (35)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2021-09-07T12:49:48Z</dcterms:created>
  <dcterms:modified xsi:type="dcterms:W3CDTF">2022-05-02T13:07:25Z</dcterms:modified>
</cp:coreProperties>
</file>