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42" r:id="rId3"/>
    <p:sldId id="343" r:id="rId4"/>
    <p:sldId id="357" r:id="rId5"/>
    <p:sldId id="358" r:id="rId6"/>
    <p:sldId id="378" r:id="rId7"/>
    <p:sldId id="379" r:id="rId8"/>
    <p:sldId id="354" r:id="rId9"/>
    <p:sldId id="360" r:id="rId10"/>
    <p:sldId id="361" r:id="rId11"/>
    <p:sldId id="353" r:id="rId12"/>
    <p:sldId id="347" r:id="rId13"/>
    <p:sldId id="368" r:id="rId14"/>
    <p:sldId id="367" r:id="rId15"/>
    <p:sldId id="352" r:id="rId16"/>
    <p:sldId id="370" r:id="rId17"/>
    <p:sldId id="371" r:id="rId18"/>
    <p:sldId id="369" r:id="rId19"/>
    <p:sldId id="348" r:id="rId20"/>
    <p:sldId id="351" r:id="rId21"/>
    <p:sldId id="375" r:id="rId22"/>
    <p:sldId id="350" r:id="rId23"/>
    <p:sldId id="356" r:id="rId24"/>
    <p:sldId id="355" r:id="rId25"/>
    <p:sldId id="380" r:id="rId26"/>
    <p:sldId id="346" r:id="rId27"/>
  </p:sldIdLst>
  <p:sldSz cx="12192000" cy="6858000"/>
  <p:notesSz cx="6858000" cy="9144000"/>
  <p:embeddedFontLst>
    <p:embeddedFont>
      <p:font typeface="Cambria" pitchFamily="18" charset="0"/>
      <p:regular r:id="rId29"/>
      <p:bold r:id="rId30"/>
      <p:italic r:id="rId31"/>
      <p:bold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jv2z0/RGb5s30QNJLC0gwZ8Aq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1A583-2C20-4568-B590-3E40C45AF3C4}" v="25" dt="2023-05-13T12:55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60" Type="http://customschemas.google.com/relationships/presentationmetadata" Target="meta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9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27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20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5013-4BF5-4603-9672-345FAFD9093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4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D9EDFCA-E461-4CAD-B757-27D6FF8E4E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"/>
            <a:ext cx="12192000" cy="6855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E05446-B278-45F3-A228-828BF6C83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4114"/>
            <a:ext cx="9144000" cy="178566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24AD254-0465-42DE-82F7-418D8C0EE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1855"/>
            <a:ext cx="9144000" cy="130959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2730A5-07BA-4154-A050-A64D2A3A9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  <p:sldLayoutId id="214748366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C:\Users\Administrator\Desktop\8bea6ffdccf97f1fcc27cd2b7f144d9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016044" y="0"/>
            <a:ext cx="4175956" cy="221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8;p41"/>
          <p:cNvSpPr txBox="1">
            <a:spLocks noGrp="1"/>
          </p:cNvSpPr>
          <p:nvPr>
            <p:ph type="sldNum" idx="4294967295"/>
          </p:nvPr>
        </p:nvSpPr>
        <p:spPr>
          <a:xfrm>
            <a:off x="3463542" y="6118474"/>
            <a:ext cx="4919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  <a:endParaRPr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2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626" y="129140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CCBABD-BF6B-4A81-B872-3FEB35A8D16E}"/>
              </a:ext>
            </a:extLst>
          </p:cNvPr>
          <p:cNvSpPr txBox="1"/>
          <p:nvPr/>
        </p:nvSpPr>
        <p:spPr>
          <a:xfrm>
            <a:off x="2890877" y="5220894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 VIÊN BIÊN SOẠN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2208681-4DEE-4919-B107-9560A6AEC93A}"/>
              </a:ext>
            </a:extLst>
          </p:cNvPr>
          <p:cNvSpPr txBox="1"/>
          <p:nvPr/>
        </p:nvSpPr>
        <p:spPr>
          <a:xfrm>
            <a:off x="2913343" y="5663472"/>
            <a:ext cx="6097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PHẠM MINH TUỆ</a:t>
            </a:r>
            <a:endParaRPr lang="en-GB" sz="2400" cap="all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247B8C0-774D-44A7-8D46-05DF1138B503}"/>
              </a:ext>
            </a:extLst>
          </p:cNvPr>
          <p:cNvCxnSpPr/>
          <p:nvPr/>
        </p:nvCxnSpPr>
        <p:spPr>
          <a:xfrm>
            <a:off x="5011719" y="5612196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62" y="1911232"/>
            <a:ext cx="1955954" cy="1953688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754072" y="163283"/>
            <a:ext cx="6039492" cy="6204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SỞ GIÁO DỤC VÀ ĐÀO TẠO SÓC TRĂNG</a:t>
            </a: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THPT LÊ VĂN TÁM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44898" y="1365736"/>
            <a:ext cx="7234255" cy="143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</a:p>
          <a:p>
            <a:pPr algn="ctr"/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</a:t>
            </a:r>
          </a:p>
          <a:p>
            <a:pPr algn="ctr"/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 HỨNG THÚ NGHỀ NGHIỆP</a:t>
            </a:r>
            <a:endParaRPr lang="en-US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53525" y="870719"/>
            <a:ext cx="716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</a:t>
            </a:r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5" descr="FLOWERS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65" y="3792859"/>
            <a:ext cx="2282239" cy="3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OWERS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93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596" y="2796848"/>
            <a:ext cx="3952247" cy="2424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2" y="1150248"/>
            <a:ext cx="865558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1025" y="4782273"/>
            <a:ext cx="851547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596" y="2022243"/>
            <a:ext cx="54578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8216" y="2746079"/>
            <a:ext cx="543406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722668" y="2016691"/>
            <a:ext cx="296827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057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76131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486" y="2383263"/>
            <a:ext cx="513854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SBT.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794" y="2358210"/>
            <a:ext cx="6109854" cy="202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510992"/>
              </p:ext>
            </p:extLst>
          </p:nvPr>
        </p:nvGraphicFramePr>
        <p:xfrm>
          <a:off x="1487869" y="4485092"/>
          <a:ext cx="9000635" cy="2015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Bitmap Image" r:id="rId5" imgW="7020905" imgH="1571844" progId="Paint.Picture">
                  <p:embed/>
                </p:oleObj>
              </mc:Choice>
              <mc:Fallback>
                <p:oleObj name="Bitmap Image" r:id="rId5" imgW="7020905" imgH="157184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869" y="4485092"/>
                        <a:ext cx="9000635" cy="20159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4190290" y="1728593"/>
            <a:ext cx="296827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4885150" y="1979113"/>
            <a:ext cx="6989523" cy="2379946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605394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0253" y="2741504"/>
            <a:ext cx="5331616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91" y="1780980"/>
            <a:ext cx="5948635" cy="232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576676"/>
              </p:ext>
            </p:extLst>
          </p:nvPr>
        </p:nvGraphicFramePr>
        <p:xfrm>
          <a:off x="5983190" y="4246324"/>
          <a:ext cx="5956123" cy="2367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Bitmap Image" r:id="rId5" imgW="6657143" imgH="2638095" progId="Paint.Picture">
                  <p:embed/>
                </p:oleObj>
              </mc:Choice>
              <mc:Fallback>
                <p:oleObj name="Bitmap Image" r:id="rId5" imgW="6657143" imgH="263809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190" y="4246324"/>
                        <a:ext cx="5956123" cy="2367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1561922" y="1991639"/>
            <a:ext cx="296827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605394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134092"/>
              </p:ext>
            </p:extLst>
          </p:nvPr>
        </p:nvGraphicFramePr>
        <p:xfrm>
          <a:off x="563671" y="2480152"/>
          <a:ext cx="11000781" cy="2680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Bitmap Image" r:id="rId4" imgW="7457143" imgH="1819529" progId="Paint.Picture">
                  <p:embed/>
                </p:oleObj>
              </mc:Choice>
              <mc:Fallback>
                <p:oleObj name="Bitmap Image" r:id="rId4" imgW="7457143" imgH="181952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671" y="2480152"/>
                        <a:ext cx="11000781" cy="26805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 Diagonal Corner Rectangle 5"/>
          <p:cNvSpPr/>
          <p:nvPr/>
        </p:nvSpPr>
        <p:spPr>
          <a:xfrm>
            <a:off x="977030" y="5411244"/>
            <a:ext cx="3006246" cy="58872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THƯỜNG XUYÊN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4549035" y="5411244"/>
            <a:ext cx="3006246" cy="58872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THỈNH THOẢNG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 Diagonal Corner Rectangle 21"/>
          <p:cNvSpPr/>
          <p:nvPr/>
        </p:nvSpPr>
        <p:spPr>
          <a:xfrm>
            <a:off x="8106427" y="5375754"/>
            <a:ext cx="3006246" cy="588723"/>
          </a:xfrm>
          <a:prstGeom prst="round2Diag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CHƯA LÀM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480094" y="1766170"/>
            <a:ext cx="296827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KHẢO SÁT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74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605394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9574" y="2950250"/>
            <a:ext cx="5606351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M, L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77.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937" y="1803747"/>
            <a:ext cx="5605487" cy="490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1837494" y="2129425"/>
            <a:ext cx="296827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74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10633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7221" y="2361528"/>
            <a:ext cx="1087662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SBT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46" y="3336839"/>
            <a:ext cx="7830632" cy="335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4593220" y="1716066"/>
            <a:ext cx="296827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10633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1852" y="2015006"/>
            <a:ext cx="4968872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86192" y="1999979"/>
            <a:ext cx="6663846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Cam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0037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10633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912" y="2984510"/>
            <a:ext cx="5511279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4-6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78 SGK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876" y="1905471"/>
            <a:ext cx="5901891" cy="478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649995" y="2104373"/>
            <a:ext cx="296827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37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1565753" y="2045246"/>
            <a:ext cx="7309070" cy="2601910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710633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3883068" y="2270715"/>
            <a:ext cx="7452987" cy="2276233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37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8" y="1164762"/>
            <a:ext cx="761318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3994" y="2252990"/>
            <a:ext cx="4918061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414" y="2268459"/>
            <a:ext cx="6745009" cy="391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412810"/>
              </p:ext>
            </p:extLst>
          </p:nvPr>
        </p:nvGraphicFramePr>
        <p:xfrm>
          <a:off x="1027134" y="4334005"/>
          <a:ext cx="3257301" cy="243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Bitmap Image" r:id="rId5" imgW="3895238" imgH="2905531" progId="Paint.Picture">
                  <p:embed/>
                </p:oleObj>
              </mc:Choice>
              <mc:Fallback>
                <p:oleObj name="Bitmap Image" r:id="rId5" imgW="3895238" imgH="290553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34" y="4334005"/>
                        <a:ext cx="3257301" cy="243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4054992" y="1667477"/>
            <a:ext cx="296827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5373664" y="1832305"/>
            <a:ext cx="6369617" cy="222612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Ribbon 5"/>
          <p:cNvSpPr/>
          <p:nvPr/>
        </p:nvSpPr>
        <p:spPr>
          <a:xfrm>
            <a:off x="3120572" y="172639"/>
            <a:ext cx="6473372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KHỞI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ĐỘNG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91" y="1472931"/>
            <a:ext cx="8864252" cy="465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ction Button: Movie 2">
            <a:hlinkClick r:id="" action="ppaction://noaction" highlightClick="1"/>
          </p:cNvPr>
          <p:cNvSpPr/>
          <p:nvPr/>
        </p:nvSpPr>
        <p:spPr>
          <a:xfrm>
            <a:off x="588723" y="2329841"/>
            <a:ext cx="1590806" cy="713984"/>
          </a:xfrm>
          <a:prstGeom prst="actionButtonMovi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18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699360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9073" y="3042129"/>
            <a:ext cx="435061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8596"/>
              </p:ext>
            </p:extLst>
          </p:nvPr>
        </p:nvGraphicFramePr>
        <p:xfrm>
          <a:off x="4860098" y="2766557"/>
          <a:ext cx="7146361" cy="2845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Bitmap Image" r:id="rId4" imgW="6542857" imgH="2619048" progId="Paint.Picture">
                  <p:embed/>
                </p:oleObj>
              </mc:Choice>
              <mc:Fallback>
                <p:oleObj name="Bitmap Image" r:id="rId4" imgW="6542857" imgH="261904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98" y="2766557"/>
                        <a:ext cx="7146361" cy="28451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4054992" y="1905471"/>
            <a:ext cx="296827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699360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8809" y="2403302"/>
            <a:ext cx="1100271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762" y="3616695"/>
            <a:ext cx="9212975" cy="275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092570" y="1755159"/>
            <a:ext cx="3222630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TRIỂN LÃM SẢN PHẨM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97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35734"/>
            <a:ext cx="284072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177810" y="1211934"/>
            <a:ext cx="381000" cy="381000"/>
            <a:chOff x="2078" y="1680"/>
            <a:chExt cx="1615" cy="1615"/>
          </a:xfrm>
        </p:grpSpPr>
        <p:sp>
          <p:nvSpPr>
            <p:cNvPr id="8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4754" y="123729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0401" y="2263015"/>
            <a:ext cx="1093104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17951" y="3815239"/>
            <a:ext cx="1094349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9610" y="5385612"/>
            <a:ext cx="1092183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393194" y="1617373"/>
            <a:ext cx="296827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4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323261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89061" y="1221344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9307" y="124461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5608328" y="9429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71715" y="3484822"/>
            <a:ext cx="26984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696" y="1644413"/>
            <a:ext cx="553402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71728" y="1193790"/>
            <a:ext cx="61209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Rèn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mới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208386" y="1235858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3654" y="125654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2633" y="2331037"/>
            <a:ext cx="10213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92635" y="4016039"/>
            <a:ext cx="1021399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ÔN TẬP,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HKII.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Google Shape;173;p4"/>
          <p:cNvSpPr/>
          <p:nvPr/>
        </p:nvSpPr>
        <p:spPr>
          <a:xfrm>
            <a:off x="212114" y="2431330"/>
            <a:ext cx="777443" cy="79118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71;p4"/>
          <p:cNvSpPr/>
          <p:nvPr/>
        </p:nvSpPr>
        <p:spPr>
          <a:xfrm>
            <a:off x="257939" y="3811930"/>
            <a:ext cx="806774" cy="84775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53" y="290083"/>
            <a:ext cx="1428750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8" descr="C:\Users\Administrator\Desktop\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3826" y="4115063"/>
            <a:ext cx="3552655" cy="27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8" descr="C:\Users\Administrator\Desktop\8bea6ffdccf97f1fcc27cd2b7f144d9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32855" y="-1"/>
            <a:ext cx="4959145" cy="2627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04193" y="2598003"/>
            <a:ext cx="9983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VÀ HẸN GẶP LẠI!</a:t>
            </a:r>
          </a:p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GOODBYE SEE YOU AGAIN!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7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86667" y="1353444"/>
            <a:ext cx="8608729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63" tIns="68031" rIns="136063" bIns="68031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(CHÂN TRỜI SÁNG TẠO)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736759" y="475330"/>
            <a:ext cx="7963507" cy="685800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MUA BỘ GIÁO ÁN </a:t>
            </a:r>
            <a:r>
              <a:rPr lang="en-US" sz="2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BÀI GIẢNG ĐIỆN TỬ</a:t>
            </a:r>
            <a:endParaRPr lang="en-US" sz="2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431822" y="5239644"/>
            <a:ext cx="8534400" cy="8001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1" y="191411"/>
            <a:ext cx="2451301" cy="247497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2514600"/>
            <a:ext cx="3273778" cy="41148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 fontScale="90000" lnSpcReduction="10000"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2010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ĐHSP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GD-ĐT;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UBND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2020;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73791" y="2496444"/>
            <a:ext cx="8721618" cy="28575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1: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0939 286 603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2: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3: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Vietcombank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0891000617723 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070103141271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4: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Email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HKI: 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250.000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/Word/PPT</a:t>
            </a:r>
            <a:endParaRPr lang="en-US" sz="21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-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400.000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 Word/PPT </a:t>
            </a:r>
            <a:endParaRPr lang="en-US" sz="21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57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5545698" y="2032721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706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80" y="2989210"/>
            <a:ext cx="8877823" cy="338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80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706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429407" y="3327097"/>
            <a:ext cx="355387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863400"/>
              </p:ext>
            </p:extLst>
          </p:nvPr>
        </p:nvGraphicFramePr>
        <p:xfrm>
          <a:off x="4208745" y="2173070"/>
          <a:ext cx="7602945" cy="3488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Bitmap Image" r:id="rId4" imgW="7209524" imgH="3304762" progId="Paint.Picture">
                  <p:embed/>
                </p:oleObj>
              </mc:Choice>
              <mc:Fallback>
                <p:oleObj name="Bitmap Image" r:id="rId4" imgW="7209524" imgH="330476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745" y="2173070"/>
                        <a:ext cx="7602945" cy="34886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714375" y="2342367"/>
            <a:ext cx="296827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98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706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218" y="1870683"/>
            <a:ext cx="8634377" cy="4805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998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706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30" y="1861877"/>
            <a:ext cx="8923804" cy="53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56" y="2311118"/>
            <a:ext cx="8862061" cy="365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387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706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30" y="1861877"/>
            <a:ext cx="8923804" cy="53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56" y="2304788"/>
            <a:ext cx="8890497" cy="314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5185775" y="2242159"/>
            <a:ext cx="6250487" cy="211689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07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2" y="1150248"/>
            <a:ext cx="865558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3566" y="3330227"/>
            <a:ext cx="5135672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– 6 HS,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457" y="2013625"/>
            <a:ext cx="6183132" cy="376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710142" y="2379945"/>
            <a:ext cx="296827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2" y="1150248"/>
            <a:ext cx="865558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7134" y="78437"/>
            <a:ext cx="1116486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9: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KẾ HOẠCH HỌC TẬP THEO HỨNG THÚ NGHỀ NGHIỆP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2994" y="2786607"/>
            <a:ext cx="5208665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SBT.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439478"/>
              </p:ext>
            </p:extLst>
          </p:nvPr>
        </p:nvGraphicFramePr>
        <p:xfrm>
          <a:off x="5826538" y="1903956"/>
          <a:ext cx="6090819" cy="4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Bitmap Image" r:id="rId4" imgW="6638095" imgH="5133333" progId="Paint.Picture">
                  <p:embed/>
                </p:oleObj>
              </mc:Choice>
              <mc:Fallback>
                <p:oleObj name="Bitmap Image" r:id="rId4" imgW="6638095" imgH="513333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538" y="1903956"/>
                        <a:ext cx="6090819" cy="4722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1634986" y="1991639"/>
            <a:ext cx="2968277" cy="526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057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2035</Words>
  <PresentationFormat>Custom</PresentationFormat>
  <Paragraphs>160</Paragraphs>
  <Slides>26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Cambria</vt:lpstr>
      <vt:lpstr>Times New Roman</vt:lpstr>
      <vt:lpstr>Calibri</vt:lpstr>
      <vt:lpstr>Office Theme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MUA BỘ GIÁO ÁN VÀ BÀI GIẢNG ĐIỆN TỬ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2021-09-10T07:37:52Z</dcterms:created>
  <dcterms:modified xsi:type="dcterms:W3CDTF">2023-06-14T08:20:50Z</dcterms:modified>
</cp:coreProperties>
</file>