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8" d="100"/>
          <a:sy n="48" d="100"/>
        </p:scale>
        <p:origin x="604" y="3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767969" y="3870960"/>
            <a:ext cx="759895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 sắc: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có những nét riêng, hay, đẹp khác thường. </a:t>
            </a:r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id="{816C8E01-F72F-4004-88C1-9C98805B3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17: BẢY SẮC CẦU VỒNG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9677</TotalTime>
  <Words>31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Xiem Do</cp:lastModifiedBy>
  <cp:revision>1045</cp:revision>
  <dcterms:created xsi:type="dcterms:W3CDTF">2008-09-09T22:52:10Z</dcterms:created>
  <dcterms:modified xsi:type="dcterms:W3CDTF">2022-08-02T14:35:57Z</dcterms:modified>
</cp:coreProperties>
</file>