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13" r:id="rId3"/>
    <p:sldId id="301" r:id="rId4"/>
    <p:sldId id="315" r:id="rId5"/>
    <p:sldId id="321" r:id="rId6"/>
    <p:sldId id="322" r:id="rId7"/>
    <p:sldId id="357" r:id="rId8"/>
    <p:sldId id="323" r:id="rId9"/>
    <p:sldId id="325" r:id="rId10"/>
    <p:sldId id="326" r:id="rId11"/>
    <p:sldId id="328" r:id="rId12"/>
    <p:sldId id="327" r:id="rId13"/>
    <p:sldId id="324" r:id="rId14"/>
    <p:sldId id="317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5" r:id="rId39"/>
    <p:sldId id="356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 autoAdjust="0"/>
    <p:restoredTop sz="94139" autoAdjust="0"/>
  </p:normalViewPr>
  <p:slideViewPr>
    <p:cSldViewPr>
      <p:cViewPr varScale="1">
        <p:scale>
          <a:sx n="39" d="100"/>
          <a:sy n="39" d="100"/>
        </p:scale>
        <p:origin x="509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1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7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94.emf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7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3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06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0.png"/><Relationship Id="rId10" Type="http://schemas.openxmlformats.org/officeDocument/2006/relationships/image" Target="../media/image136.png"/><Relationship Id="rId4" Type="http://schemas.openxmlformats.org/officeDocument/2006/relationships/image" Target="../media/image1310.png"/><Relationship Id="rId9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0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2.png"/><Relationship Id="rId3" Type="http://schemas.openxmlformats.org/officeDocument/2006/relationships/image" Target="../media/image155.png"/><Relationship Id="rId7" Type="http://schemas.openxmlformats.org/officeDocument/2006/relationships/image" Target="../media/image157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550.png"/><Relationship Id="rId10" Type="http://schemas.openxmlformats.org/officeDocument/2006/relationships/image" Target="../media/image159.png"/><Relationship Id="rId4" Type="http://schemas.openxmlformats.org/officeDocument/2006/relationships/image" Target="../media/image41.jpe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0.png"/><Relationship Id="rId3" Type="http://schemas.openxmlformats.org/officeDocument/2006/relationships/image" Target="../media/image159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20.png"/><Relationship Id="rId5" Type="http://schemas.openxmlformats.org/officeDocument/2006/relationships/image" Target="../media/image1610.png"/><Relationship Id="rId4" Type="http://schemas.openxmlformats.org/officeDocument/2006/relationships/image" Target="../media/image1600.png"/><Relationship Id="rId9" Type="http://schemas.openxmlformats.org/officeDocument/2006/relationships/image" Target="../media/image1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64.emf"/><Relationship Id="rId4" Type="http://schemas.openxmlformats.org/officeDocument/2006/relationships/image" Target="../media/image166.png"/><Relationship Id="rId9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1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396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09"/>
              <a:ext cx="10829571" cy="21714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"/>
                <p:cNvSpPr>
                  <a:spLocks noChangeArrowheads="1"/>
                </p:cNvSpPr>
                <p:nvPr/>
              </p:nvSpPr>
              <p:spPr bwMode="auto">
                <a:xfrm>
                  <a:off x="10836303" y="5528005"/>
                  <a:ext cx="12498962" cy="6410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§5.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trị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𝟏𝟖</m:t>
                          </m:r>
                          <m: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sz="5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§6.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Hệ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endParaRPr lang="en-US" sz="5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III</a:t>
                  </a:r>
                </a:p>
              </p:txBody>
            </p:sp>
          </mc:Choice>
          <mc:Fallback xmlns="">
            <p:sp>
              <p:nvSpPr>
                <p:cNvPr id="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36303" y="5528005"/>
                  <a:ext cx="12498962" cy="6410636"/>
                </a:xfrm>
                <a:prstGeom prst="rect">
                  <a:avLst/>
                </a:prstGeom>
                <a:blipFill>
                  <a:blip r:embed="rId2"/>
                  <a:stretch>
                    <a:fillRect l="-2829" r="-282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11228510" y="2588961"/>
              <a:ext cx="11714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1" y="1879600"/>
            <a:ext cx="154686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blipFill>
                <a:blip r:embed="rId3"/>
                <a:stretch>
                  <a:fillRect l="-1364" t="-2875" r="-2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2A2550-027C-45EA-9BC6-5C211E4F2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505" y="1699884"/>
            <a:ext cx="8037786" cy="3522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B583F-4F34-407A-8D55-4FE3B16C8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11" y="5796899"/>
            <a:ext cx="7676374" cy="77063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5E1AFA-6B9A-462F-9E6C-4DDE562FC315}"/>
              </a:ext>
            </a:extLst>
          </p:cNvPr>
          <p:cNvGrpSpPr/>
          <p:nvPr/>
        </p:nvGrpSpPr>
        <p:grpSpPr>
          <a:xfrm>
            <a:off x="304800" y="5083058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2DD24D6D-0780-4260-940E-4B197D3315B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52D47A-50E4-4F36-942C-5A975A53E572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76777D-57F0-4DF0-9AA4-0F7531B75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8738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hầm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blipFill>
                <a:blip r:embed="rId3"/>
                <a:stretch>
                  <a:fillRect l="-1552" t="-5515" r="-1281" b="-275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	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𝑪𝑫𝑬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𝑨𝑩𝑭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blipFill>
                <a:blip r:embed="rId4"/>
                <a:stretch>
                  <a:fillRect l="-1000" t="-22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BD79B0-2950-4E27-8DC4-849477E6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41" y="1371600"/>
            <a:ext cx="7287895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1C331-997F-4B84-9EED-B723D81D7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5391521"/>
            <a:ext cx="6161973" cy="6019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811F5-A00A-420F-AC1A-C4A51E4456DE}"/>
              </a:ext>
            </a:extLst>
          </p:cNvPr>
          <p:cNvGrpSpPr/>
          <p:nvPr/>
        </p:nvGrpSpPr>
        <p:grpSpPr>
          <a:xfrm>
            <a:off x="310057" y="496700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5E72D99-7F05-4695-822B-38AF393ECB0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FD920-41D3-47B6-916D-DCD356E6B443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EE8922-A1BB-4EEF-A431-5E322107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277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Heron (Heron of Alexandria)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cỗ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XVIII –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Heron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blipFill>
                <a:blip r:embed="rId3"/>
                <a:stretch>
                  <a:fillRect l="-1918" t="-3507" r="-1881" b="-416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39E6F7-B7AB-4A91-B80B-371F661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710" y="2895600"/>
            <a:ext cx="6825102" cy="9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54592" y="6436501"/>
            <a:ext cx="23862374" cy="6898499"/>
            <a:chOff x="48567" y="4381499"/>
            <a:chExt cx="23018772" cy="68984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384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blipFill>
                <a:blip r:embed="rId8"/>
                <a:stretch>
                  <a:fillRect l="-2353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blipFill>
                <a:blip r:embed="rId9"/>
                <a:stretch>
                  <a:fillRect l="-1235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6067289"/>
            <a:chOff x="48567" y="4381499"/>
            <a:chExt cx="23018772" cy="60672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5072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𝟑𝟕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90219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07119" y="7750881"/>
                <a:ext cx="11259981" cy="508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119" y="7750881"/>
                <a:ext cx="11259981" cy="5087996"/>
              </a:xfrm>
              <a:prstGeom prst="rect">
                <a:avLst/>
              </a:prstGeom>
              <a:blipFill>
                <a:blip r:embed="rId8"/>
                <a:stretch>
                  <a:fillRect l="-2870" b="-6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blipFill>
                <a:blip r:embed="rId9"/>
                <a:stretch>
                  <a:fillRect l="-145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65857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𝟏𝟐𝟗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90219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867400" y="7886985"/>
                <a:ext cx="13372791" cy="4284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en-US" sz="5400" b="1" i="1" dirty="0"/>
              </a:p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7886985"/>
                <a:ext cx="13372791" cy="4284763"/>
              </a:xfrm>
              <a:prstGeom prst="rect">
                <a:avLst/>
              </a:prstGeom>
              <a:blipFill>
                <a:blip r:embed="rId8"/>
                <a:stretch>
                  <a:fillRect l="-2462" t="-3983" b="-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blipFill>
                <a:blip r:embed="rId9"/>
                <a:stretch>
                  <a:fillRect l="-145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83202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781800"/>
            <a:chOff x="48567" y="4381499"/>
            <a:chExt cx="23018772" cy="67817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217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3176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blipFill>
                <a:blip r:embed="rId8"/>
                <a:stretch>
                  <a:fillRect l="-2351" t="-3851" b="-7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blipFill>
                <a:blip r:embed="rId9"/>
                <a:stretch>
                  <a:fillRect l="-1263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2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858000"/>
            <a:chOff x="48567" y="4381499"/>
            <a:chExt cx="23018772" cy="6857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97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87317" y="523068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469211" y="7036370"/>
                <a:ext cx="20217437" cy="5223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11" y="7036370"/>
                <a:ext cx="20217437" cy="5223738"/>
              </a:xfrm>
              <a:prstGeom prst="rect">
                <a:avLst/>
              </a:prstGeom>
              <a:blipFill>
                <a:blip r:embed="rId8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3" y="3589751"/>
                <a:ext cx="2329794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Tính độ dài cạnh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3" y="3589751"/>
                <a:ext cx="23297948" cy="942053"/>
              </a:xfrm>
              <a:prstGeom prst="rect">
                <a:avLst/>
              </a:prstGeom>
              <a:blipFill>
                <a:blip r:embed="rId9"/>
                <a:stretch>
                  <a:fillRect l="-1387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0795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16842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𝟗𝟕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842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44429" y="52349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31029" y="8151794"/>
                <a:ext cx="17069947" cy="375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𝒂𝒄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29" y="8151794"/>
                <a:ext cx="17069947" cy="3750642"/>
              </a:xfrm>
              <a:prstGeom prst="rect">
                <a:avLst/>
              </a:prstGeom>
              <a:blipFill>
                <a:blip r:embed="rId8"/>
                <a:stretch>
                  <a:fillRect l="-1929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2" y="3589751"/>
                <a:ext cx="23555715" cy="945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2" y="3589751"/>
                <a:ext cx="23555715" cy="945708"/>
              </a:xfrm>
              <a:prstGeom prst="rect">
                <a:avLst/>
              </a:prstGeom>
              <a:blipFill>
                <a:blip r:embed="rId9"/>
                <a:stretch>
                  <a:fillRect l="-1372" t="-16774" r="-751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07939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6143489"/>
            <a:chOff x="48567" y="4381499"/>
            <a:chExt cx="23018772" cy="61434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5834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b="1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523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0550" y="52019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729684" y="7448327"/>
                <a:ext cx="19150637" cy="5050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84" y="7448327"/>
                <a:ext cx="19150637" cy="5050229"/>
              </a:xfrm>
              <a:prstGeom prst="rect">
                <a:avLst/>
              </a:prstGeom>
              <a:blipFill>
                <a:blip r:embed="rId8"/>
                <a:stretch>
                  <a:fillRect l="-1719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3" y="3589751"/>
                <a:ext cx="23297948" cy="1001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sz="5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3" y="3589751"/>
                <a:ext cx="23297948" cy="1001493"/>
              </a:xfrm>
              <a:prstGeom prst="rect">
                <a:avLst/>
              </a:prstGeom>
              <a:blipFill>
                <a:blip r:embed="rId9"/>
                <a:stretch>
                  <a:fillRect l="-1387" t="-10366" b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5770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5" y="1809823"/>
            <a:ext cx="22739149" cy="9903721"/>
            <a:chOff x="1438694" y="1793819"/>
            <a:chExt cx="22739149" cy="105950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4" y="1793819"/>
              <a:ext cx="22739149" cy="10595086"/>
              <a:chOff x="1438694" y="1793819"/>
              <a:chExt cx="22739149" cy="105950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97789" y="1797127"/>
                <a:ext cx="22680054" cy="10591778"/>
                <a:chOff x="-3617039" y="3448230"/>
                <a:chExt cx="22680054" cy="1059177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17039" y="3448230"/>
                  <a:ext cx="22680054" cy="10591778"/>
                  <a:chOff x="-3617039" y="3448230"/>
                  <a:chExt cx="22680054" cy="1059177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17039" y="354674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14376" y="2016575"/>
                <a:ext cx="15382668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39309" y="2178688"/>
                <a:ext cx="15597014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01893"/>
                <a:ext cx="1495424" cy="1495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4" y="6012523"/>
                <a:ext cx="12858766" cy="888033"/>
                <a:chOff x="7450558" y="7834555"/>
                <a:chExt cx="12860259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237072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2019290" cy="962610"/>
                <a:chOff x="7459672" y="7170625"/>
                <a:chExt cx="22021809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20370406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92757" y="3189740"/>
              <a:ext cx="494947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52107"/>
              <a:ext cx="1316269" cy="1323400"/>
              <a:chOff x="4902568" y="2874136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7"/>
                <a:ext cx="1175009" cy="1143519"/>
                <a:chOff x="5015148" y="2971696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6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74136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464189" y="3313402"/>
            <a:ext cx="16081611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502496" y="3383969"/>
            <a:ext cx="1363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THỨC LƯỢNG TRONG TAM GIÁC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960323"/>
            <a:ext cx="23862374" cy="6374677"/>
            <a:chOff x="48567" y="4381499"/>
            <a:chExt cx="23018772" cy="637467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81461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𝟏𝟏𝟕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5869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blipFill>
                <a:blip r:embed="rId8"/>
                <a:stretch>
                  <a:fillRect l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blipFill>
                <a:blip r:embed="rId9"/>
                <a:stretch>
                  <a:fillRect l="-1413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/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e>
                      <m: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𝟒𝟗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3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5638800"/>
            <a:ext cx="23862374" cy="7701627"/>
            <a:chOff x="48567" y="4381499"/>
            <a:chExt cx="23018772" cy="770162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71415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4343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𝟓𝟗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28744" y="44702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759" cy="1591802"/>
            <a:chOff x="923003" y="3917552"/>
            <a:chExt cx="23943759" cy="159180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090" y="4189081"/>
              <a:ext cx="23594672" cy="132027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092023" y="6138528"/>
                <a:ext cx="11824378" cy="714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23" y="6138528"/>
                <a:ext cx="11824378" cy="7141570"/>
              </a:xfrm>
              <a:prstGeom prst="rect">
                <a:avLst/>
              </a:prstGeom>
              <a:blipFill>
                <a:blip r:embed="rId8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398" y="2930736"/>
                <a:ext cx="218161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98" y="2930736"/>
                <a:ext cx="21816199" cy="923330"/>
              </a:xfrm>
              <a:prstGeom prst="rect">
                <a:avLst/>
              </a:prstGeom>
              <a:blipFill>
                <a:blip r:embed="rId9"/>
                <a:stretch>
                  <a:fillRect l="-1509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15238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858000"/>
            <a:chOff x="48567" y="4381499"/>
            <a:chExt cx="23018772" cy="6857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97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/>
                    <a:t>7,5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64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28744" y="52322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7173355" y="6759465"/>
                <a:ext cx="11454437" cy="5716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55" y="6759465"/>
                <a:ext cx="11454437" cy="5716630"/>
              </a:xfrm>
              <a:prstGeom prst="rect">
                <a:avLst/>
              </a:prstGeom>
              <a:blipFill>
                <a:blip r:embed="rId8"/>
                <a:stretch>
                  <a:fillRect l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278127" y="3191658"/>
                <a:ext cx="2181619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cm. Khi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27" y="3191658"/>
                <a:ext cx="21816199" cy="1754326"/>
              </a:xfrm>
              <a:prstGeom prst="rect">
                <a:avLst/>
              </a:prstGeom>
              <a:blipFill>
                <a:blip r:embed="rId9"/>
                <a:stretch>
                  <a:fillRect l="-1509" t="-10453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FBB874-F6B5-4863-8938-66AC203C49FC}"/>
                  </a:ext>
                </a:extLst>
              </p:cNvPr>
              <p:cNvSpPr txBox="1"/>
              <p:nvPr/>
            </p:nvSpPr>
            <p:spPr>
              <a:xfrm>
                <a:off x="13914361" y="10992055"/>
                <a:ext cx="4936470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𝑨𝑴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FBB874-F6B5-4863-8938-66AC203C4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361" y="10992055"/>
                <a:ext cx="4936470" cy="1301062"/>
              </a:xfrm>
              <a:prstGeom prst="rect">
                <a:avLst/>
              </a:prstGeom>
              <a:blipFill>
                <a:blip r:embed="rId10"/>
                <a:stretch>
                  <a:fillRect b="-1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30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7814" y="6346772"/>
            <a:ext cx="23862374" cy="697234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7" y="5239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28955" y="7676577"/>
                <a:ext cx="19150637" cy="4395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55" y="7676577"/>
                <a:ext cx="19150637" cy="4395819"/>
              </a:xfrm>
              <a:prstGeom prst="rect">
                <a:avLst/>
              </a:prstGeom>
              <a:blipFill>
                <a:blip r:embed="rId8"/>
                <a:stretch>
                  <a:fillRect l="-1719" t="-3883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10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693F18-AF09-47B7-9079-C5426283C3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388" y="7050744"/>
            <a:ext cx="7861523" cy="628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36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858001"/>
            <a:ext cx="23943880" cy="6629399"/>
            <a:chOff x="48567" y="4381499"/>
            <a:chExt cx="23018772" cy="68125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00628"/>
              <a:ext cx="22682027" cy="639338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362218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7" y="549590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blipFill>
                <a:blip r:embed="rId8"/>
                <a:stretch>
                  <a:fillRect l="-2590" b="-4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của đường tròn ngoại tiếp 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5667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039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858000"/>
            <a:ext cx="23862374" cy="6477000"/>
            <a:chOff x="48567" y="4381499"/>
            <a:chExt cx="23018772" cy="6476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6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206438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36883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214660" y="7162800"/>
                <a:ext cx="8064821" cy="6277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60" y="7162800"/>
                <a:ext cx="8064821" cy="6277359"/>
              </a:xfrm>
              <a:prstGeom prst="rect">
                <a:avLst/>
              </a:prstGeom>
              <a:blipFill>
                <a:blip r:embed="rId8"/>
                <a:stretch>
                  <a:fillRect l="-4082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80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801455"/>
              </a:xfrm>
              <a:prstGeom prst="rect">
                <a:avLst/>
              </a:prstGeom>
              <a:blipFill>
                <a:blip r:embed="rId9"/>
                <a:stretch>
                  <a:fillRect t="-10169" b="-17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60704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477000"/>
            <a:ext cx="23862374" cy="6934200"/>
            <a:chOff x="48567" y="4381499"/>
            <a:chExt cx="23018772" cy="69341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74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1013" y="52311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blipFill>
                <a:blip r:embed="rId8"/>
                <a:stretch>
                  <a:fillRect l="-3160" t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904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C32BFA-516D-4298-BC23-37937CC5EDB8}"/>
              </a:ext>
            </a:extLst>
          </p:cNvPr>
          <p:cNvCxnSpPr>
            <a:stCxn id="3" idx="0"/>
          </p:cNvCxnSpPr>
          <p:nvPr/>
        </p:nvCxnSpPr>
        <p:spPr>
          <a:xfrm flipH="1">
            <a:off x="12192000" y="7037057"/>
            <a:ext cx="55071" cy="62217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/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𝑩𝑪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func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den>
                    </m:f>
                    <m:func>
                      <m:func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°≈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blipFill>
                <a:blip r:embed="rId10"/>
                <a:stretch>
                  <a:fillRect l="-2885" t="-300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1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7423" y="6508501"/>
            <a:ext cx="23862374" cy="6902699"/>
            <a:chOff x="48567" y="4381499"/>
            <a:chExt cx="23018772" cy="61533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60345"/>
              <a:ext cx="22682027" cy="607448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6633" y="51968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17013"/>
              <a:ext cx="23594672" cy="210200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38200" y="6358928"/>
                <a:ext cx="12888027" cy="557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58928"/>
                <a:ext cx="12888027" cy="5578578"/>
              </a:xfrm>
              <a:prstGeom prst="rect">
                <a:avLst/>
              </a:prstGeom>
              <a:blipFill>
                <a:blip r:embed="rId8"/>
                <a:stretch>
                  <a:fillRect l="-2554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562" b="-1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95EB6-D2A7-4824-8BCF-51EB54C0C969}"/>
                  </a:ext>
                </a:extLst>
              </p:cNvPr>
              <p:cNvSpPr txBox="1"/>
              <p:nvPr/>
            </p:nvSpPr>
            <p:spPr>
              <a:xfrm>
                <a:off x="3297936" y="11880418"/>
                <a:ext cx="5680213" cy="1527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95EB6-D2A7-4824-8BCF-51EB54C0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36" y="11880418"/>
                <a:ext cx="5680213" cy="1527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BEB10D-0D74-4C12-A379-ABA63082656F}"/>
                  </a:ext>
                </a:extLst>
              </p:cNvPr>
              <p:cNvSpPr txBox="1"/>
              <p:nvPr/>
            </p:nvSpPr>
            <p:spPr>
              <a:xfrm>
                <a:off x="16294719" y="6479229"/>
                <a:ext cx="6753616" cy="6218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𝟒𝟕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≃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BEB10D-0D74-4C12-A379-ABA630826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719" y="6479229"/>
                <a:ext cx="6753616" cy="6218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E3574A-7A6C-422B-AF22-5575E2139B8B}"/>
              </a:ext>
            </a:extLst>
          </p:cNvPr>
          <p:cNvCxnSpPr/>
          <p:nvPr/>
        </p:nvCxnSpPr>
        <p:spPr>
          <a:xfrm>
            <a:off x="14249400" y="6596949"/>
            <a:ext cx="0" cy="68109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3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6200" y="6019800"/>
            <a:ext cx="23862374" cy="7391399"/>
            <a:chOff x="48567" y="4381499"/>
            <a:chExt cx="23018772" cy="658898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598618"/>
              <a:ext cx="22682027" cy="63718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079474"/>
              <a:chOff x="410517" y="4648199"/>
              <a:chExt cx="3868376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26014" y="3828237"/>
                <a:ext cx="966341" cy="260626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4648200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𝟏𝟔𝟖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𝟏𝟏𝟖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7565" y="479815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1907215"/>
            <a:chOff x="923003" y="3917552"/>
            <a:chExt cx="23943880" cy="190721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39790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548" y="5992082"/>
                <a:ext cx="18317218" cy="561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" y="5992082"/>
                <a:ext cx="18317218" cy="5611280"/>
              </a:xfrm>
              <a:prstGeom prst="rect">
                <a:avLst/>
              </a:prstGeom>
              <a:blipFill>
                <a:blip r:embed="rId8"/>
                <a:stretch>
                  <a:fillRect l="-1764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468931" y="3392815"/>
                <a:ext cx="21773729" cy="9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𝟏𝟏𝟕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931" y="3392815"/>
                <a:ext cx="21773729" cy="948080"/>
              </a:xfrm>
              <a:prstGeom prst="rect">
                <a:avLst/>
              </a:prstGeom>
              <a:blipFill>
                <a:blip r:embed="rId9"/>
                <a:stretch>
                  <a:fillRect l="-1484" t="-16774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1F3D9-3898-49BB-84C5-A4AB280E80C9}"/>
                  </a:ext>
                </a:extLst>
              </p:cNvPr>
              <p:cNvSpPr txBox="1"/>
              <p:nvPr/>
            </p:nvSpPr>
            <p:spPr>
              <a:xfrm>
                <a:off x="15092570" y="7230734"/>
                <a:ext cx="9314621" cy="605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𝟏𝟏𝟕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𝟔𝟖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1F3D9-3898-49BB-84C5-A4AB280E8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570" y="7230734"/>
                <a:ext cx="9314621" cy="6058966"/>
              </a:xfrm>
              <a:prstGeom prst="rect">
                <a:avLst/>
              </a:prstGeom>
              <a:blipFill>
                <a:blip r:embed="rId10"/>
                <a:stretch>
                  <a:fillRect b="-5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A38E42-A0FE-4530-A578-03A218B74007}"/>
              </a:ext>
            </a:extLst>
          </p:cNvPr>
          <p:cNvCxnSpPr/>
          <p:nvPr/>
        </p:nvCxnSpPr>
        <p:spPr>
          <a:xfrm>
            <a:off x="13186227" y="7696200"/>
            <a:ext cx="0" cy="57149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68882-7406-4EA6-AA6B-37AB5FB7F0FE}"/>
                  </a:ext>
                </a:extLst>
              </p:cNvPr>
              <p:cNvSpPr txBox="1"/>
              <p:nvPr/>
            </p:nvSpPr>
            <p:spPr>
              <a:xfrm>
                <a:off x="4419600" y="11712708"/>
                <a:ext cx="6185452" cy="165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68882-7406-4EA6-AA6B-37AB5FB7F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712708"/>
                <a:ext cx="6185452" cy="16535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51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832786"/>
            <a:chOff x="48567" y="4381499"/>
            <a:chExt cx="23018772" cy="609101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0734"/>
              <a:ext cx="22682027" cy="584177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45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260236" y="6821974"/>
                <a:ext cx="13790421" cy="6010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36" y="6821974"/>
                <a:ext cx="13790421" cy="6010876"/>
              </a:xfrm>
              <a:prstGeom prst="rect">
                <a:avLst/>
              </a:prstGeom>
              <a:blipFill>
                <a:blip r:embed="rId8"/>
                <a:stretch>
                  <a:fillRect l="-2387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26873"/>
                <a:ext cx="225023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26873"/>
                <a:ext cx="22502381" cy="923330"/>
              </a:xfrm>
              <a:prstGeom prst="rect">
                <a:avLst/>
              </a:prstGeom>
              <a:blipFill>
                <a:blip r:embed="rId9"/>
                <a:stretch>
                  <a:fillRect l="-1436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89443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latin typeface="Tahoma" panose="020B0604030504040204" pitchFamily="34" charset="0"/>
                  </a:rPr>
                  <a:t>                  Cho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	a)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	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blipFill>
                <a:blip r:embed="rId3"/>
                <a:stretch>
                  <a:fillRect t="-8683" b="-84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𝟒𝟐𝟎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blipFill>
                <a:blip r:embed="rId4"/>
                <a:stretch>
                  <a:fillRect l="-2295" b="-4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blipFill>
                <a:blip r:embed="rId5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35B93A7B-D283-42BD-9D47-77AC0E675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1"/>
            <a:ext cx="5105400" cy="43254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8867097-122C-456B-B8F9-78F8670C25BF}"/>
              </a:ext>
            </a:extLst>
          </p:cNvPr>
          <p:cNvGrpSpPr/>
          <p:nvPr/>
        </p:nvGrpSpPr>
        <p:grpSpPr>
          <a:xfrm>
            <a:off x="730726" y="1828800"/>
            <a:ext cx="3191034" cy="950597"/>
            <a:chOff x="22440" y="29650"/>
            <a:chExt cx="875798" cy="252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859A1C-2550-4EA1-B928-C372131598E0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65" name="Arrow: Pentagon 64">
                <a:extLst>
                  <a:ext uri="{FF2B5EF4-FFF2-40B4-BE49-F238E27FC236}">
                    <a16:creationId xmlns:a16="http://schemas.microsoft.com/office/drawing/2014/main" id="{29937DB4-CE7F-4AF7-A83B-779A3AA2E596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rrow: Chevron 65">
                <a:extLst>
                  <a:ext uri="{FF2B5EF4-FFF2-40B4-BE49-F238E27FC236}">
                    <a16:creationId xmlns:a16="http://schemas.microsoft.com/office/drawing/2014/main" id="{D82E9EED-98A0-422C-B009-2CA59B1F20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Arrow: Chevron 66">
                <a:extLst>
                  <a:ext uri="{FF2B5EF4-FFF2-40B4-BE49-F238E27FC236}">
                    <a16:creationId xmlns:a16="http://schemas.microsoft.com/office/drawing/2014/main" id="{24368ADA-5F2A-4687-8D35-FEEBDF6E24A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TextBox 56">
              <a:extLst>
                <a:ext uri="{FF2B5EF4-FFF2-40B4-BE49-F238E27FC236}">
                  <a16:creationId xmlns:a16="http://schemas.microsoft.com/office/drawing/2014/main" id="{06CCEB4F-A948-4050-AA10-A2F81E0F528B}"/>
                </a:ext>
              </a:extLst>
            </p:cNvPr>
            <p:cNvSpPr txBox="1"/>
            <p:nvPr/>
          </p:nvSpPr>
          <p:spPr>
            <a:xfrm>
              <a:off x="226438" y="29650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6.</a:t>
              </a:r>
              <a:endPara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45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28665" y="7145004"/>
                <a:ext cx="11906736" cy="4767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65" y="7145004"/>
                <a:ext cx="11906736" cy="4767972"/>
              </a:xfrm>
              <a:prstGeom prst="rect">
                <a:avLst/>
              </a:prstGeom>
              <a:blipFill>
                <a:blip r:embed="rId8"/>
                <a:stretch>
                  <a:fillRect l="-2712" b="-6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26873"/>
                <a:ext cx="2250238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26873"/>
                <a:ext cx="22502381" cy="942053"/>
              </a:xfrm>
              <a:prstGeom prst="rect">
                <a:avLst/>
              </a:prstGeom>
              <a:blipFill>
                <a:blip r:embed="rId9"/>
                <a:stretch>
                  <a:fillRect l="-1436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75524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832787"/>
            <a:chOff x="48567" y="4381499"/>
            <a:chExt cx="23018772" cy="6091012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6343"/>
              <a:ext cx="22682027" cy="58361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𝟏𝟔𝟖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8141" y="524534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0219" y="6629400"/>
                <a:ext cx="8225182" cy="6052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9" y="6629400"/>
                <a:ext cx="8225182" cy="6052041"/>
              </a:xfrm>
              <a:prstGeom prst="rect">
                <a:avLst/>
              </a:prstGeom>
              <a:blipFill>
                <a:blip r:embed="rId8"/>
                <a:stretch>
                  <a:fillRect b="-5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763624"/>
                <a:ext cx="225023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763624"/>
                <a:ext cx="22502381" cy="830997"/>
              </a:xfrm>
              <a:prstGeom prst="rect">
                <a:avLst/>
              </a:prstGeom>
              <a:blipFill>
                <a:blip r:embed="rId9"/>
                <a:stretch>
                  <a:fillRect l="-1219" t="-17518" r="-542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43847-5657-485C-81DE-0C4C106D5B65}"/>
                  </a:ext>
                </a:extLst>
              </p:cNvPr>
              <p:cNvSpPr txBox="1"/>
              <p:nvPr/>
            </p:nvSpPr>
            <p:spPr>
              <a:xfrm>
                <a:off x="12496800" y="6697952"/>
                <a:ext cx="10439400" cy="6713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rad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𝟖𝟒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43847-5657-485C-81DE-0C4C106D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6697952"/>
                <a:ext cx="10439400" cy="6713248"/>
              </a:xfrm>
              <a:prstGeom prst="rect">
                <a:avLst/>
              </a:prstGeom>
              <a:blipFill>
                <a:blip r:embed="rId10"/>
                <a:stretch>
                  <a:fillRect l="-3094" r="-52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DA0AA6-0578-4656-BF4D-FD62C82701DE}"/>
              </a:ext>
            </a:extLst>
          </p:cNvPr>
          <p:cNvCxnSpPr/>
          <p:nvPr/>
        </p:nvCxnSpPr>
        <p:spPr>
          <a:xfrm>
            <a:off x="11277600" y="6858000"/>
            <a:ext cx="0" cy="6553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3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84EA2C-EA50-4AA2-AECA-C5048A031A04}"/>
                  </a:ext>
                </a:extLst>
              </p:cNvPr>
              <p:cNvSpPr/>
              <p:nvPr/>
            </p:nvSpPr>
            <p:spPr>
              <a:xfrm>
                <a:off x="19217728" y="4783244"/>
                <a:ext cx="4936470" cy="1234536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84EA2C-EA50-4AA2-AECA-C5048A031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728" y="4783244"/>
                <a:ext cx="4936470" cy="1234536"/>
              </a:xfrm>
              <a:prstGeom prst="rect">
                <a:avLst/>
              </a:prstGeom>
              <a:blipFill>
                <a:blip r:embed="rId3"/>
                <a:stretch>
                  <a:fillRect t="-952" b="-12857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215016"/>
            <a:ext cx="23862374" cy="7272384"/>
            <a:chOff x="48567" y="4381499"/>
            <a:chExt cx="23018772" cy="648288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0735"/>
              <a:ext cx="22682027" cy="623365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6936" y="4724400"/>
            <a:ext cx="19118618" cy="1295400"/>
            <a:chOff x="241306" y="2225779"/>
            <a:chExt cx="9559309" cy="6477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56211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56211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t="-47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𝟐𝟔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83686" y="48605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20170"/>
            <a:chOff x="923003" y="3917552"/>
            <a:chExt cx="23943880" cy="202016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51086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80383" y="6458578"/>
                <a:ext cx="11548072" cy="5669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3" y="6458578"/>
                <a:ext cx="11548072" cy="5669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63824" y="3567208"/>
                <a:ext cx="225023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24" y="3567208"/>
                <a:ext cx="22502381" cy="830997"/>
              </a:xfrm>
              <a:prstGeom prst="rect">
                <a:avLst/>
              </a:prstGeom>
              <a:blipFill>
                <a:blip r:embed="rId10"/>
                <a:stretch>
                  <a:fillRect l="-1246" t="-17647" r="-54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C837E-CC38-42B2-A210-D453851AB645}"/>
                  </a:ext>
                </a:extLst>
              </p:cNvPr>
              <p:cNvSpPr txBox="1"/>
              <p:nvPr/>
            </p:nvSpPr>
            <p:spPr>
              <a:xfrm>
                <a:off x="4797710" y="9688854"/>
                <a:ext cx="6145696" cy="1001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𝟑𝟕</m:t>
                        </m:r>
                      </m:e>
                    </m:ra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C837E-CC38-42B2-A210-D453851AB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10" y="9688854"/>
                <a:ext cx="6145696" cy="1001493"/>
              </a:xfrm>
              <a:prstGeom prst="rect">
                <a:avLst/>
              </a:prstGeom>
              <a:blipFill>
                <a:blip r:embed="rId11"/>
                <a:stretch>
                  <a:fillRect t="-12727" b="-3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0659C2-7497-420C-9BC4-586A1DCEDBFD}"/>
                  </a:ext>
                </a:extLst>
              </p:cNvPr>
              <p:cNvSpPr txBox="1"/>
              <p:nvPr/>
            </p:nvSpPr>
            <p:spPr>
              <a:xfrm>
                <a:off x="4279578" y="11028958"/>
                <a:ext cx="5989982" cy="1009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0659C2-7497-420C-9BC4-586A1DCE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11028958"/>
                <a:ext cx="5989982" cy="1009892"/>
              </a:xfrm>
              <a:prstGeom prst="rect">
                <a:avLst/>
              </a:prstGeom>
              <a:blipFill>
                <a:blip r:embed="rId12"/>
                <a:stretch>
                  <a:fillRect t="-9639" b="-3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0BC0F-5046-404E-964E-4B126F986282}"/>
                  </a:ext>
                </a:extLst>
              </p:cNvPr>
              <p:cNvSpPr txBox="1"/>
              <p:nvPr/>
            </p:nvSpPr>
            <p:spPr>
              <a:xfrm>
                <a:off x="12574237" y="6126439"/>
                <a:ext cx="11627646" cy="540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         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𝟑𝟕</m:t>
                            </m:r>
                          </m:e>
                        </m:rad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𝟑𝟒</m:t>
                            </m:r>
                          </m:e>
                        </m:rad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𝑨𝑪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𝑩𝑪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0BC0F-5046-404E-964E-4B126F986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237" y="6126439"/>
                <a:ext cx="11627646" cy="5404878"/>
              </a:xfrm>
              <a:prstGeom prst="rect">
                <a:avLst/>
              </a:prstGeom>
              <a:blipFill>
                <a:blip r:embed="rId13"/>
                <a:stretch>
                  <a:fillRect l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70505E-7F5A-448C-A5CB-B89A4F321122}"/>
                  </a:ext>
                </a:extLst>
              </p:cNvPr>
              <p:cNvSpPr txBox="1"/>
              <p:nvPr/>
            </p:nvSpPr>
            <p:spPr>
              <a:xfrm>
                <a:off x="13662680" y="11946178"/>
                <a:ext cx="3106219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70505E-7F5A-448C-A5CB-B89A4F32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680" y="11946178"/>
                <a:ext cx="3106219" cy="1288686"/>
              </a:xfrm>
              <a:prstGeom prst="rect">
                <a:avLst/>
              </a:prstGeom>
              <a:blipFill>
                <a:blip r:embed="rId14"/>
                <a:stretch>
                  <a:fillRect t="-948"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1A40122-7665-47C3-925B-AF22012B305A}"/>
              </a:ext>
            </a:extLst>
          </p:cNvPr>
          <p:cNvSpPr txBox="1"/>
          <p:nvPr/>
        </p:nvSpPr>
        <p:spPr>
          <a:xfrm>
            <a:off x="12913270" y="9010182"/>
            <a:ext cx="4494925" cy="1169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E7C0A7-B42E-4965-8B13-97DC2FAC918D}"/>
              </a:ext>
            </a:extLst>
          </p:cNvPr>
          <p:cNvCxnSpPr/>
          <p:nvPr/>
        </p:nvCxnSpPr>
        <p:spPr>
          <a:xfrm>
            <a:off x="11658600" y="6494604"/>
            <a:ext cx="0" cy="69927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9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29" grpId="0"/>
      <p:bldP spid="33" grpId="0"/>
      <p:bldP spid="35" grpId="0"/>
      <p:bldP spid="39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42523" y="52211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33203" y="7662437"/>
                <a:ext cx="16977503" cy="5034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5400" b="1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5400" b="1" i="1" dirty="0"/>
              </a:p>
              <a:p>
                <a:r>
                  <a:rPr lang="en-US" sz="5400" b="1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03" y="7662437"/>
                <a:ext cx="16977503" cy="5034840"/>
              </a:xfrm>
              <a:prstGeom prst="rect">
                <a:avLst/>
              </a:prstGeom>
              <a:blipFill>
                <a:blip r:embed="rId8"/>
                <a:stretch>
                  <a:fillRect l="-1903" t="-1574" b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763624"/>
                <a:ext cx="225023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763624"/>
                <a:ext cx="22502381" cy="923330"/>
              </a:xfrm>
              <a:prstGeom prst="rect">
                <a:avLst/>
              </a:prstGeom>
              <a:blipFill>
                <a:blip r:embed="rId9"/>
                <a:stretch>
                  <a:fillRect l="-1436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1975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80103" y="6452904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7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t="-474" r="-24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800" b="1" dirty="0"/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09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à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42523" y="52211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82814" y="7631004"/>
                <a:ext cx="23201186" cy="4932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𝒔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𝐜𝐨𝐬𝟔𝟎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e>
                        </m:acc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14" y="7631004"/>
                <a:ext cx="23201186" cy="4932312"/>
              </a:xfrm>
              <a:prstGeom prst="rect">
                <a:avLst/>
              </a:prstGeom>
              <a:blipFill>
                <a:blip r:embed="rId8"/>
                <a:stretch>
                  <a:fillRect l="-1393" t="-3585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914401" y="3084768"/>
                <a:ext cx="22889217" cy="178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084768"/>
                <a:ext cx="22889217" cy="1782155"/>
              </a:xfrm>
              <a:prstGeom prst="rect">
                <a:avLst/>
              </a:prstGeom>
              <a:blipFill>
                <a:blip r:embed="rId9"/>
                <a:stretch>
                  <a:fillRect l="-1411" t="-8562" b="-1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7573B6-2E15-454A-8E8D-0ED480FA19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787" y="7663838"/>
            <a:ext cx="5691024" cy="295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3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5"/>
              <a:chOff x="410517" y="4648199"/>
              <a:chExt cx="3868376" cy="155566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5" cy="2872838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blipFill>
                <a:blip r:embed="rId10"/>
                <a:stretch>
                  <a:fillRect t="-4813" r="-112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59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7"/>
              <a:chOff x="410517" y="4648199"/>
              <a:chExt cx="3868376" cy="1555667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7" cy="287283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d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i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blipFill>
                <a:blip r:embed="rId10"/>
                <a:stretch>
                  <a:fillRect l="-1303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89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8"/>
              <a:ext cx="3868376" cy="1601808"/>
              <a:chOff x="410517" y="4648198"/>
              <a:chExt cx="3868376" cy="1601808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41569" y="4012681"/>
                <a:ext cx="1601808" cy="2872841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24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blipFill>
                <a:blip r:embed="rId8"/>
                <a:stretch>
                  <a:fillRect l="-1701" t="-3657" r="-76" b="-6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490548" y="10537485"/>
                <a:ext cx="23862374" cy="208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" y="10537485"/>
                <a:ext cx="23862374" cy="2082108"/>
              </a:xfrm>
              <a:prstGeom prst="rect">
                <a:avLst/>
              </a:prstGeom>
              <a:blipFill>
                <a:blip r:embed="rId9"/>
                <a:stretch>
                  <a:fillRect l="-1149" t="-52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23508BC-D32B-4AEA-9E14-DD75C8A38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3204964"/>
            <a:ext cx="6502824" cy="4784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9539855"/>
            <a:ext cx="23862374" cy="3607785"/>
            <a:chOff x="48567" y="4381497"/>
            <a:chExt cx="23018772" cy="57162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7"/>
              <a:ext cx="3868377" cy="1601809"/>
              <a:chOff x="410517" y="4648197"/>
              <a:chExt cx="3868377" cy="1601809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41569" y="4012682"/>
                <a:ext cx="1601809" cy="287284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24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blipFill>
                <a:blip r:embed="rId8"/>
                <a:stretch>
                  <a:fillRect l="-1701" t="-3657" r="-76" b="-6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320602" y="10511036"/>
                <a:ext cx="21531252" cy="233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𝑪𝑩𝑫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𝑪𝑩𝑫</m:t>
                            </m:r>
                          </m:e>
                        </m:acc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𝑪𝑩𝑫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02" y="10511036"/>
                <a:ext cx="21531252" cy="2333075"/>
              </a:xfrm>
              <a:prstGeom prst="rect">
                <a:avLst/>
              </a:prstGeom>
              <a:blipFill>
                <a:blip r:embed="rId9"/>
                <a:stretch>
                  <a:fillRect l="-1302" b="-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23508BC-D32B-4AEA-9E14-DD75C8A38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3204964"/>
            <a:ext cx="6502824" cy="47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A1FBFC0-AAA7-459F-8D73-BE4786C88BED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119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/>
                  <a:t>                                  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( </a:t>
                </a:r>
                <a:r>
                  <a:rPr lang="en-US" sz="4400" b="1" dirty="0" err="1"/>
                  <a:t>Hà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Nội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𝑨𝑩𝑪𝑫𝑬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3.17. </a:t>
                </a:r>
                <a:r>
                  <a:rPr lang="en-US" sz="4400" b="1" dirty="0" err="1"/>
                  <a:t>Dùng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chế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khoảng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Google Maps,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khoảng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. Theo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liệu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em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blipFill>
                <a:blip r:embed="rId3"/>
                <a:stretch>
                  <a:fillRect l="-1373" t="-7243" b="-747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𝟓𝟕𝟓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𝟓𝟑𝟖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𝟒𝟒𝟏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𝟕𝟕𝟕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𝟏𝟏𝟐𝟐𝟔𝟕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𝑫𝑬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𝟓𝟑𝟖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𝟒𝟕𝟔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𝟐𝟏𝟕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𝟏𝟐𝟑𝟏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blipFill>
                <a:blip r:embed="rId4"/>
                <a:stretch>
                  <a:fillRect l="-153" t="-7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1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1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100" b="1" dirty="0"/>
                  <a:t>Chu vi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tam </a:t>
                </a:r>
                <a:r>
                  <a:rPr lang="en-US" sz="4100" b="1" dirty="0" err="1"/>
                  <a:t>giác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1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𝑨𝑬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𝑩𝑬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𝟐𝟓𝟔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𝟒𝟎𝟏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𝟒𝟕𝟔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𝟏𝟏𝟑𝟑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100" b="1" dirty="0"/>
              </a:p>
              <a:p>
                <a:r>
                  <a:rPr lang="en-US" b="1" dirty="0" err="1"/>
                  <a:t>Diện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tích</a:t>
                </a:r>
                <a:r>
                  <a:rPr lang="en-US" sz="4100" b="1" dirty="0"/>
                  <a:t> tam </a:t>
                </a:r>
                <a:r>
                  <a:rPr lang="en-US" sz="4100" b="1" dirty="0" err="1"/>
                  <a:t>giác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1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𝑩𝑬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/>
              </a:p>
              <a:p>
                <a:pPr marL="0" indent="0">
                  <a:buNone/>
                </a:pPr>
                <a:r>
                  <a:rPr lang="en-US" sz="4100" b="1" dirty="0"/>
                  <a:t>  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/>
              </a:p>
              <a:p>
                <a:r>
                  <a:rPr lang="en-US" sz="4100" b="1" dirty="0" err="1"/>
                  <a:t>Diện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tích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công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viên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𝟏𝟏𝟐𝟐𝟔𝟕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𝟐𝟏𝟓𝟎𝟗𝟎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blipFill>
                <a:blip r:embed="rId5"/>
                <a:stretch>
                  <a:fillRect l="-2062" t="-1451" b="-1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27F1ED4-6E59-4945-AD46-7C4404B9AAD3}"/>
              </a:ext>
            </a:extLst>
          </p:cNvPr>
          <p:cNvGrpSpPr/>
          <p:nvPr/>
        </p:nvGrpSpPr>
        <p:grpSpPr>
          <a:xfrm>
            <a:off x="228600" y="1676400"/>
            <a:ext cx="4745917" cy="950597"/>
            <a:chOff x="22440" y="-7359"/>
            <a:chExt cx="860218" cy="2524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C5BD84-57A5-4368-87D1-7B8FFD4C5DDE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289EBFBC-4923-437D-8CDC-AA109A5BDF1F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A3F6F32-EC39-401C-9AB5-2267949BF7C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A0B2B27C-C348-4FFC-8554-F3DA888DA16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65C07033-5E41-4F72-B221-2EA1811F253C}"/>
                </a:ext>
              </a:extLst>
            </p:cNvPr>
            <p:cNvSpPr txBox="1"/>
            <p:nvPr/>
          </p:nvSpPr>
          <p:spPr>
            <a:xfrm>
              <a:off x="210858" y="-7359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3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0DD98-88E8-4A23-9A48-E5717F94A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9" y="1524000"/>
            <a:ext cx="5839691" cy="35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2707600" cy="1168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3.5.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2707600" cy="1168400"/>
              </a:xfrm>
              <a:prstGeom prst="rect">
                <a:avLst/>
              </a:prstGeom>
              <a:blipFill>
                <a:blip r:embed="rId3"/>
                <a:stretch>
                  <a:fillRect l="-1073" t="-159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64A05-206F-4C1A-8701-2F08C790D86D}"/>
              </a:ext>
            </a:extLst>
          </p:cNvPr>
          <p:cNvGrpSpPr/>
          <p:nvPr/>
        </p:nvGrpSpPr>
        <p:grpSpPr>
          <a:xfrm>
            <a:off x="748937" y="3079870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B1F77C-1120-4E8D-9418-BD9F111CACD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56C1F9-23D3-455E-9D5B-6C4C8F339655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349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F285C2-3BA5-4766-8F65-56F97D9C4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C8EC5-C36E-4598-9C1C-037C82F11DDC}"/>
              </a:ext>
            </a:extLst>
          </p:cNvPr>
          <p:cNvCxnSpPr>
            <a:cxnSpLocks/>
          </p:cNvCxnSpPr>
          <p:nvPr/>
        </p:nvCxnSpPr>
        <p:spPr>
          <a:xfrm>
            <a:off x="11506200" y="3914590"/>
            <a:ext cx="0" cy="95728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/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𝟏𝟗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d>
                      </m:e>
                    </m:rad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blipFill>
                <a:blip r:embed="rId6"/>
                <a:stretch>
                  <a:fillRect l="-209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9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3.6.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𝟒𝟓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𝟕𝟎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996" t="-1538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3170920"/>
            <a:ext cx="11582401" cy="103164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09610-7C96-4220-9D8D-7E186001619D}"/>
              </a:ext>
            </a:extLst>
          </p:cNvPr>
          <p:cNvGrpSpPr/>
          <p:nvPr/>
        </p:nvGrpSpPr>
        <p:grpSpPr>
          <a:xfrm>
            <a:off x="178904" y="302411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F6D46CB-3D3D-41F6-A7E6-773097628D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9C717E-73AC-4198-A148-26194F929CF4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472365-7743-42C9-A021-388F8B597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𝟐𝟖𝟗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𝟏𝟖𝟎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/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𝟖𝟐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/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114800" marR="0" lvl="4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blipFill>
                <a:blip r:embed="rId7"/>
                <a:stretch>
                  <a:fillRect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/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blipFill>
                <a:blip r:embed="rId8"/>
                <a:stretch>
                  <a:fillRect l="-3038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/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1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0" grpId="0" animBg="1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1022" t="-1602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blipFill>
                <a:blip r:embed="rId4"/>
                <a:stretch>
                  <a:fillRect l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AF8BB-0AD6-48B4-BF57-902E1F94D151}"/>
              </a:ext>
            </a:extLst>
          </p:cNvPr>
          <p:cNvGrpSpPr/>
          <p:nvPr/>
        </p:nvGrpSpPr>
        <p:grpSpPr>
          <a:xfrm>
            <a:off x="419100" y="3196319"/>
            <a:ext cx="3827235" cy="92551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440A07CE-C78C-4556-B4CB-8E181728399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7B0F02-473B-4FDB-9DD4-0BAB64D0904B}"/>
                </a:ext>
              </a:extLst>
            </p:cNvPr>
            <p:cNvSpPr txBox="1"/>
            <p:nvPr/>
          </p:nvSpPr>
          <p:spPr>
            <a:xfrm>
              <a:off x="1406053" y="4732065"/>
              <a:ext cx="2872839" cy="123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CE46C3-D825-4C30-8731-3DB3D4346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B3CE81-5D5D-42A2-AB34-A90FB4490C6A}"/>
              </a:ext>
            </a:extLst>
          </p:cNvPr>
          <p:cNvCxnSpPr/>
          <p:nvPr/>
        </p:nvCxnSpPr>
        <p:spPr>
          <a:xfrm>
            <a:off x="12954000" y="3196319"/>
            <a:ext cx="0" cy="101386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/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𝟕𝟏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blipFill>
                <a:blip r:embed="rId6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54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Sau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blipFill>
                <a:blip r:embed="rId3"/>
                <a:stretch>
                  <a:fillRect l="-1355" t="-4585" b="-83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blipFill>
                <a:blip r:embed="rId4"/>
                <a:stretch>
                  <a:fillRect l="-1532" t="-2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𝟗𝟗𝟗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blipFill>
                <a:blip r:embed="rId5"/>
                <a:stretch>
                  <a:fillRect l="-29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D02069-F5BB-4CA7-911B-392E83E14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71" y="1469143"/>
            <a:ext cx="6386229" cy="51453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BDECE97-406A-4819-A5AA-9C8A30C577DF}"/>
              </a:ext>
            </a:extLst>
          </p:cNvPr>
          <p:cNvGrpSpPr/>
          <p:nvPr/>
        </p:nvGrpSpPr>
        <p:grpSpPr>
          <a:xfrm>
            <a:off x="341811" y="5818544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4B5A1FC-0C0A-4C72-8821-BF83EC8FE00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618CE-E70C-4F13-AFE3-368C98E97F0E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0CEC9F-1911-49F2-85C1-945498617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F6641E-61DB-45D8-8DBD-342C7B985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26" y="9341069"/>
            <a:ext cx="5022712" cy="38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(H.3.18).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blipFill>
                <a:blip r:embed="rId3"/>
                <a:stretch>
                  <a:fillRect l="-1377" t="-43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blipFill>
                <a:blip r:embed="rId4"/>
                <a:stretch>
                  <a:fillRect l="-930" t="-3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54D46B-884A-4E28-BF3F-72F39060F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06" y="1796493"/>
            <a:ext cx="5901480" cy="50615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4F5608-8055-4095-8A6D-BACF9C436587}"/>
              </a:ext>
            </a:extLst>
          </p:cNvPr>
          <p:cNvGrpSpPr/>
          <p:nvPr/>
        </p:nvGrpSpPr>
        <p:grpSpPr>
          <a:xfrm>
            <a:off x="381001" y="6157733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15BA0A3-1A57-4F22-A78E-91CD9B782C4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18CCC-81B5-431B-9E4D-DE9CC6EC6F4C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7FA465-2D26-4636-9291-E274BD991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374F9-B874-4548-8BF0-02496A893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7254614"/>
            <a:ext cx="5013896" cy="5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3507</TotalTime>
  <Words>4271</Words>
  <PresentationFormat>Custom</PresentationFormat>
  <Paragraphs>697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2022-04-21T01:54:22Z</dcterms:modified>
</cp:coreProperties>
</file>