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3786" r:id="rId2"/>
    <p:sldMasterId id="2147483798" r:id="rId3"/>
    <p:sldMasterId id="2147483810" r:id="rId4"/>
  </p:sldMasterIdLst>
  <p:sldIdLst>
    <p:sldId id="273" r:id="rId5"/>
    <p:sldId id="256" r:id="rId6"/>
    <p:sldId id="272" r:id="rId7"/>
    <p:sldId id="274" r:id="rId8"/>
    <p:sldId id="275" r:id="rId9"/>
    <p:sldId id="259" r:id="rId10"/>
    <p:sldId id="278" r:id="rId11"/>
    <p:sldId id="258" r:id="rId12"/>
    <p:sldId id="266" r:id="rId13"/>
    <p:sldId id="265" r:id="rId14"/>
    <p:sldId id="264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6"/>
    <a:srgbClr val="FFFF00"/>
    <a:srgbClr val="446ED2"/>
    <a:srgbClr val="03D028"/>
    <a:srgbClr val="55C8FF"/>
    <a:srgbClr val="012967"/>
    <a:srgbClr val="547A88"/>
    <a:srgbClr val="385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0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3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CECC-1265-BF1F-5454-B979F9D77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364A6-DA79-6A7C-77DB-9A28CB6B3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E4005-5BA2-95AA-832A-4EF3A667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5B0BB-1A15-9EFA-4311-0615FAE0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59E74-471C-B456-BE3C-917F2383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31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018A3-B1C8-DAE6-A16C-9A132AD7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264B7-3F8D-9FB5-F77E-90994A920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201A4-EC11-F812-5882-E6AC934C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C2E05-27BC-4BFC-6DB6-D2BAA0DC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4D1AD-AD03-E997-FF14-2E0548B4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08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285B-021A-2FD5-9A86-19CC6EB7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519C7-B42B-9654-CA95-E92A2A0DE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1E7B0-CAA0-F8CF-C26D-E5A3DE2F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E2E3A-F6EB-7043-C37A-E5C6EEA1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666EB-808B-993D-696E-65DCC13F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2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D9BA-8D14-CA11-2836-3C9EF56F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C703A-C888-407B-00AA-C9B842785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FD341-0C27-4CCB-95AE-F170641B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DCEC6-13CF-F039-ECB1-8623DD32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49B14-D2F6-9E83-0414-1A6EC1CF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94273-652C-0D4D-E420-9FF1D9C4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88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F457-0B38-F87A-E4FE-D861E59E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B4CAF-76D6-8F97-51B2-DE1804353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DF713-9BBD-37A6-743A-771BB754C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0AC206-1C3F-6FE9-2AB4-84D820C3C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B1E67-0EF5-C77B-AF37-91FC8D31B6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8BCBB4-1AB5-891F-804F-B8D75389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1AA98-4E3D-1BE2-B6A4-7969DC26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3878BE-23AA-0213-9C62-B1743B5F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38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379B-FC85-FA3D-5002-C3413ACC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A6454E-613C-ED81-C48F-AF2D4B9A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26971-D004-52C7-5D60-4FCB53DC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66382-F80B-6BF3-CAED-F2964A17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48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A5AA8-72BB-4177-7E80-3FF0E753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02FCC-63E8-8460-0171-AEA15F38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BF3D8-7913-A908-3141-38CF459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32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ECC1-978E-73C3-C99E-8862B7D7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F6DC4-A6A6-72F2-82DD-9E5039F1E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88A88-8472-2AC2-71CB-FF972A819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701FA-1478-1E54-AAC9-9BA5D194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B99E5-E756-4DC8-F752-DCFB82C0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565FF-7EB9-1626-B641-1AEEC6F1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7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80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D1A2-26B5-2A1B-49BE-50CABEF4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451082-C6FD-F739-9380-E06C76D7B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DA92F-1D7D-09B4-6D5D-402011206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44399-3269-CF14-352D-CF5747C0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A0F7B-AEC5-054C-7D55-8A705A39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DDA33-0BA2-9F6D-F560-00B7C913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2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72D1-4D6E-2E6C-43FF-6411E98F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DF401-0017-DED8-BEFA-542683099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92554-CB63-67A8-7796-3A73B357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0A0B-CDCC-A0D6-FA39-BE48844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EA187-4F09-68EF-1860-A9A65180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23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1A5F81-491D-AD15-EB8D-18884DFE7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E1119-2A58-8794-C730-7FE1FD013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F6F71-9D1F-C832-3152-1551C3C1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B128E-2F2F-50A6-0113-497C1323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1FD5A-0512-2D79-62A4-09F9E2A9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64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73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41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18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33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69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23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9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38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22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42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9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1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58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20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52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4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47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40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79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8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84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23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60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1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8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7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0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1"/>
            <a:ext cx="10363200" cy="1187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559171"/>
            <a:ext cx="10363200" cy="338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5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051410-13EC-75DF-E567-5B261459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6A83-2F56-2EF6-E09F-E5F8A60E0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B5A6A-000A-942E-C947-7E150DF5B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F5742-7E8D-CB8E-62CD-4A4011F64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37-F57F-2A9F-5E3A-AFD88383D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9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F696151D-0D95-4C52-9F09-143FCC7CD1AC}" type="datetimeFigureOut">
              <a:rPr lang="en-US" smtClean="0"/>
              <a:pPr/>
              <a:t>19/6/2023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0BCC5AA-0661-4DCE-954F-B0291A0BD6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4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OQnVSQoxL10?list=PLNDh_pvgD0HII62P9p4JGlbH3hL8ooMai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image" Target="../media/image22.jp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8.xml"/><Relationship Id="rId7" Type="http://schemas.openxmlformats.org/officeDocument/2006/relationships/slide" Target="slide9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slide" Target="slide10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image" Target="../media/image16.jp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image" Target="../media/image20.jp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1B2F23B-4E8D-4C43-B757-803AFEA1CB97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4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A293C657-B061-92C4-94B1-9697805B7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414BE6-03BC-087E-4D07-F4453542E4B9}"/>
                </a:ext>
              </a:extLst>
            </p:cNvPr>
            <p:cNvSpPr txBox="1"/>
            <p:nvPr/>
          </p:nvSpPr>
          <p:spPr>
            <a:xfrm>
              <a:off x="1252538" y="1076325"/>
              <a:ext cx="3228354" cy="1020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7030A0"/>
                  </a:solidFill>
                </a:rPr>
                <a:t>KHỞI ĐỘNG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9" name="Online Media 8" title="Minions dance">
            <a:hlinkClick r:id="" action="ppaction://media"/>
            <a:extLst>
              <a:ext uri="{FF2B5EF4-FFF2-40B4-BE49-F238E27FC236}">
                <a16:creationId xmlns:a16="http://schemas.microsoft.com/office/drawing/2014/main" id="{6B369E4F-078C-3919-028D-6919759B34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53864" y="1829304"/>
            <a:ext cx="8084272" cy="456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763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00250" y="207111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57449" y="3036332"/>
            <a:ext cx="2704485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0" y="4302930"/>
            <a:ext cx="2704484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15100" y="3036332"/>
            <a:ext cx="2684468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01244" y="4261366"/>
            <a:ext cx="4943503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4550" y="352406"/>
            <a:ext cx="5632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Công thức tại ô C1 là =A1*$B$1. Sau khi sao chép công thức từ ô C1 sang ô C2 thì công thức để sẽ thay đổi thành: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6550" y="3130779"/>
            <a:ext cx="2431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A: A2*$B$1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4145" y="3130778"/>
            <a:ext cx="24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C: A2*$B$2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7999" y="4388080"/>
            <a:ext cx="482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D: </a:t>
            </a:r>
            <a:r>
              <a:rPr lang="vi-VN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Công thức được giữ nguyên.</a:t>
            </a:r>
            <a:endParaRPr lang="en-US" sz="2400">
              <a:solidFill>
                <a:prstClr val="black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6550" y="4391543"/>
            <a:ext cx="255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B: A1*$B$2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26" b="-23726"/>
          <a:stretch/>
        </p:blipFill>
        <p:spPr>
          <a:xfrm>
            <a:off x="1806287" y="2214115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0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1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0095573" y="616083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9349973" y="65878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9199568" y="47076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269026" y="799713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9264229" y="79855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9263642" y="78990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695638" y="622212"/>
            <a:ext cx="267968" cy="449764"/>
            <a:chOff x="2455863" y="2105506"/>
            <a:chExt cx="566738" cy="873035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488808" y="2105506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9736074" y="1254200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9761662" y="1245724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0176884" y="45459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0122903" y="114063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692980" y="157766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279416" y="115394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9305687" y="43981"/>
            <a:ext cx="1007821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rgbClr val="FF0000"/>
                </a:solidFill>
                <a:latin typeface="Open Sans" panose="020B0606030504020204" pitchFamily="34" charset="0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8996787" y="216161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3115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55423" y="457200"/>
            <a:ext cx="6178512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46273" y="4255532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15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38400" y="30421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6145" y="775854"/>
            <a:ext cx="5841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Nhóm lệnh nào được sử dụng để tạo ra các biểu đồ trong phần mềm bảng tính?</a:t>
            </a:r>
            <a:endParaRPr lang="en-US" sz="2400">
              <a:solidFill>
                <a:prstClr val="black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4145" y="4391543"/>
            <a:ext cx="207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D: Charts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4144" y="3130778"/>
            <a:ext cx="207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C: Media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76549" y="3140821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A: Text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6549" y="4391543"/>
            <a:ext cx="1989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B: Tables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26" b="-23726"/>
          <a:stretch/>
        </p:blipFill>
        <p:spPr>
          <a:xfrm>
            <a:off x="5855277" y="3715553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322369" y="2870853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1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2653309" y="707573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1907709" y="75027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757304" y="56225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826762" y="891203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1821965" y="89004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821378" y="88139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53373" y="703998"/>
            <a:ext cx="317647" cy="459467"/>
            <a:chOff x="2455863" y="2086671"/>
            <a:chExt cx="671807" cy="891870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607632" y="2086671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2293810" y="1345690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2319398" y="1337214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2734620" y="54608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680639" y="123212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50716" y="166915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837152" y="124543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1895363" y="184039"/>
            <a:ext cx="1033439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rgbClr val="FF0000"/>
                </a:solidFill>
                <a:latin typeface="Open Sans" panose="020B0606030504020204" pitchFamily="34" charset="0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1554523" y="225310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8533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819F9-2CB1-EFE7-33D9-7103B20BDE5A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8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D437A3BA-CF35-E495-E4A5-0D65107D6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5446B3-59ED-8B3A-5B23-188D78A611F2}"/>
                </a:ext>
              </a:extLst>
            </p:cNvPr>
            <p:cNvSpPr txBox="1"/>
            <p:nvPr/>
          </p:nvSpPr>
          <p:spPr>
            <a:xfrm>
              <a:off x="1618811" y="623609"/>
              <a:ext cx="2517061" cy="189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VẬN DỤNG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274026" y="2113039"/>
            <a:ext cx="79850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vi-VN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hia sẻ bảng tính ở phần Ôn tập thực hành vào mail cá nhân của các em. Sau đó về nhà thực hiện các yêu cầu sau:</a:t>
            </a:r>
          </a:p>
          <a:p>
            <a:pPr lvl="0">
              <a:defRPr/>
            </a:pPr>
            <a:r>
              <a:rPr lang="vi-VN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Lọc ra các món hàng có Đơn giá đã giảm lớn hơn 500000</a:t>
            </a:r>
          </a:p>
          <a:p>
            <a:pPr lvl="0">
              <a:defRPr/>
            </a:pPr>
            <a:r>
              <a:rPr lang="vi-VN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Tạo một văn bản bằng phần mềm Word, trong đó có một danh sách dạng liệt kê các món hàng cần mua ở bảng tính trên.</a:t>
            </a:r>
          </a:p>
        </p:txBody>
      </p:sp>
      <p:pic>
        <p:nvPicPr>
          <p:cNvPr id="1026" name="Picture 2" descr="Vector drawing of outdoor home mailbox | Free SVG">
            <a:extLst>
              <a:ext uri="{FF2B5EF4-FFF2-40B4-BE49-F238E27FC236}">
                <a16:creationId xmlns:a16="http://schemas.microsoft.com/office/drawing/2014/main" id="{92917B10-7F82-4263-04D3-2F728799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504" y="4315755"/>
            <a:ext cx="2542245" cy="25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241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573" y="2624533"/>
            <a:ext cx="11307317" cy="160893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 17</a:t>
            </a:r>
            <a:b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ÔN TẬP CUỐI HỌC KỲ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BD655-F7DD-EBAD-D6B3-E49C84B09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8376" y="5499744"/>
            <a:ext cx="4395248" cy="445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dạy: Thầy Giáo Tin</a:t>
            </a:r>
          </a:p>
        </p:txBody>
      </p:sp>
    </p:spTree>
    <p:extLst>
      <p:ext uri="{BB962C8B-B14F-4D97-AF65-F5344CB8AC3E}">
        <p14:creationId xmlns:p14="http://schemas.microsoft.com/office/powerpoint/2010/main" val="2633247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819F9-2CB1-EFE7-33D9-7103B20BDE5A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8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D437A3BA-CF35-E495-E4A5-0D65107D6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5446B3-59ED-8B3A-5B23-188D78A611F2}"/>
                </a:ext>
              </a:extLst>
            </p:cNvPr>
            <p:cNvSpPr txBox="1"/>
            <p:nvPr/>
          </p:nvSpPr>
          <p:spPr>
            <a:xfrm>
              <a:off x="1618811" y="623609"/>
              <a:ext cx="2517061" cy="189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SƠ ĐỒ TƯ DUY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1060608" y="1867233"/>
            <a:ext cx="4463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ạo một sơ đồ tư duy cá nhân: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 các mục của môn Tin học mà em đã học trong thời gian qua</a:t>
            </a:r>
          </a:p>
        </p:txBody>
      </p:sp>
      <p:pic>
        <p:nvPicPr>
          <p:cNvPr id="2050" name="Picture 2" descr="Educator Resources | TVO.me Outreach">
            <a:extLst>
              <a:ext uri="{FF2B5EF4-FFF2-40B4-BE49-F238E27FC236}">
                <a16:creationId xmlns:a16="http://schemas.microsoft.com/office/drawing/2014/main" id="{6FAD52B9-CD4A-74CE-E3EF-7B46B3509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223" y="3429000"/>
            <a:ext cx="4470114" cy="24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762215-39DC-DFFE-5A9A-E78F78406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25" y="1562433"/>
            <a:ext cx="10343549" cy="520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113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347333" y="2067316"/>
            <a:ext cx="3287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HOẠT ĐỘNG NHÓM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 thiện phiếu học tập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start timer">
            <a:extLst>
              <a:ext uri="{FF2B5EF4-FFF2-40B4-BE49-F238E27FC236}">
                <a16:creationId xmlns:a16="http://schemas.microsoft.com/office/drawing/2014/main" id="{A9D28276-6CAA-50DA-9D27-BFE40E08DB4B}"/>
              </a:ext>
            </a:extLst>
          </p:cNvPr>
          <p:cNvGrpSpPr/>
          <p:nvPr/>
        </p:nvGrpSpPr>
        <p:grpSpPr>
          <a:xfrm>
            <a:off x="6942417" y="185859"/>
            <a:ext cx="2636838" cy="799962"/>
            <a:chOff x="1332706" y="185859"/>
            <a:chExt cx="2636838" cy="799962"/>
          </a:xfrm>
        </p:grpSpPr>
        <p:sp>
          <p:nvSpPr>
            <p:cNvPr id="5" name="Rounded Rectangle 120">
              <a:extLst>
                <a:ext uri="{FF2B5EF4-FFF2-40B4-BE49-F238E27FC236}">
                  <a16:creationId xmlns:a16="http://schemas.microsoft.com/office/drawing/2014/main" id="{BC80E9B1-67AD-E40D-5040-89BF1CBC6997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ounded Rectangle 121">
              <a:extLst>
                <a:ext uri="{FF2B5EF4-FFF2-40B4-BE49-F238E27FC236}">
                  <a16:creationId xmlns:a16="http://schemas.microsoft.com/office/drawing/2014/main" id="{FCD2A9DB-AC00-A6CE-E0EB-4EA5C8F05975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times up">
            <a:extLst>
              <a:ext uri="{FF2B5EF4-FFF2-40B4-BE49-F238E27FC236}">
                <a16:creationId xmlns:a16="http://schemas.microsoft.com/office/drawing/2014/main" id="{1F4EABAA-2EFC-3027-A345-A044BB513521}"/>
              </a:ext>
            </a:extLst>
          </p:cNvPr>
          <p:cNvGrpSpPr/>
          <p:nvPr/>
        </p:nvGrpSpPr>
        <p:grpSpPr>
          <a:xfrm>
            <a:off x="6942417" y="185859"/>
            <a:ext cx="2636838" cy="799962"/>
            <a:chOff x="4321176" y="185859"/>
            <a:chExt cx="2636838" cy="799962"/>
          </a:xfrm>
        </p:grpSpPr>
        <p:sp>
          <p:nvSpPr>
            <p:cNvPr id="8" name="Rounded Rectangle 123">
              <a:extLst>
                <a:ext uri="{FF2B5EF4-FFF2-40B4-BE49-F238E27FC236}">
                  <a16:creationId xmlns:a16="http://schemas.microsoft.com/office/drawing/2014/main" id="{3745557A-77DF-3148-972A-1A63E55EA50C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124">
              <a:extLst>
                <a:ext uri="{FF2B5EF4-FFF2-40B4-BE49-F238E27FC236}">
                  <a16:creationId xmlns:a16="http://schemas.microsoft.com/office/drawing/2014/main" id="{E31CA230-5616-D9E3-54BE-8D2B3139CB31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AutoShape 3">
            <a:extLst>
              <a:ext uri="{FF2B5EF4-FFF2-40B4-BE49-F238E27FC236}">
                <a16:creationId xmlns:a16="http://schemas.microsoft.com/office/drawing/2014/main" id="{D495F1FA-21C2-6E94-BC37-7883A238738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430417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A758857-69C5-80EB-D6EE-B293AACD4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B238766F-12CD-00A8-45DE-7DDC2B506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4984BF99-51BC-D50A-13A5-B72D0CDAC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9710884D-BEE5-5752-34DE-625444C86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CDFD6520-97EC-E095-B3C3-70EEAA4EB585}"/>
              </a:ext>
            </a:extLst>
          </p:cNvPr>
          <p:cNvSpPr>
            <a:spLocks/>
          </p:cNvSpPr>
          <p:nvPr/>
        </p:nvSpPr>
        <p:spPr bwMode="auto">
          <a:xfrm>
            <a:off x="7929142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8AAF7F04-B6E3-4CE3-4E24-18830938EB51}"/>
              </a:ext>
            </a:extLst>
          </p:cNvPr>
          <p:cNvSpPr>
            <a:spLocks/>
          </p:cNvSpPr>
          <p:nvPr/>
        </p:nvSpPr>
        <p:spPr bwMode="auto">
          <a:xfrm>
            <a:off x="8956255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39A7EC4-F58D-D837-4297-C483FE8696F0}"/>
              </a:ext>
            </a:extLst>
          </p:cNvPr>
          <p:cNvSpPr>
            <a:spLocks/>
          </p:cNvSpPr>
          <p:nvPr/>
        </p:nvSpPr>
        <p:spPr bwMode="auto">
          <a:xfrm>
            <a:off x="6457530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C1170DCD-03AF-741C-0393-D134112A8DEA}"/>
              </a:ext>
            </a:extLst>
          </p:cNvPr>
          <p:cNvSpPr>
            <a:spLocks noEditPoints="1"/>
          </p:cNvSpPr>
          <p:nvPr/>
        </p:nvSpPr>
        <p:spPr bwMode="auto">
          <a:xfrm>
            <a:off x="6668667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D056A22E-67FA-05CA-5F1D-8397920A8B64}"/>
              </a:ext>
            </a:extLst>
          </p:cNvPr>
          <p:cNvSpPr>
            <a:spLocks noEditPoints="1"/>
          </p:cNvSpPr>
          <p:nvPr/>
        </p:nvSpPr>
        <p:spPr bwMode="auto">
          <a:xfrm>
            <a:off x="6668667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EBC7F701-953B-BDB2-D7A9-5CC94418A991}"/>
              </a:ext>
            </a:extLst>
          </p:cNvPr>
          <p:cNvSpPr>
            <a:spLocks/>
          </p:cNvSpPr>
          <p:nvPr/>
        </p:nvSpPr>
        <p:spPr bwMode="auto">
          <a:xfrm>
            <a:off x="6668667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8BBF9DAB-D165-2A45-0840-988AE212C38B}"/>
              </a:ext>
            </a:extLst>
          </p:cNvPr>
          <p:cNvSpPr>
            <a:spLocks/>
          </p:cNvSpPr>
          <p:nvPr/>
        </p:nvSpPr>
        <p:spPr bwMode="auto">
          <a:xfrm>
            <a:off x="9629355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DBFB3971-4452-6C20-C35D-3033D9B2A217}"/>
              </a:ext>
            </a:extLst>
          </p:cNvPr>
          <p:cNvSpPr>
            <a:spLocks/>
          </p:cNvSpPr>
          <p:nvPr/>
        </p:nvSpPr>
        <p:spPr bwMode="auto">
          <a:xfrm>
            <a:off x="9389642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A7CD11C1-B048-A0F0-F955-3D281C6BED9A}"/>
              </a:ext>
            </a:extLst>
          </p:cNvPr>
          <p:cNvSpPr>
            <a:spLocks/>
          </p:cNvSpPr>
          <p:nvPr/>
        </p:nvSpPr>
        <p:spPr bwMode="auto">
          <a:xfrm>
            <a:off x="5887617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7AD50BF3-0817-7CF5-61A3-D5D552E0C0F5}"/>
              </a:ext>
            </a:extLst>
          </p:cNvPr>
          <p:cNvSpPr>
            <a:spLocks noEditPoints="1"/>
          </p:cNvSpPr>
          <p:nvPr/>
        </p:nvSpPr>
        <p:spPr bwMode="auto">
          <a:xfrm>
            <a:off x="6103517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90B9A0BD-10D8-0490-1427-6229D4171D7D}"/>
              </a:ext>
            </a:extLst>
          </p:cNvPr>
          <p:cNvSpPr>
            <a:spLocks/>
          </p:cNvSpPr>
          <p:nvPr/>
        </p:nvSpPr>
        <p:spPr bwMode="auto">
          <a:xfrm>
            <a:off x="6036842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B22A169F-D633-D132-5722-F08A9F0737EF}"/>
              </a:ext>
            </a:extLst>
          </p:cNvPr>
          <p:cNvSpPr>
            <a:spLocks/>
          </p:cNvSpPr>
          <p:nvPr/>
        </p:nvSpPr>
        <p:spPr bwMode="auto">
          <a:xfrm>
            <a:off x="6498805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2DB3C907-E418-E3A1-3394-2F6CC7D1AD32}"/>
              </a:ext>
            </a:extLst>
          </p:cNvPr>
          <p:cNvSpPr>
            <a:spLocks noEditPoints="1"/>
          </p:cNvSpPr>
          <p:nvPr/>
        </p:nvSpPr>
        <p:spPr bwMode="auto">
          <a:xfrm>
            <a:off x="6768680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9A4D74F9-2A88-0368-220A-F664C4A0732E}"/>
              </a:ext>
            </a:extLst>
          </p:cNvPr>
          <p:cNvSpPr>
            <a:spLocks noEditPoints="1"/>
          </p:cNvSpPr>
          <p:nvPr/>
        </p:nvSpPr>
        <p:spPr bwMode="auto">
          <a:xfrm>
            <a:off x="6768680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B546C436-4762-EBAD-FFDA-FA262A3F0022}"/>
              </a:ext>
            </a:extLst>
          </p:cNvPr>
          <p:cNvSpPr>
            <a:spLocks/>
          </p:cNvSpPr>
          <p:nvPr/>
        </p:nvSpPr>
        <p:spPr bwMode="auto">
          <a:xfrm>
            <a:off x="6768680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4">
            <a:extLst>
              <a:ext uri="{FF2B5EF4-FFF2-40B4-BE49-F238E27FC236}">
                <a16:creationId xmlns:a16="http://schemas.microsoft.com/office/drawing/2014/main" id="{F53E4909-C4C5-7F93-6749-BAA4E0B4F622}"/>
              </a:ext>
            </a:extLst>
          </p:cNvPr>
          <p:cNvSpPr>
            <a:spLocks/>
          </p:cNvSpPr>
          <p:nvPr/>
        </p:nvSpPr>
        <p:spPr bwMode="auto">
          <a:xfrm>
            <a:off x="9064205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" name="Freeform 25">
            <a:extLst>
              <a:ext uri="{FF2B5EF4-FFF2-40B4-BE49-F238E27FC236}">
                <a16:creationId xmlns:a16="http://schemas.microsoft.com/office/drawing/2014/main" id="{9495297F-0E9D-D42D-BB64-C19B618F9C8B}"/>
              </a:ext>
            </a:extLst>
          </p:cNvPr>
          <p:cNvSpPr>
            <a:spLocks/>
          </p:cNvSpPr>
          <p:nvPr/>
        </p:nvSpPr>
        <p:spPr bwMode="auto">
          <a:xfrm>
            <a:off x="9524580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Freeform 26">
            <a:extLst>
              <a:ext uri="{FF2B5EF4-FFF2-40B4-BE49-F238E27FC236}">
                <a16:creationId xmlns:a16="http://schemas.microsoft.com/office/drawing/2014/main" id="{16725A28-58DC-54FA-A128-F85E478FE674}"/>
              </a:ext>
            </a:extLst>
          </p:cNvPr>
          <p:cNvSpPr>
            <a:spLocks/>
          </p:cNvSpPr>
          <p:nvPr/>
        </p:nvSpPr>
        <p:spPr bwMode="auto">
          <a:xfrm>
            <a:off x="9524580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Freeform 27">
            <a:extLst>
              <a:ext uri="{FF2B5EF4-FFF2-40B4-BE49-F238E27FC236}">
                <a16:creationId xmlns:a16="http://schemas.microsoft.com/office/drawing/2014/main" id="{73B9F9BC-E7D5-37BA-8C92-D16E65FBA556}"/>
              </a:ext>
            </a:extLst>
          </p:cNvPr>
          <p:cNvSpPr>
            <a:spLocks/>
          </p:cNvSpPr>
          <p:nvPr/>
        </p:nvSpPr>
        <p:spPr bwMode="auto">
          <a:xfrm>
            <a:off x="9226130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6CD0455A-B127-15E3-5C11-21E52362B248}"/>
              </a:ext>
            </a:extLst>
          </p:cNvPr>
          <p:cNvGrpSpPr/>
          <p:nvPr/>
        </p:nvGrpSpPr>
        <p:grpSpPr>
          <a:xfrm rot="1786145">
            <a:off x="6247980" y="2264166"/>
            <a:ext cx="3829050" cy="3830638"/>
            <a:chOff x="817563" y="2264166"/>
            <a:chExt cx="3829050" cy="3830638"/>
          </a:xfrm>
        </p:grpSpPr>
        <p:sp>
          <p:nvSpPr>
            <p:cNvPr id="2053" name="Oval 28">
              <a:extLst>
                <a:ext uri="{FF2B5EF4-FFF2-40B4-BE49-F238E27FC236}">
                  <a16:creationId xmlns:a16="http://schemas.microsoft.com/office/drawing/2014/main" id="{52978F02-1072-37D5-F2C2-E9E16F9FA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4" name="hour hand">
              <a:extLst>
                <a:ext uri="{FF2B5EF4-FFF2-40B4-BE49-F238E27FC236}">
                  <a16:creationId xmlns:a16="http://schemas.microsoft.com/office/drawing/2014/main" id="{F6AC7AB9-2C33-791A-28A5-03CE514EE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55" name="Freeform 29">
            <a:extLst>
              <a:ext uri="{FF2B5EF4-FFF2-40B4-BE49-F238E27FC236}">
                <a16:creationId xmlns:a16="http://schemas.microsoft.com/office/drawing/2014/main" id="{B6A319ED-1CBD-E7A5-8E25-08EFFF19BA8C}"/>
              </a:ext>
            </a:extLst>
          </p:cNvPr>
          <p:cNvSpPr>
            <a:spLocks noEditPoints="1"/>
          </p:cNvSpPr>
          <p:nvPr/>
        </p:nvSpPr>
        <p:spPr bwMode="auto">
          <a:xfrm>
            <a:off x="5968580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 30">
            <a:extLst>
              <a:ext uri="{FF2B5EF4-FFF2-40B4-BE49-F238E27FC236}">
                <a16:creationId xmlns:a16="http://schemas.microsoft.com/office/drawing/2014/main" id="{5AFF8319-7608-33B8-DACF-670FFE7005E6}"/>
              </a:ext>
            </a:extLst>
          </p:cNvPr>
          <p:cNvSpPr>
            <a:spLocks noEditPoints="1"/>
          </p:cNvSpPr>
          <p:nvPr/>
        </p:nvSpPr>
        <p:spPr bwMode="auto">
          <a:xfrm>
            <a:off x="6141617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 31">
            <a:extLst>
              <a:ext uri="{FF2B5EF4-FFF2-40B4-BE49-F238E27FC236}">
                <a16:creationId xmlns:a16="http://schemas.microsoft.com/office/drawing/2014/main" id="{3FD4A79A-D0FD-2513-855C-B5170546068B}"/>
              </a:ext>
            </a:extLst>
          </p:cNvPr>
          <p:cNvSpPr>
            <a:spLocks noEditPoints="1"/>
          </p:cNvSpPr>
          <p:nvPr/>
        </p:nvSpPr>
        <p:spPr bwMode="auto">
          <a:xfrm>
            <a:off x="6051130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D6D615BD-0819-5E2B-ECB1-A6B26F9052DD}"/>
              </a:ext>
            </a:extLst>
          </p:cNvPr>
          <p:cNvGrpSpPr/>
          <p:nvPr/>
        </p:nvGrpSpPr>
        <p:grpSpPr>
          <a:xfrm>
            <a:off x="7886280" y="2411803"/>
            <a:ext cx="566738" cy="566738"/>
            <a:chOff x="2455863" y="2411803"/>
            <a:chExt cx="566738" cy="566738"/>
          </a:xfrm>
        </p:grpSpPr>
        <p:sp>
          <p:nvSpPr>
            <p:cNvPr id="2059" name="Oval 32">
              <a:extLst>
                <a:ext uri="{FF2B5EF4-FFF2-40B4-BE49-F238E27FC236}">
                  <a16:creationId xmlns:a16="http://schemas.microsoft.com/office/drawing/2014/main" id="{7275447C-AE1C-686E-41DA-68BC00EFF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0" name="Oval 33">
              <a:extLst>
                <a:ext uri="{FF2B5EF4-FFF2-40B4-BE49-F238E27FC236}">
                  <a16:creationId xmlns:a16="http://schemas.microsoft.com/office/drawing/2014/main" id="{75CB1C53-5A12-8574-71B4-3C849C6E0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1" name="Freeform 34">
              <a:extLst>
                <a:ext uri="{FF2B5EF4-FFF2-40B4-BE49-F238E27FC236}">
                  <a16:creationId xmlns:a16="http://schemas.microsoft.com/office/drawing/2014/main" id="{3DD338FE-C46C-B0EB-ED6B-195320D71D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2" name="Freeform 35">
              <a:extLst>
                <a:ext uri="{FF2B5EF4-FFF2-40B4-BE49-F238E27FC236}">
                  <a16:creationId xmlns:a16="http://schemas.microsoft.com/office/drawing/2014/main" id="{7FBD94EA-0D48-2C39-DDFF-D9927E29F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3" name="Rectangle 36">
              <a:extLst>
                <a:ext uri="{FF2B5EF4-FFF2-40B4-BE49-F238E27FC236}">
                  <a16:creationId xmlns:a16="http://schemas.microsoft.com/office/drawing/2014/main" id="{413F315C-5BD4-B823-99D1-79DF82F44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4" name="Rectangle 37">
              <a:extLst>
                <a:ext uri="{FF2B5EF4-FFF2-40B4-BE49-F238E27FC236}">
                  <a16:creationId xmlns:a16="http://schemas.microsoft.com/office/drawing/2014/main" id="{1919A9D5-E1BD-A8A1-9D0B-C56C17F3E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65" name="Freeform 40">
            <a:extLst>
              <a:ext uri="{FF2B5EF4-FFF2-40B4-BE49-F238E27FC236}">
                <a16:creationId xmlns:a16="http://schemas.microsoft.com/office/drawing/2014/main" id="{FB0F04D3-F30E-F2BD-7DC0-F89C6F6507AC}"/>
              </a:ext>
            </a:extLst>
          </p:cNvPr>
          <p:cNvSpPr>
            <a:spLocks noEditPoints="1"/>
          </p:cNvSpPr>
          <p:nvPr/>
        </p:nvSpPr>
        <p:spPr bwMode="auto">
          <a:xfrm>
            <a:off x="8675267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6" name="Freeform 46">
            <a:extLst>
              <a:ext uri="{FF2B5EF4-FFF2-40B4-BE49-F238E27FC236}">
                <a16:creationId xmlns:a16="http://schemas.microsoft.com/office/drawing/2014/main" id="{301E82DD-29AD-38C0-A3C0-848183B0DB31}"/>
              </a:ext>
            </a:extLst>
          </p:cNvPr>
          <p:cNvSpPr>
            <a:spLocks noEditPoints="1"/>
          </p:cNvSpPr>
          <p:nvPr/>
        </p:nvSpPr>
        <p:spPr bwMode="auto">
          <a:xfrm>
            <a:off x="9216605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6E2F9AA3-7F15-7D7A-42BD-8B01CA622D33}"/>
              </a:ext>
            </a:extLst>
          </p:cNvPr>
          <p:cNvGrpSpPr/>
          <p:nvPr/>
        </p:nvGrpSpPr>
        <p:grpSpPr>
          <a:xfrm>
            <a:off x="9381892" y="3437374"/>
            <a:ext cx="585788" cy="700042"/>
            <a:chOff x="3951475" y="3437374"/>
            <a:chExt cx="585788" cy="700042"/>
          </a:xfrm>
        </p:grpSpPr>
        <p:sp>
          <p:nvSpPr>
            <p:cNvPr id="2068" name="Freeform 44">
              <a:extLst>
                <a:ext uri="{FF2B5EF4-FFF2-40B4-BE49-F238E27FC236}">
                  <a16:creationId xmlns:a16="http://schemas.microsoft.com/office/drawing/2014/main" id="{9C5152C4-733A-F203-8364-207F596F7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9" name="Freeform 45">
              <a:extLst>
                <a:ext uri="{FF2B5EF4-FFF2-40B4-BE49-F238E27FC236}">
                  <a16:creationId xmlns:a16="http://schemas.microsoft.com/office/drawing/2014/main" id="{39D736F1-C0A4-21B2-E8F0-4E00D6989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0" name="Freeform 47">
              <a:extLst>
                <a:ext uri="{FF2B5EF4-FFF2-40B4-BE49-F238E27FC236}">
                  <a16:creationId xmlns:a16="http://schemas.microsoft.com/office/drawing/2014/main" id="{B15680E7-8928-AC47-EB45-358124F73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1" name="Rectangle 48">
              <a:extLst>
                <a:ext uri="{FF2B5EF4-FFF2-40B4-BE49-F238E27FC236}">
                  <a16:creationId xmlns:a16="http://schemas.microsoft.com/office/drawing/2014/main" id="{9EADDE2C-F934-2BFE-43A7-F0A69769F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2" name="Rectangle 49">
              <a:extLst>
                <a:ext uri="{FF2B5EF4-FFF2-40B4-BE49-F238E27FC236}">
                  <a16:creationId xmlns:a16="http://schemas.microsoft.com/office/drawing/2014/main" id="{6858EDC8-A19A-63FD-4D38-71EDDCB0C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3" name="Freeform 52">
              <a:extLst>
                <a:ext uri="{FF2B5EF4-FFF2-40B4-BE49-F238E27FC236}">
                  <a16:creationId xmlns:a16="http://schemas.microsoft.com/office/drawing/2014/main" id="{C039C339-0EDF-8654-4E22-D122010D07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74" name="Freeform 58">
            <a:extLst>
              <a:ext uri="{FF2B5EF4-FFF2-40B4-BE49-F238E27FC236}">
                <a16:creationId xmlns:a16="http://schemas.microsoft.com/office/drawing/2014/main" id="{4C21650D-5493-20C2-0945-C4AE7D5EA476}"/>
              </a:ext>
            </a:extLst>
          </p:cNvPr>
          <p:cNvSpPr>
            <a:spLocks noEditPoints="1"/>
          </p:cNvSpPr>
          <p:nvPr/>
        </p:nvSpPr>
        <p:spPr bwMode="auto">
          <a:xfrm>
            <a:off x="9240417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0788C1B4-F663-28E7-537B-095B05661C4D}"/>
              </a:ext>
            </a:extLst>
          </p:cNvPr>
          <p:cNvGrpSpPr/>
          <p:nvPr/>
        </p:nvGrpSpPr>
        <p:grpSpPr>
          <a:xfrm>
            <a:off x="8711780" y="5157861"/>
            <a:ext cx="629286" cy="577850"/>
            <a:chOff x="3281363" y="5157861"/>
            <a:chExt cx="629286" cy="577850"/>
          </a:xfrm>
        </p:grpSpPr>
        <p:sp>
          <p:nvSpPr>
            <p:cNvPr id="2076" name="Freeform 62">
              <a:extLst>
                <a:ext uri="{FF2B5EF4-FFF2-40B4-BE49-F238E27FC236}">
                  <a16:creationId xmlns:a16="http://schemas.microsoft.com/office/drawing/2014/main" id="{9A7D8EA1-F484-6C85-2334-5DCE2E7B0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7" name="Freeform 63">
              <a:extLst>
                <a:ext uri="{FF2B5EF4-FFF2-40B4-BE49-F238E27FC236}">
                  <a16:creationId xmlns:a16="http://schemas.microsoft.com/office/drawing/2014/main" id="{AF567C76-BD3E-01EE-5BAA-04F2815AE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8" name="Freeform 64">
              <a:extLst>
                <a:ext uri="{FF2B5EF4-FFF2-40B4-BE49-F238E27FC236}">
                  <a16:creationId xmlns:a16="http://schemas.microsoft.com/office/drawing/2014/main" id="{5711598F-601E-A8BD-3B98-047BFA7E8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9" name="Freeform 65">
              <a:extLst>
                <a:ext uri="{FF2B5EF4-FFF2-40B4-BE49-F238E27FC236}">
                  <a16:creationId xmlns:a16="http://schemas.microsoft.com/office/drawing/2014/main" id="{6D8D87B5-8447-1708-0FA9-DF1CD5FA0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Rectangle 66">
              <a:extLst>
                <a:ext uri="{FF2B5EF4-FFF2-40B4-BE49-F238E27FC236}">
                  <a16:creationId xmlns:a16="http://schemas.microsoft.com/office/drawing/2014/main" id="{770E8B9E-0A3F-E55A-0DC1-EBA51FC24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" name="Rectangle 67">
              <a:extLst>
                <a:ext uri="{FF2B5EF4-FFF2-40B4-BE49-F238E27FC236}">
                  <a16:creationId xmlns:a16="http://schemas.microsoft.com/office/drawing/2014/main" id="{FD392B76-542B-400F-732B-32D1F722D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70">
            <a:extLst>
              <a:ext uri="{FF2B5EF4-FFF2-40B4-BE49-F238E27FC236}">
                <a16:creationId xmlns:a16="http://schemas.microsoft.com/office/drawing/2014/main" id="{DE1C7FD0-08C6-F384-13C0-3B70A7FAB140}"/>
              </a:ext>
            </a:extLst>
          </p:cNvPr>
          <p:cNvSpPr>
            <a:spLocks noEditPoints="1"/>
          </p:cNvSpPr>
          <p:nvPr/>
        </p:nvSpPr>
        <p:spPr bwMode="auto">
          <a:xfrm>
            <a:off x="7194130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8" name="Freeform 78">
            <a:extLst>
              <a:ext uri="{FF2B5EF4-FFF2-40B4-BE49-F238E27FC236}">
                <a16:creationId xmlns:a16="http://schemas.microsoft.com/office/drawing/2014/main" id="{88868CBA-9684-6055-2455-A8B668318858}"/>
              </a:ext>
            </a:extLst>
          </p:cNvPr>
          <p:cNvSpPr>
            <a:spLocks noEditPoints="1"/>
          </p:cNvSpPr>
          <p:nvPr/>
        </p:nvSpPr>
        <p:spPr bwMode="auto">
          <a:xfrm>
            <a:off x="6443242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Freeform 82">
            <a:extLst>
              <a:ext uri="{FF2B5EF4-FFF2-40B4-BE49-F238E27FC236}">
                <a16:creationId xmlns:a16="http://schemas.microsoft.com/office/drawing/2014/main" id="{A95D55A1-A211-A950-8902-238DD74B8491}"/>
              </a:ext>
            </a:extLst>
          </p:cNvPr>
          <p:cNvSpPr>
            <a:spLocks noEditPoints="1"/>
          </p:cNvSpPr>
          <p:nvPr/>
        </p:nvSpPr>
        <p:spPr bwMode="auto">
          <a:xfrm>
            <a:off x="6648030" y="4827978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Freeform 90">
            <a:extLst>
              <a:ext uri="{FF2B5EF4-FFF2-40B4-BE49-F238E27FC236}">
                <a16:creationId xmlns:a16="http://schemas.microsoft.com/office/drawing/2014/main" id="{70B3A5D1-5A84-4CA2-F3C6-6FE86B536BF7}"/>
              </a:ext>
            </a:extLst>
          </p:cNvPr>
          <p:cNvSpPr>
            <a:spLocks noEditPoints="1"/>
          </p:cNvSpPr>
          <p:nvPr/>
        </p:nvSpPr>
        <p:spPr bwMode="auto">
          <a:xfrm>
            <a:off x="7986292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F781786F-1B58-C99C-58A6-507960E21356}"/>
              </a:ext>
            </a:extLst>
          </p:cNvPr>
          <p:cNvGrpSpPr/>
          <p:nvPr/>
        </p:nvGrpSpPr>
        <p:grpSpPr>
          <a:xfrm>
            <a:off x="6362171" y="3389703"/>
            <a:ext cx="571500" cy="622533"/>
            <a:chOff x="931754" y="3389703"/>
            <a:chExt cx="571500" cy="622533"/>
          </a:xfrm>
        </p:grpSpPr>
        <p:sp>
          <p:nvSpPr>
            <p:cNvPr id="1032" name="Freeform 68">
              <a:extLst>
                <a:ext uri="{FF2B5EF4-FFF2-40B4-BE49-F238E27FC236}">
                  <a16:creationId xmlns:a16="http://schemas.microsoft.com/office/drawing/2014/main" id="{C58D0F4B-B049-30AA-65E2-AC07FC036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3" name="Freeform 69">
              <a:extLst>
                <a:ext uri="{FF2B5EF4-FFF2-40B4-BE49-F238E27FC236}">
                  <a16:creationId xmlns:a16="http://schemas.microsoft.com/office/drawing/2014/main" id="{B64ADFEE-71D7-2FD8-286E-44C30FA74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4" name="Freeform 71">
              <a:extLst>
                <a:ext uri="{FF2B5EF4-FFF2-40B4-BE49-F238E27FC236}">
                  <a16:creationId xmlns:a16="http://schemas.microsoft.com/office/drawing/2014/main" id="{B34148AF-0D65-B79C-7EE6-F98673749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5" name="Freeform 74">
              <a:extLst>
                <a:ext uri="{FF2B5EF4-FFF2-40B4-BE49-F238E27FC236}">
                  <a16:creationId xmlns:a16="http://schemas.microsoft.com/office/drawing/2014/main" id="{C671F305-CB0B-6404-19C0-9B936506B6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6" name="Rectangle 94">
              <a:extLst>
                <a:ext uri="{FF2B5EF4-FFF2-40B4-BE49-F238E27FC236}">
                  <a16:creationId xmlns:a16="http://schemas.microsoft.com/office/drawing/2014/main" id="{FB3F359B-684B-43B8-8D6B-D0823EB47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7" name="Rectangle 95">
              <a:extLst>
                <a:ext uri="{FF2B5EF4-FFF2-40B4-BE49-F238E27FC236}">
                  <a16:creationId xmlns:a16="http://schemas.microsoft.com/office/drawing/2014/main" id="{4C5E6911-456C-5E89-1951-803996851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0B2054B-CF1D-5ED2-0D32-45E25CEE0EBA}"/>
              </a:ext>
            </a:extLst>
          </p:cNvPr>
          <p:cNvGrpSpPr/>
          <p:nvPr/>
        </p:nvGrpSpPr>
        <p:grpSpPr>
          <a:xfrm>
            <a:off x="6927362" y="5157861"/>
            <a:ext cx="569913" cy="568325"/>
            <a:chOff x="1496945" y="5157861"/>
            <a:chExt cx="569913" cy="568325"/>
          </a:xfrm>
        </p:grpSpPr>
        <p:sp>
          <p:nvSpPr>
            <p:cNvPr id="1039" name="Freeform 80">
              <a:extLst>
                <a:ext uri="{FF2B5EF4-FFF2-40B4-BE49-F238E27FC236}">
                  <a16:creationId xmlns:a16="http://schemas.microsoft.com/office/drawing/2014/main" id="{22D92BF8-0244-3D22-DA80-28B16F45F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0" name="Freeform 81">
              <a:extLst>
                <a:ext uri="{FF2B5EF4-FFF2-40B4-BE49-F238E27FC236}">
                  <a16:creationId xmlns:a16="http://schemas.microsoft.com/office/drawing/2014/main" id="{644A668E-2193-2A2E-DCEE-A68DE61AF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1" name="Freeform 83">
              <a:extLst>
                <a:ext uri="{FF2B5EF4-FFF2-40B4-BE49-F238E27FC236}">
                  <a16:creationId xmlns:a16="http://schemas.microsoft.com/office/drawing/2014/main" id="{54812B90-DD09-8ED0-95E3-A3269C199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2" name="Freeform 86">
              <a:extLst>
                <a:ext uri="{FF2B5EF4-FFF2-40B4-BE49-F238E27FC236}">
                  <a16:creationId xmlns:a16="http://schemas.microsoft.com/office/drawing/2014/main" id="{A88058CE-BC2B-DD85-3D63-BE164FBC8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3" name="Rectangle 100">
              <a:extLst>
                <a:ext uri="{FF2B5EF4-FFF2-40B4-BE49-F238E27FC236}">
                  <a16:creationId xmlns:a16="http://schemas.microsoft.com/office/drawing/2014/main" id="{1F1E4283-2B17-329A-731E-67F8D900D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" name="Rectangle 101">
              <a:extLst>
                <a:ext uri="{FF2B5EF4-FFF2-40B4-BE49-F238E27FC236}">
                  <a16:creationId xmlns:a16="http://schemas.microsoft.com/office/drawing/2014/main" id="{4003A4DA-4F37-2C6C-FCB7-4BB50F751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45" name="Oval 107">
            <a:extLst>
              <a:ext uri="{FF2B5EF4-FFF2-40B4-BE49-F238E27FC236}">
                <a16:creationId xmlns:a16="http://schemas.microsoft.com/office/drawing/2014/main" id="{4CED92B9-CB1C-FCCE-6A0E-511890BFE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0742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6" name="Oval 108">
            <a:extLst>
              <a:ext uri="{FF2B5EF4-FFF2-40B4-BE49-F238E27FC236}">
                <a16:creationId xmlns:a16="http://schemas.microsoft.com/office/drawing/2014/main" id="{05CE8C04-26A4-F3F1-B570-FCE3E1DCB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480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7" name="Freeform 109">
            <a:extLst>
              <a:ext uri="{FF2B5EF4-FFF2-40B4-BE49-F238E27FC236}">
                <a16:creationId xmlns:a16="http://schemas.microsoft.com/office/drawing/2014/main" id="{BE34A704-1840-FF84-026E-CF40981C3107}"/>
              </a:ext>
            </a:extLst>
          </p:cNvPr>
          <p:cNvSpPr>
            <a:spLocks/>
          </p:cNvSpPr>
          <p:nvPr/>
        </p:nvSpPr>
        <p:spPr bwMode="auto">
          <a:xfrm>
            <a:off x="7238580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" name="Freeform 110">
            <a:extLst>
              <a:ext uri="{FF2B5EF4-FFF2-40B4-BE49-F238E27FC236}">
                <a16:creationId xmlns:a16="http://schemas.microsoft.com/office/drawing/2014/main" id="{E94F85FD-8065-C5DD-00CD-FDBF6DFEA5D1}"/>
              </a:ext>
            </a:extLst>
          </p:cNvPr>
          <p:cNvSpPr>
            <a:spLocks/>
          </p:cNvSpPr>
          <p:nvPr/>
        </p:nvSpPr>
        <p:spPr bwMode="auto">
          <a:xfrm>
            <a:off x="7394155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" name="Freeform 111">
            <a:extLst>
              <a:ext uri="{FF2B5EF4-FFF2-40B4-BE49-F238E27FC236}">
                <a16:creationId xmlns:a16="http://schemas.microsoft.com/office/drawing/2014/main" id="{5E29190B-C86F-FEF3-0D33-47730081B744}"/>
              </a:ext>
            </a:extLst>
          </p:cNvPr>
          <p:cNvSpPr>
            <a:spLocks/>
          </p:cNvSpPr>
          <p:nvPr/>
        </p:nvSpPr>
        <p:spPr bwMode="auto">
          <a:xfrm>
            <a:off x="5460580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" name="Freeform 112">
            <a:extLst>
              <a:ext uri="{FF2B5EF4-FFF2-40B4-BE49-F238E27FC236}">
                <a16:creationId xmlns:a16="http://schemas.microsoft.com/office/drawing/2014/main" id="{CEDCB2F7-B5BF-910F-9AA5-C07FCC9F7D74}"/>
              </a:ext>
            </a:extLst>
          </p:cNvPr>
          <p:cNvSpPr>
            <a:spLocks/>
          </p:cNvSpPr>
          <p:nvPr/>
        </p:nvSpPr>
        <p:spPr bwMode="auto">
          <a:xfrm>
            <a:off x="5325642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1" name="Freeform 113">
            <a:extLst>
              <a:ext uri="{FF2B5EF4-FFF2-40B4-BE49-F238E27FC236}">
                <a16:creationId xmlns:a16="http://schemas.microsoft.com/office/drawing/2014/main" id="{7DEB83B3-3528-A54E-380B-C46496EF6D0A}"/>
              </a:ext>
            </a:extLst>
          </p:cNvPr>
          <p:cNvSpPr>
            <a:spLocks/>
          </p:cNvSpPr>
          <p:nvPr/>
        </p:nvSpPr>
        <p:spPr bwMode="auto">
          <a:xfrm>
            <a:off x="8770517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2" name="Freeform 114">
            <a:extLst>
              <a:ext uri="{FF2B5EF4-FFF2-40B4-BE49-F238E27FC236}">
                <a16:creationId xmlns:a16="http://schemas.microsoft.com/office/drawing/2014/main" id="{03E206F5-1DC9-89FE-F51A-583AD3817F20}"/>
              </a:ext>
            </a:extLst>
          </p:cNvPr>
          <p:cNvSpPr>
            <a:spLocks/>
          </p:cNvSpPr>
          <p:nvPr/>
        </p:nvSpPr>
        <p:spPr bwMode="auto">
          <a:xfrm>
            <a:off x="8614942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3" name="Freeform 115">
            <a:extLst>
              <a:ext uri="{FF2B5EF4-FFF2-40B4-BE49-F238E27FC236}">
                <a16:creationId xmlns:a16="http://schemas.microsoft.com/office/drawing/2014/main" id="{A14CBA06-B48C-C9E6-1D67-923F07856935}"/>
              </a:ext>
            </a:extLst>
          </p:cNvPr>
          <p:cNvSpPr>
            <a:spLocks/>
          </p:cNvSpPr>
          <p:nvPr/>
        </p:nvSpPr>
        <p:spPr bwMode="auto">
          <a:xfrm>
            <a:off x="8876880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" name="Freeform 116">
            <a:extLst>
              <a:ext uri="{FF2B5EF4-FFF2-40B4-BE49-F238E27FC236}">
                <a16:creationId xmlns:a16="http://schemas.microsoft.com/office/drawing/2014/main" id="{BB6DE250-8098-8CAD-0463-105F8D0DD2C8}"/>
              </a:ext>
            </a:extLst>
          </p:cNvPr>
          <p:cNvSpPr>
            <a:spLocks/>
          </p:cNvSpPr>
          <p:nvPr/>
        </p:nvSpPr>
        <p:spPr bwMode="auto">
          <a:xfrm>
            <a:off x="10204030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5" name="Freeform 117">
            <a:extLst>
              <a:ext uri="{FF2B5EF4-FFF2-40B4-BE49-F238E27FC236}">
                <a16:creationId xmlns:a16="http://schemas.microsoft.com/office/drawing/2014/main" id="{4B1A5DCE-77EF-69B4-2533-0C663801DCCB}"/>
              </a:ext>
            </a:extLst>
          </p:cNvPr>
          <p:cNvSpPr>
            <a:spLocks/>
          </p:cNvSpPr>
          <p:nvPr/>
        </p:nvSpPr>
        <p:spPr bwMode="auto">
          <a:xfrm>
            <a:off x="9926217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80" name="Group 2079">
            <a:extLst>
              <a:ext uri="{FF2B5EF4-FFF2-40B4-BE49-F238E27FC236}">
                <a16:creationId xmlns:a16="http://schemas.microsoft.com/office/drawing/2014/main" id="{6DA5099F-A80A-A890-681B-3B1AD4C47988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2081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3537B16B-1A79-0079-E232-FBA59ACD8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2" name="TextBox 2081">
              <a:extLst>
                <a:ext uri="{FF2B5EF4-FFF2-40B4-BE49-F238E27FC236}">
                  <a16:creationId xmlns:a16="http://schemas.microsoft.com/office/drawing/2014/main" id="{3031CFF0-53AC-D63C-E3FA-4A6CDD6B6DE0}"/>
                </a:ext>
              </a:extLst>
            </p:cNvPr>
            <p:cNvSpPr txBox="1"/>
            <p:nvPr/>
          </p:nvSpPr>
          <p:spPr>
            <a:xfrm>
              <a:off x="1340493" y="623609"/>
              <a:ext cx="3073697" cy="189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ÔN TẬP </a:t>
              </a:r>
            </a:p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LÝ THUYẾT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725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289993" y="1921296"/>
            <a:ext cx="7254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600" noProof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ạo một bảng tính theo mẫu và thực hiện các yêu cầu sau:</a:t>
            </a:r>
            <a:endParaRPr lang="en-US" sz="160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/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Nhập công thức cho các ô D5 đến D10 để tính đơn giá đã giảm, biết rằng</a:t>
            </a:r>
          </a:p>
          <a:p>
            <a:pPr lvl="0" algn="just"/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Đơn giá đã giảm = đơn giá * tỉ lệ giảm giá</a:t>
            </a:r>
          </a:p>
          <a:p>
            <a:pPr lvl="0" algn="just"/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Nhập công thức để tính Tổng số ở ô C11 và D11</a:t>
            </a:r>
          </a:p>
          <a:p>
            <a:pPr lvl="0" algn="just"/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Tạo một biểu đồ hình cột để thể hiện các mặt hàng theo đơn giá đã giảm. </a:t>
            </a:r>
          </a:p>
        </p:txBody>
      </p:sp>
      <p:grpSp>
        <p:nvGrpSpPr>
          <p:cNvPr id="2195" name="start timer">
            <a:extLst>
              <a:ext uri="{FF2B5EF4-FFF2-40B4-BE49-F238E27FC236}">
                <a16:creationId xmlns:a16="http://schemas.microsoft.com/office/drawing/2014/main" id="{2B8F527D-443E-2EDA-52DC-ECD6A255A817}"/>
              </a:ext>
            </a:extLst>
          </p:cNvPr>
          <p:cNvGrpSpPr/>
          <p:nvPr/>
        </p:nvGrpSpPr>
        <p:grpSpPr>
          <a:xfrm>
            <a:off x="8670064" y="185859"/>
            <a:ext cx="2636838" cy="799962"/>
            <a:chOff x="1332706" y="185859"/>
            <a:chExt cx="2636838" cy="799962"/>
          </a:xfrm>
        </p:grpSpPr>
        <p:sp>
          <p:nvSpPr>
            <p:cNvPr id="2196" name="Rounded Rectangle 120">
              <a:extLst>
                <a:ext uri="{FF2B5EF4-FFF2-40B4-BE49-F238E27FC236}">
                  <a16:creationId xmlns:a16="http://schemas.microsoft.com/office/drawing/2014/main" id="{85D78BCC-6DB6-49AD-D163-1882C785981C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97" name="Rounded Rectangle 121">
              <a:extLst>
                <a:ext uri="{FF2B5EF4-FFF2-40B4-BE49-F238E27FC236}">
                  <a16:creationId xmlns:a16="http://schemas.microsoft.com/office/drawing/2014/main" id="{D8050E21-01DE-FC6C-3AD5-5FFFA9EF641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98" name="times up">
            <a:extLst>
              <a:ext uri="{FF2B5EF4-FFF2-40B4-BE49-F238E27FC236}">
                <a16:creationId xmlns:a16="http://schemas.microsoft.com/office/drawing/2014/main" id="{DB4A3723-424F-489D-329E-AE0DDEFB8BFF}"/>
              </a:ext>
            </a:extLst>
          </p:cNvPr>
          <p:cNvGrpSpPr/>
          <p:nvPr/>
        </p:nvGrpSpPr>
        <p:grpSpPr>
          <a:xfrm>
            <a:off x="8670064" y="185859"/>
            <a:ext cx="2636838" cy="799962"/>
            <a:chOff x="4321176" y="185859"/>
            <a:chExt cx="2636838" cy="799962"/>
          </a:xfrm>
        </p:grpSpPr>
        <p:sp>
          <p:nvSpPr>
            <p:cNvPr id="2199" name="Rounded Rectangle 123">
              <a:extLst>
                <a:ext uri="{FF2B5EF4-FFF2-40B4-BE49-F238E27FC236}">
                  <a16:creationId xmlns:a16="http://schemas.microsoft.com/office/drawing/2014/main" id="{A2AF4215-46C5-E424-0E4F-D4A9694E32C9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00" name="Rounded Rectangle 124">
              <a:extLst>
                <a:ext uri="{FF2B5EF4-FFF2-40B4-BE49-F238E27FC236}">
                  <a16:creationId xmlns:a16="http://schemas.microsoft.com/office/drawing/2014/main" id="{BE4B4D81-EFAD-3711-A9B1-2A314E0571E1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 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01" name="AutoShape 3">
            <a:extLst>
              <a:ext uri="{FF2B5EF4-FFF2-40B4-BE49-F238E27FC236}">
                <a16:creationId xmlns:a16="http://schemas.microsoft.com/office/drawing/2014/main" id="{1A402F3A-E8A0-D716-EB50-12A4A8004B3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158064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2" name="Rectangle 5">
            <a:extLst>
              <a:ext uri="{FF2B5EF4-FFF2-40B4-BE49-F238E27FC236}">
                <a16:creationId xmlns:a16="http://schemas.microsoft.com/office/drawing/2014/main" id="{A4B3796E-DAF4-D0BA-BB52-5ED4280AD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952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3" name="Rectangle 6">
            <a:extLst>
              <a:ext uri="{FF2B5EF4-FFF2-40B4-BE49-F238E27FC236}">
                <a16:creationId xmlns:a16="http://schemas.microsoft.com/office/drawing/2014/main" id="{03C3E12C-2719-E77D-2C64-47FE855AB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952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4" name="Rectangle 7">
            <a:extLst>
              <a:ext uri="{FF2B5EF4-FFF2-40B4-BE49-F238E27FC236}">
                <a16:creationId xmlns:a16="http://schemas.microsoft.com/office/drawing/2014/main" id="{2671FB4F-6E41-F153-CFA4-6E9A356F4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952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5" name="Rectangle 8">
            <a:extLst>
              <a:ext uri="{FF2B5EF4-FFF2-40B4-BE49-F238E27FC236}">
                <a16:creationId xmlns:a16="http://schemas.microsoft.com/office/drawing/2014/main" id="{644B23E9-289E-0C45-5B14-8983B5B1F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952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6" name="Freeform 9">
            <a:extLst>
              <a:ext uri="{FF2B5EF4-FFF2-40B4-BE49-F238E27FC236}">
                <a16:creationId xmlns:a16="http://schemas.microsoft.com/office/drawing/2014/main" id="{4FA56B06-CE93-CC45-3EF8-161553A0C083}"/>
              </a:ext>
            </a:extLst>
          </p:cNvPr>
          <p:cNvSpPr>
            <a:spLocks/>
          </p:cNvSpPr>
          <p:nvPr/>
        </p:nvSpPr>
        <p:spPr bwMode="auto">
          <a:xfrm>
            <a:off x="9656789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7" name="Freeform 10">
            <a:extLst>
              <a:ext uri="{FF2B5EF4-FFF2-40B4-BE49-F238E27FC236}">
                <a16:creationId xmlns:a16="http://schemas.microsoft.com/office/drawing/2014/main" id="{4C4F7827-736B-8E44-CDC8-97CF7312C1D3}"/>
              </a:ext>
            </a:extLst>
          </p:cNvPr>
          <p:cNvSpPr>
            <a:spLocks/>
          </p:cNvSpPr>
          <p:nvPr/>
        </p:nvSpPr>
        <p:spPr bwMode="auto">
          <a:xfrm>
            <a:off x="10683902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8" name="Freeform 11">
            <a:extLst>
              <a:ext uri="{FF2B5EF4-FFF2-40B4-BE49-F238E27FC236}">
                <a16:creationId xmlns:a16="http://schemas.microsoft.com/office/drawing/2014/main" id="{7081B3F7-2C20-3164-4868-59F8E4CFEDCE}"/>
              </a:ext>
            </a:extLst>
          </p:cNvPr>
          <p:cNvSpPr>
            <a:spLocks/>
          </p:cNvSpPr>
          <p:nvPr/>
        </p:nvSpPr>
        <p:spPr bwMode="auto">
          <a:xfrm>
            <a:off x="8185177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9" name="Freeform 12">
            <a:extLst>
              <a:ext uri="{FF2B5EF4-FFF2-40B4-BE49-F238E27FC236}">
                <a16:creationId xmlns:a16="http://schemas.microsoft.com/office/drawing/2014/main" id="{2195B980-8B93-1B3B-528B-8A43B8A771EF}"/>
              </a:ext>
            </a:extLst>
          </p:cNvPr>
          <p:cNvSpPr>
            <a:spLocks noEditPoints="1"/>
          </p:cNvSpPr>
          <p:nvPr/>
        </p:nvSpPr>
        <p:spPr bwMode="auto">
          <a:xfrm>
            <a:off x="8396314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0" name="Freeform 13">
            <a:extLst>
              <a:ext uri="{FF2B5EF4-FFF2-40B4-BE49-F238E27FC236}">
                <a16:creationId xmlns:a16="http://schemas.microsoft.com/office/drawing/2014/main" id="{EE855CF6-0770-730F-E7F1-420D8E13E4A3}"/>
              </a:ext>
            </a:extLst>
          </p:cNvPr>
          <p:cNvSpPr>
            <a:spLocks noEditPoints="1"/>
          </p:cNvSpPr>
          <p:nvPr/>
        </p:nvSpPr>
        <p:spPr bwMode="auto">
          <a:xfrm>
            <a:off x="8396314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1" name="Freeform 14">
            <a:extLst>
              <a:ext uri="{FF2B5EF4-FFF2-40B4-BE49-F238E27FC236}">
                <a16:creationId xmlns:a16="http://schemas.microsoft.com/office/drawing/2014/main" id="{AA915620-768D-FB40-FC6F-702C30EDC823}"/>
              </a:ext>
            </a:extLst>
          </p:cNvPr>
          <p:cNvSpPr>
            <a:spLocks/>
          </p:cNvSpPr>
          <p:nvPr/>
        </p:nvSpPr>
        <p:spPr bwMode="auto">
          <a:xfrm>
            <a:off x="8396314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2" name="Freeform 15">
            <a:extLst>
              <a:ext uri="{FF2B5EF4-FFF2-40B4-BE49-F238E27FC236}">
                <a16:creationId xmlns:a16="http://schemas.microsoft.com/office/drawing/2014/main" id="{EA810E97-8103-79C3-9510-536186F072C3}"/>
              </a:ext>
            </a:extLst>
          </p:cNvPr>
          <p:cNvSpPr>
            <a:spLocks/>
          </p:cNvSpPr>
          <p:nvPr/>
        </p:nvSpPr>
        <p:spPr bwMode="auto">
          <a:xfrm>
            <a:off x="11357002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3" name="Freeform 16">
            <a:extLst>
              <a:ext uri="{FF2B5EF4-FFF2-40B4-BE49-F238E27FC236}">
                <a16:creationId xmlns:a16="http://schemas.microsoft.com/office/drawing/2014/main" id="{D47ED631-B449-FE78-4E8C-DD9B6F551764}"/>
              </a:ext>
            </a:extLst>
          </p:cNvPr>
          <p:cNvSpPr>
            <a:spLocks/>
          </p:cNvSpPr>
          <p:nvPr/>
        </p:nvSpPr>
        <p:spPr bwMode="auto">
          <a:xfrm>
            <a:off x="11117289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4" name="Freeform 17">
            <a:extLst>
              <a:ext uri="{FF2B5EF4-FFF2-40B4-BE49-F238E27FC236}">
                <a16:creationId xmlns:a16="http://schemas.microsoft.com/office/drawing/2014/main" id="{18455028-C71B-3AEB-9109-D183433CA265}"/>
              </a:ext>
            </a:extLst>
          </p:cNvPr>
          <p:cNvSpPr>
            <a:spLocks/>
          </p:cNvSpPr>
          <p:nvPr/>
        </p:nvSpPr>
        <p:spPr bwMode="auto">
          <a:xfrm>
            <a:off x="7615264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5" name="Freeform 18">
            <a:extLst>
              <a:ext uri="{FF2B5EF4-FFF2-40B4-BE49-F238E27FC236}">
                <a16:creationId xmlns:a16="http://schemas.microsoft.com/office/drawing/2014/main" id="{D86144D8-DA32-57A2-7039-FBFAE636BF4F}"/>
              </a:ext>
            </a:extLst>
          </p:cNvPr>
          <p:cNvSpPr>
            <a:spLocks noEditPoints="1"/>
          </p:cNvSpPr>
          <p:nvPr/>
        </p:nvSpPr>
        <p:spPr bwMode="auto">
          <a:xfrm>
            <a:off x="7831164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6" name="Freeform 19">
            <a:extLst>
              <a:ext uri="{FF2B5EF4-FFF2-40B4-BE49-F238E27FC236}">
                <a16:creationId xmlns:a16="http://schemas.microsoft.com/office/drawing/2014/main" id="{D82725F8-ACBF-25B8-A94C-88613D62B410}"/>
              </a:ext>
            </a:extLst>
          </p:cNvPr>
          <p:cNvSpPr>
            <a:spLocks/>
          </p:cNvSpPr>
          <p:nvPr/>
        </p:nvSpPr>
        <p:spPr bwMode="auto">
          <a:xfrm>
            <a:off x="7764489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7" name="Freeform 20">
            <a:extLst>
              <a:ext uri="{FF2B5EF4-FFF2-40B4-BE49-F238E27FC236}">
                <a16:creationId xmlns:a16="http://schemas.microsoft.com/office/drawing/2014/main" id="{01FE5DFA-7EF9-26E6-F3AA-403760966AD0}"/>
              </a:ext>
            </a:extLst>
          </p:cNvPr>
          <p:cNvSpPr>
            <a:spLocks/>
          </p:cNvSpPr>
          <p:nvPr/>
        </p:nvSpPr>
        <p:spPr bwMode="auto">
          <a:xfrm>
            <a:off x="8226452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8" name="Freeform 21">
            <a:extLst>
              <a:ext uri="{FF2B5EF4-FFF2-40B4-BE49-F238E27FC236}">
                <a16:creationId xmlns:a16="http://schemas.microsoft.com/office/drawing/2014/main" id="{26574066-A949-B53F-DB0B-A7ECB2B2C37E}"/>
              </a:ext>
            </a:extLst>
          </p:cNvPr>
          <p:cNvSpPr>
            <a:spLocks noEditPoints="1"/>
          </p:cNvSpPr>
          <p:nvPr/>
        </p:nvSpPr>
        <p:spPr bwMode="auto">
          <a:xfrm>
            <a:off x="8496327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9" name="Freeform 22">
            <a:extLst>
              <a:ext uri="{FF2B5EF4-FFF2-40B4-BE49-F238E27FC236}">
                <a16:creationId xmlns:a16="http://schemas.microsoft.com/office/drawing/2014/main" id="{F53B05CC-1A47-0248-EB3B-4C3A6C55770F}"/>
              </a:ext>
            </a:extLst>
          </p:cNvPr>
          <p:cNvSpPr>
            <a:spLocks noEditPoints="1"/>
          </p:cNvSpPr>
          <p:nvPr/>
        </p:nvSpPr>
        <p:spPr bwMode="auto">
          <a:xfrm>
            <a:off x="8496327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0" name="Freeform 23">
            <a:extLst>
              <a:ext uri="{FF2B5EF4-FFF2-40B4-BE49-F238E27FC236}">
                <a16:creationId xmlns:a16="http://schemas.microsoft.com/office/drawing/2014/main" id="{EF12B18B-D304-1C27-2707-5C286ECA278E}"/>
              </a:ext>
            </a:extLst>
          </p:cNvPr>
          <p:cNvSpPr>
            <a:spLocks/>
          </p:cNvSpPr>
          <p:nvPr/>
        </p:nvSpPr>
        <p:spPr bwMode="auto">
          <a:xfrm>
            <a:off x="8496327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1" name="Freeform 24">
            <a:extLst>
              <a:ext uri="{FF2B5EF4-FFF2-40B4-BE49-F238E27FC236}">
                <a16:creationId xmlns:a16="http://schemas.microsoft.com/office/drawing/2014/main" id="{0DE39CF4-0BED-F3D0-FECA-448A050D03C0}"/>
              </a:ext>
            </a:extLst>
          </p:cNvPr>
          <p:cNvSpPr>
            <a:spLocks/>
          </p:cNvSpPr>
          <p:nvPr/>
        </p:nvSpPr>
        <p:spPr bwMode="auto">
          <a:xfrm>
            <a:off x="10791852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2" name="Freeform 25">
            <a:extLst>
              <a:ext uri="{FF2B5EF4-FFF2-40B4-BE49-F238E27FC236}">
                <a16:creationId xmlns:a16="http://schemas.microsoft.com/office/drawing/2014/main" id="{C0905457-166E-7A57-C1B0-D3FD0662AD9E}"/>
              </a:ext>
            </a:extLst>
          </p:cNvPr>
          <p:cNvSpPr>
            <a:spLocks/>
          </p:cNvSpPr>
          <p:nvPr/>
        </p:nvSpPr>
        <p:spPr bwMode="auto">
          <a:xfrm>
            <a:off x="11252227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3" name="Freeform 26">
            <a:extLst>
              <a:ext uri="{FF2B5EF4-FFF2-40B4-BE49-F238E27FC236}">
                <a16:creationId xmlns:a16="http://schemas.microsoft.com/office/drawing/2014/main" id="{2B4CF3A2-BEC6-F7AA-8E54-CBEF4C204AB7}"/>
              </a:ext>
            </a:extLst>
          </p:cNvPr>
          <p:cNvSpPr>
            <a:spLocks/>
          </p:cNvSpPr>
          <p:nvPr/>
        </p:nvSpPr>
        <p:spPr bwMode="auto">
          <a:xfrm>
            <a:off x="11252227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4" name="Freeform 27">
            <a:extLst>
              <a:ext uri="{FF2B5EF4-FFF2-40B4-BE49-F238E27FC236}">
                <a16:creationId xmlns:a16="http://schemas.microsoft.com/office/drawing/2014/main" id="{BC7F34A8-453F-F2EA-6480-85E62A0A627A}"/>
              </a:ext>
            </a:extLst>
          </p:cNvPr>
          <p:cNvSpPr>
            <a:spLocks/>
          </p:cNvSpPr>
          <p:nvPr/>
        </p:nvSpPr>
        <p:spPr bwMode="auto">
          <a:xfrm>
            <a:off x="10953777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25" name="Group 2224">
            <a:extLst>
              <a:ext uri="{FF2B5EF4-FFF2-40B4-BE49-F238E27FC236}">
                <a16:creationId xmlns:a16="http://schemas.microsoft.com/office/drawing/2014/main" id="{7E820785-E36E-7E6C-D0C8-3A4F9989F169}"/>
              </a:ext>
            </a:extLst>
          </p:cNvPr>
          <p:cNvGrpSpPr/>
          <p:nvPr/>
        </p:nvGrpSpPr>
        <p:grpSpPr>
          <a:xfrm rot="1786145">
            <a:off x="7975627" y="2264166"/>
            <a:ext cx="3829050" cy="3830638"/>
            <a:chOff x="817563" y="2264166"/>
            <a:chExt cx="3829050" cy="3830638"/>
          </a:xfrm>
        </p:grpSpPr>
        <p:sp>
          <p:nvSpPr>
            <p:cNvPr id="2226" name="Oval 28">
              <a:extLst>
                <a:ext uri="{FF2B5EF4-FFF2-40B4-BE49-F238E27FC236}">
                  <a16:creationId xmlns:a16="http://schemas.microsoft.com/office/drawing/2014/main" id="{5C912F1C-A29D-2F49-193B-FEC3AF1EE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7" name="hour hand">
              <a:extLst>
                <a:ext uri="{FF2B5EF4-FFF2-40B4-BE49-F238E27FC236}">
                  <a16:creationId xmlns:a16="http://schemas.microsoft.com/office/drawing/2014/main" id="{2D94FA96-4AAA-F641-4AC9-DA8741180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28" name="Freeform 29">
            <a:extLst>
              <a:ext uri="{FF2B5EF4-FFF2-40B4-BE49-F238E27FC236}">
                <a16:creationId xmlns:a16="http://schemas.microsoft.com/office/drawing/2014/main" id="{2A73C0CE-D770-AACB-BF3D-5A73C3AA1CE1}"/>
              </a:ext>
            </a:extLst>
          </p:cNvPr>
          <p:cNvSpPr>
            <a:spLocks noEditPoints="1"/>
          </p:cNvSpPr>
          <p:nvPr/>
        </p:nvSpPr>
        <p:spPr bwMode="auto">
          <a:xfrm>
            <a:off x="7696227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9" name="Freeform 30">
            <a:extLst>
              <a:ext uri="{FF2B5EF4-FFF2-40B4-BE49-F238E27FC236}">
                <a16:creationId xmlns:a16="http://schemas.microsoft.com/office/drawing/2014/main" id="{1020F881-309A-EF0D-734D-B26A0BBCD824}"/>
              </a:ext>
            </a:extLst>
          </p:cNvPr>
          <p:cNvSpPr>
            <a:spLocks noEditPoints="1"/>
          </p:cNvSpPr>
          <p:nvPr/>
        </p:nvSpPr>
        <p:spPr bwMode="auto">
          <a:xfrm>
            <a:off x="7869264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0" name="Freeform 31">
            <a:extLst>
              <a:ext uri="{FF2B5EF4-FFF2-40B4-BE49-F238E27FC236}">
                <a16:creationId xmlns:a16="http://schemas.microsoft.com/office/drawing/2014/main" id="{2CBAFD73-8670-7E71-0355-A434CA99FD83}"/>
              </a:ext>
            </a:extLst>
          </p:cNvPr>
          <p:cNvSpPr>
            <a:spLocks noEditPoints="1"/>
          </p:cNvSpPr>
          <p:nvPr/>
        </p:nvSpPr>
        <p:spPr bwMode="auto">
          <a:xfrm>
            <a:off x="7778777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31" name="Group 2230">
            <a:extLst>
              <a:ext uri="{FF2B5EF4-FFF2-40B4-BE49-F238E27FC236}">
                <a16:creationId xmlns:a16="http://schemas.microsoft.com/office/drawing/2014/main" id="{91EC9225-A93D-028A-9AC1-52DE54123999}"/>
              </a:ext>
            </a:extLst>
          </p:cNvPr>
          <p:cNvGrpSpPr/>
          <p:nvPr/>
        </p:nvGrpSpPr>
        <p:grpSpPr>
          <a:xfrm>
            <a:off x="9613927" y="2411803"/>
            <a:ext cx="566738" cy="566738"/>
            <a:chOff x="2455863" y="2411803"/>
            <a:chExt cx="566738" cy="566738"/>
          </a:xfrm>
        </p:grpSpPr>
        <p:sp>
          <p:nvSpPr>
            <p:cNvPr id="2232" name="Oval 32">
              <a:extLst>
                <a:ext uri="{FF2B5EF4-FFF2-40B4-BE49-F238E27FC236}">
                  <a16:creationId xmlns:a16="http://schemas.microsoft.com/office/drawing/2014/main" id="{3C3D904B-7EEB-1EC8-7823-2383AB283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3" name="Oval 33">
              <a:extLst>
                <a:ext uri="{FF2B5EF4-FFF2-40B4-BE49-F238E27FC236}">
                  <a16:creationId xmlns:a16="http://schemas.microsoft.com/office/drawing/2014/main" id="{3C7F1B62-3BCE-DBF6-F381-74D9238CC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4" name="Freeform 34">
              <a:extLst>
                <a:ext uri="{FF2B5EF4-FFF2-40B4-BE49-F238E27FC236}">
                  <a16:creationId xmlns:a16="http://schemas.microsoft.com/office/drawing/2014/main" id="{9FFDABEE-8598-63A7-731A-29BDD5D0F0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5" name="Freeform 35">
              <a:extLst>
                <a:ext uri="{FF2B5EF4-FFF2-40B4-BE49-F238E27FC236}">
                  <a16:creationId xmlns:a16="http://schemas.microsoft.com/office/drawing/2014/main" id="{AEA6B524-0A4E-D878-D637-78E827271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6" name="Rectangle 36">
              <a:extLst>
                <a:ext uri="{FF2B5EF4-FFF2-40B4-BE49-F238E27FC236}">
                  <a16:creationId xmlns:a16="http://schemas.microsoft.com/office/drawing/2014/main" id="{0322560C-9E40-E805-6A82-0625D967F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7" name="Rectangle 37">
              <a:extLst>
                <a:ext uri="{FF2B5EF4-FFF2-40B4-BE49-F238E27FC236}">
                  <a16:creationId xmlns:a16="http://schemas.microsoft.com/office/drawing/2014/main" id="{4720CC2B-294A-8A95-368B-9CBF9D998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435" y="249911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38" name="Group 2237">
            <a:extLst>
              <a:ext uri="{FF2B5EF4-FFF2-40B4-BE49-F238E27FC236}">
                <a16:creationId xmlns:a16="http://schemas.microsoft.com/office/drawing/2014/main" id="{6BFE0A55-D198-B97F-039A-0D0D164A0E9D}"/>
              </a:ext>
            </a:extLst>
          </p:cNvPr>
          <p:cNvGrpSpPr/>
          <p:nvPr/>
        </p:nvGrpSpPr>
        <p:grpSpPr>
          <a:xfrm>
            <a:off x="10402914" y="2662628"/>
            <a:ext cx="662782" cy="573088"/>
            <a:chOff x="3244850" y="2662628"/>
            <a:chExt cx="662782" cy="573088"/>
          </a:xfrm>
        </p:grpSpPr>
        <p:sp>
          <p:nvSpPr>
            <p:cNvPr id="2239" name="Freeform 38">
              <a:extLst>
                <a:ext uri="{FF2B5EF4-FFF2-40B4-BE49-F238E27FC236}">
                  <a16:creationId xmlns:a16="http://schemas.microsoft.com/office/drawing/2014/main" id="{201E1C47-B59F-2147-CF10-E12F6C9AE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544" y="2662628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0" name="Freeform 39">
              <a:extLst>
                <a:ext uri="{FF2B5EF4-FFF2-40B4-BE49-F238E27FC236}">
                  <a16:creationId xmlns:a16="http://schemas.microsoft.com/office/drawing/2014/main" id="{59042766-8EAE-E773-418E-9D92583F7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694" y="2716603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1" name="Freeform 40">
              <a:extLst>
                <a:ext uri="{FF2B5EF4-FFF2-40B4-BE49-F238E27FC236}">
                  <a16:creationId xmlns:a16="http://schemas.microsoft.com/office/drawing/2014/main" id="{E23F91A1-E7C0-7D9D-EA1B-AC45558CA3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2" name="Freeform 41">
              <a:extLst>
                <a:ext uri="{FF2B5EF4-FFF2-40B4-BE49-F238E27FC236}">
                  <a16:creationId xmlns:a16="http://schemas.microsoft.com/office/drawing/2014/main" id="{1CCDE001-E514-0002-ECB4-7B6BA912A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281" y="2746765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3" name="Rectangle 42">
              <a:extLst>
                <a:ext uri="{FF2B5EF4-FFF2-40B4-BE49-F238E27FC236}">
                  <a16:creationId xmlns:a16="http://schemas.microsoft.com/office/drawing/2014/main" id="{C8B95B6B-13F7-0471-DC56-0FAA25589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3144" y="2846778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4" name="Rectangle 43">
              <a:extLst>
                <a:ext uri="{FF2B5EF4-FFF2-40B4-BE49-F238E27FC236}">
                  <a16:creationId xmlns:a16="http://schemas.microsoft.com/office/drawing/2014/main" id="{4529CD56-91F4-47DC-6541-88C2DE295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761" y="2753115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45" name="Freeform 46">
            <a:extLst>
              <a:ext uri="{FF2B5EF4-FFF2-40B4-BE49-F238E27FC236}">
                <a16:creationId xmlns:a16="http://schemas.microsoft.com/office/drawing/2014/main" id="{EC5D465B-BC41-38E8-C5A3-3491EBED1059}"/>
              </a:ext>
            </a:extLst>
          </p:cNvPr>
          <p:cNvSpPr>
            <a:spLocks noEditPoints="1"/>
          </p:cNvSpPr>
          <p:nvPr/>
        </p:nvSpPr>
        <p:spPr bwMode="auto">
          <a:xfrm>
            <a:off x="10944252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46" name="Group 2245">
            <a:extLst>
              <a:ext uri="{FF2B5EF4-FFF2-40B4-BE49-F238E27FC236}">
                <a16:creationId xmlns:a16="http://schemas.microsoft.com/office/drawing/2014/main" id="{68282B8A-5135-E3F6-D6BB-3FCA4B02D821}"/>
              </a:ext>
            </a:extLst>
          </p:cNvPr>
          <p:cNvGrpSpPr/>
          <p:nvPr/>
        </p:nvGrpSpPr>
        <p:grpSpPr>
          <a:xfrm>
            <a:off x="11070458" y="3413764"/>
            <a:ext cx="585788" cy="587375"/>
            <a:chOff x="3912394" y="3413764"/>
            <a:chExt cx="585788" cy="587375"/>
          </a:xfrm>
        </p:grpSpPr>
        <p:sp>
          <p:nvSpPr>
            <p:cNvPr id="2247" name="Freeform 44">
              <a:extLst>
                <a:ext uri="{FF2B5EF4-FFF2-40B4-BE49-F238E27FC236}">
                  <a16:creationId xmlns:a16="http://schemas.microsoft.com/office/drawing/2014/main" id="{10BBA7E0-260D-ABEB-5AB1-3498755D6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394" y="341376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8" name="Freeform 45">
              <a:extLst>
                <a:ext uri="{FF2B5EF4-FFF2-40B4-BE49-F238E27FC236}">
                  <a16:creationId xmlns:a16="http://schemas.microsoft.com/office/drawing/2014/main" id="{54548BB2-89E0-D590-A21B-936A0857E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131" y="346932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9" name="Freeform 47">
              <a:extLst>
                <a:ext uri="{FF2B5EF4-FFF2-40B4-BE49-F238E27FC236}">
                  <a16:creationId xmlns:a16="http://schemas.microsoft.com/office/drawing/2014/main" id="{06DEF735-B953-6C16-B1B1-C6E9A23E7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894" y="351377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0" name="Rectangle 48">
              <a:extLst>
                <a:ext uri="{FF2B5EF4-FFF2-40B4-BE49-F238E27FC236}">
                  <a16:creationId xmlns:a16="http://schemas.microsoft.com/office/drawing/2014/main" id="{2C629216-1F09-C7B0-C84B-F4D191215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1469" y="359950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1" name="Rectangle 49">
              <a:extLst>
                <a:ext uri="{FF2B5EF4-FFF2-40B4-BE49-F238E27FC236}">
                  <a16:creationId xmlns:a16="http://schemas.microsoft.com/office/drawing/2014/main" id="{1B1717D0-2F20-ADEC-6E55-E8CAE052E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5279" y="3516952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52" name="Freeform 52">
            <a:extLst>
              <a:ext uri="{FF2B5EF4-FFF2-40B4-BE49-F238E27FC236}">
                <a16:creationId xmlns:a16="http://schemas.microsoft.com/office/drawing/2014/main" id="{AAFBCFEA-BECE-DE34-79E1-2D597C9EE46B}"/>
              </a:ext>
            </a:extLst>
          </p:cNvPr>
          <p:cNvSpPr>
            <a:spLocks noEditPoints="1"/>
          </p:cNvSpPr>
          <p:nvPr/>
        </p:nvSpPr>
        <p:spPr bwMode="auto">
          <a:xfrm>
            <a:off x="11152214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" name="Freeform 58">
            <a:extLst>
              <a:ext uri="{FF2B5EF4-FFF2-40B4-BE49-F238E27FC236}">
                <a16:creationId xmlns:a16="http://schemas.microsoft.com/office/drawing/2014/main" id="{179E3407-BD9E-6F38-02F5-56964CF1DFA1}"/>
              </a:ext>
            </a:extLst>
          </p:cNvPr>
          <p:cNvSpPr>
            <a:spLocks noEditPoints="1"/>
          </p:cNvSpPr>
          <p:nvPr/>
        </p:nvSpPr>
        <p:spPr bwMode="auto">
          <a:xfrm>
            <a:off x="10968064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54" name="Group 2253">
            <a:extLst>
              <a:ext uri="{FF2B5EF4-FFF2-40B4-BE49-F238E27FC236}">
                <a16:creationId xmlns:a16="http://schemas.microsoft.com/office/drawing/2014/main" id="{76F7B9B2-9ADA-2F37-63D9-5EC429AD550C}"/>
              </a:ext>
            </a:extLst>
          </p:cNvPr>
          <p:cNvGrpSpPr/>
          <p:nvPr/>
        </p:nvGrpSpPr>
        <p:grpSpPr>
          <a:xfrm>
            <a:off x="11073879" y="4369393"/>
            <a:ext cx="566738" cy="568325"/>
            <a:chOff x="3915815" y="4369393"/>
            <a:chExt cx="566738" cy="568325"/>
          </a:xfrm>
        </p:grpSpPr>
        <p:sp>
          <p:nvSpPr>
            <p:cNvPr id="2255" name="Freeform 56">
              <a:extLst>
                <a:ext uri="{FF2B5EF4-FFF2-40B4-BE49-F238E27FC236}">
                  <a16:creationId xmlns:a16="http://schemas.microsoft.com/office/drawing/2014/main" id="{5788969C-2835-1CA5-C1A0-311537859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815" y="4369393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6" name="Oval 57">
              <a:extLst>
                <a:ext uri="{FF2B5EF4-FFF2-40B4-BE49-F238E27FC236}">
                  <a16:creationId xmlns:a16="http://schemas.microsoft.com/office/drawing/2014/main" id="{11629616-F8B1-7CCC-D511-56E49D4D2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1377" y="4423368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7" name="Freeform 59">
              <a:extLst>
                <a:ext uri="{FF2B5EF4-FFF2-40B4-BE49-F238E27FC236}">
                  <a16:creationId xmlns:a16="http://schemas.microsoft.com/office/drawing/2014/main" id="{533B9D20-0067-DA3C-E20E-E39937E2D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377" y="4450355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8" name="Rectangle 60">
              <a:extLst>
                <a:ext uri="{FF2B5EF4-FFF2-40B4-BE49-F238E27FC236}">
                  <a16:creationId xmlns:a16="http://schemas.microsoft.com/office/drawing/2014/main" id="{AB548DC3-9732-7804-F776-0FD71472C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540" y="4553543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9" name="Rectangle 61">
              <a:extLst>
                <a:ext uri="{FF2B5EF4-FFF2-40B4-BE49-F238E27FC236}">
                  <a16:creationId xmlns:a16="http://schemas.microsoft.com/office/drawing/2014/main" id="{9DA41755-564A-0674-6B33-DEDF679F0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127" y="4456705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60" name="Group 2259">
            <a:extLst>
              <a:ext uri="{FF2B5EF4-FFF2-40B4-BE49-F238E27FC236}">
                <a16:creationId xmlns:a16="http://schemas.microsoft.com/office/drawing/2014/main" id="{E406B881-B56E-754D-0BF7-018AE1A8AC4F}"/>
              </a:ext>
            </a:extLst>
          </p:cNvPr>
          <p:cNvGrpSpPr/>
          <p:nvPr/>
        </p:nvGrpSpPr>
        <p:grpSpPr>
          <a:xfrm>
            <a:off x="10439427" y="5145885"/>
            <a:ext cx="631031" cy="577850"/>
            <a:chOff x="3281363" y="5145885"/>
            <a:chExt cx="631031" cy="577850"/>
          </a:xfrm>
        </p:grpSpPr>
        <p:sp>
          <p:nvSpPr>
            <p:cNvPr id="2261" name="Freeform 62">
              <a:extLst>
                <a:ext uri="{FF2B5EF4-FFF2-40B4-BE49-F238E27FC236}">
                  <a16:creationId xmlns:a16="http://schemas.microsoft.com/office/drawing/2014/main" id="{A9CEA71E-6A2C-02A3-286C-E9BD6CD1E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544" y="5145885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2" name="Freeform 63">
              <a:extLst>
                <a:ext uri="{FF2B5EF4-FFF2-40B4-BE49-F238E27FC236}">
                  <a16:creationId xmlns:a16="http://schemas.microsoft.com/office/drawing/2014/main" id="{DCCAAF9B-5FED-532F-D886-756DB82B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694" y="5203035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3" name="Freeform 64">
              <a:extLst>
                <a:ext uri="{FF2B5EF4-FFF2-40B4-BE49-F238E27FC236}">
                  <a16:creationId xmlns:a16="http://schemas.microsoft.com/office/drawing/2014/main" id="{27ECF52C-91BC-CDCD-4D29-72FB48B06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4" name="Freeform 65">
              <a:extLst>
                <a:ext uri="{FF2B5EF4-FFF2-40B4-BE49-F238E27FC236}">
                  <a16:creationId xmlns:a16="http://schemas.microsoft.com/office/drawing/2014/main" id="{30345822-74A4-BD51-8F24-2839E3A8C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282" y="5236373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5" name="Rectangle 66">
              <a:extLst>
                <a:ext uri="{FF2B5EF4-FFF2-40B4-BE49-F238E27FC236}">
                  <a16:creationId xmlns:a16="http://schemas.microsoft.com/office/drawing/2014/main" id="{24D93D5F-FDEF-BDAE-9F75-6AFEF02DC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3619" y="5331623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6" name="Rectangle 67">
              <a:extLst>
                <a:ext uri="{FF2B5EF4-FFF2-40B4-BE49-F238E27FC236}">
                  <a16:creationId xmlns:a16="http://schemas.microsoft.com/office/drawing/2014/main" id="{80DC9387-6C59-2E46-2702-EB5F9C731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0602" y="5242723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67" name="Freeform 78">
            <a:extLst>
              <a:ext uri="{FF2B5EF4-FFF2-40B4-BE49-F238E27FC236}">
                <a16:creationId xmlns:a16="http://schemas.microsoft.com/office/drawing/2014/main" id="{C3FB4E83-9A73-C7F2-DD49-26C8B47A0A32}"/>
              </a:ext>
            </a:extLst>
          </p:cNvPr>
          <p:cNvSpPr>
            <a:spLocks noEditPoints="1"/>
          </p:cNvSpPr>
          <p:nvPr/>
        </p:nvSpPr>
        <p:spPr bwMode="auto">
          <a:xfrm>
            <a:off x="8170889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68" name="Group 2267">
            <a:extLst>
              <a:ext uri="{FF2B5EF4-FFF2-40B4-BE49-F238E27FC236}">
                <a16:creationId xmlns:a16="http://schemas.microsoft.com/office/drawing/2014/main" id="{EAA3A679-C15F-A200-660B-0A84400EE54B}"/>
              </a:ext>
            </a:extLst>
          </p:cNvPr>
          <p:cNvGrpSpPr/>
          <p:nvPr/>
        </p:nvGrpSpPr>
        <p:grpSpPr>
          <a:xfrm>
            <a:off x="9602021" y="5462575"/>
            <a:ext cx="568325" cy="566738"/>
            <a:chOff x="2443957" y="5462575"/>
            <a:chExt cx="568325" cy="566738"/>
          </a:xfrm>
        </p:grpSpPr>
        <p:sp>
          <p:nvSpPr>
            <p:cNvPr id="2269" name="Freeform 88">
              <a:extLst>
                <a:ext uri="{FF2B5EF4-FFF2-40B4-BE49-F238E27FC236}">
                  <a16:creationId xmlns:a16="http://schemas.microsoft.com/office/drawing/2014/main" id="{39D707C8-FC08-AD50-7978-07CB3988E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957" y="5462575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0" name="Oval 89">
              <a:extLst>
                <a:ext uri="{FF2B5EF4-FFF2-40B4-BE49-F238E27FC236}">
                  <a16:creationId xmlns:a16="http://schemas.microsoft.com/office/drawing/2014/main" id="{58C6B4EF-96D9-AA08-F97A-E8C8983ED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107" y="5518137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1" name="Freeform 90">
              <a:extLst>
                <a:ext uri="{FF2B5EF4-FFF2-40B4-BE49-F238E27FC236}">
                  <a16:creationId xmlns:a16="http://schemas.microsoft.com/office/drawing/2014/main" id="{94AEE70D-28E1-03EB-0A2C-85CAD9D54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2" name="Freeform 91">
              <a:extLst>
                <a:ext uri="{FF2B5EF4-FFF2-40B4-BE49-F238E27FC236}">
                  <a16:creationId xmlns:a16="http://schemas.microsoft.com/office/drawing/2014/main" id="{18ECE3EE-87B1-834A-5100-47B25DB78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107" y="5545125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3" name="Rectangle 92">
              <a:extLst>
                <a:ext uri="{FF2B5EF4-FFF2-40B4-BE49-F238E27FC236}">
                  <a16:creationId xmlns:a16="http://schemas.microsoft.com/office/drawing/2014/main" id="{90B0D01F-9563-5747-05CE-37008BABE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9857" y="5608625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4" name="Rectangle 93">
              <a:extLst>
                <a:ext uri="{FF2B5EF4-FFF2-40B4-BE49-F238E27FC236}">
                  <a16:creationId xmlns:a16="http://schemas.microsoft.com/office/drawing/2014/main" id="{06DD3B11-79F1-F16E-D410-EDE9EA53F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985" y="5549887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75" name="Group 2274">
            <a:extLst>
              <a:ext uri="{FF2B5EF4-FFF2-40B4-BE49-F238E27FC236}">
                <a16:creationId xmlns:a16="http://schemas.microsoft.com/office/drawing/2014/main" id="{D2BC6749-8FE4-0219-DD9F-57F2C5747A09}"/>
              </a:ext>
            </a:extLst>
          </p:cNvPr>
          <p:cNvGrpSpPr/>
          <p:nvPr/>
        </p:nvGrpSpPr>
        <p:grpSpPr>
          <a:xfrm>
            <a:off x="8701375" y="2648341"/>
            <a:ext cx="571500" cy="573088"/>
            <a:chOff x="1543311" y="2648341"/>
            <a:chExt cx="571500" cy="573088"/>
          </a:xfrm>
        </p:grpSpPr>
        <p:sp>
          <p:nvSpPr>
            <p:cNvPr id="2276" name="Freeform 68">
              <a:extLst>
                <a:ext uri="{FF2B5EF4-FFF2-40B4-BE49-F238E27FC236}">
                  <a16:creationId xmlns:a16="http://schemas.microsoft.com/office/drawing/2014/main" id="{D2053FAB-23C3-B18B-CDA9-CB962C657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311" y="2648341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7" name="Freeform 69">
              <a:extLst>
                <a:ext uri="{FF2B5EF4-FFF2-40B4-BE49-F238E27FC236}">
                  <a16:creationId xmlns:a16="http://schemas.microsoft.com/office/drawing/2014/main" id="{31E72F13-3748-A49A-20D2-53CC8636A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874" y="2702316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8" name="Freeform 70">
              <a:extLst>
                <a:ext uri="{FF2B5EF4-FFF2-40B4-BE49-F238E27FC236}">
                  <a16:creationId xmlns:a16="http://schemas.microsoft.com/office/drawing/2014/main" id="{874DF346-59D9-B0D2-819A-912839250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9" name="Freeform 71">
              <a:extLst>
                <a:ext uri="{FF2B5EF4-FFF2-40B4-BE49-F238E27FC236}">
                  <a16:creationId xmlns:a16="http://schemas.microsoft.com/office/drawing/2014/main" id="{A0CBAFAA-A5D9-5906-4A03-412EE1D56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049" y="2707078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0" name="Rectangle 94">
              <a:extLst>
                <a:ext uri="{FF2B5EF4-FFF2-40B4-BE49-F238E27FC236}">
                  <a16:creationId xmlns:a16="http://schemas.microsoft.com/office/drawing/2014/main" id="{542A5322-3DD1-6BA3-4265-1AC505384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236" y="2864241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1" name="Rectangle 95">
              <a:extLst>
                <a:ext uri="{FF2B5EF4-FFF2-40B4-BE49-F238E27FC236}">
                  <a16:creationId xmlns:a16="http://schemas.microsoft.com/office/drawing/2014/main" id="{D8F94CAF-906A-51F6-4250-E40B4F6F2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146" y="2722001"/>
              <a:ext cx="1554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9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82" name="Group 2281">
            <a:extLst>
              <a:ext uri="{FF2B5EF4-FFF2-40B4-BE49-F238E27FC236}">
                <a16:creationId xmlns:a16="http://schemas.microsoft.com/office/drawing/2014/main" id="{5304FC0B-7697-4371-E327-F6501A662B77}"/>
              </a:ext>
            </a:extLst>
          </p:cNvPr>
          <p:cNvGrpSpPr/>
          <p:nvPr/>
        </p:nvGrpSpPr>
        <p:grpSpPr>
          <a:xfrm>
            <a:off x="8126350" y="3389703"/>
            <a:ext cx="584200" cy="594502"/>
            <a:chOff x="968286" y="3389703"/>
            <a:chExt cx="584200" cy="594502"/>
          </a:xfrm>
        </p:grpSpPr>
        <p:sp>
          <p:nvSpPr>
            <p:cNvPr id="2283" name="Freeform 72">
              <a:extLst>
                <a:ext uri="{FF2B5EF4-FFF2-40B4-BE49-F238E27FC236}">
                  <a16:creationId xmlns:a16="http://schemas.microsoft.com/office/drawing/2014/main" id="{380CE7FD-0BF3-0098-EF41-D82415BDE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286" y="3396830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4" name="Freeform 73">
              <a:extLst>
                <a:ext uri="{FF2B5EF4-FFF2-40B4-BE49-F238E27FC236}">
                  <a16:creationId xmlns:a16="http://schemas.microsoft.com/office/drawing/2014/main" id="{8B5AD6B1-BF23-66EC-9AD2-E2CF97C16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848" y="3452393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5" name="Freeform 74">
              <a:extLst>
                <a:ext uri="{FF2B5EF4-FFF2-40B4-BE49-F238E27FC236}">
                  <a16:creationId xmlns:a16="http://schemas.microsoft.com/office/drawing/2014/main" id="{D115534E-6FDE-9F66-E1FF-97AE199D64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6" name="Freeform 75">
              <a:extLst>
                <a:ext uri="{FF2B5EF4-FFF2-40B4-BE49-F238E27FC236}">
                  <a16:creationId xmlns:a16="http://schemas.microsoft.com/office/drawing/2014/main" id="{3E23EE6A-F138-FA65-C74B-D3D1E7989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611" y="3463505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7" name="Rectangle 96">
              <a:extLst>
                <a:ext uri="{FF2B5EF4-FFF2-40B4-BE49-F238E27FC236}">
                  <a16:creationId xmlns:a16="http://schemas.microsoft.com/office/drawing/2014/main" id="{6AC5F998-33F6-C5C0-C73B-32F27C3AC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273" y="3614318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8" name="Rectangle 97">
              <a:extLst>
                <a:ext uri="{FF2B5EF4-FFF2-40B4-BE49-F238E27FC236}">
                  <a16:creationId xmlns:a16="http://schemas.microsoft.com/office/drawing/2014/main" id="{5990B06C-56E4-5A6B-B366-78B89A50E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993" y="3527005"/>
              <a:ext cx="15709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8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89" name="Group 2288">
            <a:extLst>
              <a:ext uri="{FF2B5EF4-FFF2-40B4-BE49-F238E27FC236}">
                <a16:creationId xmlns:a16="http://schemas.microsoft.com/office/drawing/2014/main" id="{573E3101-D1B0-D585-7D3D-B4303CC7752E}"/>
              </a:ext>
            </a:extLst>
          </p:cNvPr>
          <p:cNvGrpSpPr/>
          <p:nvPr/>
        </p:nvGrpSpPr>
        <p:grpSpPr>
          <a:xfrm>
            <a:off x="8151045" y="4396555"/>
            <a:ext cx="569913" cy="568325"/>
            <a:chOff x="992981" y="4396555"/>
            <a:chExt cx="569913" cy="568325"/>
          </a:xfrm>
        </p:grpSpPr>
        <p:sp>
          <p:nvSpPr>
            <p:cNvPr id="2290" name="Freeform 80">
              <a:extLst>
                <a:ext uri="{FF2B5EF4-FFF2-40B4-BE49-F238E27FC236}">
                  <a16:creationId xmlns:a16="http://schemas.microsoft.com/office/drawing/2014/main" id="{9FCD977D-973E-9DF3-840A-F25CADE3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981" y="4396555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1" name="Freeform 81">
              <a:extLst>
                <a:ext uri="{FF2B5EF4-FFF2-40B4-BE49-F238E27FC236}">
                  <a16:creationId xmlns:a16="http://schemas.microsoft.com/office/drawing/2014/main" id="{22C781A5-79D1-4EB7-92B7-60D8C7B9C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544" y="4453705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2" name="Freeform 82">
              <a:extLst>
                <a:ext uri="{FF2B5EF4-FFF2-40B4-BE49-F238E27FC236}">
                  <a16:creationId xmlns:a16="http://schemas.microsoft.com/office/drawing/2014/main" id="{12EC360C-3C9A-2845-AA22-5738A0FDAF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3" name="Freeform 83">
              <a:extLst>
                <a:ext uri="{FF2B5EF4-FFF2-40B4-BE49-F238E27FC236}">
                  <a16:creationId xmlns:a16="http://schemas.microsoft.com/office/drawing/2014/main" id="{CF7A7FE1-6B49-45B3-7E63-3BC86ACB7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544" y="4455293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4" name="Rectangle 100">
              <a:extLst>
                <a:ext uri="{FF2B5EF4-FFF2-40B4-BE49-F238E27FC236}">
                  <a16:creationId xmlns:a16="http://schemas.microsoft.com/office/drawing/2014/main" id="{673114E9-894F-DD16-D949-EC4572B3D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294" y="4575943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5" name="Rectangle 101">
              <a:extLst>
                <a:ext uri="{FF2B5EF4-FFF2-40B4-BE49-F238E27FC236}">
                  <a16:creationId xmlns:a16="http://schemas.microsoft.com/office/drawing/2014/main" id="{6C50583B-A9DF-BD72-DE7B-2F664FC2B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7769" y="4490218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7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96" name="Group 2295">
            <a:extLst>
              <a:ext uri="{FF2B5EF4-FFF2-40B4-BE49-F238E27FC236}">
                <a16:creationId xmlns:a16="http://schemas.microsoft.com/office/drawing/2014/main" id="{D94F4D1A-9634-EB01-4306-6C212945DA6A}"/>
              </a:ext>
            </a:extLst>
          </p:cNvPr>
          <p:cNvGrpSpPr/>
          <p:nvPr/>
        </p:nvGrpSpPr>
        <p:grpSpPr>
          <a:xfrm>
            <a:off x="8699686" y="5153038"/>
            <a:ext cx="579438" cy="577850"/>
            <a:chOff x="1541622" y="5153038"/>
            <a:chExt cx="579438" cy="577850"/>
          </a:xfrm>
        </p:grpSpPr>
        <p:sp>
          <p:nvSpPr>
            <p:cNvPr id="2297" name="Freeform 84">
              <a:extLst>
                <a:ext uri="{FF2B5EF4-FFF2-40B4-BE49-F238E27FC236}">
                  <a16:creationId xmlns:a16="http://schemas.microsoft.com/office/drawing/2014/main" id="{6D0EB254-0FC1-CE50-3E0E-A2594019F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622" y="5153038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8" name="Freeform 85">
              <a:extLst>
                <a:ext uri="{FF2B5EF4-FFF2-40B4-BE49-F238E27FC236}">
                  <a16:creationId xmlns:a16="http://schemas.microsoft.com/office/drawing/2014/main" id="{352B3C38-6DE0-7667-9877-A09B07A74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185" y="5210188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9" name="Freeform 86">
              <a:extLst>
                <a:ext uri="{FF2B5EF4-FFF2-40B4-BE49-F238E27FC236}">
                  <a16:creationId xmlns:a16="http://schemas.microsoft.com/office/drawing/2014/main" id="{28BAFF4E-615C-9408-9E10-F4C9267B9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0" name="Freeform 87">
              <a:extLst>
                <a:ext uri="{FF2B5EF4-FFF2-40B4-BE49-F238E27FC236}">
                  <a16:creationId xmlns:a16="http://schemas.microsoft.com/office/drawing/2014/main" id="{9AD9F20D-BD83-91AE-B4D1-BCCECE912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947" y="5214951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1" name="Rectangle 102">
              <a:extLst>
                <a:ext uri="{FF2B5EF4-FFF2-40B4-BE49-F238E27FC236}">
                  <a16:creationId xmlns:a16="http://schemas.microsoft.com/office/drawing/2014/main" id="{FDBEAA51-F349-E7B8-4650-953C2632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697" y="5368938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2" name="Rectangle 103">
              <a:extLst>
                <a:ext uri="{FF2B5EF4-FFF2-40B4-BE49-F238E27FC236}">
                  <a16:creationId xmlns:a16="http://schemas.microsoft.com/office/drawing/2014/main" id="{C1AFEC33-743B-BF16-C0CE-3C55F5FC9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8790" y="5278451"/>
              <a:ext cx="1603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03" name="Oval 107">
            <a:extLst>
              <a:ext uri="{FF2B5EF4-FFF2-40B4-BE49-F238E27FC236}">
                <a16:creationId xmlns:a16="http://schemas.microsoft.com/office/drawing/2014/main" id="{818F090C-C588-2BF9-4232-A9E05F02B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8389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4" name="Oval 108">
            <a:extLst>
              <a:ext uri="{FF2B5EF4-FFF2-40B4-BE49-F238E27FC236}">
                <a16:creationId xmlns:a16="http://schemas.microsoft.com/office/drawing/2014/main" id="{925AC037-D7B4-4FF6-45F1-6BC026571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7127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5" name="Freeform 109">
            <a:extLst>
              <a:ext uri="{FF2B5EF4-FFF2-40B4-BE49-F238E27FC236}">
                <a16:creationId xmlns:a16="http://schemas.microsoft.com/office/drawing/2014/main" id="{B4E5F812-8009-72C5-CC4C-FF5F0A1E320B}"/>
              </a:ext>
            </a:extLst>
          </p:cNvPr>
          <p:cNvSpPr>
            <a:spLocks/>
          </p:cNvSpPr>
          <p:nvPr/>
        </p:nvSpPr>
        <p:spPr bwMode="auto">
          <a:xfrm>
            <a:off x="8966227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6" name="Freeform 110">
            <a:extLst>
              <a:ext uri="{FF2B5EF4-FFF2-40B4-BE49-F238E27FC236}">
                <a16:creationId xmlns:a16="http://schemas.microsoft.com/office/drawing/2014/main" id="{D81FF784-341C-CA4C-B902-EBE94ABD2E4F}"/>
              </a:ext>
            </a:extLst>
          </p:cNvPr>
          <p:cNvSpPr>
            <a:spLocks/>
          </p:cNvSpPr>
          <p:nvPr/>
        </p:nvSpPr>
        <p:spPr bwMode="auto">
          <a:xfrm>
            <a:off x="9121802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7" name="Freeform 111">
            <a:extLst>
              <a:ext uri="{FF2B5EF4-FFF2-40B4-BE49-F238E27FC236}">
                <a16:creationId xmlns:a16="http://schemas.microsoft.com/office/drawing/2014/main" id="{8DB24851-4B5A-0F46-C976-D0CABC1D8D70}"/>
              </a:ext>
            </a:extLst>
          </p:cNvPr>
          <p:cNvSpPr>
            <a:spLocks/>
          </p:cNvSpPr>
          <p:nvPr/>
        </p:nvSpPr>
        <p:spPr bwMode="auto">
          <a:xfrm>
            <a:off x="7188227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8" name="Freeform 112">
            <a:extLst>
              <a:ext uri="{FF2B5EF4-FFF2-40B4-BE49-F238E27FC236}">
                <a16:creationId xmlns:a16="http://schemas.microsoft.com/office/drawing/2014/main" id="{0813F53F-3158-29EE-A637-7E365E5F296B}"/>
              </a:ext>
            </a:extLst>
          </p:cNvPr>
          <p:cNvSpPr>
            <a:spLocks/>
          </p:cNvSpPr>
          <p:nvPr/>
        </p:nvSpPr>
        <p:spPr bwMode="auto">
          <a:xfrm>
            <a:off x="7053289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9" name="Freeform 113">
            <a:extLst>
              <a:ext uri="{FF2B5EF4-FFF2-40B4-BE49-F238E27FC236}">
                <a16:creationId xmlns:a16="http://schemas.microsoft.com/office/drawing/2014/main" id="{1C38B65A-2167-BBEB-6ADA-88C6B7B6F824}"/>
              </a:ext>
            </a:extLst>
          </p:cNvPr>
          <p:cNvSpPr>
            <a:spLocks/>
          </p:cNvSpPr>
          <p:nvPr/>
        </p:nvSpPr>
        <p:spPr bwMode="auto">
          <a:xfrm>
            <a:off x="10498164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0" name="Freeform 114">
            <a:extLst>
              <a:ext uri="{FF2B5EF4-FFF2-40B4-BE49-F238E27FC236}">
                <a16:creationId xmlns:a16="http://schemas.microsoft.com/office/drawing/2014/main" id="{5A463999-1ABE-FD35-AEC9-DFDC99F6957B}"/>
              </a:ext>
            </a:extLst>
          </p:cNvPr>
          <p:cNvSpPr>
            <a:spLocks/>
          </p:cNvSpPr>
          <p:nvPr/>
        </p:nvSpPr>
        <p:spPr bwMode="auto">
          <a:xfrm>
            <a:off x="10342589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1" name="Freeform 115">
            <a:extLst>
              <a:ext uri="{FF2B5EF4-FFF2-40B4-BE49-F238E27FC236}">
                <a16:creationId xmlns:a16="http://schemas.microsoft.com/office/drawing/2014/main" id="{6F825EE1-82A2-109E-B74A-1515227B9461}"/>
              </a:ext>
            </a:extLst>
          </p:cNvPr>
          <p:cNvSpPr>
            <a:spLocks/>
          </p:cNvSpPr>
          <p:nvPr/>
        </p:nvSpPr>
        <p:spPr bwMode="auto">
          <a:xfrm>
            <a:off x="10604527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2" name="Freeform 116">
            <a:extLst>
              <a:ext uri="{FF2B5EF4-FFF2-40B4-BE49-F238E27FC236}">
                <a16:creationId xmlns:a16="http://schemas.microsoft.com/office/drawing/2014/main" id="{33F44318-5807-6E70-1A37-1B42604B8823}"/>
              </a:ext>
            </a:extLst>
          </p:cNvPr>
          <p:cNvSpPr>
            <a:spLocks/>
          </p:cNvSpPr>
          <p:nvPr/>
        </p:nvSpPr>
        <p:spPr bwMode="auto">
          <a:xfrm>
            <a:off x="11931677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3" name="Freeform 117">
            <a:extLst>
              <a:ext uri="{FF2B5EF4-FFF2-40B4-BE49-F238E27FC236}">
                <a16:creationId xmlns:a16="http://schemas.microsoft.com/office/drawing/2014/main" id="{AA4998FE-E2F9-86CA-F68E-57AD0A4C1316}"/>
              </a:ext>
            </a:extLst>
          </p:cNvPr>
          <p:cNvSpPr>
            <a:spLocks/>
          </p:cNvSpPr>
          <p:nvPr/>
        </p:nvSpPr>
        <p:spPr bwMode="auto">
          <a:xfrm>
            <a:off x="11653864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553DCD-998D-A5AC-09E0-60B5E0D7F31F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6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D0AB4AD7-C58F-4BBD-A7FE-D22637079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1049B7-1765-E58B-D91F-D47D2F633962}"/>
                </a:ext>
              </a:extLst>
            </p:cNvPr>
            <p:cNvSpPr txBox="1"/>
            <p:nvPr/>
          </p:nvSpPr>
          <p:spPr>
            <a:xfrm>
              <a:off x="1129470" y="623609"/>
              <a:ext cx="3495743" cy="189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ÔN TẬP </a:t>
              </a:r>
            </a:p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THỰC HÀNH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3F7FCD6-522B-FC5A-52D5-E1373FC6D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6" y="3272228"/>
            <a:ext cx="4948607" cy="361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260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600000" fill="hold"/>
                                        <p:tgtEl>
                                          <p:spTgt spid="2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5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92442" y="2397948"/>
            <a:ext cx="47382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Các em hãy trả lời đúng các câu hỏi để nhận những phong bao lì xì may mắn nhé.</a:t>
            </a:r>
          </a:p>
        </p:txBody>
      </p:sp>
      <p:pic>
        <p:nvPicPr>
          <p:cNvPr id="4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76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526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9268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2828" r="75985" b="51515"/>
          <a:stretch/>
        </p:blipFill>
        <p:spPr>
          <a:xfrm>
            <a:off x="2165141" y="1366237"/>
            <a:ext cx="658094" cy="1304641"/>
          </a:xfrm>
          <a:prstGeom prst="rect">
            <a:avLst/>
          </a:prstGeom>
        </p:spPr>
      </p:pic>
      <p:pic>
        <p:nvPicPr>
          <p:cNvPr id="5" name="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28" r="52079" b="51515"/>
          <a:stretch/>
        </p:blipFill>
        <p:spPr>
          <a:xfrm>
            <a:off x="5299365" y="914401"/>
            <a:ext cx="633845" cy="1267691"/>
          </a:xfrm>
          <a:prstGeom prst="rect">
            <a:avLst/>
          </a:prstGeom>
        </p:spPr>
      </p:pic>
      <p:pic>
        <p:nvPicPr>
          <p:cNvPr id="6" name="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2828" r="29211" b="51515"/>
          <a:stretch/>
        </p:blipFill>
        <p:spPr>
          <a:xfrm>
            <a:off x="8451723" y="3733578"/>
            <a:ext cx="658765" cy="1378527"/>
          </a:xfrm>
          <a:prstGeom prst="rect">
            <a:avLst/>
          </a:prstGeom>
        </p:spPr>
      </p:pic>
      <p:pic>
        <p:nvPicPr>
          <p:cNvPr id="8" name="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1717" r="75985" b="3232"/>
          <a:stretch/>
        </p:blipFill>
        <p:spPr>
          <a:xfrm>
            <a:off x="2490353" y="4648201"/>
            <a:ext cx="665764" cy="13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154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55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A"/>
          <p:cNvSpPr/>
          <p:nvPr/>
        </p:nvSpPr>
        <p:spPr>
          <a:xfrm>
            <a:off x="2457450" y="3036332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B"/>
          <p:cNvSpPr/>
          <p:nvPr/>
        </p:nvSpPr>
        <p:spPr>
          <a:xfrm>
            <a:off x="2457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C"/>
          <p:cNvSpPr/>
          <p:nvPr/>
        </p:nvSpPr>
        <p:spPr>
          <a:xfrm>
            <a:off x="6515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9" name="D"/>
          <p:cNvSpPr/>
          <p:nvPr/>
        </p:nvSpPr>
        <p:spPr>
          <a:xfrm>
            <a:off x="6501245" y="4261366"/>
            <a:ext cx="356673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6145" y="692043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Hộp thoại nào được sử dụng để sắp xếp dữ liệu</a:t>
            </a:r>
            <a:endParaRPr lang="en-US" sz="3200">
              <a:solidFill>
                <a:prstClr val="black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6550" y="31307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A: Sort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4145" y="3130778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C: ABC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388080"/>
            <a:ext cx="316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D: Change 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6550" y="4391543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B: Filter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26" b="-23726"/>
          <a:stretch/>
        </p:blipFill>
        <p:spPr>
          <a:xfrm>
            <a:off x="1806287" y="2214115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0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1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0204930" y="54721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9459330" y="589913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9308925" y="401894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378383" y="730842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9373586" y="729685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9372999" y="721036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804995" y="528917"/>
            <a:ext cx="315862" cy="474189"/>
            <a:chOff x="2455863" y="2058095"/>
            <a:chExt cx="668031" cy="920446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603856" y="2058095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9845431" y="118532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9871019" y="117685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0286241" y="385721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0232260" y="1071759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802337" y="1508789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388773" y="1085078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9375246" y="41167"/>
            <a:ext cx="111394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rgbClr val="FF0000"/>
                </a:solidFill>
                <a:latin typeface="Open Sans" panose="020B0606030504020204" pitchFamily="34" charset="0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9106144" y="2092739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6179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55423" y="457200"/>
            <a:ext cx="8371940" cy="1888314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08173" y="3248568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0" y="4302930"/>
            <a:ext cx="2808144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57450" y="3240664"/>
            <a:ext cx="295275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01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6144" y="775854"/>
            <a:ext cx="8134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Từ nào còn thiếu trong chỗ trống:</a:t>
            </a:r>
          </a:p>
          <a:p>
            <a:r>
              <a:rPr lang="vi-VN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Chức năng lọc dữ liệu của phần mềm bảng tính được sử dụng để chọn và ………… các dòng thỏa mãn các điều kiện nào đó?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7999" y="3343015"/>
            <a:ext cx="2564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C: hiển thị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38894" y="3341133"/>
            <a:ext cx="3016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A: di chuyển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7999" y="4388080"/>
            <a:ext cx="2243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D: xóa bỏ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6550" y="4391543"/>
            <a:ext cx="262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B: sao chép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26" b="-23726"/>
          <a:stretch/>
        </p:blipFill>
        <p:spPr>
          <a:xfrm>
            <a:off x="5410200" y="2331905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0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290916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2789985" y="625784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2044385" y="668485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893980" y="480466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963438" y="809414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1958641" y="808257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958054" y="799608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390049" y="637513"/>
            <a:ext cx="285685" cy="444164"/>
            <a:chOff x="2455863" y="2116376"/>
            <a:chExt cx="604209" cy="862165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540034" y="2116376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2430486" y="1263901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2456074" y="1255425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2871296" y="464293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817315" y="1150331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387392" y="1587361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973828" y="1163650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1987486" y="82382"/>
            <a:ext cx="1049866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rgbClr val="FF0000"/>
                </a:solidFill>
                <a:latin typeface="Open Sans" panose="020B0606030504020204" pitchFamily="34" charset="0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1691199" y="2171311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473</Words>
  <PresentationFormat>Widescreen</PresentationFormat>
  <Paragraphs>84</Paragraphs>
  <Slides>12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Grandview Display</vt:lpstr>
      <vt:lpstr>Open Sans</vt:lpstr>
      <vt:lpstr>Raleway</vt:lpstr>
      <vt:lpstr>DashVTI</vt:lpstr>
      <vt:lpstr>Office Theme</vt:lpstr>
      <vt:lpstr>1_Office Theme</vt:lpstr>
      <vt:lpstr>7_Office Theme</vt:lpstr>
      <vt:lpstr>PowerPoint Presentation</vt:lpstr>
      <vt:lpstr>TIẾT 17 ÔN TẬP CUỐI HỌC KỲ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2023-06-05T12:10:35Z</dcterms:created>
  <dcterms:modified xsi:type="dcterms:W3CDTF">2023-06-19T08:08:27Z</dcterms:modified>
</cp:coreProperties>
</file>