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9"/>
  </p:notesMasterIdLst>
  <p:sldIdLst>
    <p:sldId id="290" r:id="rId3"/>
    <p:sldId id="440" r:id="rId4"/>
    <p:sldId id="291" r:id="rId5"/>
    <p:sldId id="292" r:id="rId6"/>
    <p:sldId id="293" r:id="rId7"/>
    <p:sldId id="294" r:id="rId8"/>
    <p:sldId id="295" r:id="rId9"/>
    <p:sldId id="443" r:id="rId10"/>
    <p:sldId id="444" r:id="rId11"/>
    <p:sldId id="296" r:id="rId12"/>
    <p:sldId id="441" r:id="rId13"/>
    <p:sldId id="445" r:id="rId14"/>
    <p:sldId id="309" r:id="rId15"/>
    <p:sldId id="439" r:id="rId16"/>
    <p:sldId id="310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6/23/2022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1500" y="723278"/>
            <a:ext cx="7891463" cy="7191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 TTVĐ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06393" y="5733569"/>
            <a:ext cx="5389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00CC00"/>
                </a:solidFill>
                <a:effectLst/>
              </a:rPr>
              <a:t>GV: </a:t>
            </a:r>
            <a:r>
              <a:rPr lang="en-US" sz="4400" b="1" dirty="0" err="1">
                <a:ln/>
                <a:solidFill>
                  <a:srgbClr val="00CC00"/>
                </a:solidFill>
              </a:rPr>
              <a:t>Trần</a:t>
            </a:r>
            <a:r>
              <a:rPr lang="en-US" sz="4400" b="1" dirty="0">
                <a:ln/>
                <a:solidFill>
                  <a:srgbClr val="00CC0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CC00"/>
                </a:solidFill>
              </a:rPr>
              <a:t>Quốc</a:t>
            </a:r>
            <a:r>
              <a:rPr lang="en-US" sz="4400" b="1" dirty="0">
                <a:ln/>
                <a:solidFill>
                  <a:srgbClr val="00CC0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CC00"/>
                </a:solidFill>
              </a:rPr>
              <a:t>Trường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937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67022" y="45132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0F3D9-F47F-9207-0D43-5148A1837BBF}"/>
              </a:ext>
            </a:extLst>
          </p:cNvPr>
          <p:cNvSpPr txBox="1"/>
          <p:nvPr/>
        </p:nvSpPr>
        <p:spPr>
          <a:xfrm>
            <a:off x="1212234" y="1109294"/>
            <a:ext cx="6962337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462686A6-E90C-65E3-774E-8173133B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4" y="2539205"/>
            <a:ext cx="5325052" cy="22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11">
            <a:extLst>
              <a:ext uri="{FF2B5EF4-FFF2-40B4-BE49-F238E27FC236}">
                <a16:creationId xmlns:a16="http://schemas.microsoft.com/office/drawing/2014/main" id="{D0B896BD-E998-9743-E7CF-D68B8676FC31}"/>
              </a:ext>
            </a:extLst>
          </p:cNvPr>
          <p:cNvSpPr/>
          <p:nvPr/>
        </p:nvSpPr>
        <p:spPr>
          <a:xfrm>
            <a:off x="609600" y="4927946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E84BF-64FE-B48F-2E1A-45CEE5818FE6}"/>
              </a:ext>
            </a:extLst>
          </p:cNvPr>
          <p:cNvSpPr txBox="1"/>
          <p:nvPr/>
        </p:nvSpPr>
        <p:spPr>
          <a:xfrm>
            <a:off x="1478315" y="4948292"/>
            <a:ext cx="5880296" cy="16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4BC0D-3AC6-3120-F4D8-257C53D644BF}"/>
              </a:ext>
            </a:extLst>
          </p:cNvPr>
          <p:cNvSpPr txBox="1"/>
          <p:nvPr/>
        </p:nvSpPr>
        <p:spPr>
          <a:xfrm>
            <a:off x="1219200" y="1367437"/>
            <a:ext cx="7467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D: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Em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D: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4BC0D-3AC6-3120-F4D8-257C53D644BF}"/>
              </a:ext>
            </a:extLst>
          </p:cNvPr>
          <p:cNvSpPr txBox="1"/>
          <p:nvPr/>
        </p:nvSpPr>
        <p:spPr>
          <a:xfrm>
            <a:off x="1219200" y="1367437"/>
            <a:ext cx="7467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D: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Em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s-E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D: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7179109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dụng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32184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:a16="http://schemas.microsoft.com/office/drawing/2014/main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338138" y="1566863"/>
            <a:ext cx="8518525" cy="44148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514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9" y="2136785"/>
            <a:ext cx="7126049" cy="10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en-US" sz="26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05" y="3230799"/>
            <a:ext cx="7436574" cy="10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New folder, Rename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Delete.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295400"/>
            <a:ext cx="6324600" cy="216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3: EM TẬP THEO TÁC VỚI THƯ MỤC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543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714492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1026" name="Picture 36">
            <a:extLst>
              <a:ext uri="{FF2B5EF4-FFF2-40B4-BE49-F238E27FC236}">
                <a16:creationId xmlns:a16="http://schemas.microsoft.com/office/drawing/2014/main" id="{16F5F27C-501F-A83E-92D6-327F4E7E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t="67352" r="17683" b="18950"/>
          <a:stretch>
            <a:fillRect/>
          </a:stretch>
        </p:blipFill>
        <p:spPr bwMode="auto">
          <a:xfrm>
            <a:off x="2133600" y="2958036"/>
            <a:ext cx="5486400" cy="130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11">
            <a:extLst>
              <a:ext uri="{FF2B5EF4-FFF2-40B4-BE49-F238E27FC236}">
                <a16:creationId xmlns:a16="http://schemas.microsoft.com/office/drawing/2014/main" id="{D706A466-21D1-E2EF-7675-8938A46BA728}"/>
              </a:ext>
            </a:extLst>
          </p:cNvPr>
          <p:cNvSpPr/>
          <p:nvPr/>
        </p:nvSpPr>
        <p:spPr>
          <a:xfrm>
            <a:off x="2044505" y="4362613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FCAC6-540D-AC7A-AC7B-50B7927AEBD6}"/>
              </a:ext>
            </a:extLst>
          </p:cNvPr>
          <p:cNvSpPr txBox="1"/>
          <p:nvPr/>
        </p:nvSpPr>
        <p:spPr>
          <a:xfrm>
            <a:off x="2895600" y="4398480"/>
            <a:ext cx="420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5F3942E4-3626-90D9-8AB8-1E40A2CD1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78" y="2648760"/>
            <a:ext cx="5259121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>
            <a:extLst>
              <a:ext uri="{FF2B5EF4-FFF2-40B4-BE49-F238E27FC236}">
                <a16:creationId xmlns:a16="http://schemas.microsoft.com/office/drawing/2014/main" id="{5734DB2D-C90E-A58F-91DF-42B796C6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52" y="4537884"/>
            <a:ext cx="5171047" cy="178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1371600" y="1230872"/>
            <a:ext cx="6705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5A0D6-9852-CE6D-065D-49A33168D815}"/>
              </a:ext>
            </a:extLst>
          </p:cNvPr>
          <p:cNvSpPr txBox="1"/>
          <p:nvPr/>
        </p:nvSpPr>
        <p:spPr>
          <a:xfrm>
            <a:off x="1397146" y="2123819"/>
            <a:ext cx="6343357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0A8B6-FD95-87F9-E73B-DDE6D42AE07E}"/>
              </a:ext>
            </a:extLst>
          </p:cNvPr>
          <p:cNvSpPr txBox="1"/>
          <p:nvPr/>
        </p:nvSpPr>
        <p:spPr>
          <a:xfrm>
            <a:off x="1415903" y="3369326"/>
            <a:ext cx="467047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folder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60834-D2C9-FDEA-57E1-168FA74F5896}"/>
              </a:ext>
            </a:extLst>
          </p:cNvPr>
          <p:cNvSpPr txBox="1"/>
          <p:nvPr/>
        </p:nvSpPr>
        <p:spPr>
          <a:xfrm>
            <a:off x="1415903" y="4153809"/>
            <a:ext cx="6343357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9505E-2A14-9BED-97E1-C85A9250D59F}"/>
              </a:ext>
            </a:extLst>
          </p:cNvPr>
          <p:cNvSpPr txBox="1"/>
          <p:nvPr/>
        </p:nvSpPr>
        <p:spPr>
          <a:xfrm>
            <a:off x="1420592" y="1425070"/>
            <a:ext cx="6343357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1371600" y="1230872"/>
            <a:ext cx="6705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(?)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 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68E4A-7A4B-5FBE-0484-CF450DAED5A3}"/>
              </a:ext>
            </a:extLst>
          </p:cNvPr>
          <p:cNvSpPr txBox="1"/>
          <p:nvPr/>
        </p:nvSpPr>
        <p:spPr>
          <a:xfrm>
            <a:off x="1414730" y="3165728"/>
            <a:ext cx="6343357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Mai Anh.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2E1D4-65AB-5DE4-FC08-80CC5E6748F5}"/>
              </a:ext>
            </a:extLst>
          </p:cNvPr>
          <p:cNvSpPr txBox="1"/>
          <p:nvPr/>
        </p:nvSpPr>
        <p:spPr>
          <a:xfrm>
            <a:off x="1414729" y="4291698"/>
            <a:ext cx="6301421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Rename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7EB6B5-894F-DDA7-BC79-7635FDF6D151}"/>
              </a:ext>
            </a:extLst>
          </p:cNvPr>
          <p:cNvSpPr txBox="1"/>
          <p:nvPr/>
        </p:nvSpPr>
        <p:spPr>
          <a:xfrm>
            <a:off x="1372795" y="4960317"/>
            <a:ext cx="5713806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Gia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102992-148D-F9B7-D7EE-A9B35C70A4AA}"/>
              </a:ext>
            </a:extLst>
          </p:cNvPr>
          <p:cNvSpPr txBox="1"/>
          <p:nvPr/>
        </p:nvSpPr>
        <p:spPr>
          <a:xfrm>
            <a:off x="1429043" y="2541220"/>
            <a:ext cx="6343357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52148-CC10-5F08-D7C0-8558B935C934}"/>
              </a:ext>
            </a:extLst>
          </p:cNvPr>
          <p:cNvSpPr txBox="1"/>
          <p:nvPr/>
        </p:nvSpPr>
        <p:spPr>
          <a:xfrm>
            <a:off x="1371600" y="1230872"/>
            <a:ext cx="670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(?)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68E4A-7A4B-5FBE-0484-CF450DAED5A3}"/>
              </a:ext>
            </a:extLst>
          </p:cNvPr>
          <p:cNvSpPr txBox="1"/>
          <p:nvPr/>
        </p:nvSpPr>
        <p:spPr>
          <a:xfrm>
            <a:off x="1451072" y="3330224"/>
            <a:ext cx="6343357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ở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2E1D4-65AB-5DE4-FC08-80CC5E6748F5}"/>
              </a:ext>
            </a:extLst>
          </p:cNvPr>
          <p:cNvSpPr txBox="1"/>
          <p:nvPr/>
        </p:nvSpPr>
        <p:spPr>
          <a:xfrm>
            <a:off x="1414730" y="4575442"/>
            <a:ext cx="6301421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Delete 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Delete)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102992-148D-F9B7-D7EE-A9B35C70A4AA}"/>
              </a:ext>
            </a:extLst>
          </p:cNvPr>
          <p:cNvSpPr txBox="1"/>
          <p:nvPr/>
        </p:nvSpPr>
        <p:spPr>
          <a:xfrm>
            <a:off x="1300212" y="2247655"/>
            <a:ext cx="6624588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3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711</Words>
  <Application>Microsoft Office PowerPoint</Application>
  <PresentationFormat>On-screen Show (4:3)</PresentationFormat>
  <Paragraphs>49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Times New Roman</vt:lpstr>
      <vt:lpstr>Office Theme</vt:lpstr>
      <vt:lpstr>3_TS001090307</vt:lpstr>
      <vt:lpstr>TRƯỜNG TIỂU HỌC A TTVĐ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CHIHUYEN</cp:lastModifiedBy>
  <cp:revision>110</cp:revision>
  <dcterms:created xsi:type="dcterms:W3CDTF">2017-10-03T01:20:28Z</dcterms:created>
  <dcterms:modified xsi:type="dcterms:W3CDTF">2022-06-23T08:35:44Z</dcterms:modified>
</cp:coreProperties>
</file>