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07" r:id="rId2"/>
    <p:sldId id="408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386" r:id="rId12"/>
  </p:sldIdLst>
  <p:sldSz cx="12188825" cy="6858000"/>
  <p:notesSz cx="6858000" cy="9144000"/>
  <p:defaultTextStyle>
    <a:defPPr>
      <a:defRPr lang="en-US"/>
    </a:defPPr>
    <a:lvl1pPr marL="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2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85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27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702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128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553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0979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404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03B"/>
    <a:srgbClr val="B75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6634-C256-4E54-B045-0FC968CE322C}" type="datetimeFigureOut">
              <a:rPr lang="vi-VN" smtClean="0"/>
              <a:pPr/>
              <a:t>15/09/2021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9D81D-7D9F-44D6-A978-01A67BB375E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5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6" y="4406904"/>
            <a:ext cx="10360501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6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8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3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7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09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0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6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6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1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3050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26" indent="0">
              <a:buNone/>
              <a:defRPr sz="3900"/>
            </a:lvl2pPr>
            <a:lvl3pPr marL="1228850" indent="0">
              <a:buNone/>
              <a:defRPr sz="3200"/>
            </a:lvl3pPr>
            <a:lvl4pPr marL="1843276" indent="0">
              <a:buNone/>
              <a:defRPr sz="2700"/>
            </a:lvl4pPr>
            <a:lvl5pPr marL="2457702" indent="0">
              <a:buNone/>
              <a:defRPr sz="2700"/>
            </a:lvl5pPr>
            <a:lvl6pPr marL="3072128" indent="0">
              <a:buNone/>
              <a:defRPr sz="2700"/>
            </a:lvl6pPr>
            <a:lvl7pPr marL="3686553" indent="0">
              <a:buNone/>
              <a:defRPr sz="2700"/>
            </a:lvl7pPr>
            <a:lvl8pPr marL="4300979" indent="0">
              <a:buNone/>
              <a:defRPr sz="2700"/>
            </a:lvl8pPr>
            <a:lvl9pPr marL="491540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2885" tIns="61443" rIns="122885" bIns="614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vert="horz" lIns="122885" tIns="61443" rIns="122885" bIns="614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88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19" indent="-460819" algn="l" defTabSz="12288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443" indent="-384015" algn="l" defTabSz="122885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64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90" indent="-307212" algn="l" defTabSz="12288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916" indent="-307212" algn="l" defTabSz="12288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39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766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192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618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2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02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128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553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979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404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qkkich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16DFB43-932B-4737-9F89-4664A314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22" y="1539876"/>
            <a:ext cx="1171058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 LÍ 12</a:t>
            </a:r>
          </a:p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16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TRUYỀN TẢI ĐIỆN NĂNG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A812A39-8C77-4FF5-AD3F-73420B6C1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23" y="3668427"/>
            <a:ext cx="7770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Đoàn văn Doanh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THPT Nam Trực –  Nam Định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73891B0-2189-4767-83B9-68FCECC5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2" y="304800"/>
            <a:ext cx="64406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CLB VẬT LÝ TRƯỜNG </a:t>
            </a: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THPT NAM TRỰC - NAM ĐỊNH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A8D4B-7D45-4542-8529-4B9A7D593BA6}"/>
              </a:ext>
            </a:extLst>
          </p:cNvPr>
          <p:cNvSpPr/>
          <p:nvPr/>
        </p:nvSpPr>
        <p:spPr>
          <a:xfrm>
            <a:off x="4648897" y="4902625"/>
            <a:ext cx="3388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qkkich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0981.120681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54131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5F0FB3-3920-4692-A5FE-4105D60975BB}"/>
              </a:ext>
            </a:extLst>
          </p:cNvPr>
          <p:cNvSpPr txBox="1"/>
          <p:nvPr/>
        </p:nvSpPr>
        <p:spPr>
          <a:xfrm>
            <a:off x="197008" y="333608"/>
            <a:ext cx="12103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84">
            <a:extLst>
              <a:ext uri="{FF2B5EF4-FFF2-40B4-BE49-F238E27FC236}">
                <a16:creationId xmlns:a16="http://schemas.microsoft.com/office/drawing/2014/main" id="{9EBCEB55-F42A-4685-BE68-DF15627DD569}"/>
              </a:ext>
            </a:extLst>
          </p:cNvPr>
          <p:cNvGrpSpPr>
            <a:grpSpLocks/>
          </p:cNvGrpSpPr>
          <p:nvPr/>
        </p:nvGrpSpPr>
        <p:grpSpPr bwMode="auto">
          <a:xfrm>
            <a:off x="3932801" y="2146300"/>
            <a:ext cx="4037548" cy="1663700"/>
            <a:chOff x="1536" y="2064"/>
            <a:chExt cx="2544" cy="1048"/>
          </a:xfrm>
          <a:solidFill>
            <a:srgbClr val="22603B"/>
          </a:solidFill>
        </p:grpSpPr>
        <p:grpSp>
          <p:nvGrpSpPr>
            <p:cNvPr id="7" name="Group 73">
              <a:extLst>
                <a:ext uri="{FF2B5EF4-FFF2-40B4-BE49-F238E27FC236}">
                  <a16:creationId xmlns:a16="http://schemas.microsoft.com/office/drawing/2014/main" id="{2E02EEA3-85FB-4D8E-B728-678660D63A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2112"/>
              <a:ext cx="2318" cy="1000"/>
              <a:chOff x="1802" y="2448"/>
              <a:chExt cx="2318" cy="1000"/>
            </a:xfrm>
            <a:grpFill/>
          </p:grpSpPr>
          <p:grpSp>
            <p:nvGrpSpPr>
              <p:cNvPr id="12" name="Group 9">
                <a:extLst>
                  <a:ext uri="{FF2B5EF4-FFF2-40B4-BE49-F238E27FC236}">
                    <a16:creationId xmlns:a16="http://schemas.microsoft.com/office/drawing/2014/main" id="{24B8DD74-4DDD-4DBF-916C-4A7E2586F3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2304" y="2448"/>
                <a:ext cx="1066" cy="1000"/>
                <a:chOff x="2800" y="2440"/>
                <a:chExt cx="2666" cy="2499"/>
              </a:xfrm>
              <a:grpFill/>
            </p:grpSpPr>
            <p:sp>
              <p:nvSpPr>
                <p:cNvPr id="25" name="Rectangle 10">
                  <a:extLst>
                    <a:ext uri="{FF2B5EF4-FFF2-40B4-BE49-F238E27FC236}">
                      <a16:creationId xmlns:a16="http://schemas.microsoft.com/office/drawing/2014/main" id="{B1AF79F3-EC1D-411E-A588-C66F38564A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5" y="2440"/>
                  <a:ext cx="2495" cy="2499"/>
                </a:xfrm>
                <a:prstGeom prst="rect">
                  <a:avLst/>
                </a:prstGeom>
                <a:grpFill/>
                <a:ln w="2540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Rectangle 11">
                  <a:extLst>
                    <a:ext uri="{FF2B5EF4-FFF2-40B4-BE49-F238E27FC236}">
                      <a16:creationId xmlns:a16="http://schemas.microsoft.com/office/drawing/2014/main" id="{81912123-5AFA-4D03-AE21-9016AADF4B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823"/>
                  <a:ext cx="1748" cy="1749"/>
                </a:xfrm>
                <a:prstGeom prst="rect">
                  <a:avLst/>
                </a:prstGeom>
                <a:grpFill/>
                <a:ln w="2540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oup 12">
                  <a:extLst>
                    <a:ext uri="{FF2B5EF4-FFF2-40B4-BE49-F238E27FC236}">
                      <a16:creationId xmlns:a16="http://schemas.microsoft.com/office/drawing/2014/main" id="{60BFC781-DFAF-4C01-A3B8-9EBCAE50E2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00" y="3202"/>
                  <a:ext cx="558" cy="1177"/>
                  <a:chOff x="4708" y="2559"/>
                  <a:chExt cx="622" cy="1313"/>
                </a:xfrm>
                <a:grpFill/>
              </p:grpSpPr>
              <p:sp>
                <p:nvSpPr>
                  <p:cNvPr id="35" name="Freeform 13">
                    <a:extLst>
                      <a:ext uri="{FF2B5EF4-FFF2-40B4-BE49-F238E27FC236}">
                        <a16:creationId xmlns:a16="http://schemas.microsoft.com/office/drawing/2014/main" id="{D392DD49-5E47-4F1E-B46C-7E1FE6DFE9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23" y="2559"/>
                    <a:ext cx="607" cy="402"/>
                  </a:xfrm>
                  <a:custGeom>
                    <a:avLst/>
                    <a:gdLst>
                      <a:gd name="T0" fmla="*/ 527 w 612"/>
                      <a:gd name="T1" fmla="*/ 0 h 405"/>
                      <a:gd name="T2" fmla="*/ 602 w 612"/>
                      <a:gd name="T3" fmla="*/ 75 h 405"/>
                      <a:gd name="T4" fmla="*/ 527 w 612"/>
                      <a:gd name="T5" fmla="*/ 150 h 405"/>
                      <a:gd name="T6" fmla="*/ 92 w 612"/>
                      <a:gd name="T7" fmla="*/ 240 h 405"/>
                      <a:gd name="T8" fmla="*/ 2 w 612"/>
                      <a:gd name="T9" fmla="*/ 330 h 405"/>
                      <a:gd name="T10" fmla="*/ 107 w 612"/>
                      <a:gd name="T11" fmla="*/ 405 h 4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grpFill/>
                  <a:ln w="508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" name="Freeform 14">
                    <a:extLst>
                      <a:ext uri="{FF2B5EF4-FFF2-40B4-BE49-F238E27FC236}">
                        <a16:creationId xmlns:a16="http://schemas.microsoft.com/office/drawing/2014/main" id="{86A02E64-7E50-4FA1-BCF4-1C83F614A4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23" y="3022"/>
                    <a:ext cx="607" cy="402"/>
                  </a:xfrm>
                  <a:custGeom>
                    <a:avLst/>
                    <a:gdLst>
                      <a:gd name="T0" fmla="*/ 527 w 612"/>
                      <a:gd name="T1" fmla="*/ 0 h 405"/>
                      <a:gd name="T2" fmla="*/ 602 w 612"/>
                      <a:gd name="T3" fmla="*/ 75 h 405"/>
                      <a:gd name="T4" fmla="*/ 527 w 612"/>
                      <a:gd name="T5" fmla="*/ 150 h 405"/>
                      <a:gd name="T6" fmla="*/ 92 w 612"/>
                      <a:gd name="T7" fmla="*/ 240 h 405"/>
                      <a:gd name="T8" fmla="*/ 2 w 612"/>
                      <a:gd name="T9" fmla="*/ 330 h 405"/>
                      <a:gd name="T10" fmla="*/ 107 w 612"/>
                      <a:gd name="T11" fmla="*/ 405 h 4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grpFill/>
                  <a:ln w="508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" name="Freeform 15">
                    <a:extLst>
                      <a:ext uri="{FF2B5EF4-FFF2-40B4-BE49-F238E27FC236}">
                        <a16:creationId xmlns:a16="http://schemas.microsoft.com/office/drawing/2014/main" id="{6E30BB20-73B8-4C4F-A2AC-37A84F7878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8" y="3470"/>
                    <a:ext cx="607" cy="402"/>
                  </a:xfrm>
                  <a:custGeom>
                    <a:avLst/>
                    <a:gdLst>
                      <a:gd name="T0" fmla="*/ 527 w 612"/>
                      <a:gd name="T1" fmla="*/ 0 h 405"/>
                      <a:gd name="T2" fmla="*/ 602 w 612"/>
                      <a:gd name="T3" fmla="*/ 75 h 405"/>
                      <a:gd name="T4" fmla="*/ 527 w 612"/>
                      <a:gd name="T5" fmla="*/ 150 h 405"/>
                      <a:gd name="T6" fmla="*/ 92 w 612"/>
                      <a:gd name="T7" fmla="*/ 240 h 405"/>
                      <a:gd name="T8" fmla="*/ 2 w 612"/>
                      <a:gd name="T9" fmla="*/ 330 h 405"/>
                      <a:gd name="T10" fmla="*/ 107 w 612"/>
                      <a:gd name="T11" fmla="*/ 405 h 4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grpFill/>
                  <a:ln w="508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8" name="Group 16">
                  <a:extLst>
                    <a:ext uri="{FF2B5EF4-FFF2-40B4-BE49-F238E27FC236}">
                      <a16:creationId xmlns:a16="http://schemas.microsoft.com/office/drawing/2014/main" id="{7E71FD23-5E04-4BC4-9B40-6D7BC374C6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22" y="3022"/>
                  <a:ext cx="544" cy="1348"/>
                  <a:chOff x="7073" y="2289"/>
                  <a:chExt cx="607" cy="1703"/>
                </a:xfrm>
                <a:grpFill/>
              </p:grpSpPr>
              <p:sp>
                <p:nvSpPr>
                  <p:cNvPr id="29" name="Freeform 17">
                    <a:extLst>
                      <a:ext uri="{FF2B5EF4-FFF2-40B4-BE49-F238E27FC236}">
                        <a16:creationId xmlns:a16="http://schemas.microsoft.com/office/drawing/2014/main" id="{19E4EA4D-AFF2-4CCE-A9A5-40CE33AA6B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73" y="2289"/>
                    <a:ext cx="607" cy="314"/>
                  </a:xfrm>
                  <a:custGeom>
                    <a:avLst/>
                    <a:gdLst>
                      <a:gd name="T0" fmla="*/ 527 w 612"/>
                      <a:gd name="T1" fmla="*/ 0 h 405"/>
                      <a:gd name="T2" fmla="*/ 602 w 612"/>
                      <a:gd name="T3" fmla="*/ 75 h 405"/>
                      <a:gd name="T4" fmla="*/ 527 w 612"/>
                      <a:gd name="T5" fmla="*/ 150 h 405"/>
                      <a:gd name="T6" fmla="*/ 92 w 612"/>
                      <a:gd name="T7" fmla="*/ 240 h 405"/>
                      <a:gd name="T8" fmla="*/ 2 w 612"/>
                      <a:gd name="T9" fmla="*/ 330 h 405"/>
                      <a:gd name="T10" fmla="*/ 107 w 612"/>
                      <a:gd name="T11" fmla="*/ 405 h 4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grpFill/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0" name="Freeform 18">
                    <a:extLst>
                      <a:ext uri="{FF2B5EF4-FFF2-40B4-BE49-F238E27FC236}">
                        <a16:creationId xmlns:a16="http://schemas.microsoft.com/office/drawing/2014/main" id="{F0052FB9-1580-4C52-B5EF-6C041BCDAF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73" y="2560"/>
                    <a:ext cx="607" cy="315"/>
                  </a:xfrm>
                  <a:custGeom>
                    <a:avLst/>
                    <a:gdLst>
                      <a:gd name="T0" fmla="*/ 527 w 612"/>
                      <a:gd name="T1" fmla="*/ 0 h 405"/>
                      <a:gd name="T2" fmla="*/ 602 w 612"/>
                      <a:gd name="T3" fmla="*/ 75 h 405"/>
                      <a:gd name="T4" fmla="*/ 527 w 612"/>
                      <a:gd name="T5" fmla="*/ 150 h 405"/>
                      <a:gd name="T6" fmla="*/ 92 w 612"/>
                      <a:gd name="T7" fmla="*/ 240 h 405"/>
                      <a:gd name="T8" fmla="*/ 2 w 612"/>
                      <a:gd name="T9" fmla="*/ 330 h 405"/>
                      <a:gd name="T10" fmla="*/ 107 w 612"/>
                      <a:gd name="T11" fmla="*/ 405 h 4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grpFill/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1" name="Freeform 19">
                    <a:extLst>
                      <a:ext uri="{FF2B5EF4-FFF2-40B4-BE49-F238E27FC236}">
                        <a16:creationId xmlns:a16="http://schemas.microsoft.com/office/drawing/2014/main" id="{153A1EE1-5802-4F7D-B829-815376D9F7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73" y="2853"/>
                    <a:ext cx="607" cy="315"/>
                  </a:xfrm>
                  <a:custGeom>
                    <a:avLst/>
                    <a:gdLst>
                      <a:gd name="T0" fmla="*/ 527 w 612"/>
                      <a:gd name="T1" fmla="*/ 0 h 405"/>
                      <a:gd name="T2" fmla="*/ 602 w 612"/>
                      <a:gd name="T3" fmla="*/ 75 h 405"/>
                      <a:gd name="T4" fmla="*/ 527 w 612"/>
                      <a:gd name="T5" fmla="*/ 150 h 405"/>
                      <a:gd name="T6" fmla="*/ 92 w 612"/>
                      <a:gd name="T7" fmla="*/ 240 h 405"/>
                      <a:gd name="T8" fmla="*/ 2 w 612"/>
                      <a:gd name="T9" fmla="*/ 330 h 405"/>
                      <a:gd name="T10" fmla="*/ 107 w 612"/>
                      <a:gd name="T11" fmla="*/ 405 h 4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grpFill/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20">
                    <a:extLst>
                      <a:ext uri="{FF2B5EF4-FFF2-40B4-BE49-F238E27FC236}">
                        <a16:creationId xmlns:a16="http://schemas.microsoft.com/office/drawing/2014/main" id="{017677DA-70B1-4832-8A39-021EE8A034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73" y="3128"/>
                    <a:ext cx="607" cy="315"/>
                  </a:xfrm>
                  <a:custGeom>
                    <a:avLst/>
                    <a:gdLst>
                      <a:gd name="T0" fmla="*/ 527 w 612"/>
                      <a:gd name="T1" fmla="*/ 0 h 405"/>
                      <a:gd name="T2" fmla="*/ 602 w 612"/>
                      <a:gd name="T3" fmla="*/ 75 h 405"/>
                      <a:gd name="T4" fmla="*/ 527 w 612"/>
                      <a:gd name="T5" fmla="*/ 150 h 405"/>
                      <a:gd name="T6" fmla="*/ 92 w 612"/>
                      <a:gd name="T7" fmla="*/ 240 h 405"/>
                      <a:gd name="T8" fmla="*/ 2 w 612"/>
                      <a:gd name="T9" fmla="*/ 330 h 405"/>
                      <a:gd name="T10" fmla="*/ 107 w 612"/>
                      <a:gd name="T11" fmla="*/ 405 h 4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grpFill/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Freeform 21">
                    <a:extLst>
                      <a:ext uri="{FF2B5EF4-FFF2-40B4-BE49-F238E27FC236}">
                        <a16:creationId xmlns:a16="http://schemas.microsoft.com/office/drawing/2014/main" id="{260D9F9E-3689-438C-84B8-0C4930DE66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73" y="3385"/>
                    <a:ext cx="607" cy="314"/>
                  </a:xfrm>
                  <a:custGeom>
                    <a:avLst/>
                    <a:gdLst>
                      <a:gd name="T0" fmla="*/ 527 w 612"/>
                      <a:gd name="T1" fmla="*/ 0 h 405"/>
                      <a:gd name="T2" fmla="*/ 602 w 612"/>
                      <a:gd name="T3" fmla="*/ 75 h 405"/>
                      <a:gd name="T4" fmla="*/ 527 w 612"/>
                      <a:gd name="T5" fmla="*/ 150 h 405"/>
                      <a:gd name="T6" fmla="*/ 92 w 612"/>
                      <a:gd name="T7" fmla="*/ 240 h 405"/>
                      <a:gd name="T8" fmla="*/ 2 w 612"/>
                      <a:gd name="T9" fmla="*/ 330 h 405"/>
                      <a:gd name="T10" fmla="*/ 107 w 612"/>
                      <a:gd name="T11" fmla="*/ 405 h 4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grpFill/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Freeform 22">
                    <a:extLst>
                      <a:ext uri="{FF2B5EF4-FFF2-40B4-BE49-F238E27FC236}">
                        <a16:creationId xmlns:a16="http://schemas.microsoft.com/office/drawing/2014/main" id="{2FACF802-E7FB-4C6B-9AD5-F4D5C47017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73" y="3678"/>
                    <a:ext cx="607" cy="314"/>
                  </a:xfrm>
                  <a:custGeom>
                    <a:avLst/>
                    <a:gdLst>
                      <a:gd name="T0" fmla="*/ 527 w 612"/>
                      <a:gd name="T1" fmla="*/ 0 h 405"/>
                      <a:gd name="T2" fmla="*/ 602 w 612"/>
                      <a:gd name="T3" fmla="*/ 75 h 405"/>
                      <a:gd name="T4" fmla="*/ 527 w 612"/>
                      <a:gd name="T5" fmla="*/ 150 h 405"/>
                      <a:gd name="T6" fmla="*/ 92 w 612"/>
                      <a:gd name="T7" fmla="*/ 240 h 405"/>
                      <a:gd name="T8" fmla="*/ 2 w 612"/>
                      <a:gd name="T9" fmla="*/ 330 h 405"/>
                      <a:gd name="T10" fmla="*/ 107 w 612"/>
                      <a:gd name="T11" fmla="*/ 405 h 4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grpFill/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13" name="Line 27">
                <a:extLst>
                  <a:ext uri="{FF2B5EF4-FFF2-40B4-BE49-F238E27FC236}">
                    <a16:creationId xmlns:a16="http://schemas.microsoft.com/office/drawing/2014/main" id="{13F86ECE-7702-4B97-B1C8-751BCC3DE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2640"/>
                <a:ext cx="576" cy="0"/>
              </a:xfrm>
              <a:prstGeom prst="line">
                <a:avLst/>
              </a:prstGeom>
              <a:grpFill/>
              <a:ln w="508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Line 28">
                <a:extLst>
                  <a:ext uri="{FF2B5EF4-FFF2-40B4-BE49-F238E27FC236}">
                    <a16:creationId xmlns:a16="http://schemas.microsoft.com/office/drawing/2014/main" id="{83D55728-96FE-432D-A686-D84FB5E9B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8" y="3160"/>
                <a:ext cx="384" cy="0"/>
              </a:xfrm>
              <a:prstGeom prst="line">
                <a:avLst/>
              </a:prstGeom>
              <a:grpFill/>
              <a:ln w="508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Line 29">
                <a:extLst>
                  <a:ext uri="{FF2B5EF4-FFF2-40B4-BE49-F238E27FC236}">
                    <a16:creationId xmlns:a16="http://schemas.microsoft.com/office/drawing/2014/main" id="{F33222FA-427E-445D-9FCC-99D06D8AD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6" y="2624"/>
                <a:ext cx="0" cy="240"/>
              </a:xfrm>
              <a:prstGeom prst="line">
                <a:avLst/>
              </a:prstGeom>
              <a:grpFill/>
              <a:ln w="508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Line 30">
                <a:extLst>
                  <a:ext uri="{FF2B5EF4-FFF2-40B4-BE49-F238E27FC236}">
                    <a16:creationId xmlns:a16="http://schemas.microsoft.com/office/drawing/2014/main" id="{D0346D67-1D64-482C-B783-A57237D35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8" y="2936"/>
                <a:ext cx="0" cy="240"/>
              </a:xfrm>
              <a:prstGeom prst="line">
                <a:avLst/>
              </a:prstGeom>
              <a:grpFill/>
              <a:ln w="50800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31">
                <a:extLst>
                  <a:ext uri="{FF2B5EF4-FFF2-40B4-BE49-F238E27FC236}">
                    <a16:creationId xmlns:a16="http://schemas.microsoft.com/office/drawing/2014/main" id="{299670B6-090C-47CC-A791-51C6A7BD3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848"/>
                <a:ext cx="480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32">
                <a:extLst>
                  <a:ext uri="{FF2B5EF4-FFF2-40B4-BE49-F238E27FC236}">
                    <a16:creationId xmlns:a16="http://schemas.microsoft.com/office/drawing/2014/main" id="{A2907795-00FA-4BDC-9311-41A89CD17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0" y="2896"/>
                <a:ext cx="480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72">
                <a:extLst>
                  <a:ext uri="{FF2B5EF4-FFF2-40B4-BE49-F238E27FC236}">
                    <a16:creationId xmlns:a16="http://schemas.microsoft.com/office/drawing/2014/main" id="{5647E16B-84A7-4B00-A4D8-F9F373CFD0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2" y="2555"/>
                <a:ext cx="760" cy="781"/>
                <a:chOff x="1802" y="2555"/>
                <a:chExt cx="760" cy="781"/>
              </a:xfrm>
              <a:grpFill/>
            </p:grpSpPr>
            <p:sp>
              <p:nvSpPr>
                <p:cNvPr id="20" name="Rectangle 23" descr="Light horizontal">
                  <a:extLst>
                    <a:ext uri="{FF2B5EF4-FFF2-40B4-BE49-F238E27FC236}">
                      <a16:creationId xmlns:a16="http://schemas.microsoft.com/office/drawing/2014/main" id="{EB76DABA-7672-40E1-9F2B-6D3828C737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4" y="2632"/>
                  <a:ext cx="298" cy="6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dirty="0">
                      <a:solidFill>
                        <a:srgbClr val="FF0000"/>
                      </a:solidFill>
                    </a:rPr>
                    <a:t>1000</a:t>
                  </a:r>
                </a:p>
                <a:p>
                  <a:pPr algn="ctr"/>
                  <a:r>
                    <a:rPr lang="en-US" altLang="en-US" dirty="0" err="1">
                      <a:solidFill>
                        <a:srgbClr val="FF0000"/>
                      </a:solidFill>
                    </a:rPr>
                    <a:t>vòng</a:t>
                  </a:r>
                  <a:endParaRPr lang="en-US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" name="Line 24">
                  <a:extLst>
                    <a:ext uri="{FF2B5EF4-FFF2-40B4-BE49-F238E27FC236}">
                      <a16:creationId xmlns:a16="http://schemas.microsoft.com/office/drawing/2014/main" id="{C5CF9AC6-CB7F-4BE1-A13D-5FC9E82913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6" y="2648"/>
                  <a:ext cx="384" cy="0"/>
                </a:xfrm>
                <a:prstGeom prst="line">
                  <a:avLst/>
                </a:prstGeom>
                <a:grp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Line 25">
                  <a:extLst>
                    <a:ext uri="{FF2B5EF4-FFF2-40B4-BE49-F238E27FC236}">
                      <a16:creationId xmlns:a16="http://schemas.microsoft.com/office/drawing/2014/main" id="{AAB45694-FD78-4ECD-BEE7-763C337E28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6" y="3256"/>
                  <a:ext cx="384" cy="0"/>
                </a:xfrm>
                <a:prstGeom prst="line">
                  <a:avLst/>
                </a:prstGeom>
                <a:grp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Rectangle 70">
                  <a:extLst>
                    <a:ext uri="{FF2B5EF4-FFF2-40B4-BE49-F238E27FC236}">
                      <a16:creationId xmlns:a16="http://schemas.microsoft.com/office/drawing/2014/main" id="{0F005134-366B-4B63-8FD0-C664B42BB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3163"/>
                  <a:ext cx="174" cy="17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200">
                      <a:solidFill>
                        <a:schemeClr val="bg1"/>
                      </a:solidFill>
                    </a:rPr>
                    <a:t>●</a:t>
                  </a:r>
                </a:p>
              </p:txBody>
            </p:sp>
            <p:sp>
              <p:nvSpPr>
                <p:cNvPr id="24" name="Rectangle 71">
                  <a:extLst>
                    <a:ext uri="{FF2B5EF4-FFF2-40B4-BE49-F238E27FC236}">
                      <a16:creationId xmlns:a16="http://schemas.microsoft.com/office/drawing/2014/main" id="{2A4C8F5B-AA78-489A-A4FF-F0185D199B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2555"/>
                  <a:ext cx="174" cy="17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200">
                      <a:solidFill>
                        <a:schemeClr val="bg1"/>
                      </a:solidFill>
                    </a:rPr>
                    <a:t>●</a:t>
                  </a:r>
                </a:p>
              </p:txBody>
            </p:sp>
          </p:grpSp>
        </p:grpSp>
        <p:cxnSp>
          <p:nvCxnSpPr>
            <p:cNvPr id="8" name="AutoShape 79">
              <a:extLst>
                <a:ext uri="{FF2B5EF4-FFF2-40B4-BE49-F238E27FC236}">
                  <a16:creationId xmlns:a16="http://schemas.microsoft.com/office/drawing/2014/main" id="{5D35AC0D-AD5C-45D3-ACF3-C5268B051A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480" y="2112"/>
              <a:ext cx="288" cy="192"/>
            </a:xfrm>
            <a:prstGeom prst="bentConnector3">
              <a:avLst>
                <a:gd name="adj1" fmla="val 50000"/>
              </a:avLst>
            </a:prstGeom>
            <a:grpFill/>
            <a:ln w="508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AutoShape 81">
              <a:extLst>
                <a:ext uri="{FF2B5EF4-FFF2-40B4-BE49-F238E27FC236}">
                  <a16:creationId xmlns:a16="http://schemas.microsoft.com/office/drawing/2014/main" id="{FD3E2FB7-5017-472F-8D85-D6AFFDE717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72" y="2824"/>
              <a:ext cx="288" cy="192"/>
            </a:xfrm>
            <a:prstGeom prst="bentConnector3">
              <a:avLst>
                <a:gd name="adj1" fmla="val 50000"/>
              </a:avLst>
            </a:prstGeom>
            <a:grpFill/>
            <a:ln w="508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AutoShape 82">
              <a:extLst>
                <a:ext uri="{FF2B5EF4-FFF2-40B4-BE49-F238E27FC236}">
                  <a16:creationId xmlns:a16="http://schemas.microsoft.com/office/drawing/2014/main" id="{09970A4F-05F2-413A-A0EF-6457D33D5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76"/>
              <a:ext cx="336" cy="96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AutoShape 83">
              <a:extLst>
                <a:ext uri="{FF2B5EF4-FFF2-40B4-BE49-F238E27FC236}">
                  <a16:creationId xmlns:a16="http://schemas.microsoft.com/office/drawing/2014/main" id="{811EDF92-1488-403D-89BF-3FF0492F0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064"/>
              <a:ext cx="336" cy="96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8" name="Picture 11" descr="j0232133">
            <a:extLst>
              <a:ext uri="{FF2B5EF4-FFF2-40B4-BE49-F238E27FC236}">
                <a16:creationId xmlns:a16="http://schemas.microsoft.com/office/drawing/2014/main" id="{5F0D6AE8-ED0B-4992-91FA-3E08D9C0B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" y="4648200"/>
            <a:ext cx="215367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17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60986" y="716504"/>
            <a:ext cx="485742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CỐ. DẶN DÒ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Quy định chi tiết biển báo an toàn điệ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891" y="3833449"/>
            <a:ext cx="2330729" cy="162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https://upload.wikimedia.org/wikipedia/commons/thumb/7/7b/Duong_day_500kV_Bac-Nam_VN.JPG/800px-Duong_day_500kV_Bac-Nam_V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381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568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A78655-5B2A-4719-8484-3396C0A4794A}"/>
              </a:ext>
            </a:extLst>
          </p:cNvPr>
          <p:cNvSpPr txBox="1"/>
          <p:nvPr/>
        </p:nvSpPr>
        <p:spPr>
          <a:xfrm>
            <a:off x="257108" y="738664"/>
            <a:ext cx="12103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4E5044-17B2-4F3A-BE65-5F7CF4740E34}"/>
              </a:ext>
            </a:extLst>
          </p:cNvPr>
          <p:cNvSpPr txBox="1"/>
          <p:nvPr/>
        </p:nvSpPr>
        <p:spPr>
          <a:xfrm>
            <a:off x="597527" y="3006090"/>
            <a:ext cx="70556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B04F4-B18B-4519-A805-086C4AFFCE08}"/>
              </a:ext>
            </a:extLst>
          </p:cNvPr>
          <p:cNvSpPr txBox="1"/>
          <p:nvPr/>
        </p:nvSpPr>
        <p:spPr>
          <a:xfrm>
            <a:off x="597527" y="3560617"/>
            <a:ext cx="72371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903A0-A01D-461D-8D16-8F4E26B64F2D}"/>
              </a:ext>
            </a:extLst>
          </p:cNvPr>
          <p:cNvSpPr txBox="1"/>
          <p:nvPr/>
        </p:nvSpPr>
        <p:spPr>
          <a:xfrm>
            <a:off x="600946" y="4280563"/>
            <a:ext cx="4942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97715" y="1777112"/>
            <a:ext cx="333049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err="1">
                <a:solidFill>
                  <a:schemeClr val="bg1"/>
                </a:solidFill>
                <a:latin typeface="Open Sans"/>
                <a:cs typeface="Arial" pitchFamily="34" charset="0"/>
              </a:rPr>
              <a:t>P</a:t>
            </a:r>
            <a:r>
              <a:rPr lang="en-US" sz="2800" i="1" baseline="-30000" dirty="0" err="1">
                <a:solidFill>
                  <a:schemeClr val="bg1"/>
                </a:solidFill>
                <a:latin typeface="Open Sans"/>
                <a:cs typeface="Arial" pitchFamily="34" charset="0"/>
              </a:rPr>
              <a:t>phát</a:t>
            </a:r>
            <a:r>
              <a:rPr lang="en-US" sz="2800" i="1" dirty="0">
                <a:solidFill>
                  <a:schemeClr val="bg1"/>
                </a:solidFill>
                <a:latin typeface="Open Sans"/>
                <a:cs typeface="Arial" pitchFamily="34" charset="0"/>
              </a:rPr>
              <a:t> = </a:t>
            </a:r>
            <a:r>
              <a:rPr lang="en-US" sz="2800" i="1" dirty="0" err="1">
                <a:solidFill>
                  <a:schemeClr val="bg1"/>
                </a:solidFill>
                <a:latin typeface="Open Sans"/>
                <a:cs typeface="Arial" pitchFamily="34" charset="0"/>
              </a:rPr>
              <a:t>U</a:t>
            </a:r>
            <a:r>
              <a:rPr lang="en-US" sz="2800" i="1" baseline="-30000" dirty="0" err="1">
                <a:solidFill>
                  <a:schemeClr val="bg1"/>
                </a:solidFill>
                <a:latin typeface="Open Sans"/>
                <a:cs typeface="Arial" pitchFamily="34" charset="0"/>
              </a:rPr>
              <a:t>phát</a:t>
            </a:r>
            <a:r>
              <a:rPr lang="en-US" sz="2800" i="1" dirty="0" err="1">
                <a:solidFill>
                  <a:schemeClr val="bg1"/>
                </a:solidFill>
                <a:latin typeface="Open Sans"/>
                <a:cs typeface="Arial" pitchFamily="34" charset="0"/>
              </a:rPr>
              <a:t>Icos⁡φ</a:t>
            </a:r>
            <a:r>
              <a:rPr lang="en-US" sz="2800" i="1" baseline="-30000" dirty="0" err="1">
                <a:solidFill>
                  <a:schemeClr val="bg1"/>
                </a:solidFill>
                <a:latin typeface="Open Sans"/>
                <a:cs typeface="Arial" pitchFamily="34" charset="0"/>
              </a:rPr>
              <a:t>phát</a:t>
            </a:r>
            <a:endParaRPr lang="en-US" sz="2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Open Sans"/>
                <a:cs typeface="Arial" pitchFamily="34" charset="0"/>
              </a:rPr>
              <a:t> </a:t>
            </a:r>
            <a:r>
              <a:rPr lang="en-US" sz="2800" i="1" dirty="0" err="1">
                <a:solidFill>
                  <a:schemeClr val="bg1"/>
                </a:solidFill>
                <a:latin typeface="Open Sans"/>
                <a:cs typeface="Arial" pitchFamily="34" charset="0"/>
              </a:rPr>
              <a:t>P</a:t>
            </a:r>
            <a:r>
              <a:rPr lang="en-US" sz="2800" i="1" baseline="-30000" dirty="0" err="1">
                <a:solidFill>
                  <a:schemeClr val="bg1"/>
                </a:solidFill>
                <a:latin typeface="Open Sans"/>
                <a:cs typeface="Arial" pitchFamily="34" charset="0"/>
              </a:rPr>
              <a:t>hp</a:t>
            </a:r>
            <a:r>
              <a:rPr lang="en-US" sz="2800" i="1" dirty="0">
                <a:solidFill>
                  <a:schemeClr val="bg1"/>
                </a:solidFill>
                <a:latin typeface="Open Sans"/>
                <a:cs typeface="Arial" pitchFamily="34" charset="0"/>
              </a:rPr>
              <a:t> = I</a:t>
            </a:r>
            <a:r>
              <a:rPr lang="en-US" sz="2800" i="1" baseline="30000" dirty="0">
                <a:solidFill>
                  <a:schemeClr val="bg1"/>
                </a:solidFill>
                <a:latin typeface="Open Sans"/>
                <a:cs typeface="Arial" pitchFamily="34" charset="0"/>
              </a:rPr>
              <a:t>2</a:t>
            </a:r>
            <a:r>
              <a:rPr lang="en-US" sz="2800" i="1" dirty="0">
                <a:solidFill>
                  <a:schemeClr val="bg1"/>
                </a:solidFill>
                <a:latin typeface="Open Sans"/>
                <a:cs typeface="Arial" pitchFamily="34" charset="0"/>
              </a:rPr>
              <a:t>r</a:t>
            </a:r>
            <a:endParaRPr lang="en-US" sz="2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Open Sans"/>
                <a:cs typeface="Arial" pitchFamily="34" charset="0"/>
              </a:rPr>
              <a:t>    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43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Truyền tải điện năng máy biến áp - Lý thuyết Vật Lý 12 đầy đ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17" y="2326764"/>
            <a:ext cx="261869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0946" y="1856509"/>
            <a:ext cx="644592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FFFF00"/>
                </a:solidFill>
                <a:latin typeface="Open Sans"/>
                <a:cs typeface="Arial" pitchFamily="34" charset="0"/>
              </a:rPr>
              <a:t>a. </a:t>
            </a:r>
            <a:r>
              <a:rPr lang="en-US" sz="2500" b="1" dirty="0" err="1">
                <a:solidFill>
                  <a:srgbClr val="FFFF00"/>
                </a:solidFill>
                <a:latin typeface="Open Sans"/>
                <a:cs typeface="Arial" pitchFamily="34" charset="0"/>
              </a:rPr>
              <a:t>Công</a:t>
            </a:r>
            <a:r>
              <a:rPr lang="en-US" sz="2500" b="1" dirty="0">
                <a:solidFill>
                  <a:srgbClr val="FFFF00"/>
                </a:solidFill>
                <a:latin typeface="Open Sans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Open Sans"/>
                <a:cs typeface="Arial" pitchFamily="34" charset="0"/>
              </a:rPr>
              <a:t>suất</a:t>
            </a:r>
            <a:r>
              <a:rPr lang="en-US" sz="2500" b="1" dirty="0">
                <a:solidFill>
                  <a:srgbClr val="FFFF00"/>
                </a:solidFill>
                <a:latin typeface="Open Sans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Open Sans"/>
                <a:cs typeface="Arial" pitchFamily="34" charset="0"/>
              </a:rPr>
              <a:t>hao</a:t>
            </a:r>
            <a:r>
              <a:rPr lang="en-US" sz="2500" b="1" dirty="0">
                <a:solidFill>
                  <a:srgbClr val="FFFF00"/>
                </a:solidFill>
                <a:latin typeface="Open Sans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Open Sans"/>
                <a:cs typeface="Arial" pitchFamily="34" charset="0"/>
              </a:rPr>
              <a:t>phí</a:t>
            </a:r>
            <a:r>
              <a:rPr lang="en-US" sz="2500" b="1" dirty="0">
                <a:solidFill>
                  <a:srgbClr val="FFFF00"/>
                </a:solidFill>
                <a:latin typeface="Open Sans"/>
                <a:cs typeface="Arial" pitchFamily="34" charset="0"/>
              </a:rPr>
              <a:t> </a:t>
            </a:r>
            <a:r>
              <a:rPr lang="en-US" sz="2500" b="1" dirty="0" err="1">
                <a:solidFill>
                  <a:srgbClr val="FFFF00"/>
                </a:solidFill>
                <a:latin typeface="Open Sans"/>
                <a:cs typeface="Arial" pitchFamily="34" charset="0"/>
              </a:rPr>
              <a:t>trên</a:t>
            </a:r>
            <a:r>
              <a:rPr lang="en-US" sz="2500" b="1" dirty="0">
                <a:solidFill>
                  <a:srgbClr val="FFFF00"/>
                </a:solidFill>
                <a:latin typeface="Open Sans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Open Sans"/>
                <a:cs typeface="Arial" pitchFamily="34" charset="0"/>
              </a:rPr>
              <a:t>đường</a:t>
            </a:r>
            <a:r>
              <a:rPr lang="en-US" sz="2500" b="1" dirty="0">
                <a:solidFill>
                  <a:srgbClr val="FFFF00"/>
                </a:solidFill>
                <a:latin typeface="Open Sans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Open Sans"/>
                <a:cs typeface="Arial" pitchFamily="34" charset="0"/>
              </a:rPr>
              <a:t>dây</a:t>
            </a:r>
            <a:r>
              <a:rPr lang="en-US" sz="2500" b="1" dirty="0">
                <a:solidFill>
                  <a:srgbClr val="FFFF00"/>
                </a:solidFill>
                <a:latin typeface="Open Sans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Open Sans"/>
                <a:cs typeface="Arial" pitchFamily="34" charset="0"/>
              </a:rPr>
              <a:t>là</a:t>
            </a:r>
            <a:r>
              <a:rPr lang="en-US" sz="2500" b="1" dirty="0">
                <a:solidFill>
                  <a:srgbClr val="FFFF00"/>
                </a:solidFill>
                <a:latin typeface="Open Sans"/>
                <a:cs typeface="Arial" pitchFamily="34" charset="0"/>
              </a:rPr>
              <a:t> </a:t>
            </a:r>
            <a:endParaRPr lang="vi-VN" sz="25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802" y="5228492"/>
            <a:ext cx="51568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</a:rPr>
              <a:t>Biện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pháp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chủ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yếu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tăng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áp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phát</a:t>
            </a:r>
            <a:endParaRPr lang="vi-VN" sz="2200" dirty="0">
              <a:solidFill>
                <a:schemeClr val="bg1"/>
              </a:solidFill>
            </a:endParaRPr>
          </a:p>
        </p:txBody>
      </p:sp>
      <p:pic>
        <p:nvPicPr>
          <p:cNvPr id="13" name="Picture 2" descr="(Vật lý 9): NỘI DUNG BÀI HỌC TUẦN 22: Chủ đề: Máy Biến Thế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1"/>
          <a:stretch/>
        </p:blipFill>
        <p:spPr bwMode="auto">
          <a:xfrm>
            <a:off x="8097715" y="3153119"/>
            <a:ext cx="3027381" cy="233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477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5F0FB3-3920-4692-A5FE-4105D60975BB}"/>
              </a:ext>
            </a:extLst>
          </p:cNvPr>
          <p:cNvSpPr txBox="1"/>
          <p:nvPr/>
        </p:nvSpPr>
        <p:spPr>
          <a:xfrm>
            <a:off x="470570" y="426597"/>
            <a:ext cx="12103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0569" y="1243997"/>
            <a:ext cx="7053686" cy="166506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marL="457200" indent="-457200" defTabSz="9778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lphaLcPeriod"/>
            </a:pPr>
            <a:r>
              <a:rPr lang="en-US" sz="23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3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3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defTabSz="9778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xoay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tần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vi-V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7" name="Picture 11" descr="Tem máy bơm - TEM NHÃN 3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b="24436"/>
          <a:stretch/>
        </p:blipFill>
        <p:spPr bwMode="auto">
          <a:xfrm>
            <a:off x="1322033" y="3200434"/>
            <a:ext cx="4415601" cy="275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áy biến áp ngâm dầu “phiên bản hoàn hảo nhất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498" y="371427"/>
            <a:ext cx="2828823" cy="21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ÁY BIẾN ÁP 1 P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848" y="2718818"/>
            <a:ext cx="2594124" cy="34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93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5F0FB3-3920-4692-A5FE-4105D60975BB}"/>
              </a:ext>
            </a:extLst>
          </p:cNvPr>
          <p:cNvSpPr txBox="1"/>
          <p:nvPr/>
        </p:nvSpPr>
        <p:spPr>
          <a:xfrm>
            <a:off x="470570" y="426597"/>
            <a:ext cx="12103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3927" y="1594038"/>
            <a:ext cx="5035139" cy="19328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defTabSz="9778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3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3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tạo</a:t>
            </a:r>
            <a:endParaRPr lang="en-US" sz="23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9778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Khung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sắt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non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silic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9778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cuộn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trở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cuốn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khung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" name="Picture 4" descr="Máy biến áp - Cấu tạo và nguyên lý hoạt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13" y="858611"/>
            <a:ext cx="2959134" cy="201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Nguyên lý và cấu tạo máy biến á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45" y="3025569"/>
            <a:ext cx="3834765" cy="247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57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6" name="AutoShape 116">
            <a:extLst>
              <a:ext uri="{FF2B5EF4-FFF2-40B4-BE49-F238E27FC236}">
                <a16:creationId xmlns:a16="http://schemas.microsoft.com/office/drawing/2014/main" id="{3E760A5C-F65F-409F-AD22-1571C915D4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65803" y="5619776"/>
            <a:ext cx="123825" cy="19045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84" name="Line 244">
            <a:extLst>
              <a:ext uri="{FF2B5EF4-FFF2-40B4-BE49-F238E27FC236}">
                <a16:creationId xmlns:a16="http://schemas.microsoft.com/office/drawing/2014/main" id="{9E772600-7E34-41D5-82E0-B480BC47A7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79817" y="7453313"/>
            <a:ext cx="228540" cy="381000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98" y="719048"/>
            <a:ext cx="60944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áy biến thế, thiết bị điện, máy biến áp điện lực, máy biến áp, cung cấp điện, máy biến áp tăng thế, máy biến thế công suất lớn,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14" y="1180713"/>
            <a:ext cx="5148686" cy="36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"/>
                                        <p:tgtEl>
                                          <p:spTgt spid="163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5F0FB3-3920-4692-A5FE-4105D60975BB}"/>
                  </a:ext>
                </a:extLst>
              </p:cNvPr>
              <p:cNvSpPr txBox="1"/>
              <p:nvPr/>
            </p:nvSpPr>
            <p:spPr>
              <a:xfrm>
                <a:off x="175801" y="386861"/>
                <a:ext cx="11774596" cy="6272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Khảo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𝑼</m:t>
                        </m:r>
                        <m:r>
                          <a:rPr lang="en-US" sz="4000" b="1" i="1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𝑼</m:t>
                        </m:r>
                        <m:r>
                          <a:rPr lang="en-US" sz="4000" b="1" i="1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40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000" b="1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000" b="1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</a:t>
                </a: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U</a:t>
                </a:r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U</a:t>
                </a:r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N</a:t>
                </a:r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N</a:t>
                </a:r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Điện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áp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hiệu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dụng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tỉ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lệ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thuận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2400" b="1" dirty="0">
                    <a:solidFill>
                      <a:schemeClr val="bg1"/>
                    </a:solidFill>
                  </a:rPr>
                  <a:t>                                     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với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vòng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dây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endParaRPr lang="vi-VN" sz="2400" b="1" dirty="0">
                  <a:solidFill>
                    <a:schemeClr val="bg1"/>
                  </a:solidFill>
                </a:endParaRPr>
              </a:p>
              <a:p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485900" lvl="2" indent="-5715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N</a:t>
                </a:r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U</a:t>
                </a:r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U</a:t>
                </a:r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485900" lvl="2" indent="-5715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N</a:t>
                </a:r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U</a:t>
                </a:r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U</a:t>
                </a:r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5F0FB3-3920-4692-A5FE-4105D6097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01" y="386861"/>
                <a:ext cx="11774596" cy="6272294"/>
              </a:xfrm>
              <a:prstGeom prst="rect">
                <a:avLst/>
              </a:prstGeom>
              <a:blipFill rotWithShape="1">
                <a:blip r:embed="rId5"/>
                <a:stretch>
                  <a:fillRect t="-7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ấu tạo, nguyên tắc Máy Biến áp, cuộn Sơ cấp Thứ cấp và Bài toán truyền tải  điện năng đi xa - Vật lý 12 bài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89" y="1101115"/>
            <a:ext cx="3675693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iến Thế Thực Hà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89" y="2657354"/>
            <a:ext cx="4189909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22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5F0FB3-3920-4692-A5FE-4105D60975BB}"/>
                  </a:ext>
                </a:extLst>
              </p:cNvPr>
              <p:cNvSpPr txBox="1"/>
              <p:nvPr/>
            </p:nvSpPr>
            <p:spPr>
              <a:xfrm>
                <a:off x="175801" y="293078"/>
                <a:ext cx="7911016" cy="356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Khảo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𝑼</m:t>
                        </m:r>
                        <m:r>
                          <a:rPr lang="en-US" sz="4000" b="1" i="1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𝑼</m:t>
                        </m:r>
                        <m:r>
                          <a:rPr lang="en-US" sz="4000" b="1" i="1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40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en-US" sz="4000" b="1" i="1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en-US" sz="4000" b="1" i="1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40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000" b="1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000" b="1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I</a:t>
                </a:r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I</a:t>
                </a:r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5F0FB3-3920-4692-A5FE-4105D6097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01" y="293078"/>
                <a:ext cx="7911016" cy="35638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031362" y="3860500"/>
            <a:ext cx="5484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Cấu tạo, nguyên tắc Máy Biến áp, cuộn Sơ cấp Thứ cấp và Bài toán truyền tải  điện năng đi xa - Vật lý 12 bài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32" y="1300406"/>
            <a:ext cx="3675693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16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5F0FB3-3920-4692-A5FE-4105D60975BB}"/>
              </a:ext>
            </a:extLst>
          </p:cNvPr>
          <p:cNvSpPr txBox="1"/>
          <p:nvPr/>
        </p:nvSpPr>
        <p:spPr>
          <a:xfrm>
            <a:off x="197470" y="334683"/>
            <a:ext cx="12103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376">
            <a:extLst>
              <a:ext uri="{FF2B5EF4-FFF2-40B4-BE49-F238E27FC236}">
                <a16:creationId xmlns:a16="http://schemas.microsoft.com/office/drawing/2014/main" id="{213C7F33-20FC-429C-8338-228114942005}"/>
              </a:ext>
            </a:extLst>
          </p:cNvPr>
          <p:cNvGrpSpPr>
            <a:grpSpLocks/>
          </p:cNvGrpSpPr>
          <p:nvPr/>
        </p:nvGrpSpPr>
        <p:grpSpPr bwMode="auto">
          <a:xfrm>
            <a:off x="273650" y="1596306"/>
            <a:ext cx="8563919" cy="3602037"/>
            <a:chOff x="336" y="1511"/>
            <a:chExt cx="5396" cy="2269"/>
          </a:xfrm>
        </p:grpSpPr>
        <p:grpSp>
          <p:nvGrpSpPr>
            <p:cNvPr id="7" name="Group 188">
              <a:extLst>
                <a:ext uri="{FF2B5EF4-FFF2-40B4-BE49-F238E27FC236}">
                  <a16:creationId xmlns:a16="http://schemas.microsoft.com/office/drawing/2014/main" id="{FC7D002E-95C1-4045-B770-70DCF448F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512"/>
              <a:ext cx="336" cy="804"/>
              <a:chOff x="1632" y="1128"/>
              <a:chExt cx="336" cy="804"/>
            </a:xfrm>
          </p:grpSpPr>
          <p:sp>
            <p:nvSpPr>
              <p:cNvPr id="167" name="Line 189">
                <a:extLst>
                  <a:ext uri="{FF2B5EF4-FFF2-40B4-BE49-F238E27FC236}">
                    <a16:creationId xmlns:a16="http://schemas.microsoft.com/office/drawing/2014/main" id="{1451E8E3-AA2A-4411-A4ED-ADD095066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12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Line 190">
                <a:extLst>
                  <a:ext uri="{FF2B5EF4-FFF2-40B4-BE49-F238E27FC236}">
                    <a16:creationId xmlns:a16="http://schemas.microsoft.com/office/drawing/2014/main" id="{84008F19-E420-4DAE-8E50-FCB9A03EB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93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 Box 192">
              <a:extLst>
                <a:ext uri="{FF2B5EF4-FFF2-40B4-BE49-F238E27FC236}">
                  <a16:creationId xmlns:a16="http://schemas.microsoft.com/office/drawing/2014/main" id="{76428A04-3FF0-4513-AE63-B8DDCC16C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400"/>
              <a:ext cx="57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110kV</a:t>
              </a:r>
            </a:p>
          </p:txBody>
        </p:sp>
        <p:grpSp>
          <p:nvGrpSpPr>
            <p:cNvPr id="9" name="Group 197">
              <a:extLst>
                <a:ext uri="{FF2B5EF4-FFF2-40B4-BE49-F238E27FC236}">
                  <a16:creationId xmlns:a16="http://schemas.microsoft.com/office/drawing/2014/main" id="{6ABA7F47-41F5-46B3-859A-1B923B3E66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0" y="2604"/>
              <a:ext cx="657" cy="723"/>
              <a:chOff x="764" y="1156"/>
              <a:chExt cx="797" cy="1032"/>
            </a:xfrm>
          </p:grpSpPr>
          <p:grpSp>
            <p:nvGrpSpPr>
              <p:cNvPr id="156" name="Group 198">
                <a:extLst>
                  <a:ext uri="{FF2B5EF4-FFF2-40B4-BE49-F238E27FC236}">
                    <a16:creationId xmlns:a16="http://schemas.microsoft.com/office/drawing/2014/main" id="{F875FA4B-8C64-4826-9CB2-2B8F26348A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335448">
                <a:off x="918" y="1541"/>
                <a:ext cx="1025" cy="260"/>
                <a:chOff x="3060" y="4519"/>
                <a:chExt cx="7530" cy="1624"/>
              </a:xfrm>
            </p:grpSpPr>
            <p:sp>
              <p:nvSpPr>
                <p:cNvPr id="159" name="Freeform 199">
                  <a:extLst>
                    <a:ext uri="{FF2B5EF4-FFF2-40B4-BE49-F238E27FC236}">
                      <a16:creationId xmlns:a16="http://schemas.microsoft.com/office/drawing/2014/main" id="{52D6D0C8-CD45-49A3-A46B-1EC65410B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2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0" name="Freeform 200">
                  <a:extLst>
                    <a:ext uri="{FF2B5EF4-FFF2-40B4-BE49-F238E27FC236}">
                      <a16:creationId xmlns:a16="http://schemas.microsoft.com/office/drawing/2014/main" id="{22EB213F-3F5B-4AB1-99F3-CF5F76471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1" name="Freeform 201">
                  <a:extLst>
                    <a:ext uri="{FF2B5EF4-FFF2-40B4-BE49-F238E27FC236}">
                      <a16:creationId xmlns:a16="http://schemas.microsoft.com/office/drawing/2014/main" id="{73B42235-DA43-4559-B132-213E0186B0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6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2" name="Freeform 202">
                  <a:extLst>
                    <a:ext uri="{FF2B5EF4-FFF2-40B4-BE49-F238E27FC236}">
                      <a16:creationId xmlns:a16="http://schemas.microsoft.com/office/drawing/2014/main" id="{CB919EA0-2C8C-473C-9A68-AA2F3E5AFE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1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3" name="Freeform 203">
                  <a:extLst>
                    <a:ext uri="{FF2B5EF4-FFF2-40B4-BE49-F238E27FC236}">
                      <a16:creationId xmlns:a16="http://schemas.microsoft.com/office/drawing/2014/main" id="{605B57CE-1041-4039-BB36-F58B842609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4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" name="Freeform 204">
                  <a:extLst>
                    <a:ext uri="{FF2B5EF4-FFF2-40B4-BE49-F238E27FC236}">
                      <a16:creationId xmlns:a16="http://schemas.microsoft.com/office/drawing/2014/main" id="{51D750D5-41A9-4B24-B200-BEF83DBB05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4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5" name="Freeform 205">
                  <a:extLst>
                    <a:ext uri="{FF2B5EF4-FFF2-40B4-BE49-F238E27FC236}">
                      <a16:creationId xmlns:a16="http://schemas.microsoft.com/office/drawing/2014/main" id="{7C63A011-2740-4410-9B18-BD56AC07CF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5" y="4530"/>
                  <a:ext cx="585" cy="885"/>
                </a:xfrm>
                <a:custGeom>
                  <a:avLst/>
                  <a:gdLst>
                    <a:gd name="T0" fmla="*/ 0 w 585"/>
                    <a:gd name="T1" fmla="*/ 0 h 885"/>
                    <a:gd name="T2" fmla="*/ 255 w 585"/>
                    <a:gd name="T3" fmla="*/ 135 h 885"/>
                    <a:gd name="T4" fmla="*/ 450 w 585"/>
                    <a:gd name="T5" fmla="*/ 405 h 885"/>
                    <a:gd name="T6" fmla="*/ 585 w 585"/>
                    <a:gd name="T7" fmla="*/ 885 h 8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5" h="885">
                      <a:moveTo>
                        <a:pt x="0" y="0"/>
                      </a:moveTo>
                      <a:cubicBezTo>
                        <a:pt x="42" y="22"/>
                        <a:pt x="180" y="67"/>
                        <a:pt x="255" y="135"/>
                      </a:cubicBezTo>
                      <a:cubicBezTo>
                        <a:pt x="330" y="203"/>
                        <a:pt x="395" y="280"/>
                        <a:pt x="450" y="405"/>
                      </a:cubicBezTo>
                      <a:cubicBezTo>
                        <a:pt x="505" y="530"/>
                        <a:pt x="557" y="785"/>
                        <a:pt x="585" y="885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" name="Freeform 206">
                  <a:extLst>
                    <a:ext uri="{FF2B5EF4-FFF2-40B4-BE49-F238E27FC236}">
                      <a16:creationId xmlns:a16="http://schemas.microsoft.com/office/drawing/2014/main" id="{7B6A10F7-7434-41C7-94A0-89FDEB3E2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0" y="4530"/>
                  <a:ext cx="450" cy="855"/>
                </a:xfrm>
                <a:custGeom>
                  <a:avLst/>
                  <a:gdLst>
                    <a:gd name="T0" fmla="*/ 450 w 450"/>
                    <a:gd name="T1" fmla="*/ 0 h 855"/>
                    <a:gd name="T2" fmla="*/ 180 w 450"/>
                    <a:gd name="T3" fmla="*/ 225 h 855"/>
                    <a:gd name="T4" fmla="*/ 0 w 450"/>
                    <a:gd name="T5" fmla="*/ 855 h 8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0" h="855">
                      <a:moveTo>
                        <a:pt x="450" y="0"/>
                      </a:moveTo>
                      <a:cubicBezTo>
                        <a:pt x="405" y="38"/>
                        <a:pt x="255" y="82"/>
                        <a:pt x="180" y="225"/>
                      </a:cubicBezTo>
                      <a:cubicBezTo>
                        <a:pt x="105" y="368"/>
                        <a:pt x="37" y="724"/>
                        <a:pt x="0" y="855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7" name="Line 207">
                <a:extLst>
                  <a:ext uri="{FF2B5EF4-FFF2-40B4-BE49-F238E27FC236}">
                    <a16:creationId xmlns:a16="http://schemas.microsoft.com/office/drawing/2014/main" id="{6E5D6203-9FF5-4EF0-AFFD-1D7E55127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3" y="2187"/>
                <a:ext cx="708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Line 208">
                <a:extLst>
                  <a:ext uri="{FF2B5EF4-FFF2-40B4-BE49-F238E27FC236}">
                    <a16:creationId xmlns:a16="http://schemas.microsoft.com/office/drawing/2014/main" id="{89BE4475-8BF7-4466-A377-48ABD5FA5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" y="1156"/>
                <a:ext cx="709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Line 209">
              <a:extLst>
                <a:ext uri="{FF2B5EF4-FFF2-40B4-BE49-F238E27FC236}">
                  <a16:creationId xmlns:a16="http://schemas.microsoft.com/office/drawing/2014/main" id="{4C85A4D8-E0F9-4EB2-A22C-386F30260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" y="2604"/>
              <a:ext cx="0" cy="71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Line 210">
              <a:extLst>
                <a:ext uri="{FF2B5EF4-FFF2-40B4-BE49-F238E27FC236}">
                  <a16:creationId xmlns:a16="http://schemas.microsoft.com/office/drawing/2014/main" id="{A5A87ECF-6050-401A-BA29-9B9D5C8E4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2" y="2607"/>
              <a:ext cx="0" cy="7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2" name="Group 212">
              <a:extLst>
                <a:ext uri="{FF2B5EF4-FFF2-40B4-BE49-F238E27FC236}">
                  <a16:creationId xmlns:a16="http://schemas.microsoft.com/office/drawing/2014/main" id="{2BF75C51-225B-4D0E-BB53-4526542E4B32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225" y="2879"/>
              <a:ext cx="799" cy="178"/>
              <a:chOff x="1472" y="3976"/>
              <a:chExt cx="9124" cy="1623"/>
            </a:xfrm>
          </p:grpSpPr>
          <p:sp>
            <p:nvSpPr>
              <p:cNvPr id="145" name="Freeform 213">
                <a:extLst>
                  <a:ext uri="{FF2B5EF4-FFF2-40B4-BE49-F238E27FC236}">
                    <a16:creationId xmlns:a16="http://schemas.microsoft.com/office/drawing/2014/main" id="{D83F3E31-AA07-417A-9EDB-3FAF46A90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Freeform 214">
                <a:extLst>
                  <a:ext uri="{FF2B5EF4-FFF2-40B4-BE49-F238E27FC236}">
                    <a16:creationId xmlns:a16="http://schemas.microsoft.com/office/drawing/2014/main" id="{E2AB964B-0FF4-4440-920A-CECBEDFBE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Freeform 215">
                <a:extLst>
                  <a:ext uri="{FF2B5EF4-FFF2-40B4-BE49-F238E27FC236}">
                    <a16:creationId xmlns:a16="http://schemas.microsoft.com/office/drawing/2014/main" id="{904BDD96-66B6-4FFD-B966-C16ADDD0C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Freeform 216">
                <a:extLst>
                  <a:ext uri="{FF2B5EF4-FFF2-40B4-BE49-F238E27FC236}">
                    <a16:creationId xmlns:a16="http://schemas.microsoft.com/office/drawing/2014/main" id="{7771F60A-CC22-451C-B745-1638D01CE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Freeform 217">
                <a:extLst>
                  <a:ext uri="{FF2B5EF4-FFF2-40B4-BE49-F238E27FC236}">
                    <a16:creationId xmlns:a16="http://schemas.microsoft.com/office/drawing/2014/main" id="{84246448-5526-4400-B70A-AD7829EB6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Freeform 218">
                <a:extLst>
                  <a:ext uri="{FF2B5EF4-FFF2-40B4-BE49-F238E27FC236}">
                    <a16:creationId xmlns:a16="http://schemas.microsoft.com/office/drawing/2014/main" id="{74FA112E-2FCE-444E-80EB-83BB26EDA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9" y="3976"/>
                <a:ext cx="447" cy="810"/>
              </a:xfrm>
              <a:custGeom>
                <a:avLst/>
                <a:gdLst>
                  <a:gd name="T0" fmla="*/ 0 w 525"/>
                  <a:gd name="T1" fmla="*/ 0 h 900"/>
                  <a:gd name="T2" fmla="*/ 360 w 525"/>
                  <a:gd name="T3" fmla="*/ 300 h 900"/>
                  <a:gd name="T4" fmla="*/ 525 w 525"/>
                  <a:gd name="T5" fmla="*/ 90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5" h="900">
                    <a:moveTo>
                      <a:pt x="0" y="0"/>
                    </a:moveTo>
                    <a:cubicBezTo>
                      <a:pt x="60" y="52"/>
                      <a:pt x="273" y="150"/>
                      <a:pt x="360" y="300"/>
                    </a:cubicBezTo>
                    <a:cubicBezTo>
                      <a:pt x="447" y="450"/>
                      <a:pt x="491" y="775"/>
                      <a:pt x="525" y="90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Freeform 219">
                <a:extLst>
                  <a:ext uri="{FF2B5EF4-FFF2-40B4-BE49-F238E27FC236}">
                    <a16:creationId xmlns:a16="http://schemas.microsoft.com/office/drawing/2014/main" id="{68F43601-8DE0-4E0A-B6A9-B0DB5CD1C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3976"/>
                <a:ext cx="462" cy="816"/>
              </a:xfrm>
              <a:custGeom>
                <a:avLst/>
                <a:gdLst>
                  <a:gd name="T0" fmla="*/ 542 w 542"/>
                  <a:gd name="T1" fmla="*/ 0 h 907"/>
                  <a:gd name="T2" fmla="*/ 182 w 542"/>
                  <a:gd name="T3" fmla="*/ 362 h 907"/>
                  <a:gd name="T4" fmla="*/ 0 w 542"/>
                  <a:gd name="T5" fmla="*/ 907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2" h="907">
                    <a:moveTo>
                      <a:pt x="542" y="0"/>
                    </a:moveTo>
                    <a:cubicBezTo>
                      <a:pt x="407" y="105"/>
                      <a:pt x="272" y="211"/>
                      <a:pt x="182" y="362"/>
                    </a:cubicBezTo>
                    <a:cubicBezTo>
                      <a:pt x="92" y="513"/>
                      <a:pt x="30" y="816"/>
                      <a:pt x="0" y="907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Freeform 220">
                <a:extLst>
                  <a:ext uri="{FF2B5EF4-FFF2-40B4-BE49-F238E27FC236}">
                    <a16:creationId xmlns:a16="http://schemas.microsoft.com/office/drawing/2014/main" id="{28EA759F-238E-4629-958C-E316BDD52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Freeform 221">
                <a:extLst>
                  <a:ext uri="{FF2B5EF4-FFF2-40B4-BE49-F238E27FC236}">
                    <a16:creationId xmlns:a16="http://schemas.microsoft.com/office/drawing/2014/main" id="{BE9D108F-399F-47E9-AD55-78409D2CA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2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Freeform 222">
                <a:extLst>
                  <a:ext uri="{FF2B5EF4-FFF2-40B4-BE49-F238E27FC236}">
                    <a16:creationId xmlns:a16="http://schemas.microsoft.com/office/drawing/2014/main" id="{85085489-5820-4D4B-88FE-A0843F73F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Freeform 223">
                <a:extLst>
                  <a:ext uri="{FF2B5EF4-FFF2-40B4-BE49-F238E27FC236}">
                    <a16:creationId xmlns:a16="http://schemas.microsoft.com/office/drawing/2014/main" id="{E3C1A27F-4F6A-4C51-AE5D-C7DDDA5F2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0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Line 224">
              <a:extLst>
                <a:ext uri="{FF2B5EF4-FFF2-40B4-BE49-F238E27FC236}">
                  <a16:creationId xmlns:a16="http://schemas.microsoft.com/office/drawing/2014/main" id="{BC5FEC48-140A-49EF-89A7-998E755E21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5" y="2567"/>
              <a:ext cx="583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225">
              <a:extLst>
                <a:ext uri="{FF2B5EF4-FFF2-40B4-BE49-F238E27FC236}">
                  <a16:creationId xmlns:a16="http://schemas.microsoft.com/office/drawing/2014/main" id="{6937F2AA-137A-4407-94E4-23F4A9C21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6" y="3366"/>
              <a:ext cx="583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 Box 227">
              <a:extLst>
                <a:ext uri="{FF2B5EF4-FFF2-40B4-BE49-F238E27FC236}">
                  <a16:creationId xmlns:a16="http://schemas.microsoft.com/office/drawing/2014/main" id="{838B77F6-3320-41B0-A9E6-1AD85C5FF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" y="3194"/>
              <a:ext cx="697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en-US" sz="1200">
                  <a:solidFill>
                    <a:schemeClr val="bg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en-US" altLang="en-US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Line 228">
              <a:extLst>
                <a:ext uri="{FF2B5EF4-FFF2-40B4-BE49-F238E27FC236}">
                  <a16:creationId xmlns:a16="http://schemas.microsoft.com/office/drawing/2014/main" id="{1EB998DC-AEA7-49C3-B428-974427837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2" y="2256"/>
              <a:ext cx="0" cy="110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Line 229">
              <a:extLst>
                <a:ext uri="{FF2B5EF4-FFF2-40B4-BE49-F238E27FC236}">
                  <a16:creationId xmlns:a16="http://schemas.microsoft.com/office/drawing/2014/main" id="{214C54ED-8624-417C-B7F8-C40617E44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6" y="1572"/>
              <a:ext cx="0" cy="100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8" name="Group 233">
              <a:extLst>
                <a:ext uri="{FF2B5EF4-FFF2-40B4-BE49-F238E27FC236}">
                  <a16:creationId xmlns:a16="http://schemas.microsoft.com/office/drawing/2014/main" id="{21B33ABF-2EC1-4111-906E-7BFA7C9D6B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" y="1548"/>
              <a:ext cx="657" cy="723"/>
              <a:chOff x="764" y="1156"/>
              <a:chExt cx="797" cy="1032"/>
            </a:xfrm>
          </p:grpSpPr>
          <p:grpSp>
            <p:nvGrpSpPr>
              <p:cNvPr id="134" name="Group 234">
                <a:extLst>
                  <a:ext uri="{FF2B5EF4-FFF2-40B4-BE49-F238E27FC236}">
                    <a16:creationId xmlns:a16="http://schemas.microsoft.com/office/drawing/2014/main" id="{DD87AABC-1055-4200-9D89-13B94B055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335448">
                <a:off x="918" y="1541"/>
                <a:ext cx="1025" cy="260"/>
                <a:chOff x="3060" y="4519"/>
                <a:chExt cx="7530" cy="1624"/>
              </a:xfrm>
            </p:grpSpPr>
            <p:sp>
              <p:nvSpPr>
                <p:cNvPr id="137" name="Freeform 235">
                  <a:extLst>
                    <a:ext uri="{FF2B5EF4-FFF2-40B4-BE49-F238E27FC236}">
                      <a16:creationId xmlns:a16="http://schemas.microsoft.com/office/drawing/2014/main" id="{A8EE8C44-6403-4EF8-AF32-4B1337B0B5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2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8" name="Freeform 236">
                  <a:extLst>
                    <a:ext uri="{FF2B5EF4-FFF2-40B4-BE49-F238E27FC236}">
                      <a16:creationId xmlns:a16="http://schemas.microsoft.com/office/drawing/2014/main" id="{F244B5CD-195C-4887-9A04-6D2623452C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" name="Freeform 237">
                  <a:extLst>
                    <a:ext uri="{FF2B5EF4-FFF2-40B4-BE49-F238E27FC236}">
                      <a16:creationId xmlns:a16="http://schemas.microsoft.com/office/drawing/2014/main" id="{142FEB8F-F0B4-4529-9BD7-F31703DF3D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6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" name="Freeform 238">
                  <a:extLst>
                    <a:ext uri="{FF2B5EF4-FFF2-40B4-BE49-F238E27FC236}">
                      <a16:creationId xmlns:a16="http://schemas.microsoft.com/office/drawing/2014/main" id="{FB5C501A-7C10-46C4-92B0-780F0C449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1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1" name="Freeform 239">
                  <a:extLst>
                    <a:ext uri="{FF2B5EF4-FFF2-40B4-BE49-F238E27FC236}">
                      <a16:creationId xmlns:a16="http://schemas.microsoft.com/office/drawing/2014/main" id="{1CDCA37A-2062-4AF9-9F98-40F55D74E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4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2" name="Freeform 240">
                  <a:extLst>
                    <a:ext uri="{FF2B5EF4-FFF2-40B4-BE49-F238E27FC236}">
                      <a16:creationId xmlns:a16="http://schemas.microsoft.com/office/drawing/2014/main" id="{2CAF8CDF-098A-4973-A89D-2869271F3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4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" name="Freeform 241">
                  <a:extLst>
                    <a:ext uri="{FF2B5EF4-FFF2-40B4-BE49-F238E27FC236}">
                      <a16:creationId xmlns:a16="http://schemas.microsoft.com/office/drawing/2014/main" id="{3654BB5C-4055-49EA-83EB-8C3226DD36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5" y="4530"/>
                  <a:ext cx="585" cy="885"/>
                </a:xfrm>
                <a:custGeom>
                  <a:avLst/>
                  <a:gdLst>
                    <a:gd name="T0" fmla="*/ 0 w 585"/>
                    <a:gd name="T1" fmla="*/ 0 h 885"/>
                    <a:gd name="T2" fmla="*/ 255 w 585"/>
                    <a:gd name="T3" fmla="*/ 135 h 885"/>
                    <a:gd name="T4" fmla="*/ 450 w 585"/>
                    <a:gd name="T5" fmla="*/ 405 h 885"/>
                    <a:gd name="T6" fmla="*/ 585 w 585"/>
                    <a:gd name="T7" fmla="*/ 885 h 8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5" h="885">
                      <a:moveTo>
                        <a:pt x="0" y="0"/>
                      </a:moveTo>
                      <a:cubicBezTo>
                        <a:pt x="42" y="22"/>
                        <a:pt x="180" y="67"/>
                        <a:pt x="255" y="135"/>
                      </a:cubicBezTo>
                      <a:cubicBezTo>
                        <a:pt x="330" y="203"/>
                        <a:pt x="395" y="280"/>
                        <a:pt x="450" y="405"/>
                      </a:cubicBezTo>
                      <a:cubicBezTo>
                        <a:pt x="505" y="530"/>
                        <a:pt x="557" y="785"/>
                        <a:pt x="585" y="885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" name="Freeform 242">
                  <a:extLst>
                    <a:ext uri="{FF2B5EF4-FFF2-40B4-BE49-F238E27FC236}">
                      <a16:creationId xmlns:a16="http://schemas.microsoft.com/office/drawing/2014/main" id="{0D74689D-630C-4B85-BA46-088BD1E300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0" y="4530"/>
                  <a:ext cx="450" cy="855"/>
                </a:xfrm>
                <a:custGeom>
                  <a:avLst/>
                  <a:gdLst>
                    <a:gd name="T0" fmla="*/ 450 w 450"/>
                    <a:gd name="T1" fmla="*/ 0 h 855"/>
                    <a:gd name="T2" fmla="*/ 180 w 450"/>
                    <a:gd name="T3" fmla="*/ 225 h 855"/>
                    <a:gd name="T4" fmla="*/ 0 w 450"/>
                    <a:gd name="T5" fmla="*/ 855 h 8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0" h="855">
                      <a:moveTo>
                        <a:pt x="450" y="0"/>
                      </a:moveTo>
                      <a:cubicBezTo>
                        <a:pt x="405" y="38"/>
                        <a:pt x="255" y="82"/>
                        <a:pt x="180" y="225"/>
                      </a:cubicBezTo>
                      <a:cubicBezTo>
                        <a:pt x="105" y="368"/>
                        <a:pt x="37" y="724"/>
                        <a:pt x="0" y="855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5" name="Line 243">
                <a:extLst>
                  <a:ext uri="{FF2B5EF4-FFF2-40B4-BE49-F238E27FC236}">
                    <a16:creationId xmlns:a16="http://schemas.microsoft.com/office/drawing/2014/main" id="{85DA92D8-4D59-4690-A863-83F5F06CA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3" y="2187"/>
                <a:ext cx="708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Line 244">
                <a:extLst>
                  <a:ext uri="{FF2B5EF4-FFF2-40B4-BE49-F238E27FC236}">
                    <a16:creationId xmlns:a16="http://schemas.microsoft.com/office/drawing/2014/main" id="{444A2F29-F7BD-4688-BA4C-7461EBF17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" y="1156"/>
                <a:ext cx="709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Line 245">
              <a:extLst>
                <a:ext uri="{FF2B5EF4-FFF2-40B4-BE49-F238E27FC236}">
                  <a16:creationId xmlns:a16="http://schemas.microsoft.com/office/drawing/2014/main" id="{6FAC3292-ABDC-4734-8382-C3B886CE0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1" y="1548"/>
              <a:ext cx="0" cy="71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Line 246">
              <a:extLst>
                <a:ext uri="{FF2B5EF4-FFF2-40B4-BE49-F238E27FC236}">
                  <a16:creationId xmlns:a16="http://schemas.microsoft.com/office/drawing/2014/main" id="{04BDDD17-E318-4976-ACC7-AD4530AD6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6" y="1551"/>
              <a:ext cx="0" cy="7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1" name="Group 248">
              <a:extLst>
                <a:ext uri="{FF2B5EF4-FFF2-40B4-BE49-F238E27FC236}">
                  <a16:creationId xmlns:a16="http://schemas.microsoft.com/office/drawing/2014/main" id="{31D35053-7CC9-480A-892E-56E4FDBE721F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949" y="1823"/>
              <a:ext cx="799" cy="178"/>
              <a:chOff x="1472" y="3976"/>
              <a:chExt cx="9124" cy="1623"/>
            </a:xfrm>
          </p:grpSpPr>
          <p:sp>
            <p:nvSpPr>
              <p:cNvPr id="123" name="Freeform 249">
                <a:extLst>
                  <a:ext uri="{FF2B5EF4-FFF2-40B4-BE49-F238E27FC236}">
                    <a16:creationId xmlns:a16="http://schemas.microsoft.com/office/drawing/2014/main" id="{BCB2F6B9-A616-4A65-BDDB-71F4BF603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Freeform 250">
                <a:extLst>
                  <a:ext uri="{FF2B5EF4-FFF2-40B4-BE49-F238E27FC236}">
                    <a16:creationId xmlns:a16="http://schemas.microsoft.com/office/drawing/2014/main" id="{70476E18-F83A-4E52-AE6D-92E7A09AE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Freeform 251">
                <a:extLst>
                  <a:ext uri="{FF2B5EF4-FFF2-40B4-BE49-F238E27FC236}">
                    <a16:creationId xmlns:a16="http://schemas.microsoft.com/office/drawing/2014/main" id="{A7099054-7544-4F6E-B84C-16426B195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Freeform 252">
                <a:extLst>
                  <a:ext uri="{FF2B5EF4-FFF2-40B4-BE49-F238E27FC236}">
                    <a16:creationId xmlns:a16="http://schemas.microsoft.com/office/drawing/2014/main" id="{8A52AD31-A555-4C7B-BA83-371532759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Freeform 253">
                <a:extLst>
                  <a:ext uri="{FF2B5EF4-FFF2-40B4-BE49-F238E27FC236}">
                    <a16:creationId xmlns:a16="http://schemas.microsoft.com/office/drawing/2014/main" id="{3A4C1871-9B64-4B7E-B3A4-BB09C4480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Freeform 254">
                <a:extLst>
                  <a:ext uri="{FF2B5EF4-FFF2-40B4-BE49-F238E27FC236}">
                    <a16:creationId xmlns:a16="http://schemas.microsoft.com/office/drawing/2014/main" id="{5208C517-25B2-4747-B816-4DF525749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9" y="3976"/>
                <a:ext cx="447" cy="810"/>
              </a:xfrm>
              <a:custGeom>
                <a:avLst/>
                <a:gdLst>
                  <a:gd name="T0" fmla="*/ 0 w 525"/>
                  <a:gd name="T1" fmla="*/ 0 h 900"/>
                  <a:gd name="T2" fmla="*/ 360 w 525"/>
                  <a:gd name="T3" fmla="*/ 300 h 900"/>
                  <a:gd name="T4" fmla="*/ 525 w 525"/>
                  <a:gd name="T5" fmla="*/ 90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5" h="900">
                    <a:moveTo>
                      <a:pt x="0" y="0"/>
                    </a:moveTo>
                    <a:cubicBezTo>
                      <a:pt x="60" y="52"/>
                      <a:pt x="273" y="150"/>
                      <a:pt x="360" y="300"/>
                    </a:cubicBezTo>
                    <a:cubicBezTo>
                      <a:pt x="447" y="450"/>
                      <a:pt x="491" y="775"/>
                      <a:pt x="525" y="90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Freeform 255">
                <a:extLst>
                  <a:ext uri="{FF2B5EF4-FFF2-40B4-BE49-F238E27FC236}">
                    <a16:creationId xmlns:a16="http://schemas.microsoft.com/office/drawing/2014/main" id="{D66B7694-0204-4D82-A59D-7934A91B9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3976"/>
                <a:ext cx="462" cy="816"/>
              </a:xfrm>
              <a:custGeom>
                <a:avLst/>
                <a:gdLst>
                  <a:gd name="T0" fmla="*/ 542 w 542"/>
                  <a:gd name="T1" fmla="*/ 0 h 907"/>
                  <a:gd name="T2" fmla="*/ 182 w 542"/>
                  <a:gd name="T3" fmla="*/ 362 h 907"/>
                  <a:gd name="T4" fmla="*/ 0 w 542"/>
                  <a:gd name="T5" fmla="*/ 907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2" h="907">
                    <a:moveTo>
                      <a:pt x="542" y="0"/>
                    </a:moveTo>
                    <a:cubicBezTo>
                      <a:pt x="407" y="105"/>
                      <a:pt x="272" y="211"/>
                      <a:pt x="182" y="362"/>
                    </a:cubicBezTo>
                    <a:cubicBezTo>
                      <a:pt x="92" y="513"/>
                      <a:pt x="30" y="816"/>
                      <a:pt x="0" y="907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Freeform 256">
                <a:extLst>
                  <a:ext uri="{FF2B5EF4-FFF2-40B4-BE49-F238E27FC236}">
                    <a16:creationId xmlns:a16="http://schemas.microsoft.com/office/drawing/2014/main" id="{19BF78B9-EAF3-406C-8AAE-4453EC28D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Freeform 257">
                <a:extLst>
                  <a:ext uri="{FF2B5EF4-FFF2-40B4-BE49-F238E27FC236}">
                    <a16:creationId xmlns:a16="http://schemas.microsoft.com/office/drawing/2014/main" id="{6A7EFBAE-C342-40B8-8DDF-FCD562CFD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2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Freeform 258">
                <a:extLst>
                  <a:ext uri="{FF2B5EF4-FFF2-40B4-BE49-F238E27FC236}">
                    <a16:creationId xmlns:a16="http://schemas.microsoft.com/office/drawing/2014/main" id="{2E58491C-9DB5-48BE-8373-1B5888BF5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Freeform 259">
                <a:extLst>
                  <a:ext uri="{FF2B5EF4-FFF2-40B4-BE49-F238E27FC236}">
                    <a16:creationId xmlns:a16="http://schemas.microsoft.com/office/drawing/2014/main" id="{F5D2817C-E9D2-4E19-B07B-BF8A0FFE3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0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Line 260">
              <a:extLst>
                <a:ext uri="{FF2B5EF4-FFF2-40B4-BE49-F238E27FC236}">
                  <a16:creationId xmlns:a16="http://schemas.microsoft.com/office/drawing/2014/main" id="{2DBB1113-1A45-4D7A-91F8-B04BA61C4D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9" y="1511"/>
              <a:ext cx="583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61">
              <a:extLst>
                <a:ext uri="{FF2B5EF4-FFF2-40B4-BE49-F238E27FC236}">
                  <a16:creationId xmlns:a16="http://schemas.microsoft.com/office/drawing/2014/main" id="{A88F1D6A-C170-4131-A8C5-76A488E085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0" y="2310"/>
              <a:ext cx="583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4" name="Group 265">
              <a:extLst>
                <a:ext uri="{FF2B5EF4-FFF2-40B4-BE49-F238E27FC236}">
                  <a16:creationId xmlns:a16="http://schemas.microsoft.com/office/drawing/2014/main" id="{DF455978-F2FC-46C0-8774-113ED253FE3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978" y="1552"/>
              <a:ext cx="657" cy="723"/>
              <a:chOff x="764" y="1156"/>
              <a:chExt cx="797" cy="1032"/>
            </a:xfrm>
          </p:grpSpPr>
          <p:grpSp>
            <p:nvGrpSpPr>
              <p:cNvPr id="112" name="Group 266">
                <a:extLst>
                  <a:ext uri="{FF2B5EF4-FFF2-40B4-BE49-F238E27FC236}">
                    <a16:creationId xmlns:a16="http://schemas.microsoft.com/office/drawing/2014/main" id="{8801A0DD-BC14-4803-BEB5-9A20E5E0FF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335448">
                <a:off x="918" y="1541"/>
                <a:ext cx="1025" cy="260"/>
                <a:chOff x="3060" y="4519"/>
                <a:chExt cx="7530" cy="1624"/>
              </a:xfrm>
            </p:grpSpPr>
            <p:sp>
              <p:nvSpPr>
                <p:cNvPr id="115" name="Freeform 267">
                  <a:extLst>
                    <a:ext uri="{FF2B5EF4-FFF2-40B4-BE49-F238E27FC236}">
                      <a16:creationId xmlns:a16="http://schemas.microsoft.com/office/drawing/2014/main" id="{A33B7774-55B4-4556-9B97-1F61A9838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2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" name="Freeform 268">
                  <a:extLst>
                    <a:ext uri="{FF2B5EF4-FFF2-40B4-BE49-F238E27FC236}">
                      <a16:creationId xmlns:a16="http://schemas.microsoft.com/office/drawing/2014/main" id="{17573418-C8B0-4C90-9BF9-99BFA3C226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" name="Freeform 269">
                  <a:extLst>
                    <a:ext uri="{FF2B5EF4-FFF2-40B4-BE49-F238E27FC236}">
                      <a16:creationId xmlns:a16="http://schemas.microsoft.com/office/drawing/2014/main" id="{A9416219-6160-4570-A133-E311FE50A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6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" name="Freeform 270">
                  <a:extLst>
                    <a:ext uri="{FF2B5EF4-FFF2-40B4-BE49-F238E27FC236}">
                      <a16:creationId xmlns:a16="http://schemas.microsoft.com/office/drawing/2014/main" id="{13070913-8458-410E-B9CE-EC56E0463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1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" name="Freeform 271">
                  <a:extLst>
                    <a:ext uri="{FF2B5EF4-FFF2-40B4-BE49-F238E27FC236}">
                      <a16:creationId xmlns:a16="http://schemas.microsoft.com/office/drawing/2014/main" id="{44B705C0-FCE4-42A1-9266-25FC973A4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4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" name="Freeform 272">
                  <a:extLst>
                    <a:ext uri="{FF2B5EF4-FFF2-40B4-BE49-F238E27FC236}">
                      <a16:creationId xmlns:a16="http://schemas.microsoft.com/office/drawing/2014/main" id="{94163576-E322-4ED3-8FE0-7B4BFB4F6F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4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Freeform 273">
                  <a:extLst>
                    <a:ext uri="{FF2B5EF4-FFF2-40B4-BE49-F238E27FC236}">
                      <a16:creationId xmlns:a16="http://schemas.microsoft.com/office/drawing/2014/main" id="{7E1B19C5-0CD6-4BA2-92D1-0C0FE40B7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5" y="4530"/>
                  <a:ext cx="585" cy="885"/>
                </a:xfrm>
                <a:custGeom>
                  <a:avLst/>
                  <a:gdLst>
                    <a:gd name="T0" fmla="*/ 0 w 585"/>
                    <a:gd name="T1" fmla="*/ 0 h 885"/>
                    <a:gd name="T2" fmla="*/ 255 w 585"/>
                    <a:gd name="T3" fmla="*/ 135 h 885"/>
                    <a:gd name="T4" fmla="*/ 450 w 585"/>
                    <a:gd name="T5" fmla="*/ 405 h 885"/>
                    <a:gd name="T6" fmla="*/ 585 w 585"/>
                    <a:gd name="T7" fmla="*/ 885 h 8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5" h="885">
                      <a:moveTo>
                        <a:pt x="0" y="0"/>
                      </a:moveTo>
                      <a:cubicBezTo>
                        <a:pt x="42" y="22"/>
                        <a:pt x="180" y="67"/>
                        <a:pt x="255" y="135"/>
                      </a:cubicBezTo>
                      <a:cubicBezTo>
                        <a:pt x="330" y="203"/>
                        <a:pt x="395" y="280"/>
                        <a:pt x="450" y="405"/>
                      </a:cubicBezTo>
                      <a:cubicBezTo>
                        <a:pt x="505" y="530"/>
                        <a:pt x="557" y="785"/>
                        <a:pt x="585" y="885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" name="Freeform 274">
                  <a:extLst>
                    <a:ext uri="{FF2B5EF4-FFF2-40B4-BE49-F238E27FC236}">
                      <a16:creationId xmlns:a16="http://schemas.microsoft.com/office/drawing/2014/main" id="{01A8D808-465C-41DB-8899-8DC8EA319C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0" y="4530"/>
                  <a:ext cx="450" cy="855"/>
                </a:xfrm>
                <a:custGeom>
                  <a:avLst/>
                  <a:gdLst>
                    <a:gd name="T0" fmla="*/ 450 w 450"/>
                    <a:gd name="T1" fmla="*/ 0 h 855"/>
                    <a:gd name="T2" fmla="*/ 180 w 450"/>
                    <a:gd name="T3" fmla="*/ 225 h 855"/>
                    <a:gd name="T4" fmla="*/ 0 w 450"/>
                    <a:gd name="T5" fmla="*/ 855 h 8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0" h="855">
                      <a:moveTo>
                        <a:pt x="450" y="0"/>
                      </a:moveTo>
                      <a:cubicBezTo>
                        <a:pt x="405" y="38"/>
                        <a:pt x="255" y="82"/>
                        <a:pt x="180" y="225"/>
                      </a:cubicBezTo>
                      <a:cubicBezTo>
                        <a:pt x="105" y="368"/>
                        <a:pt x="37" y="724"/>
                        <a:pt x="0" y="855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3" name="Line 275">
                <a:extLst>
                  <a:ext uri="{FF2B5EF4-FFF2-40B4-BE49-F238E27FC236}">
                    <a16:creationId xmlns:a16="http://schemas.microsoft.com/office/drawing/2014/main" id="{72243E41-DFAF-4A53-95EF-6400B00B1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3" y="2187"/>
                <a:ext cx="708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Line 276">
                <a:extLst>
                  <a:ext uri="{FF2B5EF4-FFF2-40B4-BE49-F238E27FC236}">
                    <a16:creationId xmlns:a16="http://schemas.microsoft.com/office/drawing/2014/main" id="{E1A05565-30D5-4E9C-B5BA-9CFE2F173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" y="1156"/>
                <a:ext cx="709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Line 277">
              <a:extLst>
                <a:ext uri="{FF2B5EF4-FFF2-40B4-BE49-F238E27FC236}">
                  <a16:creationId xmlns:a16="http://schemas.microsoft.com/office/drawing/2014/main" id="{39902598-2562-4B04-84E0-7A7BB2551D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939" y="1558"/>
              <a:ext cx="0" cy="71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Line 278">
              <a:extLst>
                <a:ext uri="{FF2B5EF4-FFF2-40B4-BE49-F238E27FC236}">
                  <a16:creationId xmlns:a16="http://schemas.microsoft.com/office/drawing/2014/main" id="{BA41A541-9C1F-44A6-9943-CA975B5957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884" y="1553"/>
              <a:ext cx="0" cy="7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7" name="Group 280">
              <a:extLst>
                <a:ext uri="{FF2B5EF4-FFF2-40B4-BE49-F238E27FC236}">
                  <a16:creationId xmlns:a16="http://schemas.microsoft.com/office/drawing/2014/main" id="{51D0762F-7543-482E-9FD0-71AA1E7AE0B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350" y="1823"/>
              <a:ext cx="799" cy="178"/>
              <a:chOff x="1472" y="3976"/>
              <a:chExt cx="9124" cy="1623"/>
            </a:xfrm>
          </p:grpSpPr>
          <p:sp>
            <p:nvSpPr>
              <p:cNvPr id="101" name="Freeform 281">
                <a:extLst>
                  <a:ext uri="{FF2B5EF4-FFF2-40B4-BE49-F238E27FC236}">
                    <a16:creationId xmlns:a16="http://schemas.microsoft.com/office/drawing/2014/main" id="{D692FE5D-E51B-4692-9A34-CECB76075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Freeform 282">
                <a:extLst>
                  <a:ext uri="{FF2B5EF4-FFF2-40B4-BE49-F238E27FC236}">
                    <a16:creationId xmlns:a16="http://schemas.microsoft.com/office/drawing/2014/main" id="{A55FA0F8-1EF9-4212-9102-E5ABF3825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Freeform 283">
                <a:extLst>
                  <a:ext uri="{FF2B5EF4-FFF2-40B4-BE49-F238E27FC236}">
                    <a16:creationId xmlns:a16="http://schemas.microsoft.com/office/drawing/2014/main" id="{1F9B1798-BAE6-47BC-805E-4836CF7D9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Freeform 284">
                <a:extLst>
                  <a:ext uri="{FF2B5EF4-FFF2-40B4-BE49-F238E27FC236}">
                    <a16:creationId xmlns:a16="http://schemas.microsoft.com/office/drawing/2014/main" id="{9595CF97-4B72-4909-A422-DFA6D8E92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Freeform 285">
                <a:extLst>
                  <a:ext uri="{FF2B5EF4-FFF2-40B4-BE49-F238E27FC236}">
                    <a16:creationId xmlns:a16="http://schemas.microsoft.com/office/drawing/2014/main" id="{E191C611-18EB-4492-BF03-8C4442A4D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Freeform 286">
                <a:extLst>
                  <a:ext uri="{FF2B5EF4-FFF2-40B4-BE49-F238E27FC236}">
                    <a16:creationId xmlns:a16="http://schemas.microsoft.com/office/drawing/2014/main" id="{799CC1AE-6D3B-47B9-AE81-D9E359F7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9" y="3976"/>
                <a:ext cx="447" cy="810"/>
              </a:xfrm>
              <a:custGeom>
                <a:avLst/>
                <a:gdLst>
                  <a:gd name="T0" fmla="*/ 0 w 525"/>
                  <a:gd name="T1" fmla="*/ 0 h 900"/>
                  <a:gd name="T2" fmla="*/ 360 w 525"/>
                  <a:gd name="T3" fmla="*/ 300 h 900"/>
                  <a:gd name="T4" fmla="*/ 525 w 525"/>
                  <a:gd name="T5" fmla="*/ 90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5" h="900">
                    <a:moveTo>
                      <a:pt x="0" y="0"/>
                    </a:moveTo>
                    <a:cubicBezTo>
                      <a:pt x="60" y="52"/>
                      <a:pt x="273" y="150"/>
                      <a:pt x="360" y="300"/>
                    </a:cubicBezTo>
                    <a:cubicBezTo>
                      <a:pt x="447" y="450"/>
                      <a:pt x="491" y="775"/>
                      <a:pt x="525" y="90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Freeform 287">
                <a:extLst>
                  <a:ext uri="{FF2B5EF4-FFF2-40B4-BE49-F238E27FC236}">
                    <a16:creationId xmlns:a16="http://schemas.microsoft.com/office/drawing/2014/main" id="{CA986AF4-179A-46C9-83CD-43BFDDF1D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3976"/>
                <a:ext cx="462" cy="816"/>
              </a:xfrm>
              <a:custGeom>
                <a:avLst/>
                <a:gdLst>
                  <a:gd name="T0" fmla="*/ 542 w 542"/>
                  <a:gd name="T1" fmla="*/ 0 h 907"/>
                  <a:gd name="T2" fmla="*/ 182 w 542"/>
                  <a:gd name="T3" fmla="*/ 362 h 907"/>
                  <a:gd name="T4" fmla="*/ 0 w 542"/>
                  <a:gd name="T5" fmla="*/ 907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2" h="907">
                    <a:moveTo>
                      <a:pt x="542" y="0"/>
                    </a:moveTo>
                    <a:cubicBezTo>
                      <a:pt x="407" y="105"/>
                      <a:pt x="272" y="211"/>
                      <a:pt x="182" y="362"/>
                    </a:cubicBezTo>
                    <a:cubicBezTo>
                      <a:pt x="92" y="513"/>
                      <a:pt x="30" y="816"/>
                      <a:pt x="0" y="907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Freeform 288">
                <a:extLst>
                  <a:ext uri="{FF2B5EF4-FFF2-40B4-BE49-F238E27FC236}">
                    <a16:creationId xmlns:a16="http://schemas.microsoft.com/office/drawing/2014/main" id="{E5E77F60-BE6C-47C6-BCF4-FA4700540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Freeform 289">
                <a:extLst>
                  <a:ext uri="{FF2B5EF4-FFF2-40B4-BE49-F238E27FC236}">
                    <a16:creationId xmlns:a16="http://schemas.microsoft.com/office/drawing/2014/main" id="{DB3538C1-852A-4C9D-B2AE-C96ACF715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2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Freeform 290">
                <a:extLst>
                  <a:ext uri="{FF2B5EF4-FFF2-40B4-BE49-F238E27FC236}">
                    <a16:creationId xmlns:a16="http://schemas.microsoft.com/office/drawing/2014/main" id="{D426EDDB-23EC-48CD-B2A7-E3E41BA9E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Freeform 291">
                <a:extLst>
                  <a:ext uri="{FF2B5EF4-FFF2-40B4-BE49-F238E27FC236}">
                    <a16:creationId xmlns:a16="http://schemas.microsoft.com/office/drawing/2014/main" id="{340EDF6D-E51A-4AAC-8F31-24AFAD8C5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0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Line 292">
              <a:extLst>
                <a:ext uri="{FF2B5EF4-FFF2-40B4-BE49-F238E27FC236}">
                  <a16:creationId xmlns:a16="http://schemas.microsoft.com/office/drawing/2014/main" id="{7DCF2FFE-459C-463E-BB95-F7926FA2D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166" y="2311"/>
              <a:ext cx="583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93">
              <a:extLst>
                <a:ext uri="{FF2B5EF4-FFF2-40B4-BE49-F238E27FC236}">
                  <a16:creationId xmlns:a16="http://schemas.microsoft.com/office/drawing/2014/main" id="{935E720D-872C-4834-BB1F-4372067E12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164" y="1514"/>
              <a:ext cx="583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0" name="Group 297">
              <a:extLst>
                <a:ext uri="{FF2B5EF4-FFF2-40B4-BE49-F238E27FC236}">
                  <a16:creationId xmlns:a16="http://schemas.microsoft.com/office/drawing/2014/main" id="{CB1D1A4E-A481-4F04-BEA6-31CC714BBA6F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418" y="1587"/>
              <a:ext cx="657" cy="662"/>
              <a:chOff x="764" y="1156"/>
              <a:chExt cx="797" cy="1032"/>
            </a:xfrm>
          </p:grpSpPr>
          <p:grpSp>
            <p:nvGrpSpPr>
              <p:cNvPr id="90" name="Group 298">
                <a:extLst>
                  <a:ext uri="{FF2B5EF4-FFF2-40B4-BE49-F238E27FC236}">
                    <a16:creationId xmlns:a16="http://schemas.microsoft.com/office/drawing/2014/main" id="{BA3DCC95-8B00-42AD-B2C7-3538FBA636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335448">
                <a:off x="918" y="1541"/>
                <a:ext cx="1025" cy="260"/>
                <a:chOff x="3060" y="4519"/>
                <a:chExt cx="7530" cy="1624"/>
              </a:xfrm>
            </p:grpSpPr>
            <p:sp>
              <p:nvSpPr>
                <p:cNvPr id="93" name="Freeform 299">
                  <a:extLst>
                    <a:ext uri="{FF2B5EF4-FFF2-40B4-BE49-F238E27FC236}">
                      <a16:creationId xmlns:a16="http://schemas.microsoft.com/office/drawing/2014/main" id="{E03D9DA8-8E57-4436-AEFC-E461BEE02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2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Freeform 300">
                  <a:extLst>
                    <a:ext uri="{FF2B5EF4-FFF2-40B4-BE49-F238E27FC236}">
                      <a16:creationId xmlns:a16="http://schemas.microsoft.com/office/drawing/2014/main" id="{F6F7BC4D-C082-45C9-AB62-26113D373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" name="Freeform 301">
                  <a:extLst>
                    <a:ext uri="{FF2B5EF4-FFF2-40B4-BE49-F238E27FC236}">
                      <a16:creationId xmlns:a16="http://schemas.microsoft.com/office/drawing/2014/main" id="{9FE3CC70-B924-4C9A-AF0F-085C0F7DF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6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Freeform 302">
                  <a:extLst>
                    <a:ext uri="{FF2B5EF4-FFF2-40B4-BE49-F238E27FC236}">
                      <a16:creationId xmlns:a16="http://schemas.microsoft.com/office/drawing/2014/main" id="{06A95485-2993-4CCC-83C4-824FCE2629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1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Freeform 303">
                  <a:extLst>
                    <a:ext uri="{FF2B5EF4-FFF2-40B4-BE49-F238E27FC236}">
                      <a16:creationId xmlns:a16="http://schemas.microsoft.com/office/drawing/2014/main" id="{58FDECEB-C264-432C-B563-2F0098646A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4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" name="Freeform 304">
                  <a:extLst>
                    <a:ext uri="{FF2B5EF4-FFF2-40B4-BE49-F238E27FC236}">
                      <a16:creationId xmlns:a16="http://schemas.microsoft.com/office/drawing/2014/main" id="{936498F6-DC2A-4F39-9CF3-66A64B3A00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4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Freeform 305">
                  <a:extLst>
                    <a:ext uri="{FF2B5EF4-FFF2-40B4-BE49-F238E27FC236}">
                      <a16:creationId xmlns:a16="http://schemas.microsoft.com/office/drawing/2014/main" id="{CDF9F58B-57FA-4D2C-B932-B34DE1500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5" y="4530"/>
                  <a:ext cx="585" cy="885"/>
                </a:xfrm>
                <a:custGeom>
                  <a:avLst/>
                  <a:gdLst>
                    <a:gd name="T0" fmla="*/ 0 w 585"/>
                    <a:gd name="T1" fmla="*/ 0 h 885"/>
                    <a:gd name="T2" fmla="*/ 255 w 585"/>
                    <a:gd name="T3" fmla="*/ 135 h 885"/>
                    <a:gd name="T4" fmla="*/ 450 w 585"/>
                    <a:gd name="T5" fmla="*/ 405 h 885"/>
                    <a:gd name="T6" fmla="*/ 585 w 585"/>
                    <a:gd name="T7" fmla="*/ 885 h 8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5" h="885">
                      <a:moveTo>
                        <a:pt x="0" y="0"/>
                      </a:moveTo>
                      <a:cubicBezTo>
                        <a:pt x="42" y="22"/>
                        <a:pt x="180" y="67"/>
                        <a:pt x="255" y="135"/>
                      </a:cubicBezTo>
                      <a:cubicBezTo>
                        <a:pt x="330" y="203"/>
                        <a:pt x="395" y="280"/>
                        <a:pt x="450" y="405"/>
                      </a:cubicBezTo>
                      <a:cubicBezTo>
                        <a:pt x="505" y="530"/>
                        <a:pt x="557" y="785"/>
                        <a:pt x="585" y="885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" name="Freeform 306">
                  <a:extLst>
                    <a:ext uri="{FF2B5EF4-FFF2-40B4-BE49-F238E27FC236}">
                      <a16:creationId xmlns:a16="http://schemas.microsoft.com/office/drawing/2014/main" id="{3BAD3005-2B4B-40D4-9B16-EDBE3EA5F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0" y="4530"/>
                  <a:ext cx="450" cy="855"/>
                </a:xfrm>
                <a:custGeom>
                  <a:avLst/>
                  <a:gdLst>
                    <a:gd name="T0" fmla="*/ 450 w 450"/>
                    <a:gd name="T1" fmla="*/ 0 h 855"/>
                    <a:gd name="T2" fmla="*/ 180 w 450"/>
                    <a:gd name="T3" fmla="*/ 225 h 855"/>
                    <a:gd name="T4" fmla="*/ 0 w 450"/>
                    <a:gd name="T5" fmla="*/ 855 h 8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0" h="855">
                      <a:moveTo>
                        <a:pt x="450" y="0"/>
                      </a:moveTo>
                      <a:cubicBezTo>
                        <a:pt x="405" y="38"/>
                        <a:pt x="255" y="82"/>
                        <a:pt x="180" y="225"/>
                      </a:cubicBezTo>
                      <a:cubicBezTo>
                        <a:pt x="105" y="368"/>
                        <a:pt x="37" y="724"/>
                        <a:pt x="0" y="855"/>
                      </a:cubicBezTo>
                    </a:path>
                  </a:pathLst>
                </a:custGeom>
                <a:noFill/>
                <a:ln w="38100" cmpd="sng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1" name="Line 307">
                <a:extLst>
                  <a:ext uri="{FF2B5EF4-FFF2-40B4-BE49-F238E27FC236}">
                    <a16:creationId xmlns:a16="http://schemas.microsoft.com/office/drawing/2014/main" id="{6D7E774E-DEDE-428A-AECC-ADD5DCBA6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3" y="2187"/>
                <a:ext cx="708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Line 308">
                <a:extLst>
                  <a:ext uri="{FF2B5EF4-FFF2-40B4-BE49-F238E27FC236}">
                    <a16:creationId xmlns:a16="http://schemas.microsoft.com/office/drawing/2014/main" id="{61D89CB8-F1B1-41BD-B7CD-B627D9F28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" y="1156"/>
                <a:ext cx="709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Line 309">
              <a:extLst>
                <a:ext uri="{FF2B5EF4-FFF2-40B4-BE49-F238E27FC236}">
                  <a16:creationId xmlns:a16="http://schemas.microsoft.com/office/drawing/2014/main" id="{FF916EDA-4AAD-4AD7-81D2-3082C38DE9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379" y="1593"/>
              <a:ext cx="0" cy="65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Line 310">
              <a:extLst>
                <a:ext uri="{FF2B5EF4-FFF2-40B4-BE49-F238E27FC236}">
                  <a16:creationId xmlns:a16="http://schemas.microsoft.com/office/drawing/2014/main" id="{2E2A5F7E-8CE3-4C63-98AE-8816D8E34F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324" y="1587"/>
              <a:ext cx="0" cy="66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3" name="Group 312">
              <a:extLst>
                <a:ext uri="{FF2B5EF4-FFF2-40B4-BE49-F238E27FC236}">
                  <a16:creationId xmlns:a16="http://schemas.microsoft.com/office/drawing/2014/main" id="{9B9B29BD-0B0B-41A7-AE11-8C1DC115240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824" y="1827"/>
              <a:ext cx="732" cy="178"/>
              <a:chOff x="1472" y="3976"/>
              <a:chExt cx="9124" cy="1623"/>
            </a:xfrm>
          </p:grpSpPr>
          <p:sp>
            <p:nvSpPr>
              <p:cNvPr id="79" name="Freeform 313">
                <a:extLst>
                  <a:ext uri="{FF2B5EF4-FFF2-40B4-BE49-F238E27FC236}">
                    <a16:creationId xmlns:a16="http://schemas.microsoft.com/office/drawing/2014/main" id="{9D3C3256-D61B-4E8A-8980-E88FE88F6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Freeform 314">
                <a:extLst>
                  <a:ext uri="{FF2B5EF4-FFF2-40B4-BE49-F238E27FC236}">
                    <a16:creationId xmlns:a16="http://schemas.microsoft.com/office/drawing/2014/main" id="{CE54299C-F5A5-4476-83ED-09253DA1E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Freeform 315">
                <a:extLst>
                  <a:ext uri="{FF2B5EF4-FFF2-40B4-BE49-F238E27FC236}">
                    <a16:creationId xmlns:a16="http://schemas.microsoft.com/office/drawing/2014/main" id="{D0293F89-85A2-45D6-A54E-ABAEF3A26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Freeform 316">
                <a:extLst>
                  <a:ext uri="{FF2B5EF4-FFF2-40B4-BE49-F238E27FC236}">
                    <a16:creationId xmlns:a16="http://schemas.microsoft.com/office/drawing/2014/main" id="{3C3AE51A-C2A0-49FD-970F-7809A3563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Freeform 317">
                <a:extLst>
                  <a:ext uri="{FF2B5EF4-FFF2-40B4-BE49-F238E27FC236}">
                    <a16:creationId xmlns:a16="http://schemas.microsoft.com/office/drawing/2014/main" id="{966EF7D1-B0A9-4B9E-AE94-723825BFC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Freeform 318">
                <a:extLst>
                  <a:ext uri="{FF2B5EF4-FFF2-40B4-BE49-F238E27FC236}">
                    <a16:creationId xmlns:a16="http://schemas.microsoft.com/office/drawing/2014/main" id="{8CCBE89F-C522-49AD-AFF1-A43FF0A1D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9" y="3976"/>
                <a:ext cx="447" cy="810"/>
              </a:xfrm>
              <a:custGeom>
                <a:avLst/>
                <a:gdLst>
                  <a:gd name="T0" fmla="*/ 0 w 525"/>
                  <a:gd name="T1" fmla="*/ 0 h 900"/>
                  <a:gd name="T2" fmla="*/ 360 w 525"/>
                  <a:gd name="T3" fmla="*/ 300 h 900"/>
                  <a:gd name="T4" fmla="*/ 525 w 525"/>
                  <a:gd name="T5" fmla="*/ 90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5" h="900">
                    <a:moveTo>
                      <a:pt x="0" y="0"/>
                    </a:moveTo>
                    <a:cubicBezTo>
                      <a:pt x="60" y="52"/>
                      <a:pt x="273" y="150"/>
                      <a:pt x="360" y="300"/>
                    </a:cubicBezTo>
                    <a:cubicBezTo>
                      <a:pt x="447" y="450"/>
                      <a:pt x="491" y="775"/>
                      <a:pt x="525" y="90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Freeform 319">
                <a:extLst>
                  <a:ext uri="{FF2B5EF4-FFF2-40B4-BE49-F238E27FC236}">
                    <a16:creationId xmlns:a16="http://schemas.microsoft.com/office/drawing/2014/main" id="{D3459746-598C-4466-9AC9-D4837837A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3976"/>
                <a:ext cx="462" cy="816"/>
              </a:xfrm>
              <a:custGeom>
                <a:avLst/>
                <a:gdLst>
                  <a:gd name="T0" fmla="*/ 542 w 542"/>
                  <a:gd name="T1" fmla="*/ 0 h 907"/>
                  <a:gd name="T2" fmla="*/ 182 w 542"/>
                  <a:gd name="T3" fmla="*/ 362 h 907"/>
                  <a:gd name="T4" fmla="*/ 0 w 542"/>
                  <a:gd name="T5" fmla="*/ 907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2" h="907">
                    <a:moveTo>
                      <a:pt x="542" y="0"/>
                    </a:moveTo>
                    <a:cubicBezTo>
                      <a:pt x="407" y="105"/>
                      <a:pt x="272" y="211"/>
                      <a:pt x="182" y="362"/>
                    </a:cubicBezTo>
                    <a:cubicBezTo>
                      <a:pt x="92" y="513"/>
                      <a:pt x="30" y="816"/>
                      <a:pt x="0" y="907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Freeform 320">
                <a:extLst>
                  <a:ext uri="{FF2B5EF4-FFF2-40B4-BE49-F238E27FC236}">
                    <a16:creationId xmlns:a16="http://schemas.microsoft.com/office/drawing/2014/main" id="{0214B659-35DF-4D0B-9764-AD22B1AB4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Freeform 321">
                <a:extLst>
                  <a:ext uri="{FF2B5EF4-FFF2-40B4-BE49-F238E27FC236}">
                    <a16:creationId xmlns:a16="http://schemas.microsoft.com/office/drawing/2014/main" id="{8CEA826C-1F02-472E-8855-BF1A1629A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2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Freeform 322">
                <a:extLst>
                  <a:ext uri="{FF2B5EF4-FFF2-40B4-BE49-F238E27FC236}">
                    <a16:creationId xmlns:a16="http://schemas.microsoft.com/office/drawing/2014/main" id="{93A8B70D-43B0-43D4-A9C4-AABAFE7B0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Freeform 323">
                <a:extLst>
                  <a:ext uri="{FF2B5EF4-FFF2-40B4-BE49-F238E27FC236}">
                    <a16:creationId xmlns:a16="http://schemas.microsoft.com/office/drawing/2014/main" id="{04C9D15E-2A5D-4EFA-B273-B046F0716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0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Line 324">
              <a:extLst>
                <a:ext uri="{FF2B5EF4-FFF2-40B4-BE49-F238E27FC236}">
                  <a16:creationId xmlns:a16="http://schemas.microsoft.com/office/drawing/2014/main" id="{D6CA59A3-1839-4153-A1C1-8AF39684FD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606" y="2281"/>
              <a:ext cx="583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Line 325">
              <a:extLst>
                <a:ext uri="{FF2B5EF4-FFF2-40B4-BE49-F238E27FC236}">
                  <a16:creationId xmlns:a16="http://schemas.microsoft.com/office/drawing/2014/main" id="{8C1BA9DF-D757-4BD0-BB06-49E5E31CF0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604" y="1550"/>
              <a:ext cx="583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Line 328">
              <a:extLst>
                <a:ext uri="{FF2B5EF4-FFF2-40B4-BE49-F238E27FC236}">
                  <a16:creationId xmlns:a16="http://schemas.microsoft.com/office/drawing/2014/main" id="{3CB0A48B-5552-4CF3-9097-B617DE2AA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2" y="1584"/>
              <a:ext cx="192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Rectangle 329">
              <a:extLst>
                <a:ext uri="{FF2B5EF4-FFF2-40B4-BE49-F238E27FC236}">
                  <a16:creationId xmlns:a16="http://schemas.microsoft.com/office/drawing/2014/main" id="{0CD84535-CEDF-49D6-A930-6FB39D655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" y="3246"/>
              <a:ext cx="14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8" name="Group 330">
              <a:extLst>
                <a:ext uri="{FF2B5EF4-FFF2-40B4-BE49-F238E27FC236}">
                  <a16:creationId xmlns:a16="http://schemas.microsoft.com/office/drawing/2014/main" id="{19A8CFE9-34B0-4267-ABB7-58424AC28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536"/>
              <a:ext cx="288" cy="720"/>
              <a:chOff x="336" y="1152"/>
              <a:chExt cx="288" cy="720"/>
            </a:xfrm>
          </p:grpSpPr>
          <p:grpSp>
            <p:nvGrpSpPr>
              <p:cNvPr id="73" name="Group 331">
                <a:extLst>
                  <a:ext uri="{FF2B5EF4-FFF2-40B4-BE49-F238E27FC236}">
                    <a16:creationId xmlns:a16="http://schemas.microsoft.com/office/drawing/2014/main" id="{B5A94E7C-A3B6-46AE-91E1-7A36EBBFD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1344"/>
                <a:ext cx="288" cy="384"/>
                <a:chOff x="336" y="1344"/>
                <a:chExt cx="288" cy="384"/>
              </a:xfrm>
            </p:grpSpPr>
            <p:sp>
              <p:nvSpPr>
                <p:cNvPr id="77" name="Oval 332">
                  <a:extLst>
                    <a:ext uri="{FF2B5EF4-FFF2-40B4-BE49-F238E27FC236}">
                      <a16:creationId xmlns:a16="http://schemas.microsoft.com/office/drawing/2014/main" id="{8F05BD56-23D6-474C-A4C0-F4DB3DE8EA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" y="1392"/>
                  <a:ext cx="288" cy="33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Text Box 333">
                  <a:extLst>
                    <a:ext uri="{FF2B5EF4-FFF2-40B4-BE49-F238E27FC236}">
                      <a16:creationId xmlns:a16="http://schemas.microsoft.com/office/drawing/2014/main" id="{CE442536-A7B4-44EE-9369-BC7EEC5952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" y="1344"/>
                  <a:ext cx="24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320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~</a:t>
                  </a:r>
                </a:p>
              </p:txBody>
            </p:sp>
          </p:grpSp>
          <p:grpSp>
            <p:nvGrpSpPr>
              <p:cNvPr id="74" name="Group 334">
                <a:extLst>
                  <a:ext uri="{FF2B5EF4-FFF2-40B4-BE49-F238E27FC236}">
                    <a16:creationId xmlns:a16="http://schemas.microsoft.com/office/drawing/2014/main" id="{0FD2F751-DE62-4098-8B39-17C07C86C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8" y="1152"/>
                <a:ext cx="12" cy="720"/>
                <a:chOff x="468" y="1152"/>
                <a:chExt cx="12" cy="720"/>
              </a:xfrm>
            </p:grpSpPr>
            <p:sp>
              <p:nvSpPr>
                <p:cNvPr id="75" name="Line 335">
                  <a:extLst>
                    <a:ext uri="{FF2B5EF4-FFF2-40B4-BE49-F238E27FC236}">
                      <a16:creationId xmlns:a16="http://schemas.microsoft.com/office/drawing/2014/main" id="{E6E3A292-313A-40F7-BE7C-8F6D6A6C6B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" y="1152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Line 336">
                  <a:extLst>
                    <a:ext uri="{FF2B5EF4-FFF2-40B4-BE49-F238E27FC236}">
                      <a16:creationId xmlns:a16="http://schemas.microsoft.com/office/drawing/2014/main" id="{6CA0B36C-8622-4D1B-A2BC-64F4D920E2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1728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9" name="Text Box 337">
              <a:extLst>
                <a:ext uri="{FF2B5EF4-FFF2-40B4-BE49-F238E27FC236}">
                  <a16:creationId xmlns:a16="http://schemas.microsoft.com/office/drawing/2014/main" id="{BA03B375-135F-4C34-9ADC-AC4FEDD265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4" y="2357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500kV</a:t>
              </a:r>
            </a:p>
          </p:txBody>
        </p:sp>
        <p:sp>
          <p:nvSpPr>
            <p:cNvPr id="40" name="Text Box 338">
              <a:extLst>
                <a:ext uri="{FF2B5EF4-FFF2-40B4-BE49-F238E27FC236}">
                  <a16:creationId xmlns:a16="http://schemas.microsoft.com/office/drawing/2014/main" id="{54DA3534-41B6-43E1-904E-5F5BE9C52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352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110kV</a:t>
              </a:r>
            </a:p>
          </p:txBody>
        </p:sp>
        <p:sp>
          <p:nvSpPr>
            <p:cNvPr id="41" name="Text Box 339">
              <a:extLst>
                <a:ext uri="{FF2B5EF4-FFF2-40B4-BE49-F238E27FC236}">
                  <a16:creationId xmlns:a16="http://schemas.microsoft.com/office/drawing/2014/main" id="{DD3CBC9B-7CE0-4365-A8A1-C2140F90F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256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35kV</a:t>
              </a:r>
            </a:p>
          </p:txBody>
        </p:sp>
        <p:sp>
          <p:nvSpPr>
            <p:cNvPr id="42" name="Text Box 340">
              <a:extLst>
                <a:ext uri="{FF2B5EF4-FFF2-40B4-BE49-F238E27FC236}">
                  <a16:creationId xmlns:a16="http://schemas.microsoft.com/office/drawing/2014/main" id="{40F95402-58D0-42D0-9102-FC44B403A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3504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6kV</a:t>
              </a:r>
            </a:p>
          </p:txBody>
        </p:sp>
        <p:grpSp>
          <p:nvGrpSpPr>
            <p:cNvPr id="43" name="Group 342">
              <a:extLst>
                <a:ext uri="{FF2B5EF4-FFF2-40B4-BE49-F238E27FC236}">
                  <a16:creationId xmlns:a16="http://schemas.microsoft.com/office/drawing/2014/main" id="{E2008F6A-C003-4552-BA8E-CB455DF878A7}"/>
                </a:ext>
              </a:extLst>
            </p:cNvPr>
            <p:cNvGrpSpPr>
              <a:grpSpLocks/>
            </p:cNvGrpSpPr>
            <p:nvPr/>
          </p:nvGrpSpPr>
          <p:grpSpPr bwMode="auto">
            <a:xfrm rot="5335448">
              <a:off x="2278" y="2817"/>
              <a:ext cx="647" cy="279"/>
              <a:chOff x="3060" y="4519"/>
              <a:chExt cx="7530" cy="1624"/>
            </a:xfrm>
          </p:grpSpPr>
          <p:sp>
            <p:nvSpPr>
              <p:cNvPr id="65" name="Freeform 343">
                <a:extLst>
                  <a:ext uri="{FF2B5EF4-FFF2-40B4-BE49-F238E27FC236}">
                    <a16:creationId xmlns:a16="http://schemas.microsoft.com/office/drawing/2014/main" id="{D3455260-1153-476C-89F2-DBAA525BF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4519"/>
                <a:ext cx="1145" cy="1624"/>
              </a:xfrm>
              <a:custGeom>
                <a:avLst/>
                <a:gdLst>
                  <a:gd name="T0" fmla="*/ 0 w 1145"/>
                  <a:gd name="T1" fmla="*/ 0 h 1624"/>
                  <a:gd name="T2" fmla="*/ 543 w 1145"/>
                  <a:gd name="T3" fmla="*/ 181 h 1624"/>
                  <a:gd name="T4" fmla="*/ 905 w 1145"/>
                  <a:gd name="T5" fmla="*/ 905 h 1624"/>
                  <a:gd name="T6" fmla="*/ 543 w 1145"/>
                  <a:gd name="T7" fmla="*/ 1624 h 1624"/>
                  <a:gd name="T8" fmla="*/ 181 w 1145"/>
                  <a:gd name="T9" fmla="*/ 905 h 1624"/>
                  <a:gd name="T10" fmla="*/ 543 w 1145"/>
                  <a:gd name="T11" fmla="*/ 181 h 1624"/>
                  <a:gd name="T12" fmla="*/ 1145 w 1145"/>
                  <a:gd name="T13" fmla="*/ 0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5" h="1624">
                    <a:moveTo>
                      <a:pt x="0" y="0"/>
                    </a:moveTo>
                    <a:cubicBezTo>
                      <a:pt x="196" y="15"/>
                      <a:pt x="392" y="30"/>
                      <a:pt x="543" y="181"/>
                    </a:cubicBezTo>
                    <a:cubicBezTo>
                      <a:pt x="694" y="332"/>
                      <a:pt x="905" y="665"/>
                      <a:pt x="905" y="905"/>
                    </a:cubicBezTo>
                    <a:cubicBezTo>
                      <a:pt x="905" y="1145"/>
                      <a:pt x="664" y="1624"/>
                      <a:pt x="543" y="1624"/>
                    </a:cubicBezTo>
                    <a:cubicBezTo>
                      <a:pt x="422" y="1624"/>
                      <a:pt x="181" y="1145"/>
                      <a:pt x="181" y="905"/>
                    </a:cubicBezTo>
                    <a:cubicBezTo>
                      <a:pt x="181" y="665"/>
                      <a:pt x="382" y="332"/>
                      <a:pt x="543" y="181"/>
                    </a:cubicBezTo>
                    <a:cubicBezTo>
                      <a:pt x="704" y="30"/>
                      <a:pt x="1045" y="30"/>
                      <a:pt x="1145" y="0"/>
                    </a:cubicBezTo>
                  </a:path>
                </a:pathLst>
              </a:custGeom>
              <a:noFill/>
              <a:ln w="38100" cmpd="sng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344">
                <a:extLst>
                  <a:ext uri="{FF2B5EF4-FFF2-40B4-BE49-F238E27FC236}">
                    <a16:creationId xmlns:a16="http://schemas.microsoft.com/office/drawing/2014/main" id="{1313C95F-FC77-4F2D-871D-66634058C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4519"/>
                <a:ext cx="1145" cy="1624"/>
              </a:xfrm>
              <a:custGeom>
                <a:avLst/>
                <a:gdLst>
                  <a:gd name="T0" fmla="*/ 0 w 1145"/>
                  <a:gd name="T1" fmla="*/ 0 h 1624"/>
                  <a:gd name="T2" fmla="*/ 543 w 1145"/>
                  <a:gd name="T3" fmla="*/ 181 h 1624"/>
                  <a:gd name="T4" fmla="*/ 905 w 1145"/>
                  <a:gd name="T5" fmla="*/ 905 h 1624"/>
                  <a:gd name="T6" fmla="*/ 543 w 1145"/>
                  <a:gd name="T7" fmla="*/ 1624 h 1624"/>
                  <a:gd name="T8" fmla="*/ 181 w 1145"/>
                  <a:gd name="T9" fmla="*/ 905 h 1624"/>
                  <a:gd name="T10" fmla="*/ 543 w 1145"/>
                  <a:gd name="T11" fmla="*/ 181 h 1624"/>
                  <a:gd name="T12" fmla="*/ 1145 w 1145"/>
                  <a:gd name="T13" fmla="*/ 0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5" h="1624">
                    <a:moveTo>
                      <a:pt x="0" y="0"/>
                    </a:moveTo>
                    <a:cubicBezTo>
                      <a:pt x="196" y="15"/>
                      <a:pt x="392" y="30"/>
                      <a:pt x="543" y="181"/>
                    </a:cubicBezTo>
                    <a:cubicBezTo>
                      <a:pt x="694" y="332"/>
                      <a:pt x="905" y="665"/>
                      <a:pt x="905" y="905"/>
                    </a:cubicBezTo>
                    <a:cubicBezTo>
                      <a:pt x="905" y="1145"/>
                      <a:pt x="664" y="1624"/>
                      <a:pt x="543" y="1624"/>
                    </a:cubicBezTo>
                    <a:cubicBezTo>
                      <a:pt x="422" y="1624"/>
                      <a:pt x="181" y="1145"/>
                      <a:pt x="181" y="905"/>
                    </a:cubicBezTo>
                    <a:cubicBezTo>
                      <a:pt x="181" y="665"/>
                      <a:pt x="382" y="332"/>
                      <a:pt x="543" y="181"/>
                    </a:cubicBezTo>
                    <a:cubicBezTo>
                      <a:pt x="704" y="30"/>
                      <a:pt x="1045" y="30"/>
                      <a:pt x="1145" y="0"/>
                    </a:cubicBezTo>
                  </a:path>
                </a:pathLst>
              </a:custGeom>
              <a:noFill/>
              <a:ln w="38100" cmpd="sng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345">
                <a:extLst>
                  <a:ext uri="{FF2B5EF4-FFF2-40B4-BE49-F238E27FC236}">
                    <a16:creationId xmlns:a16="http://schemas.microsoft.com/office/drawing/2014/main" id="{451CF109-3005-42A7-8415-554694A25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6" y="4519"/>
                <a:ext cx="1145" cy="1624"/>
              </a:xfrm>
              <a:custGeom>
                <a:avLst/>
                <a:gdLst>
                  <a:gd name="T0" fmla="*/ 0 w 1145"/>
                  <a:gd name="T1" fmla="*/ 0 h 1624"/>
                  <a:gd name="T2" fmla="*/ 543 w 1145"/>
                  <a:gd name="T3" fmla="*/ 181 h 1624"/>
                  <a:gd name="T4" fmla="*/ 905 w 1145"/>
                  <a:gd name="T5" fmla="*/ 905 h 1624"/>
                  <a:gd name="T6" fmla="*/ 543 w 1145"/>
                  <a:gd name="T7" fmla="*/ 1624 h 1624"/>
                  <a:gd name="T8" fmla="*/ 181 w 1145"/>
                  <a:gd name="T9" fmla="*/ 905 h 1624"/>
                  <a:gd name="T10" fmla="*/ 543 w 1145"/>
                  <a:gd name="T11" fmla="*/ 181 h 1624"/>
                  <a:gd name="T12" fmla="*/ 1145 w 1145"/>
                  <a:gd name="T13" fmla="*/ 0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5" h="1624">
                    <a:moveTo>
                      <a:pt x="0" y="0"/>
                    </a:moveTo>
                    <a:cubicBezTo>
                      <a:pt x="196" y="15"/>
                      <a:pt x="392" y="30"/>
                      <a:pt x="543" y="181"/>
                    </a:cubicBezTo>
                    <a:cubicBezTo>
                      <a:pt x="694" y="332"/>
                      <a:pt x="905" y="665"/>
                      <a:pt x="905" y="905"/>
                    </a:cubicBezTo>
                    <a:cubicBezTo>
                      <a:pt x="905" y="1145"/>
                      <a:pt x="664" y="1624"/>
                      <a:pt x="543" y="1624"/>
                    </a:cubicBezTo>
                    <a:cubicBezTo>
                      <a:pt x="422" y="1624"/>
                      <a:pt x="181" y="1145"/>
                      <a:pt x="181" y="905"/>
                    </a:cubicBezTo>
                    <a:cubicBezTo>
                      <a:pt x="181" y="665"/>
                      <a:pt x="382" y="332"/>
                      <a:pt x="543" y="181"/>
                    </a:cubicBezTo>
                    <a:cubicBezTo>
                      <a:pt x="704" y="30"/>
                      <a:pt x="1045" y="30"/>
                      <a:pt x="1145" y="0"/>
                    </a:cubicBezTo>
                  </a:path>
                </a:pathLst>
              </a:custGeom>
              <a:noFill/>
              <a:ln w="38100" cmpd="sng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346">
                <a:extLst>
                  <a:ext uri="{FF2B5EF4-FFF2-40B4-BE49-F238E27FC236}">
                    <a16:creationId xmlns:a16="http://schemas.microsoft.com/office/drawing/2014/main" id="{4676BE54-1BC4-49CF-8FE7-FDD3FADF6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1" y="4519"/>
                <a:ext cx="1145" cy="1624"/>
              </a:xfrm>
              <a:custGeom>
                <a:avLst/>
                <a:gdLst>
                  <a:gd name="T0" fmla="*/ 0 w 1145"/>
                  <a:gd name="T1" fmla="*/ 0 h 1624"/>
                  <a:gd name="T2" fmla="*/ 543 w 1145"/>
                  <a:gd name="T3" fmla="*/ 181 h 1624"/>
                  <a:gd name="T4" fmla="*/ 905 w 1145"/>
                  <a:gd name="T5" fmla="*/ 905 h 1624"/>
                  <a:gd name="T6" fmla="*/ 543 w 1145"/>
                  <a:gd name="T7" fmla="*/ 1624 h 1624"/>
                  <a:gd name="T8" fmla="*/ 181 w 1145"/>
                  <a:gd name="T9" fmla="*/ 905 h 1624"/>
                  <a:gd name="T10" fmla="*/ 543 w 1145"/>
                  <a:gd name="T11" fmla="*/ 181 h 1624"/>
                  <a:gd name="T12" fmla="*/ 1145 w 1145"/>
                  <a:gd name="T13" fmla="*/ 0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5" h="1624">
                    <a:moveTo>
                      <a:pt x="0" y="0"/>
                    </a:moveTo>
                    <a:cubicBezTo>
                      <a:pt x="196" y="15"/>
                      <a:pt x="392" y="30"/>
                      <a:pt x="543" y="181"/>
                    </a:cubicBezTo>
                    <a:cubicBezTo>
                      <a:pt x="694" y="332"/>
                      <a:pt x="905" y="665"/>
                      <a:pt x="905" y="905"/>
                    </a:cubicBezTo>
                    <a:cubicBezTo>
                      <a:pt x="905" y="1145"/>
                      <a:pt x="664" y="1624"/>
                      <a:pt x="543" y="1624"/>
                    </a:cubicBezTo>
                    <a:cubicBezTo>
                      <a:pt x="422" y="1624"/>
                      <a:pt x="181" y="1145"/>
                      <a:pt x="181" y="905"/>
                    </a:cubicBezTo>
                    <a:cubicBezTo>
                      <a:pt x="181" y="665"/>
                      <a:pt x="382" y="332"/>
                      <a:pt x="543" y="181"/>
                    </a:cubicBezTo>
                    <a:cubicBezTo>
                      <a:pt x="704" y="30"/>
                      <a:pt x="1045" y="30"/>
                      <a:pt x="1145" y="0"/>
                    </a:cubicBezTo>
                  </a:path>
                </a:pathLst>
              </a:custGeom>
              <a:noFill/>
              <a:ln w="38100" cmpd="sng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347">
                <a:extLst>
                  <a:ext uri="{FF2B5EF4-FFF2-40B4-BE49-F238E27FC236}">
                    <a16:creationId xmlns:a16="http://schemas.microsoft.com/office/drawing/2014/main" id="{7DCCB759-9C8A-4FD8-B1D0-F13D9B06B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4" y="4519"/>
                <a:ext cx="1145" cy="1624"/>
              </a:xfrm>
              <a:custGeom>
                <a:avLst/>
                <a:gdLst>
                  <a:gd name="T0" fmla="*/ 0 w 1145"/>
                  <a:gd name="T1" fmla="*/ 0 h 1624"/>
                  <a:gd name="T2" fmla="*/ 543 w 1145"/>
                  <a:gd name="T3" fmla="*/ 181 h 1624"/>
                  <a:gd name="T4" fmla="*/ 905 w 1145"/>
                  <a:gd name="T5" fmla="*/ 905 h 1624"/>
                  <a:gd name="T6" fmla="*/ 543 w 1145"/>
                  <a:gd name="T7" fmla="*/ 1624 h 1624"/>
                  <a:gd name="T8" fmla="*/ 181 w 1145"/>
                  <a:gd name="T9" fmla="*/ 905 h 1624"/>
                  <a:gd name="T10" fmla="*/ 543 w 1145"/>
                  <a:gd name="T11" fmla="*/ 181 h 1624"/>
                  <a:gd name="T12" fmla="*/ 1145 w 1145"/>
                  <a:gd name="T13" fmla="*/ 0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5" h="1624">
                    <a:moveTo>
                      <a:pt x="0" y="0"/>
                    </a:moveTo>
                    <a:cubicBezTo>
                      <a:pt x="196" y="15"/>
                      <a:pt x="392" y="30"/>
                      <a:pt x="543" y="181"/>
                    </a:cubicBezTo>
                    <a:cubicBezTo>
                      <a:pt x="694" y="332"/>
                      <a:pt x="905" y="665"/>
                      <a:pt x="905" y="905"/>
                    </a:cubicBezTo>
                    <a:cubicBezTo>
                      <a:pt x="905" y="1145"/>
                      <a:pt x="664" y="1624"/>
                      <a:pt x="543" y="1624"/>
                    </a:cubicBezTo>
                    <a:cubicBezTo>
                      <a:pt x="422" y="1624"/>
                      <a:pt x="181" y="1145"/>
                      <a:pt x="181" y="905"/>
                    </a:cubicBezTo>
                    <a:cubicBezTo>
                      <a:pt x="181" y="665"/>
                      <a:pt x="382" y="332"/>
                      <a:pt x="543" y="181"/>
                    </a:cubicBezTo>
                    <a:cubicBezTo>
                      <a:pt x="704" y="30"/>
                      <a:pt x="1045" y="30"/>
                      <a:pt x="1145" y="0"/>
                    </a:cubicBezTo>
                  </a:path>
                </a:pathLst>
              </a:custGeom>
              <a:noFill/>
              <a:ln w="38100" cmpd="sng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348">
                <a:extLst>
                  <a:ext uri="{FF2B5EF4-FFF2-40B4-BE49-F238E27FC236}">
                    <a16:creationId xmlns:a16="http://schemas.microsoft.com/office/drawing/2014/main" id="{BBCA595B-0473-4330-9C64-EC338D2D0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4" y="4519"/>
                <a:ext cx="1145" cy="1624"/>
              </a:xfrm>
              <a:custGeom>
                <a:avLst/>
                <a:gdLst>
                  <a:gd name="T0" fmla="*/ 0 w 1145"/>
                  <a:gd name="T1" fmla="*/ 0 h 1624"/>
                  <a:gd name="T2" fmla="*/ 543 w 1145"/>
                  <a:gd name="T3" fmla="*/ 181 h 1624"/>
                  <a:gd name="T4" fmla="*/ 905 w 1145"/>
                  <a:gd name="T5" fmla="*/ 905 h 1624"/>
                  <a:gd name="T6" fmla="*/ 543 w 1145"/>
                  <a:gd name="T7" fmla="*/ 1624 h 1624"/>
                  <a:gd name="T8" fmla="*/ 181 w 1145"/>
                  <a:gd name="T9" fmla="*/ 905 h 1624"/>
                  <a:gd name="T10" fmla="*/ 543 w 1145"/>
                  <a:gd name="T11" fmla="*/ 181 h 1624"/>
                  <a:gd name="T12" fmla="*/ 1145 w 1145"/>
                  <a:gd name="T13" fmla="*/ 0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5" h="1624">
                    <a:moveTo>
                      <a:pt x="0" y="0"/>
                    </a:moveTo>
                    <a:cubicBezTo>
                      <a:pt x="196" y="15"/>
                      <a:pt x="392" y="30"/>
                      <a:pt x="543" y="181"/>
                    </a:cubicBezTo>
                    <a:cubicBezTo>
                      <a:pt x="694" y="332"/>
                      <a:pt x="905" y="665"/>
                      <a:pt x="905" y="905"/>
                    </a:cubicBezTo>
                    <a:cubicBezTo>
                      <a:pt x="905" y="1145"/>
                      <a:pt x="664" y="1624"/>
                      <a:pt x="543" y="1624"/>
                    </a:cubicBezTo>
                    <a:cubicBezTo>
                      <a:pt x="422" y="1624"/>
                      <a:pt x="181" y="1145"/>
                      <a:pt x="181" y="905"/>
                    </a:cubicBezTo>
                    <a:cubicBezTo>
                      <a:pt x="181" y="665"/>
                      <a:pt x="382" y="332"/>
                      <a:pt x="543" y="181"/>
                    </a:cubicBezTo>
                    <a:cubicBezTo>
                      <a:pt x="704" y="30"/>
                      <a:pt x="1045" y="30"/>
                      <a:pt x="1145" y="0"/>
                    </a:cubicBezTo>
                  </a:path>
                </a:pathLst>
              </a:custGeom>
              <a:noFill/>
              <a:ln w="38100" cmpd="sng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349">
                <a:extLst>
                  <a:ext uri="{FF2B5EF4-FFF2-40B4-BE49-F238E27FC236}">
                    <a16:creationId xmlns:a16="http://schemas.microsoft.com/office/drawing/2014/main" id="{67212370-FF40-4E16-A98D-F3DE96CA6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5" y="4530"/>
                <a:ext cx="585" cy="885"/>
              </a:xfrm>
              <a:custGeom>
                <a:avLst/>
                <a:gdLst>
                  <a:gd name="T0" fmla="*/ 0 w 585"/>
                  <a:gd name="T1" fmla="*/ 0 h 885"/>
                  <a:gd name="T2" fmla="*/ 255 w 585"/>
                  <a:gd name="T3" fmla="*/ 135 h 885"/>
                  <a:gd name="T4" fmla="*/ 450 w 585"/>
                  <a:gd name="T5" fmla="*/ 405 h 885"/>
                  <a:gd name="T6" fmla="*/ 585 w 585"/>
                  <a:gd name="T7" fmla="*/ 885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5" h="885">
                    <a:moveTo>
                      <a:pt x="0" y="0"/>
                    </a:moveTo>
                    <a:cubicBezTo>
                      <a:pt x="42" y="22"/>
                      <a:pt x="180" y="67"/>
                      <a:pt x="255" y="135"/>
                    </a:cubicBezTo>
                    <a:cubicBezTo>
                      <a:pt x="330" y="203"/>
                      <a:pt x="395" y="280"/>
                      <a:pt x="450" y="405"/>
                    </a:cubicBezTo>
                    <a:cubicBezTo>
                      <a:pt x="505" y="530"/>
                      <a:pt x="557" y="785"/>
                      <a:pt x="585" y="885"/>
                    </a:cubicBezTo>
                  </a:path>
                </a:pathLst>
              </a:custGeom>
              <a:noFill/>
              <a:ln w="38100" cmpd="sng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350">
                <a:extLst>
                  <a:ext uri="{FF2B5EF4-FFF2-40B4-BE49-F238E27FC236}">
                    <a16:creationId xmlns:a16="http://schemas.microsoft.com/office/drawing/2014/main" id="{9718B8AA-AD4D-4AAB-970E-E15015884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4530"/>
                <a:ext cx="450" cy="855"/>
              </a:xfrm>
              <a:custGeom>
                <a:avLst/>
                <a:gdLst>
                  <a:gd name="T0" fmla="*/ 450 w 450"/>
                  <a:gd name="T1" fmla="*/ 0 h 855"/>
                  <a:gd name="T2" fmla="*/ 180 w 450"/>
                  <a:gd name="T3" fmla="*/ 225 h 855"/>
                  <a:gd name="T4" fmla="*/ 0 w 450"/>
                  <a:gd name="T5" fmla="*/ 85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0" h="855">
                    <a:moveTo>
                      <a:pt x="450" y="0"/>
                    </a:moveTo>
                    <a:cubicBezTo>
                      <a:pt x="405" y="38"/>
                      <a:pt x="255" y="82"/>
                      <a:pt x="180" y="225"/>
                    </a:cubicBezTo>
                    <a:cubicBezTo>
                      <a:pt x="105" y="368"/>
                      <a:pt x="37" y="724"/>
                      <a:pt x="0" y="855"/>
                    </a:cubicBezTo>
                  </a:path>
                </a:pathLst>
              </a:custGeom>
              <a:noFill/>
              <a:ln w="38100" cmpd="sng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Line 351">
              <a:extLst>
                <a:ext uri="{FF2B5EF4-FFF2-40B4-BE49-F238E27FC236}">
                  <a16:creationId xmlns:a16="http://schemas.microsoft.com/office/drawing/2014/main" id="{F8CAC9F6-588D-403E-9130-FCB2A0F36F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8" y="3283"/>
              <a:ext cx="75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Line 352">
              <a:extLst>
                <a:ext uri="{FF2B5EF4-FFF2-40B4-BE49-F238E27FC236}">
                  <a16:creationId xmlns:a16="http://schemas.microsoft.com/office/drawing/2014/main" id="{E01F5647-5CBA-454C-BE14-642F4CB6A5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8" y="2632"/>
              <a:ext cx="759" cy="1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Line 353">
              <a:extLst>
                <a:ext uri="{FF2B5EF4-FFF2-40B4-BE49-F238E27FC236}">
                  <a16:creationId xmlns:a16="http://schemas.microsoft.com/office/drawing/2014/main" id="{666D6259-913B-4687-A07F-7246501D2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3" y="2632"/>
              <a:ext cx="0" cy="64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Line 354">
              <a:extLst>
                <a:ext uri="{FF2B5EF4-FFF2-40B4-BE49-F238E27FC236}">
                  <a16:creationId xmlns:a16="http://schemas.microsoft.com/office/drawing/2014/main" id="{46FD6862-757C-4989-B3AE-B20980425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634"/>
              <a:ext cx="0" cy="64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48" name="Group 356">
              <a:extLst>
                <a:ext uri="{FF2B5EF4-FFF2-40B4-BE49-F238E27FC236}">
                  <a16:creationId xmlns:a16="http://schemas.microsoft.com/office/drawing/2014/main" id="{BFBC7C7C-D36C-49C1-B25A-DA38D9C872E2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677" y="2844"/>
              <a:ext cx="720" cy="232"/>
              <a:chOff x="1472" y="3976"/>
              <a:chExt cx="9124" cy="1623"/>
            </a:xfrm>
          </p:grpSpPr>
          <p:sp>
            <p:nvSpPr>
              <p:cNvPr id="54" name="Freeform 357">
                <a:extLst>
                  <a:ext uri="{FF2B5EF4-FFF2-40B4-BE49-F238E27FC236}">
                    <a16:creationId xmlns:a16="http://schemas.microsoft.com/office/drawing/2014/main" id="{D2D5F87D-978A-41D9-B34E-80789DF4B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358">
                <a:extLst>
                  <a:ext uri="{FF2B5EF4-FFF2-40B4-BE49-F238E27FC236}">
                    <a16:creationId xmlns:a16="http://schemas.microsoft.com/office/drawing/2014/main" id="{272A9007-FAA8-42D7-9C07-0885D90FA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359">
                <a:extLst>
                  <a:ext uri="{FF2B5EF4-FFF2-40B4-BE49-F238E27FC236}">
                    <a16:creationId xmlns:a16="http://schemas.microsoft.com/office/drawing/2014/main" id="{B27F9C06-058F-4273-B74B-6E7923F5D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360">
                <a:extLst>
                  <a:ext uri="{FF2B5EF4-FFF2-40B4-BE49-F238E27FC236}">
                    <a16:creationId xmlns:a16="http://schemas.microsoft.com/office/drawing/2014/main" id="{5DD4BB92-DF31-44EA-8F46-92A2B4967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361">
                <a:extLst>
                  <a:ext uri="{FF2B5EF4-FFF2-40B4-BE49-F238E27FC236}">
                    <a16:creationId xmlns:a16="http://schemas.microsoft.com/office/drawing/2014/main" id="{918E0D69-CEC3-4978-BD8D-091E43F88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362">
                <a:extLst>
                  <a:ext uri="{FF2B5EF4-FFF2-40B4-BE49-F238E27FC236}">
                    <a16:creationId xmlns:a16="http://schemas.microsoft.com/office/drawing/2014/main" id="{4F80F520-14B2-4C2C-BD89-E0C934D83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9" y="3976"/>
                <a:ext cx="447" cy="810"/>
              </a:xfrm>
              <a:custGeom>
                <a:avLst/>
                <a:gdLst>
                  <a:gd name="T0" fmla="*/ 0 w 525"/>
                  <a:gd name="T1" fmla="*/ 0 h 900"/>
                  <a:gd name="T2" fmla="*/ 360 w 525"/>
                  <a:gd name="T3" fmla="*/ 300 h 900"/>
                  <a:gd name="T4" fmla="*/ 525 w 525"/>
                  <a:gd name="T5" fmla="*/ 90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5" h="900">
                    <a:moveTo>
                      <a:pt x="0" y="0"/>
                    </a:moveTo>
                    <a:cubicBezTo>
                      <a:pt x="60" y="52"/>
                      <a:pt x="273" y="150"/>
                      <a:pt x="360" y="300"/>
                    </a:cubicBezTo>
                    <a:cubicBezTo>
                      <a:pt x="447" y="450"/>
                      <a:pt x="491" y="775"/>
                      <a:pt x="525" y="90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363">
                <a:extLst>
                  <a:ext uri="{FF2B5EF4-FFF2-40B4-BE49-F238E27FC236}">
                    <a16:creationId xmlns:a16="http://schemas.microsoft.com/office/drawing/2014/main" id="{0A1D71C2-0269-4B8C-A26A-649BAC3FE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3976"/>
                <a:ext cx="462" cy="816"/>
              </a:xfrm>
              <a:custGeom>
                <a:avLst/>
                <a:gdLst>
                  <a:gd name="T0" fmla="*/ 542 w 542"/>
                  <a:gd name="T1" fmla="*/ 0 h 907"/>
                  <a:gd name="T2" fmla="*/ 182 w 542"/>
                  <a:gd name="T3" fmla="*/ 362 h 907"/>
                  <a:gd name="T4" fmla="*/ 0 w 542"/>
                  <a:gd name="T5" fmla="*/ 907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2" h="907">
                    <a:moveTo>
                      <a:pt x="542" y="0"/>
                    </a:moveTo>
                    <a:cubicBezTo>
                      <a:pt x="407" y="105"/>
                      <a:pt x="272" y="211"/>
                      <a:pt x="182" y="362"/>
                    </a:cubicBezTo>
                    <a:cubicBezTo>
                      <a:pt x="92" y="513"/>
                      <a:pt x="30" y="816"/>
                      <a:pt x="0" y="907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364">
                <a:extLst>
                  <a:ext uri="{FF2B5EF4-FFF2-40B4-BE49-F238E27FC236}">
                    <a16:creationId xmlns:a16="http://schemas.microsoft.com/office/drawing/2014/main" id="{5EDB9C86-B7AB-4B39-A6AD-C24CDA09D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365">
                <a:extLst>
                  <a:ext uri="{FF2B5EF4-FFF2-40B4-BE49-F238E27FC236}">
                    <a16:creationId xmlns:a16="http://schemas.microsoft.com/office/drawing/2014/main" id="{B8BC2772-F7A7-47F3-B932-0ECAC30A0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2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366">
                <a:extLst>
                  <a:ext uri="{FF2B5EF4-FFF2-40B4-BE49-F238E27FC236}">
                    <a16:creationId xmlns:a16="http://schemas.microsoft.com/office/drawing/2014/main" id="{BE9A82CC-A5FB-4CF8-BDA7-B69105776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 367">
                <a:extLst>
                  <a:ext uri="{FF2B5EF4-FFF2-40B4-BE49-F238E27FC236}">
                    <a16:creationId xmlns:a16="http://schemas.microsoft.com/office/drawing/2014/main" id="{BD0554D8-2A7B-4EF5-B058-0240B7EF2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0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544 w 1080"/>
                  <a:gd name="T3" fmla="*/ 181 h 1804"/>
                  <a:gd name="T4" fmla="*/ 900 w 1080"/>
                  <a:gd name="T5" fmla="*/ 1080 h 1804"/>
                  <a:gd name="T6" fmla="*/ 544 w 1080"/>
                  <a:gd name="T7" fmla="*/ 1804 h 1804"/>
                  <a:gd name="T8" fmla="*/ 182 w 1080"/>
                  <a:gd name="T9" fmla="*/ 1080 h 1804"/>
                  <a:gd name="T10" fmla="*/ 544 w 1080"/>
                  <a:gd name="T11" fmla="*/ 181 h 1804"/>
                  <a:gd name="T12" fmla="*/ 1080 w 1080"/>
                  <a:gd name="T13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Line 368">
              <a:extLst>
                <a:ext uri="{FF2B5EF4-FFF2-40B4-BE49-F238E27FC236}">
                  <a16:creationId xmlns:a16="http://schemas.microsoft.com/office/drawing/2014/main" id="{C719D182-3035-4483-89A2-E34CD5623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6" y="2599"/>
              <a:ext cx="758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Line 369">
              <a:extLst>
                <a:ext uri="{FF2B5EF4-FFF2-40B4-BE49-F238E27FC236}">
                  <a16:creationId xmlns:a16="http://schemas.microsoft.com/office/drawing/2014/main" id="{6A6BC184-D8A5-4988-8C3A-52D1F960DE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8" y="3318"/>
              <a:ext cx="758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Text Box 374">
              <a:extLst>
                <a:ext uri="{FF2B5EF4-FFF2-40B4-BE49-F238E27FC236}">
                  <a16:creationId xmlns:a16="http://schemas.microsoft.com/office/drawing/2014/main" id="{A9046147-2B9D-4B53-8A73-13F9556BD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3380"/>
              <a:ext cx="145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Text Box 375">
              <a:extLst>
                <a:ext uri="{FF2B5EF4-FFF2-40B4-BE49-F238E27FC236}">
                  <a16:creationId xmlns:a16="http://schemas.microsoft.com/office/drawing/2014/main" id="{F9AAEA59-2ABA-41C0-A03A-F556CEEEB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5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220V</a:t>
              </a:r>
            </a:p>
          </p:txBody>
        </p:sp>
      </p:grpSp>
      <p:pic>
        <p:nvPicPr>
          <p:cNvPr id="169" name="Picture 11" descr="j0232133">
            <a:extLst>
              <a:ext uri="{FF2B5EF4-FFF2-40B4-BE49-F238E27FC236}">
                <a16:creationId xmlns:a16="http://schemas.microsoft.com/office/drawing/2014/main" id="{CFE06631-7C64-4E17-B615-8C467573E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" y="4648200"/>
            <a:ext cx="215367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2" descr="Máy biến áp 500k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652" y="1272301"/>
            <a:ext cx="3024552" cy="219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8" descr="https://upload.wikimedia.org/wikipedia/commons/thumb/7/7b/Duong_day_500kV_Bac-Nam_VN.JPG/800px-Duong_day_500kV_Bac-Nam_V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733" y="3924899"/>
            <a:ext cx="3119853" cy="233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414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3|25|43.3|13.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2|10.7|17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6.2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754" t="-587" r="-754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3719</TotalTime>
  <Words>448</Words>
  <PresentationFormat>Tùy chỉnh</PresentationFormat>
  <Paragraphs>68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Open Sans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2021-02-17T02:18:53Z</dcterms:created>
  <dcterms:modified xsi:type="dcterms:W3CDTF">2021-09-15T04:37:46Z</dcterms:modified>
</cp:coreProperties>
</file>