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7: TỪ CẬU BÉ LÀM THUÊ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9B3A62-64DA-4661-81A7-7C9CE1A3F488}"/>
              </a:ext>
            </a:extLst>
          </p:cNvPr>
          <p:cNvSpPr/>
          <p:nvPr/>
        </p:nvSpPr>
        <p:spPr>
          <a:xfrm>
            <a:off x="794947" y="33528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 m</a:t>
            </a:r>
            <a:r>
              <a:rPr lang="vi-VN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hàng làm bằng sợi ni lông để che m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pic>
        <p:nvPicPr>
          <p:cNvPr id="1026" name="Picture 2" descr="Bán sỉ 10 Áo Mưa mảnh mầu xanh 140x140cm | Shopee Việt Nam">
            <a:extLst>
              <a:ext uri="{FF2B5EF4-FFF2-40B4-BE49-F238E27FC236}">
                <a16:creationId xmlns:a16="http://schemas.microsoft.com/office/drawing/2014/main" id="{D39D249A-77C5-435A-94E6-29D1802BC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231" y="2057400"/>
            <a:ext cx="8294460" cy="666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9734</TotalTime>
  <Words>34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Tuyết Trương</dc:creator>
  <cp:lastModifiedBy>Admin</cp:lastModifiedBy>
  <cp:revision>1081</cp:revision>
  <dcterms:created xsi:type="dcterms:W3CDTF">2008-09-09T22:52:10Z</dcterms:created>
  <dcterms:modified xsi:type="dcterms:W3CDTF">2022-08-19T09:06:31Z</dcterms:modified>
</cp:coreProperties>
</file>