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3250" autoAdjust="0"/>
  </p:normalViewPr>
  <p:slideViewPr>
    <p:cSldViewPr>
      <p:cViewPr>
        <p:scale>
          <a:sx n="54" d="100"/>
          <a:sy n="54" d="100"/>
        </p:scale>
        <p:origin x="-40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1CA3F-5ECF-498D-BFA0-4AC934393BA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E4FAF-49DB-4350-834A-E4C81A88D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89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E4FAF-49DB-4350-834A-E4C81A88DB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7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3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1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0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5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9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54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1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9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2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3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1839D-B048-45C0-92AE-A56CCC63BC19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2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9464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6800" y="1205348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93273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75264" y="1184564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04609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9464" y="25561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90409" y="16417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18809" y="16417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33009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33009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946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47209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75264" y="1641764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7209" y="16417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2145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15345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29545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43745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57945" y="7342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701145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18809" y="20989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04609" y="21058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75264" y="2563091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76209" y="20989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90409" y="21058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33009" y="20989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647209" y="21058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75265" y="2105892"/>
            <a:ext cx="671945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33009" y="25630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47209" y="25561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75265" y="3013364"/>
            <a:ext cx="668481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47209" y="30202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333009" y="30133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18809" y="30133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75264" y="34774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296391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647209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631373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61409" y="3927766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45573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89464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647209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631373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33009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631373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317173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975264" y="43918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386945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701145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018809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333009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647209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072745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228600" y="1191492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228600" y="16417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28600" y="20989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228600" y="25561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228600" y="30133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228600" y="34705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228600" y="3927766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228600" y="4384966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228600" y="7273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275609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L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018809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O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333009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647209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961409" y="7342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704609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N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282537" y="1198420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914400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600200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R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82191" y="11914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D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339936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654136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701144" y="1655620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38694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01534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329544" y="1655620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J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285999" y="1655620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971799" y="16486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U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64374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015345" y="2112821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D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701145" y="21197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U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072745" y="2112821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386945" y="21197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329545" y="2112821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N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643745" y="21197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O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971801" y="2119749"/>
            <a:ext cx="671945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289464" y="2542313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M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975264" y="2549240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A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4333009" y="2549241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K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3647209" y="2542313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R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996046" y="3006436"/>
            <a:ext cx="668481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667991" y="30133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353791" y="300643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039591" y="300643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968335" y="34774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289463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640280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624444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964871" y="3920840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949035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2292927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3650671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634835" y="3920840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4336471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2971800" y="34774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2292927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3643745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1627909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2964871" y="34774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2285999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A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3636816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L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1620980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F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2954483" y="3948549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938647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2282537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3640283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1624447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326081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2957944" y="3941623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942108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2285999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H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3643744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O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627908" y="3941623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4329544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L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1620980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2306780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A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2964871" y="4384966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N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6376552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5690752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A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5008416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D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4322616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636816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D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7062352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9" name="Heart 178"/>
          <p:cNvSpPr/>
          <p:nvPr/>
        </p:nvSpPr>
        <p:spPr>
          <a:xfrm>
            <a:off x="8139544" y="734293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0" name="Heart 179"/>
          <p:cNvSpPr/>
          <p:nvPr/>
        </p:nvSpPr>
        <p:spPr>
          <a:xfrm>
            <a:off x="8115299" y="1191493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1" name="Heart 180"/>
          <p:cNvSpPr/>
          <p:nvPr/>
        </p:nvSpPr>
        <p:spPr>
          <a:xfrm>
            <a:off x="8139542" y="1641764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2" name="Heart 181"/>
          <p:cNvSpPr/>
          <p:nvPr/>
        </p:nvSpPr>
        <p:spPr>
          <a:xfrm>
            <a:off x="8139543" y="2105893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3" name="Heart 182"/>
          <p:cNvSpPr/>
          <p:nvPr/>
        </p:nvSpPr>
        <p:spPr>
          <a:xfrm>
            <a:off x="8115300" y="2542313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4" name="Heart 183"/>
          <p:cNvSpPr/>
          <p:nvPr/>
        </p:nvSpPr>
        <p:spPr>
          <a:xfrm>
            <a:off x="8139544" y="3020293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5" name="Heart 184"/>
          <p:cNvSpPr/>
          <p:nvPr/>
        </p:nvSpPr>
        <p:spPr>
          <a:xfrm>
            <a:off x="8153399" y="3477493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6" name="Heart 185"/>
          <p:cNvSpPr/>
          <p:nvPr/>
        </p:nvSpPr>
        <p:spPr>
          <a:xfrm>
            <a:off x="8163788" y="4002241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87" name="Heart 186"/>
          <p:cNvSpPr/>
          <p:nvPr/>
        </p:nvSpPr>
        <p:spPr>
          <a:xfrm>
            <a:off x="8149936" y="4450774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89" name="Cloud 188"/>
          <p:cNvSpPr/>
          <p:nvPr/>
        </p:nvSpPr>
        <p:spPr>
          <a:xfrm>
            <a:off x="4623953" y="487510"/>
            <a:ext cx="4447307" cy="1752600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1.We learn my teacher’s ……… by heart.</a:t>
            </a:r>
            <a:endParaRPr lang="en-US" dirty="0"/>
          </a:p>
        </p:txBody>
      </p:sp>
      <p:sp>
        <p:nvSpPr>
          <p:cNvPr id="190" name="Cloud 189"/>
          <p:cNvSpPr/>
          <p:nvPr/>
        </p:nvSpPr>
        <p:spPr>
          <a:xfrm>
            <a:off x="4267196" y="548987"/>
            <a:ext cx="4537365" cy="1828800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2.Students </a:t>
            </a:r>
            <a:r>
              <a:rPr lang="en-US" dirty="0" err="1" smtClean="0"/>
              <a:t>scroring</a:t>
            </a:r>
            <a:r>
              <a:rPr lang="en-US" dirty="0" smtClean="0"/>
              <a:t> between 7.0 – 8.49 are called ……..</a:t>
            </a:r>
            <a:endParaRPr lang="en-US" dirty="0"/>
          </a:p>
        </p:txBody>
      </p:sp>
      <p:sp>
        <p:nvSpPr>
          <p:cNvPr id="191" name="Oval Callout 190"/>
          <p:cNvSpPr/>
          <p:nvPr/>
        </p:nvSpPr>
        <p:spPr>
          <a:xfrm>
            <a:off x="5521903" y="466729"/>
            <a:ext cx="2422812" cy="1600200"/>
          </a:xfrm>
          <a:prstGeom prst="wedgeEllipseCallou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3.It replaces </a:t>
            </a:r>
            <a:r>
              <a:rPr lang="en-US" dirty="0" err="1" smtClean="0"/>
              <a:t>maths</a:t>
            </a:r>
            <a:r>
              <a:rPr lang="en-US" dirty="0" smtClean="0"/>
              <a:t>, </a:t>
            </a:r>
            <a:r>
              <a:rPr lang="en-US" dirty="0" err="1" smtClean="0"/>
              <a:t>geogrephy</a:t>
            </a:r>
            <a:r>
              <a:rPr lang="en-US" dirty="0" smtClean="0"/>
              <a:t>, history …………</a:t>
            </a:r>
            <a:endParaRPr lang="en-US" dirty="0"/>
          </a:p>
        </p:txBody>
      </p:sp>
      <p:sp>
        <p:nvSpPr>
          <p:cNvPr id="192" name="Cloud 191"/>
          <p:cNvSpPr/>
          <p:nvPr/>
        </p:nvSpPr>
        <p:spPr>
          <a:xfrm>
            <a:off x="4260270" y="555913"/>
            <a:ext cx="4537365" cy="2000251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4.It is ranked and marked by behavior.</a:t>
            </a:r>
            <a:endParaRPr lang="en-US" dirty="0"/>
          </a:p>
        </p:txBody>
      </p:sp>
      <p:sp>
        <p:nvSpPr>
          <p:cNvPr id="193" name="Cloud 192"/>
          <p:cNvSpPr/>
          <p:nvPr/>
        </p:nvSpPr>
        <p:spPr>
          <a:xfrm>
            <a:off x="4457690" y="493570"/>
            <a:ext cx="4398817" cy="1939634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5.If you get 10 in studying, you will happy</a:t>
            </a:r>
            <a:endParaRPr lang="en-US" dirty="0"/>
          </a:p>
        </p:txBody>
      </p:sp>
      <p:sp>
        <p:nvSpPr>
          <p:cNvPr id="194" name="Cloud 193"/>
          <p:cNvSpPr/>
          <p:nvPr/>
        </p:nvSpPr>
        <p:spPr>
          <a:xfrm>
            <a:off x="4436912" y="493570"/>
            <a:ext cx="4551221" cy="2000251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6.To check your study</a:t>
            </a:r>
            <a:endParaRPr lang="en-US" dirty="0"/>
          </a:p>
        </p:txBody>
      </p:sp>
      <p:sp>
        <p:nvSpPr>
          <p:cNvPr id="195" name="Cloud 194"/>
          <p:cNvSpPr/>
          <p:nvPr/>
        </p:nvSpPr>
        <p:spPr>
          <a:xfrm>
            <a:off x="4440371" y="453737"/>
            <a:ext cx="4412675" cy="1932709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7.You do not pass and the exam will be called…..</a:t>
            </a:r>
            <a:endParaRPr lang="en-US" dirty="0"/>
          </a:p>
        </p:txBody>
      </p:sp>
      <p:sp>
        <p:nvSpPr>
          <p:cNvPr id="196" name="Cloud 195"/>
          <p:cNvSpPr/>
          <p:nvPr/>
        </p:nvSpPr>
        <p:spPr>
          <a:xfrm>
            <a:off x="4481941" y="487510"/>
            <a:ext cx="4461164" cy="1932708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8.You go to everyday to widen knowledge.</a:t>
            </a:r>
            <a:endParaRPr lang="en-US" dirty="0"/>
          </a:p>
        </p:txBody>
      </p:sp>
      <p:sp>
        <p:nvSpPr>
          <p:cNvPr id="197" name="Cloud 196"/>
          <p:cNvSpPr/>
          <p:nvPr/>
        </p:nvSpPr>
        <p:spPr>
          <a:xfrm>
            <a:off x="4569332" y="506626"/>
            <a:ext cx="4447307" cy="2000252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9.What are the students in the examinations called?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6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28 -0.0294 L -0.23872 0.6761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3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59259E-6 L -0.1625 0.6150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25" y="3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-0.0783 0.5465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24" y="2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-0.01285 0.483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2" y="2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94 0.01713 L 0.08021 0.4342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5" y="20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175 0.3333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27239 0.2807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11" y="1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36319 0.216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60" y="10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5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8" fill="hold">
                      <p:stCondLst>
                        <p:cond delay="0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3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3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8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8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67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8" fill="hold">
                      <p:stCondLst>
                        <p:cond delay="0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2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3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4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579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0" fill="hold">
                      <p:stCondLst>
                        <p:cond delay="0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589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0" fill="hold">
                      <p:stCondLst>
                        <p:cond delay="0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4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599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0" fill="hold">
                      <p:stCondLst>
                        <p:cond delay="0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609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0" fill="hold">
                      <p:stCondLst>
                        <p:cond delay="0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4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5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6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7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8" fill="hold">
                      <p:stCondLst>
                        <p:cond delay="indefinite"/>
                      </p:stCondLst>
                      <p:childTnLst>
                        <p:par>
                          <p:cTn id="619" fill="hold">
                            <p:stCondLst>
                              <p:cond delay="0"/>
                            </p:stCondLst>
                            <p:childTnLst>
                              <p:par>
                                <p:cTn id="6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622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3" fill="hold">
                      <p:stCondLst>
                        <p:cond delay="0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0" fill="hold">
                      <p:stCondLst>
                        <p:cond delay="indefinite"/>
                      </p:stCondLst>
                      <p:childTnLst>
                        <p:par>
                          <p:cTn id="631" fill="hold">
                            <p:stCondLst>
                              <p:cond delay="0"/>
                            </p:stCondLst>
                            <p:childTnLst>
                              <p:par>
                                <p:cTn id="6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634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5" fill="hold">
                      <p:stCondLst>
                        <p:cond delay="0"/>
                      </p:stCondLst>
                      <p:childTnLst>
                        <p:par>
                          <p:cTn id="636" fill="hold">
                            <p:stCondLst>
                              <p:cond delay="0"/>
                            </p:stCondLst>
                            <p:childTnLst>
                              <p:par>
                                <p:cTn id="6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3" fill="hold">
                      <p:stCondLst>
                        <p:cond delay="indefinite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657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8" fill="hold">
                      <p:stCondLst>
                        <p:cond delay="0"/>
                      </p:stCondLst>
                      <p:childTnLst>
                        <p:par>
                          <p:cTn id="659" fill="hold">
                            <p:stCondLst>
                              <p:cond delay="0"/>
                            </p:stCondLst>
                            <p:childTnLst>
                              <p:par>
                                <p:cTn id="6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2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3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4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5" fill="hold">
                      <p:stCondLst>
                        <p:cond delay="indefinite"/>
                      </p:stCondLst>
                      <p:childTnLst>
                        <p:par>
                          <p:cTn id="666" fill="hold">
                            <p:stCondLst>
                              <p:cond delay="0"/>
                            </p:stCondLst>
                            <p:childTnLst>
                              <p:par>
                                <p:cTn id="6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669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0" fill="hold">
                      <p:stCondLst>
                        <p:cond delay="0"/>
                      </p:stCondLst>
                      <p:childTnLst>
                        <p:par>
                          <p:cTn id="671" fill="hold">
                            <p:stCondLst>
                              <p:cond delay="0"/>
                            </p:stCondLst>
                            <p:childTnLst>
                              <p:par>
                                <p:cTn id="6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>
                      <p:stCondLst>
                        <p:cond delay="indefinite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679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0" fill="hold">
                      <p:stCondLst>
                        <p:cond delay="0"/>
                      </p:stCondLst>
                      <p:childTnLst>
                        <p:par>
                          <p:cTn id="681" fill="hold">
                            <p:stCondLst>
                              <p:cond delay="0"/>
                            </p:stCondLst>
                            <p:childTnLst>
                              <p:par>
                                <p:cTn id="682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7 L -0.31961 0.73727 " pathEditMode="relative" rAng="0" ptsTypes="AA">
                                      <p:cBhvr>
                                        <p:cTn id="683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90" y="3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80" grpId="0" animBg="1"/>
      <p:bldP spid="82" grpId="0" animBg="1"/>
      <p:bldP spid="83" grpId="0" animBg="1"/>
      <p:bldP spid="84" grpId="0" animBg="1"/>
      <p:bldP spid="85" grpId="0" animBg="1"/>
      <p:bldP spid="85" grpId="1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3" grpId="1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1" grpId="1" animBg="1"/>
      <p:bldP spid="102" grpId="0" animBg="1"/>
      <p:bldP spid="103" grpId="0" animBg="1"/>
      <p:bldP spid="103" grpId="1" animBg="1"/>
      <p:bldP spid="104" grpId="0" animBg="1"/>
      <p:bldP spid="105" grpId="0" animBg="1"/>
      <p:bldP spid="106" grpId="0" animBg="1"/>
      <p:bldP spid="106" grpId="1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5" grpId="1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5" grpId="1" animBg="1"/>
      <p:bldP spid="156" grpId="0" animBg="1"/>
      <p:bldP spid="157" grpId="0" animBg="1"/>
      <p:bldP spid="158" grpId="0" animBg="1"/>
      <p:bldP spid="159" grpId="0" animBg="1"/>
      <p:bldP spid="160" grpId="0" animBg="1"/>
      <p:bldP spid="170" grpId="0" animBg="1"/>
      <p:bldP spid="171" grpId="0" animBg="1"/>
      <p:bldP spid="172" grpId="0" animBg="1"/>
      <p:bldP spid="172" grpId="1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2" grpId="2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147</Words>
  <PresentationFormat>On-screen Show (4:3)</PresentationFormat>
  <Paragraphs>81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2017-09-14T12:43:53Z</dcterms:created>
  <dcterms:modified xsi:type="dcterms:W3CDTF">2017-09-25T14:44:10Z</dcterms:modified>
</cp:coreProperties>
</file>