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4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5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8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6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6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7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7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5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4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0084-09C0-4F06-90C4-EE12253A2994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C2C35-5D7A-4369-9FC9-BDF036A25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4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otulenhHong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625" y="317500"/>
            <a:ext cx="8120725" cy="553788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5957888"/>
            <a:ext cx="9126538" cy="3540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5/1945,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</p:txBody>
      </p:sp>
      <p:pic>
        <p:nvPicPr>
          <p:cNvPr id="4" name="Picture 4" descr="800px-Douglas_MacArthur_signs_formal_surre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526" y="317501"/>
            <a:ext cx="7593673" cy="533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43051" y="5984875"/>
            <a:ext cx="9128125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8/1945,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xít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Nhật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Minh</a:t>
            </a:r>
          </a:p>
        </p:txBody>
      </p:sp>
    </p:spTree>
    <p:extLst>
      <p:ext uri="{BB962C8B-B14F-4D97-AF65-F5344CB8AC3E}">
        <p14:creationId xmlns:p14="http://schemas.microsoft.com/office/powerpoint/2010/main" val="4859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2021-02-20T07:53:16Z</dcterms:created>
  <dcterms:modified xsi:type="dcterms:W3CDTF">2021-02-20T08:01:08Z</dcterms:modified>
</cp:coreProperties>
</file>