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1" r:id="rId2"/>
    <p:sldId id="329" r:id="rId3"/>
    <p:sldId id="296" r:id="rId4"/>
    <p:sldId id="288" r:id="rId5"/>
    <p:sldId id="330" r:id="rId6"/>
    <p:sldId id="331" r:id="rId7"/>
    <p:sldId id="333" r:id="rId8"/>
    <p:sldId id="337" r:id="rId9"/>
    <p:sldId id="338" r:id="rId10"/>
    <p:sldId id="335" r:id="rId11"/>
    <p:sldId id="336" r:id="rId12"/>
    <p:sldId id="339" r:id="rId13"/>
    <p:sldId id="340" r:id="rId14"/>
    <p:sldId id="287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46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86DF7-FF40-408D-9AFA-574D01E84AAD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78B75-E303-45F9-B22C-4B10874046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987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617F-EF9C-4156-A35A-4404822F68C3}" type="datetimeFigureOut">
              <a:rPr lang="vi-VN" smtClean="0"/>
              <a:pPr/>
              <a:t>28/06/2021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1AD83-97C8-4223-BD8A-7BF9B266CD2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17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628800"/>
            <a:ext cx="727280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40497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4" y="30163"/>
            <a:ext cx="9452099" cy="671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03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" y="0"/>
            <a:ext cx="90304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483930"/>
            <a:ext cx="684076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348880"/>
            <a:ext cx="864096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4293096"/>
            <a:ext cx="712879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62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836712"/>
            <a:ext cx="619268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4800" y="3126770"/>
            <a:ext cx="663756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2383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332656"/>
            <a:ext cx="792088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3140968"/>
            <a:ext cx="2808312" cy="1368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516216" y="1902316"/>
            <a:ext cx="2627784" cy="2606804"/>
          </a:xfrm>
          <a:prstGeom prst="wedgeEllipseCallout">
            <a:avLst>
              <a:gd name="adj1" fmla="val -68379"/>
              <a:gd name="adj2" fmla="val 2006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915816" y="4725144"/>
            <a:ext cx="4986300" cy="2016224"/>
          </a:xfrm>
          <a:prstGeom prst="wedgeEllipseCallout">
            <a:avLst>
              <a:gd name="adj1" fmla="val -31775"/>
              <a:gd name="adj2" fmla="val -656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0" y="2132856"/>
            <a:ext cx="3190730" cy="2592288"/>
          </a:xfrm>
          <a:prstGeom prst="wedgeEllipseCallout">
            <a:avLst>
              <a:gd name="adj1" fmla="val 57085"/>
              <a:gd name="adj2" fmla="val 263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83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5535">
            <a:off x="1646589" y="328979"/>
            <a:ext cx="6801883" cy="56130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CHÂN THÀNH CẢM ƠN!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4433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1500174"/>
            <a:ext cx="5857916" cy="3357586"/>
          </a:xfrm>
        </p:spPr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vi-VN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916832"/>
            <a:ext cx="128753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284984"/>
            <a:ext cx="190757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7909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2208" y="0"/>
            <a:ext cx="11757486" cy="7348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64371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MỤC 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8715404" cy="6143644"/>
          </a:xfrm>
        </p:spPr>
        <p:txBody>
          <a:bodyPr>
            <a:noAutofit/>
          </a:bodyPr>
          <a:lstStyle/>
          <a:p>
            <a:r>
              <a:rPr lang="vi-VN" sz="3300" dirty="0" smtClean="0">
                <a:solidFill>
                  <a:srgbClr val="0070C0"/>
                </a:solidFill>
              </a:rPr>
              <a:t/>
            </a:r>
            <a:br>
              <a:rPr lang="vi-VN" sz="3300" dirty="0" smtClean="0">
                <a:solidFill>
                  <a:srgbClr val="0070C0"/>
                </a:solidFill>
              </a:rPr>
            </a:br>
            <a:endParaRPr lang="vi-VN" sz="3300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836712"/>
            <a:ext cx="5056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900100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8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40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9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0" y="188640"/>
            <a:ext cx="889248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02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332657"/>
            <a:ext cx="6931025" cy="548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607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225</Words>
  <Application>Microsoft Office PowerPoint</Application>
  <PresentationFormat>On-screen Show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                         </vt:lpstr>
      <vt:lpstr> MỤC TIÊU 1. Kiến thức - Nắm được đặc điểm của văn bản truyện. - Nắm được khái niệm chi tiết tiêu biểu. 2. Kĩ năng - Biết tìm hiểu văn bản theo đặc trưng thể loại. - Biết so sánh đối chiếu tác phẩm cùng thể loại. - Biết phân tích tác phẩm theo hướng tích hợp liên văn bản. 3. Phẩm chất - - Biết chia sẻ, quan tâm, và trân trọng mọi người.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CHÂN THÀNH CẢM ƠN!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</dc:creator>
  <cp:lastModifiedBy>DELL</cp:lastModifiedBy>
  <cp:revision>205</cp:revision>
  <dcterms:created xsi:type="dcterms:W3CDTF">2013-07-03T09:39:48Z</dcterms:created>
  <dcterms:modified xsi:type="dcterms:W3CDTF">2021-06-28T07:44:08Z</dcterms:modified>
</cp:coreProperties>
</file>