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media/audio1.wav" ContentType="audio/wav"/>
  <Override PartName="/ppt/media/audio2.wav" ContentType="audio/wav"/>
  <Override PartName="/ppt/media/audio3.wav" ContentType="audio/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  <p:sldMasterId id="2147483672" r:id="rId2"/>
  </p:sldMasterIdLst>
  <p:sldIdLst>
    <p:sldId id="269" r:id="rId3"/>
    <p:sldId id="273" r:id="rId4"/>
    <p:sldId id="274" r:id="rId5"/>
    <p:sldId id="278" r:id="rId6"/>
    <p:sldId id="275" r:id="rId7"/>
    <p:sldId id="277" r:id="rId8"/>
    <p:sldId id="276" r:id="rId9"/>
    <p:sldId id="279" r:id="rId10"/>
    <p:sldId id="280" r:id="rId11"/>
    <p:sldId id="281" r:id="rId12"/>
  </p:sldIdLst>
  <p:sldSz cx="12192000" cy="6858000"/>
  <p:notesSz cx="6858000" cy="9144000"/>
  <p:embeddedFontLst>
    <p:embeddedFont>
      <p:font typeface="Tahoma" panose="020B0604030504040204" pitchFamily="34" charset="0"/>
      <p:regular r:id="rId13"/>
      <p:bold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Calibri Light" panose="020F0302020204030204" pitchFamily="34" charset="0"/>
      <p:regular r:id="rId19"/>
      <p: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CFCD"/>
    <a:srgbClr val="0E73B7"/>
    <a:srgbClr val="E43230"/>
    <a:srgbClr val="E99D05"/>
    <a:srgbClr val="DBB2CB"/>
    <a:srgbClr val="DCADCB"/>
    <a:srgbClr val="9F7906"/>
    <a:srgbClr val="E9AAD4"/>
    <a:srgbClr val="668B06"/>
    <a:srgbClr val="3E61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76" autoAdjust="0"/>
    <p:restoredTop sz="94660"/>
  </p:normalViewPr>
  <p:slideViewPr>
    <p:cSldViewPr snapToGrid="0">
      <p:cViewPr varScale="1">
        <p:scale>
          <a:sx n="80" d="100"/>
          <a:sy n="80" d="100"/>
        </p:scale>
        <p:origin x="330" y="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5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font" Target="fonts/font3.fntdata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font" Target="fonts/font7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2.fntdata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14/10/2020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3558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14/10/2020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7969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14/10/2020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22102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14/10/2020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78066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14/10/2020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02285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14/10/2020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98482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14/10/2020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45180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14/10/2020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89654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14/10/2020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94712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14/10/2020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35547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14/10/2020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062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14/10/2020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80789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14/10/2020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03536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14/10/2020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94940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14/10/2020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5853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14/10/2020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01863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14/10/2020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8736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14/10/2020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0754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14/10/2020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7931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14/10/2020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757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14/10/2020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885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14/10/2020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623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62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14/10/2020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3552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14/10/2020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5073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9.xml"/><Relationship Id="rId18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slide" Target="slide3.xml"/><Relationship Id="rId12" Type="http://schemas.openxmlformats.org/officeDocument/2006/relationships/slide" Target="slide8.xml"/><Relationship Id="rId17" Type="http://schemas.openxmlformats.org/officeDocument/2006/relationships/image" Target="../media/image7.gif"/><Relationship Id="rId2" Type="http://schemas.openxmlformats.org/officeDocument/2006/relationships/audio" Target="../media/media1.wav"/><Relationship Id="rId16" Type="http://schemas.openxmlformats.org/officeDocument/2006/relationships/image" Target="../media/image6.gif"/><Relationship Id="rId1" Type="http://schemas.microsoft.com/office/2007/relationships/media" Target="../media/media1.wav"/><Relationship Id="rId6" Type="http://schemas.openxmlformats.org/officeDocument/2006/relationships/slide" Target="slide2.xml"/><Relationship Id="rId11" Type="http://schemas.openxmlformats.org/officeDocument/2006/relationships/slide" Target="slide7.xml"/><Relationship Id="rId5" Type="http://schemas.openxmlformats.org/officeDocument/2006/relationships/image" Target="../media/image4.png"/><Relationship Id="rId15" Type="http://schemas.openxmlformats.org/officeDocument/2006/relationships/image" Target="../media/image5.gif"/><Relationship Id="rId10" Type="http://schemas.openxmlformats.org/officeDocument/2006/relationships/slide" Target="slide6.xml"/><Relationship Id="rId4" Type="http://schemas.openxmlformats.org/officeDocument/2006/relationships/image" Target="../media/image3.png"/><Relationship Id="rId9" Type="http://schemas.openxmlformats.org/officeDocument/2006/relationships/slide" Target="slide5.xml"/><Relationship Id="rId14" Type="http://schemas.openxmlformats.org/officeDocument/2006/relationships/slide" Target="slide10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6.png"/><Relationship Id="rId3" Type="http://schemas.openxmlformats.org/officeDocument/2006/relationships/audio" Target="../media/audio1.wav"/><Relationship Id="rId7" Type="http://schemas.microsoft.com/office/2007/relationships/hdphoto" Target="../media/hdphoto1.wdp"/><Relationship Id="rId12" Type="http://schemas.openxmlformats.org/officeDocument/2006/relationships/image" Target="../media/image14.png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27.wmf"/><Relationship Id="rId1" Type="http://schemas.openxmlformats.org/officeDocument/2006/relationships/vmlDrawing" Target="../drawings/vmlDrawing7.vml"/><Relationship Id="rId6" Type="http://schemas.openxmlformats.org/officeDocument/2006/relationships/image" Target="../media/image9.png"/><Relationship Id="rId11" Type="http://schemas.microsoft.com/office/2007/relationships/hdphoto" Target="../media/hdphoto3.wdp"/><Relationship Id="rId5" Type="http://schemas.openxmlformats.org/officeDocument/2006/relationships/audio" Target="../media/audio2.wav"/><Relationship Id="rId15" Type="http://schemas.openxmlformats.org/officeDocument/2006/relationships/oleObject" Target="../embeddings/oleObject12.bin"/><Relationship Id="rId10" Type="http://schemas.openxmlformats.org/officeDocument/2006/relationships/image" Target="../media/image11.png"/><Relationship Id="rId4" Type="http://schemas.openxmlformats.org/officeDocument/2006/relationships/audio" Target="../media/audio3.wav"/><Relationship Id="rId9" Type="http://schemas.microsoft.com/office/2007/relationships/hdphoto" Target="../media/hdphoto2.wdp"/><Relationship Id="rId14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14.png"/><Relationship Id="rId3" Type="http://schemas.openxmlformats.org/officeDocument/2006/relationships/audio" Target="../media/audio2.wav"/><Relationship Id="rId7" Type="http://schemas.openxmlformats.org/officeDocument/2006/relationships/image" Target="../media/image10.png"/><Relationship Id="rId12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microsoft.com/office/2007/relationships/hdphoto" Target="../media/hdphoto1.wdp"/><Relationship Id="rId11" Type="http://schemas.openxmlformats.org/officeDocument/2006/relationships/image" Target="../media/image12.png"/><Relationship Id="rId5" Type="http://schemas.openxmlformats.org/officeDocument/2006/relationships/image" Target="../media/image9.png"/><Relationship Id="rId10" Type="http://schemas.microsoft.com/office/2007/relationships/hdphoto" Target="../media/hdphoto3.wdp"/><Relationship Id="rId4" Type="http://schemas.openxmlformats.org/officeDocument/2006/relationships/audio" Target="../media/audio3.wav"/><Relationship Id="rId9" Type="http://schemas.openxmlformats.org/officeDocument/2006/relationships/image" Target="../media/image11.png"/><Relationship Id="rId1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3.png"/><Relationship Id="rId3" Type="http://schemas.openxmlformats.org/officeDocument/2006/relationships/audio" Target="../media/audio1.wav"/><Relationship Id="rId7" Type="http://schemas.microsoft.com/office/2007/relationships/hdphoto" Target="../media/hdphoto1.wdp"/><Relationship Id="rId12" Type="http://schemas.openxmlformats.org/officeDocument/2006/relationships/image" Target="../media/image14.png"/><Relationship Id="rId17" Type="http://schemas.openxmlformats.org/officeDocument/2006/relationships/image" Target="../media/image15.wmf"/><Relationship Id="rId2" Type="http://schemas.openxmlformats.org/officeDocument/2006/relationships/slideLayout" Target="../slideLayouts/slideLayout12.xml"/><Relationship Id="rId16" Type="http://schemas.openxmlformats.org/officeDocument/2006/relationships/oleObject" Target="../embeddings/oleObject1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png"/><Relationship Id="rId11" Type="http://schemas.microsoft.com/office/2007/relationships/hdphoto" Target="../media/hdphoto3.wdp"/><Relationship Id="rId5" Type="http://schemas.openxmlformats.org/officeDocument/2006/relationships/audio" Target="../media/audio2.wav"/><Relationship Id="rId15" Type="http://schemas.openxmlformats.org/officeDocument/2006/relationships/slide" Target="slide1.xml"/><Relationship Id="rId10" Type="http://schemas.openxmlformats.org/officeDocument/2006/relationships/image" Target="../media/image11.png"/><Relationship Id="rId4" Type="http://schemas.openxmlformats.org/officeDocument/2006/relationships/audio" Target="../media/audio3.wav"/><Relationship Id="rId9" Type="http://schemas.microsoft.com/office/2007/relationships/hdphoto" Target="../media/hdphoto2.wdp"/><Relationship Id="rId1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3.png"/><Relationship Id="rId18" Type="http://schemas.openxmlformats.org/officeDocument/2006/relationships/oleObject" Target="../embeddings/oleObject3.bin"/><Relationship Id="rId26" Type="http://schemas.openxmlformats.org/officeDocument/2006/relationships/oleObject" Target="../embeddings/oleObject7.bin"/><Relationship Id="rId3" Type="http://schemas.openxmlformats.org/officeDocument/2006/relationships/audio" Target="../media/audio1.wav"/><Relationship Id="rId21" Type="http://schemas.openxmlformats.org/officeDocument/2006/relationships/image" Target="../media/image19.wmf"/><Relationship Id="rId7" Type="http://schemas.microsoft.com/office/2007/relationships/hdphoto" Target="../media/hdphoto1.wdp"/><Relationship Id="rId12" Type="http://schemas.openxmlformats.org/officeDocument/2006/relationships/image" Target="../media/image12.png"/><Relationship Id="rId17" Type="http://schemas.openxmlformats.org/officeDocument/2006/relationships/image" Target="../media/image17.wmf"/><Relationship Id="rId25" Type="http://schemas.openxmlformats.org/officeDocument/2006/relationships/image" Target="../media/image21.wmf"/><Relationship Id="rId2" Type="http://schemas.openxmlformats.org/officeDocument/2006/relationships/slideLayout" Target="../slideLayouts/slideLayout12.xml"/><Relationship Id="rId16" Type="http://schemas.openxmlformats.org/officeDocument/2006/relationships/oleObject" Target="../embeddings/oleObject2.bin"/><Relationship Id="rId20" Type="http://schemas.openxmlformats.org/officeDocument/2006/relationships/oleObject" Target="../embeddings/oleObject4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png"/><Relationship Id="rId11" Type="http://schemas.microsoft.com/office/2007/relationships/hdphoto" Target="../media/hdphoto3.wdp"/><Relationship Id="rId24" Type="http://schemas.openxmlformats.org/officeDocument/2006/relationships/oleObject" Target="../embeddings/oleObject6.bin"/><Relationship Id="rId5" Type="http://schemas.openxmlformats.org/officeDocument/2006/relationships/audio" Target="../media/audio3.wav"/><Relationship Id="rId15" Type="http://schemas.openxmlformats.org/officeDocument/2006/relationships/slide" Target="slide1.xml"/><Relationship Id="rId23" Type="http://schemas.openxmlformats.org/officeDocument/2006/relationships/image" Target="../media/image20.wmf"/><Relationship Id="rId10" Type="http://schemas.openxmlformats.org/officeDocument/2006/relationships/image" Target="../media/image11.png"/><Relationship Id="rId19" Type="http://schemas.openxmlformats.org/officeDocument/2006/relationships/image" Target="../media/image18.wmf"/><Relationship Id="rId4" Type="http://schemas.openxmlformats.org/officeDocument/2006/relationships/audio" Target="../media/audio2.wav"/><Relationship Id="rId9" Type="http://schemas.microsoft.com/office/2007/relationships/hdphoto" Target="../media/hdphoto2.wdp"/><Relationship Id="rId14" Type="http://schemas.openxmlformats.org/officeDocument/2006/relationships/image" Target="../media/image14.png"/><Relationship Id="rId22" Type="http://schemas.openxmlformats.org/officeDocument/2006/relationships/oleObject" Target="../embeddings/oleObject5.bin"/><Relationship Id="rId27" Type="http://schemas.openxmlformats.org/officeDocument/2006/relationships/image" Target="../media/image22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6.png"/><Relationship Id="rId3" Type="http://schemas.openxmlformats.org/officeDocument/2006/relationships/audio" Target="../media/audio1.wav"/><Relationship Id="rId7" Type="http://schemas.microsoft.com/office/2007/relationships/hdphoto" Target="../media/hdphoto1.wdp"/><Relationship Id="rId12" Type="http://schemas.openxmlformats.org/officeDocument/2006/relationships/image" Target="../media/image14.png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23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9.png"/><Relationship Id="rId11" Type="http://schemas.microsoft.com/office/2007/relationships/hdphoto" Target="../media/hdphoto3.wdp"/><Relationship Id="rId5" Type="http://schemas.openxmlformats.org/officeDocument/2006/relationships/audio" Target="../media/audio2.wav"/><Relationship Id="rId15" Type="http://schemas.openxmlformats.org/officeDocument/2006/relationships/oleObject" Target="../embeddings/oleObject8.bin"/><Relationship Id="rId10" Type="http://schemas.openxmlformats.org/officeDocument/2006/relationships/image" Target="../media/image11.png"/><Relationship Id="rId4" Type="http://schemas.openxmlformats.org/officeDocument/2006/relationships/audio" Target="../media/audio3.wav"/><Relationship Id="rId9" Type="http://schemas.microsoft.com/office/2007/relationships/hdphoto" Target="../media/hdphoto2.wdp"/><Relationship Id="rId14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3.png"/><Relationship Id="rId3" Type="http://schemas.openxmlformats.org/officeDocument/2006/relationships/audio" Target="../media/audio1.wav"/><Relationship Id="rId7" Type="http://schemas.microsoft.com/office/2007/relationships/hdphoto" Target="../media/hdphoto1.wdp"/><Relationship Id="rId12" Type="http://schemas.openxmlformats.org/officeDocument/2006/relationships/image" Target="../media/image14.png"/><Relationship Id="rId17" Type="http://schemas.openxmlformats.org/officeDocument/2006/relationships/image" Target="../media/image24.wmf"/><Relationship Id="rId2" Type="http://schemas.openxmlformats.org/officeDocument/2006/relationships/slideLayout" Target="../slideLayouts/slideLayout12.xml"/><Relationship Id="rId16" Type="http://schemas.openxmlformats.org/officeDocument/2006/relationships/oleObject" Target="../embeddings/oleObject9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9.png"/><Relationship Id="rId11" Type="http://schemas.microsoft.com/office/2007/relationships/hdphoto" Target="../media/hdphoto3.wdp"/><Relationship Id="rId5" Type="http://schemas.openxmlformats.org/officeDocument/2006/relationships/audio" Target="../media/audio2.wav"/><Relationship Id="rId15" Type="http://schemas.openxmlformats.org/officeDocument/2006/relationships/slide" Target="slide1.xml"/><Relationship Id="rId10" Type="http://schemas.openxmlformats.org/officeDocument/2006/relationships/image" Target="../media/image11.png"/><Relationship Id="rId4" Type="http://schemas.openxmlformats.org/officeDocument/2006/relationships/audio" Target="../media/audio3.wav"/><Relationship Id="rId9" Type="http://schemas.microsoft.com/office/2007/relationships/hdphoto" Target="../media/hdphoto2.wdp"/><Relationship Id="rId1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6.png"/><Relationship Id="rId3" Type="http://schemas.openxmlformats.org/officeDocument/2006/relationships/audio" Target="../media/audio1.wav"/><Relationship Id="rId7" Type="http://schemas.microsoft.com/office/2007/relationships/hdphoto" Target="../media/hdphoto1.wdp"/><Relationship Id="rId12" Type="http://schemas.openxmlformats.org/officeDocument/2006/relationships/image" Target="../media/image14.png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25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9.png"/><Relationship Id="rId11" Type="http://schemas.microsoft.com/office/2007/relationships/hdphoto" Target="../media/hdphoto3.wdp"/><Relationship Id="rId5" Type="http://schemas.openxmlformats.org/officeDocument/2006/relationships/audio" Target="../media/audio2.wav"/><Relationship Id="rId15" Type="http://schemas.openxmlformats.org/officeDocument/2006/relationships/oleObject" Target="../embeddings/oleObject10.bin"/><Relationship Id="rId10" Type="http://schemas.openxmlformats.org/officeDocument/2006/relationships/image" Target="../media/image11.png"/><Relationship Id="rId4" Type="http://schemas.openxmlformats.org/officeDocument/2006/relationships/audio" Target="../media/audio3.wav"/><Relationship Id="rId9" Type="http://schemas.microsoft.com/office/2007/relationships/hdphoto" Target="../media/hdphoto2.wdp"/><Relationship Id="rId14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16.png"/><Relationship Id="rId3" Type="http://schemas.openxmlformats.org/officeDocument/2006/relationships/audio" Target="../media/audio3.wav"/><Relationship Id="rId7" Type="http://schemas.openxmlformats.org/officeDocument/2006/relationships/image" Target="../media/image10.png"/><Relationship Id="rId12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microsoft.com/office/2007/relationships/hdphoto" Target="../media/hdphoto1.wdp"/><Relationship Id="rId11" Type="http://schemas.openxmlformats.org/officeDocument/2006/relationships/image" Target="../media/image14.png"/><Relationship Id="rId5" Type="http://schemas.openxmlformats.org/officeDocument/2006/relationships/image" Target="../media/image9.png"/><Relationship Id="rId10" Type="http://schemas.microsoft.com/office/2007/relationships/hdphoto" Target="../media/hdphoto3.wdp"/><Relationship Id="rId4" Type="http://schemas.openxmlformats.org/officeDocument/2006/relationships/audio" Target="../media/audio2.wav"/><Relationship Id="rId9" Type="http://schemas.openxmlformats.org/officeDocument/2006/relationships/image" Target="../media/image11.png"/><Relationship Id="rId14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3.png"/><Relationship Id="rId3" Type="http://schemas.openxmlformats.org/officeDocument/2006/relationships/audio" Target="../media/audio1.wav"/><Relationship Id="rId7" Type="http://schemas.microsoft.com/office/2007/relationships/hdphoto" Target="../media/hdphoto1.wdp"/><Relationship Id="rId12" Type="http://schemas.openxmlformats.org/officeDocument/2006/relationships/image" Target="../media/image12.png"/><Relationship Id="rId17" Type="http://schemas.openxmlformats.org/officeDocument/2006/relationships/image" Target="../media/image26.wmf"/><Relationship Id="rId2" Type="http://schemas.openxmlformats.org/officeDocument/2006/relationships/slideLayout" Target="../slideLayouts/slideLayout12.xml"/><Relationship Id="rId16" Type="http://schemas.openxmlformats.org/officeDocument/2006/relationships/oleObject" Target="../embeddings/oleObject11.bin"/><Relationship Id="rId1" Type="http://schemas.openxmlformats.org/officeDocument/2006/relationships/vmlDrawing" Target="../drawings/vmlDrawing6.vml"/><Relationship Id="rId6" Type="http://schemas.openxmlformats.org/officeDocument/2006/relationships/image" Target="../media/image9.png"/><Relationship Id="rId11" Type="http://schemas.microsoft.com/office/2007/relationships/hdphoto" Target="../media/hdphoto3.wdp"/><Relationship Id="rId5" Type="http://schemas.openxmlformats.org/officeDocument/2006/relationships/audio" Target="../media/audio3.wav"/><Relationship Id="rId15" Type="http://schemas.openxmlformats.org/officeDocument/2006/relationships/slide" Target="slide1.xml"/><Relationship Id="rId10" Type="http://schemas.openxmlformats.org/officeDocument/2006/relationships/image" Target="../media/image11.png"/><Relationship Id="rId4" Type="http://schemas.openxmlformats.org/officeDocument/2006/relationships/audio" Target="../media/audio2.wav"/><Relationship Id="rId9" Type="http://schemas.microsoft.com/office/2007/relationships/hdphoto" Target="../media/hdphoto2.wdp"/><Relationship Id="rId1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alphaModFix amt="62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vong quay"/>
          <p:cNvGrpSpPr/>
          <p:nvPr/>
        </p:nvGrpSpPr>
        <p:grpSpPr>
          <a:xfrm>
            <a:off x="5825983" y="478508"/>
            <a:ext cx="5042125" cy="5036855"/>
            <a:chOff x="5425622" y="292790"/>
            <a:chExt cx="5834378" cy="582828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5622" y="292790"/>
              <a:ext cx="5834378" cy="582828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 rot="14949661">
              <a:off x="6674685" y="1269286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30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 rot="12232592">
              <a:off x="5742637" y="2184872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40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 rot="17590276">
              <a:off x="8020996" y="1266361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20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rot="20155085">
              <a:off x="8917980" y="2189476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10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9501114">
              <a:off x="5697321" y="3524665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50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rot="6703311">
              <a:off x="6660976" y="4492996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60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rot="3829829">
              <a:off x="8019634" y="4500236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70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 rot="1321648">
              <a:off x="8940448" y="3556175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80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23" name="Isosceles Triangle 22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5" name="quay dung"/>
          <p:cNvSpPr/>
          <p:nvPr/>
        </p:nvSpPr>
        <p:spPr>
          <a:xfrm>
            <a:off x="9287691" y="5878286"/>
            <a:ext cx="2704012" cy="849085"/>
          </a:xfrm>
          <a:prstGeom prst="roundRect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QUAY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6" name="Rounded Rectangle 25">
            <a:hlinkClick r:id="rId6" action="ppaction://hlinksldjump"/>
          </p:cNvPr>
          <p:cNvSpPr/>
          <p:nvPr/>
        </p:nvSpPr>
        <p:spPr>
          <a:xfrm>
            <a:off x="857805" y="2186976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Rounded Rectangle 26">
            <a:hlinkClick r:id="rId7" action="ppaction://hlinksldjump"/>
          </p:cNvPr>
          <p:cNvSpPr/>
          <p:nvPr/>
        </p:nvSpPr>
        <p:spPr>
          <a:xfrm>
            <a:off x="2355722" y="2186976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Rounded Rectangle 27">
            <a:hlinkClick r:id="rId8" action="ppaction://hlinksldjump"/>
          </p:cNvPr>
          <p:cNvSpPr/>
          <p:nvPr/>
        </p:nvSpPr>
        <p:spPr>
          <a:xfrm>
            <a:off x="3853638" y="2186976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5" name="Rounded Rectangle 34">
            <a:hlinkClick r:id="rId9" action="ppaction://hlinksldjump"/>
          </p:cNvPr>
          <p:cNvSpPr/>
          <p:nvPr/>
        </p:nvSpPr>
        <p:spPr>
          <a:xfrm>
            <a:off x="858563" y="3733049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Rounded Rectangle 35">
            <a:hlinkClick r:id="rId10" action="ppaction://hlinksldjump"/>
          </p:cNvPr>
          <p:cNvSpPr/>
          <p:nvPr/>
        </p:nvSpPr>
        <p:spPr>
          <a:xfrm>
            <a:off x="2356480" y="3733049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Rounded Rectangle 36">
            <a:hlinkClick r:id="rId11" action="ppaction://hlinksldjump"/>
          </p:cNvPr>
          <p:cNvSpPr/>
          <p:nvPr/>
        </p:nvSpPr>
        <p:spPr>
          <a:xfrm>
            <a:off x="3854396" y="3733049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8" name="Rounded Rectangle 37">
            <a:hlinkClick r:id="rId12" action="ppaction://hlinksldjump"/>
          </p:cNvPr>
          <p:cNvSpPr/>
          <p:nvPr/>
        </p:nvSpPr>
        <p:spPr>
          <a:xfrm>
            <a:off x="859321" y="5279122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9" name="Rounded Rectangle 38">
            <a:hlinkClick r:id="rId13" action="ppaction://hlinksldjump"/>
          </p:cNvPr>
          <p:cNvSpPr/>
          <p:nvPr/>
        </p:nvSpPr>
        <p:spPr>
          <a:xfrm>
            <a:off x="2357238" y="5279122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0" name="Rounded Rectangle 39">
            <a:hlinkClick r:id="rId14" action="ppaction://hlinksldjump"/>
          </p:cNvPr>
          <p:cNvSpPr/>
          <p:nvPr/>
        </p:nvSpPr>
        <p:spPr>
          <a:xfrm>
            <a:off x="3855154" y="5279122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402426" y="95110"/>
            <a:ext cx="5121915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VÒNG QUAY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MAY MẮN</a:t>
            </a: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07" y="845531"/>
            <a:ext cx="495300" cy="438150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9739" y="1207472"/>
            <a:ext cx="495300" cy="438150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150" y="680278"/>
            <a:ext cx="495300" cy="438150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1830" y="478508"/>
            <a:ext cx="714375" cy="119062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6194" y="2397345"/>
            <a:ext cx="1354214" cy="1155064"/>
          </a:xfrm>
          <a:prstGeom prst="rect">
            <a:avLst/>
          </a:prstGeom>
        </p:spPr>
      </p:pic>
      <p:pic>
        <p:nvPicPr>
          <p:cNvPr id="3" name="vongqua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 cstate="print"/>
          <a:stretch>
            <a:fillRect/>
          </a:stretch>
        </p:blipFill>
        <p:spPr>
          <a:xfrm>
            <a:off x="9714152" y="-693733"/>
            <a:ext cx="609600" cy="609600"/>
          </a:xfrm>
          <a:prstGeom prst="rect">
            <a:avLst/>
          </a:prstGeom>
        </p:spPr>
      </p:pic>
      <p:sp>
        <p:nvSpPr>
          <p:cNvPr id="31" name="Isosceles Triangle 30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2" name="Isosceles Triangle 31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3" name="Isosceles Triangle 32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4" name="Isosceles Triangle 33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Isosceles Triangle 41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3" name="Isosceles Triangle 42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8" name="Isosceles Triangle 47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9" name="Isosceles Triangle 48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0" name="Isosceles Triangle 49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1" name="Isosceles Triangle 50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2" name="Isosceles Triangle 51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3" name="Isosceles Triangle 52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4" name="Isosceles Triangle 53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5" name="Isosceles Triangle 54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6" name="Isosceles Triangle 55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7" name="Isosceles Triangle 56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8" name="Isosceles Triangle 57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9" name="Isosceles Triangle 58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0" name="Isosceles Triangle 59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1" name="Isosceles Triangle 60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4" name="Heart 23">
            <a:hlinkClick r:id="" action="ppaction://noaction"/>
          </p:cNvPr>
          <p:cNvSpPr/>
          <p:nvPr/>
        </p:nvSpPr>
        <p:spPr>
          <a:xfrm rot="5400000">
            <a:off x="11351621" y="2586449"/>
            <a:ext cx="783772" cy="783770"/>
          </a:xfrm>
          <a:prstGeom prst="hear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2991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25E-6 -2.59259E-6 L 1.25E-6 -0.02407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04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6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9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3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5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7" dur="304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9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93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4" fill="hold">
                      <p:stCondLst>
                        <p:cond delay="0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9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0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14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5" fill="hold">
                      <p:stCondLst>
                        <p:cond delay="0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audio>
              <p:cMediaNode vol="80000">
                <p:cTn id="2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1" grpId="0"/>
      <p:bldP spid="31" grpId="0" animBg="1"/>
      <p:bldP spid="32" grpId="0" animBg="1"/>
      <p:bldP spid="33" grpId="0" animBg="1"/>
      <p:bldP spid="34" grpId="0" animBg="1"/>
      <p:bldP spid="42" grpId="0" animBg="1"/>
      <p:bldP spid="43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7" y="4515854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8" y="5130389"/>
            <a:ext cx="520391" cy="566575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832636" y="199869"/>
            <a:ext cx="10526728" cy="1604597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err="1" smtClean="0">
                <a:solidFill>
                  <a:prstClr val="black"/>
                </a:solidFill>
                <a:latin typeface="Calibri" panose="020F0502020204030204"/>
              </a:rPr>
              <a:t>Câu</a:t>
            </a:r>
            <a:r>
              <a:rPr lang="en-US" sz="3200" dirty="0" smtClean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9: 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110220" y="1949346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A.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4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499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30615" y="1953535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B.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-4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110220" y="2838518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C.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8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130615" y="2842707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D.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-8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296" y="1974821"/>
            <a:ext cx="805722" cy="708059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2482" y="2902112"/>
            <a:ext cx="804536" cy="64362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671" y="2883479"/>
            <a:ext cx="804742" cy="707197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4821" y="2026493"/>
            <a:ext cx="732592" cy="643793"/>
          </a:xfrm>
          <a:prstGeom prst="rect">
            <a:avLst/>
          </a:prstGeom>
        </p:spPr>
      </p:pic>
      <p:sp>
        <p:nvSpPr>
          <p:cNvPr id="18" name="Cloud 17">
            <a:hlinkClick r:id="rId14" action="ppaction://hlinksldjump"/>
          </p:cNvPr>
          <p:cNvSpPr/>
          <p:nvPr/>
        </p:nvSpPr>
        <p:spPr>
          <a:xfrm>
            <a:off x="4667494" y="4702499"/>
            <a:ext cx="2359211" cy="110490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QUAY VỀ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3524114"/>
              </p:ext>
            </p:extLst>
          </p:nvPr>
        </p:nvGraphicFramePr>
        <p:xfrm>
          <a:off x="6730570" y="622249"/>
          <a:ext cx="1622597" cy="6637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Equation" r:id="rId15" imgW="558720" imgH="228600" progId="Equation.DSMT4">
                  <p:embed/>
                </p:oleObj>
              </mc:Choice>
              <mc:Fallback>
                <p:oleObj name="Equation" r:id="rId15" imgW="55872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730570" y="622249"/>
                        <a:ext cx="1622597" cy="6637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8162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7" y="4515854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8" y="5130389"/>
            <a:ext cx="520391" cy="566575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832636" y="199869"/>
            <a:ext cx="10526728" cy="1604597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Câu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1: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Căn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bậc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ba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của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-729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là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110220" y="1949346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A.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</a:rPr>
              <a:t>-9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499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30615" y="1953535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B.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9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110220" y="2838518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C.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9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và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-9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130615" y="2842707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D.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27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5131881" y="1974821"/>
            <a:ext cx="885137" cy="708059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1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5212482" y="2871882"/>
            <a:ext cx="804536" cy="70408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671" y="2883479"/>
            <a:ext cx="804742" cy="707197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671" y="1994791"/>
            <a:ext cx="804742" cy="707197"/>
          </a:xfrm>
          <a:prstGeom prst="rect">
            <a:avLst/>
          </a:prstGeom>
        </p:spPr>
      </p:pic>
      <p:sp>
        <p:nvSpPr>
          <p:cNvPr id="57" name="Cloud 56">
            <a:hlinkClick r:id="rId14" action="ppaction://hlinksldjump"/>
          </p:cNvPr>
          <p:cNvSpPr/>
          <p:nvPr/>
        </p:nvSpPr>
        <p:spPr>
          <a:xfrm>
            <a:off x="4667494" y="4702499"/>
            <a:ext cx="2359211" cy="110490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QUAY VỀ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46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7" y="4515854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8" y="5130389"/>
            <a:ext cx="520391" cy="566575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867251" y="114628"/>
            <a:ext cx="10526728" cy="1604597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Câu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2: 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110220" y="1949346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A.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</a:rPr>
              <a:t>0,8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499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30615" y="1953535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B.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0,4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110220" y="2838518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C.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</a:rPr>
              <a:t>0,08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130615" y="2842707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D.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</a:rPr>
              <a:t>0,04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296" y="1974821"/>
            <a:ext cx="805722" cy="708059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1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5212482" y="2871882"/>
            <a:ext cx="804536" cy="70408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671" y="2883479"/>
            <a:ext cx="804742" cy="707197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671" y="2026493"/>
            <a:ext cx="804742" cy="643793"/>
          </a:xfrm>
          <a:prstGeom prst="rect">
            <a:avLst/>
          </a:prstGeom>
        </p:spPr>
      </p:pic>
      <p:sp>
        <p:nvSpPr>
          <p:cNvPr id="18" name="Cloud 17">
            <a:hlinkClick r:id="rId15" action="ppaction://hlinksldjump"/>
          </p:cNvPr>
          <p:cNvSpPr/>
          <p:nvPr/>
        </p:nvSpPr>
        <p:spPr>
          <a:xfrm>
            <a:off x="4667494" y="4702499"/>
            <a:ext cx="2359211" cy="110490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QUAY VỀ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0940680"/>
              </p:ext>
            </p:extLst>
          </p:nvPr>
        </p:nvGraphicFramePr>
        <p:xfrm>
          <a:off x="6744386" y="550453"/>
          <a:ext cx="1917699" cy="628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Equation" r:id="rId16" imgW="736560" imgH="241200" progId="Equation.DSMT4">
                  <p:embed/>
                </p:oleObj>
              </mc:Choice>
              <mc:Fallback>
                <p:oleObj name="Equation" r:id="rId16" imgW="73656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744386" y="550453"/>
                        <a:ext cx="1917699" cy="628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61381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7" y="4515854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8" y="5130389"/>
            <a:ext cx="520391" cy="566575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832636" y="199869"/>
            <a:ext cx="10526728" cy="1604597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Câu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3: So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sánh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5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và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110220" y="1949346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A.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          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vì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499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30615" y="1953535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B. </a:t>
            </a:r>
          </a:p>
        </p:txBody>
      </p:sp>
      <p:sp>
        <p:nvSpPr>
          <p:cNvPr id="43" name="Rectangle 42"/>
          <p:cNvSpPr/>
          <p:nvPr/>
        </p:nvSpPr>
        <p:spPr>
          <a:xfrm>
            <a:off x="1110220" y="2838518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C. 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130615" y="2842707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D. </a:t>
            </a: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1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5131881" y="1974821"/>
            <a:ext cx="885137" cy="708059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1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5212482" y="2871882"/>
            <a:ext cx="804536" cy="70408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671" y="2883479"/>
            <a:ext cx="804742" cy="707197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671" y="1994791"/>
            <a:ext cx="804742" cy="707197"/>
          </a:xfrm>
          <a:prstGeom prst="rect">
            <a:avLst/>
          </a:prstGeom>
        </p:spPr>
      </p:pic>
      <p:sp>
        <p:nvSpPr>
          <p:cNvPr id="17" name="Cloud 16">
            <a:hlinkClick r:id="rId15" action="ppaction://hlinksldjump"/>
          </p:cNvPr>
          <p:cNvSpPr/>
          <p:nvPr/>
        </p:nvSpPr>
        <p:spPr>
          <a:xfrm>
            <a:off x="4667494" y="4702499"/>
            <a:ext cx="2359211" cy="110490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QUAY VỀ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2851507"/>
              </p:ext>
            </p:extLst>
          </p:nvPr>
        </p:nvGraphicFramePr>
        <p:xfrm>
          <a:off x="7821827" y="679767"/>
          <a:ext cx="878317" cy="54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6" name="Equation" r:id="rId16" imgW="368280" imgH="228600" progId="Equation.DSMT4">
                  <p:embed/>
                </p:oleObj>
              </mc:Choice>
              <mc:Fallback>
                <p:oleObj name="Equation" r:id="rId16" imgW="3682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821827" y="679767"/>
                        <a:ext cx="878317" cy="54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1909383"/>
              </p:ext>
            </p:extLst>
          </p:nvPr>
        </p:nvGraphicFramePr>
        <p:xfrm>
          <a:off x="1677884" y="2025135"/>
          <a:ext cx="1460731" cy="5594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7" name="Equation" r:id="rId18" imgW="596880" imgH="228600" progId="Equation.DSMT4">
                  <p:embed/>
                </p:oleObj>
              </mc:Choice>
              <mc:Fallback>
                <p:oleObj name="Equation" r:id="rId18" imgW="5968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677884" y="2025135"/>
                        <a:ext cx="1460731" cy="5594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5601935"/>
              </p:ext>
            </p:extLst>
          </p:nvPr>
        </p:nvGraphicFramePr>
        <p:xfrm>
          <a:off x="3494470" y="2049850"/>
          <a:ext cx="2595039" cy="556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" name="Equation" r:id="rId20" imgW="1066680" imgH="228600" progId="Equation.DSMT4">
                  <p:embed/>
                </p:oleObj>
              </mc:Choice>
              <mc:Fallback>
                <p:oleObj name="Equation" r:id="rId20" imgW="10666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494470" y="2049850"/>
                        <a:ext cx="2595039" cy="5560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8993740"/>
              </p:ext>
            </p:extLst>
          </p:nvPr>
        </p:nvGraphicFramePr>
        <p:xfrm>
          <a:off x="6691369" y="2049850"/>
          <a:ext cx="4191000" cy="56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" name="Equation" r:id="rId22" imgW="1688760" imgH="228600" progId="Equation.DSMT4">
                  <p:embed/>
                </p:oleObj>
              </mc:Choice>
              <mc:Fallback>
                <p:oleObj name="Equation" r:id="rId22" imgW="168876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691369" y="2049850"/>
                        <a:ext cx="4191000" cy="566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0098658"/>
              </p:ext>
            </p:extLst>
          </p:nvPr>
        </p:nvGraphicFramePr>
        <p:xfrm>
          <a:off x="1653170" y="2948940"/>
          <a:ext cx="4191576" cy="5427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0" name="Equation" r:id="rId24" imgW="1765080" imgH="228600" progId="Equation.DSMT4">
                  <p:embed/>
                </p:oleObj>
              </mc:Choice>
              <mc:Fallback>
                <p:oleObj name="Equation" r:id="rId24" imgW="17650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653170" y="2948940"/>
                        <a:ext cx="4191576" cy="5427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1866896"/>
              </p:ext>
            </p:extLst>
          </p:nvPr>
        </p:nvGraphicFramePr>
        <p:xfrm>
          <a:off x="6691368" y="2936281"/>
          <a:ext cx="4191001" cy="5166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" name="Equation" r:id="rId26" imgW="1854000" imgH="228600" progId="Equation.DSMT4">
                  <p:embed/>
                </p:oleObj>
              </mc:Choice>
              <mc:Fallback>
                <p:oleObj name="Equation" r:id="rId26" imgW="18540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691368" y="2936281"/>
                        <a:ext cx="4191001" cy="5166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08781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7" y="4515854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8" y="5130389"/>
            <a:ext cx="520391" cy="566575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832636" y="199869"/>
            <a:ext cx="10526728" cy="1604597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Câu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4: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Phát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biểu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nào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sai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110220" y="1949346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vi-V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Căn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bậc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ba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của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số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dương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vi-V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là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số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dương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499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30615" y="1953535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</a:rPr>
              <a:t>B. </a:t>
            </a:r>
            <a:r>
              <a:rPr lang="en-US" sz="2400" dirty="0" smtClean="0">
                <a:solidFill>
                  <a:prstClr val="black"/>
                </a:solidFill>
                <a:latin typeface="Arial" panose="020B0604020202020204" pitchFamily="34" charset="0"/>
              </a:rPr>
              <a:t>a &gt; b </a:t>
            </a:r>
            <a:r>
              <a:rPr lang="en-US" sz="2400" dirty="0" err="1" smtClean="0">
                <a:solidFill>
                  <a:prstClr val="black"/>
                </a:solidFill>
                <a:latin typeface="Arial" panose="020B0604020202020204" pitchFamily="34" charset="0"/>
              </a:rPr>
              <a:t>thì</a:t>
            </a:r>
            <a:r>
              <a:rPr lang="en-US" sz="2400" dirty="0" smtClean="0">
                <a:solidFill>
                  <a:prstClr val="black"/>
                </a:solidFill>
                <a:latin typeface="Arial" panose="020B0604020202020204" pitchFamily="34" charset="0"/>
              </a:rPr>
              <a:t> 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110220" y="2838518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</a:rPr>
              <a:t>C.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</a:rPr>
              <a:t>Số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</a:rPr>
              <a:t>âm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</a:rPr>
              <a:t>không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</a:rPr>
              <a:t>có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</a:rPr>
              <a:t>căn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</a:rPr>
              <a:t>bậc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</a:rPr>
              <a:t>ba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130615" y="2842707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D.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Mỗi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số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đều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có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duy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nhất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1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căn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bậc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ba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296" y="1974821"/>
            <a:ext cx="805722" cy="708059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2482" y="2902112"/>
            <a:ext cx="804536" cy="64362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671" y="2883479"/>
            <a:ext cx="804742" cy="707197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4821" y="2026493"/>
            <a:ext cx="732592" cy="643793"/>
          </a:xfrm>
          <a:prstGeom prst="rect">
            <a:avLst/>
          </a:prstGeom>
        </p:spPr>
      </p:pic>
      <p:sp>
        <p:nvSpPr>
          <p:cNvPr id="18" name="Cloud 17">
            <a:hlinkClick r:id="rId14" action="ppaction://hlinksldjump"/>
          </p:cNvPr>
          <p:cNvSpPr/>
          <p:nvPr/>
        </p:nvSpPr>
        <p:spPr>
          <a:xfrm>
            <a:off x="4667494" y="4702499"/>
            <a:ext cx="2359211" cy="110490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QUAY VỀ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0358215"/>
              </p:ext>
            </p:extLst>
          </p:nvPr>
        </p:nvGraphicFramePr>
        <p:xfrm>
          <a:off x="7710272" y="2062739"/>
          <a:ext cx="1322516" cy="5175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Equation" r:id="rId15" imgW="583920" imgH="228600" progId="Equation.DSMT4">
                  <p:embed/>
                </p:oleObj>
              </mc:Choice>
              <mc:Fallback>
                <p:oleObj name="Equation" r:id="rId15" imgW="58392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710272" y="2062739"/>
                        <a:ext cx="1322516" cy="5175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05864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7" y="4515854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8" y="5130389"/>
            <a:ext cx="520391" cy="566575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832636" y="199869"/>
            <a:ext cx="10526728" cy="1604597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Câu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5: 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110220" y="1949346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A.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</a:rPr>
              <a:t>-4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499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30615" y="1953535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B. 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</a:rPr>
              <a:t>0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110220" y="2838518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C. 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</a:rPr>
              <a:t>6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130615" y="2842707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D.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-6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296" y="1974821"/>
            <a:ext cx="805722" cy="708059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1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5212482" y="2871882"/>
            <a:ext cx="804536" cy="70408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671" y="2883479"/>
            <a:ext cx="804742" cy="707197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671" y="2026493"/>
            <a:ext cx="804742" cy="643793"/>
          </a:xfrm>
          <a:prstGeom prst="rect">
            <a:avLst/>
          </a:prstGeom>
        </p:spPr>
      </p:pic>
      <p:sp>
        <p:nvSpPr>
          <p:cNvPr id="18" name="Cloud 17">
            <a:hlinkClick r:id="rId15" action="ppaction://hlinksldjump"/>
          </p:cNvPr>
          <p:cNvSpPr/>
          <p:nvPr/>
        </p:nvSpPr>
        <p:spPr>
          <a:xfrm>
            <a:off x="4667494" y="4702499"/>
            <a:ext cx="2359211" cy="110490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QUAY VỀ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858637"/>
              </p:ext>
            </p:extLst>
          </p:nvPr>
        </p:nvGraphicFramePr>
        <p:xfrm>
          <a:off x="6673018" y="630195"/>
          <a:ext cx="3581900" cy="5861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Equation" r:id="rId16" imgW="1396800" imgH="228600" progId="Equation.DSMT4">
                  <p:embed/>
                </p:oleObj>
              </mc:Choice>
              <mc:Fallback>
                <p:oleObj name="Equation" r:id="rId16" imgW="13968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673018" y="630195"/>
                        <a:ext cx="3581900" cy="5861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19973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7" y="4515854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8" y="5130389"/>
            <a:ext cx="520391" cy="566575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832636" y="199869"/>
            <a:ext cx="10526728" cy="1604597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Câu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6: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110220" y="1949346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A.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3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499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30615" y="1953535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B.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9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110220" y="2838518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C.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</a:t>
            </a:r>
            <a:r>
              <a:rPr kumimoji="0" lang="vi-V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130615" y="2842707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D.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-3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296" y="1974821"/>
            <a:ext cx="805722" cy="708059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4614" y="2902112"/>
            <a:ext cx="732404" cy="64362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671" y="2915181"/>
            <a:ext cx="804742" cy="643793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4821" y="2026493"/>
            <a:ext cx="732592" cy="643793"/>
          </a:xfrm>
          <a:prstGeom prst="rect">
            <a:avLst/>
          </a:prstGeom>
        </p:spPr>
      </p:pic>
      <p:sp>
        <p:nvSpPr>
          <p:cNvPr id="18" name="Cloud 17">
            <a:hlinkClick r:id="rId14" action="ppaction://hlinksldjump"/>
          </p:cNvPr>
          <p:cNvSpPr/>
          <p:nvPr/>
        </p:nvSpPr>
        <p:spPr>
          <a:xfrm>
            <a:off x="4667494" y="4702499"/>
            <a:ext cx="2359211" cy="110490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QUAY VỀ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773459"/>
              </p:ext>
            </p:extLst>
          </p:nvPr>
        </p:nvGraphicFramePr>
        <p:xfrm>
          <a:off x="7026705" y="400101"/>
          <a:ext cx="2750232" cy="103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Equation" r:id="rId15" imgW="1218960" imgH="457200" progId="Equation.DSMT4">
                  <p:embed/>
                </p:oleObj>
              </mc:Choice>
              <mc:Fallback>
                <p:oleObj name="Equation" r:id="rId15" imgW="121896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026705" y="400101"/>
                        <a:ext cx="2750232" cy="1031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67646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7" y="4515854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8" y="5130389"/>
            <a:ext cx="520391" cy="566575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832636" y="199869"/>
            <a:ext cx="10526728" cy="1604597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err="1" smtClean="0">
                <a:solidFill>
                  <a:prstClr val="black"/>
                </a:solidFill>
                <a:latin typeface="Arial" panose="020B0604020202020204" pitchFamily="34" charset="0"/>
              </a:rPr>
              <a:t>Câu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7: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Cạnh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của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bể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nước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hình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lập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phương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có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thể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tích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là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1000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lít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110220" y="1949346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A.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</a:rPr>
              <a:t>10m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499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30615" y="1953535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B. 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</a:rPr>
              <a:t>10dm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110220" y="2838518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C.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100m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130615" y="2842707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D.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100dm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296" y="1974821"/>
            <a:ext cx="805722" cy="708059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1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5212482" y="2871882"/>
            <a:ext cx="804536" cy="70408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671" y="2883479"/>
            <a:ext cx="804742" cy="707197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671" y="2026493"/>
            <a:ext cx="804742" cy="643793"/>
          </a:xfrm>
          <a:prstGeom prst="rect">
            <a:avLst/>
          </a:prstGeom>
        </p:spPr>
      </p:pic>
      <p:sp>
        <p:nvSpPr>
          <p:cNvPr id="18" name="Cloud 17">
            <a:hlinkClick r:id="rId14" action="ppaction://hlinksldjump"/>
          </p:cNvPr>
          <p:cNvSpPr/>
          <p:nvPr/>
        </p:nvSpPr>
        <p:spPr>
          <a:xfrm>
            <a:off x="4667494" y="4702499"/>
            <a:ext cx="2359211" cy="110490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QUAY VỀ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4095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7" y="4515854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8" y="5130389"/>
            <a:ext cx="520391" cy="566575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832636" y="199869"/>
            <a:ext cx="10526728" cy="1604597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Câu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8: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Tìm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x,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biết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110220" y="1949346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A.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-3,375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499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30615" y="1953535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B.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-1,447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110220" y="2838518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C.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3,375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130615" y="2842707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D.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1,447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1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5131881" y="1974821"/>
            <a:ext cx="885137" cy="708059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1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5212482" y="2871882"/>
            <a:ext cx="804536" cy="70408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671" y="2883479"/>
            <a:ext cx="804742" cy="707197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671" y="1994791"/>
            <a:ext cx="804742" cy="707197"/>
          </a:xfrm>
          <a:prstGeom prst="rect">
            <a:avLst/>
          </a:prstGeom>
        </p:spPr>
      </p:pic>
      <p:sp>
        <p:nvSpPr>
          <p:cNvPr id="17" name="Cloud 16">
            <a:hlinkClick r:id="rId15" action="ppaction://hlinksldjump"/>
          </p:cNvPr>
          <p:cNvSpPr/>
          <p:nvPr/>
        </p:nvSpPr>
        <p:spPr>
          <a:xfrm>
            <a:off x="4667494" y="4702499"/>
            <a:ext cx="2359211" cy="110490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QUAY VỀ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1796160"/>
              </p:ext>
            </p:extLst>
          </p:nvPr>
        </p:nvGraphicFramePr>
        <p:xfrm>
          <a:off x="7631027" y="758993"/>
          <a:ext cx="1599470" cy="5844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Equation" r:id="rId16" imgW="660240" imgH="241200" progId="Equation.DSMT4">
                  <p:embed/>
                </p:oleObj>
              </mc:Choice>
              <mc:Fallback>
                <p:oleObj name="Equation" r:id="rId16" imgW="66024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631027" y="758993"/>
                        <a:ext cx="1599470" cy="5844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56514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</TotalTime>
  <Words>244</Words>
  <Application>Microsoft Office PowerPoint</Application>
  <PresentationFormat>Widescreen</PresentationFormat>
  <Paragraphs>74</Paragraphs>
  <Slides>10</Slides>
  <Notes>0</Notes>
  <HiddenSlides>0</HiddenSlides>
  <MMClips>1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Arial</vt:lpstr>
      <vt:lpstr>Tahoma</vt:lpstr>
      <vt:lpstr>Calibri</vt:lpstr>
      <vt:lpstr>Times New Roman</vt:lpstr>
      <vt:lpstr>Calibri Light</vt:lpstr>
      <vt:lpstr>1_Office Theme</vt:lpstr>
      <vt:lpstr>2_Office Theme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vvxel</dc:creator>
  <cp:lastModifiedBy>Admin</cp:lastModifiedBy>
  <cp:revision>51</cp:revision>
  <dcterms:created xsi:type="dcterms:W3CDTF">2018-05-10T00:06:18Z</dcterms:created>
  <dcterms:modified xsi:type="dcterms:W3CDTF">2020-10-14T15:15:54Z</dcterms:modified>
</cp:coreProperties>
</file>