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7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4" r:id="rId3"/>
    <p:sldMasterId id="2147483704" r:id="rId4"/>
    <p:sldMasterId id="2147483714" r:id="rId5"/>
    <p:sldMasterId id="2147483724" r:id="rId6"/>
    <p:sldMasterId id="2147483734" r:id="rId7"/>
    <p:sldMasterId id="2147483744" r:id="rId8"/>
  </p:sldMasterIdLst>
  <p:notesMasterIdLst>
    <p:notesMasterId r:id="rId33"/>
  </p:notesMasterIdLst>
  <p:sldIdLst>
    <p:sldId id="279" r:id="rId9"/>
    <p:sldId id="257" r:id="rId10"/>
    <p:sldId id="271" r:id="rId11"/>
    <p:sldId id="258" r:id="rId12"/>
    <p:sldId id="261" r:id="rId13"/>
    <p:sldId id="262" r:id="rId14"/>
    <p:sldId id="263" r:id="rId15"/>
    <p:sldId id="264" r:id="rId16"/>
    <p:sldId id="265" r:id="rId17"/>
    <p:sldId id="272" r:id="rId18"/>
    <p:sldId id="267" r:id="rId19"/>
    <p:sldId id="268" r:id="rId20"/>
    <p:sldId id="269" r:id="rId21"/>
    <p:sldId id="273" r:id="rId22"/>
    <p:sldId id="274" r:id="rId23"/>
    <p:sldId id="275" r:id="rId24"/>
    <p:sldId id="276" r:id="rId25"/>
    <p:sldId id="277" r:id="rId26"/>
    <p:sldId id="285" r:id="rId27"/>
    <p:sldId id="280" r:id="rId28"/>
    <p:sldId id="281" r:id="rId29"/>
    <p:sldId id="282" r:id="rId30"/>
    <p:sldId id="283" r:id="rId31"/>
    <p:sldId id="284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995" autoAdjust="0"/>
    <p:restoredTop sz="94660"/>
  </p:normalViewPr>
  <p:slideViewPr>
    <p:cSldViewPr snapToGrid="0">
      <p:cViewPr>
        <p:scale>
          <a:sx n="74" d="100"/>
          <a:sy n="74" d="100"/>
        </p:scale>
        <p:origin x="-372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ags" Target="tags/tag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14149-3C68-4420-80C0-C18F91A2FC67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D150B-983A-4B29-B9CD-2C102A667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06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2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3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8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9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mừng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quý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thầy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cô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đến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của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lớp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10D2.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Khác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lệ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sẽ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thí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sinh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để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Gameshow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Đường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đỉnh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Olympia”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cuộc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tài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vô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quyết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liệt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1285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658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66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904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80A3F1-A5B8-4DD4-BBA4-6C471DA2EAD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904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36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mừng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quý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thầy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cô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đến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của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lớp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10D2.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Khác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lệ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sẽ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thí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sinh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để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tham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Gameshow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Đường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đỉnh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Olympia”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với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cuộc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tài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vô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quyết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liệt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3609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Cuộc</a:t>
            </a:r>
            <a:r>
              <a:rPr lang="en-US" baseline="0" dirty="0"/>
              <a:t> </a:t>
            </a:r>
            <a:r>
              <a:rPr lang="en-US" baseline="0" dirty="0" err="1"/>
              <a:t>thi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gồm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sự</a:t>
            </a:r>
            <a:r>
              <a:rPr lang="en-US" baseline="0" dirty="0"/>
              <a:t> </a:t>
            </a:r>
            <a:r>
              <a:rPr lang="en-US" baseline="0" dirty="0" err="1"/>
              <a:t>tham</a:t>
            </a:r>
            <a:r>
              <a:rPr lang="en-US" baseline="0" dirty="0"/>
              <a:t> </a:t>
            </a:r>
            <a:r>
              <a:rPr lang="en-US" baseline="0" dirty="0" err="1"/>
              <a:t>dự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6 </a:t>
            </a:r>
            <a:r>
              <a:rPr lang="en-US" baseline="0" dirty="0" err="1"/>
              <a:t>đội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từ</a:t>
            </a:r>
            <a:r>
              <a:rPr lang="en-US" baseline="0" dirty="0"/>
              <a:t> 6 </a:t>
            </a:r>
            <a:r>
              <a:rPr lang="en-US" baseline="0" dirty="0" err="1"/>
              <a:t>nhóm</a:t>
            </a:r>
            <a:r>
              <a:rPr lang="en-US" baseline="0" dirty="0"/>
              <a:t>, </a:t>
            </a:r>
            <a:r>
              <a:rPr lang="en-US" baseline="0" dirty="0" err="1"/>
              <a:t>nhóm</a:t>
            </a:r>
            <a:r>
              <a:rPr lang="en-US" baseline="0" dirty="0"/>
              <a:t> 1,2…6.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trải</a:t>
            </a:r>
            <a:r>
              <a:rPr lang="en-US" baseline="0" dirty="0"/>
              <a:t> qua 4 </a:t>
            </a:r>
            <a:r>
              <a:rPr lang="en-US" baseline="0" dirty="0" err="1"/>
              <a:t>vòng</a:t>
            </a:r>
            <a:r>
              <a:rPr lang="en-US" baseline="0" dirty="0"/>
              <a:t> </a:t>
            </a:r>
            <a:r>
              <a:rPr lang="en-US" baseline="0" dirty="0" err="1"/>
              <a:t>thi</a:t>
            </a:r>
            <a:r>
              <a:rPr lang="en-US" baseline="0" dirty="0"/>
              <a:t>: KHỞI ĐỘNG, VƯỢT CHƯỚNG NGẠI VẬT, TĂNG TỐC, VỀ ĐÍCH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tìm</a:t>
            </a:r>
            <a:r>
              <a:rPr lang="en-US" baseline="0" dirty="0"/>
              <a:t> </a:t>
            </a:r>
            <a:r>
              <a:rPr lang="en-US" baseline="0" dirty="0" err="1"/>
              <a:t>hiểu</a:t>
            </a:r>
            <a:r>
              <a:rPr lang="en-US" baseline="0" dirty="0"/>
              <a:t> </a:t>
            </a:r>
            <a:r>
              <a:rPr lang="en-US" baseline="0" dirty="0" err="1"/>
              <a:t>nội</a:t>
            </a:r>
            <a:r>
              <a:rPr lang="en-US" baseline="0" dirty="0"/>
              <a:t> dung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ngày</a:t>
            </a:r>
            <a:r>
              <a:rPr lang="en-US" baseline="0" dirty="0"/>
              <a:t> </a:t>
            </a:r>
            <a:r>
              <a:rPr lang="en-US" baseline="0" dirty="0" err="1"/>
              <a:t>hôm</a:t>
            </a:r>
            <a:r>
              <a:rPr lang="en-US" baseline="0" dirty="0"/>
              <a:t> nay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sang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168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545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541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292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6820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0A3F1-A5B8-4DD4-BBA4-6C471DA2EA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4731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vừa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videoclip</a:t>
            </a:r>
            <a:r>
              <a:rPr lang="en-US" baseline="0" dirty="0"/>
              <a:t>,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bây</a:t>
            </a:r>
            <a:r>
              <a:rPr lang="en-US" baseline="0" dirty="0"/>
              <a:t> </a:t>
            </a:r>
            <a:r>
              <a:rPr lang="en-US" baseline="0" dirty="0" err="1"/>
              <a:t>giờ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sẵn</a:t>
            </a:r>
            <a:r>
              <a:rPr lang="en-US" baseline="0" dirty="0"/>
              <a:t> </a:t>
            </a:r>
            <a:r>
              <a:rPr lang="en-US" baseline="0" dirty="0" err="1"/>
              <a:t>sàng</a:t>
            </a:r>
            <a:r>
              <a:rPr lang="en-US" baseline="0" dirty="0"/>
              <a:t> </a:t>
            </a:r>
            <a:r>
              <a:rPr lang="en-US" baseline="0" dirty="0" err="1"/>
              <a:t>thảo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 </a:t>
            </a:r>
            <a:r>
              <a:rPr lang="en-US" baseline="0" dirty="0" err="1"/>
              <a:t>thật</a:t>
            </a:r>
            <a:r>
              <a:rPr lang="en-US" baseline="0" dirty="0"/>
              <a:t> </a:t>
            </a:r>
            <a:r>
              <a:rPr lang="en-US" baseline="0" dirty="0" err="1"/>
              <a:t>nhanh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viết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.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chúng</a:t>
            </a:r>
            <a:r>
              <a:rPr lang="en-US" baseline="0" dirty="0"/>
              <a:t> ta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10s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lệnh</a:t>
            </a:r>
            <a:r>
              <a:rPr lang="en-US" baseline="0" dirty="0"/>
              <a:t>,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giơ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.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nắm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1…………</a:t>
            </a:r>
            <a:r>
              <a:rPr lang="en-US" baseline="0" dirty="0" err="1"/>
              <a:t>xin</a:t>
            </a:r>
            <a:r>
              <a:rPr lang="en-US" baseline="0" dirty="0"/>
              <a:t> </a:t>
            </a:r>
            <a:r>
              <a:rPr lang="en-US" baseline="0" dirty="0" err="1"/>
              <a:t>chúc</a:t>
            </a:r>
            <a:r>
              <a:rPr lang="en-US" baseline="0" dirty="0"/>
              <a:t> </a:t>
            </a:r>
            <a:r>
              <a:rPr lang="en-US" baseline="0" dirty="0" err="1"/>
              <a:t>mừng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….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r>
              <a:rPr lang="en-US" baseline="0" dirty="0"/>
              <a:t> </a:t>
            </a:r>
            <a:r>
              <a:rPr lang="en-US" baseline="0" dirty="0" err="1"/>
              <a:t>xác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80A3F1-A5B8-4DD4-BBA4-6C471DA2EAD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731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9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5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12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278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53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9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50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1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182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16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768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875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157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72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994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2651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360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61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4416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920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684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9152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51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9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937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2570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473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1768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828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7189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964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4047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850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856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64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840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720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9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1142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5495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56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496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09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302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009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811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76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6554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7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634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1214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3064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2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650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155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44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523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9525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49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65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2149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906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0286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4401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4637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0929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574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100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9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1817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68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3679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5638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1584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979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0462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641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82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01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43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2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61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0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84E0F-B49E-4CF9-974F-F2E81701724C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8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2D9CF-84F5-40DC-9319-750C0EB7F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8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8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97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29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81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4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7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91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6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7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94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32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86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44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81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4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7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058494" y="5438588"/>
            <a:ext cx="1564727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2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em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11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10.xml"/><Relationship Id="rId9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4.bin"/><Relationship Id="rId3" Type="http://schemas.openxmlformats.org/officeDocument/2006/relationships/notesSlide" Target="../notesSlides/notesSlide15.xml"/><Relationship Id="rId21" Type="http://schemas.openxmlformats.org/officeDocument/2006/relationships/oleObject" Target="../embeddings/oleObject6.bin"/><Relationship Id="rId7" Type="http://schemas.openxmlformats.org/officeDocument/2006/relationships/image" Target="../media/image25.svg"/><Relationship Id="rId12" Type="http://schemas.openxmlformats.org/officeDocument/2006/relationships/oleObject" Target="../embeddings/oleObject2.bin"/><Relationship Id="rId17" Type="http://schemas.openxmlformats.org/officeDocument/2006/relationships/image" Target="../media/image240.pn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230.png"/><Relationship Id="rId20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11" Type="http://schemas.openxmlformats.org/officeDocument/2006/relationships/image" Target="../media/image24.png"/><Relationship Id="rId5" Type="http://schemas.openxmlformats.org/officeDocument/2006/relationships/image" Target="../media/image3.svg"/><Relationship Id="rId15" Type="http://schemas.openxmlformats.org/officeDocument/2006/relationships/image" Target="../media/image25.png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5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1.bin"/><Relationship Id="rId14" Type="http://schemas.openxmlformats.org/officeDocument/2006/relationships/oleObject" Target="../embeddings/oleObject3.bin"/><Relationship Id="rId22" Type="http://schemas.openxmlformats.org/officeDocument/2006/relationships/image" Target="../media/image22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6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notesSlide" Target="../notesSlides/notesSlide18.xml"/><Relationship Id="rId21" Type="http://schemas.openxmlformats.org/officeDocument/2006/relationships/oleObject" Target="../embeddings/oleObject15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13.bin"/><Relationship Id="rId25" Type="http://schemas.openxmlformats.org/officeDocument/2006/relationships/oleObject" Target="../embeddings/oleObject17.bin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10.bin"/><Relationship Id="rId24" Type="http://schemas.openxmlformats.org/officeDocument/2006/relationships/image" Target="../media/image37.wmf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oleObject16.bin"/><Relationship Id="rId28" Type="http://schemas.openxmlformats.org/officeDocument/2006/relationships/image" Target="../media/image39.wmf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25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8.xml"/><Relationship Id="rId18" Type="http://schemas.openxmlformats.org/officeDocument/2006/relationships/slide" Target="slide12.xml"/><Relationship Id="rId3" Type="http://schemas.openxmlformats.org/officeDocument/2006/relationships/audio" Target="../media/audio1.wav"/><Relationship Id="rId7" Type="http://schemas.openxmlformats.org/officeDocument/2006/relationships/slide" Target="slide15.xml"/><Relationship Id="rId12" Type="http://schemas.openxmlformats.org/officeDocument/2006/relationships/slide" Target="slide7.xml"/><Relationship Id="rId17" Type="http://schemas.openxmlformats.org/officeDocument/2006/relationships/slide" Target="slide10.xml"/><Relationship Id="rId2" Type="http://schemas.openxmlformats.org/officeDocument/2006/relationships/notesSlide" Target="../notesSlides/notesSlide3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11" Type="http://schemas.openxmlformats.org/officeDocument/2006/relationships/slide" Target="slide14.xml"/><Relationship Id="rId5" Type="http://schemas.microsoft.com/office/2007/relationships/hdphoto" Target="../media/hdphoto2.wdp"/><Relationship Id="rId15" Type="http://schemas.openxmlformats.org/officeDocument/2006/relationships/slide" Target="slide11.xml"/><Relationship Id="rId10" Type="http://schemas.openxmlformats.org/officeDocument/2006/relationships/image" Target="../media/image13.png"/><Relationship Id="rId19" Type="http://schemas.openxmlformats.org/officeDocument/2006/relationships/slide" Target="slide13.xml"/><Relationship Id="rId4" Type="http://schemas.openxmlformats.org/officeDocument/2006/relationships/image" Target="../media/image10.png"/><Relationship Id="rId9" Type="http://schemas.openxmlformats.org/officeDocument/2006/relationships/slide" Target="slide5.xml"/><Relationship Id="rId1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11" Type="http://schemas.openxmlformats.org/officeDocument/2006/relationships/image" Target="../media/image18.jpeg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em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11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7.xml"/><Relationship Id="rId9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audio" Target="../media/audio2.wav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723" y="2323858"/>
            <a:ext cx="8964279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BÀI TẬP CHƯƠNG I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684759" y="4747910"/>
            <a:ext cx="36861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8845" y="5177912"/>
            <a:ext cx="6858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2: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Phùng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Thị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Hồng</a:t>
            </a:r>
            <a:endParaRPr lang="en-US" sz="2800" dirty="0">
              <a:solidFill>
                <a:schemeClr val="bg1"/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475745" y="3883015"/>
            <a:ext cx="2395598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7432000" y="342569"/>
            <a:ext cx="1574403" cy="1180802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8188258" y="783939"/>
            <a:ext cx="11163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=""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196770" y="160893"/>
            <a:ext cx="6858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prstClr val="white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prstClr val="white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=""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3297834" y="2138683"/>
            <a:ext cx="507206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rgbClr val="ED7D31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Đ14-C1 (</a:t>
            </a:r>
            <a:r>
              <a:rPr lang="en-US" sz="4800" b="1" dirty="0" err="1" smtClean="0">
                <a:solidFill>
                  <a:srgbClr val="ED7D31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4800" b="1" dirty="0" smtClean="0">
                <a:solidFill>
                  <a:srgbClr val="ED7D31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1)</a:t>
            </a:r>
            <a:endParaRPr lang="en-US" sz="4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5136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751043"/>
            <a:ext cx="7159636" cy="1284543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Nêu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hết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3,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9?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1295979" y="1393312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6" y="659602"/>
            <a:ext cx="107085" cy="4098478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4"/>
            <a:ext cx="455948" cy="4325664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68123" y="1828801"/>
            <a:ext cx="8073833" cy="4803820"/>
            <a:chOff x="449905" y="3549113"/>
            <a:chExt cx="8073833" cy="265467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357101" y="2611241"/>
                <a:ext cx="1403156" cy="399710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800" y="3938588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449905" y="3965787"/>
              <a:ext cx="8073833" cy="2052124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tổng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chữ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3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thì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3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chỉ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những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đó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mới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3</a:t>
              </a: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tổng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chữ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9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thì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9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chỉ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những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đó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mới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9 </a:t>
              </a:r>
              <a:endPara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800" y="3821398"/>
              <a:ext cx="4997003" cy="234381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918466"/>
            <a:ext cx="7159636" cy="2885460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XIN CHÚC MỪNG</a:t>
            </a:r>
            <a:endParaRPr lang="en-US" sz="5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798893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814153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  <p:pic>
        <p:nvPicPr>
          <p:cNvPr id="30" name="Tieng vo tay 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681879" y="13233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4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0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62" grpId="0" animBg="1"/>
      <p:bldP spid="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489391"/>
            <a:ext cx="7159636" cy="1481070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Thế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631470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659606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1180464" y="1970460"/>
            <a:ext cx="7672438" cy="3953820"/>
            <a:chOff x="560434" y="3557732"/>
            <a:chExt cx="7672438" cy="2646054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557732"/>
              <a:ext cx="7597821" cy="2646054"/>
              <a:chOff x="1139780" y="2619237"/>
              <a:chExt cx="4733934" cy="2454479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357101" y="2619237"/>
                <a:ext cx="1403156" cy="454517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801" y="3876407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560434" y="4031549"/>
              <a:ext cx="7672438" cy="2067626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nguyên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tự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nhiên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lớn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hơn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1,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chỉ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hai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ước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1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chính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Hợp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tự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nhiên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lớn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hơn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1,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nhiều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hơn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hai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ước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.</a:t>
              </a:r>
              <a:endPara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801" y="3724532"/>
              <a:ext cx="4997003" cy="303750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9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132848"/>
            <a:ext cx="7159636" cy="1099292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ước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631470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659606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369066" y="1293451"/>
            <a:ext cx="8774934" cy="5435597"/>
            <a:chOff x="512494" y="3476532"/>
            <a:chExt cx="7706313" cy="272725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476532"/>
              <a:ext cx="7597821" cy="2727255"/>
              <a:chOff x="1139780" y="2543917"/>
              <a:chExt cx="4733934" cy="2529799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506441" y="2543917"/>
                <a:ext cx="1403156" cy="301930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798" y="3749207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512494" y="3899382"/>
              <a:ext cx="7672438" cy="2199793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798" y="3653403"/>
              <a:ext cx="4997003" cy="191608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0789" y="3436598"/>
            <a:ext cx="3258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69146" y="2296242"/>
            <a:ext cx="7521308" cy="3839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i="1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1: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ƯC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ước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i="1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B1: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B2: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chung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B3: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mũ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nhất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B4: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ƯCLN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39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132848"/>
            <a:ext cx="7159636" cy="845946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3200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bội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631470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659606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407708" y="984355"/>
            <a:ext cx="8736363" cy="5435597"/>
            <a:chOff x="546427" y="3476532"/>
            <a:chExt cx="7672438" cy="272725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476532"/>
              <a:ext cx="7597821" cy="2727255"/>
              <a:chOff x="1139780" y="2543917"/>
              <a:chExt cx="4733934" cy="2529799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506441" y="2543917"/>
                <a:ext cx="1403156" cy="301930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798" y="3749207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546427" y="3899382"/>
              <a:ext cx="7672438" cy="2199793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798" y="3653403"/>
              <a:ext cx="4997003" cy="191608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176618" y="277250"/>
              <a:ext cx="896400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 smtClean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US" sz="5000" b="1" dirty="0">
                <a:solidFill>
                  <a:srgbClr val="00FF4E"/>
                </a:solidFill>
                <a:effectLst>
                  <a:glow rad="88900">
                    <a:srgbClr val="00FF4E">
                      <a:alpha val="6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0789" y="3436598"/>
            <a:ext cx="3258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9839" y="1759802"/>
            <a:ext cx="75213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i="1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BC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ta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BCNN.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i="1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B1: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B2: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riêng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B3: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mũ</a:t>
            </a:r>
            <a:r>
              <a:rPr lang="en-U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nhất</a:t>
            </a:r>
            <a:endParaRPr lang="en-U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B4: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BCNN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8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=""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5549992" y="3176405"/>
            <a:ext cx="6643540" cy="490264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" y="9297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="" xmlns:a16="http://schemas.microsoft.com/office/drawing/2014/main" id="{A5159DB8-36C5-4BDC-AA0F-1A4AB3045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" y="2329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>
            <a:spLocks noEditPoints="1"/>
          </p:cNvSpPr>
          <p:nvPr/>
        </p:nvSpPr>
        <p:spPr bwMode="auto">
          <a:xfrm rot="13007441">
            <a:off x="-811396" y="1613541"/>
            <a:ext cx="9451843" cy="3097221"/>
          </a:xfrm>
          <a:custGeom>
            <a:avLst/>
            <a:gdLst>
              <a:gd name="T0" fmla="*/ 201 w 4050"/>
              <a:gd name="T1" fmla="*/ 111 h 1484"/>
              <a:gd name="T2" fmla="*/ 474 w 4050"/>
              <a:gd name="T3" fmla="*/ 321 h 1484"/>
              <a:gd name="T4" fmla="*/ 720 w 4050"/>
              <a:gd name="T5" fmla="*/ 559 h 1484"/>
              <a:gd name="T6" fmla="*/ 830 w 4050"/>
              <a:gd name="T7" fmla="*/ 644 h 1484"/>
              <a:gd name="T8" fmla="*/ 983 w 4050"/>
              <a:gd name="T9" fmla="*/ 693 h 1484"/>
              <a:gd name="T10" fmla="*/ 1179 w 4050"/>
              <a:gd name="T11" fmla="*/ 688 h 1484"/>
              <a:gd name="T12" fmla="*/ 1349 w 4050"/>
              <a:gd name="T13" fmla="*/ 681 h 1484"/>
              <a:gd name="T14" fmla="*/ 1612 w 4050"/>
              <a:gd name="T15" fmla="*/ 679 h 1484"/>
              <a:gd name="T16" fmla="*/ 2019 w 4050"/>
              <a:gd name="T17" fmla="*/ 672 h 1484"/>
              <a:gd name="T18" fmla="*/ 2257 w 4050"/>
              <a:gd name="T19" fmla="*/ 665 h 1484"/>
              <a:gd name="T20" fmla="*/ 2454 w 4050"/>
              <a:gd name="T21" fmla="*/ 656 h 1484"/>
              <a:gd name="T22" fmla="*/ 2974 w 4050"/>
              <a:gd name="T23" fmla="*/ 654 h 1484"/>
              <a:gd name="T24" fmla="*/ 3113 w 4050"/>
              <a:gd name="T25" fmla="*/ 652 h 1484"/>
              <a:gd name="T26" fmla="*/ 3173 w 4050"/>
              <a:gd name="T27" fmla="*/ 487 h 1484"/>
              <a:gd name="T28" fmla="*/ 3164 w 4050"/>
              <a:gd name="T29" fmla="*/ 245 h 1484"/>
              <a:gd name="T30" fmla="*/ 3187 w 4050"/>
              <a:gd name="T31" fmla="*/ 85 h 1484"/>
              <a:gd name="T32" fmla="*/ 3383 w 4050"/>
              <a:gd name="T33" fmla="*/ 152 h 1484"/>
              <a:gd name="T34" fmla="*/ 3710 w 4050"/>
              <a:gd name="T35" fmla="*/ 321 h 1484"/>
              <a:gd name="T36" fmla="*/ 3895 w 4050"/>
              <a:gd name="T37" fmla="*/ 464 h 1484"/>
              <a:gd name="T38" fmla="*/ 4022 w 4050"/>
              <a:gd name="T39" fmla="*/ 614 h 1484"/>
              <a:gd name="T40" fmla="*/ 4050 w 4050"/>
              <a:gd name="T41" fmla="*/ 737 h 1484"/>
              <a:gd name="T42" fmla="*/ 4026 w 4050"/>
              <a:gd name="T43" fmla="*/ 860 h 1484"/>
              <a:gd name="T44" fmla="*/ 3955 w 4050"/>
              <a:gd name="T45" fmla="*/ 961 h 1484"/>
              <a:gd name="T46" fmla="*/ 3775 w 4050"/>
              <a:gd name="T47" fmla="*/ 1118 h 1484"/>
              <a:gd name="T48" fmla="*/ 3524 w 4050"/>
              <a:gd name="T49" fmla="*/ 1269 h 1484"/>
              <a:gd name="T50" fmla="*/ 3150 w 4050"/>
              <a:gd name="T51" fmla="*/ 1409 h 1484"/>
              <a:gd name="T52" fmla="*/ 3150 w 4050"/>
              <a:gd name="T53" fmla="*/ 1396 h 1484"/>
              <a:gd name="T54" fmla="*/ 3173 w 4050"/>
              <a:gd name="T55" fmla="*/ 1010 h 1484"/>
              <a:gd name="T56" fmla="*/ 3164 w 4050"/>
              <a:gd name="T57" fmla="*/ 860 h 1484"/>
              <a:gd name="T58" fmla="*/ 3147 w 4050"/>
              <a:gd name="T59" fmla="*/ 837 h 1484"/>
              <a:gd name="T60" fmla="*/ 2988 w 4050"/>
              <a:gd name="T61" fmla="*/ 830 h 1484"/>
              <a:gd name="T62" fmla="*/ 2694 w 4050"/>
              <a:gd name="T63" fmla="*/ 830 h 1484"/>
              <a:gd name="T64" fmla="*/ 2495 w 4050"/>
              <a:gd name="T65" fmla="*/ 825 h 1484"/>
              <a:gd name="T66" fmla="*/ 2299 w 4050"/>
              <a:gd name="T67" fmla="*/ 816 h 1484"/>
              <a:gd name="T68" fmla="*/ 1954 w 4050"/>
              <a:gd name="T69" fmla="*/ 815 h 1484"/>
              <a:gd name="T70" fmla="*/ 1494 w 4050"/>
              <a:gd name="T71" fmla="*/ 804 h 1484"/>
              <a:gd name="T72" fmla="*/ 1156 w 4050"/>
              <a:gd name="T73" fmla="*/ 797 h 1484"/>
              <a:gd name="T74" fmla="*/ 999 w 4050"/>
              <a:gd name="T75" fmla="*/ 788 h 1484"/>
              <a:gd name="T76" fmla="*/ 849 w 4050"/>
              <a:gd name="T77" fmla="*/ 829 h 1484"/>
              <a:gd name="T78" fmla="*/ 731 w 4050"/>
              <a:gd name="T79" fmla="*/ 915 h 1484"/>
              <a:gd name="T80" fmla="*/ 479 w 4050"/>
              <a:gd name="T81" fmla="*/ 1158 h 1484"/>
              <a:gd name="T82" fmla="*/ 203 w 4050"/>
              <a:gd name="T83" fmla="*/ 1370 h 1484"/>
              <a:gd name="T84" fmla="*/ 9 w 4050"/>
              <a:gd name="T85" fmla="*/ 1379 h 1484"/>
              <a:gd name="T86" fmla="*/ 86 w 4050"/>
              <a:gd name="T87" fmla="*/ 1067 h 1484"/>
              <a:gd name="T88" fmla="*/ 213 w 4050"/>
              <a:gd name="T89" fmla="*/ 769 h 1484"/>
              <a:gd name="T90" fmla="*/ 218 w 4050"/>
              <a:gd name="T91" fmla="*/ 725 h 1484"/>
              <a:gd name="T92" fmla="*/ 76 w 4050"/>
              <a:gd name="T93" fmla="*/ 390 h 1484"/>
              <a:gd name="T94" fmla="*/ 9 w 4050"/>
              <a:gd name="T95" fmla="*/ 99 h 1484"/>
              <a:gd name="T96" fmla="*/ 3585 w 4050"/>
              <a:gd name="T97" fmla="*/ 554 h 1484"/>
              <a:gd name="T98" fmla="*/ 3552 w 4050"/>
              <a:gd name="T99" fmla="*/ 617 h 1484"/>
              <a:gd name="T100" fmla="*/ 3561 w 4050"/>
              <a:gd name="T101" fmla="*/ 691 h 1484"/>
              <a:gd name="T102" fmla="*/ 3613 w 4050"/>
              <a:gd name="T103" fmla="*/ 740 h 1484"/>
              <a:gd name="T104" fmla="*/ 3675 w 4050"/>
              <a:gd name="T105" fmla="*/ 719 h 1484"/>
              <a:gd name="T106" fmla="*/ 3703 w 4050"/>
              <a:gd name="T107" fmla="*/ 656 h 1484"/>
              <a:gd name="T108" fmla="*/ 3694 w 4050"/>
              <a:gd name="T109" fmla="*/ 591 h 1484"/>
              <a:gd name="T110" fmla="*/ 3650 w 4050"/>
              <a:gd name="T111" fmla="*/ 541 h 1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0" h="1484">
                <a:moveTo>
                  <a:pt x="0" y="0"/>
                </a:moveTo>
                <a:lnTo>
                  <a:pt x="102" y="53"/>
                </a:lnTo>
                <a:lnTo>
                  <a:pt x="201" y="111"/>
                </a:lnTo>
                <a:lnTo>
                  <a:pt x="294" y="176"/>
                </a:lnTo>
                <a:lnTo>
                  <a:pt x="386" y="247"/>
                </a:lnTo>
                <a:lnTo>
                  <a:pt x="474" y="321"/>
                </a:lnTo>
                <a:lnTo>
                  <a:pt x="558" y="397"/>
                </a:lnTo>
                <a:lnTo>
                  <a:pt x="641" y="478"/>
                </a:lnTo>
                <a:lnTo>
                  <a:pt x="720" y="559"/>
                </a:lnTo>
                <a:lnTo>
                  <a:pt x="756" y="589"/>
                </a:lnTo>
                <a:lnTo>
                  <a:pt x="793" y="617"/>
                </a:lnTo>
                <a:lnTo>
                  <a:pt x="830" y="644"/>
                </a:lnTo>
                <a:lnTo>
                  <a:pt x="872" y="665"/>
                </a:lnTo>
                <a:lnTo>
                  <a:pt x="914" y="681"/>
                </a:lnTo>
                <a:lnTo>
                  <a:pt x="983" y="693"/>
                </a:lnTo>
                <a:lnTo>
                  <a:pt x="1050" y="698"/>
                </a:lnTo>
                <a:lnTo>
                  <a:pt x="1119" y="693"/>
                </a:lnTo>
                <a:lnTo>
                  <a:pt x="1179" y="688"/>
                </a:lnTo>
                <a:lnTo>
                  <a:pt x="1238" y="688"/>
                </a:lnTo>
                <a:lnTo>
                  <a:pt x="1293" y="682"/>
                </a:lnTo>
                <a:lnTo>
                  <a:pt x="1349" y="681"/>
                </a:lnTo>
                <a:lnTo>
                  <a:pt x="1406" y="682"/>
                </a:lnTo>
                <a:lnTo>
                  <a:pt x="1462" y="681"/>
                </a:lnTo>
                <a:lnTo>
                  <a:pt x="1612" y="679"/>
                </a:lnTo>
                <a:lnTo>
                  <a:pt x="1762" y="673"/>
                </a:lnTo>
                <a:lnTo>
                  <a:pt x="1910" y="668"/>
                </a:lnTo>
                <a:lnTo>
                  <a:pt x="2019" y="672"/>
                </a:lnTo>
                <a:lnTo>
                  <a:pt x="2126" y="670"/>
                </a:lnTo>
                <a:lnTo>
                  <a:pt x="2192" y="666"/>
                </a:lnTo>
                <a:lnTo>
                  <a:pt x="2257" y="665"/>
                </a:lnTo>
                <a:lnTo>
                  <a:pt x="2324" y="666"/>
                </a:lnTo>
                <a:lnTo>
                  <a:pt x="2389" y="665"/>
                </a:lnTo>
                <a:lnTo>
                  <a:pt x="2454" y="656"/>
                </a:lnTo>
                <a:lnTo>
                  <a:pt x="2627" y="652"/>
                </a:lnTo>
                <a:lnTo>
                  <a:pt x="2799" y="652"/>
                </a:lnTo>
                <a:lnTo>
                  <a:pt x="2974" y="654"/>
                </a:lnTo>
                <a:lnTo>
                  <a:pt x="3020" y="654"/>
                </a:lnTo>
                <a:lnTo>
                  <a:pt x="3067" y="654"/>
                </a:lnTo>
                <a:lnTo>
                  <a:pt x="3113" y="652"/>
                </a:lnTo>
                <a:lnTo>
                  <a:pt x="3159" y="642"/>
                </a:lnTo>
                <a:lnTo>
                  <a:pt x="3169" y="564"/>
                </a:lnTo>
                <a:lnTo>
                  <a:pt x="3173" y="487"/>
                </a:lnTo>
                <a:lnTo>
                  <a:pt x="3171" y="407"/>
                </a:lnTo>
                <a:lnTo>
                  <a:pt x="3169" y="330"/>
                </a:lnTo>
                <a:lnTo>
                  <a:pt x="3164" y="245"/>
                </a:lnTo>
                <a:lnTo>
                  <a:pt x="3157" y="162"/>
                </a:lnTo>
                <a:lnTo>
                  <a:pt x="3145" y="79"/>
                </a:lnTo>
                <a:lnTo>
                  <a:pt x="3187" y="85"/>
                </a:lnTo>
                <a:lnTo>
                  <a:pt x="3228" y="97"/>
                </a:lnTo>
                <a:lnTo>
                  <a:pt x="3268" y="109"/>
                </a:lnTo>
                <a:lnTo>
                  <a:pt x="3383" y="152"/>
                </a:lnTo>
                <a:lnTo>
                  <a:pt x="3495" y="201"/>
                </a:lnTo>
                <a:lnTo>
                  <a:pt x="3605" y="257"/>
                </a:lnTo>
                <a:lnTo>
                  <a:pt x="3710" y="321"/>
                </a:lnTo>
                <a:lnTo>
                  <a:pt x="3774" y="365"/>
                </a:lnTo>
                <a:lnTo>
                  <a:pt x="3835" y="413"/>
                </a:lnTo>
                <a:lnTo>
                  <a:pt x="3895" y="464"/>
                </a:lnTo>
                <a:lnTo>
                  <a:pt x="3950" y="518"/>
                </a:lnTo>
                <a:lnTo>
                  <a:pt x="3999" y="578"/>
                </a:lnTo>
                <a:lnTo>
                  <a:pt x="4022" y="614"/>
                </a:lnTo>
                <a:lnTo>
                  <a:pt x="4038" y="652"/>
                </a:lnTo>
                <a:lnTo>
                  <a:pt x="4047" y="695"/>
                </a:lnTo>
                <a:lnTo>
                  <a:pt x="4050" y="737"/>
                </a:lnTo>
                <a:lnTo>
                  <a:pt x="4049" y="779"/>
                </a:lnTo>
                <a:lnTo>
                  <a:pt x="4042" y="822"/>
                </a:lnTo>
                <a:lnTo>
                  <a:pt x="4026" y="860"/>
                </a:lnTo>
                <a:lnTo>
                  <a:pt x="4006" y="896"/>
                </a:lnTo>
                <a:lnTo>
                  <a:pt x="3982" y="929"/>
                </a:lnTo>
                <a:lnTo>
                  <a:pt x="3955" y="961"/>
                </a:lnTo>
                <a:lnTo>
                  <a:pt x="3899" y="1017"/>
                </a:lnTo>
                <a:lnTo>
                  <a:pt x="3839" y="1070"/>
                </a:lnTo>
                <a:lnTo>
                  <a:pt x="3775" y="1118"/>
                </a:lnTo>
                <a:lnTo>
                  <a:pt x="3709" y="1164"/>
                </a:lnTo>
                <a:lnTo>
                  <a:pt x="3640" y="1206"/>
                </a:lnTo>
                <a:lnTo>
                  <a:pt x="3524" y="1269"/>
                </a:lnTo>
                <a:lnTo>
                  <a:pt x="3402" y="1324"/>
                </a:lnTo>
                <a:lnTo>
                  <a:pt x="3279" y="1370"/>
                </a:lnTo>
                <a:lnTo>
                  <a:pt x="3150" y="1409"/>
                </a:lnTo>
                <a:lnTo>
                  <a:pt x="3150" y="1403"/>
                </a:lnTo>
                <a:lnTo>
                  <a:pt x="3150" y="1400"/>
                </a:lnTo>
                <a:lnTo>
                  <a:pt x="3150" y="1396"/>
                </a:lnTo>
                <a:lnTo>
                  <a:pt x="3161" y="1268"/>
                </a:lnTo>
                <a:lnTo>
                  <a:pt x="3169" y="1139"/>
                </a:lnTo>
                <a:lnTo>
                  <a:pt x="3173" y="1010"/>
                </a:lnTo>
                <a:lnTo>
                  <a:pt x="3166" y="883"/>
                </a:lnTo>
                <a:lnTo>
                  <a:pt x="3164" y="873"/>
                </a:lnTo>
                <a:lnTo>
                  <a:pt x="3164" y="860"/>
                </a:lnTo>
                <a:lnTo>
                  <a:pt x="3161" y="850"/>
                </a:lnTo>
                <a:lnTo>
                  <a:pt x="3157" y="843"/>
                </a:lnTo>
                <a:lnTo>
                  <a:pt x="3147" y="837"/>
                </a:lnTo>
                <a:lnTo>
                  <a:pt x="3094" y="830"/>
                </a:lnTo>
                <a:lnTo>
                  <a:pt x="3041" y="829"/>
                </a:lnTo>
                <a:lnTo>
                  <a:pt x="2988" y="830"/>
                </a:lnTo>
                <a:lnTo>
                  <a:pt x="2933" y="830"/>
                </a:lnTo>
                <a:lnTo>
                  <a:pt x="2814" y="829"/>
                </a:lnTo>
                <a:lnTo>
                  <a:pt x="2694" y="830"/>
                </a:lnTo>
                <a:lnTo>
                  <a:pt x="2574" y="829"/>
                </a:lnTo>
                <a:lnTo>
                  <a:pt x="2535" y="825"/>
                </a:lnTo>
                <a:lnTo>
                  <a:pt x="2495" y="825"/>
                </a:lnTo>
                <a:lnTo>
                  <a:pt x="2454" y="823"/>
                </a:lnTo>
                <a:lnTo>
                  <a:pt x="2414" y="818"/>
                </a:lnTo>
                <a:lnTo>
                  <a:pt x="2299" y="816"/>
                </a:lnTo>
                <a:lnTo>
                  <a:pt x="2183" y="818"/>
                </a:lnTo>
                <a:lnTo>
                  <a:pt x="2068" y="815"/>
                </a:lnTo>
                <a:lnTo>
                  <a:pt x="1954" y="815"/>
                </a:lnTo>
                <a:lnTo>
                  <a:pt x="1839" y="813"/>
                </a:lnTo>
                <a:lnTo>
                  <a:pt x="1726" y="807"/>
                </a:lnTo>
                <a:lnTo>
                  <a:pt x="1494" y="804"/>
                </a:lnTo>
                <a:lnTo>
                  <a:pt x="1261" y="802"/>
                </a:lnTo>
                <a:lnTo>
                  <a:pt x="1209" y="799"/>
                </a:lnTo>
                <a:lnTo>
                  <a:pt x="1156" y="797"/>
                </a:lnTo>
                <a:lnTo>
                  <a:pt x="1103" y="790"/>
                </a:lnTo>
                <a:lnTo>
                  <a:pt x="1050" y="786"/>
                </a:lnTo>
                <a:lnTo>
                  <a:pt x="999" y="788"/>
                </a:lnTo>
                <a:lnTo>
                  <a:pt x="948" y="795"/>
                </a:lnTo>
                <a:lnTo>
                  <a:pt x="898" y="809"/>
                </a:lnTo>
                <a:lnTo>
                  <a:pt x="849" y="829"/>
                </a:lnTo>
                <a:lnTo>
                  <a:pt x="807" y="855"/>
                </a:lnTo>
                <a:lnTo>
                  <a:pt x="768" y="883"/>
                </a:lnTo>
                <a:lnTo>
                  <a:pt x="731" y="915"/>
                </a:lnTo>
                <a:lnTo>
                  <a:pt x="650" y="998"/>
                </a:lnTo>
                <a:lnTo>
                  <a:pt x="565" y="1079"/>
                </a:lnTo>
                <a:lnTo>
                  <a:pt x="479" y="1158"/>
                </a:lnTo>
                <a:lnTo>
                  <a:pt x="391" y="1232"/>
                </a:lnTo>
                <a:lnTo>
                  <a:pt x="298" y="1305"/>
                </a:lnTo>
                <a:lnTo>
                  <a:pt x="203" y="1370"/>
                </a:lnTo>
                <a:lnTo>
                  <a:pt x="104" y="1430"/>
                </a:lnTo>
                <a:lnTo>
                  <a:pt x="0" y="1484"/>
                </a:lnTo>
                <a:lnTo>
                  <a:pt x="9" y="1379"/>
                </a:lnTo>
                <a:lnTo>
                  <a:pt x="26" y="1275"/>
                </a:lnTo>
                <a:lnTo>
                  <a:pt x="53" y="1169"/>
                </a:lnTo>
                <a:lnTo>
                  <a:pt x="86" y="1067"/>
                </a:lnTo>
                <a:lnTo>
                  <a:pt x="125" y="966"/>
                </a:lnTo>
                <a:lnTo>
                  <a:pt x="167" y="867"/>
                </a:lnTo>
                <a:lnTo>
                  <a:pt x="213" y="769"/>
                </a:lnTo>
                <a:lnTo>
                  <a:pt x="220" y="755"/>
                </a:lnTo>
                <a:lnTo>
                  <a:pt x="224" y="740"/>
                </a:lnTo>
                <a:lnTo>
                  <a:pt x="218" y="725"/>
                </a:lnTo>
                <a:lnTo>
                  <a:pt x="167" y="615"/>
                </a:lnTo>
                <a:lnTo>
                  <a:pt x="120" y="502"/>
                </a:lnTo>
                <a:lnTo>
                  <a:pt x="76" y="390"/>
                </a:lnTo>
                <a:lnTo>
                  <a:pt x="46" y="294"/>
                </a:lnTo>
                <a:lnTo>
                  <a:pt x="25" y="197"/>
                </a:lnTo>
                <a:lnTo>
                  <a:pt x="9" y="99"/>
                </a:lnTo>
                <a:lnTo>
                  <a:pt x="0" y="0"/>
                </a:lnTo>
                <a:close/>
                <a:moveTo>
                  <a:pt x="3606" y="541"/>
                </a:moveTo>
                <a:lnTo>
                  <a:pt x="3585" y="554"/>
                </a:lnTo>
                <a:lnTo>
                  <a:pt x="3569" y="571"/>
                </a:lnTo>
                <a:lnTo>
                  <a:pt x="3557" y="594"/>
                </a:lnTo>
                <a:lnTo>
                  <a:pt x="3552" y="617"/>
                </a:lnTo>
                <a:lnTo>
                  <a:pt x="3550" y="644"/>
                </a:lnTo>
                <a:lnTo>
                  <a:pt x="3553" y="668"/>
                </a:lnTo>
                <a:lnTo>
                  <a:pt x="3561" y="691"/>
                </a:lnTo>
                <a:lnTo>
                  <a:pt x="3573" y="712"/>
                </a:lnTo>
                <a:lnTo>
                  <a:pt x="3592" y="728"/>
                </a:lnTo>
                <a:lnTo>
                  <a:pt x="3613" y="740"/>
                </a:lnTo>
                <a:lnTo>
                  <a:pt x="3638" y="740"/>
                </a:lnTo>
                <a:lnTo>
                  <a:pt x="3657" y="733"/>
                </a:lnTo>
                <a:lnTo>
                  <a:pt x="3675" y="719"/>
                </a:lnTo>
                <a:lnTo>
                  <a:pt x="3687" y="700"/>
                </a:lnTo>
                <a:lnTo>
                  <a:pt x="3698" y="679"/>
                </a:lnTo>
                <a:lnTo>
                  <a:pt x="3703" y="656"/>
                </a:lnTo>
                <a:lnTo>
                  <a:pt x="3703" y="635"/>
                </a:lnTo>
                <a:lnTo>
                  <a:pt x="3701" y="612"/>
                </a:lnTo>
                <a:lnTo>
                  <a:pt x="3694" y="591"/>
                </a:lnTo>
                <a:lnTo>
                  <a:pt x="3684" y="571"/>
                </a:lnTo>
                <a:lnTo>
                  <a:pt x="3670" y="554"/>
                </a:lnTo>
                <a:lnTo>
                  <a:pt x="3650" y="541"/>
                </a:lnTo>
                <a:lnTo>
                  <a:pt x="3629" y="538"/>
                </a:lnTo>
                <a:lnTo>
                  <a:pt x="3606" y="541"/>
                </a:lnTo>
                <a:close/>
              </a:path>
            </a:pathLst>
          </a:custGeom>
          <a:solidFill>
            <a:srgbClr val="E76618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7" name="Freeform 7"/>
          <p:cNvSpPr>
            <a:spLocks noEditPoints="1"/>
          </p:cNvSpPr>
          <p:nvPr/>
        </p:nvSpPr>
        <p:spPr bwMode="auto">
          <a:xfrm rot="13007441">
            <a:off x="-760747" y="1581260"/>
            <a:ext cx="9374289" cy="3206799"/>
          </a:xfrm>
          <a:custGeom>
            <a:avLst/>
            <a:gdLst>
              <a:gd name="T0" fmla="*/ 2509 w 4050"/>
              <a:gd name="T1" fmla="*/ 0 h 1507"/>
              <a:gd name="T2" fmla="*/ 2926 w 4050"/>
              <a:gd name="T3" fmla="*/ 37 h 1507"/>
              <a:gd name="T4" fmla="*/ 3250 w 4050"/>
              <a:gd name="T5" fmla="*/ 114 h 1507"/>
              <a:gd name="T6" fmla="*/ 3545 w 4050"/>
              <a:gd name="T7" fmla="*/ 236 h 1507"/>
              <a:gd name="T8" fmla="*/ 3791 w 4050"/>
              <a:gd name="T9" fmla="*/ 389 h 1507"/>
              <a:gd name="T10" fmla="*/ 3962 w 4050"/>
              <a:gd name="T11" fmla="*/ 544 h 1507"/>
              <a:gd name="T12" fmla="*/ 4029 w 4050"/>
              <a:gd name="T13" fmla="*/ 643 h 1507"/>
              <a:gd name="T14" fmla="*/ 4050 w 4050"/>
              <a:gd name="T15" fmla="*/ 761 h 1507"/>
              <a:gd name="T16" fmla="*/ 4020 w 4050"/>
              <a:gd name="T17" fmla="*/ 883 h 1507"/>
              <a:gd name="T18" fmla="*/ 3888 w 4050"/>
              <a:gd name="T19" fmla="*/ 1038 h 1507"/>
              <a:gd name="T20" fmla="*/ 3696 w 4050"/>
              <a:gd name="T21" fmla="*/ 1184 h 1507"/>
              <a:gd name="T22" fmla="*/ 3344 w 4050"/>
              <a:gd name="T23" fmla="*/ 1360 h 1507"/>
              <a:gd name="T24" fmla="*/ 2956 w 4050"/>
              <a:gd name="T25" fmla="*/ 1464 h 1507"/>
              <a:gd name="T26" fmla="*/ 2547 w 4050"/>
              <a:gd name="T27" fmla="*/ 1507 h 1507"/>
              <a:gd name="T28" fmla="*/ 2123 w 4050"/>
              <a:gd name="T29" fmla="*/ 1478 h 1507"/>
              <a:gd name="T30" fmla="*/ 1679 w 4050"/>
              <a:gd name="T31" fmla="*/ 1362 h 1507"/>
              <a:gd name="T32" fmla="*/ 1244 w 4050"/>
              <a:gd name="T33" fmla="*/ 1170 h 1507"/>
              <a:gd name="T34" fmla="*/ 1053 w 4050"/>
              <a:gd name="T35" fmla="*/ 1055 h 1507"/>
              <a:gd name="T36" fmla="*/ 923 w 4050"/>
              <a:gd name="T37" fmla="*/ 962 h 1507"/>
              <a:gd name="T38" fmla="*/ 805 w 4050"/>
              <a:gd name="T39" fmla="*/ 923 h 1507"/>
              <a:gd name="T40" fmla="*/ 701 w 4050"/>
              <a:gd name="T41" fmla="*/ 957 h 1507"/>
              <a:gd name="T42" fmla="*/ 460 w 4050"/>
              <a:gd name="T43" fmla="*/ 1188 h 1507"/>
              <a:gd name="T44" fmla="*/ 194 w 4050"/>
              <a:gd name="T45" fmla="*/ 1388 h 1507"/>
              <a:gd name="T46" fmla="*/ 10 w 4050"/>
              <a:gd name="T47" fmla="*/ 1380 h 1507"/>
              <a:gd name="T48" fmla="*/ 97 w 4050"/>
              <a:gd name="T49" fmla="*/ 1050 h 1507"/>
              <a:gd name="T50" fmla="*/ 225 w 4050"/>
              <a:gd name="T51" fmla="*/ 756 h 1507"/>
              <a:gd name="T52" fmla="*/ 104 w 4050"/>
              <a:gd name="T53" fmla="*/ 477 h 1507"/>
              <a:gd name="T54" fmla="*/ 23 w 4050"/>
              <a:gd name="T55" fmla="*/ 199 h 1507"/>
              <a:gd name="T56" fmla="*/ 100 w 4050"/>
              <a:gd name="T57" fmla="*/ 63 h 1507"/>
              <a:gd name="T58" fmla="*/ 382 w 4050"/>
              <a:gd name="T59" fmla="*/ 255 h 1507"/>
              <a:gd name="T60" fmla="*/ 620 w 4050"/>
              <a:gd name="T61" fmla="*/ 468 h 1507"/>
              <a:gd name="T62" fmla="*/ 761 w 4050"/>
              <a:gd name="T63" fmla="*/ 578 h 1507"/>
              <a:gd name="T64" fmla="*/ 876 w 4050"/>
              <a:gd name="T65" fmla="*/ 569 h 1507"/>
              <a:gd name="T66" fmla="*/ 1009 w 4050"/>
              <a:gd name="T67" fmla="*/ 484 h 1507"/>
              <a:gd name="T68" fmla="*/ 1186 w 4050"/>
              <a:gd name="T69" fmla="*/ 370 h 1507"/>
              <a:gd name="T70" fmla="*/ 1520 w 4050"/>
              <a:gd name="T71" fmla="*/ 208 h 1507"/>
              <a:gd name="T72" fmla="*/ 1940 w 4050"/>
              <a:gd name="T73" fmla="*/ 67 h 1507"/>
              <a:gd name="T74" fmla="*/ 3606 w 4050"/>
              <a:gd name="T75" fmla="*/ 551 h 1507"/>
              <a:gd name="T76" fmla="*/ 3557 w 4050"/>
              <a:gd name="T77" fmla="*/ 604 h 1507"/>
              <a:gd name="T78" fmla="*/ 3552 w 4050"/>
              <a:gd name="T79" fmla="*/ 680 h 1507"/>
              <a:gd name="T80" fmla="*/ 3590 w 4050"/>
              <a:gd name="T81" fmla="*/ 742 h 1507"/>
              <a:gd name="T82" fmla="*/ 3657 w 4050"/>
              <a:gd name="T83" fmla="*/ 745 h 1507"/>
              <a:gd name="T84" fmla="*/ 3698 w 4050"/>
              <a:gd name="T85" fmla="*/ 690 h 1507"/>
              <a:gd name="T86" fmla="*/ 3701 w 4050"/>
              <a:gd name="T87" fmla="*/ 625 h 1507"/>
              <a:gd name="T88" fmla="*/ 3670 w 4050"/>
              <a:gd name="T89" fmla="*/ 565 h 1507"/>
              <a:gd name="T90" fmla="*/ 3606 w 4050"/>
              <a:gd name="T91" fmla="*/ 551 h 1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50" h="1507">
                <a:moveTo>
                  <a:pt x="2230" y="14"/>
                </a:moveTo>
                <a:lnTo>
                  <a:pt x="2370" y="3"/>
                </a:lnTo>
                <a:lnTo>
                  <a:pt x="2509" y="0"/>
                </a:lnTo>
                <a:lnTo>
                  <a:pt x="2648" y="5"/>
                </a:lnTo>
                <a:lnTo>
                  <a:pt x="2787" y="15"/>
                </a:lnTo>
                <a:lnTo>
                  <a:pt x="2926" y="37"/>
                </a:lnTo>
                <a:lnTo>
                  <a:pt x="3034" y="60"/>
                </a:lnTo>
                <a:lnTo>
                  <a:pt x="3143" y="84"/>
                </a:lnTo>
                <a:lnTo>
                  <a:pt x="3250" y="114"/>
                </a:lnTo>
                <a:lnTo>
                  <a:pt x="3354" y="151"/>
                </a:lnTo>
                <a:lnTo>
                  <a:pt x="3457" y="193"/>
                </a:lnTo>
                <a:lnTo>
                  <a:pt x="3545" y="236"/>
                </a:lnTo>
                <a:lnTo>
                  <a:pt x="3629" y="283"/>
                </a:lnTo>
                <a:lnTo>
                  <a:pt x="3712" y="333"/>
                </a:lnTo>
                <a:lnTo>
                  <a:pt x="3791" y="389"/>
                </a:lnTo>
                <a:lnTo>
                  <a:pt x="3865" y="449"/>
                </a:lnTo>
                <a:lnTo>
                  <a:pt x="3936" y="516"/>
                </a:lnTo>
                <a:lnTo>
                  <a:pt x="3962" y="544"/>
                </a:lnTo>
                <a:lnTo>
                  <a:pt x="3989" y="576"/>
                </a:lnTo>
                <a:lnTo>
                  <a:pt x="4010" y="608"/>
                </a:lnTo>
                <a:lnTo>
                  <a:pt x="4029" y="643"/>
                </a:lnTo>
                <a:lnTo>
                  <a:pt x="4042" y="680"/>
                </a:lnTo>
                <a:lnTo>
                  <a:pt x="4049" y="719"/>
                </a:lnTo>
                <a:lnTo>
                  <a:pt x="4050" y="761"/>
                </a:lnTo>
                <a:lnTo>
                  <a:pt x="4047" y="803"/>
                </a:lnTo>
                <a:lnTo>
                  <a:pt x="4036" y="844"/>
                </a:lnTo>
                <a:lnTo>
                  <a:pt x="4020" y="883"/>
                </a:lnTo>
                <a:lnTo>
                  <a:pt x="3997" y="918"/>
                </a:lnTo>
                <a:lnTo>
                  <a:pt x="3946" y="981"/>
                </a:lnTo>
                <a:lnTo>
                  <a:pt x="3888" y="1038"/>
                </a:lnTo>
                <a:lnTo>
                  <a:pt x="3827" y="1091"/>
                </a:lnTo>
                <a:lnTo>
                  <a:pt x="3763" y="1138"/>
                </a:lnTo>
                <a:lnTo>
                  <a:pt x="3696" y="1184"/>
                </a:lnTo>
                <a:lnTo>
                  <a:pt x="3582" y="1251"/>
                </a:lnTo>
                <a:lnTo>
                  <a:pt x="3465" y="1309"/>
                </a:lnTo>
                <a:lnTo>
                  <a:pt x="3344" y="1360"/>
                </a:lnTo>
                <a:lnTo>
                  <a:pt x="3219" y="1403"/>
                </a:lnTo>
                <a:lnTo>
                  <a:pt x="3088" y="1436"/>
                </a:lnTo>
                <a:lnTo>
                  <a:pt x="2956" y="1464"/>
                </a:lnTo>
                <a:lnTo>
                  <a:pt x="2824" y="1485"/>
                </a:lnTo>
                <a:lnTo>
                  <a:pt x="2690" y="1499"/>
                </a:lnTo>
                <a:lnTo>
                  <a:pt x="2547" y="1507"/>
                </a:lnTo>
                <a:lnTo>
                  <a:pt x="2407" y="1505"/>
                </a:lnTo>
                <a:lnTo>
                  <a:pt x="2264" y="1496"/>
                </a:lnTo>
                <a:lnTo>
                  <a:pt x="2123" y="1478"/>
                </a:lnTo>
                <a:lnTo>
                  <a:pt x="1984" y="1452"/>
                </a:lnTo>
                <a:lnTo>
                  <a:pt x="1830" y="1411"/>
                </a:lnTo>
                <a:lnTo>
                  <a:pt x="1679" y="1362"/>
                </a:lnTo>
                <a:lnTo>
                  <a:pt x="1531" y="1304"/>
                </a:lnTo>
                <a:lnTo>
                  <a:pt x="1386" y="1240"/>
                </a:lnTo>
                <a:lnTo>
                  <a:pt x="1244" y="1170"/>
                </a:lnTo>
                <a:lnTo>
                  <a:pt x="1179" y="1135"/>
                </a:lnTo>
                <a:lnTo>
                  <a:pt x="1113" y="1098"/>
                </a:lnTo>
                <a:lnTo>
                  <a:pt x="1053" y="1055"/>
                </a:lnTo>
                <a:lnTo>
                  <a:pt x="1009" y="1024"/>
                </a:lnTo>
                <a:lnTo>
                  <a:pt x="967" y="992"/>
                </a:lnTo>
                <a:lnTo>
                  <a:pt x="923" y="962"/>
                </a:lnTo>
                <a:lnTo>
                  <a:pt x="876" y="937"/>
                </a:lnTo>
                <a:lnTo>
                  <a:pt x="840" y="927"/>
                </a:lnTo>
                <a:lnTo>
                  <a:pt x="805" y="923"/>
                </a:lnTo>
                <a:lnTo>
                  <a:pt x="768" y="928"/>
                </a:lnTo>
                <a:lnTo>
                  <a:pt x="733" y="939"/>
                </a:lnTo>
                <a:lnTo>
                  <a:pt x="701" y="957"/>
                </a:lnTo>
                <a:lnTo>
                  <a:pt x="624" y="1036"/>
                </a:lnTo>
                <a:lnTo>
                  <a:pt x="543" y="1112"/>
                </a:lnTo>
                <a:lnTo>
                  <a:pt x="460" y="1188"/>
                </a:lnTo>
                <a:lnTo>
                  <a:pt x="373" y="1258"/>
                </a:lnTo>
                <a:lnTo>
                  <a:pt x="285" y="1327"/>
                </a:lnTo>
                <a:lnTo>
                  <a:pt x="194" y="1388"/>
                </a:lnTo>
                <a:lnTo>
                  <a:pt x="99" y="1447"/>
                </a:lnTo>
                <a:lnTo>
                  <a:pt x="0" y="1498"/>
                </a:lnTo>
                <a:lnTo>
                  <a:pt x="10" y="1380"/>
                </a:lnTo>
                <a:lnTo>
                  <a:pt x="32" y="1265"/>
                </a:lnTo>
                <a:lnTo>
                  <a:pt x="62" y="1151"/>
                </a:lnTo>
                <a:lnTo>
                  <a:pt x="97" y="1050"/>
                </a:lnTo>
                <a:lnTo>
                  <a:pt x="137" y="950"/>
                </a:lnTo>
                <a:lnTo>
                  <a:pt x="181" y="853"/>
                </a:lnTo>
                <a:lnTo>
                  <a:pt x="225" y="756"/>
                </a:lnTo>
                <a:lnTo>
                  <a:pt x="185" y="662"/>
                </a:lnTo>
                <a:lnTo>
                  <a:pt x="143" y="571"/>
                </a:lnTo>
                <a:lnTo>
                  <a:pt x="104" y="477"/>
                </a:lnTo>
                <a:lnTo>
                  <a:pt x="70" y="382"/>
                </a:lnTo>
                <a:lnTo>
                  <a:pt x="42" y="290"/>
                </a:lnTo>
                <a:lnTo>
                  <a:pt x="23" y="199"/>
                </a:lnTo>
                <a:lnTo>
                  <a:pt x="7" y="105"/>
                </a:lnTo>
                <a:lnTo>
                  <a:pt x="0" y="10"/>
                </a:lnTo>
                <a:lnTo>
                  <a:pt x="100" y="63"/>
                </a:lnTo>
                <a:lnTo>
                  <a:pt x="197" y="121"/>
                </a:lnTo>
                <a:lnTo>
                  <a:pt x="291" y="185"/>
                </a:lnTo>
                <a:lnTo>
                  <a:pt x="382" y="255"/>
                </a:lnTo>
                <a:lnTo>
                  <a:pt x="469" y="327"/>
                </a:lnTo>
                <a:lnTo>
                  <a:pt x="546" y="398"/>
                </a:lnTo>
                <a:lnTo>
                  <a:pt x="620" y="468"/>
                </a:lnTo>
                <a:lnTo>
                  <a:pt x="692" y="544"/>
                </a:lnTo>
                <a:lnTo>
                  <a:pt x="726" y="564"/>
                </a:lnTo>
                <a:lnTo>
                  <a:pt x="761" y="578"/>
                </a:lnTo>
                <a:lnTo>
                  <a:pt x="800" y="583"/>
                </a:lnTo>
                <a:lnTo>
                  <a:pt x="839" y="579"/>
                </a:lnTo>
                <a:lnTo>
                  <a:pt x="876" y="569"/>
                </a:lnTo>
                <a:lnTo>
                  <a:pt x="921" y="544"/>
                </a:lnTo>
                <a:lnTo>
                  <a:pt x="967" y="514"/>
                </a:lnTo>
                <a:lnTo>
                  <a:pt x="1009" y="484"/>
                </a:lnTo>
                <a:lnTo>
                  <a:pt x="1052" y="453"/>
                </a:lnTo>
                <a:lnTo>
                  <a:pt x="1117" y="408"/>
                </a:lnTo>
                <a:lnTo>
                  <a:pt x="1186" y="370"/>
                </a:lnTo>
                <a:lnTo>
                  <a:pt x="1254" y="333"/>
                </a:lnTo>
                <a:lnTo>
                  <a:pt x="1386" y="267"/>
                </a:lnTo>
                <a:lnTo>
                  <a:pt x="1520" y="208"/>
                </a:lnTo>
                <a:lnTo>
                  <a:pt x="1658" y="153"/>
                </a:lnTo>
                <a:lnTo>
                  <a:pt x="1799" y="105"/>
                </a:lnTo>
                <a:lnTo>
                  <a:pt x="1940" y="67"/>
                </a:lnTo>
                <a:lnTo>
                  <a:pt x="2084" y="35"/>
                </a:lnTo>
                <a:lnTo>
                  <a:pt x="2230" y="14"/>
                </a:lnTo>
                <a:close/>
                <a:moveTo>
                  <a:pt x="3606" y="551"/>
                </a:moveTo>
                <a:lnTo>
                  <a:pt x="3585" y="565"/>
                </a:lnTo>
                <a:lnTo>
                  <a:pt x="3569" y="583"/>
                </a:lnTo>
                <a:lnTo>
                  <a:pt x="3557" y="604"/>
                </a:lnTo>
                <a:lnTo>
                  <a:pt x="3550" y="629"/>
                </a:lnTo>
                <a:lnTo>
                  <a:pt x="3550" y="653"/>
                </a:lnTo>
                <a:lnTo>
                  <a:pt x="3552" y="680"/>
                </a:lnTo>
                <a:lnTo>
                  <a:pt x="3561" y="703"/>
                </a:lnTo>
                <a:lnTo>
                  <a:pt x="3573" y="724"/>
                </a:lnTo>
                <a:lnTo>
                  <a:pt x="3590" y="742"/>
                </a:lnTo>
                <a:lnTo>
                  <a:pt x="3613" y="752"/>
                </a:lnTo>
                <a:lnTo>
                  <a:pt x="3638" y="752"/>
                </a:lnTo>
                <a:lnTo>
                  <a:pt x="3657" y="745"/>
                </a:lnTo>
                <a:lnTo>
                  <a:pt x="3675" y="731"/>
                </a:lnTo>
                <a:lnTo>
                  <a:pt x="3687" y="713"/>
                </a:lnTo>
                <a:lnTo>
                  <a:pt x="3698" y="690"/>
                </a:lnTo>
                <a:lnTo>
                  <a:pt x="3703" y="669"/>
                </a:lnTo>
                <a:lnTo>
                  <a:pt x="3703" y="646"/>
                </a:lnTo>
                <a:lnTo>
                  <a:pt x="3701" y="625"/>
                </a:lnTo>
                <a:lnTo>
                  <a:pt x="3696" y="602"/>
                </a:lnTo>
                <a:lnTo>
                  <a:pt x="3684" y="583"/>
                </a:lnTo>
                <a:lnTo>
                  <a:pt x="3670" y="565"/>
                </a:lnTo>
                <a:lnTo>
                  <a:pt x="3650" y="553"/>
                </a:lnTo>
                <a:lnTo>
                  <a:pt x="3631" y="548"/>
                </a:lnTo>
                <a:lnTo>
                  <a:pt x="3606" y="551"/>
                </a:lnTo>
                <a:close/>
              </a:path>
            </a:pathLst>
          </a:custGeom>
          <a:solidFill>
            <a:srgbClr val="90C226">
              <a:lumMod val="20000"/>
              <a:lumOff val="8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9594" tIns="9797" rIns="19594" bIns="9797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229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 rot="13007441">
            <a:off x="1183773" y="1505155"/>
            <a:ext cx="5469058" cy="3307484"/>
          </a:xfrm>
          <a:custGeom>
            <a:avLst/>
            <a:gdLst>
              <a:gd name="T0" fmla="*/ 1614 w 1901"/>
              <a:gd name="T1" fmla="*/ 0 h 1484"/>
              <a:gd name="T2" fmla="*/ 1635 w 1901"/>
              <a:gd name="T3" fmla="*/ 0 h 1484"/>
              <a:gd name="T4" fmla="*/ 1732 w 1901"/>
              <a:gd name="T5" fmla="*/ 141 h 1484"/>
              <a:gd name="T6" fmla="*/ 1840 w 1901"/>
              <a:gd name="T7" fmla="*/ 377 h 1484"/>
              <a:gd name="T8" fmla="*/ 1898 w 1901"/>
              <a:gd name="T9" fmla="*/ 651 h 1484"/>
              <a:gd name="T10" fmla="*/ 1884 w 1901"/>
              <a:gd name="T11" fmla="*/ 931 h 1484"/>
              <a:gd name="T12" fmla="*/ 1794 w 1901"/>
              <a:gd name="T13" fmla="*/ 1227 h 1484"/>
              <a:gd name="T14" fmla="*/ 1683 w 1901"/>
              <a:gd name="T15" fmla="*/ 1421 h 1484"/>
              <a:gd name="T16" fmla="*/ 1626 w 1901"/>
              <a:gd name="T17" fmla="*/ 1484 h 1484"/>
              <a:gd name="T18" fmla="*/ 1612 w 1901"/>
              <a:gd name="T19" fmla="*/ 1435 h 1484"/>
              <a:gd name="T20" fmla="*/ 1653 w 1901"/>
              <a:gd name="T21" fmla="*/ 1107 h 1484"/>
              <a:gd name="T22" fmla="*/ 1672 w 1901"/>
              <a:gd name="T23" fmla="*/ 656 h 1484"/>
              <a:gd name="T24" fmla="*/ 1635 w 1901"/>
              <a:gd name="T25" fmla="*/ 236 h 1484"/>
              <a:gd name="T26" fmla="*/ 1152 w 1901"/>
              <a:gd name="T27" fmla="*/ 60 h 1484"/>
              <a:gd name="T28" fmla="*/ 1297 w 1901"/>
              <a:gd name="T29" fmla="*/ 215 h 1484"/>
              <a:gd name="T30" fmla="*/ 1410 w 1901"/>
              <a:gd name="T31" fmla="*/ 421 h 1484"/>
              <a:gd name="T32" fmla="*/ 1471 w 1901"/>
              <a:gd name="T33" fmla="*/ 658 h 1484"/>
              <a:gd name="T34" fmla="*/ 1455 w 1901"/>
              <a:gd name="T35" fmla="*/ 908 h 1484"/>
              <a:gd name="T36" fmla="*/ 1374 w 1901"/>
              <a:gd name="T37" fmla="*/ 1142 h 1484"/>
              <a:gd name="T38" fmla="*/ 1251 w 1901"/>
              <a:gd name="T39" fmla="*/ 1328 h 1484"/>
              <a:gd name="T40" fmla="*/ 1096 w 1901"/>
              <a:gd name="T41" fmla="*/ 1467 h 1484"/>
              <a:gd name="T42" fmla="*/ 1174 w 1901"/>
              <a:gd name="T43" fmla="*/ 1227 h 1484"/>
              <a:gd name="T44" fmla="*/ 1248 w 1901"/>
              <a:gd name="T45" fmla="*/ 984 h 1484"/>
              <a:gd name="T46" fmla="*/ 1270 w 1901"/>
              <a:gd name="T47" fmla="*/ 742 h 1484"/>
              <a:gd name="T48" fmla="*/ 1248 w 1901"/>
              <a:gd name="T49" fmla="*/ 501 h 1484"/>
              <a:gd name="T50" fmla="*/ 1174 w 1901"/>
              <a:gd name="T51" fmla="*/ 257 h 1484"/>
              <a:gd name="T52" fmla="*/ 1096 w 1901"/>
              <a:gd name="T53" fmla="*/ 18 h 1484"/>
              <a:gd name="T54" fmla="*/ 793 w 1901"/>
              <a:gd name="T55" fmla="*/ 210 h 1484"/>
              <a:gd name="T56" fmla="*/ 934 w 1901"/>
              <a:gd name="T57" fmla="*/ 367 h 1484"/>
              <a:gd name="T58" fmla="*/ 1013 w 1901"/>
              <a:gd name="T59" fmla="*/ 543 h 1484"/>
              <a:gd name="T60" fmla="*/ 1048 w 1901"/>
              <a:gd name="T61" fmla="*/ 718 h 1484"/>
              <a:gd name="T62" fmla="*/ 1029 w 1901"/>
              <a:gd name="T63" fmla="*/ 887 h 1484"/>
              <a:gd name="T64" fmla="*/ 953 w 1901"/>
              <a:gd name="T65" fmla="*/ 1081 h 1484"/>
              <a:gd name="T66" fmla="*/ 828 w 1901"/>
              <a:gd name="T67" fmla="*/ 1243 h 1484"/>
              <a:gd name="T68" fmla="*/ 668 w 1901"/>
              <a:gd name="T69" fmla="*/ 1356 h 1484"/>
              <a:gd name="T70" fmla="*/ 768 w 1901"/>
              <a:gd name="T71" fmla="*/ 1130 h 1484"/>
              <a:gd name="T72" fmla="*/ 851 w 1901"/>
              <a:gd name="T73" fmla="*/ 899 h 1484"/>
              <a:gd name="T74" fmla="*/ 871 w 1901"/>
              <a:gd name="T75" fmla="*/ 718 h 1484"/>
              <a:gd name="T76" fmla="*/ 825 w 1901"/>
              <a:gd name="T77" fmla="*/ 492 h 1484"/>
              <a:gd name="T78" fmla="*/ 726 w 1901"/>
              <a:gd name="T79" fmla="*/ 261 h 1484"/>
              <a:gd name="T80" fmla="*/ 314 w 1901"/>
              <a:gd name="T81" fmla="*/ 264 h 1484"/>
              <a:gd name="T82" fmla="*/ 430 w 1901"/>
              <a:gd name="T83" fmla="*/ 333 h 1484"/>
              <a:gd name="T84" fmla="*/ 534 w 1901"/>
              <a:gd name="T85" fmla="*/ 458 h 1484"/>
              <a:gd name="T86" fmla="*/ 603 w 1901"/>
              <a:gd name="T87" fmla="*/ 624 h 1484"/>
              <a:gd name="T88" fmla="*/ 615 w 1901"/>
              <a:gd name="T89" fmla="*/ 802 h 1484"/>
              <a:gd name="T90" fmla="*/ 562 w 1901"/>
              <a:gd name="T91" fmla="*/ 970 h 1484"/>
              <a:gd name="T92" fmla="*/ 465 w 1901"/>
              <a:gd name="T93" fmla="*/ 1114 h 1484"/>
              <a:gd name="T94" fmla="*/ 314 w 1901"/>
              <a:gd name="T95" fmla="*/ 1218 h 1484"/>
              <a:gd name="T96" fmla="*/ 393 w 1901"/>
              <a:gd name="T97" fmla="*/ 1028 h 1484"/>
              <a:gd name="T98" fmla="*/ 442 w 1901"/>
              <a:gd name="T99" fmla="*/ 859 h 1484"/>
              <a:gd name="T100" fmla="*/ 449 w 1901"/>
              <a:gd name="T101" fmla="*/ 681 h 1484"/>
              <a:gd name="T102" fmla="*/ 420 w 1901"/>
              <a:gd name="T103" fmla="*/ 527 h 1484"/>
              <a:gd name="T104" fmla="*/ 338 w 1901"/>
              <a:gd name="T105" fmla="*/ 331 h 1484"/>
              <a:gd name="T106" fmla="*/ 28 w 1901"/>
              <a:gd name="T107" fmla="*/ 443 h 1484"/>
              <a:gd name="T108" fmla="*/ 111 w 1901"/>
              <a:gd name="T109" fmla="*/ 511 h 1484"/>
              <a:gd name="T110" fmla="*/ 173 w 1901"/>
              <a:gd name="T111" fmla="*/ 636 h 1484"/>
              <a:gd name="T112" fmla="*/ 185 w 1901"/>
              <a:gd name="T113" fmla="*/ 802 h 1484"/>
              <a:gd name="T114" fmla="*/ 148 w 1901"/>
              <a:gd name="T115" fmla="*/ 904 h 1484"/>
              <a:gd name="T116" fmla="*/ 92 w 1901"/>
              <a:gd name="T117" fmla="*/ 996 h 1484"/>
              <a:gd name="T118" fmla="*/ 2 w 1901"/>
              <a:gd name="T119" fmla="*/ 1054 h 1484"/>
              <a:gd name="T120" fmla="*/ 48 w 1901"/>
              <a:gd name="T121" fmla="*/ 788 h 1484"/>
              <a:gd name="T122" fmla="*/ 34 w 1901"/>
              <a:gd name="T123" fmla="*/ 608 h 1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1" h="1484">
                <a:moveTo>
                  <a:pt x="1618" y="97"/>
                </a:moveTo>
                <a:lnTo>
                  <a:pt x="1612" y="49"/>
                </a:lnTo>
                <a:lnTo>
                  <a:pt x="1614" y="0"/>
                </a:lnTo>
                <a:lnTo>
                  <a:pt x="1619" y="0"/>
                </a:lnTo>
                <a:lnTo>
                  <a:pt x="1626" y="0"/>
                </a:lnTo>
                <a:lnTo>
                  <a:pt x="1635" y="0"/>
                </a:lnTo>
                <a:lnTo>
                  <a:pt x="1640" y="0"/>
                </a:lnTo>
                <a:lnTo>
                  <a:pt x="1688" y="71"/>
                </a:lnTo>
                <a:lnTo>
                  <a:pt x="1732" y="141"/>
                </a:lnTo>
                <a:lnTo>
                  <a:pt x="1773" y="213"/>
                </a:lnTo>
                <a:lnTo>
                  <a:pt x="1808" y="291"/>
                </a:lnTo>
                <a:lnTo>
                  <a:pt x="1840" y="377"/>
                </a:lnTo>
                <a:lnTo>
                  <a:pt x="1866" y="467"/>
                </a:lnTo>
                <a:lnTo>
                  <a:pt x="1885" y="559"/>
                </a:lnTo>
                <a:lnTo>
                  <a:pt x="1898" y="651"/>
                </a:lnTo>
                <a:lnTo>
                  <a:pt x="1901" y="739"/>
                </a:lnTo>
                <a:lnTo>
                  <a:pt x="1898" y="827"/>
                </a:lnTo>
                <a:lnTo>
                  <a:pt x="1884" y="931"/>
                </a:lnTo>
                <a:lnTo>
                  <a:pt x="1862" y="1031"/>
                </a:lnTo>
                <a:lnTo>
                  <a:pt x="1832" y="1130"/>
                </a:lnTo>
                <a:lnTo>
                  <a:pt x="1794" y="1227"/>
                </a:lnTo>
                <a:lnTo>
                  <a:pt x="1760" y="1294"/>
                </a:lnTo>
                <a:lnTo>
                  <a:pt x="1723" y="1358"/>
                </a:lnTo>
                <a:lnTo>
                  <a:pt x="1683" y="1421"/>
                </a:lnTo>
                <a:lnTo>
                  <a:pt x="1640" y="1483"/>
                </a:lnTo>
                <a:lnTo>
                  <a:pt x="1635" y="1483"/>
                </a:lnTo>
                <a:lnTo>
                  <a:pt x="1626" y="1484"/>
                </a:lnTo>
                <a:lnTo>
                  <a:pt x="1619" y="1484"/>
                </a:lnTo>
                <a:lnTo>
                  <a:pt x="1612" y="1484"/>
                </a:lnTo>
                <a:lnTo>
                  <a:pt x="1612" y="1435"/>
                </a:lnTo>
                <a:lnTo>
                  <a:pt x="1616" y="1386"/>
                </a:lnTo>
                <a:lnTo>
                  <a:pt x="1635" y="1246"/>
                </a:lnTo>
                <a:lnTo>
                  <a:pt x="1653" y="1107"/>
                </a:lnTo>
                <a:lnTo>
                  <a:pt x="1667" y="968"/>
                </a:lnTo>
                <a:lnTo>
                  <a:pt x="1672" y="827"/>
                </a:lnTo>
                <a:lnTo>
                  <a:pt x="1672" y="656"/>
                </a:lnTo>
                <a:lnTo>
                  <a:pt x="1667" y="517"/>
                </a:lnTo>
                <a:lnTo>
                  <a:pt x="1653" y="376"/>
                </a:lnTo>
                <a:lnTo>
                  <a:pt x="1635" y="236"/>
                </a:lnTo>
                <a:lnTo>
                  <a:pt x="1618" y="97"/>
                </a:lnTo>
                <a:close/>
                <a:moveTo>
                  <a:pt x="1096" y="18"/>
                </a:moveTo>
                <a:lnTo>
                  <a:pt x="1152" y="60"/>
                </a:lnTo>
                <a:lnTo>
                  <a:pt x="1205" y="108"/>
                </a:lnTo>
                <a:lnTo>
                  <a:pt x="1253" y="160"/>
                </a:lnTo>
                <a:lnTo>
                  <a:pt x="1297" y="215"/>
                </a:lnTo>
                <a:lnTo>
                  <a:pt x="1337" y="275"/>
                </a:lnTo>
                <a:lnTo>
                  <a:pt x="1376" y="346"/>
                </a:lnTo>
                <a:lnTo>
                  <a:pt x="1410" y="421"/>
                </a:lnTo>
                <a:lnTo>
                  <a:pt x="1436" y="499"/>
                </a:lnTo>
                <a:lnTo>
                  <a:pt x="1455" y="577"/>
                </a:lnTo>
                <a:lnTo>
                  <a:pt x="1471" y="658"/>
                </a:lnTo>
                <a:lnTo>
                  <a:pt x="1475" y="742"/>
                </a:lnTo>
                <a:lnTo>
                  <a:pt x="1471" y="827"/>
                </a:lnTo>
                <a:lnTo>
                  <a:pt x="1455" y="908"/>
                </a:lnTo>
                <a:lnTo>
                  <a:pt x="1434" y="989"/>
                </a:lnTo>
                <a:lnTo>
                  <a:pt x="1408" y="1067"/>
                </a:lnTo>
                <a:lnTo>
                  <a:pt x="1374" y="1142"/>
                </a:lnTo>
                <a:lnTo>
                  <a:pt x="1334" y="1215"/>
                </a:lnTo>
                <a:lnTo>
                  <a:pt x="1293" y="1273"/>
                </a:lnTo>
                <a:lnTo>
                  <a:pt x="1251" y="1328"/>
                </a:lnTo>
                <a:lnTo>
                  <a:pt x="1204" y="1379"/>
                </a:lnTo>
                <a:lnTo>
                  <a:pt x="1152" y="1425"/>
                </a:lnTo>
                <a:lnTo>
                  <a:pt x="1096" y="1467"/>
                </a:lnTo>
                <a:lnTo>
                  <a:pt x="1119" y="1386"/>
                </a:lnTo>
                <a:lnTo>
                  <a:pt x="1145" y="1306"/>
                </a:lnTo>
                <a:lnTo>
                  <a:pt x="1174" y="1227"/>
                </a:lnTo>
                <a:lnTo>
                  <a:pt x="1202" y="1146"/>
                </a:lnTo>
                <a:lnTo>
                  <a:pt x="1226" y="1067"/>
                </a:lnTo>
                <a:lnTo>
                  <a:pt x="1248" y="984"/>
                </a:lnTo>
                <a:lnTo>
                  <a:pt x="1260" y="903"/>
                </a:lnTo>
                <a:lnTo>
                  <a:pt x="1269" y="820"/>
                </a:lnTo>
                <a:lnTo>
                  <a:pt x="1270" y="742"/>
                </a:lnTo>
                <a:lnTo>
                  <a:pt x="1267" y="665"/>
                </a:lnTo>
                <a:lnTo>
                  <a:pt x="1260" y="582"/>
                </a:lnTo>
                <a:lnTo>
                  <a:pt x="1248" y="501"/>
                </a:lnTo>
                <a:lnTo>
                  <a:pt x="1228" y="418"/>
                </a:lnTo>
                <a:lnTo>
                  <a:pt x="1202" y="337"/>
                </a:lnTo>
                <a:lnTo>
                  <a:pt x="1174" y="257"/>
                </a:lnTo>
                <a:lnTo>
                  <a:pt x="1145" y="178"/>
                </a:lnTo>
                <a:lnTo>
                  <a:pt x="1119" y="99"/>
                </a:lnTo>
                <a:lnTo>
                  <a:pt x="1096" y="18"/>
                </a:lnTo>
                <a:close/>
                <a:moveTo>
                  <a:pt x="670" y="129"/>
                </a:moveTo>
                <a:lnTo>
                  <a:pt x="735" y="166"/>
                </a:lnTo>
                <a:lnTo>
                  <a:pt x="793" y="210"/>
                </a:lnTo>
                <a:lnTo>
                  <a:pt x="848" y="259"/>
                </a:lnTo>
                <a:lnTo>
                  <a:pt x="895" y="316"/>
                </a:lnTo>
                <a:lnTo>
                  <a:pt x="934" y="367"/>
                </a:lnTo>
                <a:lnTo>
                  <a:pt x="966" y="423"/>
                </a:lnTo>
                <a:lnTo>
                  <a:pt x="992" y="481"/>
                </a:lnTo>
                <a:lnTo>
                  <a:pt x="1013" y="543"/>
                </a:lnTo>
                <a:lnTo>
                  <a:pt x="1031" y="605"/>
                </a:lnTo>
                <a:lnTo>
                  <a:pt x="1045" y="668"/>
                </a:lnTo>
                <a:lnTo>
                  <a:pt x="1048" y="718"/>
                </a:lnTo>
                <a:lnTo>
                  <a:pt x="1047" y="769"/>
                </a:lnTo>
                <a:lnTo>
                  <a:pt x="1041" y="818"/>
                </a:lnTo>
                <a:lnTo>
                  <a:pt x="1029" y="887"/>
                </a:lnTo>
                <a:lnTo>
                  <a:pt x="1010" y="954"/>
                </a:lnTo>
                <a:lnTo>
                  <a:pt x="985" y="1019"/>
                </a:lnTo>
                <a:lnTo>
                  <a:pt x="953" y="1081"/>
                </a:lnTo>
                <a:lnTo>
                  <a:pt x="916" y="1141"/>
                </a:lnTo>
                <a:lnTo>
                  <a:pt x="874" y="1195"/>
                </a:lnTo>
                <a:lnTo>
                  <a:pt x="828" y="1243"/>
                </a:lnTo>
                <a:lnTo>
                  <a:pt x="779" y="1285"/>
                </a:lnTo>
                <a:lnTo>
                  <a:pt x="724" y="1324"/>
                </a:lnTo>
                <a:lnTo>
                  <a:pt x="668" y="1356"/>
                </a:lnTo>
                <a:lnTo>
                  <a:pt x="700" y="1280"/>
                </a:lnTo>
                <a:lnTo>
                  <a:pt x="735" y="1206"/>
                </a:lnTo>
                <a:lnTo>
                  <a:pt x="768" y="1130"/>
                </a:lnTo>
                <a:lnTo>
                  <a:pt x="800" y="1054"/>
                </a:lnTo>
                <a:lnTo>
                  <a:pt x="828" y="977"/>
                </a:lnTo>
                <a:lnTo>
                  <a:pt x="851" y="899"/>
                </a:lnTo>
                <a:lnTo>
                  <a:pt x="865" y="816"/>
                </a:lnTo>
                <a:lnTo>
                  <a:pt x="871" y="767"/>
                </a:lnTo>
                <a:lnTo>
                  <a:pt x="871" y="718"/>
                </a:lnTo>
                <a:lnTo>
                  <a:pt x="865" y="666"/>
                </a:lnTo>
                <a:lnTo>
                  <a:pt x="849" y="578"/>
                </a:lnTo>
                <a:lnTo>
                  <a:pt x="825" y="492"/>
                </a:lnTo>
                <a:lnTo>
                  <a:pt x="793" y="409"/>
                </a:lnTo>
                <a:lnTo>
                  <a:pt x="758" y="326"/>
                </a:lnTo>
                <a:lnTo>
                  <a:pt x="726" y="261"/>
                </a:lnTo>
                <a:lnTo>
                  <a:pt x="696" y="196"/>
                </a:lnTo>
                <a:lnTo>
                  <a:pt x="670" y="129"/>
                </a:lnTo>
                <a:close/>
                <a:moveTo>
                  <a:pt x="314" y="264"/>
                </a:moveTo>
                <a:lnTo>
                  <a:pt x="354" y="284"/>
                </a:lnTo>
                <a:lnTo>
                  <a:pt x="393" y="307"/>
                </a:lnTo>
                <a:lnTo>
                  <a:pt x="430" y="333"/>
                </a:lnTo>
                <a:lnTo>
                  <a:pt x="462" y="365"/>
                </a:lnTo>
                <a:lnTo>
                  <a:pt x="501" y="409"/>
                </a:lnTo>
                <a:lnTo>
                  <a:pt x="534" y="458"/>
                </a:lnTo>
                <a:lnTo>
                  <a:pt x="562" y="511"/>
                </a:lnTo>
                <a:lnTo>
                  <a:pt x="585" y="568"/>
                </a:lnTo>
                <a:lnTo>
                  <a:pt x="603" y="624"/>
                </a:lnTo>
                <a:lnTo>
                  <a:pt x="615" y="682"/>
                </a:lnTo>
                <a:lnTo>
                  <a:pt x="619" y="742"/>
                </a:lnTo>
                <a:lnTo>
                  <a:pt x="615" y="802"/>
                </a:lnTo>
                <a:lnTo>
                  <a:pt x="601" y="859"/>
                </a:lnTo>
                <a:lnTo>
                  <a:pt x="585" y="915"/>
                </a:lnTo>
                <a:lnTo>
                  <a:pt x="562" y="970"/>
                </a:lnTo>
                <a:lnTo>
                  <a:pt x="536" y="1021"/>
                </a:lnTo>
                <a:lnTo>
                  <a:pt x="504" y="1070"/>
                </a:lnTo>
                <a:lnTo>
                  <a:pt x="465" y="1114"/>
                </a:lnTo>
                <a:lnTo>
                  <a:pt x="420" y="1157"/>
                </a:lnTo>
                <a:lnTo>
                  <a:pt x="368" y="1192"/>
                </a:lnTo>
                <a:lnTo>
                  <a:pt x="314" y="1218"/>
                </a:lnTo>
                <a:lnTo>
                  <a:pt x="337" y="1155"/>
                </a:lnTo>
                <a:lnTo>
                  <a:pt x="365" y="1091"/>
                </a:lnTo>
                <a:lnTo>
                  <a:pt x="393" y="1028"/>
                </a:lnTo>
                <a:lnTo>
                  <a:pt x="418" y="963"/>
                </a:lnTo>
                <a:lnTo>
                  <a:pt x="432" y="911"/>
                </a:lnTo>
                <a:lnTo>
                  <a:pt x="442" y="859"/>
                </a:lnTo>
                <a:lnTo>
                  <a:pt x="448" y="804"/>
                </a:lnTo>
                <a:lnTo>
                  <a:pt x="451" y="742"/>
                </a:lnTo>
                <a:lnTo>
                  <a:pt x="449" y="681"/>
                </a:lnTo>
                <a:lnTo>
                  <a:pt x="444" y="628"/>
                </a:lnTo>
                <a:lnTo>
                  <a:pt x="434" y="577"/>
                </a:lnTo>
                <a:lnTo>
                  <a:pt x="420" y="527"/>
                </a:lnTo>
                <a:lnTo>
                  <a:pt x="395" y="460"/>
                </a:lnTo>
                <a:lnTo>
                  <a:pt x="367" y="397"/>
                </a:lnTo>
                <a:lnTo>
                  <a:pt x="338" y="331"/>
                </a:lnTo>
                <a:lnTo>
                  <a:pt x="314" y="264"/>
                </a:lnTo>
                <a:close/>
                <a:moveTo>
                  <a:pt x="0" y="430"/>
                </a:moveTo>
                <a:lnTo>
                  <a:pt x="28" y="443"/>
                </a:lnTo>
                <a:lnTo>
                  <a:pt x="57" y="457"/>
                </a:lnTo>
                <a:lnTo>
                  <a:pt x="79" y="476"/>
                </a:lnTo>
                <a:lnTo>
                  <a:pt x="111" y="511"/>
                </a:lnTo>
                <a:lnTo>
                  <a:pt x="136" y="550"/>
                </a:lnTo>
                <a:lnTo>
                  <a:pt x="155" y="592"/>
                </a:lnTo>
                <a:lnTo>
                  <a:pt x="173" y="636"/>
                </a:lnTo>
                <a:lnTo>
                  <a:pt x="189" y="681"/>
                </a:lnTo>
                <a:lnTo>
                  <a:pt x="192" y="742"/>
                </a:lnTo>
                <a:lnTo>
                  <a:pt x="185" y="802"/>
                </a:lnTo>
                <a:lnTo>
                  <a:pt x="175" y="836"/>
                </a:lnTo>
                <a:lnTo>
                  <a:pt x="162" y="871"/>
                </a:lnTo>
                <a:lnTo>
                  <a:pt x="148" y="904"/>
                </a:lnTo>
                <a:lnTo>
                  <a:pt x="132" y="938"/>
                </a:lnTo>
                <a:lnTo>
                  <a:pt x="113" y="968"/>
                </a:lnTo>
                <a:lnTo>
                  <a:pt x="92" y="996"/>
                </a:lnTo>
                <a:lnTo>
                  <a:pt x="65" y="1019"/>
                </a:lnTo>
                <a:lnTo>
                  <a:pt x="35" y="1040"/>
                </a:lnTo>
                <a:lnTo>
                  <a:pt x="2" y="1054"/>
                </a:lnTo>
                <a:lnTo>
                  <a:pt x="16" y="964"/>
                </a:lnTo>
                <a:lnTo>
                  <a:pt x="34" y="876"/>
                </a:lnTo>
                <a:lnTo>
                  <a:pt x="48" y="788"/>
                </a:lnTo>
                <a:lnTo>
                  <a:pt x="50" y="742"/>
                </a:lnTo>
                <a:lnTo>
                  <a:pt x="48" y="696"/>
                </a:lnTo>
                <a:lnTo>
                  <a:pt x="34" y="608"/>
                </a:lnTo>
                <a:lnTo>
                  <a:pt x="16" y="518"/>
                </a:lnTo>
                <a:lnTo>
                  <a:pt x="0" y="430"/>
                </a:lnTo>
                <a:close/>
              </a:path>
            </a:pathLst>
          </a:custGeom>
          <a:solidFill>
            <a:srgbClr val="C42F1A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229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7"/>
          <p:cNvSpPr>
            <a:spLocks noEditPoints="1"/>
          </p:cNvSpPr>
          <p:nvPr/>
        </p:nvSpPr>
        <p:spPr bwMode="auto">
          <a:xfrm rot="13007441">
            <a:off x="-886535" y="1669959"/>
            <a:ext cx="9589446" cy="3047071"/>
          </a:xfrm>
          <a:custGeom>
            <a:avLst/>
            <a:gdLst>
              <a:gd name="T0" fmla="*/ 201 w 4050"/>
              <a:gd name="T1" fmla="*/ 111 h 1484"/>
              <a:gd name="T2" fmla="*/ 474 w 4050"/>
              <a:gd name="T3" fmla="*/ 321 h 1484"/>
              <a:gd name="T4" fmla="*/ 720 w 4050"/>
              <a:gd name="T5" fmla="*/ 559 h 1484"/>
              <a:gd name="T6" fmla="*/ 830 w 4050"/>
              <a:gd name="T7" fmla="*/ 644 h 1484"/>
              <a:gd name="T8" fmla="*/ 983 w 4050"/>
              <a:gd name="T9" fmla="*/ 693 h 1484"/>
              <a:gd name="T10" fmla="*/ 1179 w 4050"/>
              <a:gd name="T11" fmla="*/ 688 h 1484"/>
              <a:gd name="T12" fmla="*/ 1349 w 4050"/>
              <a:gd name="T13" fmla="*/ 681 h 1484"/>
              <a:gd name="T14" fmla="*/ 1612 w 4050"/>
              <a:gd name="T15" fmla="*/ 679 h 1484"/>
              <a:gd name="T16" fmla="*/ 2019 w 4050"/>
              <a:gd name="T17" fmla="*/ 672 h 1484"/>
              <a:gd name="T18" fmla="*/ 2257 w 4050"/>
              <a:gd name="T19" fmla="*/ 665 h 1484"/>
              <a:gd name="T20" fmla="*/ 2454 w 4050"/>
              <a:gd name="T21" fmla="*/ 656 h 1484"/>
              <a:gd name="T22" fmla="*/ 2974 w 4050"/>
              <a:gd name="T23" fmla="*/ 654 h 1484"/>
              <a:gd name="T24" fmla="*/ 3113 w 4050"/>
              <a:gd name="T25" fmla="*/ 652 h 1484"/>
              <a:gd name="T26" fmla="*/ 3173 w 4050"/>
              <a:gd name="T27" fmla="*/ 487 h 1484"/>
              <a:gd name="T28" fmla="*/ 3164 w 4050"/>
              <a:gd name="T29" fmla="*/ 245 h 1484"/>
              <a:gd name="T30" fmla="*/ 3187 w 4050"/>
              <a:gd name="T31" fmla="*/ 85 h 1484"/>
              <a:gd name="T32" fmla="*/ 3383 w 4050"/>
              <a:gd name="T33" fmla="*/ 152 h 1484"/>
              <a:gd name="T34" fmla="*/ 3710 w 4050"/>
              <a:gd name="T35" fmla="*/ 321 h 1484"/>
              <a:gd name="T36" fmla="*/ 3895 w 4050"/>
              <a:gd name="T37" fmla="*/ 464 h 1484"/>
              <a:gd name="T38" fmla="*/ 4022 w 4050"/>
              <a:gd name="T39" fmla="*/ 614 h 1484"/>
              <a:gd name="T40" fmla="*/ 4050 w 4050"/>
              <a:gd name="T41" fmla="*/ 737 h 1484"/>
              <a:gd name="T42" fmla="*/ 4026 w 4050"/>
              <a:gd name="T43" fmla="*/ 860 h 1484"/>
              <a:gd name="T44" fmla="*/ 3955 w 4050"/>
              <a:gd name="T45" fmla="*/ 961 h 1484"/>
              <a:gd name="T46" fmla="*/ 3775 w 4050"/>
              <a:gd name="T47" fmla="*/ 1118 h 1484"/>
              <a:gd name="T48" fmla="*/ 3524 w 4050"/>
              <a:gd name="T49" fmla="*/ 1269 h 1484"/>
              <a:gd name="T50" fmla="*/ 3150 w 4050"/>
              <a:gd name="T51" fmla="*/ 1409 h 1484"/>
              <a:gd name="T52" fmla="*/ 3150 w 4050"/>
              <a:gd name="T53" fmla="*/ 1396 h 1484"/>
              <a:gd name="T54" fmla="*/ 3173 w 4050"/>
              <a:gd name="T55" fmla="*/ 1010 h 1484"/>
              <a:gd name="T56" fmla="*/ 3164 w 4050"/>
              <a:gd name="T57" fmla="*/ 860 h 1484"/>
              <a:gd name="T58" fmla="*/ 3147 w 4050"/>
              <a:gd name="T59" fmla="*/ 837 h 1484"/>
              <a:gd name="T60" fmla="*/ 2988 w 4050"/>
              <a:gd name="T61" fmla="*/ 830 h 1484"/>
              <a:gd name="T62" fmla="*/ 2694 w 4050"/>
              <a:gd name="T63" fmla="*/ 830 h 1484"/>
              <a:gd name="T64" fmla="*/ 2495 w 4050"/>
              <a:gd name="T65" fmla="*/ 825 h 1484"/>
              <a:gd name="T66" fmla="*/ 2299 w 4050"/>
              <a:gd name="T67" fmla="*/ 816 h 1484"/>
              <a:gd name="T68" fmla="*/ 1954 w 4050"/>
              <a:gd name="T69" fmla="*/ 815 h 1484"/>
              <a:gd name="T70" fmla="*/ 1494 w 4050"/>
              <a:gd name="T71" fmla="*/ 804 h 1484"/>
              <a:gd name="T72" fmla="*/ 1156 w 4050"/>
              <a:gd name="T73" fmla="*/ 797 h 1484"/>
              <a:gd name="T74" fmla="*/ 999 w 4050"/>
              <a:gd name="T75" fmla="*/ 788 h 1484"/>
              <a:gd name="T76" fmla="*/ 849 w 4050"/>
              <a:gd name="T77" fmla="*/ 829 h 1484"/>
              <a:gd name="T78" fmla="*/ 731 w 4050"/>
              <a:gd name="T79" fmla="*/ 915 h 1484"/>
              <a:gd name="T80" fmla="*/ 479 w 4050"/>
              <a:gd name="T81" fmla="*/ 1158 h 1484"/>
              <a:gd name="T82" fmla="*/ 203 w 4050"/>
              <a:gd name="T83" fmla="*/ 1370 h 1484"/>
              <a:gd name="T84" fmla="*/ 9 w 4050"/>
              <a:gd name="T85" fmla="*/ 1379 h 1484"/>
              <a:gd name="T86" fmla="*/ 86 w 4050"/>
              <a:gd name="T87" fmla="*/ 1067 h 1484"/>
              <a:gd name="T88" fmla="*/ 213 w 4050"/>
              <a:gd name="T89" fmla="*/ 769 h 1484"/>
              <a:gd name="T90" fmla="*/ 218 w 4050"/>
              <a:gd name="T91" fmla="*/ 725 h 1484"/>
              <a:gd name="T92" fmla="*/ 76 w 4050"/>
              <a:gd name="T93" fmla="*/ 390 h 1484"/>
              <a:gd name="T94" fmla="*/ 9 w 4050"/>
              <a:gd name="T95" fmla="*/ 99 h 1484"/>
              <a:gd name="T96" fmla="*/ 3585 w 4050"/>
              <a:gd name="T97" fmla="*/ 554 h 1484"/>
              <a:gd name="T98" fmla="*/ 3552 w 4050"/>
              <a:gd name="T99" fmla="*/ 617 h 1484"/>
              <a:gd name="T100" fmla="*/ 3561 w 4050"/>
              <a:gd name="T101" fmla="*/ 691 h 1484"/>
              <a:gd name="T102" fmla="*/ 3613 w 4050"/>
              <a:gd name="T103" fmla="*/ 740 h 1484"/>
              <a:gd name="T104" fmla="*/ 3675 w 4050"/>
              <a:gd name="T105" fmla="*/ 719 h 1484"/>
              <a:gd name="T106" fmla="*/ 3703 w 4050"/>
              <a:gd name="T107" fmla="*/ 656 h 1484"/>
              <a:gd name="T108" fmla="*/ 3694 w 4050"/>
              <a:gd name="T109" fmla="*/ 591 h 1484"/>
              <a:gd name="T110" fmla="*/ 3650 w 4050"/>
              <a:gd name="T111" fmla="*/ 541 h 1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0" h="1484">
                <a:moveTo>
                  <a:pt x="0" y="0"/>
                </a:moveTo>
                <a:lnTo>
                  <a:pt x="102" y="53"/>
                </a:lnTo>
                <a:lnTo>
                  <a:pt x="201" y="111"/>
                </a:lnTo>
                <a:lnTo>
                  <a:pt x="294" y="176"/>
                </a:lnTo>
                <a:lnTo>
                  <a:pt x="386" y="247"/>
                </a:lnTo>
                <a:lnTo>
                  <a:pt x="474" y="321"/>
                </a:lnTo>
                <a:lnTo>
                  <a:pt x="558" y="397"/>
                </a:lnTo>
                <a:lnTo>
                  <a:pt x="641" y="478"/>
                </a:lnTo>
                <a:lnTo>
                  <a:pt x="720" y="559"/>
                </a:lnTo>
                <a:lnTo>
                  <a:pt x="756" y="589"/>
                </a:lnTo>
                <a:lnTo>
                  <a:pt x="793" y="617"/>
                </a:lnTo>
                <a:lnTo>
                  <a:pt x="830" y="644"/>
                </a:lnTo>
                <a:lnTo>
                  <a:pt x="872" y="665"/>
                </a:lnTo>
                <a:lnTo>
                  <a:pt x="914" y="681"/>
                </a:lnTo>
                <a:lnTo>
                  <a:pt x="983" y="693"/>
                </a:lnTo>
                <a:lnTo>
                  <a:pt x="1050" y="698"/>
                </a:lnTo>
                <a:lnTo>
                  <a:pt x="1119" y="693"/>
                </a:lnTo>
                <a:lnTo>
                  <a:pt x="1179" y="688"/>
                </a:lnTo>
                <a:lnTo>
                  <a:pt x="1238" y="688"/>
                </a:lnTo>
                <a:lnTo>
                  <a:pt x="1293" y="682"/>
                </a:lnTo>
                <a:lnTo>
                  <a:pt x="1349" y="681"/>
                </a:lnTo>
                <a:lnTo>
                  <a:pt x="1406" y="682"/>
                </a:lnTo>
                <a:lnTo>
                  <a:pt x="1462" y="681"/>
                </a:lnTo>
                <a:lnTo>
                  <a:pt x="1612" y="679"/>
                </a:lnTo>
                <a:lnTo>
                  <a:pt x="1762" y="673"/>
                </a:lnTo>
                <a:lnTo>
                  <a:pt x="1910" y="668"/>
                </a:lnTo>
                <a:lnTo>
                  <a:pt x="2019" y="672"/>
                </a:lnTo>
                <a:lnTo>
                  <a:pt x="2126" y="670"/>
                </a:lnTo>
                <a:lnTo>
                  <a:pt x="2192" y="666"/>
                </a:lnTo>
                <a:lnTo>
                  <a:pt x="2257" y="665"/>
                </a:lnTo>
                <a:lnTo>
                  <a:pt x="2324" y="666"/>
                </a:lnTo>
                <a:lnTo>
                  <a:pt x="2389" y="665"/>
                </a:lnTo>
                <a:lnTo>
                  <a:pt x="2454" y="656"/>
                </a:lnTo>
                <a:lnTo>
                  <a:pt x="2627" y="652"/>
                </a:lnTo>
                <a:lnTo>
                  <a:pt x="2799" y="652"/>
                </a:lnTo>
                <a:lnTo>
                  <a:pt x="2974" y="654"/>
                </a:lnTo>
                <a:lnTo>
                  <a:pt x="3020" y="654"/>
                </a:lnTo>
                <a:lnTo>
                  <a:pt x="3067" y="654"/>
                </a:lnTo>
                <a:lnTo>
                  <a:pt x="3113" y="652"/>
                </a:lnTo>
                <a:lnTo>
                  <a:pt x="3159" y="642"/>
                </a:lnTo>
                <a:lnTo>
                  <a:pt x="3169" y="564"/>
                </a:lnTo>
                <a:lnTo>
                  <a:pt x="3173" y="487"/>
                </a:lnTo>
                <a:lnTo>
                  <a:pt x="3171" y="407"/>
                </a:lnTo>
                <a:lnTo>
                  <a:pt x="3169" y="330"/>
                </a:lnTo>
                <a:lnTo>
                  <a:pt x="3164" y="245"/>
                </a:lnTo>
                <a:lnTo>
                  <a:pt x="3157" y="162"/>
                </a:lnTo>
                <a:lnTo>
                  <a:pt x="3145" y="79"/>
                </a:lnTo>
                <a:lnTo>
                  <a:pt x="3187" y="85"/>
                </a:lnTo>
                <a:lnTo>
                  <a:pt x="3228" y="97"/>
                </a:lnTo>
                <a:lnTo>
                  <a:pt x="3268" y="109"/>
                </a:lnTo>
                <a:lnTo>
                  <a:pt x="3383" y="152"/>
                </a:lnTo>
                <a:lnTo>
                  <a:pt x="3495" y="201"/>
                </a:lnTo>
                <a:lnTo>
                  <a:pt x="3605" y="257"/>
                </a:lnTo>
                <a:lnTo>
                  <a:pt x="3710" y="321"/>
                </a:lnTo>
                <a:lnTo>
                  <a:pt x="3774" y="365"/>
                </a:lnTo>
                <a:lnTo>
                  <a:pt x="3835" y="413"/>
                </a:lnTo>
                <a:lnTo>
                  <a:pt x="3895" y="464"/>
                </a:lnTo>
                <a:lnTo>
                  <a:pt x="3950" y="518"/>
                </a:lnTo>
                <a:lnTo>
                  <a:pt x="3999" y="578"/>
                </a:lnTo>
                <a:lnTo>
                  <a:pt x="4022" y="614"/>
                </a:lnTo>
                <a:lnTo>
                  <a:pt x="4038" y="652"/>
                </a:lnTo>
                <a:lnTo>
                  <a:pt x="4047" y="695"/>
                </a:lnTo>
                <a:lnTo>
                  <a:pt x="4050" y="737"/>
                </a:lnTo>
                <a:lnTo>
                  <a:pt x="4049" y="779"/>
                </a:lnTo>
                <a:lnTo>
                  <a:pt x="4042" y="822"/>
                </a:lnTo>
                <a:lnTo>
                  <a:pt x="4026" y="860"/>
                </a:lnTo>
                <a:lnTo>
                  <a:pt x="4006" y="896"/>
                </a:lnTo>
                <a:lnTo>
                  <a:pt x="3982" y="929"/>
                </a:lnTo>
                <a:lnTo>
                  <a:pt x="3955" y="961"/>
                </a:lnTo>
                <a:lnTo>
                  <a:pt x="3899" y="1017"/>
                </a:lnTo>
                <a:lnTo>
                  <a:pt x="3839" y="1070"/>
                </a:lnTo>
                <a:lnTo>
                  <a:pt x="3775" y="1118"/>
                </a:lnTo>
                <a:lnTo>
                  <a:pt x="3709" y="1164"/>
                </a:lnTo>
                <a:lnTo>
                  <a:pt x="3640" y="1206"/>
                </a:lnTo>
                <a:lnTo>
                  <a:pt x="3524" y="1269"/>
                </a:lnTo>
                <a:lnTo>
                  <a:pt x="3402" y="1324"/>
                </a:lnTo>
                <a:lnTo>
                  <a:pt x="3279" y="1370"/>
                </a:lnTo>
                <a:lnTo>
                  <a:pt x="3150" y="1409"/>
                </a:lnTo>
                <a:lnTo>
                  <a:pt x="3150" y="1403"/>
                </a:lnTo>
                <a:lnTo>
                  <a:pt x="3150" y="1400"/>
                </a:lnTo>
                <a:lnTo>
                  <a:pt x="3150" y="1396"/>
                </a:lnTo>
                <a:lnTo>
                  <a:pt x="3161" y="1268"/>
                </a:lnTo>
                <a:lnTo>
                  <a:pt x="3169" y="1139"/>
                </a:lnTo>
                <a:lnTo>
                  <a:pt x="3173" y="1010"/>
                </a:lnTo>
                <a:lnTo>
                  <a:pt x="3166" y="883"/>
                </a:lnTo>
                <a:lnTo>
                  <a:pt x="3164" y="873"/>
                </a:lnTo>
                <a:lnTo>
                  <a:pt x="3164" y="860"/>
                </a:lnTo>
                <a:lnTo>
                  <a:pt x="3161" y="850"/>
                </a:lnTo>
                <a:lnTo>
                  <a:pt x="3157" y="843"/>
                </a:lnTo>
                <a:lnTo>
                  <a:pt x="3147" y="837"/>
                </a:lnTo>
                <a:lnTo>
                  <a:pt x="3094" y="830"/>
                </a:lnTo>
                <a:lnTo>
                  <a:pt x="3041" y="829"/>
                </a:lnTo>
                <a:lnTo>
                  <a:pt x="2988" y="830"/>
                </a:lnTo>
                <a:lnTo>
                  <a:pt x="2933" y="830"/>
                </a:lnTo>
                <a:lnTo>
                  <a:pt x="2814" y="829"/>
                </a:lnTo>
                <a:lnTo>
                  <a:pt x="2694" y="830"/>
                </a:lnTo>
                <a:lnTo>
                  <a:pt x="2574" y="829"/>
                </a:lnTo>
                <a:lnTo>
                  <a:pt x="2535" y="825"/>
                </a:lnTo>
                <a:lnTo>
                  <a:pt x="2495" y="825"/>
                </a:lnTo>
                <a:lnTo>
                  <a:pt x="2454" y="823"/>
                </a:lnTo>
                <a:lnTo>
                  <a:pt x="2414" y="818"/>
                </a:lnTo>
                <a:lnTo>
                  <a:pt x="2299" y="816"/>
                </a:lnTo>
                <a:lnTo>
                  <a:pt x="2183" y="818"/>
                </a:lnTo>
                <a:lnTo>
                  <a:pt x="2068" y="815"/>
                </a:lnTo>
                <a:lnTo>
                  <a:pt x="1954" y="815"/>
                </a:lnTo>
                <a:lnTo>
                  <a:pt x="1839" y="813"/>
                </a:lnTo>
                <a:lnTo>
                  <a:pt x="1726" y="807"/>
                </a:lnTo>
                <a:lnTo>
                  <a:pt x="1494" y="804"/>
                </a:lnTo>
                <a:lnTo>
                  <a:pt x="1261" y="802"/>
                </a:lnTo>
                <a:lnTo>
                  <a:pt x="1209" y="799"/>
                </a:lnTo>
                <a:lnTo>
                  <a:pt x="1156" y="797"/>
                </a:lnTo>
                <a:lnTo>
                  <a:pt x="1103" y="790"/>
                </a:lnTo>
                <a:lnTo>
                  <a:pt x="1050" y="786"/>
                </a:lnTo>
                <a:lnTo>
                  <a:pt x="999" y="788"/>
                </a:lnTo>
                <a:lnTo>
                  <a:pt x="948" y="795"/>
                </a:lnTo>
                <a:lnTo>
                  <a:pt x="898" y="809"/>
                </a:lnTo>
                <a:lnTo>
                  <a:pt x="849" y="829"/>
                </a:lnTo>
                <a:lnTo>
                  <a:pt x="807" y="855"/>
                </a:lnTo>
                <a:lnTo>
                  <a:pt x="768" y="883"/>
                </a:lnTo>
                <a:lnTo>
                  <a:pt x="731" y="915"/>
                </a:lnTo>
                <a:lnTo>
                  <a:pt x="650" y="998"/>
                </a:lnTo>
                <a:lnTo>
                  <a:pt x="565" y="1079"/>
                </a:lnTo>
                <a:lnTo>
                  <a:pt x="479" y="1158"/>
                </a:lnTo>
                <a:lnTo>
                  <a:pt x="391" y="1232"/>
                </a:lnTo>
                <a:lnTo>
                  <a:pt x="298" y="1305"/>
                </a:lnTo>
                <a:lnTo>
                  <a:pt x="203" y="1370"/>
                </a:lnTo>
                <a:lnTo>
                  <a:pt x="104" y="1430"/>
                </a:lnTo>
                <a:lnTo>
                  <a:pt x="0" y="1484"/>
                </a:lnTo>
                <a:lnTo>
                  <a:pt x="9" y="1379"/>
                </a:lnTo>
                <a:lnTo>
                  <a:pt x="26" y="1275"/>
                </a:lnTo>
                <a:lnTo>
                  <a:pt x="53" y="1169"/>
                </a:lnTo>
                <a:lnTo>
                  <a:pt x="86" y="1067"/>
                </a:lnTo>
                <a:lnTo>
                  <a:pt x="125" y="966"/>
                </a:lnTo>
                <a:lnTo>
                  <a:pt x="167" y="867"/>
                </a:lnTo>
                <a:lnTo>
                  <a:pt x="213" y="769"/>
                </a:lnTo>
                <a:lnTo>
                  <a:pt x="220" y="755"/>
                </a:lnTo>
                <a:lnTo>
                  <a:pt x="224" y="740"/>
                </a:lnTo>
                <a:lnTo>
                  <a:pt x="218" y="725"/>
                </a:lnTo>
                <a:lnTo>
                  <a:pt x="167" y="615"/>
                </a:lnTo>
                <a:lnTo>
                  <a:pt x="120" y="502"/>
                </a:lnTo>
                <a:lnTo>
                  <a:pt x="76" y="390"/>
                </a:lnTo>
                <a:lnTo>
                  <a:pt x="46" y="294"/>
                </a:lnTo>
                <a:lnTo>
                  <a:pt x="25" y="197"/>
                </a:lnTo>
                <a:lnTo>
                  <a:pt x="9" y="99"/>
                </a:lnTo>
                <a:lnTo>
                  <a:pt x="0" y="0"/>
                </a:lnTo>
                <a:close/>
                <a:moveTo>
                  <a:pt x="3606" y="541"/>
                </a:moveTo>
                <a:lnTo>
                  <a:pt x="3585" y="554"/>
                </a:lnTo>
                <a:lnTo>
                  <a:pt x="3569" y="571"/>
                </a:lnTo>
                <a:lnTo>
                  <a:pt x="3557" y="594"/>
                </a:lnTo>
                <a:lnTo>
                  <a:pt x="3552" y="617"/>
                </a:lnTo>
                <a:lnTo>
                  <a:pt x="3550" y="644"/>
                </a:lnTo>
                <a:lnTo>
                  <a:pt x="3553" y="668"/>
                </a:lnTo>
                <a:lnTo>
                  <a:pt x="3561" y="691"/>
                </a:lnTo>
                <a:lnTo>
                  <a:pt x="3573" y="712"/>
                </a:lnTo>
                <a:lnTo>
                  <a:pt x="3592" y="728"/>
                </a:lnTo>
                <a:lnTo>
                  <a:pt x="3613" y="740"/>
                </a:lnTo>
                <a:lnTo>
                  <a:pt x="3638" y="740"/>
                </a:lnTo>
                <a:lnTo>
                  <a:pt x="3657" y="733"/>
                </a:lnTo>
                <a:lnTo>
                  <a:pt x="3675" y="719"/>
                </a:lnTo>
                <a:lnTo>
                  <a:pt x="3687" y="700"/>
                </a:lnTo>
                <a:lnTo>
                  <a:pt x="3698" y="679"/>
                </a:lnTo>
                <a:lnTo>
                  <a:pt x="3703" y="656"/>
                </a:lnTo>
                <a:lnTo>
                  <a:pt x="3703" y="635"/>
                </a:lnTo>
                <a:lnTo>
                  <a:pt x="3701" y="612"/>
                </a:lnTo>
                <a:lnTo>
                  <a:pt x="3694" y="591"/>
                </a:lnTo>
                <a:lnTo>
                  <a:pt x="3684" y="571"/>
                </a:lnTo>
                <a:lnTo>
                  <a:pt x="3670" y="554"/>
                </a:lnTo>
                <a:lnTo>
                  <a:pt x="3650" y="541"/>
                </a:lnTo>
                <a:lnTo>
                  <a:pt x="3629" y="538"/>
                </a:lnTo>
                <a:lnTo>
                  <a:pt x="3606" y="541"/>
                </a:lnTo>
                <a:close/>
              </a:path>
            </a:pathLst>
          </a:custGeom>
          <a:solidFill>
            <a:srgbClr val="E76618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229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647561" y="1299091"/>
            <a:ext cx="926123" cy="914400"/>
          </a:xfrm>
          <a:prstGeom prst="ellipse">
            <a:avLst/>
          </a:prstGeom>
          <a:solidFill>
            <a:srgbClr val="B71E42">
              <a:lumMod val="40000"/>
              <a:lumOff val="60000"/>
            </a:srgbClr>
          </a:solidFill>
          <a:ln w="28575" cap="flat" cmpd="sng" algn="ctr">
            <a:solidFill>
              <a:srgbClr val="B71E42">
                <a:shade val="50000"/>
                <a:alpha val="86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 HỢP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-192822" y="2595501"/>
            <a:ext cx="1879954" cy="765913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Kí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hiệu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viết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938729" y="90153"/>
            <a:ext cx="2292438" cy="647076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27432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Phần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tử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thuộc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cho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một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522152" y="2073501"/>
            <a:ext cx="1071054" cy="1000997"/>
          </a:xfrm>
          <a:prstGeom prst="ellipse">
            <a:avLst/>
          </a:prstGeom>
          <a:solidFill>
            <a:srgbClr val="B71E42">
              <a:lumMod val="40000"/>
              <a:lumOff val="60000"/>
            </a:srgbClr>
          </a:solidFill>
          <a:ln w="28575" cap="flat" cmpd="sng" algn="ctr">
            <a:solidFill>
              <a:srgbClr val="B71E42">
                <a:shade val="50000"/>
                <a:alpha val="86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 HỢP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STN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788864" y="893265"/>
            <a:ext cx="1164771" cy="651331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So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sánh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tự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nhiên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84732" y="3400019"/>
            <a:ext cx="2532710" cy="697646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tự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nhiên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Biểu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diễn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tự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nhiên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445142" y="2851462"/>
            <a:ext cx="926123" cy="914400"/>
          </a:xfrm>
          <a:prstGeom prst="ellipse">
            <a:avLst/>
          </a:prstGeom>
          <a:solidFill>
            <a:srgbClr val="B71E42">
              <a:lumMod val="40000"/>
              <a:lumOff val="60000"/>
            </a:srgbClr>
          </a:solidFill>
          <a:ln w="28575" cap="flat" cmpd="sng" algn="ctr">
            <a:solidFill>
              <a:srgbClr val="B71E42">
                <a:shade val="50000"/>
                <a:alpha val="86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 PHÉP TÍNH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882743" y="1454442"/>
            <a:ext cx="3125176" cy="1541042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nhân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chia,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lũy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thừa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Kí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hiệu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chất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Thứ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tự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thực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hiện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53807" y="4117861"/>
            <a:ext cx="2954107" cy="1372296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cộng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trừ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Kí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hiệu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chất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Thứ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tự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thực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hiện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phép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4371265" y="3421528"/>
            <a:ext cx="997223" cy="990883"/>
          </a:xfrm>
          <a:prstGeom prst="ellipse">
            <a:avLst/>
          </a:prstGeom>
          <a:solidFill>
            <a:srgbClr val="B71E42">
              <a:lumMod val="40000"/>
              <a:lumOff val="60000"/>
            </a:srgbClr>
          </a:solidFill>
          <a:ln w="28575" cap="flat" cmpd="sng" algn="ctr">
            <a:solidFill>
              <a:srgbClr val="B71E42">
                <a:shade val="50000"/>
                <a:alpha val="86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QUAN HỆ CHIA HẾT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329841" y="4175501"/>
            <a:ext cx="986205" cy="1053821"/>
          </a:xfrm>
          <a:prstGeom prst="ellipse">
            <a:avLst/>
          </a:prstGeom>
          <a:solidFill>
            <a:srgbClr val="B71E42">
              <a:lumMod val="40000"/>
              <a:lumOff val="60000"/>
            </a:srgbClr>
          </a:solidFill>
          <a:ln w="28575" cap="flat" cmpd="sng" algn="ctr">
            <a:solidFill>
              <a:srgbClr val="B71E42">
                <a:shade val="50000"/>
                <a:alpha val="86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ƯC-ƯCLN</a:t>
            </a:r>
          </a:p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BC - BCNN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3483765" y="5090084"/>
            <a:ext cx="2150086" cy="1176354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27432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Khái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niệm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về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chia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hết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Ước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bội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của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một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và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tìm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Tính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chất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chia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hết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5666029" y="3109530"/>
            <a:ext cx="3218612" cy="1009296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Dấu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hiệu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chia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hết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cho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2, 5, 3, 9</a:t>
            </a: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nguyên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Phân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tích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một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thừa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nguyên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tố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5725326" y="5164914"/>
            <a:ext cx="2645957" cy="930280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Khái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niệm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về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ƯC, ƯCLN</a:t>
            </a: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tìm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ƯCLN</a:t>
            </a: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Hai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nguyên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tố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cùng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nhau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397191" y="4136863"/>
            <a:ext cx="2308943" cy="715381"/>
          </a:xfrm>
          <a:prstGeom prst="roundRect">
            <a:avLst/>
          </a:prstGeom>
          <a:noFill/>
          <a:ln w="15875" cap="flat" cmpd="sng" algn="ctr">
            <a:solidFill>
              <a:srgbClr val="C00000"/>
            </a:solidFill>
            <a:prstDash val="solid"/>
          </a:ln>
          <a:effectLst/>
        </p:spPr>
        <p:txBody>
          <a:bodyPr lIns="45720" tIns="0" rIns="0" bIns="0" rtlCol="0" anchor="ctr"/>
          <a:lstStyle/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Khái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niệm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về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BC, BCNN</a:t>
            </a:r>
          </a:p>
          <a:p>
            <a:pPr marL="0" marR="0" lvl="0" indent="0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Cách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tìm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BCNN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202385" y="198492"/>
            <a:ext cx="3744686" cy="876300"/>
          </a:xfrm>
          <a:prstGeom prst="roundRect">
            <a:avLst/>
          </a:prstGeom>
          <a:noFill/>
          <a:ln w="15875" cap="flat" cmpd="sng" algn="ctr">
            <a:noFill/>
            <a:prstDash val="solid"/>
          </a:ln>
          <a:effectLst/>
        </p:spPr>
        <p:txBody>
          <a:bodyPr lIns="27432" tIns="0" rIns="0" bIns="0" rtlCol="0" anchor="ctr"/>
          <a:lstStyle/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SƠ ĐỒ </a:t>
            </a:r>
          </a:p>
          <a:p>
            <a:pPr marL="0" marR="0" lvl="0" indent="0" algn="ctr" defTabSz="6858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TÓM TẮT CHƯƠNG I</a:t>
            </a:r>
          </a:p>
        </p:txBody>
      </p:sp>
    </p:spTree>
    <p:extLst>
      <p:ext uri="{BB962C8B-B14F-4D97-AF65-F5344CB8AC3E}">
        <p14:creationId xmlns:p14="http://schemas.microsoft.com/office/powerpoint/2010/main" val="18525416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=""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5619265" y="4351348"/>
            <a:ext cx="1899565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27107" y="54869"/>
            <a:ext cx="4556323" cy="493774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=""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7626" y="4580023"/>
            <a:ext cx="1116302" cy="14884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6884" y="548643"/>
            <a:ext cx="384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DẠNG 1: TẬP HỢP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8995" y="1133416"/>
            <a:ext cx="35822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2: (SGK – 59)</a:t>
            </a:r>
            <a:endParaRPr lang="en-US" sz="3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75259" y="1554480"/>
                <a:ext cx="8468742" cy="1892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Cho P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tập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hợp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nguyên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tố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.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Chọn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kí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hiệu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∈</m:t>
                    </m:r>
                  </m:oMath>
                </a14:m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”, “∉” </a:t>
                </a:r>
                <a:r>
                  <a:rPr lang="en-US" sz="2800" b="1" dirty="0" err="1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t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hích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hợp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cho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28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59" y="1554480"/>
                <a:ext cx="8468742" cy="1892826"/>
              </a:xfrm>
              <a:prstGeom prst="rect">
                <a:avLst/>
              </a:prstGeom>
              <a:blipFill rotWithShape="1">
                <a:blip r:embed="rId8"/>
                <a:stretch>
                  <a:fillRect l="-1512" r="-1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732262"/>
              </p:ext>
            </p:extLst>
          </p:nvPr>
        </p:nvGraphicFramePr>
        <p:xfrm>
          <a:off x="4583430" y="2180095"/>
          <a:ext cx="560070" cy="773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Equation" r:id="rId9" imgW="126720" imgH="126720" progId="Equation.DSMT4">
                  <p:embed/>
                </p:oleObj>
              </mc:Choice>
              <mc:Fallback>
                <p:oleObj name="Equation" r:id="rId9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83430" y="2180095"/>
                        <a:ext cx="560070" cy="7730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76669" y="2950637"/>
            <a:ext cx="2240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a) 2        P 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6131" y="3969903"/>
            <a:ext cx="2601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 47       P 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199" y="3806653"/>
            <a:ext cx="803514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60628" y="2950638"/>
            <a:ext cx="5048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c) a       P </a:t>
            </a:r>
            <a:r>
              <a:rPr lang="en-US" sz="28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05317"/>
              </p:ext>
            </p:extLst>
          </p:nvPr>
        </p:nvGraphicFramePr>
        <p:xfrm>
          <a:off x="4453671" y="2815325"/>
          <a:ext cx="559594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Equation" r:id="rId12" imgW="126720" imgH="126720" progId="Equation.DSMT4">
                  <p:embed/>
                </p:oleObj>
              </mc:Choice>
              <mc:Fallback>
                <p:oleObj name="Equation" r:id="rId12" imgW="126720" imgH="126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671" y="2815325"/>
                        <a:ext cx="559594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747752" y="3930805"/>
            <a:ext cx="5396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P </a:t>
            </a:r>
            <a:r>
              <a:rPr lang="en-US" sz="28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98764"/>
              </p:ext>
            </p:extLst>
          </p:nvPr>
        </p:nvGraphicFramePr>
        <p:xfrm>
          <a:off x="4526598" y="3806911"/>
          <a:ext cx="559594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name="Equation" r:id="rId14" imgW="126725" imgH="126725" progId="Equation.DSMT4">
                  <p:embed/>
                </p:oleObj>
              </mc:Choice>
              <mc:Fallback>
                <p:oleObj name="Equation" r:id="rId14" imgW="126725" imgH="1267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6598" y="3806911"/>
                        <a:ext cx="559594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8132B08C-3428-4F17-9CAA-F484A8F726F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58" y="4683390"/>
            <a:ext cx="1907923" cy="19082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198925" y="3944145"/>
                <a:ext cx="49084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∈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8925" y="3944145"/>
                <a:ext cx="490840" cy="52322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917979" y="2953167"/>
                <a:ext cx="63420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∈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7979" y="2953167"/>
                <a:ext cx="634203" cy="523220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>
          <a:xfrm>
            <a:off x="4640956" y="3940107"/>
            <a:ext cx="410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∉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529392" y="2935397"/>
            <a:ext cx="410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∉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739178"/>
              </p:ext>
            </p:extLst>
          </p:nvPr>
        </p:nvGraphicFramePr>
        <p:xfrm>
          <a:off x="1892171" y="2810451"/>
          <a:ext cx="560387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name="Equation" r:id="rId18" imgW="126720" imgH="126720" progId="Equation.DSMT4">
                  <p:embed/>
                </p:oleObj>
              </mc:Choice>
              <mc:Fallback>
                <p:oleObj name="Equation" r:id="rId18" imgW="126720" imgH="12672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171" y="2810451"/>
                        <a:ext cx="560387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195410"/>
              </p:ext>
            </p:extLst>
          </p:nvPr>
        </p:nvGraphicFramePr>
        <p:xfrm>
          <a:off x="6111482" y="2953167"/>
          <a:ext cx="2704878" cy="485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Equation" r:id="rId19" imgW="990360" imgH="177480" progId="Equation.DSMT4">
                  <p:embed/>
                </p:oleObj>
              </mc:Choice>
              <mc:Fallback>
                <p:oleObj name="Equation" r:id="rId19" imgW="9903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11482" y="2953167"/>
                        <a:ext cx="2704878" cy="485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084831"/>
              </p:ext>
            </p:extLst>
          </p:nvPr>
        </p:nvGraphicFramePr>
        <p:xfrm>
          <a:off x="6088723" y="3981175"/>
          <a:ext cx="2927033" cy="460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Equation" r:id="rId21" imgW="1130040" imgH="177480" progId="Equation.DSMT4">
                  <p:embed/>
                </p:oleObj>
              </mc:Choice>
              <mc:Fallback>
                <p:oleObj name="Equation" r:id="rId21" imgW="11300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88723" y="3981175"/>
                        <a:ext cx="2927033" cy="460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40849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1" grpId="0"/>
      <p:bldP spid="17" grpId="0"/>
      <p:bldP spid="12" grpId="0"/>
      <p:bldP spid="21" grpId="0"/>
      <p:bldP spid="15" grpId="0"/>
      <p:bldP spid="16" grpId="0"/>
      <p:bldP spid="19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27107" y="54869"/>
            <a:ext cx="4556323" cy="493774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99" y="892673"/>
            <a:ext cx="8687794" cy="234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65914" y="485364"/>
            <a:ext cx="6766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7: (SGK – 59)  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cặp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đôi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06" y="3168203"/>
            <a:ext cx="6130909" cy="3490174"/>
          </a:xfrm>
          <a:prstGeom prst="rect">
            <a:avLst/>
          </a:prstGeom>
        </p:spPr>
      </p:pic>
      <p:pic>
        <p:nvPicPr>
          <p:cNvPr id="26" name="Graphic 27" descr="Clipboard">
            <a:extLst>
              <a:ext uri="{FF2B5EF4-FFF2-40B4-BE49-F238E27FC236}">
                <a16:creationId xmlns=""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631394">
            <a:off x="6465658" y="4408496"/>
            <a:ext cx="2532753" cy="2532753"/>
          </a:xfrm>
          <a:prstGeom prst="rect">
            <a:avLst/>
          </a:prstGeom>
        </p:spPr>
      </p:pic>
      <p:pic>
        <p:nvPicPr>
          <p:cNvPr id="27" name="Graphic 31" descr="Pencil">
            <a:extLst>
              <a:ext uri="{FF2B5EF4-FFF2-40B4-BE49-F238E27FC236}">
                <a16:creationId xmlns=""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1165" y="4425475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946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27107" y="54869"/>
            <a:ext cx="4556323" cy="493774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HOẠT ĐỘNG LUYỆN TẬP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38339" y="167563"/>
            <a:ext cx="3582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(SGK – 59)</a:t>
            </a:r>
            <a:endParaRPr lang="en-US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80F06D1-D1F1-46C8-9FF1-CEFC3AA90F9B}"/>
              </a:ext>
            </a:extLst>
          </p:cNvPr>
          <p:cNvSpPr txBox="1"/>
          <p:nvPr/>
        </p:nvSpPr>
        <p:spPr>
          <a:xfrm>
            <a:off x="235709" y="695731"/>
            <a:ext cx="8908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198EF3-7F22-482E-B449-7A521E56CDF9}"/>
              </a:ext>
            </a:extLst>
          </p:cNvPr>
          <p:cNvSpPr txBox="1"/>
          <p:nvPr/>
        </p:nvSpPr>
        <p:spPr>
          <a:xfrm>
            <a:off x="206065" y="1165255"/>
            <a:ext cx="9028090" cy="1083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= {Sao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Thủy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Kim;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Hỏa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Sao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}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48669BF-1894-4E50-9082-BC238D21AAFE}"/>
              </a:ext>
            </a:extLst>
          </p:cNvPr>
          <p:cNvSpPr txBox="1"/>
          <p:nvPr/>
        </p:nvSpPr>
        <p:spPr>
          <a:xfrm>
            <a:off x="235709" y="2173275"/>
            <a:ext cx="8805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Sắp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F1DF1673-4117-4423-9068-AEC682218D43}"/>
              </a:ext>
            </a:extLst>
          </p:cNvPr>
          <p:cNvSpPr txBox="1"/>
          <p:nvPr/>
        </p:nvSpPr>
        <p:spPr>
          <a:xfrm>
            <a:off x="27108" y="3048877"/>
            <a:ext cx="9013862" cy="1083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Kim,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41E51F83-4B0C-4B59-AEBA-CD1AE6932CCF}"/>
              </a:ext>
            </a:extLst>
          </p:cNvPr>
          <p:cNvSpPr txBox="1"/>
          <p:nvPr/>
        </p:nvSpPr>
        <p:spPr>
          <a:xfrm>
            <a:off x="218943" y="4054977"/>
            <a:ext cx="8925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95EC98CC-1D72-4AE5-B280-042C2495F4C3}"/>
              </a:ext>
            </a:extLst>
          </p:cNvPr>
          <p:cNvSpPr txBox="1"/>
          <p:nvPr/>
        </p:nvSpPr>
        <p:spPr>
          <a:xfrm>
            <a:off x="206065" y="5298303"/>
            <a:ext cx="8834905" cy="1578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 = {Sao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Thủy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Hỏa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Kim;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Trái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Đất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}</a:t>
            </a:r>
          </a:p>
          <a:p>
            <a:pPr lvl="0">
              <a:lnSpc>
                <a:spcPct val="115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 = { 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Hải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Thiên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Vương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Thổ</a:t>
            </a: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 </a:t>
            </a:r>
            <a:r>
              <a:rPr lang="en-US" sz="28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Mộc</a:t>
            </a:r>
            <a:r>
              <a:rPr lang="en-US" sz="2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784967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4" grpId="0"/>
      <p:bldP spid="25" grpId="0"/>
      <p:bldP spid="26" grpId="0"/>
      <p:bldP spid="27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27113" y="54869"/>
            <a:ext cx="4556323" cy="493774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HOẠT ĐỘNG LUYỆN TẬP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54856" y="556373"/>
            <a:ext cx="6982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DẠNG 2: THỰC HIỆN PHÉP TÍNH</a:t>
            </a:r>
            <a:endParaRPr lang="en-US" sz="3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93" y="1115465"/>
            <a:ext cx="7355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1: (SGK – 59)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132B08C-3428-4F17-9CAA-F484A8F72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" y="4949773"/>
            <a:ext cx="1907923" cy="1908253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840505"/>
              </p:ext>
            </p:extLst>
          </p:nvPr>
        </p:nvGraphicFramePr>
        <p:xfrm>
          <a:off x="2031" y="1822761"/>
          <a:ext cx="3200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5" imgW="3200400" imgH="393480" progId="Equation.DSMT4">
                  <p:embed/>
                </p:oleObj>
              </mc:Choice>
              <mc:Fallback>
                <p:oleObj name="Equation" r:id="rId5" imgW="3200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1" y="1822761"/>
                        <a:ext cx="320040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41689"/>
              </p:ext>
            </p:extLst>
          </p:nvPr>
        </p:nvGraphicFramePr>
        <p:xfrm>
          <a:off x="224493" y="2363968"/>
          <a:ext cx="30670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Equation" r:id="rId7" imgW="3073320" imgH="317160" progId="Equation.DSMT4">
                  <p:embed/>
                </p:oleObj>
              </mc:Choice>
              <mc:Fallback>
                <p:oleObj name="Equation" r:id="rId7" imgW="30733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93" y="2363968"/>
                        <a:ext cx="3067050" cy="322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488211"/>
              </p:ext>
            </p:extLst>
          </p:nvPr>
        </p:nvGraphicFramePr>
        <p:xfrm>
          <a:off x="4436766" y="1736881"/>
          <a:ext cx="3055938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9" imgW="2997000" imgH="838080" progId="Equation.DSMT4">
                  <p:embed/>
                </p:oleObj>
              </mc:Choice>
              <mc:Fallback>
                <p:oleObj name="Equation" r:id="rId9" imgW="29970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6766" y="1736881"/>
                        <a:ext cx="3055938" cy="862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36343"/>
              </p:ext>
            </p:extLst>
          </p:nvPr>
        </p:nvGraphicFramePr>
        <p:xfrm>
          <a:off x="5018643" y="2354978"/>
          <a:ext cx="1803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Equation" r:id="rId11" imgW="1803240" imgH="317160" progId="Equation.DSMT4">
                  <p:embed/>
                </p:oleObj>
              </mc:Choice>
              <mc:Fallback>
                <p:oleObj name="Equation" r:id="rId11" imgW="180324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18643" y="2354978"/>
                        <a:ext cx="1803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601556"/>
              </p:ext>
            </p:extLst>
          </p:nvPr>
        </p:nvGraphicFramePr>
        <p:xfrm>
          <a:off x="169232" y="3604030"/>
          <a:ext cx="344170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Equation" r:id="rId13" imgW="3441600" imgH="736560" progId="Equation.DSMT4">
                  <p:embed/>
                </p:oleObj>
              </mc:Choice>
              <mc:Fallback>
                <p:oleObj name="Equation" r:id="rId13" imgW="34416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32" y="3604030"/>
                        <a:ext cx="3441700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309424"/>
              </p:ext>
            </p:extLst>
          </p:nvPr>
        </p:nvGraphicFramePr>
        <p:xfrm>
          <a:off x="17524" y="2965943"/>
          <a:ext cx="4457700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Equation" r:id="rId15" imgW="4457520" imgH="787320" progId="Equation.DSMT4">
                  <p:embed/>
                </p:oleObj>
              </mc:Choice>
              <mc:Fallback>
                <p:oleObj name="Equation" r:id="rId15" imgW="445752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4" y="2965943"/>
                        <a:ext cx="4457700" cy="782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174475"/>
              </p:ext>
            </p:extLst>
          </p:nvPr>
        </p:nvGraphicFramePr>
        <p:xfrm>
          <a:off x="198735" y="4186955"/>
          <a:ext cx="24955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Equation" r:id="rId17" imgW="2489040" imgH="888840" progId="Equation.DSMT4">
                  <p:embed/>
                </p:oleObj>
              </mc:Choice>
              <mc:Fallback>
                <p:oleObj name="Equation" r:id="rId17" imgW="248904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735" y="4186955"/>
                        <a:ext cx="2495550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925600"/>
              </p:ext>
            </p:extLst>
          </p:nvPr>
        </p:nvGraphicFramePr>
        <p:xfrm>
          <a:off x="196586" y="4773208"/>
          <a:ext cx="1260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Equation" r:id="rId19" imgW="1257120" imgH="317160" progId="Equation.DSMT4">
                  <p:embed/>
                </p:oleObj>
              </mc:Choice>
              <mc:Fallback>
                <p:oleObj name="Equation" r:id="rId19" imgW="12571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86" y="4773208"/>
                        <a:ext cx="126047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334290"/>
              </p:ext>
            </p:extLst>
          </p:nvPr>
        </p:nvGraphicFramePr>
        <p:xfrm>
          <a:off x="4613126" y="2889811"/>
          <a:ext cx="4613275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Equation" r:id="rId21" imgW="4622760" imgH="1777680" progId="Equation.DSMT4">
                  <p:embed/>
                </p:oleObj>
              </mc:Choice>
              <mc:Fallback>
                <p:oleObj name="Equation" r:id="rId21" imgW="4622760" imgH="1777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126" y="2889811"/>
                        <a:ext cx="4613275" cy="177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945181"/>
              </p:ext>
            </p:extLst>
          </p:nvPr>
        </p:nvGraphicFramePr>
        <p:xfrm>
          <a:off x="5052346" y="3343120"/>
          <a:ext cx="328295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Equation" r:id="rId23" imgW="3288960" imgH="1117440" progId="Equation.DSMT4">
                  <p:embed/>
                </p:oleObj>
              </mc:Choice>
              <mc:Fallback>
                <p:oleObj name="Equation" r:id="rId23" imgW="328896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2346" y="3343120"/>
                        <a:ext cx="3282950" cy="111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452516"/>
              </p:ext>
            </p:extLst>
          </p:nvPr>
        </p:nvGraphicFramePr>
        <p:xfrm>
          <a:off x="5027627" y="4226328"/>
          <a:ext cx="21939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Equation" r:id="rId25" imgW="2197080" imgH="990360" progId="Equation.DSMT4">
                  <p:embed/>
                </p:oleObj>
              </mc:Choice>
              <mc:Fallback>
                <p:oleObj name="Equation" r:id="rId25" imgW="21970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627" y="4226328"/>
                        <a:ext cx="2193925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213036"/>
              </p:ext>
            </p:extLst>
          </p:nvPr>
        </p:nvGraphicFramePr>
        <p:xfrm>
          <a:off x="5033206" y="4790997"/>
          <a:ext cx="1816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Equation" r:id="rId27" imgW="1815840" imgH="317160" progId="Equation.DSMT4">
                  <p:embed/>
                </p:oleObj>
              </mc:Choice>
              <mc:Fallback>
                <p:oleObj name="Equation" r:id="rId27" imgW="181584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033206" y="4790997"/>
                        <a:ext cx="1816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EAC0E1E-50D5-48F7-8449-EF3C31CD2512}"/>
              </a:ext>
            </a:extLst>
          </p:cNvPr>
          <p:cNvSpPr txBox="1"/>
          <p:nvPr/>
        </p:nvSpPr>
        <p:spPr>
          <a:xfrm>
            <a:off x="2003625" y="5560977"/>
            <a:ext cx="83843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Chia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nửa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400" b="1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a,c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;</a:t>
            </a:r>
            <a:r>
              <a:rPr lang="en-US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nửa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400" b="1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b,d</a:t>
            </a:r>
            <a:endParaRPr lang="en-US" sz="24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8597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Kết quả hình ảnh cho background desig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-80599" y="4933207"/>
            <a:ext cx="9305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9525">
                  <a:noFill/>
                  <a:prstDash val="solid"/>
                </a:ln>
                <a:solidFill>
                  <a:prstClr val="white"/>
                </a:solidFill>
                <a:effectLst>
                  <a:glow rad="228600">
                    <a:srgbClr val="4472C4">
                      <a:satMod val="175000"/>
                      <a:alpha val="40000"/>
                    </a:srgbClr>
                  </a:glow>
                </a:effectLst>
                <a:latin typeface="Arial" pitchFamily="34" charset="0"/>
                <a:cs typeface="Arial" pitchFamily="34" charset="0"/>
              </a:rPr>
              <a:t>CON SỐ MAY MẮN</a:t>
            </a:r>
          </a:p>
        </p:txBody>
      </p:sp>
      <p:pic>
        <p:nvPicPr>
          <p:cNvPr id="2" name="Picture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3562352" y="1428367"/>
            <a:ext cx="2114551" cy="1867285"/>
          </a:xfrm>
          <a:prstGeom prst="rect">
            <a:avLst/>
          </a:prstGeom>
        </p:spPr>
      </p:pic>
      <p:pic>
        <p:nvPicPr>
          <p:cNvPr id="4" name="Vui_Quiz GAME SHOW Main Theme Music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4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70264" y="11235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3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4848" numSld="14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13" y="71101"/>
            <a:ext cx="4556323" cy="493774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HOẠT 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ĐỘNG LUYỆN TẬP   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8" y="914402"/>
            <a:ext cx="8834908" cy="582125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41666" y="509974"/>
            <a:ext cx="8229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8: (SGK – 60)  </a:t>
            </a:r>
            <a:r>
              <a:rPr lang="en-US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đôi</a:t>
            </a:r>
            <a:r>
              <a:rPr lang="en-US" sz="2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55858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4744" y="2507"/>
            <a:ext cx="8461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8: (SGK – 60)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cặp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đôi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923459"/>
              </p:ext>
            </p:extLst>
          </p:nvPr>
        </p:nvGraphicFramePr>
        <p:xfrm>
          <a:off x="92377" y="1809120"/>
          <a:ext cx="418340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569"/>
                <a:gridCol w="1017431"/>
                <a:gridCol w="1004553"/>
                <a:gridCol w="11848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thang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Đơn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giá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cũ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Sản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lượng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Thành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tiền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1549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77450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2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1600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80000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3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1858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185800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4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2340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234000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5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2615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261500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6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2701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140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378140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Tổng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1216890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228" y="402123"/>
            <a:ext cx="85986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a)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tiền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điện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đình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bác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Vân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trả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tháng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2/2019 </a:t>
            </a:r>
            <a:r>
              <a:rPr lang="en-US" sz="2600" b="1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latin typeface="Arial" pitchFamily="34" charset="0"/>
                <a:cs typeface="Arial" pitchFamily="34" charset="0"/>
              </a:rPr>
              <a:t>cũ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: </a:t>
            </a:r>
            <a:endParaRPr lang="en-US" sz="2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947981"/>
              </p:ext>
            </p:extLst>
          </p:nvPr>
        </p:nvGraphicFramePr>
        <p:xfrm>
          <a:off x="5262" y="1291834"/>
          <a:ext cx="8394744" cy="421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4" imgW="4051080" imgH="203040" progId="Equation.DSMT4">
                  <p:embed/>
                </p:oleObj>
              </mc:Choice>
              <mc:Fallback>
                <p:oleObj name="Equation" r:id="rId4" imgW="40510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62" y="1291834"/>
                        <a:ext cx="8394744" cy="421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255356" y="1227440"/>
            <a:ext cx="1378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960865"/>
              </p:ext>
            </p:extLst>
          </p:nvPr>
        </p:nvGraphicFramePr>
        <p:xfrm>
          <a:off x="4599983" y="1810643"/>
          <a:ext cx="418340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296"/>
                <a:gridCol w="1146220"/>
                <a:gridCol w="940157"/>
                <a:gridCol w="1197736"/>
              </a:tblGrid>
              <a:tr h="563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thang</a:t>
                      </a:r>
                      <a:endParaRPr lang="en-US" sz="200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Đơn</a:t>
                      </a:r>
                      <a:r>
                        <a:rPr lang="en-US" sz="20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giá</a:t>
                      </a:r>
                      <a:r>
                        <a:rPr lang="en-US" sz="20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mới</a:t>
                      </a:r>
                      <a:endParaRPr lang="en-US" sz="200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Sản</a:t>
                      </a:r>
                      <a:r>
                        <a:rPr lang="en-US" sz="20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lượng</a:t>
                      </a:r>
                      <a:endParaRPr lang="en-US" sz="200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Thành</a:t>
                      </a:r>
                      <a:r>
                        <a:rPr lang="en-US" sz="20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tiền</a:t>
                      </a:r>
                      <a:endParaRPr lang="en-US" sz="200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1678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83900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2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1734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86700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3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201400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4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2536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253600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5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2834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283400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Bậc</a:t>
                      </a:r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6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2927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140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409780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Tổng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1318780</a:t>
                      </a:r>
                      <a:endParaRPr lang="en-US" sz="20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alpha val="39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84744" y="5255309"/>
            <a:ext cx="85986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b)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tháng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4/2019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tiền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điện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đình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bác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Vân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trả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cũ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latin typeface="Arial" pitchFamily="34" charset="0"/>
                <a:cs typeface="Arial" pitchFamily="34" charset="0"/>
              </a:rPr>
              <a:t>thêm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2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529643"/>
              </p:ext>
            </p:extLst>
          </p:nvPr>
        </p:nvGraphicFramePr>
        <p:xfrm>
          <a:off x="1251114" y="6199556"/>
          <a:ext cx="4428469" cy="436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6" imgW="1803240" imgH="177480" progId="Equation.DSMT4">
                  <p:embed/>
                </p:oleObj>
              </mc:Choice>
              <mc:Fallback>
                <p:oleObj name="Equation" r:id="rId6" imgW="1803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1114" y="6199556"/>
                        <a:ext cx="4428469" cy="436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716069" y="6173619"/>
            <a:ext cx="1378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8836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" grpId="0"/>
      <p:bldP spid="8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1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7" name="Picture 2" descr="Đèn chiếu Sáng đèn - Hình Ảnh Của Bóng Đèn png tải về - Miễn phí trong suốt  Năng Lượng png Tải về.">
            <a:extLst>
              <a:ext uri="{FF2B5EF4-FFF2-40B4-BE49-F238E27FC236}">
                <a16:creationId xmlns:a16="http://schemas.microsoft.com/office/drawing/2014/main" xmlns="" id="{2290D96E-35A4-4FF0-97E6-1ABD519A7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340" y="1295114"/>
            <a:ext cx="6067320" cy="367431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n 18">
            <a:extLst>
              <a:ext uri="{FF2B5EF4-FFF2-40B4-BE49-F238E27FC236}">
                <a16:creationId xmlns:a16="http://schemas.microsoft.com/office/drawing/2014/main" xmlns="" id="{BC605EFC-01A9-48EC-82F9-1BA1E3348A41}"/>
              </a:ext>
            </a:extLst>
          </p:cNvPr>
          <p:cNvSpPr/>
          <p:nvPr/>
        </p:nvSpPr>
        <p:spPr>
          <a:xfrm>
            <a:off x="2770627" y="1049722"/>
            <a:ext cx="3602750" cy="2994990"/>
          </a:xfrm>
          <a:prstGeom prst="sun">
            <a:avLst/>
          </a:prstGeom>
          <a:solidFill>
            <a:srgbClr val="FFC000"/>
          </a:solidFill>
          <a:ln w="15875" cap="flat" cmpd="sng" algn="ctr">
            <a:solidFill>
              <a:srgbClr val="B71E4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TIẾT KIỆM ĐIỆN</a:t>
            </a:r>
            <a:endParaRPr lang="en-US" sz="28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Flowchart: Terminator 2"/>
          <p:cNvSpPr/>
          <p:nvPr/>
        </p:nvSpPr>
        <p:spPr>
          <a:xfrm>
            <a:off x="643945" y="702686"/>
            <a:ext cx="2511380" cy="1184856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thế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cũ</a:t>
            </a:r>
            <a:endParaRPr lang="en-US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648496" y="3503058"/>
            <a:ext cx="12879" cy="103031"/>
          </a:xfrm>
          <a:custGeom>
            <a:avLst/>
            <a:gdLst>
              <a:gd name="connsiteX0" fmla="*/ 0 w 12879"/>
              <a:gd name="connsiteY0" fmla="*/ 0 h 103031"/>
              <a:gd name="connsiteX1" fmla="*/ 12879 w 12879"/>
              <a:gd name="connsiteY1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879" h="103031">
                <a:moveTo>
                  <a:pt x="0" y="0"/>
                </a:moveTo>
                <a:lnTo>
                  <a:pt x="12879" y="103031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Flowchart: Terminator 22"/>
          <p:cNvSpPr/>
          <p:nvPr/>
        </p:nvSpPr>
        <p:spPr>
          <a:xfrm>
            <a:off x="238258" y="2196634"/>
            <a:ext cx="2511380" cy="1184856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phích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cắm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tất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dụng</a:t>
            </a:r>
            <a:endParaRPr lang="en-US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Flowchart: Terminator 23"/>
          <p:cNvSpPr/>
          <p:nvPr/>
        </p:nvSpPr>
        <p:spPr>
          <a:xfrm>
            <a:off x="6102442" y="748549"/>
            <a:ext cx="2511380" cy="1184856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điểm</a:t>
            </a:r>
            <a:endParaRPr lang="en-US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Flowchart: Terminator 24"/>
          <p:cNvSpPr/>
          <p:nvPr/>
        </p:nvSpPr>
        <p:spPr>
          <a:xfrm>
            <a:off x="6349971" y="2168730"/>
            <a:ext cx="2511380" cy="1184856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đổi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bóng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đèn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thắp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sáng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sang dung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đèn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Led</a:t>
            </a:r>
          </a:p>
        </p:txBody>
      </p:sp>
      <p:sp>
        <p:nvSpPr>
          <p:cNvPr id="27" name="Flowchart: Terminator 26"/>
          <p:cNvSpPr/>
          <p:nvPr/>
        </p:nvSpPr>
        <p:spPr>
          <a:xfrm>
            <a:off x="6102442" y="3784569"/>
            <a:ext cx="2511380" cy="1184856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Tận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tối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đa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nguồn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ánh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sáng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nhiên</a:t>
            </a:r>
            <a:endParaRPr lang="en-US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Flowchart: Terminator 27"/>
          <p:cNvSpPr/>
          <p:nvPr/>
        </p:nvSpPr>
        <p:spPr>
          <a:xfrm>
            <a:off x="746977" y="3740280"/>
            <a:ext cx="2511380" cy="1184856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Phòng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hòa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kín</a:t>
            </a:r>
            <a:endParaRPr lang="en-US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1982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23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84407" y="99607"/>
            <a:ext cx="8957414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1700011" y="328211"/>
            <a:ext cx="5808372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HƯỚNG DẪN TỰ HỌC Ở NHÀ</a:t>
            </a: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xmlns="" id="{2EDBA975-70B1-478C-B449-728582949349}"/>
              </a:ext>
            </a:extLst>
          </p:cNvPr>
          <p:cNvSpPr/>
          <p:nvPr/>
        </p:nvSpPr>
        <p:spPr>
          <a:xfrm>
            <a:off x="753114" y="1983351"/>
            <a:ext cx="7619999" cy="2640169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 w="19050" cap="rnd" cmpd="sng" algn="ctr">
            <a:solidFill>
              <a:srgbClr val="90C226">
                <a:shade val="50000"/>
              </a:srgbClr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342900" indent="-342900" algn="just">
              <a:buFontTx/>
              <a:buChar char="-"/>
              <a:defRPr/>
            </a:pP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Xem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lại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các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kiến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thức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cơ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bản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trong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chương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I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và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các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bài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tập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đã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chữa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  <a:defRPr/>
            </a:pP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Làm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bài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kern="0" dirty="0" err="1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tập</a:t>
            </a:r>
            <a:r>
              <a:rPr lang="en-US" sz="2800" kern="0" dirty="0" smtClean="0">
                <a:solidFill>
                  <a:srgbClr val="C42F1A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128, 129, 130, 140 (SBT – 37,38)</a:t>
            </a:r>
            <a:endParaRPr lang="en-US" sz="3200" kern="0" dirty="0">
              <a:solidFill>
                <a:srgbClr val="C42F1A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algn="just">
              <a:defRPr/>
            </a:pPr>
            <a:r>
              <a:rPr lang="en-US" sz="1400" kern="0" dirty="0">
                <a:solidFill>
                  <a:sysClr val="window" lastClr="FFFFFF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 </a:t>
            </a:r>
            <a:endParaRPr lang="en-US" sz="1200" kern="0" dirty="0">
              <a:solidFill>
                <a:sysClr val="window" lastClr="FFFFFF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349" y="3900893"/>
            <a:ext cx="3048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91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7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52207"/>
            <a:ext cx="6858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2684759" y="3278339"/>
            <a:ext cx="36861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8845" y="3620366"/>
            <a:ext cx="6858000" cy="165576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Thank you!</a:t>
            </a: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385938" y="4127150"/>
            <a:ext cx="2395598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7431990" y="342569"/>
            <a:ext cx="1574403" cy="1180802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8188258" y="783939"/>
            <a:ext cx="11163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2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Kết quả hình ảnh cho background desig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1354" y="505075"/>
            <a:ext cx="8224387" cy="5380570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HƯỚNG DẪN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GV chia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câu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hỏi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Lần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lượt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cử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câu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hỏi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ngẫu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nhiên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câu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trả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lời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giành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điểm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may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mắn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trả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lời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câu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hỏi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vẫn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thưởng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điểm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Cuối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GV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chiến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thắng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8889" y="499945"/>
            <a:ext cx="771977" cy="5159265"/>
            <a:chOff x="1322576" y="181189"/>
            <a:chExt cx="387790" cy="2666783"/>
          </a:xfrm>
        </p:grpSpPr>
        <p:grpSp>
          <p:nvGrpSpPr>
            <p:cNvPr id="7" name="Group 6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9" name="Left Bracket 8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Left Bracket 11"/>
          <p:cNvSpPr/>
          <p:nvPr/>
        </p:nvSpPr>
        <p:spPr>
          <a:xfrm flipH="1">
            <a:off x="8731224" y="457483"/>
            <a:ext cx="214170" cy="5159265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736115" y="5701886"/>
            <a:ext cx="1252822" cy="110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ảnh có liên qua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0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4" name="Group 163"/>
          <p:cNvGrpSpPr/>
          <p:nvPr/>
        </p:nvGrpSpPr>
        <p:grpSpPr>
          <a:xfrm>
            <a:off x="3822379" y="2606396"/>
            <a:ext cx="1504630" cy="1497944"/>
            <a:chOff x="3778320" y="2704692"/>
            <a:chExt cx="1679506" cy="1672042"/>
          </a:xfrm>
        </p:grpSpPr>
        <p:pic>
          <p:nvPicPr>
            <p:cNvPr id="165" name="Picture 1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78320" y="2704692"/>
              <a:ext cx="1679506" cy="1672042"/>
            </a:xfrm>
            <a:prstGeom prst="rect">
              <a:avLst/>
            </a:prstGeom>
            <a:effectLst>
              <a:glow rad="127000">
                <a:srgbClr val="00FF4E">
                  <a:alpha val="50000"/>
                </a:srgbClr>
              </a:glow>
            </a:effectLst>
          </p:spPr>
        </p:pic>
        <p:sp>
          <p:nvSpPr>
            <p:cNvPr id="166" name="Oval 165"/>
            <p:cNvSpPr/>
            <p:nvPr/>
          </p:nvSpPr>
          <p:spPr>
            <a:xfrm>
              <a:off x="4412457" y="3318095"/>
              <a:ext cx="413300" cy="42929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>
                  <a:alpha val="4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7" name="Oval 166">
              <a:hlinkClick r:id="rId7" action="ppaction://hlinksldjump"/>
            </p:cNvPr>
            <p:cNvSpPr/>
            <p:nvPr/>
          </p:nvSpPr>
          <p:spPr>
            <a:xfrm>
              <a:off x="4483170" y="3401441"/>
              <a:ext cx="269806" cy="269806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942112" y="2690700"/>
            <a:ext cx="252786" cy="252786"/>
            <a:chOff x="457200" y="3895493"/>
            <a:chExt cx="327574" cy="327574"/>
          </a:xfrm>
        </p:grpSpPr>
        <p:sp>
          <p:nvSpPr>
            <p:cNvPr id="169" name="Oval 168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0" name="Oval 169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71" name="Picture 17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1" y="587032"/>
            <a:ext cx="1523406" cy="1180304"/>
          </a:xfrm>
          <a:prstGeom prst="rect">
            <a:avLst/>
          </a:prstGeom>
        </p:spPr>
      </p:pic>
      <p:sp>
        <p:nvSpPr>
          <p:cNvPr id="172" name="Rounded Rectangle 171">
            <a:hlinkClick r:id="rId9" action="ppaction://hlinksldjump"/>
          </p:cNvPr>
          <p:cNvSpPr/>
          <p:nvPr/>
        </p:nvSpPr>
        <p:spPr>
          <a:xfrm>
            <a:off x="611386" y="636426"/>
            <a:ext cx="895214" cy="721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dirty="0"/>
              <a:t>1</a:t>
            </a:r>
          </a:p>
        </p:txBody>
      </p:sp>
      <p:pic>
        <p:nvPicPr>
          <p:cNvPr id="173" name="Picture 17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7"/>
          <a:stretch/>
        </p:blipFill>
        <p:spPr>
          <a:xfrm>
            <a:off x="372509" y="1587624"/>
            <a:ext cx="3985119" cy="1091897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7393" y="595590"/>
            <a:ext cx="1596784" cy="1228483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8"/>
          <a:stretch/>
        </p:blipFill>
        <p:spPr>
          <a:xfrm flipH="1">
            <a:off x="4760441" y="1682042"/>
            <a:ext cx="3587357" cy="998286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84" y="2060807"/>
            <a:ext cx="1548831" cy="1200003"/>
          </a:xfrm>
          <a:prstGeom prst="rect">
            <a:avLst/>
          </a:prstGeom>
        </p:spPr>
      </p:pic>
      <p:sp>
        <p:nvSpPr>
          <p:cNvPr id="177" name="Rounded Rectangle 176">
            <a:hlinkClick r:id="rId11" action="ppaction://hlinksldjump"/>
          </p:cNvPr>
          <p:cNvSpPr/>
          <p:nvPr/>
        </p:nvSpPr>
        <p:spPr>
          <a:xfrm>
            <a:off x="772701" y="2109065"/>
            <a:ext cx="993821" cy="75884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smtClean="0">
                <a:solidFill>
                  <a:schemeClr val="bg1"/>
                </a:solidFill>
              </a:rPr>
              <a:t>10</a:t>
            </a:r>
            <a:endParaRPr lang="en-US" sz="5400">
              <a:solidFill>
                <a:schemeClr val="bg1"/>
              </a:solidFill>
            </a:endParaRPr>
          </a:p>
        </p:txBody>
      </p:sp>
      <p:pic>
        <p:nvPicPr>
          <p:cNvPr id="178" name="Picture 17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30" b="83647"/>
          <a:stretch/>
        </p:blipFill>
        <p:spPr>
          <a:xfrm>
            <a:off x="566134" y="3143801"/>
            <a:ext cx="3274566" cy="234085"/>
          </a:xfrm>
          <a:prstGeom prst="rect">
            <a:avLst/>
          </a:prstGeom>
        </p:spPr>
      </p:pic>
      <p:sp>
        <p:nvSpPr>
          <p:cNvPr id="179" name="Rounded Rectangle 178">
            <a:hlinkClick r:id="rId12" action="ppaction://hlinksldjump"/>
          </p:cNvPr>
          <p:cNvSpPr/>
          <p:nvPr/>
        </p:nvSpPr>
        <p:spPr>
          <a:xfrm>
            <a:off x="7155601" y="701049"/>
            <a:ext cx="895214" cy="72153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/>
              <a:t>3</a:t>
            </a:r>
          </a:p>
        </p:txBody>
      </p:sp>
      <p:pic>
        <p:nvPicPr>
          <p:cNvPr id="180" name="Picture 17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49849" y="1982750"/>
            <a:ext cx="1559655" cy="1200003"/>
          </a:xfrm>
          <a:prstGeom prst="rect">
            <a:avLst/>
          </a:prstGeom>
        </p:spPr>
      </p:pic>
      <p:sp>
        <p:nvSpPr>
          <p:cNvPr id="181" name="Rounded Rectangle 180">
            <a:hlinkClick r:id="rId13" action="ppaction://hlinksldjump"/>
          </p:cNvPr>
          <p:cNvSpPr/>
          <p:nvPr/>
        </p:nvSpPr>
        <p:spPr>
          <a:xfrm flipH="1">
            <a:off x="7351060" y="2067758"/>
            <a:ext cx="1000766" cy="758843"/>
          </a:xfrm>
          <a:prstGeom prst="roundRec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smtClean="0">
                <a:solidFill>
                  <a:srgbClr val="FFFF00"/>
                </a:solidFill>
              </a:rPr>
              <a:t>4</a:t>
            </a:r>
            <a:endParaRPr lang="en-US" sz="6000">
              <a:solidFill>
                <a:srgbClr val="FFFF00"/>
              </a:solidFill>
            </a:endParaRPr>
          </a:p>
        </p:txBody>
      </p:sp>
      <p:pic>
        <p:nvPicPr>
          <p:cNvPr id="182" name="Picture 18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30" b="83647"/>
          <a:stretch/>
        </p:blipFill>
        <p:spPr>
          <a:xfrm flipH="1">
            <a:off x="5259246" y="3053726"/>
            <a:ext cx="3297449" cy="234085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37372" y="5439245"/>
            <a:ext cx="1523406" cy="1209971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7"/>
          <a:stretch/>
        </p:blipFill>
        <p:spPr>
          <a:xfrm flipV="1">
            <a:off x="429152" y="4115521"/>
            <a:ext cx="3985119" cy="1547463"/>
          </a:xfrm>
          <a:prstGeom prst="rect">
            <a:avLst/>
          </a:prstGeom>
        </p:spPr>
      </p:pic>
      <p:pic>
        <p:nvPicPr>
          <p:cNvPr id="185" name="Picture 1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391183" y="5279864"/>
            <a:ext cx="1523406" cy="1209971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7"/>
          <a:stretch/>
        </p:blipFill>
        <p:spPr>
          <a:xfrm flipH="1" flipV="1">
            <a:off x="5031272" y="4064431"/>
            <a:ext cx="3780842" cy="1324972"/>
          </a:xfrm>
          <a:prstGeom prst="rect">
            <a:avLst/>
          </a:prstGeom>
        </p:spPr>
      </p:pic>
      <p:pic>
        <p:nvPicPr>
          <p:cNvPr id="187" name="Picture 18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30" b="83647"/>
          <a:stretch/>
        </p:blipFill>
        <p:spPr>
          <a:xfrm rot="5400000" flipH="1">
            <a:off x="3432634" y="5200340"/>
            <a:ext cx="2271087" cy="558728"/>
          </a:xfrm>
          <a:prstGeom prst="rect">
            <a:avLst/>
          </a:prstGeom>
        </p:spPr>
      </p:pic>
      <p:pic>
        <p:nvPicPr>
          <p:cNvPr id="188" name="Picture 18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564724" y="5212668"/>
            <a:ext cx="1523406" cy="1344365"/>
          </a:xfrm>
          <a:prstGeom prst="rect">
            <a:avLst/>
          </a:prstGeom>
        </p:spPr>
      </p:pic>
      <p:pic>
        <p:nvPicPr>
          <p:cNvPr id="189" name="Picture 18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30" b="83647"/>
          <a:stretch/>
        </p:blipFill>
        <p:spPr>
          <a:xfrm rot="5400000" flipH="1">
            <a:off x="3364164" y="1157873"/>
            <a:ext cx="2408027" cy="558728"/>
          </a:xfrm>
          <a:prstGeom prst="rect">
            <a:avLst/>
          </a:prstGeom>
        </p:spPr>
      </p:pic>
      <p:pic>
        <p:nvPicPr>
          <p:cNvPr id="190" name="Picture 18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1699" y="208056"/>
            <a:ext cx="1523406" cy="1397576"/>
          </a:xfrm>
          <a:prstGeom prst="rect">
            <a:avLst/>
          </a:prstGeom>
        </p:spPr>
      </p:pic>
      <p:pic>
        <p:nvPicPr>
          <p:cNvPr id="191" name="Picture 19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7"/>
          <a:stretch/>
        </p:blipFill>
        <p:spPr>
          <a:xfrm flipH="1" flipV="1">
            <a:off x="5259248" y="3580324"/>
            <a:ext cx="3659143" cy="502125"/>
          </a:xfrm>
          <a:prstGeom prst="rect">
            <a:avLst/>
          </a:prstGeom>
        </p:spPr>
      </p:pic>
      <p:pic>
        <p:nvPicPr>
          <p:cNvPr id="192" name="Picture 19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366802" y="3947237"/>
            <a:ext cx="1568197" cy="1209971"/>
          </a:xfrm>
          <a:prstGeom prst="rect">
            <a:avLst/>
          </a:prstGeom>
        </p:spPr>
      </p:pic>
      <p:sp>
        <p:nvSpPr>
          <p:cNvPr id="193" name="Rounded Rectangle 192">
            <a:hlinkClick r:id="rId14" action="ppaction://hlinksldjump"/>
          </p:cNvPr>
          <p:cNvSpPr/>
          <p:nvPr/>
        </p:nvSpPr>
        <p:spPr>
          <a:xfrm>
            <a:off x="3309319" y="497707"/>
            <a:ext cx="852770" cy="758843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94" name="Rounded Rectangle 193">
            <a:hlinkClick r:id="rId15" action="ppaction://hlinksldjump"/>
          </p:cNvPr>
          <p:cNvSpPr/>
          <p:nvPr/>
        </p:nvSpPr>
        <p:spPr>
          <a:xfrm>
            <a:off x="5110558" y="5560214"/>
            <a:ext cx="852770" cy="758843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>
                <a:solidFill>
                  <a:srgbClr val="C00000"/>
                </a:solidFill>
              </a:rPr>
              <a:t>7</a:t>
            </a:r>
          </a:p>
        </p:txBody>
      </p:sp>
      <p:grpSp>
        <p:nvGrpSpPr>
          <p:cNvPr id="195" name="Group 194"/>
          <p:cNvGrpSpPr/>
          <p:nvPr/>
        </p:nvGrpSpPr>
        <p:grpSpPr>
          <a:xfrm>
            <a:off x="4454250" y="4070340"/>
            <a:ext cx="252786" cy="252786"/>
            <a:chOff x="457200" y="3895493"/>
            <a:chExt cx="327574" cy="327574"/>
          </a:xfrm>
        </p:grpSpPr>
        <p:sp>
          <p:nvSpPr>
            <p:cNvPr id="196" name="Oval 195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7" name="Oval 196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5148735" y="3472310"/>
            <a:ext cx="252786" cy="252786"/>
            <a:chOff x="457200" y="3895493"/>
            <a:chExt cx="327574" cy="327574"/>
          </a:xfrm>
        </p:grpSpPr>
        <p:sp>
          <p:nvSpPr>
            <p:cNvPr id="199" name="Oval 198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0" name="Oval 199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5134156" y="3039120"/>
            <a:ext cx="252786" cy="252786"/>
            <a:chOff x="457200" y="3895493"/>
            <a:chExt cx="327574" cy="327574"/>
          </a:xfrm>
        </p:grpSpPr>
        <p:sp>
          <p:nvSpPr>
            <p:cNvPr id="202" name="Oval 201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3" name="Oval 202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4895949" y="2659876"/>
            <a:ext cx="252786" cy="252786"/>
            <a:chOff x="457200" y="3895493"/>
            <a:chExt cx="327574" cy="327574"/>
          </a:xfrm>
        </p:grpSpPr>
        <p:sp>
          <p:nvSpPr>
            <p:cNvPr id="205" name="Oval 204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4920495" y="3917813"/>
            <a:ext cx="252786" cy="252786"/>
            <a:chOff x="457200" y="3895493"/>
            <a:chExt cx="327574" cy="327574"/>
          </a:xfrm>
        </p:grpSpPr>
        <p:sp>
          <p:nvSpPr>
            <p:cNvPr id="208" name="Oval 207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4419030" y="2550759"/>
            <a:ext cx="252786" cy="252786"/>
            <a:chOff x="457200" y="3895493"/>
            <a:chExt cx="327574" cy="327574"/>
          </a:xfrm>
        </p:grpSpPr>
        <p:sp>
          <p:nvSpPr>
            <p:cNvPr id="211" name="Oval 210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2" name="Oval 211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981153" y="3947234"/>
            <a:ext cx="252786" cy="252786"/>
            <a:chOff x="457200" y="3895493"/>
            <a:chExt cx="327574" cy="327574"/>
          </a:xfrm>
        </p:grpSpPr>
        <p:sp>
          <p:nvSpPr>
            <p:cNvPr id="214" name="Oval 213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5" name="Oval 214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3699576" y="3096548"/>
            <a:ext cx="252786" cy="252786"/>
            <a:chOff x="457200" y="3895493"/>
            <a:chExt cx="327574" cy="327574"/>
          </a:xfrm>
        </p:grpSpPr>
        <p:sp>
          <p:nvSpPr>
            <p:cNvPr id="217" name="Oval 216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8" name="Oval 217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3715979" y="3560433"/>
            <a:ext cx="252786" cy="252786"/>
            <a:chOff x="457200" y="3895493"/>
            <a:chExt cx="327574" cy="327574"/>
          </a:xfrm>
        </p:grpSpPr>
        <p:sp>
          <p:nvSpPr>
            <p:cNvPr id="220" name="Oval 219"/>
            <p:cNvSpPr/>
            <p:nvPr/>
          </p:nvSpPr>
          <p:spPr>
            <a:xfrm>
              <a:off x="457200" y="3895493"/>
              <a:ext cx="327574" cy="327574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1" name="Oval 220"/>
            <p:cNvSpPr/>
            <p:nvPr/>
          </p:nvSpPr>
          <p:spPr>
            <a:xfrm>
              <a:off x="550827" y="3984862"/>
              <a:ext cx="140318" cy="140318"/>
            </a:xfrm>
            <a:prstGeom prst="ellipse">
              <a:avLst/>
            </a:prstGeom>
            <a:solidFill>
              <a:srgbClr val="008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22" name="Rounded Rectangle 221">
            <a:hlinkClick r:id="rId16" action="ppaction://hlinksldjump"/>
          </p:cNvPr>
          <p:cNvSpPr/>
          <p:nvPr/>
        </p:nvSpPr>
        <p:spPr>
          <a:xfrm flipH="1">
            <a:off x="7650502" y="4367367"/>
            <a:ext cx="1000766" cy="75884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3" name="Rounded Rectangle 222">
            <a:hlinkClick r:id="rId17" action="ppaction://hlinksldjump"/>
          </p:cNvPr>
          <p:cNvSpPr/>
          <p:nvPr/>
        </p:nvSpPr>
        <p:spPr>
          <a:xfrm flipH="1">
            <a:off x="7691311" y="5697332"/>
            <a:ext cx="1000766" cy="758843"/>
          </a:xfrm>
          <a:prstGeom prst="roundRect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smtClean="0">
                <a:solidFill>
                  <a:schemeClr val="bg1"/>
                </a:solidFill>
              </a:rPr>
              <a:t>6</a:t>
            </a:r>
            <a:endParaRPr lang="en-US" sz="6000">
              <a:solidFill>
                <a:schemeClr val="bg1"/>
              </a:solidFill>
            </a:endParaRPr>
          </a:p>
        </p:txBody>
      </p:sp>
      <p:sp>
        <p:nvSpPr>
          <p:cNvPr id="224" name="Rounded Rectangle 223">
            <a:hlinkClick r:id="rId18" action="ppaction://hlinksldjump"/>
          </p:cNvPr>
          <p:cNvSpPr/>
          <p:nvPr/>
        </p:nvSpPr>
        <p:spPr>
          <a:xfrm flipH="1">
            <a:off x="675891" y="5810606"/>
            <a:ext cx="1000766" cy="758843"/>
          </a:xfrm>
          <a:prstGeom prst="roundRec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>
                <a:solidFill>
                  <a:srgbClr val="FFFF00"/>
                </a:solidFill>
              </a:rPr>
              <a:t>8</a:t>
            </a:r>
          </a:p>
        </p:txBody>
      </p:sp>
      <p:pic>
        <p:nvPicPr>
          <p:cNvPr id="225" name="Picture 22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7"/>
          <a:stretch/>
        </p:blipFill>
        <p:spPr>
          <a:xfrm flipV="1">
            <a:off x="437373" y="3719414"/>
            <a:ext cx="3554630" cy="502125"/>
          </a:xfrm>
          <a:prstGeom prst="rect">
            <a:avLst/>
          </a:prstGeom>
        </p:spPr>
      </p:pic>
      <p:pic>
        <p:nvPicPr>
          <p:cNvPr id="226" name="Picture 2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4571" y="4141772"/>
            <a:ext cx="1523406" cy="1209971"/>
          </a:xfrm>
          <a:prstGeom prst="rect">
            <a:avLst/>
          </a:prstGeom>
        </p:spPr>
      </p:pic>
      <p:sp>
        <p:nvSpPr>
          <p:cNvPr id="227" name="Rounded Rectangle 226">
            <a:hlinkClick r:id="rId19" action="ppaction://hlinksldjump"/>
          </p:cNvPr>
          <p:cNvSpPr/>
          <p:nvPr/>
        </p:nvSpPr>
        <p:spPr>
          <a:xfrm>
            <a:off x="715144" y="4562671"/>
            <a:ext cx="895214" cy="72153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smtClean="0"/>
              <a:t>9</a:t>
            </a:r>
            <a:endParaRPr lang="en-US" sz="6000"/>
          </a:p>
        </p:txBody>
      </p:sp>
    </p:spTree>
    <p:extLst>
      <p:ext uri="{BB962C8B-B14F-4D97-AF65-F5344CB8AC3E}">
        <p14:creationId xmlns:p14="http://schemas.microsoft.com/office/powerpoint/2010/main" val="220945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</p:childTnLst>
        </p:cTn>
      </p:par>
    </p:tnLst>
    <p:bldLst>
      <p:bldP spid="172" grpId="0" animBg="1"/>
      <p:bldP spid="172" grpId="1" animBg="1"/>
      <p:bldP spid="177" grpId="0" animBg="1"/>
      <p:bldP spid="177" grpId="1" animBg="1"/>
      <p:bldP spid="179" grpId="0" animBg="1"/>
      <p:bldP spid="179" grpId="1" animBg="1"/>
      <p:bldP spid="181" grpId="0" animBg="1"/>
      <p:bldP spid="181" grpId="1" animBg="1"/>
      <p:bldP spid="193" grpId="0" animBg="1"/>
      <p:bldP spid="193" grpId="1" animBg="1"/>
      <p:bldP spid="194" grpId="0" animBg="1"/>
      <p:bldP spid="194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7" grpId="0" animBg="1"/>
      <p:bldP spid="2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36320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751041"/>
            <a:ext cx="7159636" cy="1521515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Nêu</a:t>
            </a:r>
            <a:r>
              <a:rPr lang="en-US" sz="36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6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6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6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631470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659606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2799237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639336" y="2272553"/>
            <a:ext cx="8453117" cy="3677484"/>
            <a:chOff x="349227" y="3303489"/>
            <a:chExt cx="8453117" cy="3061614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303489"/>
              <a:ext cx="7597821" cy="2900298"/>
              <a:chOff x="1139780" y="2383401"/>
              <a:chExt cx="4733934" cy="2690315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357102" y="2383401"/>
                <a:ext cx="1403156" cy="53446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801" y="390287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349227" y="3813449"/>
              <a:ext cx="8453117" cy="2551654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3200" b="1" dirty="0" err="1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32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hai</a:t>
              </a:r>
              <a:r>
                <a:rPr lang="en-US" sz="32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cách</a:t>
              </a:r>
              <a:r>
                <a:rPr lang="en-US" sz="32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viết</a:t>
              </a:r>
              <a:r>
                <a:rPr lang="en-US" sz="32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tập</a:t>
              </a:r>
              <a:r>
                <a:rPr lang="en-US" sz="32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hợp</a:t>
              </a:r>
              <a:r>
                <a:rPr lang="en-US" sz="32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:</a:t>
              </a: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Liệt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kê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phần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tử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tập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hợp</a:t>
              </a:r>
              <a:endParaRPr lang="en-US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Chỉ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ra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tính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chất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đặc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trưng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phần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tử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tập</a:t>
              </a:r>
              <a:r>
                <a:rPr lang="en-US" sz="32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hợp</a:t>
              </a:r>
              <a:endParaRPr lang="en-US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801" y="3751004"/>
              <a:ext cx="4997003" cy="303750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6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1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81729" y="198973"/>
            <a:ext cx="7159636" cy="1602615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so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sánh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631470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659606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523333" y="1701329"/>
            <a:ext cx="8465756" cy="5156622"/>
            <a:chOff x="618322" y="3486162"/>
            <a:chExt cx="7694125" cy="271760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714626" y="3486162"/>
              <a:ext cx="7597821" cy="2717605"/>
              <a:chOff x="1198124" y="2552859"/>
              <a:chExt cx="4733934" cy="2520857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98124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762449" y="2552859"/>
                <a:ext cx="1403156" cy="306628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801" y="385705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618322" y="3662317"/>
              <a:ext cx="7672438" cy="2297128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801" y="3757502"/>
              <a:ext cx="4997003" cy="199115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8095326" y="5906736"/>
            <a:ext cx="1164586" cy="1028405"/>
          </a:xfrm>
          <a:prstGeom prst="rect">
            <a:avLst/>
          </a:prstGeom>
        </p:spPr>
      </p:pic>
      <p:sp>
        <p:nvSpPr>
          <p:cNvPr id="3" name="AutoShape 2" descr="data:image/png;base64,iVBORw0KGgoAAAANSUhEUgAABVYAAAJYCAYAAACJlL3s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dL0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g+TFAJZS2hxq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57" y="2594019"/>
            <a:ext cx="7206212" cy="393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9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" y="25758"/>
            <a:ext cx="9123706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00908" y="193181"/>
            <a:ext cx="7364566" cy="913462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Nêu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631470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769453" y="659606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639331" y="1106643"/>
            <a:ext cx="8514968" cy="5152490"/>
            <a:chOff x="516506" y="3581724"/>
            <a:chExt cx="7716366" cy="3537477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581724"/>
              <a:ext cx="7597821" cy="3507067"/>
              <a:chOff x="1139780" y="2641494"/>
              <a:chExt cx="4733934" cy="3253150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2897531"/>
                <a:ext cx="4733934" cy="2997113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357102" y="2641494"/>
                <a:ext cx="1403156" cy="305500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35869" y="3842119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516506" y="3773993"/>
              <a:ext cx="7716366" cy="3345208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35869" y="3730499"/>
              <a:ext cx="4997003" cy="223241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4628" y="1814742"/>
            <a:ext cx="808507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chia), ta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sang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chia,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nâng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ta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nâng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rồi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chia,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cuối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chứa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ngoặc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(), {}, []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() -&gt; [] -&gt; {}.</a:t>
            </a:r>
          </a:p>
        </p:txBody>
      </p:sp>
    </p:spTree>
    <p:extLst>
      <p:ext uri="{BB962C8B-B14F-4D97-AF65-F5344CB8AC3E}">
        <p14:creationId xmlns:p14="http://schemas.microsoft.com/office/powerpoint/2010/main" val="111227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892708"/>
            <a:ext cx="7159636" cy="2885460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XIN CHÚC MỪNG</a:t>
            </a:r>
            <a:endParaRPr lang="en-US" sz="5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786018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4" y="865668"/>
            <a:ext cx="214170" cy="312460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8"/>
            <a:ext cx="455948" cy="3255185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  <p:pic>
        <p:nvPicPr>
          <p:cNvPr id="2" name="Tieng vo tay 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681879" y="13233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6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2" grpId="0" animBg="1"/>
      <p:bldP spid="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" y="25758"/>
            <a:ext cx="9143999" cy="6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553528" y="751043"/>
            <a:ext cx="7159636" cy="1284543"/>
          </a:xfrm>
          <a:prstGeom prst="rect">
            <a:avLst/>
          </a:prstGeom>
          <a:solidFill>
            <a:srgbClr val="002060">
              <a:alpha val="89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Nêu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hết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2, </a:t>
            </a:r>
            <a:r>
              <a:rPr lang="en-US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5?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295979" y="1393312"/>
            <a:ext cx="387790" cy="3124609"/>
            <a:chOff x="1322576" y="181189"/>
            <a:chExt cx="387790" cy="2666783"/>
          </a:xfrm>
        </p:grpSpPr>
        <p:grpSp>
          <p:nvGrpSpPr>
            <p:cNvPr id="66" name="Group 65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7" name="Left Bracket 66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0" name="Left Bracket 69"/>
          <p:cNvSpPr/>
          <p:nvPr/>
        </p:nvSpPr>
        <p:spPr>
          <a:xfrm flipH="1">
            <a:off x="8498996" y="659602"/>
            <a:ext cx="107085" cy="4098478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93013" y="1374974"/>
            <a:ext cx="455948" cy="4325664"/>
            <a:chOff x="393013" y="1032069"/>
            <a:chExt cx="455948" cy="325518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cxnSp>
          <p:nvCxnSpPr>
            <p:cNvPr id="72" name="Straight Connector 71"/>
            <p:cNvCxnSpPr>
              <a:stCxn id="88" idx="4"/>
              <a:endCxn id="74" idx="0"/>
            </p:cNvCxnSpPr>
            <p:nvPr/>
          </p:nvCxnSpPr>
          <p:spPr>
            <a:xfrm flipH="1">
              <a:off x="620987" y="1032069"/>
              <a:ext cx="14515" cy="2799237"/>
            </a:xfrm>
            <a:prstGeom prst="line">
              <a:avLst/>
            </a:prstGeom>
            <a:ln w="12700"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3013" y="3831306"/>
              <a:ext cx="455948" cy="455948"/>
              <a:chOff x="268476" y="3198923"/>
              <a:chExt cx="286946" cy="286946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268476" y="3198923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0491" y="3278258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639333" y="1828800"/>
            <a:ext cx="8073833" cy="4900243"/>
            <a:chOff x="321115" y="3549113"/>
            <a:chExt cx="8073833" cy="2654675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78" name="Group 77"/>
            <p:cNvGrpSpPr/>
            <p:nvPr/>
          </p:nvGrpSpPr>
          <p:grpSpPr>
            <a:xfrm>
              <a:off x="620986" y="3549113"/>
              <a:ext cx="7597821" cy="2654675"/>
              <a:chOff x="1139780" y="2611241"/>
              <a:chExt cx="4733934" cy="2462475"/>
            </a:xfrm>
          </p:grpSpPr>
          <p:sp>
            <p:nvSpPr>
              <p:cNvPr id="84" name="Parallelogram 83"/>
              <p:cNvSpPr/>
              <p:nvPr/>
            </p:nvSpPr>
            <p:spPr>
              <a:xfrm>
                <a:off x="1139780" y="3102581"/>
                <a:ext cx="4733934" cy="1874096"/>
              </a:xfrm>
              <a:prstGeom prst="parallelogram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Parallelogram 84"/>
              <p:cNvSpPr/>
              <p:nvPr/>
            </p:nvSpPr>
            <p:spPr>
              <a:xfrm flipH="1">
                <a:off x="1357101" y="2611241"/>
                <a:ext cx="1403156" cy="399710"/>
              </a:xfrm>
              <a:prstGeom prst="parallelogram">
                <a:avLst/>
              </a:prstGeom>
              <a:solidFill>
                <a:srgbClr val="00FF4E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ĐÁP ÁN</a:t>
                </a: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18483" y="4847084"/>
                <a:ext cx="3113455" cy="226632"/>
              </a:xfrm>
              <a:prstGeom prst="rect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79" name="Straight Connector 78"/>
            <p:cNvCxnSpPr>
              <a:stCxn id="82" idx="3"/>
              <a:endCxn id="82" idx="1"/>
            </p:cNvCxnSpPr>
            <p:nvPr/>
          </p:nvCxnSpPr>
          <p:spPr>
            <a:xfrm>
              <a:off x="3221800" y="3938588"/>
              <a:ext cx="4997003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78650" y="6032145"/>
              <a:ext cx="5519746" cy="0"/>
            </a:xfrm>
            <a:prstGeom prst="line">
              <a:avLst/>
            </a:prstGeom>
            <a:ln>
              <a:solidFill>
                <a:srgbClr val="008CF5"/>
              </a:solidFill>
            </a:ln>
            <a:effectLst>
              <a:glow rad="127000">
                <a:srgbClr val="008CF5">
                  <a:alpha val="5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Parallelogram 80"/>
            <p:cNvSpPr/>
            <p:nvPr/>
          </p:nvSpPr>
          <p:spPr>
            <a:xfrm>
              <a:off x="321115" y="4032597"/>
              <a:ext cx="8073833" cy="2049031"/>
            </a:xfrm>
            <a:prstGeom prst="parallelogram">
              <a:avLst/>
            </a:prstGeom>
            <a:solidFill>
              <a:srgbClr val="008CF5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chữ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tận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cùng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0, 2, 4, 6, 8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thì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2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chỉ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những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đó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mới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2</a:t>
              </a: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chữ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tận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cùng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0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hoặc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5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thì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5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chỉ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những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đó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mới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chia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hết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cho</a:t>
              </a:r>
              <a:r>
                <a:rPr lang="en-US" sz="28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5 </a:t>
              </a:r>
              <a:endPara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221800" y="3821398"/>
              <a:ext cx="4997003" cy="234381"/>
            </a:xfrm>
            <a:prstGeom prst="rect">
              <a:avLst/>
            </a:prstGeom>
          </p:spPr>
        </p:pic>
      </p:grpSp>
      <p:grpSp>
        <p:nvGrpSpPr>
          <p:cNvPr id="87" name="Group 86"/>
          <p:cNvGrpSpPr/>
          <p:nvPr/>
        </p:nvGrpSpPr>
        <p:grpSpPr>
          <a:xfrm>
            <a:off x="98176" y="304399"/>
            <a:ext cx="1082288" cy="1082288"/>
            <a:chOff x="83662" y="159259"/>
            <a:chExt cx="1082288" cy="108228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8" name="Oval 87"/>
            <p:cNvSpPr/>
            <p:nvPr/>
          </p:nvSpPr>
          <p:spPr>
            <a:xfrm>
              <a:off x="91433" y="170721"/>
              <a:ext cx="1059109" cy="1059109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ffectLst>
              <a:glow rad="127000">
                <a:srgbClr val="008CF5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 dirty="0">
                <a:solidFill>
                  <a:srgbClr val="008C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62" y="159259"/>
              <a:ext cx="1082288" cy="1082288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649" y="240741"/>
              <a:ext cx="757177" cy="93745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54550" y="277250"/>
              <a:ext cx="54053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rgbClr val="00FF4E"/>
                  </a:solidFill>
                  <a:effectLst>
                    <a:glow rad="88900">
                      <a:srgbClr val="00FF4E">
                        <a:alpha val="6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92" name="Picture 9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t="6516" r="22004" b="30832"/>
          <a:stretch/>
        </p:blipFill>
        <p:spPr>
          <a:xfrm>
            <a:off x="7979415" y="5700672"/>
            <a:ext cx="1164586" cy="102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5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8&quot;/&gt;&lt;/object&gt;&lt;object type=&quot;3&quot; unique_id=&quot;10005&quot;&gt;&lt;property id=&quot;20148&quot; value=&quot;5&quot;/&gt;&lt;property id=&quot;20300&quot; value=&quot;Slide 3&quot;/&gt;&lt;property id=&quot;20307&quot; value=&quot;259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261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11&quot;&gt;&lt;property id=&quot;20148&quot; value=&quot;5&quot;/&gt;&lt;property id=&quot;20300&quot; value=&quot;Slide 9&quot;/&gt;&lt;property id=&quot;20307&quot; value=&quot;265&quot;/&gt;&lt;/object&gt;&lt;object type=&quot;3&quot; unique_id=&quot;10012&quot;&gt;&lt;property id=&quot;20148&quot; value=&quot;5&quot;/&gt;&lt;property id=&quot;20300&quot; value=&quot;Slide 10&quot;/&gt;&lt;property id=&quot;20307&quot; value=&quot;266&quot;/&gt;&lt;/object&gt;&lt;object type=&quot;3&quot; unique_id=&quot;10016&quot;&gt;&lt;property id=&quot;20148&quot; value=&quot;5&quot;/&gt;&lt;property id=&quot;20300&quot; value=&quot;Slide 13&quot;/&gt;&lt;property id=&quot;20307&quot; value=&quot;270&quot;/&gt;&lt;/object&gt;&lt;object type=&quot;3&quot; unique_id=&quot;10017&quot;&gt;&lt;property id=&quot;20148&quot; value=&quot;5&quot;/&gt;&lt;property id=&quot;20300&quot; value=&quot;Slide 14&quot;/&gt;&lt;property id=&quot;20307&quot; value=&quot;271&quot;/&gt;&lt;/object&gt;&lt;object type=&quot;3&quot; unique_id=&quot;10021&quot;&gt;&lt;property id=&quot;20148&quot; value=&quot;5&quot;/&gt;&lt;property id=&quot;20300&quot; value=&quot;Slide 17&quot;/&gt;&lt;property id=&quot;20307&quot; value=&quot;275&quot;/&gt;&lt;/object&gt;&lt;object type=&quot;3&quot; unique_id=&quot;10169&quot;&gt;&lt;property id=&quot;20148&quot; value=&quot;5&quot;/&gt;&lt;property id=&quot;20300&quot; value=&quot;Slide 6&quot;/&gt;&lt;property id=&quot;20307&quot; value=&quot;276&quot;/&gt;&lt;/object&gt;&lt;object type=&quot;3&quot; unique_id=&quot;10170&quot;&gt;&lt;property id=&quot;20148&quot; value=&quot;5&quot;/&gt;&lt;property id=&quot;20300&quot; value=&quot;Slide 7&quot;/&gt;&lt;property id=&quot;20307&quot; value=&quot;277&quot;/&gt;&lt;/object&gt;&lt;object type=&quot;3&quot; unique_id=&quot;10171&quot;&gt;&lt;property id=&quot;20148&quot; value=&quot;5&quot;/&gt;&lt;property id=&quot;20300&quot; value=&quot;Slide 11&quot;/&gt;&lt;property id=&quot;20307&quot; value=&quot;278&quot;/&gt;&lt;/object&gt;&lt;object type=&quot;3&quot; unique_id=&quot;10172&quot;&gt;&lt;property id=&quot;20148&quot; value=&quot;5&quot;/&gt;&lt;property id=&quot;20300&quot; value=&quot;Slide 12&quot;/&gt;&lt;property id=&quot;20307&quot; value=&quot;279&quot;/&gt;&lt;/object&gt;&lt;object type=&quot;3&quot; unique_id=&quot;10283&quot;&gt;&lt;property id=&quot;20148&quot; value=&quot;5&quot;/&gt;&lt;property id=&quot;20300&quot; value=&quot;Slide 15&quot;/&gt;&lt;property id=&quot;20307&quot; value=&quot;280&quot;/&gt;&lt;/object&gt;&lt;object type=&quot;3&quot; unique_id=&quot;10284&quot;&gt;&lt;property id=&quot;20148&quot; value=&quot;5&quot;/&gt;&lt;property id=&quot;20300&quot; value=&quot;Slide 16&quot;/&gt;&lt;property id=&quot;20307&quot; value=&quot;281&quot;/&gt;&lt;/object&gt;&lt;/object&gt;&lt;object type=&quot;8&quot; unique_id=&quot;10042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787325_Lab safety_AAS_v3" id="{898BC5E2-691B-4B41-A97D-F35AD4FFF20D}" vid="{295F60D3-032D-43CA-A300-E4752067AD50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787325_Lab safety_AAS_v3" id="{898BC5E2-691B-4B41-A97D-F35AD4FFF20D}" vid="{295F60D3-032D-43CA-A300-E4752067AD50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787325_Lab safety_AAS_v3" id="{898BC5E2-691B-4B41-A97D-F35AD4FFF20D}" vid="{295F60D3-032D-43CA-A300-E4752067AD50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787325_Lab safety_AAS_v3" id="{898BC5E2-691B-4B41-A97D-F35AD4FFF20D}" vid="{295F60D3-032D-43CA-A300-E4752067AD50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908</TotalTime>
  <Words>2513</Words>
  <Application>Microsoft Office PowerPoint</Application>
  <PresentationFormat>On-screen Show (4:3)</PresentationFormat>
  <Paragraphs>268</Paragraphs>
  <Slides>24</Slides>
  <Notes>22</Notes>
  <HiddenSlides>0</HiddenSlides>
  <MMClips>3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Equation</vt:lpstr>
      <vt:lpstr>MathType 6.0 Equation</vt:lpstr>
      <vt:lpstr> BÀI TẬP CHƯƠNG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Hien</dc:creator>
  <cp:lastModifiedBy>ACER</cp:lastModifiedBy>
  <cp:revision>95</cp:revision>
  <dcterms:created xsi:type="dcterms:W3CDTF">2017-11-10T23:39:09Z</dcterms:created>
  <dcterms:modified xsi:type="dcterms:W3CDTF">2021-08-02T09:55:42Z</dcterms:modified>
</cp:coreProperties>
</file>