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31"/>
  </p:notesMasterIdLst>
  <p:sldIdLst>
    <p:sldId id="257" r:id="rId3"/>
    <p:sldId id="258" r:id="rId4"/>
    <p:sldId id="9617" r:id="rId5"/>
    <p:sldId id="297" r:id="rId6"/>
    <p:sldId id="284" r:id="rId7"/>
    <p:sldId id="9613" r:id="rId8"/>
    <p:sldId id="9610" r:id="rId9"/>
    <p:sldId id="9618" r:id="rId10"/>
    <p:sldId id="9619" r:id="rId11"/>
    <p:sldId id="9620" r:id="rId12"/>
    <p:sldId id="9622" r:id="rId13"/>
    <p:sldId id="9623" r:id="rId14"/>
    <p:sldId id="302" r:id="rId15"/>
    <p:sldId id="323" r:id="rId16"/>
    <p:sldId id="328" r:id="rId17"/>
    <p:sldId id="9624" r:id="rId18"/>
    <p:sldId id="9625" r:id="rId19"/>
    <p:sldId id="9627" r:id="rId20"/>
    <p:sldId id="9626" r:id="rId21"/>
    <p:sldId id="9629" r:id="rId22"/>
    <p:sldId id="9628" r:id="rId23"/>
    <p:sldId id="9630" r:id="rId24"/>
    <p:sldId id="9631" r:id="rId25"/>
    <p:sldId id="9632" r:id="rId26"/>
    <p:sldId id="303" r:id="rId27"/>
    <p:sldId id="309" r:id="rId28"/>
    <p:sldId id="322" r:id="rId29"/>
    <p:sldId id="30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1C2DE-F788-48B0-928F-06DEA92841A1}" type="datetimeFigureOut">
              <a:rPr lang="en-US" smtClean="0"/>
              <a:t>20/2/2022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3753FE-12E4-4AD2-AF2F-A9C3CED8BDC9}" type="slidenum">
              <a:rPr lang="en-US" smtClean="0"/>
              <a:t>‹#›</a:t>
            </a:fld>
            <a:endParaRPr lang="en-US"/>
          </a:p>
        </p:txBody>
      </p:sp>
    </p:spTree>
    <p:extLst>
      <p:ext uri="{BB962C8B-B14F-4D97-AF65-F5344CB8AC3E}">
        <p14:creationId xmlns:p14="http://schemas.microsoft.com/office/powerpoint/2010/main" val="2596851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681310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755996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038708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556088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667400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193857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576473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719400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851341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82138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153615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631155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73099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370787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379222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4069446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FFDD29-F9FC-45CC-8DA8-0F75845DCB54}"/>
              </a:ext>
            </a:extLst>
          </p:cNvPr>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a:extLst>
              <a:ext uri="{FF2B5EF4-FFF2-40B4-BE49-F238E27FC236}">
                <a16:creationId xmlns:a16="http://schemas.microsoft.com/office/drawing/2014/main" id="{EFF11CA9-4BB2-4193-A26A-0CBCF45A56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a:extLst>
              <a:ext uri="{FF2B5EF4-FFF2-40B4-BE49-F238E27FC236}">
                <a16:creationId xmlns:a16="http://schemas.microsoft.com/office/drawing/2014/main" id="{E98B2048-5BCF-4BC9-BAA7-935AFB877672}"/>
              </a:ext>
            </a:extLst>
          </p:cNvPr>
          <p:cNvSpPr>
            <a:spLocks noGrp="1"/>
          </p:cNvSpPr>
          <p:nvPr>
            <p:ph type="dt" sz="half" idx="10"/>
          </p:nvPr>
        </p:nvSpPr>
        <p:spPr/>
        <p:txBody>
          <a:bodyPr/>
          <a:lstStyle/>
          <a:p>
            <a:fld id="{88EB15ED-88B9-4766-9405-10D61C02FD29}" type="datetimeFigureOut">
              <a:rPr lang="zh-CN" altLang="en-US" smtClean="0"/>
              <a:t>2022/2/20</a:t>
            </a:fld>
            <a:endParaRPr lang="zh-CN" altLang="en-US"/>
          </a:p>
        </p:txBody>
      </p:sp>
      <p:sp>
        <p:nvSpPr>
          <p:cNvPr id="5" name="页脚占位符 4">
            <a:extLst>
              <a:ext uri="{FF2B5EF4-FFF2-40B4-BE49-F238E27FC236}">
                <a16:creationId xmlns:a16="http://schemas.microsoft.com/office/drawing/2014/main" id="{04F548D6-B412-454A-B6FC-D6C46F43B0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8B1786C-EAED-46D5-A2E7-64C0927B6696}"/>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734364939"/>
      </p:ext>
    </p:extLst>
  </p:cSld>
  <p:clrMapOvr>
    <a:masterClrMapping/>
  </p:clrMapOvr>
  <p:transition spd="slow" advTm="3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3007593359"/>
      </p:ext>
    </p:extLst>
  </p:cSld>
  <p:clrMapOvr>
    <a:masterClrMapping/>
  </p:clrMapOvr>
  <p:transition spd="slow" advTm="3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79F60-456E-4E1B-80CF-5138057E52AA}"/>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8322A75F-289C-458E-A675-A9BAB0EFFD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a:extLst>
              <a:ext uri="{FF2B5EF4-FFF2-40B4-BE49-F238E27FC236}">
                <a16:creationId xmlns:a16="http://schemas.microsoft.com/office/drawing/2014/main" id="{2A362103-7EF9-44FB-B8CB-369F469324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a:extLst>
              <a:ext uri="{FF2B5EF4-FFF2-40B4-BE49-F238E27FC236}">
                <a16:creationId xmlns:a16="http://schemas.microsoft.com/office/drawing/2014/main" id="{AABEC00A-7302-4247-9D64-87B1946DB589}"/>
              </a:ext>
            </a:extLst>
          </p:cNvPr>
          <p:cNvSpPr>
            <a:spLocks noGrp="1"/>
          </p:cNvSpPr>
          <p:nvPr>
            <p:ph type="dt" sz="half" idx="10"/>
          </p:nvPr>
        </p:nvSpPr>
        <p:spPr/>
        <p:txBody>
          <a:bodyPr/>
          <a:lstStyle/>
          <a:p>
            <a:fld id="{88EB15ED-88B9-4766-9405-10D61C02FD29}" type="datetimeFigureOut">
              <a:rPr lang="zh-CN" altLang="en-US" smtClean="0"/>
              <a:t>2022/2/20</a:t>
            </a:fld>
            <a:endParaRPr lang="zh-CN" altLang="en-US"/>
          </a:p>
        </p:txBody>
      </p:sp>
      <p:sp>
        <p:nvSpPr>
          <p:cNvPr id="6" name="页脚占位符 5">
            <a:extLst>
              <a:ext uri="{FF2B5EF4-FFF2-40B4-BE49-F238E27FC236}">
                <a16:creationId xmlns:a16="http://schemas.microsoft.com/office/drawing/2014/main" id="{0550A80A-2688-4854-84D7-D4BBD831ACE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60109EE-4F9E-4109-8C45-9C4D2F1E2A44}"/>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620999277"/>
      </p:ext>
    </p:extLst>
  </p:cSld>
  <p:clrMapOvr>
    <a:masterClrMapping/>
  </p:clrMapOvr>
  <p:transition spd="slow" advTm="3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B65AF8-4580-4AD3-A1AA-4C4840551571}"/>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a:extLst>
              <a:ext uri="{FF2B5EF4-FFF2-40B4-BE49-F238E27FC236}">
                <a16:creationId xmlns:a16="http://schemas.microsoft.com/office/drawing/2014/main" id="{213B8CEE-E90C-48DC-ADB5-CB10E08873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a:extLst>
              <a:ext uri="{FF2B5EF4-FFF2-40B4-BE49-F238E27FC236}">
                <a16:creationId xmlns:a16="http://schemas.microsoft.com/office/drawing/2014/main" id="{660D18C1-7883-4484-AA32-CAF699D048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a:extLst>
              <a:ext uri="{FF2B5EF4-FFF2-40B4-BE49-F238E27FC236}">
                <a16:creationId xmlns:a16="http://schemas.microsoft.com/office/drawing/2014/main" id="{B1FC4615-6EE2-4CF0-86B4-A97F4E1FEAFB}"/>
              </a:ext>
            </a:extLst>
          </p:cNvPr>
          <p:cNvSpPr>
            <a:spLocks noGrp="1"/>
          </p:cNvSpPr>
          <p:nvPr>
            <p:ph type="dt" sz="half" idx="10"/>
          </p:nvPr>
        </p:nvSpPr>
        <p:spPr/>
        <p:txBody>
          <a:bodyPr/>
          <a:lstStyle/>
          <a:p>
            <a:fld id="{88EB15ED-88B9-4766-9405-10D61C02FD29}" type="datetimeFigureOut">
              <a:rPr lang="zh-CN" altLang="en-US" smtClean="0"/>
              <a:t>2022/2/20</a:t>
            </a:fld>
            <a:endParaRPr lang="zh-CN" altLang="en-US"/>
          </a:p>
        </p:txBody>
      </p:sp>
      <p:sp>
        <p:nvSpPr>
          <p:cNvPr id="6" name="页脚占位符 5">
            <a:extLst>
              <a:ext uri="{FF2B5EF4-FFF2-40B4-BE49-F238E27FC236}">
                <a16:creationId xmlns:a16="http://schemas.microsoft.com/office/drawing/2014/main" id="{8EAC1524-55FA-48D8-92C8-DE477CCAF77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5A1A1B4-AAB8-482D-B8A3-6975867A4684}"/>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981853502"/>
      </p:ext>
    </p:extLst>
  </p:cSld>
  <p:clrMapOvr>
    <a:masterClrMapping/>
  </p:clrMapOvr>
  <p:transition spd="slow" advTm="3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E3C3BA-953F-4065-AD25-FA765CE53F37}"/>
              </a:ext>
            </a:extLst>
          </p:cNvPr>
          <p:cNvSpPr>
            <a:spLocks noGrp="1"/>
          </p:cNvSpPr>
          <p:nvPr>
            <p:ph type="title"/>
          </p:nvPr>
        </p:nvSpPr>
        <p:spPr/>
        <p:txBody>
          <a:bodyPr/>
          <a:lstStyle/>
          <a:p>
            <a:r>
              <a:rPr lang="en-US" altLang="zh-CN"/>
              <a:t>Click to edit Master title style</a:t>
            </a:r>
            <a:endParaRPr lang="zh-CN" altLang="en-US"/>
          </a:p>
        </p:txBody>
      </p:sp>
      <p:sp>
        <p:nvSpPr>
          <p:cNvPr id="3" name="竖排文字占位符 2">
            <a:extLst>
              <a:ext uri="{FF2B5EF4-FFF2-40B4-BE49-F238E27FC236}">
                <a16:creationId xmlns:a16="http://schemas.microsoft.com/office/drawing/2014/main" id="{5A8B0BA4-D1A1-4EE3-A8CB-F74F8C0232E7}"/>
              </a:ext>
            </a:extLst>
          </p:cNvPr>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4521CAD0-EB56-461A-B7F2-7D5064F36D97}"/>
              </a:ext>
            </a:extLst>
          </p:cNvPr>
          <p:cNvSpPr>
            <a:spLocks noGrp="1"/>
          </p:cNvSpPr>
          <p:nvPr>
            <p:ph type="dt" sz="half" idx="10"/>
          </p:nvPr>
        </p:nvSpPr>
        <p:spPr/>
        <p:txBody>
          <a:bodyPr/>
          <a:lstStyle/>
          <a:p>
            <a:fld id="{88EB15ED-88B9-4766-9405-10D61C02FD29}" type="datetimeFigureOut">
              <a:rPr lang="zh-CN" altLang="en-US" smtClean="0"/>
              <a:t>2022/2/20</a:t>
            </a:fld>
            <a:endParaRPr lang="zh-CN" altLang="en-US"/>
          </a:p>
        </p:txBody>
      </p:sp>
      <p:sp>
        <p:nvSpPr>
          <p:cNvPr id="5" name="页脚占位符 4">
            <a:extLst>
              <a:ext uri="{FF2B5EF4-FFF2-40B4-BE49-F238E27FC236}">
                <a16:creationId xmlns:a16="http://schemas.microsoft.com/office/drawing/2014/main" id="{F426F8C6-B9EA-4808-8AE2-0D19558E51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861DF59-DFCF-42A0-B5B5-74F365FB4B7E}"/>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333257712"/>
      </p:ext>
    </p:extLst>
  </p:cSld>
  <p:clrMapOvr>
    <a:masterClrMapping/>
  </p:clrMapOvr>
  <p:transition spd="slow" advTm="3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A0731B-864E-4E06-BF84-67E5F83D9794}"/>
              </a:ext>
            </a:extLst>
          </p:cNvPr>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a:extLst>
              <a:ext uri="{FF2B5EF4-FFF2-40B4-BE49-F238E27FC236}">
                <a16:creationId xmlns:a16="http://schemas.microsoft.com/office/drawing/2014/main" id="{FED683AE-A59E-47E0-BEE8-6BFD44B73FAB}"/>
              </a:ext>
            </a:extLst>
          </p:cNvPr>
          <p:cNvSpPr>
            <a:spLocks noGrp="1"/>
          </p:cNvSpPr>
          <p:nvPr>
            <p:ph type="body" orient="vert" idx="1"/>
          </p:nvPr>
        </p:nvSpPr>
        <p:spPr>
          <a:xfrm>
            <a:off x="838200"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8493F87D-A8E0-49F8-9370-32DB4A8B85F9}"/>
              </a:ext>
            </a:extLst>
          </p:cNvPr>
          <p:cNvSpPr>
            <a:spLocks noGrp="1"/>
          </p:cNvSpPr>
          <p:nvPr>
            <p:ph type="dt" sz="half" idx="10"/>
          </p:nvPr>
        </p:nvSpPr>
        <p:spPr/>
        <p:txBody>
          <a:bodyPr/>
          <a:lstStyle/>
          <a:p>
            <a:fld id="{88EB15ED-88B9-4766-9405-10D61C02FD29}" type="datetimeFigureOut">
              <a:rPr lang="zh-CN" altLang="en-US" smtClean="0"/>
              <a:t>2022/2/20</a:t>
            </a:fld>
            <a:endParaRPr lang="zh-CN" altLang="en-US"/>
          </a:p>
        </p:txBody>
      </p:sp>
      <p:sp>
        <p:nvSpPr>
          <p:cNvPr id="5" name="页脚占位符 4">
            <a:extLst>
              <a:ext uri="{FF2B5EF4-FFF2-40B4-BE49-F238E27FC236}">
                <a16:creationId xmlns:a16="http://schemas.microsoft.com/office/drawing/2014/main" id="{C5DE653A-0968-4E82-8CA3-1D7D5C0F769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8921D96-E7E1-4180-BE90-5E0AEA078CCB}"/>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981464716"/>
      </p:ext>
    </p:extLst>
  </p:cSld>
  <p:clrMapOvr>
    <a:masterClrMapping/>
  </p:clrMapOvr>
  <p:transition spd="slow" advTm="3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686608"/>
      </p:ext>
    </p:extLst>
  </p:cSld>
  <p:clrMapOvr>
    <a:masterClrMapping/>
  </p:clrMapOvr>
  <p:transition spd="slow" advTm="3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ltLang="zh-CN"/>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ltLang="zh-CN"/>
              <a:t>Click to edit Master subtitle style</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t>20/2/2022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3778578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t>20/2/2022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3512132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ltLang="zh-CN"/>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ltLang="zh-CN"/>
              <a:t>Edit Master text styles</a:t>
            </a:r>
          </a:p>
        </p:txBody>
      </p:sp>
      <p:sp>
        <p:nvSpPr>
          <p:cNvPr id="4" name="Date Placeholder 3"/>
          <p:cNvSpPr>
            <a:spLocks noGrp="1"/>
          </p:cNvSpPr>
          <p:nvPr>
            <p:ph type="dt" sz="half" idx="10"/>
          </p:nvPr>
        </p:nvSpPr>
        <p:spPr/>
        <p:txBody>
          <a:bodyPr/>
          <a:lstStyle/>
          <a:p>
            <a:fld id="{D95C8B01-B15C-4B92-AA4C-045722D7B210}" type="datetimeFigureOut">
              <a:rPr lang="en-US" smtClean="0"/>
              <a:t>20/2/2022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3684274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Date Placeholder 4"/>
          <p:cNvSpPr>
            <a:spLocks noGrp="1"/>
          </p:cNvSpPr>
          <p:nvPr>
            <p:ph type="dt" sz="half" idx="10"/>
          </p:nvPr>
        </p:nvSpPr>
        <p:spPr/>
        <p:txBody>
          <a:bodyPr/>
          <a:lstStyle/>
          <a:p>
            <a:fld id="{D95C8B01-B15C-4B92-AA4C-045722D7B210}" type="datetimeFigureOut">
              <a:rPr lang="en-US" smtClean="0"/>
              <a:t>20/2/2022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293176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83BB68-9340-45A5-9DF9-75149E7D054E}"/>
              </a:ext>
            </a:extLst>
          </p:cNvPr>
          <p:cNvSpPr>
            <a:spLocks noGrp="1"/>
          </p:cNvSpPr>
          <p:nvPr>
            <p:ph type="title"/>
          </p:nvPr>
        </p:nvSpPr>
        <p:spPr/>
        <p:txBody>
          <a:body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BFF37043-7C13-41D8-B045-D914CA75D42F}"/>
              </a:ext>
            </a:extLst>
          </p:cNvPr>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386FCAB9-0B94-4A46-822A-45ED05C4E166}"/>
              </a:ext>
            </a:extLst>
          </p:cNvPr>
          <p:cNvSpPr>
            <a:spLocks noGrp="1"/>
          </p:cNvSpPr>
          <p:nvPr>
            <p:ph type="dt" sz="half" idx="10"/>
          </p:nvPr>
        </p:nvSpPr>
        <p:spPr/>
        <p:txBody>
          <a:bodyPr/>
          <a:lstStyle/>
          <a:p>
            <a:fld id="{88EB15ED-88B9-4766-9405-10D61C02FD29}" type="datetimeFigureOut">
              <a:rPr lang="zh-CN" altLang="en-US" smtClean="0"/>
              <a:t>2022/2/20</a:t>
            </a:fld>
            <a:endParaRPr lang="zh-CN" altLang="en-US"/>
          </a:p>
        </p:txBody>
      </p:sp>
      <p:sp>
        <p:nvSpPr>
          <p:cNvPr id="5" name="页脚占位符 4">
            <a:extLst>
              <a:ext uri="{FF2B5EF4-FFF2-40B4-BE49-F238E27FC236}">
                <a16:creationId xmlns:a16="http://schemas.microsoft.com/office/drawing/2014/main" id="{03502201-B138-456E-A301-64B45DD78D8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BAE3243-3B82-45A1-A0C4-1D91534233A2}"/>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399263847"/>
      </p:ext>
    </p:extLst>
  </p:cSld>
  <p:clrMapOvr>
    <a:masterClrMapping/>
  </p:clrMapOvr>
  <p:transition spd="slow" advTm="3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ltLang="zh-CN"/>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ltLang="zh-CN"/>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Date Placeholder 6"/>
          <p:cNvSpPr>
            <a:spLocks noGrp="1"/>
          </p:cNvSpPr>
          <p:nvPr>
            <p:ph type="dt" sz="half" idx="10"/>
          </p:nvPr>
        </p:nvSpPr>
        <p:spPr/>
        <p:txBody>
          <a:bodyPr/>
          <a:lstStyle/>
          <a:p>
            <a:fld id="{D95C8B01-B15C-4B92-AA4C-045722D7B210}" type="datetimeFigureOut">
              <a:rPr lang="en-US" smtClean="0"/>
              <a:t>20/2/2022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2510478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Date Placeholder 2"/>
          <p:cNvSpPr>
            <a:spLocks noGrp="1"/>
          </p:cNvSpPr>
          <p:nvPr>
            <p:ph type="dt" sz="half" idx="10"/>
          </p:nvPr>
        </p:nvSpPr>
        <p:spPr/>
        <p:txBody>
          <a:bodyPr/>
          <a:lstStyle/>
          <a:p>
            <a:fld id="{D95C8B01-B15C-4B92-AA4C-045722D7B210}" type="datetimeFigureOut">
              <a:rPr lang="en-US" smtClean="0"/>
              <a:t>20/2/2022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1251713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C8B01-B15C-4B92-AA4C-045722D7B210}" type="datetimeFigureOut">
              <a:rPr lang="en-US" smtClean="0"/>
              <a:t>20/2/2022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835491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ltLang="zh-CN"/>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ltLang="zh-CN"/>
              <a:t>Edit Master text styles</a:t>
            </a:r>
          </a:p>
        </p:txBody>
      </p:sp>
      <p:sp>
        <p:nvSpPr>
          <p:cNvPr id="5" name="Date Placeholder 4"/>
          <p:cNvSpPr>
            <a:spLocks noGrp="1"/>
          </p:cNvSpPr>
          <p:nvPr>
            <p:ph type="dt" sz="half" idx="10"/>
          </p:nvPr>
        </p:nvSpPr>
        <p:spPr/>
        <p:txBody>
          <a:bodyPr/>
          <a:lstStyle/>
          <a:p>
            <a:fld id="{D95C8B01-B15C-4B92-AA4C-045722D7B210}" type="datetimeFigureOut">
              <a:rPr lang="en-US" smtClean="0"/>
              <a:t>20/2/2022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29211995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ltLang="zh-CN"/>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zh-CN"/>
              <a:t>Click icon to add picture</a:t>
            </a:r>
            <a:endParaRPr lang="en-US"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ltLang="zh-CN"/>
              <a:t>Edit Master text styles</a:t>
            </a:r>
          </a:p>
        </p:txBody>
      </p:sp>
      <p:sp>
        <p:nvSpPr>
          <p:cNvPr id="5" name="Date Placeholder 4"/>
          <p:cNvSpPr>
            <a:spLocks noGrp="1"/>
          </p:cNvSpPr>
          <p:nvPr>
            <p:ph type="dt" sz="half" idx="10"/>
          </p:nvPr>
        </p:nvSpPr>
        <p:spPr/>
        <p:txBody>
          <a:bodyPr/>
          <a:lstStyle/>
          <a:p>
            <a:fld id="{D95C8B01-B15C-4B92-AA4C-045722D7B210}" type="datetimeFigureOut">
              <a:rPr lang="en-US" smtClean="0"/>
              <a:t>20/2/2022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4135439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t>20/2/2022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15949680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t>20/2/2022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2034774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4CCF9-EEF7-4826-A5BC-F66EFCFA3C1E}"/>
              </a:ext>
            </a:extLst>
          </p:cNvPr>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a:extLst>
              <a:ext uri="{FF2B5EF4-FFF2-40B4-BE49-F238E27FC236}">
                <a16:creationId xmlns:a16="http://schemas.microsoft.com/office/drawing/2014/main" id="{9C83AF09-1352-4A88-99FC-F813F4407B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a:extLst>
              <a:ext uri="{FF2B5EF4-FFF2-40B4-BE49-F238E27FC236}">
                <a16:creationId xmlns:a16="http://schemas.microsoft.com/office/drawing/2014/main" id="{1ACDCEF6-2A89-4359-BB5C-FE1B82A897F8}"/>
              </a:ext>
            </a:extLst>
          </p:cNvPr>
          <p:cNvSpPr>
            <a:spLocks noGrp="1"/>
          </p:cNvSpPr>
          <p:nvPr>
            <p:ph type="dt" sz="half" idx="10"/>
          </p:nvPr>
        </p:nvSpPr>
        <p:spPr/>
        <p:txBody>
          <a:bodyPr/>
          <a:lstStyle/>
          <a:p>
            <a:fld id="{88EB15ED-88B9-4766-9405-10D61C02FD29}" type="datetimeFigureOut">
              <a:rPr lang="zh-CN" altLang="en-US" smtClean="0"/>
              <a:t>2022/2/20</a:t>
            </a:fld>
            <a:endParaRPr lang="zh-CN" altLang="en-US"/>
          </a:p>
        </p:txBody>
      </p:sp>
      <p:sp>
        <p:nvSpPr>
          <p:cNvPr id="5" name="页脚占位符 4">
            <a:extLst>
              <a:ext uri="{FF2B5EF4-FFF2-40B4-BE49-F238E27FC236}">
                <a16:creationId xmlns:a16="http://schemas.microsoft.com/office/drawing/2014/main" id="{E7577732-3FBC-4D8C-BDA8-110F1F8226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935D6F-49F4-44A1-BD88-A04E0A96D988}"/>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3921968303"/>
      </p:ext>
    </p:extLst>
  </p:cSld>
  <p:clrMapOvr>
    <a:masterClrMapping/>
  </p:clrMapOvr>
  <p:transition spd="slow" advTm="3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565361-D2BE-4709-861C-3A40981981D7}"/>
              </a:ext>
            </a:extLst>
          </p:cNvPr>
          <p:cNvSpPr>
            <a:spLocks noGrp="1"/>
          </p:cNvSpPr>
          <p:nvPr>
            <p:ph type="title"/>
          </p:nvPr>
        </p:nvSpPr>
        <p:spPr/>
        <p:txBody>
          <a:body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A17C04E3-CD1D-4435-A33A-CD1999862A78}"/>
              </a:ext>
            </a:extLst>
          </p:cNvPr>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a:extLst>
              <a:ext uri="{FF2B5EF4-FFF2-40B4-BE49-F238E27FC236}">
                <a16:creationId xmlns:a16="http://schemas.microsoft.com/office/drawing/2014/main" id="{6D7B32CC-0BFC-44B2-A415-64E99A805C98}"/>
              </a:ext>
            </a:extLst>
          </p:cNvPr>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a:extLst>
              <a:ext uri="{FF2B5EF4-FFF2-40B4-BE49-F238E27FC236}">
                <a16:creationId xmlns:a16="http://schemas.microsoft.com/office/drawing/2014/main" id="{D643D789-0EBD-4407-8FAC-D1A3AB8E7C44}"/>
              </a:ext>
            </a:extLst>
          </p:cNvPr>
          <p:cNvSpPr>
            <a:spLocks noGrp="1"/>
          </p:cNvSpPr>
          <p:nvPr>
            <p:ph type="dt" sz="half" idx="10"/>
          </p:nvPr>
        </p:nvSpPr>
        <p:spPr/>
        <p:txBody>
          <a:bodyPr/>
          <a:lstStyle/>
          <a:p>
            <a:fld id="{88EB15ED-88B9-4766-9405-10D61C02FD29}" type="datetimeFigureOut">
              <a:rPr lang="zh-CN" altLang="en-US" smtClean="0"/>
              <a:t>2022/2/20</a:t>
            </a:fld>
            <a:endParaRPr lang="zh-CN" altLang="en-US"/>
          </a:p>
        </p:txBody>
      </p:sp>
      <p:sp>
        <p:nvSpPr>
          <p:cNvPr id="6" name="页脚占位符 5">
            <a:extLst>
              <a:ext uri="{FF2B5EF4-FFF2-40B4-BE49-F238E27FC236}">
                <a16:creationId xmlns:a16="http://schemas.microsoft.com/office/drawing/2014/main" id="{7822E30C-4360-4318-B1C2-7ABD2DB33F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DDECC2-835E-4D68-BFC5-EA4C99518FC9}"/>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152756961"/>
      </p:ext>
    </p:extLst>
  </p:cSld>
  <p:clrMapOvr>
    <a:masterClrMapping/>
  </p:clrMapOvr>
  <p:transition spd="slow" advTm="3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D68D0-4882-49E7-99FD-302ADEB03E3C}"/>
              </a:ext>
            </a:extLst>
          </p:cNvPr>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a:extLst>
              <a:ext uri="{FF2B5EF4-FFF2-40B4-BE49-F238E27FC236}">
                <a16:creationId xmlns:a16="http://schemas.microsoft.com/office/drawing/2014/main" id="{2798ABAB-ECC3-4F49-BAB6-E25A7C3064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a:extLst>
              <a:ext uri="{FF2B5EF4-FFF2-40B4-BE49-F238E27FC236}">
                <a16:creationId xmlns:a16="http://schemas.microsoft.com/office/drawing/2014/main" id="{AF67B60B-3301-40A4-8634-4DC890F093C2}"/>
              </a:ext>
            </a:extLst>
          </p:cNvPr>
          <p:cNvSpPr>
            <a:spLocks noGrp="1"/>
          </p:cNvSpPr>
          <p:nvPr>
            <p:ph sz="half" idx="2"/>
          </p:nvPr>
        </p:nvSpPr>
        <p:spPr>
          <a:xfrm>
            <a:off x="839788"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a:extLst>
              <a:ext uri="{FF2B5EF4-FFF2-40B4-BE49-F238E27FC236}">
                <a16:creationId xmlns:a16="http://schemas.microsoft.com/office/drawing/2014/main" id="{F447C786-89D8-4586-9FDA-E9464DFCE7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a:extLst>
              <a:ext uri="{FF2B5EF4-FFF2-40B4-BE49-F238E27FC236}">
                <a16:creationId xmlns:a16="http://schemas.microsoft.com/office/drawing/2014/main" id="{0137B4B1-DC45-4235-9C30-51CC076C5CCA}"/>
              </a:ext>
            </a:extLst>
          </p:cNvPr>
          <p:cNvSpPr>
            <a:spLocks noGrp="1"/>
          </p:cNvSpPr>
          <p:nvPr>
            <p:ph sz="quarter" idx="4"/>
          </p:nvPr>
        </p:nvSpPr>
        <p:spPr>
          <a:xfrm>
            <a:off x="6172200"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a:extLst>
              <a:ext uri="{FF2B5EF4-FFF2-40B4-BE49-F238E27FC236}">
                <a16:creationId xmlns:a16="http://schemas.microsoft.com/office/drawing/2014/main" id="{AB625036-2875-421C-9091-AC81B6D9DCBD}"/>
              </a:ext>
            </a:extLst>
          </p:cNvPr>
          <p:cNvSpPr>
            <a:spLocks noGrp="1"/>
          </p:cNvSpPr>
          <p:nvPr>
            <p:ph type="dt" sz="half" idx="10"/>
          </p:nvPr>
        </p:nvSpPr>
        <p:spPr/>
        <p:txBody>
          <a:bodyPr/>
          <a:lstStyle/>
          <a:p>
            <a:fld id="{88EB15ED-88B9-4766-9405-10D61C02FD29}" type="datetimeFigureOut">
              <a:rPr lang="zh-CN" altLang="en-US" smtClean="0"/>
              <a:t>2022/2/20</a:t>
            </a:fld>
            <a:endParaRPr lang="zh-CN" altLang="en-US"/>
          </a:p>
        </p:txBody>
      </p:sp>
      <p:sp>
        <p:nvSpPr>
          <p:cNvPr id="8" name="页脚占位符 7">
            <a:extLst>
              <a:ext uri="{FF2B5EF4-FFF2-40B4-BE49-F238E27FC236}">
                <a16:creationId xmlns:a16="http://schemas.microsoft.com/office/drawing/2014/main" id="{C5707A95-E157-490B-BAF3-29FAA035B88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5D8CA39-64A1-4BA0-B773-22F28D1873D9}"/>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346983821"/>
      </p:ext>
    </p:extLst>
  </p:cSld>
  <p:clrMapOvr>
    <a:masterClrMapping/>
  </p:clrMapOvr>
  <p:transition spd="slow" advTm="3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DB7602-9F35-4839-8C57-33826D2B4414}"/>
              </a:ext>
            </a:extLst>
          </p:cNvPr>
          <p:cNvSpPr>
            <a:spLocks noGrp="1"/>
          </p:cNvSpPr>
          <p:nvPr>
            <p:ph type="title"/>
          </p:nvPr>
        </p:nvSpPr>
        <p:spPr/>
        <p:txBody>
          <a:bodyPr/>
          <a:lstStyle/>
          <a:p>
            <a:r>
              <a:rPr lang="en-US" altLang="zh-CN"/>
              <a:t>Click to edit Master title style</a:t>
            </a:r>
            <a:endParaRPr lang="zh-CN" altLang="en-US"/>
          </a:p>
        </p:txBody>
      </p:sp>
      <p:sp>
        <p:nvSpPr>
          <p:cNvPr id="3" name="日期占位符 2">
            <a:extLst>
              <a:ext uri="{FF2B5EF4-FFF2-40B4-BE49-F238E27FC236}">
                <a16:creationId xmlns:a16="http://schemas.microsoft.com/office/drawing/2014/main" id="{5D9A2F13-40AA-4DED-AD91-3A5AD538F0B4}"/>
              </a:ext>
            </a:extLst>
          </p:cNvPr>
          <p:cNvSpPr>
            <a:spLocks noGrp="1"/>
          </p:cNvSpPr>
          <p:nvPr>
            <p:ph type="dt" sz="half" idx="10"/>
          </p:nvPr>
        </p:nvSpPr>
        <p:spPr/>
        <p:txBody>
          <a:bodyPr/>
          <a:lstStyle/>
          <a:p>
            <a:fld id="{88EB15ED-88B9-4766-9405-10D61C02FD29}" type="datetimeFigureOut">
              <a:rPr lang="zh-CN" altLang="en-US" smtClean="0"/>
              <a:t>2022/2/20</a:t>
            </a:fld>
            <a:endParaRPr lang="zh-CN" altLang="en-US"/>
          </a:p>
        </p:txBody>
      </p:sp>
      <p:sp>
        <p:nvSpPr>
          <p:cNvPr id="4" name="页脚占位符 3">
            <a:extLst>
              <a:ext uri="{FF2B5EF4-FFF2-40B4-BE49-F238E27FC236}">
                <a16:creationId xmlns:a16="http://schemas.microsoft.com/office/drawing/2014/main" id="{FD926094-C2B7-4BD2-86B7-D4C1BEEA931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7F2295E-923B-411B-ACE7-7F549E4B4A17}"/>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225467684"/>
      </p:ext>
    </p:extLst>
  </p:cSld>
  <p:clrMapOvr>
    <a:masterClrMapping/>
  </p:clrMapOvr>
  <p:transition spd="slow" advTm="3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3603575816"/>
      </p:ext>
    </p:extLst>
  </p:cSld>
  <p:clrMapOvr>
    <a:masterClrMapping/>
  </p:clrMapOvr>
  <p:transition spd="slow" advTm="3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3478940401"/>
      </p:ext>
    </p:extLst>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1339376664"/>
      </p:ext>
    </p:extLst>
  </p:cSld>
  <p:clrMapOvr>
    <a:masterClrMapping/>
  </p:clrMapOvr>
  <p:transition spd="slow" advTm="3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8264AA3-EF09-4136-B307-ECB9924162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9E6073F-BC80-4BD9-B052-AA5FE099CA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A33251D-8FD4-4180-ABCD-BFBB3A1F4F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fld id="{88EB15ED-88B9-4766-9405-10D61C02FD29}" type="datetimeFigureOut">
              <a:rPr lang="zh-CN" altLang="en-US" smtClean="0"/>
              <a:pPr/>
              <a:t>2022/2/20</a:t>
            </a:fld>
            <a:endParaRPr lang="zh-CN" altLang="en-US" dirty="0"/>
          </a:p>
        </p:txBody>
      </p:sp>
      <p:sp>
        <p:nvSpPr>
          <p:cNvPr id="5" name="页脚占位符 4">
            <a:extLst>
              <a:ext uri="{FF2B5EF4-FFF2-40B4-BE49-F238E27FC236}">
                <a16:creationId xmlns:a16="http://schemas.microsoft.com/office/drawing/2014/main" id="{1C0D2D06-3AEC-41B8-A039-37380CF05E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BFBC5792-E88B-4FAA-B0A8-6A692BE947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fld id="{A0B78919-47BD-42F6-9240-8F0689047340}" type="slidenum">
              <a:rPr lang="zh-CN" altLang="en-US" smtClean="0"/>
              <a:pPr/>
              <a:t>‹#›</a:t>
            </a:fld>
            <a:endParaRPr lang="zh-CN" altLang="en-US" dirty="0"/>
          </a:p>
        </p:txBody>
      </p:sp>
    </p:spTree>
    <p:extLst>
      <p:ext uri="{BB962C8B-B14F-4D97-AF65-F5344CB8AC3E}">
        <p14:creationId xmlns:p14="http://schemas.microsoft.com/office/powerpoint/2010/main" val="14159990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latin typeface="Barlow Condensed" panose="00000506000000000000" charset="0"/>
                <a:ea typeface="Barlow Condensed" panose="00000506000000000000" charset="0"/>
                <a:cs typeface="Barlow Condensed" panose="00000506000000000000" charset="0"/>
              </a:defRPr>
            </a:lvl1pPr>
          </a:lstStyle>
          <a:p>
            <a:fld id="{D95C8B01-B15C-4B92-AA4C-045722D7B210}" type="datetimeFigureOut">
              <a:rPr lang="en-US" smtClean="0"/>
              <a:t>20/2/2022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latin typeface="Barlow Condensed" panose="00000506000000000000" charset="0"/>
                <a:ea typeface="Barlow Condensed" panose="00000506000000000000" charset="0"/>
                <a:cs typeface="Barlow Condensed" panose="00000506000000000000" charset="0"/>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latin typeface="Barlow Condensed" panose="00000506000000000000" charset="0"/>
                <a:ea typeface="Barlow Condensed" panose="00000506000000000000" charset="0"/>
                <a:cs typeface="Barlow Condensed" panose="00000506000000000000" charset="0"/>
              </a:defRPr>
            </a:lvl1pPr>
          </a:lstStyle>
          <a:p>
            <a:fld id="{AB88A23F-A93F-400B-92A9-5DE2DC36D17A}" type="slidenum">
              <a:rPr lang="en-US" smtClean="0"/>
              <a:t>‹#›</a:t>
            </a:fld>
            <a:endParaRPr lang="en-US" dirty="0"/>
          </a:p>
        </p:txBody>
      </p:sp>
    </p:spTree>
    <p:extLst>
      <p:ext uri="{BB962C8B-B14F-4D97-AF65-F5344CB8AC3E}">
        <p14:creationId xmlns:p14="http://schemas.microsoft.com/office/powerpoint/2010/main" val="264621750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1219170" rtl="0" eaLnBrk="1" latinLnBrk="0" hangingPunct="1">
        <a:spcBef>
          <a:spcPct val="0"/>
        </a:spcBef>
        <a:buNone/>
        <a:defRPr sz="5867" kern="1200">
          <a:solidFill>
            <a:schemeClr val="tx1"/>
          </a:solidFill>
          <a:latin typeface="Barlow Condensed" panose="00000506000000000000" charset="0"/>
          <a:ea typeface="Barlow Condensed" panose="00000506000000000000" charset="0"/>
          <a:cs typeface="Barlow Condensed" panose="00000506000000000000" charset="0"/>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Barlow Condensed" panose="00000506000000000000" charset="0"/>
          <a:ea typeface="Barlow Condensed" panose="00000506000000000000" charset="0"/>
          <a:cs typeface="Barlow Condensed" panose="00000506000000000000" charset="0"/>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Barlow Condensed" panose="00000506000000000000" charset="0"/>
          <a:ea typeface="Barlow Condensed" panose="00000506000000000000" charset="0"/>
          <a:cs typeface="Barlow Condensed" panose="00000506000000000000" charset="0"/>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Barlow Condensed" panose="00000506000000000000" charset="0"/>
          <a:ea typeface="Barlow Condensed" panose="00000506000000000000" charset="0"/>
          <a:cs typeface="Barlow Condensed" panose="00000506000000000000"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Barlow Condensed" panose="00000506000000000000" charset="0"/>
          <a:ea typeface="Barlow Condensed" panose="00000506000000000000" charset="0"/>
          <a:cs typeface="Barlow Condensed" panose="00000506000000000000" charset="0"/>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Barlow Condensed" panose="00000506000000000000" charset="0"/>
          <a:ea typeface="Barlow Condensed" panose="00000506000000000000" charset="0"/>
          <a:cs typeface="Barlow Condensed" panose="00000506000000000000"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2.png"/><Relationship Id="rId18" Type="http://schemas.microsoft.com/office/2007/relationships/hdphoto" Target="../media/hdphoto8.wdp"/><Relationship Id="rId26" Type="http://schemas.microsoft.com/office/2007/relationships/hdphoto" Target="../media/hdphoto12.wdp"/><Relationship Id="rId3" Type="http://schemas.openxmlformats.org/officeDocument/2006/relationships/image" Target="../media/image17.png"/><Relationship Id="rId21" Type="http://schemas.openxmlformats.org/officeDocument/2006/relationships/image" Target="../media/image26.png"/><Relationship Id="rId34" Type="http://schemas.openxmlformats.org/officeDocument/2006/relationships/slide" Target="slide23.xml"/><Relationship Id="rId7" Type="http://schemas.openxmlformats.org/officeDocument/2006/relationships/image" Target="../media/image19.png"/><Relationship Id="rId12" Type="http://schemas.microsoft.com/office/2007/relationships/hdphoto" Target="../media/hdphoto5.wdp"/><Relationship Id="rId17" Type="http://schemas.openxmlformats.org/officeDocument/2006/relationships/image" Target="../media/image24.png"/><Relationship Id="rId25" Type="http://schemas.openxmlformats.org/officeDocument/2006/relationships/image" Target="../media/image28.png"/><Relationship Id="rId33" Type="http://schemas.openxmlformats.org/officeDocument/2006/relationships/slide" Target="slide22.xml"/><Relationship Id="rId2" Type="http://schemas.openxmlformats.org/officeDocument/2006/relationships/audio" Target="../media/audio1.wav"/><Relationship Id="rId16" Type="http://schemas.microsoft.com/office/2007/relationships/hdphoto" Target="../media/hdphoto7.wdp"/><Relationship Id="rId20" Type="http://schemas.microsoft.com/office/2007/relationships/hdphoto" Target="../media/hdphoto9.wdp"/><Relationship Id="rId29" Type="http://schemas.openxmlformats.org/officeDocument/2006/relationships/slide" Target="slide18.xml"/><Relationship Id="rId1" Type="http://schemas.openxmlformats.org/officeDocument/2006/relationships/slideLayout" Target="../slideLayouts/slideLayout22.xml"/><Relationship Id="rId6" Type="http://schemas.microsoft.com/office/2007/relationships/hdphoto" Target="../media/hdphoto2.wdp"/><Relationship Id="rId11" Type="http://schemas.openxmlformats.org/officeDocument/2006/relationships/image" Target="../media/image21.png"/><Relationship Id="rId24" Type="http://schemas.microsoft.com/office/2007/relationships/hdphoto" Target="../media/hdphoto11.wdp"/><Relationship Id="rId32" Type="http://schemas.openxmlformats.org/officeDocument/2006/relationships/slide" Target="slide21.xml"/><Relationship Id="rId5" Type="http://schemas.openxmlformats.org/officeDocument/2006/relationships/image" Target="../media/image18.png"/><Relationship Id="rId15" Type="http://schemas.openxmlformats.org/officeDocument/2006/relationships/image" Target="../media/image23.png"/><Relationship Id="rId23" Type="http://schemas.openxmlformats.org/officeDocument/2006/relationships/image" Target="../media/image27.png"/><Relationship Id="rId28" Type="http://schemas.openxmlformats.org/officeDocument/2006/relationships/slide" Target="slide17.xml"/><Relationship Id="rId36" Type="http://schemas.openxmlformats.org/officeDocument/2006/relationships/slide" Target="slide25.xml"/><Relationship Id="rId10" Type="http://schemas.microsoft.com/office/2007/relationships/hdphoto" Target="../media/hdphoto4.wdp"/><Relationship Id="rId19" Type="http://schemas.openxmlformats.org/officeDocument/2006/relationships/image" Target="../media/image25.png"/><Relationship Id="rId31" Type="http://schemas.openxmlformats.org/officeDocument/2006/relationships/slide" Target="slide20.xml"/><Relationship Id="rId4" Type="http://schemas.microsoft.com/office/2007/relationships/hdphoto" Target="../media/hdphoto1.wdp"/><Relationship Id="rId9" Type="http://schemas.openxmlformats.org/officeDocument/2006/relationships/image" Target="../media/image20.png"/><Relationship Id="rId14" Type="http://schemas.microsoft.com/office/2007/relationships/hdphoto" Target="../media/hdphoto6.wdp"/><Relationship Id="rId22" Type="http://schemas.microsoft.com/office/2007/relationships/hdphoto" Target="../media/hdphoto10.wdp"/><Relationship Id="rId27" Type="http://schemas.openxmlformats.org/officeDocument/2006/relationships/slide" Target="slide15.xml"/><Relationship Id="rId30" Type="http://schemas.openxmlformats.org/officeDocument/2006/relationships/slide" Target="slide19.xml"/><Relationship Id="rId35" Type="http://schemas.openxmlformats.org/officeDocument/2006/relationships/slide" Target="slide24.xml"/></Relationships>
</file>

<file path=ppt/slides/_rels/slide15.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audio" Target="../media/audio3.wav"/><Relationship Id="rId7"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slide" Target="slide14.xml"/><Relationship Id="rId5"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audio" Target="../media/audio3.wav"/><Relationship Id="rId7"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slide" Target="slide14.xml"/><Relationship Id="rId5"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audio" Target="../media/audio3.wav"/><Relationship Id="rId7"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slide" Target="slide14.xml"/><Relationship Id="rId5"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audio" Target="../media/audio3.wav"/><Relationship Id="rId7"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slide" Target="slide14.xml"/><Relationship Id="rId5"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audio" Target="../media/audio3.wav"/><Relationship Id="rId7"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slide" Target="slide14.xml"/><Relationship Id="rId5"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audio" Target="../media/audio3.wav"/><Relationship Id="rId7"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slide" Target="slide14.xml"/><Relationship Id="rId5"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audio" Target="../media/audio3.wav"/><Relationship Id="rId7"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slide" Target="slide14.xml"/><Relationship Id="rId5"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audio" Target="../media/audio3.wav"/><Relationship Id="rId7"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slide" Target="slide14.xml"/><Relationship Id="rId5"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audio" Target="../media/audio3.wav"/><Relationship Id="rId7"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slide" Target="slide14.xml"/><Relationship Id="rId5"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audio" Target="../media/audio3.wav"/><Relationship Id="rId7"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slide" Target="slide14.xml"/><Relationship Id="rId5"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6.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8.pn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39.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E9F6C7A-8C3B-4FEE-8BB1-A9E2804C2AF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
        <p:nvSpPr>
          <p:cNvPr id="11" name="文本框 10">
            <a:extLst>
              <a:ext uri="{FF2B5EF4-FFF2-40B4-BE49-F238E27FC236}">
                <a16:creationId xmlns:a16="http://schemas.microsoft.com/office/drawing/2014/main" id="{6035EB75-F946-4E83-A818-608789F1851B}"/>
              </a:ext>
            </a:extLst>
          </p:cNvPr>
          <p:cNvSpPr txBox="1"/>
          <p:nvPr/>
        </p:nvSpPr>
        <p:spPr>
          <a:xfrm>
            <a:off x="2597365" y="1860384"/>
            <a:ext cx="7447721" cy="1015663"/>
          </a:xfrm>
          <a:prstGeom prst="rect">
            <a:avLst/>
          </a:prstGeom>
          <a:noFill/>
        </p:spPr>
        <p:txBody>
          <a:bodyPr wrap="square" rtlCol="0">
            <a:spAutoFit/>
          </a:bodyPr>
          <a:lstStyle/>
          <a:p>
            <a:pPr lvl="0" algn="ctr">
              <a:defRPr/>
            </a:pPr>
            <a:r>
              <a:rPr lang="en-US" sz="6000" b="1" dirty="0">
                <a:solidFill>
                  <a:srgbClr val="C00000"/>
                </a:solidFill>
                <a:latin typeface="Times New Roman" panose="02020603050405020304" pitchFamily="18" charset="0"/>
                <a:cs typeface="Times New Roman" panose="02020603050405020304" pitchFamily="18" charset="0"/>
              </a:rPr>
              <a:t>ĐỌC MỞ RỘNG</a:t>
            </a:r>
          </a:p>
        </p:txBody>
      </p:sp>
      <p:sp>
        <p:nvSpPr>
          <p:cNvPr id="6" name="文本框 10">
            <a:extLst>
              <a:ext uri="{FF2B5EF4-FFF2-40B4-BE49-F238E27FC236}">
                <a16:creationId xmlns:a16="http://schemas.microsoft.com/office/drawing/2014/main" id="{6EA17645-CA18-4529-9D91-3F50CE38B6D5}"/>
              </a:ext>
            </a:extLst>
          </p:cNvPr>
          <p:cNvSpPr txBox="1"/>
          <p:nvPr/>
        </p:nvSpPr>
        <p:spPr>
          <a:xfrm>
            <a:off x="2471531" y="1214053"/>
            <a:ext cx="74477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Tiết</a:t>
            </a:r>
            <a:r>
              <a:rPr kumimoji="0" lang="en-US" sz="3600" b="1" i="0"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r>
              <a:rPr kumimoji="0" lang="en-US" sz="3600" b="1" i="0"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12     </a:t>
            </a:r>
            <a:endParaRPr kumimoji="0" lang="en-US" sz="3600" b="0" i="0"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5" name="文本框 10">
            <a:extLst>
              <a:ext uri="{FF2B5EF4-FFF2-40B4-BE49-F238E27FC236}">
                <a16:creationId xmlns:a16="http://schemas.microsoft.com/office/drawing/2014/main" id="{3B19E44D-2A08-4CC4-8B67-C2F9E2A49DD5}"/>
              </a:ext>
            </a:extLst>
          </p:cNvPr>
          <p:cNvSpPr txBox="1"/>
          <p:nvPr/>
        </p:nvSpPr>
        <p:spPr>
          <a:xfrm>
            <a:off x="2597365" y="3614710"/>
            <a:ext cx="74477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Giáo</a:t>
            </a:r>
            <a:r>
              <a:rPr kumimoji="0" lang="en-US" sz="3600" b="1" i="0"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3600" b="1" i="0"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viên</a:t>
            </a:r>
            <a:r>
              <a:rPr kumimoji="0" lang="en-US" sz="3600" b="1" i="0"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a:t>
            </a:r>
            <a:endParaRPr kumimoji="0" lang="en-US" sz="3600" b="0" i="0"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40126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
            <a:extLst>
              <a:ext uri="{FF2B5EF4-FFF2-40B4-BE49-F238E27FC236}">
                <a16:creationId xmlns:a16="http://schemas.microsoft.com/office/drawing/2014/main" id="{209FC3D7-3FFD-44C2-82D9-4B792C08B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689" y="-1227388"/>
            <a:ext cx="9868250" cy="7842958"/>
          </a:xfrm>
          <a:prstGeom prst="rect">
            <a:avLst/>
          </a:prstGeom>
        </p:spPr>
      </p:pic>
      <p:sp>
        <p:nvSpPr>
          <p:cNvPr id="5" name="Rectangle 4">
            <a:extLst>
              <a:ext uri="{FF2B5EF4-FFF2-40B4-BE49-F238E27FC236}">
                <a16:creationId xmlns:a16="http://schemas.microsoft.com/office/drawing/2014/main" id="{0C3100A9-D4E3-45F7-885D-13B4DD1AE90D}"/>
              </a:ext>
            </a:extLst>
          </p:cNvPr>
          <p:cNvSpPr/>
          <p:nvPr/>
        </p:nvSpPr>
        <p:spPr>
          <a:xfrm rot="21177334">
            <a:off x="4200743" y="1481963"/>
            <a:ext cx="6258440" cy="3170099"/>
          </a:xfrm>
          <a:prstGeom prst="rect">
            <a:avLst/>
          </a:prstGeom>
        </p:spPr>
        <p:txBody>
          <a:bodyPr wrap="square">
            <a:spAutoFit/>
          </a:bodyPr>
          <a:lstStyle/>
          <a:p>
            <a:pPr lvl="0" indent="228600" algn="just">
              <a:defRPr/>
            </a:pPr>
            <a:r>
              <a:rPr lang="vi-VN"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Những kiến thức mà em đã được học về văn bản thông tin:</a:t>
            </a:r>
          </a:p>
          <a:p>
            <a:pPr lvl="0" indent="228600" algn="just">
              <a:defRPr/>
            </a:pPr>
            <a:r>
              <a:rPr lang="vi-VN"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Một văn bản thông tin thường có các yếu tố như: nhan đề (một số văn bản có sa-pô dưới nhan đề), đề mục (tên gọi của các phần), đoạn văn, tranh ảnh,...</a:t>
            </a:r>
          </a:p>
          <a:p>
            <a:pPr lvl="0" indent="228600" algn="just">
              <a:defRPr/>
            </a:pPr>
            <a:r>
              <a:rPr lang="vi-VN"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Mỗi văn bản thông tin có một cách triển khai riêng. Bên cạnh cách triển khai theo trật tự thời gian, văn bản thông tin có thể được triển khai theo quan hệ nhân quả, nguyên nhân được nêu trước, tiếp sau đó là kết quả, tất cả tạo thành một chuỗi liên </a:t>
            </a:r>
          </a:p>
        </p:txBody>
      </p:sp>
      <p:pic>
        <p:nvPicPr>
          <p:cNvPr id="7" name="图片 3">
            <a:extLst>
              <a:ext uri="{FF2B5EF4-FFF2-40B4-BE49-F238E27FC236}">
                <a16:creationId xmlns:a16="http://schemas.microsoft.com/office/drawing/2014/main" id="{4336D437-3317-4CE1-8544-0C27C4A088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19573">
            <a:off x="705268" y="427298"/>
            <a:ext cx="1050530" cy="1223163"/>
          </a:xfrm>
          <a:prstGeom prst="rect">
            <a:avLst/>
          </a:prstGeom>
        </p:spPr>
      </p:pic>
      <p:pic>
        <p:nvPicPr>
          <p:cNvPr id="8" name="图片 4">
            <a:extLst>
              <a:ext uri="{FF2B5EF4-FFF2-40B4-BE49-F238E27FC236}">
                <a16:creationId xmlns:a16="http://schemas.microsoft.com/office/drawing/2014/main" id="{E41542DD-39A9-4814-88F3-2498E95E3A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0893" y="5127311"/>
            <a:ext cx="872706" cy="905605"/>
          </a:xfrm>
          <a:prstGeom prst="rect">
            <a:avLst/>
          </a:prstGeom>
        </p:spPr>
      </p:pic>
      <p:pic>
        <p:nvPicPr>
          <p:cNvPr id="9" name="图片 5">
            <a:extLst>
              <a:ext uri="{FF2B5EF4-FFF2-40B4-BE49-F238E27FC236}">
                <a16:creationId xmlns:a16="http://schemas.microsoft.com/office/drawing/2014/main" id="{93269A42-77AF-4153-B3A6-9C0E661548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4765" y="5416054"/>
            <a:ext cx="1011525" cy="1096066"/>
          </a:xfrm>
          <a:prstGeom prst="rect">
            <a:avLst/>
          </a:prstGeom>
        </p:spPr>
      </p:pic>
      <p:pic>
        <p:nvPicPr>
          <p:cNvPr id="10" name="图片 10">
            <a:extLst>
              <a:ext uri="{FF2B5EF4-FFF2-40B4-BE49-F238E27FC236}">
                <a16:creationId xmlns:a16="http://schemas.microsoft.com/office/drawing/2014/main" id="{0389E3AA-B73A-464B-B189-54664D6301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2412" y="2568256"/>
            <a:ext cx="2960323" cy="4289744"/>
          </a:xfrm>
          <a:prstGeom prst="rect">
            <a:avLst/>
          </a:prstGeom>
        </p:spPr>
      </p:pic>
    </p:spTree>
    <p:extLst>
      <p:ext uri="{BB962C8B-B14F-4D97-AF65-F5344CB8AC3E}">
        <p14:creationId xmlns:p14="http://schemas.microsoft.com/office/powerpoint/2010/main" val="3388950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5" y="657337"/>
            <a:ext cx="5989030" cy="523220"/>
          </a:xfrm>
          <a:prstGeom prst="rect">
            <a:avLst/>
          </a:prstGeom>
          <a:noFill/>
        </p:spPr>
        <p:txBody>
          <a:bodyPr wrap="square" rtlCol="0">
            <a:spAutoFit/>
          </a:bodyPr>
          <a:lstStyle/>
          <a:p>
            <a:pPr lvl="0" algn="dist">
              <a:defRPr/>
            </a:pP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Câu</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2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trang</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95 SGK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Ngữ</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văn</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6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tập</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2)</a:t>
            </a:r>
            <a:endParaRPr kumimoji="0" lang="en-US" altLang="zh-CN" sz="28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flipV="1">
            <a:off x="1981717" y="1180557"/>
            <a:ext cx="0" cy="1"/>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2" name="图片 3">
            <a:extLst>
              <a:ext uri="{FF2B5EF4-FFF2-40B4-BE49-F238E27FC236}">
                <a16:creationId xmlns:a16="http://schemas.microsoft.com/office/drawing/2014/main" id="{D69804AC-06FB-4A8A-A69C-031265FB43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19573">
            <a:off x="11288354" y="-204453"/>
            <a:ext cx="1050530" cy="1223163"/>
          </a:xfrm>
          <a:prstGeom prst="rect">
            <a:avLst/>
          </a:prstGeom>
        </p:spPr>
      </p:pic>
      <p:pic>
        <p:nvPicPr>
          <p:cNvPr id="23" name="图片 4">
            <a:extLst>
              <a:ext uri="{FF2B5EF4-FFF2-40B4-BE49-F238E27FC236}">
                <a16:creationId xmlns:a16="http://schemas.microsoft.com/office/drawing/2014/main" id="{43B9EEAC-F1AE-4497-AEF7-259A69CF8A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9294" y="5740739"/>
            <a:ext cx="872706" cy="905605"/>
          </a:xfrm>
          <a:prstGeom prst="rect">
            <a:avLst/>
          </a:prstGeom>
        </p:spPr>
      </p:pic>
      <p:pic>
        <p:nvPicPr>
          <p:cNvPr id="24" name="图片 5">
            <a:extLst>
              <a:ext uri="{FF2B5EF4-FFF2-40B4-BE49-F238E27FC236}">
                <a16:creationId xmlns:a16="http://schemas.microsoft.com/office/drawing/2014/main" id="{C93C5B37-0DC4-4128-BE0D-B0005FB8B9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540" y="5267047"/>
            <a:ext cx="1011525" cy="1096066"/>
          </a:xfrm>
          <a:prstGeom prst="rect">
            <a:avLst/>
          </a:prstGeom>
        </p:spPr>
      </p:pic>
      <p:pic>
        <p:nvPicPr>
          <p:cNvPr id="3" name="Picture 2">
            <a:extLst>
              <a:ext uri="{FF2B5EF4-FFF2-40B4-BE49-F238E27FC236}">
                <a16:creationId xmlns:a16="http://schemas.microsoft.com/office/drawing/2014/main" id="{05D190DD-C5D2-4B73-80B3-F564E7AB0C61}"/>
              </a:ext>
            </a:extLst>
          </p:cNvPr>
          <p:cNvPicPr>
            <a:picLocks noChangeAspect="1"/>
          </p:cNvPicPr>
          <p:nvPr/>
        </p:nvPicPr>
        <p:blipFill>
          <a:blip r:embed="rId7"/>
          <a:stretch>
            <a:fillRect/>
          </a:stretch>
        </p:blipFill>
        <p:spPr>
          <a:xfrm>
            <a:off x="7652885" y="4319927"/>
            <a:ext cx="3208737" cy="2326417"/>
          </a:xfrm>
          <a:prstGeom prst="rect">
            <a:avLst/>
          </a:prstGeom>
        </p:spPr>
      </p:pic>
      <p:pic>
        <p:nvPicPr>
          <p:cNvPr id="10" name="Picture 9" descr="https://img.loigiaihay.com/picture/2021/0515/13.PNG">
            <a:extLst>
              <a:ext uri="{FF2B5EF4-FFF2-40B4-BE49-F238E27FC236}">
                <a16:creationId xmlns:a16="http://schemas.microsoft.com/office/drawing/2014/main" id="{1FD0ED2B-92F7-42FA-9DD1-9C465268CFAF}"/>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2311321" y="1678845"/>
            <a:ext cx="7008848" cy="3346161"/>
          </a:xfrm>
          <a:prstGeom prst="rect">
            <a:avLst/>
          </a:prstGeom>
          <a:noFill/>
          <a:ln>
            <a:noFill/>
          </a:ln>
        </p:spPr>
      </p:pic>
    </p:spTree>
    <p:extLst>
      <p:ext uri="{BB962C8B-B14F-4D97-AF65-F5344CB8AC3E}">
        <p14:creationId xmlns:p14="http://schemas.microsoft.com/office/powerpoint/2010/main" val="29165762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5" y="657337"/>
            <a:ext cx="5989030" cy="523220"/>
          </a:xfrm>
          <a:prstGeom prst="rect">
            <a:avLst/>
          </a:prstGeom>
          <a:noFill/>
        </p:spPr>
        <p:txBody>
          <a:bodyPr wrap="square" rtlCol="0">
            <a:spAutoFit/>
          </a:bodyPr>
          <a:lstStyle/>
          <a:p>
            <a:pPr lvl="0" algn="dist">
              <a:defRPr/>
            </a:pP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Câu</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2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trang</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95 SGK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Ngữ</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văn</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6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tập</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2)</a:t>
            </a:r>
            <a:endParaRPr kumimoji="0" lang="en-US" altLang="zh-CN" sz="28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flipV="1">
            <a:off x="1981717" y="1180557"/>
            <a:ext cx="0" cy="1"/>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2" name="图片 3">
            <a:extLst>
              <a:ext uri="{FF2B5EF4-FFF2-40B4-BE49-F238E27FC236}">
                <a16:creationId xmlns:a16="http://schemas.microsoft.com/office/drawing/2014/main" id="{D69804AC-06FB-4A8A-A69C-031265FB43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19573">
            <a:off x="11288354" y="-204453"/>
            <a:ext cx="1050530" cy="1223163"/>
          </a:xfrm>
          <a:prstGeom prst="rect">
            <a:avLst/>
          </a:prstGeom>
        </p:spPr>
      </p:pic>
      <p:pic>
        <p:nvPicPr>
          <p:cNvPr id="23" name="图片 4">
            <a:extLst>
              <a:ext uri="{FF2B5EF4-FFF2-40B4-BE49-F238E27FC236}">
                <a16:creationId xmlns:a16="http://schemas.microsoft.com/office/drawing/2014/main" id="{43B9EEAC-F1AE-4497-AEF7-259A69CF8A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9294" y="5740739"/>
            <a:ext cx="872706" cy="905605"/>
          </a:xfrm>
          <a:prstGeom prst="rect">
            <a:avLst/>
          </a:prstGeom>
        </p:spPr>
      </p:pic>
      <p:pic>
        <p:nvPicPr>
          <p:cNvPr id="24" name="图片 5">
            <a:extLst>
              <a:ext uri="{FF2B5EF4-FFF2-40B4-BE49-F238E27FC236}">
                <a16:creationId xmlns:a16="http://schemas.microsoft.com/office/drawing/2014/main" id="{C93C5B37-0DC4-4128-BE0D-B0005FB8B9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540" y="5267047"/>
            <a:ext cx="1011525" cy="1096066"/>
          </a:xfrm>
          <a:prstGeom prst="rect">
            <a:avLst/>
          </a:prstGeom>
        </p:spPr>
      </p:pic>
      <p:pic>
        <p:nvPicPr>
          <p:cNvPr id="3" name="Picture 2">
            <a:extLst>
              <a:ext uri="{FF2B5EF4-FFF2-40B4-BE49-F238E27FC236}">
                <a16:creationId xmlns:a16="http://schemas.microsoft.com/office/drawing/2014/main" id="{05D190DD-C5D2-4B73-80B3-F564E7AB0C61}"/>
              </a:ext>
            </a:extLst>
          </p:cNvPr>
          <p:cNvPicPr>
            <a:picLocks noChangeAspect="1"/>
          </p:cNvPicPr>
          <p:nvPr/>
        </p:nvPicPr>
        <p:blipFill>
          <a:blip r:embed="rId7"/>
          <a:stretch>
            <a:fillRect/>
          </a:stretch>
        </p:blipFill>
        <p:spPr>
          <a:xfrm>
            <a:off x="7652885" y="4319927"/>
            <a:ext cx="3208737" cy="2326417"/>
          </a:xfrm>
          <a:prstGeom prst="rect">
            <a:avLst/>
          </a:prstGeom>
        </p:spPr>
      </p:pic>
      <p:pic>
        <p:nvPicPr>
          <p:cNvPr id="11" name="Picture 10" descr="https://img.loigiaihay.com/picture/2021/0515/14.PNG">
            <a:extLst>
              <a:ext uri="{FF2B5EF4-FFF2-40B4-BE49-F238E27FC236}">
                <a16:creationId xmlns:a16="http://schemas.microsoft.com/office/drawing/2014/main" id="{9D31B301-88AC-4EBA-8773-CA5E729D0D14}"/>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1981717" y="1473517"/>
            <a:ext cx="8294794" cy="3910965"/>
          </a:xfrm>
          <a:prstGeom prst="rect">
            <a:avLst/>
          </a:prstGeom>
          <a:noFill/>
          <a:ln>
            <a:noFill/>
          </a:ln>
        </p:spPr>
      </p:pic>
    </p:spTree>
    <p:extLst>
      <p:ext uri="{BB962C8B-B14F-4D97-AF65-F5344CB8AC3E}">
        <p14:creationId xmlns:p14="http://schemas.microsoft.com/office/powerpoint/2010/main" val="27403527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6" name="图片 10">
            <a:extLst>
              <a:ext uri="{FF2B5EF4-FFF2-40B4-BE49-F238E27FC236}">
                <a16:creationId xmlns:a16="http://schemas.microsoft.com/office/drawing/2014/main" id="{DE233F98-2212-496E-8BE0-202F758FA2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0117" y="-489249"/>
            <a:ext cx="6188945" cy="6188945"/>
          </a:xfrm>
          <a:prstGeom prst="rect">
            <a:avLst/>
          </a:prstGeom>
        </p:spPr>
      </p:pic>
      <p:sp>
        <p:nvSpPr>
          <p:cNvPr id="10" name="文本框 11">
            <a:extLst>
              <a:ext uri="{FF2B5EF4-FFF2-40B4-BE49-F238E27FC236}">
                <a16:creationId xmlns:a16="http://schemas.microsoft.com/office/drawing/2014/main" id="{C6095E9E-1F5C-41D8-AE18-43A23A7698E5}"/>
              </a:ext>
            </a:extLst>
          </p:cNvPr>
          <p:cNvSpPr txBox="1"/>
          <p:nvPr/>
        </p:nvSpPr>
        <p:spPr>
          <a:xfrm>
            <a:off x="3606034" y="2936527"/>
            <a:ext cx="394405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LUYỆN</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TẬP</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42443580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996525-BCF2-4B6E-B960-8A745D605A40}"/>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12038" y="0"/>
            <a:ext cx="12191999" cy="6858000"/>
          </a:xfrm>
          <a:prstGeom prst="rect">
            <a:avLst/>
          </a:prstGeom>
        </p:spPr>
      </p:pic>
      <p:sp>
        <p:nvSpPr>
          <p:cNvPr id="3" name="TextBox 2">
            <a:extLst>
              <a:ext uri="{FF2B5EF4-FFF2-40B4-BE49-F238E27FC236}">
                <a16:creationId xmlns:a16="http://schemas.microsoft.com/office/drawing/2014/main" id="{55CB9FB7-DC6D-40BD-A462-16408855959B}"/>
              </a:ext>
            </a:extLst>
          </p:cNvPr>
          <p:cNvSpPr txBox="1"/>
          <p:nvPr/>
        </p:nvSpPr>
        <p:spPr>
          <a:xfrm>
            <a:off x="4050739" y="412880"/>
            <a:ext cx="3031407" cy="461665"/>
          </a:xfrm>
          <a:prstGeom prst="rect">
            <a:avLst/>
          </a:prstGeom>
          <a:ln w="38100">
            <a:prstDash val="sysDot"/>
          </a:ln>
        </p:spPr>
        <p:style>
          <a:lnRef idx="2">
            <a:schemeClr val="accent5"/>
          </a:lnRef>
          <a:fillRef idx="1">
            <a:schemeClr val="lt1"/>
          </a:fillRef>
          <a:effectRef idx="0">
            <a:schemeClr val="accent5"/>
          </a:effectRef>
          <a:fontRef idx="minor">
            <a:schemeClr val="dk1"/>
          </a:fontRef>
        </p:style>
        <p:txBody>
          <a:bodyPr wrap="none" rtlCol="0">
            <a:spAutoFit/>
          </a:bodyPr>
          <a:lstStyle/>
          <a:p>
            <a:pPr defTabSz="1219170"/>
            <a:r>
              <a:rPr lang="en-US" sz="2400" b="1" dirty="0">
                <a:solidFill>
                  <a:srgbClr val="FF0000"/>
                </a:solidFill>
                <a:latin typeface="Times New Roman" panose="02020603050405020304" pitchFamily="18" charset="0"/>
                <a:cs typeface="Times New Roman" panose="02020603050405020304" pitchFamily="18" charset="0"/>
              </a:rPr>
              <a:t>TRỒNG CÂY XANH</a:t>
            </a:r>
          </a:p>
        </p:txBody>
      </p:sp>
      <p:pic>
        <p:nvPicPr>
          <p:cNvPr id="4" name="Picture 3">
            <a:extLst>
              <a:ext uri="{FF2B5EF4-FFF2-40B4-BE49-F238E27FC236}">
                <a16:creationId xmlns:a16="http://schemas.microsoft.com/office/drawing/2014/main" id="{7EC846AF-73CC-46E1-A758-7D84D9E38CE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86" b="94138" l="10000" r="90000">
                        <a14:foregroundMark x1="49667" y1="94310" x2="49667" y2="94310"/>
                        <a14:foregroundMark x1="31889" y1="6034" x2="31889" y2="6034"/>
                        <a14:foregroundMark x1="26667" y1="2586" x2="26667" y2="2586"/>
                        <a14:foregroundMark x1="74667" y1="33276" x2="74667" y2="33276"/>
                        <a14:foregroundMark x1="78111" y1="31897" x2="78111" y2="31897"/>
                        <a14:foregroundMark x1="83333" y1="57069" x2="83333" y2="57069"/>
                      </a14:backgroundRemoval>
                    </a14:imgEffect>
                  </a14:imgLayer>
                </a14:imgProps>
              </a:ext>
            </a:extLst>
          </a:blip>
          <a:stretch>
            <a:fillRect/>
          </a:stretch>
        </p:blipFill>
        <p:spPr>
          <a:xfrm>
            <a:off x="-99634" y="4544008"/>
            <a:ext cx="2192819" cy="2313992"/>
          </a:xfrm>
          <a:prstGeom prst="rect">
            <a:avLst/>
          </a:prstGeom>
        </p:spPr>
      </p:pic>
      <p:pic>
        <p:nvPicPr>
          <p:cNvPr id="5" name="Picture 4">
            <a:extLst>
              <a:ext uri="{FF2B5EF4-FFF2-40B4-BE49-F238E27FC236}">
                <a16:creationId xmlns:a16="http://schemas.microsoft.com/office/drawing/2014/main" id="{97E05303-5ABC-4790-95DC-F7FDFFE35A6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441" b="89677" l="10000" r="90000">
                        <a14:foregroundMark x1="50652" y1="6237" x2="50652" y2="6237"/>
                        <a14:foregroundMark x1="29891" y1="3441" x2="29891" y2="3441"/>
                        <a14:foregroundMark x1="51739" y1="3441" x2="51739" y2="3441"/>
                      </a14:backgroundRemoval>
                    </a14:imgEffect>
                  </a14:imgLayer>
                </a14:imgProps>
              </a:ext>
            </a:extLst>
          </a:blip>
          <a:stretch>
            <a:fillRect/>
          </a:stretch>
        </p:blipFill>
        <p:spPr>
          <a:xfrm>
            <a:off x="2193807" y="3982171"/>
            <a:ext cx="3027264" cy="2501253"/>
          </a:xfrm>
          <a:prstGeom prst="rect">
            <a:avLst/>
          </a:prstGeom>
        </p:spPr>
      </p:pic>
      <p:pic>
        <p:nvPicPr>
          <p:cNvPr id="7" name="Picture 6">
            <a:extLst>
              <a:ext uri="{FF2B5EF4-FFF2-40B4-BE49-F238E27FC236}">
                <a16:creationId xmlns:a16="http://schemas.microsoft.com/office/drawing/2014/main" id="{701A19CD-3DEF-4FBA-AFA5-E6455965D0B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667" b="94667" l="4000" r="97333">
                        <a14:foregroundMark x1="52000" y1="95111" x2="52000" y2="95111"/>
                        <a14:foregroundMark x1="61333" y1="6667" x2="61333" y2="6667"/>
                        <a14:foregroundMark x1="95111" y1="26222" x2="95111" y2="26222"/>
                        <a14:foregroundMark x1="9778" y1="43111" x2="9778" y2="43111"/>
                        <a14:foregroundMark x1="8000" y1="42667" x2="8000" y2="42667"/>
                        <a14:foregroundMark x1="4444" y1="45778" x2="4444" y2="45778"/>
                        <a14:foregroundMark x1="97333" y1="52889" x2="97333" y2="52889"/>
                      </a14:backgroundRemoval>
                    </a14:imgEffect>
                  </a14:imgLayer>
                </a14:imgProps>
              </a:ext>
            </a:extLst>
          </a:blip>
          <a:stretch>
            <a:fillRect/>
          </a:stretch>
        </p:blipFill>
        <p:spPr>
          <a:xfrm>
            <a:off x="5383633" y="2703025"/>
            <a:ext cx="2111052" cy="2111052"/>
          </a:xfrm>
          <a:prstGeom prst="rect">
            <a:avLst/>
          </a:prstGeom>
        </p:spPr>
      </p:pic>
      <p:pic>
        <p:nvPicPr>
          <p:cNvPr id="8" name="Picture 7">
            <a:extLst>
              <a:ext uri="{FF2B5EF4-FFF2-40B4-BE49-F238E27FC236}">
                <a16:creationId xmlns:a16="http://schemas.microsoft.com/office/drawing/2014/main" id="{B50FCFF3-1621-4B67-B970-4D67A79A85B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8289" b="94868" l="10000" r="90000">
                        <a14:foregroundMark x1="46000" y1="8421" x2="46000" y2="8421"/>
                        <a14:foregroundMark x1="29333" y1="71316" x2="29333" y2="71316"/>
                        <a14:foregroundMark x1="49222" y1="94868" x2="49222" y2="94868"/>
                        <a14:foregroundMark x1="75333" y1="21184" x2="75333" y2="21184"/>
                      </a14:backgroundRemoval>
                    </a14:imgEffect>
                  </a14:imgLayer>
                </a14:imgProps>
              </a:ext>
            </a:extLst>
          </a:blip>
          <a:stretch>
            <a:fillRect/>
          </a:stretch>
        </p:blipFill>
        <p:spPr>
          <a:xfrm>
            <a:off x="520746" y="3287282"/>
            <a:ext cx="1697316" cy="1433289"/>
          </a:xfrm>
          <a:prstGeom prst="rect">
            <a:avLst/>
          </a:prstGeom>
        </p:spPr>
      </p:pic>
      <p:pic>
        <p:nvPicPr>
          <p:cNvPr id="9" name="Picture 8">
            <a:extLst>
              <a:ext uri="{FF2B5EF4-FFF2-40B4-BE49-F238E27FC236}">
                <a16:creationId xmlns:a16="http://schemas.microsoft.com/office/drawing/2014/main" id="{01C4041A-BF0A-4304-A190-65BC5AE45D7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6563" r="93875">
                        <a14:foregroundMark x1="92938" y1="56614" x2="92938" y2="56614"/>
                        <a14:foregroundMark x1="92938" y1="58346" x2="92938" y2="58346"/>
                        <a14:foregroundMark x1="93875" y1="58346" x2="93875" y2="58346"/>
                        <a14:foregroundMark x1="6563" y1="56063" x2="6563" y2="56063"/>
                      </a14:backgroundRemoval>
                    </a14:imgEffect>
                  </a14:imgLayer>
                </a14:imgProps>
              </a:ext>
            </a:extLst>
          </a:blip>
          <a:stretch>
            <a:fillRect/>
          </a:stretch>
        </p:blipFill>
        <p:spPr>
          <a:xfrm>
            <a:off x="10200364" y="3053573"/>
            <a:ext cx="1776325" cy="1409959"/>
          </a:xfrm>
          <a:prstGeom prst="rect">
            <a:avLst/>
          </a:prstGeom>
        </p:spPr>
      </p:pic>
      <p:pic>
        <p:nvPicPr>
          <p:cNvPr id="10" name="Picture 9">
            <a:extLst>
              <a:ext uri="{FF2B5EF4-FFF2-40B4-BE49-F238E27FC236}">
                <a16:creationId xmlns:a16="http://schemas.microsoft.com/office/drawing/2014/main" id="{02B4BADB-EF17-41D7-A048-0ABF4C0640C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6000" b="98000" l="9864" r="92177">
                        <a14:foregroundMark x1="46259" y1="7000" x2="46939" y2="6333"/>
                        <a14:foregroundMark x1="69728" y1="34333" x2="69728" y2="34333"/>
                        <a14:foregroundMark x1="92517" y1="40333" x2="92517" y2="40333"/>
                        <a14:foregroundMark x1="81293" y1="70667" x2="81293" y2="70667"/>
                        <a14:foregroundMark x1="68367" y1="69000" x2="68367" y2="69000"/>
                        <a14:foregroundMark x1="52721" y1="93333" x2="52721" y2="93333"/>
                        <a14:foregroundMark x1="53061" y1="95000" x2="53061" y2="95000"/>
                        <a14:foregroundMark x1="52721" y1="98000" x2="52721" y2="98000"/>
                        <a14:foregroundMark x1="53061" y1="15000" x2="53061" y2="15000"/>
                        <a14:foregroundMark x1="34694" y1="86333" x2="34694" y2="86333"/>
                        <a14:foregroundMark x1="41837" y1="64667" x2="41837" y2="64667"/>
                        <a14:foregroundMark x1="79592" y1="57333" x2="79592" y2="57333"/>
                      </a14:backgroundRemoval>
                    </a14:imgEffect>
                  </a14:imgLayer>
                </a14:imgProps>
              </a:ext>
            </a:extLst>
          </a:blip>
          <a:stretch>
            <a:fillRect/>
          </a:stretch>
        </p:blipFill>
        <p:spPr>
          <a:xfrm>
            <a:off x="7815245" y="3053573"/>
            <a:ext cx="1526412" cy="1557564"/>
          </a:xfrm>
          <a:prstGeom prst="rect">
            <a:avLst/>
          </a:prstGeom>
        </p:spPr>
      </p:pic>
      <p:pic>
        <p:nvPicPr>
          <p:cNvPr id="11" name="Picture 10">
            <a:extLst>
              <a:ext uri="{FF2B5EF4-FFF2-40B4-BE49-F238E27FC236}">
                <a16:creationId xmlns:a16="http://schemas.microsoft.com/office/drawing/2014/main" id="{922B3911-A430-44E1-9118-680DC9169DF7}"/>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foregroundMark x1="48889" y1="16444" x2="48889" y2="16444"/>
                        <a14:foregroundMark x1="58444" y1="22444" x2="58444" y2="22444"/>
                        <a14:foregroundMark x1="46667" y1="26000" x2="46667" y2="26000"/>
                        <a14:foregroundMark x1="29333" y1="22000" x2="29333" y2="22000"/>
                        <a14:foregroundMark x1="20222" y1="45111" x2="20222" y2="45111"/>
                        <a14:foregroundMark x1="75556" y1="36889" x2="75556" y2="36889"/>
                        <a14:foregroundMark x1="70222" y1="43333" x2="70222" y2="43333"/>
                        <a14:foregroundMark x1="82222" y1="43556" x2="82222" y2="43556"/>
                        <a14:foregroundMark x1="78000" y1="52000" x2="78000" y2="52000"/>
                      </a14:backgroundRemoval>
                    </a14:imgEffect>
                  </a14:imgLayer>
                </a14:imgProps>
              </a:ext>
            </a:extLst>
          </a:blip>
          <a:stretch>
            <a:fillRect/>
          </a:stretch>
        </p:blipFill>
        <p:spPr>
          <a:xfrm>
            <a:off x="3768291" y="1998047"/>
            <a:ext cx="2111051" cy="2111051"/>
          </a:xfrm>
          <a:prstGeom prst="rect">
            <a:avLst/>
          </a:prstGeom>
        </p:spPr>
      </p:pic>
      <p:pic>
        <p:nvPicPr>
          <p:cNvPr id="12" name="Picture 11">
            <a:extLst>
              <a:ext uri="{FF2B5EF4-FFF2-40B4-BE49-F238E27FC236}">
                <a16:creationId xmlns:a16="http://schemas.microsoft.com/office/drawing/2014/main" id="{4E09F8ED-557F-4633-9A78-70CCD67B6666}"/>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Lst>
          </a:blip>
          <a:stretch>
            <a:fillRect/>
          </a:stretch>
        </p:blipFill>
        <p:spPr>
          <a:xfrm>
            <a:off x="7654096" y="4415054"/>
            <a:ext cx="2116915" cy="2131028"/>
          </a:xfrm>
          <a:prstGeom prst="rect">
            <a:avLst/>
          </a:prstGeom>
        </p:spPr>
      </p:pic>
      <p:pic>
        <p:nvPicPr>
          <p:cNvPr id="14" name="Picture 13">
            <a:extLst>
              <a:ext uri="{FF2B5EF4-FFF2-40B4-BE49-F238E27FC236}">
                <a16:creationId xmlns:a16="http://schemas.microsoft.com/office/drawing/2014/main" id="{12788492-E32D-4CC6-9741-0A00C8D7997C}"/>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9961" b="93555" l="10000" r="90000">
                        <a14:foregroundMark x1="51429" y1="88281" x2="51429" y2="88281"/>
                        <a14:foregroundMark x1="50440" y1="93555" x2="50440" y2="93555"/>
                        <a14:foregroundMark x1="50440" y1="88867" x2="50440" y2="88867"/>
                      </a14:backgroundRemoval>
                    </a14:imgEffect>
                  </a14:imgLayer>
                </a14:imgProps>
              </a:ext>
            </a:extLst>
          </a:blip>
          <a:stretch>
            <a:fillRect/>
          </a:stretch>
        </p:blipFill>
        <p:spPr>
          <a:xfrm>
            <a:off x="3950417" y="4776371"/>
            <a:ext cx="3752063" cy="2111051"/>
          </a:xfrm>
          <a:prstGeom prst="rect">
            <a:avLst/>
          </a:prstGeom>
        </p:spPr>
      </p:pic>
      <p:pic>
        <p:nvPicPr>
          <p:cNvPr id="15" name="Picture 14">
            <a:extLst>
              <a:ext uri="{FF2B5EF4-FFF2-40B4-BE49-F238E27FC236}">
                <a16:creationId xmlns:a16="http://schemas.microsoft.com/office/drawing/2014/main" id="{19FDC1A8-4619-4939-A045-4961C0CB612A}"/>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10000" b="90000" l="10000" r="90000"/>
                    </a14:imgEffect>
                  </a14:imgLayer>
                </a14:imgProps>
              </a:ext>
            </a:extLst>
          </a:blip>
          <a:stretch>
            <a:fillRect/>
          </a:stretch>
        </p:blipFill>
        <p:spPr>
          <a:xfrm>
            <a:off x="2155967" y="3053573"/>
            <a:ext cx="1046275" cy="1160524"/>
          </a:xfrm>
          <a:prstGeom prst="rect">
            <a:avLst/>
          </a:prstGeom>
        </p:spPr>
      </p:pic>
      <p:pic>
        <p:nvPicPr>
          <p:cNvPr id="16" name="Picture 15">
            <a:extLst>
              <a:ext uri="{FF2B5EF4-FFF2-40B4-BE49-F238E27FC236}">
                <a16:creationId xmlns:a16="http://schemas.microsoft.com/office/drawing/2014/main" id="{68F734BC-177B-44E8-9483-C72105A85353}"/>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7111" b="92889" l="9778" r="89778">
                        <a14:foregroundMark x1="58667" y1="89333" x2="58667" y2="89333"/>
                        <a14:foregroundMark x1="44889" y1="93333" x2="44889" y2="93333"/>
                        <a14:foregroundMark x1="60889" y1="93333" x2="60889" y2="93333"/>
                        <a14:foregroundMark x1="50667" y1="7111" x2="50667" y2="7111"/>
                      </a14:backgroundRemoval>
                    </a14:imgEffect>
                  </a14:imgLayer>
                </a14:imgProps>
              </a:ext>
            </a:extLst>
          </a:blip>
          <a:stretch>
            <a:fillRect/>
          </a:stretch>
        </p:blipFill>
        <p:spPr>
          <a:xfrm>
            <a:off x="9173449" y="3939189"/>
            <a:ext cx="3131208" cy="3131208"/>
          </a:xfrm>
          <a:prstGeom prst="rect">
            <a:avLst/>
          </a:prstGeom>
        </p:spPr>
      </p:pic>
      <p:sp>
        <p:nvSpPr>
          <p:cNvPr id="17" name="Rectangle 16">
            <a:hlinkClick r:id="rId27" action="ppaction://hlinksldjump"/>
            <a:extLst>
              <a:ext uri="{FF2B5EF4-FFF2-40B4-BE49-F238E27FC236}">
                <a16:creationId xmlns:a16="http://schemas.microsoft.com/office/drawing/2014/main" id="{9216737C-9E7C-4510-ABB2-3CE5A20FD914}"/>
              </a:ext>
            </a:extLst>
          </p:cNvPr>
          <p:cNvSpPr/>
          <p:nvPr/>
        </p:nvSpPr>
        <p:spPr>
          <a:xfrm>
            <a:off x="182927" y="1178562"/>
            <a:ext cx="418989"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1</a:t>
            </a:r>
          </a:p>
        </p:txBody>
      </p:sp>
      <p:sp>
        <p:nvSpPr>
          <p:cNvPr id="18" name="Rectangle 17">
            <a:hlinkClick r:id="rId28" action="ppaction://hlinksldjump"/>
            <a:extLst>
              <a:ext uri="{FF2B5EF4-FFF2-40B4-BE49-F238E27FC236}">
                <a16:creationId xmlns:a16="http://schemas.microsoft.com/office/drawing/2014/main" id="{DAA32E63-0981-4325-8B7E-2A4089A61E76}"/>
              </a:ext>
            </a:extLst>
          </p:cNvPr>
          <p:cNvSpPr/>
          <p:nvPr/>
        </p:nvSpPr>
        <p:spPr>
          <a:xfrm>
            <a:off x="682821" y="1175886"/>
            <a:ext cx="391777"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2</a:t>
            </a:r>
          </a:p>
        </p:txBody>
      </p:sp>
      <p:sp>
        <p:nvSpPr>
          <p:cNvPr id="19" name="Rectangle 18">
            <a:hlinkClick r:id="rId29" action="ppaction://hlinksldjump"/>
            <a:extLst>
              <a:ext uri="{FF2B5EF4-FFF2-40B4-BE49-F238E27FC236}">
                <a16:creationId xmlns:a16="http://schemas.microsoft.com/office/drawing/2014/main" id="{B275770C-80FE-4915-B105-CE89FB71CC83}"/>
              </a:ext>
            </a:extLst>
          </p:cNvPr>
          <p:cNvSpPr/>
          <p:nvPr/>
        </p:nvSpPr>
        <p:spPr>
          <a:xfrm>
            <a:off x="1121185" y="1175886"/>
            <a:ext cx="391777"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3</a:t>
            </a:r>
          </a:p>
        </p:txBody>
      </p:sp>
      <p:sp>
        <p:nvSpPr>
          <p:cNvPr id="20" name="Rectangle 19">
            <a:hlinkClick r:id="rId30" action="ppaction://hlinksldjump"/>
            <a:extLst>
              <a:ext uri="{FF2B5EF4-FFF2-40B4-BE49-F238E27FC236}">
                <a16:creationId xmlns:a16="http://schemas.microsoft.com/office/drawing/2014/main" id="{A071915F-2813-4067-B1FD-39354DA6779C}"/>
              </a:ext>
            </a:extLst>
          </p:cNvPr>
          <p:cNvSpPr/>
          <p:nvPr/>
        </p:nvSpPr>
        <p:spPr>
          <a:xfrm>
            <a:off x="1587501" y="1178562"/>
            <a:ext cx="374435"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4</a:t>
            </a:r>
          </a:p>
        </p:txBody>
      </p:sp>
      <p:sp>
        <p:nvSpPr>
          <p:cNvPr id="21" name="Rectangle 20">
            <a:hlinkClick r:id="rId31" action="ppaction://hlinksldjump"/>
            <a:extLst>
              <a:ext uri="{FF2B5EF4-FFF2-40B4-BE49-F238E27FC236}">
                <a16:creationId xmlns:a16="http://schemas.microsoft.com/office/drawing/2014/main" id="{D11B999F-E619-4624-9527-A419A668813C}"/>
              </a:ext>
            </a:extLst>
          </p:cNvPr>
          <p:cNvSpPr/>
          <p:nvPr/>
        </p:nvSpPr>
        <p:spPr>
          <a:xfrm>
            <a:off x="2025865" y="1175885"/>
            <a:ext cx="374435"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5</a:t>
            </a:r>
          </a:p>
        </p:txBody>
      </p:sp>
      <p:sp>
        <p:nvSpPr>
          <p:cNvPr id="22" name="Rectangle 21">
            <a:hlinkClick r:id="rId32" action="ppaction://hlinksldjump"/>
            <a:extLst>
              <a:ext uri="{FF2B5EF4-FFF2-40B4-BE49-F238E27FC236}">
                <a16:creationId xmlns:a16="http://schemas.microsoft.com/office/drawing/2014/main" id="{F40E9D04-44D5-411E-9CBE-2C470562F8CA}"/>
              </a:ext>
            </a:extLst>
          </p:cNvPr>
          <p:cNvSpPr/>
          <p:nvPr/>
        </p:nvSpPr>
        <p:spPr>
          <a:xfrm>
            <a:off x="2457864" y="1170139"/>
            <a:ext cx="374435"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6</a:t>
            </a:r>
          </a:p>
        </p:txBody>
      </p:sp>
      <p:sp>
        <p:nvSpPr>
          <p:cNvPr id="23" name="Rectangle 22">
            <a:hlinkClick r:id="rId33" action="ppaction://hlinksldjump"/>
            <a:extLst>
              <a:ext uri="{FF2B5EF4-FFF2-40B4-BE49-F238E27FC236}">
                <a16:creationId xmlns:a16="http://schemas.microsoft.com/office/drawing/2014/main" id="{BDEF6238-B1EA-47B0-8EBB-B3DAE22750BB}"/>
              </a:ext>
            </a:extLst>
          </p:cNvPr>
          <p:cNvSpPr/>
          <p:nvPr/>
        </p:nvSpPr>
        <p:spPr>
          <a:xfrm>
            <a:off x="2865509" y="1167463"/>
            <a:ext cx="374435"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7</a:t>
            </a:r>
          </a:p>
        </p:txBody>
      </p:sp>
      <p:sp>
        <p:nvSpPr>
          <p:cNvPr id="24" name="Rectangle 23">
            <a:hlinkClick r:id="rId34" action="ppaction://hlinksldjump"/>
            <a:extLst>
              <a:ext uri="{FF2B5EF4-FFF2-40B4-BE49-F238E27FC236}">
                <a16:creationId xmlns:a16="http://schemas.microsoft.com/office/drawing/2014/main" id="{4C337F32-0E00-4317-A38A-BAB90BBCB64D}"/>
              </a:ext>
            </a:extLst>
          </p:cNvPr>
          <p:cNvSpPr/>
          <p:nvPr/>
        </p:nvSpPr>
        <p:spPr>
          <a:xfrm>
            <a:off x="3303873" y="1167463"/>
            <a:ext cx="401280"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8</a:t>
            </a:r>
          </a:p>
        </p:txBody>
      </p:sp>
      <p:sp>
        <p:nvSpPr>
          <p:cNvPr id="25" name="Rectangle 24">
            <a:hlinkClick r:id="rId35" action="ppaction://hlinksldjump"/>
            <a:extLst>
              <a:ext uri="{FF2B5EF4-FFF2-40B4-BE49-F238E27FC236}">
                <a16:creationId xmlns:a16="http://schemas.microsoft.com/office/drawing/2014/main" id="{B03A9AF8-70B5-4406-9D1C-C4C22F0C0EFE}"/>
              </a:ext>
            </a:extLst>
          </p:cNvPr>
          <p:cNvSpPr/>
          <p:nvPr/>
        </p:nvSpPr>
        <p:spPr>
          <a:xfrm>
            <a:off x="3769389" y="1167462"/>
            <a:ext cx="401280"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9</a:t>
            </a:r>
          </a:p>
        </p:txBody>
      </p:sp>
      <p:sp>
        <p:nvSpPr>
          <p:cNvPr id="26" name="Rectangle 25">
            <a:hlinkClick r:id="rId36" action="ppaction://hlinksldjump"/>
            <a:extLst>
              <a:ext uri="{FF2B5EF4-FFF2-40B4-BE49-F238E27FC236}">
                <a16:creationId xmlns:a16="http://schemas.microsoft.com/office/drawing/2014/main" id="{66ECB6C1-5505-441A-AEF9-33C95FCDBFB1}"/>
              </a:ext>
            </a:extLst>
          </p:cNvPr>
          <p:cNvSpPr/>
          <p:nvPr/>
        </p:nvSpPr>
        <p:spPr>
          <a:xfrm>
            <a:off x="4229351" y="1167462"/>
            <a:ext cx="564509"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10</a:t>
            </a:r>
          </a:p>
        </p:txBody>
      </p:sp>
      <p:sp>
        <p:nvSpPr>
          <p:cNvPr id="38" name="Rectangle 37">
            <a:extLst>
              <a:ext uri="{FF2B5EF4-FFF2-40B4-BE49-F238E27FC236}">
                <a16:creationId xmlns:a16="http://schemas.microsoft.com/office/drawing/2014/main" id="{B500F9C9-1F92-46FB-9124-489DBB93197A}"/>
              </a:ext>
            </a:extLst>
          </p:cNvPr>
          <p:cNvSpPr/>
          <p:nvPr/>
        </p:nvSpPr>
        <p:spPr>
          <a:xfrm>
            <a:off x="7107484" y="1195803"/>
            <a:ext cx="418989"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1</a:t>
            </a:r>
          </a:p>
        </p:txBody>
      </p:sp>
      <p:sp>
        <p:nvSpPr>
          <p:cNvPr id="39" name="Rectangle 38">
            <a:extLst>
              <a:ext uri="{FF2B5EF4-FFF2-40B4-BE49-F238E27FC236}">
                <a16:creationId xmlns:a16="http://schemas.microsoft.com/office/drawing/2014/main" id="{840CEB6E-F1B6-499D-BA75-4071ACE418BA}"/>
              </a:ext>
            </a:extLst>
          </p:cNvPr>
          <p:cNvSpPr/>
          <p:nvPr/>
        </p:nvSpPr>
        <p:spPr>
          <a:xfrm>
            <a:off x="7607378" y="1193127"/>
            <a:ext cx="391777"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2</a:t>
            </a:r>
          </a:p>
        </p:txBody>
      </p:sp>
      <p:sp>
        <p:nvSpPr>
          <p:cNvPr id="40" name="Rectangle 39">
            <a:extLst>
              <a:ext uri="{FF2B5EF4-FFF2-40B4-BE49-F238E27FC236}">
                <a16:creationId xmlns:a16="http://schemas.microsoft.com/office/drawing/2014/main" id="{706ECC0B-8F0A-4A40-AB17-95E5CB4E2598}"/>
              </a:ext>
            </a:extLst>
          </p:cNvPr>
          <p:cNvSpPr/>
          <p:nvPr/>
        </p:nvSpPr>
        <p:spPr>
          <a:xfrm>
            <a:off x="8045742" y="1193127"/>
            <a:ext cx="391777"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3</a:t>
            </a:r>
          </a:p>
        </p:txBody>
      </p:sp>
      <p:sp>
        <p:nvSpPr>
          <p:cNvPr id="41" name="Rectangle 40">
            <a:extLst>
              <a:ext uri="{FF2B5EF4-FFF2-40B4-BE49-F238E27FC236}">
                <a16:creationId xmlns:a16="http://schemas.microsoft.com/office/drawing/2014/main" id="{59CB6038-99B8-4E1B-BE57-47B49901F312}"/>
              </a:ext>
            </a:extLst>
          </p:cNvPr>
          <p:cNvSpPr/>
          <p:nvPr/>
        </p:nvSpPr>
        <p:spPr>
          <a:xfrm>
            <a:off x="8512059" y="1195803"/>
            <a:ext cx="374435"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4</a:t>
            </a:r>
          </a:p>
        </p:txBody>
      </p:sp>
      <p:sp>
        <p:nvSpPr>
          <p:cNvPr id="42" name="Rectangle 41">
            <a:extLst>
              <a:ext uri="{FF2B5EF4-FFF2-40B4-BE49-F238E27FC236}">
                <a16:creationId xmlns:a16="http://schemas.microsoft.com/office/drawing/2014/main" id="{E10F5650-86B7-43CC-9121-85435ABDFA55}"/>
              </a:ext>
            </a:extLst>
          </p:cNvPr>
          <p:cNvSpPr/>
          <p:nvPr/>
        </p:nvSpPr>
        <p:spPr>
          <a:xfrm>
            <a:off x="8950423" y="1193126"/>
            <a:ext cx="374435"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5</a:t>
            </a:r>
          </a:p>
        </p:txBody>
      </p:sp>
      <p:sp>
        <p:nvSpPr>
          <p:cNvPr id="43" name="Rectangle 42">
            <a:extLst>
              <a:ext uri="{FF2B5EF4-FFF2-40B4-BE49-F238E27FC236}">
                <a16:creationId xmlns:a16="http://schemas.microsoft.com/office/drawing/2014/main" id="{47891CB1-0563-4401-81BF-4F2D8A90FBA4}"/>
              </a:ext>
            </a:extLst>
          </p:cNvPr>
          <p:cNvSpPr/>
          <p:nvPr/>
        </p:nvSpPr>
        <p:spPr>
          <a:xfrm>
            <a:off x="9382421" y="1187381"/>
            <a:ext cx="374435"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6</a:t>
            </a:r>
          </a:p>
        </p:txBody>
      </p:sp>
      <p:sp>
        <p:nvSpPr>
          <p:cNvPr id="44" name="Rectangle 43">
            <a:extLst>
              <a:ext uri="{FF2B5EF4-FFF2-40B4-BE49-F238E27FC236}">
                <a16:creationId xmlns:a16="http://schemas.microsoft.com/office/drawing/2014/main" id="{278A4EEB-E4C6-4D3B-A4C5-C40854582DCA}"/>
              </a:ext>
            </a:extLst>
          </p:cNvPr>
          <p:cNvSpPr/>
          <p:nvPr/>
        </p:nvSpPr>
        <p:spPr>
          <a:xfrm>
            <a:off x="9790067" y="1184705"/>
            <a:ext cx="374435"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7</a:t>
            </a:r>
          </a:p>
        </p:txBody>
      </p:sp>
      <p:sp>
        <p:nvSpPr>
          <p:cNvPr id="45" name="Rectangle 44">
            <a:extLst>
              <a:ext uri="{FF2B5EF4-FFF2-40B4-BE49-F238E27FC236}">
                <a16:creationId xmlns:a16="http://schemas.microsoft.com/office/drawing/2014/main" id="{59963867-2BA2-4642-9463-3A436F4CEF25}"/>
              </a:ext>
            </a:extLst>
          </p:cNvPr>
          <p:cNvSpPr/>
          <p:nvPr/>
        </p:nvSpPr>
        <p:spPr>
          <a:xfrm>
            <a:off x="10228431" y="1184705"/>
            <a:ext cx="401280"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8</a:t>
            </a:r>
          </a:p>
        </p:txBody>
      </p:sp>
      <p:sp>
        <p:nvSpPr>
          <p:cNvPr id="46" name="Rectangle 45">
            <a:extLst>
              <a:ext uri="{FF2B5EF4-FFF2-40B4-BE49-F238E27FC236}">
                <a16:creationId xmlns:a16="http://schemas.microsoft.com/office/drawing/2014/main" id="{C9E28584-BFE1-42B6-8ADD-9A960D92642F}"/>
              </a:ext>
            </a:extLst>
          </p:cNvPr>
          <p:cNvSpPr/>
          <p:nvPr/>
        </p:nvSpPr>
        <p:spPr>
          <a:xfrm>
            <a:off x="10693947" y="1184703"/>
            <a:ext cx="401280"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9</a:t>
            </a:r>
          </a:p>
        </p:txBody>
      </p:sp>
      <p:sp>
        <p:nvSpPr>
          <p:cNvPr id="47" name="Rectangle 46">
            <a:extLst>
              <a:ext uri="{FF2B5EF4-FFF2-40B4-BE49-F238E27FC236}">
                <a16:creationId xmlns:a16="http://schemas.microsoft.com/office/drawing/2014/main" id="{66DFD1D2-C17A-4311-B384-D180DC5F2E30}"/>
              </a:ext>
            </a:extLst>
          </p:cNvPr>
          <p:cNvSpPr/>
          <p:nvPr/>
        </p:nvSpPr>
        <p:spPr>
          <a:xfrm>
            <a:off x="11153908" y="1184703"/>
            <a:ext cx="564509"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10</a:t>
            </a:r>
          </a:p>
        </p:txBody>
      </p:sp>
    </p:spTree>
    <p:extLst>
      <p:ext uri="{BB962C8B-B14F-4D97-AF65-F5344CB8AC3E}">
        <p14:creationId xmlns:p14="http://schemas.microsoft.com/office/powerpoint/2010/main" val="257226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7" presetClass="emph" presetSubtype="0" fill="remove" grpId="1" nodeType="clickEffect">
                                  <p:stCondLst>
                                    <p:cond delay="0"/>
                                  </p:stCondLst>
                                  <p:childTnLst>
                                    <p:animClr clrSpc="rgb" dir="cw">
                                      <p:cBhvr override="childStyle">
                                        <p:cTn id="11" dur="250" autoRev="1" fill="remove"/>
                                        <p:tgtEl>
                                          <p:spTgt spid="3"/>
                                        </p:tgtEl>
                                        <p:attrNameLst>
                                          <p:attrName>style.color</p:attrName>
                                        </p:attrNameLst>
                                      </p:cBhvr>
                                      <p:to>
                                        <a:schemeClr val="bg1"/>
                                      </p:to>
                                    </p:animClr>
                                    <p:animClr clrSpc="rgb" dir="cw">
                                      <p:cBhvr>
                                        <p:cTn id="12" dur="250" autoRev="1" fill="remove"/>
                                        <p:tgtEl>
                                          <p:spTgt spid="3"/>
                                        </p:tgtEl>
                                        <p:attrNameLst>
                                          <p:attrName>fillcolor</p:attrName>
                                        </p:attrNameLst>
                                      </p:cBhvr>
                                      <p:to>
                                        <a:schemeClr val="bg1"/>
                                      </p:to>
                                    </p:animClr>
                                    <p:set>
                                      <p:cBhvr>
                                        <p:cTn id="13" dur="250" autoRev="1" fill="remove"/>
                                        <p:tgtEl>
                                          <p:spTgt spid="3"/>
                                        </p:tgtEl>
                                        <p:attrNameLst>
                                          <p:attrName>fill.type</p:attrName>
                                        </p:attrNameLst>
                                      </p:cBhvr>
                                      <p:to>
                                        <p:strVal val="solid"/>
                                      </p:to>
                                    </p:set>
                                    <p:set>
                                      <p:cBhvr>
                                        <p:cTn id="14" dur="250" autoRev="1" fill="remove"/>
                                        <p:tgtEl>
                                          <p:spTgt spid="3"/>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fltVal val="0"/>
                                          </p:val>
                                        </p:tav>
                                        <p:tav tm="100000">
                                          <p:val>
                                            <p:strVal val="#ppt_w"/>
                                          </p:val>
                                        </p:tav>
                                      </p:tavLst>
                                    </p:anim>
                                    <p:anim calcmode="lin" valueType="num">
                                      <p:cBhvr>
                                        <p:cTn id="20" dur="1000" fill="hold"/>
                                        <p:tgtEl>
                                          <p:spTgt spid="16"/>
                                        </p:tgtEl>
                                        <p:attrNameLst>
                                          <p:attrName>ppt_h</p:attrName>
                                        </p:attrNameLst>
                                      </p:cBhvr>
                                      <p:tavLst>
                                        <p:tav tm="0">
                                          <p:val>
                                            <p:fltVal val="0"/>
                                          </p:val>
                                        </p:tav>
                                        <p:tav tm="100000">
                                          <p:val>
                                            <p:strVal val="#ppt_h"/>
                                          </p:val>
                                        </p:tav>
                                      </p:tavLst>
                                    </p:anim>
                                    <p:anim calcmode="lin" valueType="num">
                                      <p:cBhvr>
                                        <p:cTn id="21" dur="1000" fill="hold"/>
                                        <p:tgtEl>
                                          <p:spTgt spid="16"/>
                                        </p:tgtEl>
                                        <p:attrNameLst>
                                          <p:attrName>style.rotation</p:attrName>
                                        </p:attrNameLst>
                                      </p:cBhvr>
                                      <p:tavLst>
                                        <p:tav tm="0">
                                          <p:val>
                                            <p:fltVal val="90"/>
                                          </p:val>
                                        </p:tav>
                                        <p:tav tm="100000">
                                          <p:val>
                                            <p:fltVal val="0"/>
                                          </p:val>
                                        </p:tav>
                                      </p:tavLst>
                                    </p:anim>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8"/>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8"/>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9"/>
                  </p:tgtEl>
                </p:cond>
              </p:nextCondLst>
            </p:seq>
            <p:seq concurrent="1" nextAc="seek">
              <p:cTn id="35" restart="whenNotActive" fill="hold" evtFilter="cancelBubble" nodeType="interactiveSeq">
                <p:stCondLst>
                  <p:cond evt="onClick" delay="0">
                    <p:tgtEl>
                      <p:spTgt spid="40"/>
                    </p:tgtEl>
                  </p:cond>
                </p:stCondLst>
                <p:endSync evt="end" delay="0">
                  <p:rtn val="all"/>
                </p:endSync>
                <p:childTnLst>
                  <p:par>
                    <p:cTn id="36" fill="hold">
                      <p:stCondLst>
                        <p:cond delay="0"/>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0"/>
                  </p:tgtEl>
                </p:cond>
              </p:nextCondLst>
            </p:seq>
            <p:seq concurrent="1" nextAc="seek">
              <p:cTn id="41" restart="whenNotActive" fill="hold" evtFilter="cancelBubble" nodeType="interactiveSeq">
                <p:stCondLst>
                  <p:cond evt="onClick" delay="0">
                    <p:tgtEl>
                      <p:spTgt spid="41"/>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1"/>
                  </p:tgtEl>
                </p:cond>
              </p:nextCondLst>
            </p:seq>
            <p:seq concurrent="1" nextAc="seek">
              <p:cTn id="47" restart="whenNotActive" fill="hold" evtFilter="cancelBubble" nodeType="interactiveSeq">
                <p:stCondLst>
                  <p:cond evt="onClick" delay="0">
                    <p:tgtEl>
                      <p:spTgt spid="42"/>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barn(inVertical)">
                                      <p:cBhvr>
                                        <p:cTn id="52" dur="500"/>
                                        <p:tgtEl>
                                          <p:spTgt spid="4"/>
                                        </p:tgtEl>
                                      </p:cBhvr>
                                    </p:animEffect>
                                  </p:childTnLst>
                                  <p:subTnLst>
                                    <p:audio>
                                      <p:cMediaNode>
                                        <p:cTn display="0" masterRel="sameClick">
                                          <p:stCondLst>
                                            <p:cond evt="begin" delay="0">
                                              <p:tn val="5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2"/>
                  </p:tgtEl>
                </p:cond>
              </p:nextCondLst>
            </p:seq>
            <p:seq concurrent="1" nextAc="seek">
              <p:cTn id="53" restart="whenNotActive" fill="hold" evtFilter="cancelBubble" nodeType="interactiveSeq">
                <p:stCondLst>
                  <p:cond evt="onClick" delay="0">
                    <p:tgtEl>
                      <p:spTgt spid="43"/>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subTnLst>
                                    <p:audio>
                                      <p:cMediaNode>
                                        <p:cTn display="0" masterRel="sameClick">
                                          <p:stCondLst>
                                            <p:cond evt="begin" delay="0">
                                              <p:tn val="5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3"/>
                  </p:tgtEl>
                </p:cond>
              </p:nextCondLst>
            </p:seq>
            <p:seq concurrent="1" nextAc="seek">
              <p:cTn id="59" restart="whenNotActive" fill="hold" evtFilter="cancelBubble" nodeType="interactiveSeq">
                <p:stCondLst>
                  <p:cond evt="onClick" delay="0">
                    <p:tgtEl>
                      <p:spTgt spid="44"/>
                    </p:tgtEl>
                  </p:cond>
                </p:stCondLst>
                <p:endSync evt="end" delay="0">
                  <p:rtn val="all"/>
                </p:endSync>
                <p:childTnLst>
                  <p:par>
                    <p:cTn id="60" fill="hold">
                      <p:stCondLst>
                        <p:cond delay="0"/>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barn(inVertical)">
                                      <p:cBhvr>
                                        <p:cTn id="64" dur="500"/>
                                        <p:tgtEl>
                                          <p:spTgt spid="5"/>
                                        </p:tgtEl>
                                      </p:cBhvr>
                                    </p:animEffect>
                                  </p:childTnLst>
                                  <p:subTnLst>
                                    <p:audio>
                                      <p:cMediaNode>
                                        <p:cTn display="0" masterRel="sameClick">
                                          <p:stCondLst>
                                            <p:cond evt="begin" delay="0">
                                              <p:tn val="6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4"/>
                  </p:tgtEl>
                </p:cond>
              </p:nextCondLst>
            </p:seq>
            <p:seq concurrent="1" nextAc="seek">
              <p:cTn id="65" restart="whenNotActive" fill="hold" evtFilter="cancelBubble" nodeType="interactiveSeq">
                <p:stCondLst>
                  <p:cond evt="onClick" delay="0">
                    <p:tgtEl>
                      <p:spTgt spid="45"/>
                    </p:tgtEl>
                  </p:cond>
                </p:stCondLst>
                <p:endSync evt="end" delay="0">
                  <p:rtn val="all"/>
                </p:endSync>
                <p:childTnLst>
                  <p:par>
                    <p:cTn id="66" fill="hold">
                      <p:stCondLst>
                        <p:cond delay="0"/>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barn(inVertical)">
                                      <p:cBhvr>
                                        <p:cTn id="70" dur="500"/>
                                        <p:tgtEl>
                                          <p:spTgt spid="7"/>
                                        </p:tgtEl>
                                      </p:cBhvr>
                                    </p:animEffect>
                                  </p:childTnLst>
                                  <p:subTnLst>
                                    <p:audio>
                                      <p:cMediaNode>
                                        <p:cTn display="0" masterRel="sameClick">
                                          <p:stCondLst>
                                            <p:cond evt="begin" delay="0">
                                              <p:tn val="6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5"/>
                  </p:tgtEl>
                </p:cond>
              </p:nextCondLst>
            </p:seq>
            <p:seq concurrent="1" nextAc="seek">
              <p:cTn id="71" restart="whenNotActive" fill="hold" evtFilter="cancelBubble" nodeType="interactiveSeq">
                <p:stCondLst>
                  <p:cond evt="onClick" delay="0">
                    <p:tgtEl>
                      <p:spTgt spid="46"/>
                    </p:tgtEl>
                  </p:cond>
                </p:stCondLst>
                <p:endSync evt="end" delay="0">
                  <p:rtn val="all"/>
                </p:endSync>
                <p:childTnLst>
                  <p:par>
                    <p:cTn id="72" fill="hold">
                      <p:stCondLst>
                        <p:cond delay="0"/>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barn(inVertical)">
                                      <p:cBhvr>
                                        <p:cTn id="76" dur="500"/>
                                        <p:tgtEl>
                                          <p:spTgt spid="12"/>
                                        </p:tgtEl>
                                      </p:cBhvr>
                                    </p:animEffect>
                                  </p:childTnLst>
                                  <p:subTnLst>
                                    <p:audio>
                                      <p:cMediaNode>
                                        <p:cTn display="0" masterRel="sameClick">
                                          <p:stCondLst>
                                            <p:cond evt="begin" delay="0">
                                              <p:tn val="7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6"/>
                  </p:tgtEl>
                </p:cond>
              </p:nextCondLst>
            </p:seq>
            <p:seq concurrent="1" nextAc="seek">
              <p:cTn id="77" restart="whenNotActive" fill="hold" evtFilter="cancelBubble" nodeType="interactiveSeq">
                <p:stCondLst>
                  <p:cond evt="onClick" delay="0">
                    <p:tgtEl>
                      <p:spTgt spid="47"/>
                    </p:tgtEl>
                  </p:cond>
                </p:stCondLst>
                <p:endSync evt="end" delay="0">
                  <p:rtn val="all"/>
                </p:endSync>
                <p:childTnLst>
                  <p:par>
                    <p:cTn id="78" fill="hold">
                      <p:stCondLst>
                        <p:cond delay="0"/>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barn(inVertical)">
                                      <p:cBhvr>
                                        <p:cTn id="82" dur="500"/>
                                        <p:tgtEl>
                                          <p:spTgt spid="9"/>
                                        </p:tgtEl>
                                      </p:cBhvr>
                                    </p:animEffect>
                                  </p:childTnLst>
                                  <p:subTnLst>
                                    <p:audio>
                                      <p:cMediaNode>
                                        <p:cTn display="0" masterRel="sameClick">
                                          <p:stCondLst>
                                            <p:cond evt="begin" delay="0">
                                              <p:tn val="8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7"/>
                  </p:tgtEl>
                </p:cond>
              </p:nextCondLst>
            </p:seq>
          </p:childTnLst>
        </p:cTn>
      </p:par>
    </p:tnLst>
    <p:bldLst>
      <p:bldP spid="3" grpId="0" animBg="1"/>
      <p:bldP spid="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just" defTabSz="1219170"/>
            <a:r>
              <a:rPr lang="en-US" sz="2667" b="1" dirty="0" err="1">
                <a:solidFill>
                  <a:prstClr val="black"/>
                </a:solidFill>
                <a:latin typeface="Times New Roman" panose="02020603050405020304" pitchFamily="18" charset="0"/>
                <a:cs typeface="Times New Roman" panose="02020603050405020304" pitchFamily="18" charset="0"/>
              </a:rPr>
              <a:t>Câu</a:t>
            </a:r>
            <a:r>
              <a:rPr lang="en-US" sz="2667" b="1" dirty="0">
                <a:solidFill>
                  <a:prstClr val="black"/>
                </a:solidFill>
                <a:latin typeface="Times New Roman" panose="02020603050405020304" pitchFamily="18" charset="0"/>
                <a:cs typeface="Times New Roman" panose="02020603050405020304" pitchFamily="18" charset="0"/>
              </a:rPr>
              <a:t> 1: </a:t>
            </a:r>
            <a:r>
              <a:rPr lang="en-US" sz="2667" b="1" dirty="0" err="1">
                <a:solidFill>
                  <a:prstClr val="black"/>
                </a:solidFill>
                <a:latin typeface="Times New Roman" panose="02020603050405020304" pitchFamily="18" charset="0"/>
                <a:cs typeface="Times New Roman" panose="02020603050405020304" pitchFamily="18" charset="0"/>
              </a:rPr>
              <a:t>Trong</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một</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văn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bản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thông</a:t>
            </a:r>
            <a:r>
              <a:rPr lang="en-US" sz="2667" b="1" dirty="0">
                <a:solidFill>
                  <a:prstClr val="black"/>
                </a:solidFill>
                <a:latin typeface="Times New Roman" panose="02020603050405020304" pitchFamily="18" charset="0"/>
                <a:cs typeface="Times New Roman" panose="02020603050405020304" pitchFamily="18" charset="0"/>
              </a:rPr>
              <a:t> tin, </a:t>
            </a:r>
            <a:r>
              <a:rPr lang="en-US" sz="2667" b="1" dirty="0" err="1">
                <a:solidFill>
                  <a:prstClr val="black"/>
                </a:solidFill>
                <a:latin typeface="Times New Roman" panose="02020603050405020304" pitchFamily="18" charset="0"/>
                <a:cs typeface="Times New Roman" panose="02020603050405020304" pitchFamily="18" charset="0"/>
              </a:rPr>
              <a:t>sa-pô</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là</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gì</a:t>
            </a:r>
            <a:r>
              <a:rPr lang="en-US" sz="2667" b="1" dirty="0">
                <a:solidFill>
                  <a:prstClr val="black"/>
                </a:solidFill>
                <a:latin typeface="Times New Roman" panose="02020603050405020304" pitchFamily="18" charset="0"/>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667" b="1" dirty="0">
                <a:solidFill>
                  <a:prstClr val="black"/>
                </a:solidFill>
                <a:latin typeface="Times New Roman" panose="02020603050405020304" pitchFamily="18" charset="0"/>
                <a:cs typeface="Times New Roman" panose="02020603050405020304" pitchFamily="18" charset="0"/>
              </a:rPr>
              <a:t>A. </a:t>
            </a:r>
            <a:r>
              <a:rPr lang="en-US" sz="2667" b="1" dirty="0" err="1">
                <a:solidFill>
                  <a:prstClr val="black"/>
                </a:solidFill>
                <a:latin typeface="Times New Roman" panose="02020603050405020304" pitchFamily="18" charset="0"/>
                <a:cs typeface="Times New Roman" panose="02020603050405020304" pitchFamily="18" charset="0"/>
              </a:rPr>
              <a:t>Nhan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đề</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của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văn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bản</a:t>
            </a:r>
            <a:endParaRPr lang="en-US" sz="2667" b="1" dirty="0">
              <a:solidFill>
                <a:prstClr val="black"/>
              </a:solidFill>
              <a:latin typeface="Times New Roman" panose="02020603050405020304" pitchFamily="18" charset="0"/>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667" b="1" dirty="0">
                <a:solidFill>
                  <a:prstClr val="black"/>
                </a:solidFill>
                <a:latin typeface="Times New Roman" panose="02020603050405020304" pitchFamily="18" charset="0"/>
                <a:cs typeface="Times New Roman" panose="02020603050405020304" pitchFamily="18" charset="0"/>
              </a:rPr>
              <a:t>C. </a:t>
            </a:r>
            <a:r>
              <a:rPr lang="en-US" sz="2667" b="1" dirty="0" err="1">
                <a:solidFill>
                  <a:prstClr val="black"/>
                </a:solidFill>
                <a:latin typeface="Times New Roman" panose="02020603050405020304" pitchFamily="18" charset="0"/>
                <a:cs typeface="Times New Roman" panose="02020603050405020304" pitchFamily="18" charset="0"/>
              </a:rPr>
              <a:t>Các</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hình</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thức</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minh</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họa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của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văn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bản</a:t>
            </a:r>
            <a:endParaRPr lang="en-US" sz="2667" b="1" dirty="0">
              <a:solidFill>
                <a:prstClr val="black"/>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72885"/>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667" b="1" dirty="0">
                <a:solidFill>
                  <a:prstClr val="black"/>
                </a:solidFill>
                <a:latin typeface="Times New Roman" panose="02020603050405020304" pitchFamily="18" charset="0"/>
                <a:cs typeface="Times New Roman" panose="02020603050405020304" pitchFamily="18" charset="0"/>
              </a:rPr>
              <a:t>B. </a:t>
            </a:r>
            <a:r>
              <a:rPr lang="en-US" sz="2667" b="1" dirty="0" err="1">
                <a:solidFill>
                  <a:prstClr val="black"/>
                </a:solidFill>
                <a:latin typeface="Times New Roman" panose="02020603050405020304" pitchFamily="18" charset="0"/>
                <a:cs typeface="Times New Roman" panose="02020603050405020304" pitchFamily="18" charset="0"/>
              </a:rPr>
              <a:t>Đoạn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văn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sau</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nhan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đề</a:t>
            </a:r>
            <a:endParaRPr lang="en-US" sz="2667" b="1" dirty="0">
              <a:solidFill>
                <a:prstClr val="black"/>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667" b="1" dirty="0">
                <a:solidFill>
                  <a:prstClr val="black"/>
                </a:solidFill>
                <a:latin typeface="Times New Roman" panose="02020603050405020304" pitchFamily="18" charset="0"/>
                <a:cs typeface="Times New Roman" panose="02020603050405020304" pitchFamily="18" charset="0"/>
              </a:rPr>
              <a:t>D. </a:t>
            </a:r>
            <a:r>
              <a:rPr lang="en-US" sz="2667" b="1" dirty="0" err="1">
                <a:solidFill>
                  <a:prstClr val="black"/>
                </a:solidFill>
                <a:latin typeface="Times New Roman" panose="02020603050405020304" pitchFamily="18" charset="0"/>
                <a:cs typeface="Times New Roman" panose="02020603050405020304" pitchFamily="18" charset="0"/>
              </a:rPr>
              <a:t>Dòng</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chữ</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nêu</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xuất</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xứ</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của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văn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bản</a:t>
            </a:r>
            <a:endParaRPr lang="en-US" sz="2667"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757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just" defTabSz="1219170"/>
            <a:r>
              <a:rPr lang="en-US" sz="2667" b="1" dirty="0" err="1">
                <a:solidFill>
                  <a:prstClr val="black"/>
                </a:solidFill>
                <a:latin typeface="Times New Roman" panose="02020603050405020304" pitchFamily="18" charset="0"/>
                <a:cs typeface="Times New Roman" panose="02020603050405020304" pitchFamily="18" charset="0"/>
              </a:rPr>
              <a:t>Câu</a:t>
            </a:r>
            <a:r>
              <a:rPr lang="en-US" sz="2667" b="1" dirty="0">
                <a:solidFill>
                  <a:prstClr val="black"/>
                </a:solidFill>
                <a:latin typeface="Times New Roman" panose="02020603050405020304" pitchFamily="18" charset="0"/>
                <a:cs typeface="Times New Roman" panose="02020603050405020304" pitchFamily="18" charset="0"/>
              </a:rPr>
              <a:t> 2: </a:t>
            </a:r>
            <a:r>
              <a:rPr lang="en-US" sz="2667" b="1" dirty="0" err="1">
                <a:solidFill>
                  <a:prstClr val="black"/>
                </a:solidFill>
                <a:latin typeface="Times New Roman" panose="02020603050405020304" pitchFamily="18" charset="0"/>
                <a:cs typeface="Times New Roman" panose="02020603050405020304" pitchFamily="18" charset="0"/>
              </a:rPr>
              <a:t>Nội</a:t>
            </a:r>
            <a:r>
              <a:rPr lang="en-US" sz="2667" b="1" dirty="0">
                <a:solidFill>
                  <a:prstClr val="black"/>
                </a:solidFill>
                <a:latin typeface="Times New Roman" panose="02020603050405020304" pitchFamily="18" charset="0"/>
                <a:cs typeface="Times New Roman" panose="02020603050405020304" pitchFamily="18" charset="0"/>
              </a:rPr>
              <a:t> dung </a:t>
            </a:r>
            <a:r>
              <a:rPr lang="en-US" sz="2667" b="1" dirty="0" err="1">
                <a:solidFill>
                  <a:prstClr val="black"/>
                </a:solidFill>
                <a:latin typeface="Times New Roman" panose="02020603050405020304" pitchFamily="18" charset="0"/>
                <a:cs typeface="Times New Roman" panose="02020603050405020304" pitchFamily="18" charset="0"/>
              </a:rPr>
              <a:t>nào</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sau</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dây</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không</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bắt</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buộc</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có</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trong</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biên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bản</a:t>
            </a:r>
            <a:endParaRPr lang="en-US" sz="2667" b="1" dirty="0">
              <a:solidFill>
                <a:prstClr val="black"/>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000" b="1" dirty="0">
                <a:solidFill>
                  <a:prstClr val="black"/>
                </a:solidFill>
                <a:latin typeface="Times New Roman" panose="02020603050405020304" pitchFamily="18" charset="0"/>
                <a:cs typeface="Times New Roman" panose="02020603050405020304" pitchFamily="18" charset="0"/>
              </a:rPr>
              <a:t>A. </a:t>
            </a:r>
            <a:r>
              <a:rPr lang="vi-VN" sz="2000" b="1" dirty="0">
                <a:solidFill>
                  <a:prstClr val="black"/>
                </a:solidFill>
                <a:latin typeface="Times New Roman" panose="02020603050405020304" pitchFamily="18" charset="0"/>
                <a:cs typeface="Times New Roman" panose="02020603050405020304" pitchFamily="18" charset="0"/>
              </a:rPr>
              <a:t>Thời gian, địa điểm, tên người có liên quan tới nội dung biên bản</a:t>
            </a:r>
            <a:endParaRPr lang="en-US" sz="2000" b="1" dirty="0">
              <a:solidFill>
                <a:prstClr val="black"/>
              </a:solidFill>
              <a:latin typeface="Times New Roman" panose="02020603050405020304" pitchFamily="18" charset="0"/>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000" b="1" dirty="0">
                <a:solidFill>
                  <a:prstClr val="black"/>
                </a:solidFill>
                <a:latin typeface="Times New Roman" panose="02020603050405020304" pitchFamily="18" charset="0"/>
                <a:cs typeface="Times New Roman" panose="02020603050405020304" pitchFamily="18" charset="0"/>
              </a:rPr>
              <a:t>C. </a:t>
            </a:r>
            <a:r>
              <a:rPr lang="vi-VN" sz="2000" b="1" dirty="0">
                <a:solidFill>
                  <a:prstClr val="black"/>
                </a:solidFill>
                <a:latin typeface="Times New Roman" panose="02020603050405020304" pitchFamily="18" charset="0"/>
                <a:cs typeface="Times New Roman" panose="02020603050405020304" pitchFamily="18" charset="0"/>
              </a:rPr>
              <a:t>Nội dung và diễn biến sự việc được ghi lại</a:t>
            </a: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72885"/>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000" b="1" dirty="0">
                <a:solidFill>
                  <a:prstClr val="black"/>
                </a:solidFill>
                <a:latin typeface="Times New Roman" panose="02020603050405020304" pitchFamily="18" charset="0"/>
                <a:cs typeface="Times New Roman" panose="02020603050405020304" pitchFamily="18" charset="0"/>
              </a:rPr>
              <a:t>B. </a:t>
            </a:r>
            <a:r>
              <a:rPr lang="vi-VN" sz="2000" b="1" dirty="0">
                <a:solidFill>
                  <a:prstClr val="black"/>
                </a:solidFill>
                <a:latin typeface="Times New Roman" panose="02020603050405020304" pitchFamily="18" charset="0"/>
                <a:cs typeface="Times New Roman" panose="02020603050405020304" pitchFamily="18" charset="0"/>
              </a:rPr>
              <a:t>Chữ kí của người ghi biên bản</a:t>
            </a: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000" b="1" dirty="0">
                <a:solidFill>
                  <a:prstClr val="black"/>
                </a:solidFill>
                <a:latin typeface="Times New Roman" panose="02020603050405020304" pitchFamily="18" charset="0"/>
                <a:cs typeface="Times New Roman" panose="02020603050405020304" pitchFamily="18" charset="0"/>
              </a:rPr>
              <a:t>D. Ý </a:t>
            </a:r>
            <a:r>
              <a:rPr lang="en-US" sz="2000" b="1" dirty="0" err="1">
                <a:solidFill>
                  <a:prstClr val="black"/>
                </a:solidFill>
                <a:latin typeface="Times New Roman" panose="02020603050405020304" pitchFamily="18" charset="0"/>
                <a:cs typeface="Times New Roman" panose="02020603050405020304" pitchFamily="18" charset="0"/>
              </a:rPr>
              <a:t>nghĩa</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của</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sự</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việc</a:t>
            </a:r>
            <a:endParaRPr lang="en-US" sz="2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645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just" defTabSz="1219170"/>
            <a:r>
              <a:rPr lang="en-US" sz="2667" b="1" dirty="0" err="1">
                <a:solidFill>
                  <a:prstClr val="black"/>
                </a:solidFill>
                <a:latin typeface="Times New Roman" panose="02020603050405020304" pitchFamily="18" charset="0"/>
                <a:cs typeface="Times New Roman" panose="02020603050405020304" pitchFamily="18" charset="0"/>
              </a:rPr>
              <a:t>Câu</a:t>
            </a:r>
            <a:r>
              <a:rPr lang="en-US" sz="2667" b="1" dirty="0">
                <a:solidFill>
                  <a:prstClr val="black"/>
                </a:solidFill>
                <a:latin typeface="Times New Roman" panose="02020603050405020304" pitchFamily="18" charset="0"/>
                <a:cs typeface="Times New Roman" panose="02020603050405020304" pitchFamily="18" charset="0"/>
              </a:rPr>
              <a:t> 3: </a:t>
            </a:r>
            <a:r>
              <a:rPr lang="en-US" sz="2667" b="1" dirty="0" err="1">
                <a:solidFill>
                  <a:prstClr val="black"/>
                </a:solidFill>
                <a:latin typeface="Times New Roman" panose="02020603050405020304" pitchFamily="18" charset="0"/>
                <a:cs typeface="Times New Roman" panose="02020603050405020304" pitchFamily="18" charset="0"/>
              </a:rPr>
              <a:t>Văn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bản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thông</a:t>
            </a:r>
            <a:r>
              <a:rPr lang="en-US" sz="2667" b="1" dirty="0">
                <a:solidFill>
                  <a:prstClr val="black"/>
                </a:solidFill>
                <a:latin typeface="Times New Roman" panose="02020603050405020304" pitchFamily="18" charset="0"/>
                <a:cs typeface="Times New Roman" panose="02020603050405020304" pitchFamily="18" charset="0"/>
              </a:rPr>
              <a:t> tin </a:t>
            </a:r>
            <a:r>
              <a:rPr lang="en-US" sz="2667" b="1" dirty="0" err="1">
                <a:solidFill>
                  <a:prstClr val="black"/>
                </a:solidFill>
                <a:latin typeface="Times New Roman" panose="02020603050405020304" pitchFamily="18" charset="0"/>
                <a:cs typeface="Times New Roman" panose="02020603050405020304" pitchFamily="18" charset="0"/>
              </a:rPr>
              <a:t>có</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thể</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trình</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bày</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chủ</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yếu</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theo</a:t>
            </a:r>
            <a:r>
              <a:rPr lang="en-US" sz="2667" b="1" dirty="0">
                <a:solidFill>
                  <a:prstClr val="black"/>
                </a:solidFill>
                <a:latin typeface="Times New Roman" panose="02020603050405020304" pitchFamily="18" charset="0"/>
                <a:cs typeface="Times New Roman" panose="02020603050405020304" pitchFamily="18" charset="0"/>
              </a:rPr>
              <a:t>:</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800" b="1" dirty="0">
                <a:solidFill>
                  <a:prstClr val="black"/>
                </a:solidFill>
                <a:latin typeface="Times New Roman" panose="02020603050405020304" pitchFamily="18" charset="0"/>
                <a:cs typeface="Times New Roman" panose="02020603050405020304" pitchFamily="18" charset="0"/>
              </a:rPr>
              <a:t>A. </a:t>
            </a:r>
            <a:r>
              <a:rPr lang="vi-VN" sz="2800" b="1" dirty="0">
                <a:solidFill>
                  <a:prstClr val="black"/>
                </a:solidFill>
                <a:latin typeface="Times New Roman" panose="02020603050405020304" pitchFamily="18" charset="0"/>
                <a:cs typeface="Times New Roman" panose="02020603050405020304" pitchFamily="18" charset="0"/>
              </a:rPr>
              <a:t>Trình tự không gian</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800" b="1" dirty="0">
                <a:solidFill>
                  <a:prstClr val="black"/>
                </a:solidFill>
                <a:latin typeface="Times New Roman" panose="02020603050405020304" pitchFamily="18" charset="0"/>
                <a:cs typeface="Times New Roman" panose="02020603050405020304" pitchFamily="18" charset="0"/>
              </a:rPr>
              <a:t>C. </a:t>
            </a:r>
            <a:r>
              <a:rPr lang="vi-VN" sz="2800" b="1" dirty="0">
                <a:solidFill>
                  <a:prstClr val="black"/>
                </a:solidFill>
                <a:latin typeface="Times New Roman" panose="02020603050405020304" pitchFamily="18" charset="0"/>
                <a:cs typeface="Times New Roman" panose="02020603050405020304" pitchFamily="18" charset="0"/>
              </a:rPr>
              <a:t>Trình tự thời gian</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72885"/>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800" b="1" dirty="0">
                <a:solidFill>
                  <a:prstClr val="black"/>
                </a:solidFill>
                <a:latin typeface="Times New Roman" panose="02020603050405020304" pitchFamily="18" charset="0"/>
                <a:cs typeface="Times New Roman" panose="02020603050405020304" pitchFamily="18" charset="0"/>
              </a:rPr>
              <a:t>B. </a:t>
            </a:r>
            <a:r>
              <a:rPr lang="es-ES" sz="2800" b="1" dirty="0">
                <a:solidFill>
                  <a:prstClr val="black"/>
                </a:solidFill>
                <a:latin typeface="Times New Roman" panose="02020603050405020304" pitchFamily="18" charset="0"/>
                <a:cs typeface="Times New Roman" panose="02020603050405020304" pitchFamily="18" charset="0"/>
              </a:rPr>
              <a:t>Theo </a:t>
            </a:r>
            <a:r>
              <a:rPr lang="es-ES" sz="2800" b="1" dirty="0" err="1">
                <a:solidFill>
                  <a:prstClr val="black"/>
                </a:solidFill>
                <a:latin typeface="Times New Roman" panose="02020603050405020304" pitchFamily="18" charset="0"/>
                <a:cs typeface="Times New Roman" panose="02020603050405020304" pitchFamily="18" charset="0"/>
              </a:rPr>
              <a:t>quan</a:t>
            </a:r>
            <a:r>
              <a:rPr lang="es-ES" sz="2800" b="1" dirty="0">
                <a:solidFill>
                  <a:prstClr val="black"/>
                </a:solidFill>
                <a:latin typeface="Times New Roman" panose="02020603050405020304" pitchFamily="18" charset="0"/>
                <a:cs typeface="Times New Roman" panose="02020603050405020304" pitchFamily="18" charset="0"/>
              </a:rPr>
              <a:t> </a:t>
            </a:r>
            <a:r>
              <a:rPr lang="es-ES" sz="2800" b="1" dirty="0" err="1">
                <a:solidFill>
                  <a:prstClr val="black"/>
                </a:solidFill>
                <a:latin typeface="Times New Roman" panose="02020603050405020304" pitchFamily="18" charset="0"/>
                <a:cs typeface="Times New Roman" panose="02020603050405020304" pitchFamily="18" charset="0"/>
              </a:rPr>
              <a:t>hệ</a:t>
            </a:r>
            <a:r>
              <a:rPr lang="es-ES" sz="2800" b="1" dirty="0">
                <a:solidFill>
                  <a:prstClr val="black"/>
                </a:solidFill>
                <a:latin typeface="Times New Roman" panose="02020603050405020304" pitchFamily="18" charset="0"/>
                <a:cs typeface="Times New Roman" panose="02020603050405020304" pitchFamily="18" charset="0"/>
              </a:rPr>
              <a:t> </a:t>
            </a:r>
            <a:r>
              <a:rPr lang="es-ES" sz="2800" b="1" dirty="0" err="1">
                <a:solidFill>
                  <a:prstClr val="black"/>
                </a:solidFill>
                <a:latin typeface="Times New Roman" panose="02020603050405020304" pitchFamily="18" charset="0"/>
                <a:cs typeface="Times New Roman" panose="02020603050405020304" pitchFamily="18" charset="0"/>
              </a:rPr>
              <a:t>nhân</a:t>
            </a:r>
            <a:r>
              <a:rPr lang="es-ES" sz="2800" b="1" dirty="0">
                <a:solidFill>
                  <a:prstClr val="black"/>
                </a:solidFill>
                <a:latin typeface="Times New Roman" panose="02020603050405020304" pitchFamily="18" charset="0"/>
                <a:cs typeface="Times New Roman" panose="02020603050405020304" pitchFamily="18" charset="0"/>
              </a:rPr>
              <a:t> </a:t>
            </a:r>
            <a:r>
              <a:rPr lang="es-ES" sz="2800" b="1" dirty="0" err="1">
                <a:solidFill>
                  <a:prstClr val="black"/>
                </a:solidFill>
                <a:latin typeface="Times New Roman" panose="02020603050405020304" pitchFamily="18" charset="0"/>
                <a:cs typeface="Times New Roman" panose="02020603050405020304" pitchFamily="18" charset="0"/>
              </a:rPr>
              <a:t>quả</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800" b="1" dirty="0">
                <a:solidFill>
                  <a:prstClr val="black"/>
                </a:solidFill>
                <a:latin typeface="Times New Roman" panose="02020603050405020304" pitchFamily="18" charset="0"/>
                <a:cs typeface="Times New Roman" panose="02020603050405020304" pitchFamily="18" charset="0"/>
              </a:rPr>
              <a:t>D. </a:t>
            </a:r>
            <a:r>
              <a:rPr lang="en-US" sz="2800" b="1" dirty="0" err="1">
                <a:solidFill>
                  <a:prstClr val="black"/>
                </a:solidFill>
                <a:latin typeface="Times New Roman" panose="02020603050405020304" pitchFamily="18" charset="0"/>
                <a:cs typeface="Times New Roman" panose="02020603050405020304" pitchFamily="18" charset="0"/>
              </a:rPr>
              <a:t>Cả</a:t>
            </a:r>
            <a:r>
              <a:rPr lang="en-US" sz="2800" b="1" dirty="0">
                <a:solidFill>
                  <a:prstClr val="black"/>
                </a:solidFill>
                <a:latin typeface="Times New Roman" panose="02020603050405020304" pitchFamily="18" charset="0"/>
                <a:cs typeface="Times New Roman" panose="02020603050405020304" pitchFamily="18" charset="0"/>
              </a:rPr>
              <a:t> B </a:t>
            </a:r>
            <a:r>
              <a:rPr lang="en-US" sz="2800" b="1" dirty="0" err="1">
                <a:solidFill>
                  <a:prstClr val="black"/>
                </a:solidFill>
                <a:latin typeface="Times New Roman" panose="02020603050405020304" pitchFamily="18" charset="0"/>
                <a:cs typeface="Times New Roman" panose="02020603050405020304" pitchFamily="18" charset="0"/>
              </a:rPr>
              <a:t>và</a:t>
            </a:r>
            <a:r>
              <a:rPr lang="en-US" sz="2800" b="1" dirty="0">
                <a:solidFill>
                  <a:prstClr val="black"/>
                </a:solidFill>
                <a:latin typeface="Times New Roman" panose="02020603050405020304" pitchFamily="18" charset="0"/>
                <a:cs typeface="Times New Roman" panose="02020603050405020304" pitchFamily="18" charset="0"/>
              </a:rPr>
              <a:t> C</a:t>
            </a:r>
          </a:p>
        </p:txBody>
      </p:sp>
    </p:spTree>
    <p:extLst>
      <p:ext uri="{BB962C8B-B14F-4D97-AF65-F5344CB8AC3E}">
        <p14:creationId xmlns:p14="http://schemas.microsoft.com/office/powerpoint/2010/main" val="290833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lang="vi-VN" sz="2667" b="1" dirty="0">
                <a:solidFill>
                  <a:prstClr val="black"/>
                </a:solidFill>
                <a:latin typeface="Times New Roman" panose="02020603050405020304" pitchFamily="18" charset="0"/>
                <a:cs typeface="Times New Roman" panose="02020603050405020304" pitchFamily="18" charset="0"/>
              </a:rPr>
              <a:t>Các hiện tượng nào sau đây là biểu hiện của biến đổi khí hậu</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Sạt lở đất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Mực nước biển dâng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72885"/>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s-E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Hạn</a:t>
            </a:r>
            <a:r>
              <a:rPr kumimoji="0" lang="es-E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Cả 3 A,B,C</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3556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just" defTabSz="1219170"/>
            <a:r>
              <a:rPr lang="en-US" sz="2667" b="1" dirty="0" err="1">
                <a:solidFill>
                  <a:prstClr val="black"/>
                </a:solidFill>
                <a:latin typeface="Times New Roman" panose="02020603050405020304" pitchFamily="18" charset="0"/>
                <a:cs typeface="Times New Roman" panose="02020603050405020304" pitchFamily="18" charset="0"/>
              </a:rPr>
              <a:t>Câu</a:t>
            </a:r>
            <a:r>
              <a:rPr lang="en-US" sz="2667" b="1" dirty="0">
                <a:solidFill>
                  <a:prstClr val="black"/>
                </a:solidFill>
                <a:latin typeface="Times New Roman" panose="02020603050405020304" pitchFamily="18" charset="0"/>
                <a:cs typeface="Times New Roman" panose="02020603050405020304" pitchFamily="18" charset="0"/>
              </a:rPr>
              <a:t> 5: </a:t>
            </a:r>
            <a:r>
              <a:rPr lang="vi-VN" sz="2667" b="1" dirty="0">
                <a:solidFill>
                  <a:prstClr val="black"/>
                </a:solidFill>
                <a:latin typeface="Times New Roman" panose="02020603050405020304" pitchFamily="18" charset="0"/>
                <a:cs typeface="Times New Roman" panose="02020603050405020304" pitchFamily="18" charset="0"/>
              </a:rPr>
              <a:t>Chặt phá cây rừng có thể dẫn đến hiện tượng nào?</a:t>
            </a:r>
            <a:endParaRPr lang="en-US" sz="2667" b="1" dirty="0">
              <a:solidFill>
                <a:prstClr val="black"/>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800" b="1" dirty="0">
                <a:solidFill>
                  <a:prstClr val="black"/>
                </a:solidFill>
                <a:latin typeface="Times New Roman" panose="02020603050405020304" pitchFamily="18" charset="0"/>
                <a:cs typeface="Times New Roman" panose="02020603050405020304" pitchFamily="18" charset="0"/>
              </a:rPr>
              <a:t>A. </a:t>
            </a:r>
            <a:r>
              <a:rPr lang="vi-VN" sz="2800" b="1" dirty="0">
                <a:solidFill>
                  <a:prstClr val="black"/>
                </a:solidFill>
                <a:latin typeface="Times New Roman" panose="02020603050405020304" pitchFamily="18" charset="0"/>
                <a:cs typeface="Times New Roman" panose="02020603050405020304" pitchFamily="18" charset="0"/>
              </a:rPr>
              <a:t>Bão và lũ lụt</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800" b="1" dirty="0">
                <a:solidFill>
                  <a:prstClr val="black"/>
                </a:solidFill>
                <a:latin typeface="Times New Roman" panose="02020603050405020304" pitchFamily="18" charset="0"/>
                <a:cs typeface="Times New Roman" panose="02020603050405020304" pitchFamily="18" charset="0"/>
              </a:rPr>
              <a:t>C. </a:t>
            </a:r>
            <a:r>
              <a:rPr lang="vi-VN" sz="2800" b="1" dirty="0">
                <a:solidFill>
                  <a:prstClr val="black"/>
                </a:solidFill>
                <a:latin typeface="Times New Roman" panose="02020603050405020304" pitchFamily="18" charset="0"/>
                <a:cs typeface="Times New Roman" panose="02020603050405020304" pitchFamily="18" charset="0"/>
              </a:rPr>
              <a:t>Lũ lụt</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72885"/>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800" b="1" dirty="0">
                <a:solidFill>
                  <a:prstClr val="black"/>
                </a:solidFill>
                <a:latin typeface="Times New Roman" panose="02020603050405020304" pitchFamily="18" charset="0"/>
                <a:cs typeface="Times New Roman" panose="02020603050405020304" pitchFamily="18" charset="0"/>
              </a:rPr>
              <a:t>B. </a:t>
            </a:r>
            <a:r>
              <a:rPr lang="es-ES" sz="2800" b="1" dirty="0" err="1">
                <a:solidFill>
                  <a:prstClr val="black"/>
                </a:solidFill>
                <a:latin typeface="Times New Roman" panose="02020603050405020304" pitchFamily="18" charset="0"/>
                <a:cs typeface="Times New Roman" panose="02020603050405020304" pitchFamily="18" charset="0"/>
              </a:rPr>
              <a:t>Hạn</a:t>
            </a:r>
            <a:r>
              <a:rPr lang="es-ES" sz="2800" b="1" dirty="0">
                <a:solidFill>
                  <a:prstClr val="black"/>
                </a:solidFill>
                <a:latin typeface="Times New Roman" panose="02020603050405020304" pitchFamily="18" charset="0"/>
                <a:cs typeface="Times New Roman" panose="02020603050405020304" pitchFamily="18" charset="0"/>
              </a:rPr>
              <a:t> </a:t>
            </a:r>
            <a:r>
              <a:rPr lang="es-ES" sz="2800" b="1" dirty="0" err="1">
                <a:solidFill>
                  <a:prstClr val="black"/>
                </a:solidFill>
                <a:latin typeface="Times New Roman" panose="02020603050405020304" pitchFamily="18" charset="0"/>
                <a:cs typeface="Times New Roman" panose="02020603050405020304" pitchFamily="18" charset="0"/>
              </a:rPr>
              <a:t>hán</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800" b="1" dirty="0">
                <a:solidFill>
                  <a:prstClr val="black"/>
                </a:solidFill>
                <a:latin typeface="Times New Roman" panose="02020603050405020304" pitchFamily="18" charset="0"/>
                <a:cs typeface="Times New Roman" panose="02020603050405020304" pitchFamily="18" charset="0"/>
              </a:rPr>
              <a:t>D. </a:t>
            </a:r>
            <a:r>
              <a:rPr lang="vi-VN" sz="2800" b="1" dirty="0">
                <a:solidFill>
                  <a:prstClr val="black"/>
                </a:solidFill>
                <a:latin typeface="Times New Roman" panose="02020603050405020304" pitchFamily="18" charset="0"/>
                <a:cs typeface="Times New Roman" panose="02020603050405020304" pitchFamily="18" charset="0"/>
              </a:rPr>
              <a:t>Tất cả các phương án trên</a:t>
            </a:r>
            <a:endParaRPr lang="en-US" sz="28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381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6" name="图片 10">
            <a:extLst>
              <a:ext uri="{FF2B5EF4-FFF2-40B4-BE49-F238E27FC236}">
                <a16:creationId xmlns:a16="http://schemas.microsoft.com/office/drawing/2014/main" id="{DE233F98-2212-496E-8BE0-202F758FA2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0118" y="-489249"/>
            <a:ext cx="4871978" cy="6188945"/>
          </a:xfrm>
          <a:prstGeom prst="rect">
            <a:avLst/>
          </a:prstGeom>
        </p:spPr>
      </p:pic>
      <p:sp>
        <p:nvSpPr>
          <p:cNvPr id="10" name="文本框 11">
            <a:extLst>
              <a:ext uri="{FF2B5EF4-FFF2-40B4-BE49-F238E27FC236}">
                <a16:creationId xmlns:a16="http://schemas.microsoft.com/office/drawing/2014/main" id="{C6095E9E-1F5C-41D8-AE18-43A23A7698E5}"/>
              </a:ext>
            </a:extLst>
          </p:cNvPr>
          <p:cNvSpPr txBox="1"/>
          <p:nvPr/>
        </p:nvSpPr>
        <p:spPr>
          <a:xfrm>
            <a:off x="3500016" y="2949780"/>
            <a:ext cx="361384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KHỞI</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ĐỘNG</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693428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 </a:t>
            </a: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liệu</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tái</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en-US" sz="2667" b="1" dirty="0" err="1">
                <a:solidFill>
                  <a:prstClr val="black"/>
                </a:solidFill>
                <a:latin typeface="Times New Roman" panose="02020603050405020304" pitchFamily="18" charset="0"/>
                <a:cs typeface="Times New Roman" panose="02020603050405020304" pitchFamily="18" charset="0"/>
              </a:rPr>
              <a:t>Vỏ</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hộp</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bia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túi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nilon</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en-US" sz="2667" b="1" dirty="0" err="1">
                <a:solidFill>
                  <a:prstClr val="black"/>
                </a:solidFill>
                <a:latin typeface="Times New Roman" panose="02020603050405020304" pitchFamily="18" charset="0"/>
                <a:cs typeface="Times New Roman" panose="02020603050405020304" pitchFamily="18" charset="0"/>
              </a:rPr>
              <a:t>Báo</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sách</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cũ</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72885"/>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en-US" sz="2667" b="1" dirty="0">
                <a:solidFill>
                  <a:prstClr val="black"/>
                </a:solidFill>
                <a:latin typeface="Times New Roman" panose="02020603050405020304" pitchFamily="18" charset="0"/>
                <a:cs typeface="Times New Roman" panose="02020603050405020304" pitchFamily="18" charset="0"/>
              </a:rPr>
              <a:t>Pin </a:t>
            </a:r>
            <a:r>
              <a:rPr lang="en-US" sz="2667" b="1" dirty="0" err="1">
                <a:solidFill>
                  <a:prstClr val="black"/>
                </a:solidFill>
                <a:latin typeface="Times New Roman" panose="02020603050405020304" pitchFamily="18" charset="0"/>
                <a:cs typeface="Times New Roman" panose="02020603050405020304" pitchFamily="18" charset="0"/>
              </a:rPr>
              <a:t>đã</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sử</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dụng</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lang="en-US" sz="2667" b="1" dirty="0" err="1">
                <a:solidFill>
                  <a:prstClr val="black"/>
                </a:solidFill>
                <a:latin typeface="Times New Roman" panose="02020603050405020304" pitchFamily="18" charset="0"/>
                <a:cs typeface="Times New Roman" panose="02020603050405020304" pitchFamily="18" charset="0"/>
              </a:rPr>
              <a:t>Cốc</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chén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thủy</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tinh</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vỡ</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343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just" defTabSz="1219170"/>
            <a:r>
              <a:rPr lang="en-US" sz="2667" b="1" dirty="0" err="1">
                <a:solidFill>
                  <a:prstClr val="black"/>
                </a:solidFill>
                <a:latin typeface="Times New Roman" panose="02020603050405020304" pitchFamily="18" charset="0"/>
                <a:cs typeface="Times New Roman" panose="02020603050405020304" pitchFamily="18" charset="0"/>
              </a:rPr>
              <a:t>Câu</a:t>
            </a:r>
            <a:r>
              <a:rPr lang="en-US" sz="2667" b="1" dirty="0">
                <a:solidFill>
                  <a:prstClr val="black"/>
                </a:solidFill>
                <a:latin typeface="Times New Roman" panose="02020603050405020304" pitchFamily="18" charset="0"/>
                <a:cs typeface="Times New Roman" panose="02020603050405020304" pitchFamily="18" charset="0"/>
              </a:rPr>
              <a:t> 7: </a:t>
            </a:r>
            <a:r>
              <a:rPr lang="vi-VN" sz="2667" b="1" dirty="0">
                <a:solidFill>
                  <a:prstClr val="black"/>
                </a:solidFill>
                <a:latin typeface="Times New Roman" panose="02020603050405020304" pitchFamily="18" charset="0"/>
                <a:cs typeface="Times New Roman" panose="02020603050405020304" pitchFamily="18" charset="0"/>
              </a:rPr>
              <a:t>Em sẽ không làm điều gì sau đây để tránh việc tạo thêm rác thải ra môi tường</a:t>
            </a:r>
            <a:endParaRPr lang="en-US" sz="2667" b="1" dirty="0">
              <a:solidFill>
                <a:prstClr val="black"/>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000" b="1" dirty="0">
                <a:solidFill>
                  <a:prstClr val="black"/>
                </a:solidFill>
                <a:latin typeface="Times New Roman" panose="02020603050405020304" pitchFamily="18" charset="0"/>
                <a:cs typeface="Times New Roman" panose="02020603050405020304" pitchFamily="18" charset="0"/>
              </a:rPr>
              <a:t>A. </a:t>
            </a:r>
            <a:r>
              <a:rPr lang="vi-VN" sz="2000" b="1" dirty="0">
                <a:solidFill>
                  <a:prstClr val="black"/>
                </a:solidFill>
                <a:latin typeface="Times New Roman" panose="02020603050405020304" pitchFamily="18" charset="0"/>
                <a:cs typeface="Times New Roman" panose="02020603050405020304" pitchFamily="18" charset="0"/>
              </a:rPr>
              <a:t>Xách làn hoặc túi đi chợ</a:t>
            </a:r>
            <a:endParaRPr lang="en-US" sz="2000" b="1" dirty="0">
              <a:solidFill>
                <a:prstClr val="black"/>
              </a:solidFill>
              <a:latin typeface="Times New Roman" panose="02020603050405020304" pitchFamily="18" charset="0"/>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000" b="1" dirty="0">
                <a:solidFill>
                  <a:prstClr val="black"/>
                </a:solidFill>
                <a:latin typeface="Times New Roman" panose="02020603050405020304" pitchFamily="18" charset="0"/>
                <a:cs typeface="Times New Roman" panose="02020603050405020304" pitchFamily="18" charset="0"/>
              </a:rPr>
              <a:t>C. </a:t>
            </a:r>
            <a:r>
              <a:rPr lang="vi-VN" sz="2000" b="1" dirty="0">
                <a:solidFill>
                  <a:prstClr val="black"/>
                </a:solidFill>
                <a:latin typeface="Times New Roman" panose="02020603050405020304" pitchFamily="18" charset="0"/>
                <a:cs typeface="Times New Roman" panose="02020603050405020304" pitchFamily="18" charset="0"/>
              </a:rPr>
              <a:t>Mua hộp giấy để gói quà</a:t>
            </a: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72885"/>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000" b="1" dirty="0">
                <a:solidFill>
                  <a:prstClr val="black"/>
                </a:solidFill>
                <a:latin typeface="Times New Roman" panose="02020603050405020304" pitchFamily="18" charset="0"/>
                <a:cs typeface="Times New Roman" panose="02020603050405020304" pitchFamily="18" charset="0"/>
              </a:rPr>
              <a:t>B. </a:t>
            </a:r>
            <a:r>
              <a:rPr lang="es-ES" sz="2000" b="1" dirty="0" err="1">
                <a:solidFill>
                  <a:prstClr val="black"/>
                </a:solidFill>
                <a:latin typeface="Times New Roman" panose="02020603050405020304" pitchFamily="18" charset="0"/>
                <a:cs typeface="Times New Roman" panose="02020603050405020304" pitchFamily="18" charset="0"/>
              </a:rPr>
              <a:t>Dùng</a:t>
            </a:r>
            <a:r>
              <a:rPr lang="es-ES" sz="2000" b="1" dirty="0">
                <a:solidFill>
                  <a:prstClr val="black"/>
                </a:solidFill>
                <a:latin typeface="Times New Roman" panose="02020603050405020304" pitchFamily="18" charset="0"/>
                <a:cs typeface="Times New Roman" panose="02020603050405020304" pitchFamily="18" charset="0"/>
              </a:rPr>
              <a:t> </a:t>
            </a:r>
            <a:r>
              <a:rPr lang="es-ES" sz="2000" b="1" dirty="0" err="1">
                <a:solidFill>
                  <a:prstClr val="black"/>
                </a:solidFill>
                <a:latin typeface="Times New Roman" panose="02020603050405020304" pitchFamily="18" charset="0"/>
                <a:cs typeface="Times New Roman" panose="02020603050405020304" pitchFamily="18" charset="0"/>
              </a:rPr>
              <a:t>đồ</a:t>
            </a:r>
            <a:r>
              <a:rPr lang="es-ES" sz="2000" b="1" dirty="0">
                <a:solidFill>
                  <a:prstClr val="black"/>
                </a:solidFill>
                <a:latin typeface="Times New Roman" panose="02020603050405020304" pitchFamily="18" charset="0"/>
                <a:cs typeface="Times New Roman" panose="02020603050405020304" pitchFamily="18" charset="0"/>
              </a:rPr>
              <a:t> </a:t>
            </a:r>
            <a:r>
              <a:rPr lang="es-ES" sz="2000" b="1" dirty="0" err="1">
                <a:solidFill>
                  <a:prstClr val="black"/>
                </a:solidFill>
                <a:latin typeface="Times New Roman" panose="02020603050405020304" pitchFamily="18" charset="0"/>
                <a:cs typeface="Times New Roman" panose="02020603050405020304" pitchFamily="18" charset="0"/>
              </a:rPr>
              <a:t>sứ</a:t>
            </a:r>
            <a:r>
              <a:rPr lang="es-ES" sz="2000" b="1" dirty="0">
                <a:solidFill>
                  <a:prstClr val="black"/>
                </a:solidFill>
                <a:latin typeface="Times New Roman" panose="02020603050405020304" pitchFamily="18" charset="0"/>
                <a:cs typeface="Times New Roman" panose="02020603050405020304" pitchFamily="18" charset="0"/>
              </a:rPr>
              <a:t>, </a:t>
            </a:r>
            <a:r>
              <a:rPr lang="es-ES" sz="2000" b="1" dirty="0" err="1">
                <a:solidFill>
                  <a:prstClr val="black"/>
                </a:solidFill>
                <a:latin typeface="Times New Roman" panose="02020603050405020304" pitchFamily="18" charset="0"/>
                <a:cs typeface="Times New Roman" panose="02020603050405020304" pitchFamily="18" charset="0"/>
              </a:rPr>
              <a:t>khăn</a:t>
            </a:r>
            <a:r>
              <a:rPr lang="es-ES" sz="2000" b="1" dirty="0">
                <a:solidFill>
                  <a:prstClr val="black"/>
                </a:solidFill>
                <a:latin typeface="Times New Roman" panose="02020603050405020304" pitchFamily="18" charset="0"/>
                <a:cs typeface="Times New Roman" panose="02020603050405020304" pitchFamily="18" charset="0"/>
              </a:rPr>
              <a:t> </a:t>
            </a:r>
            <a:r>
              <a:rPr lang="es-ES" sz="2000" b="1" dirty="0" err="1">
                <a:solidFill>
                  <a:prstClr val="black"/>
                </a:solidFill>
                <a:latin typeface="Times New Roman" panose="02020603050405020304" pitchFamily="18" charset="0"/>
                <a:cs typeface="Times New Roman" panose="02020603050405020304" pitchFamily="18" charset="0"/>
              </a:rPr>
              <a:t>mặt</a:t>
            </a:r>
            <a:r>
              <a:rPr lang="es-ES" sz="2000" b="1" dirty="0">
                <a:solidFill>
                  <a:prstClr val="black"/>
                </a:solidFill>
                <a:latin typeface="Times New Roman" panose="02020603050405020304" pitchFamily="18" charset="0"/>
                <a:cs typeface="Times New Roman" panose="02020603050405020304" pitchFamily="18" charset="0"/>
              </a:rPr>
              <a:t> </a:t>
            </a:r>
            <a:r>
              <a:rPr lang="es-ES" sz="2000" b="1" dirty="0" err="1">
                <a:solidFill>
                  <a:prstClr val="black"/>
                </a:solidFill>
                <a:latin typeface="Times New Roman" panose="02020603050405020304" pitchFamily="18" charset="0"/>
                <a:cs typeface="Times New Roman" panose="02020603050405020304" pitchFamily="18" charset="0"/>
              </a:rPr>
              <a:t>thay</a:t>
            </a:r>
            <a:r>
              <a:rPr lang="es-ES" sz="2000" b="1" dirty="0">
                <a:solidFill>
                  <a:prstClr val="black"/>
                </a:solidFill>
                <a:latin typeface="Times New Roman" panose="02020603050405020304" pitchFamily="18" charset="0"/>
                <a:cs typeface="Times New Roman" panose="02020603050405020304" pitchFamily="18" charset="0"/>
              </a:rPr>
              <a:t> </a:t>
            </a:r>
            <a:r>
              <a:rPr lang="es-ES" sz="2000" b="1" dirty="0" err="1">
                <a:solidFill>
                  <a:prstClr val="black"/>
                </a:solidFill>
                <a:latin typeface="Times New Roman" panose="02020603050405020304" pitchFamily="18" charset="0"/>
                <a:cs typeface="Times New Roman" panose="02020603050405020304" pitchFamily="18" charset="0"/>
              </a:rPr>
              <a:t>vì</a:t>
            </a:r>
            <a:r>
              <a:rPr lang="es-ES" sz="2000" b="1" dirty="0">
                <a:solidFill>
                  <a:prstClr val="black"/>
                </a:solidFill>
                <a:latin typeface="Times New Roman" panose="02020603050405020304" pitchFamily="18" charset="0"/>
                <a:cs typeface="Times New Roman" panose="02020603050405020304" pitchFamily="18" charset="0"/>
              </a:rPr>
              <a:t> </a:t>
            </a:r>
            <a:r>
              <a:rPr lang="es-ES" sz="2000" b="1" dirty="0" err="1">
                <a:solidFill>
                  <a:prstClr val="black"/>
                </a:solidFill>
                <a:latin typeface="Times New Roman" panose="02020603050405020304" pitchFamily="18" charset="0"/>
                <a:cs typeface="Times New Roman" panose="02020603050405020304" pitchFamily="18" charset="0"/>
              </a:rPr>
              <a:t>mua</a:t>
            </a:r>
            <a:r>
              <a:rPr lang="es-ES" sz="2000" b="1" dirty="0">
                <a:solidFill>
                  <a:prstClr val="black"/>
                </a:solidFill>
                <a:latin typeface="Times New Roman" panose="02020603050405020304" pitchFamily="18" charset="0"/>
                <a:cs typeface="Times New Roman" panose="02020603050405020304" pitchFamily="18" charset="0"/>
              </a:rPr>
              <a:t> </a:t>
            </a:r>
            <a:r>
              <a:rPr lang="es-ES" sz="2000" b="1" dirty="0" err="1">
                <a:solidFill>
                  <a:prstClr val="black"/>
                </a:solidFill>
                <a:latin typeface="Times New Roman" panose="02020603050405020304" pitchFamily="18" charset="0"/>
                <a:cs typeface="Times New Roman" panose="02020603050405020304" pitchFamily="18" charset="0"/>
              </a:rPr>
              <a:t>cốc</a:t>
            </a:r>
            <a:r>
              <a:rPr lang="es-ES" sz="2000" b="1" dirty="0">
                <a:solidFill>
                  <a:prstClr val="black"/>
                </a:solidFill>
                <a:latin typeface="Times New Roman" panose="02020603050405020304" pitchFamily="18" charset="0"/>
                <a:cs typeface="Times New Roman" panose="02020603050405020304" pitchFamily="18" charset="0"/>
              </a:rPr>
              <a:t>, </a:t>
            </a:r>
            <a:r>
              <a:rPr lang="es-ES" sz="2000" b="1" dirty="0" err="1">
                <a:solidFill>
                  <a:prstClr val="black"/>
                </a:solidFill>
                <a:latin typeface="Times New Roman" panose="02020603050405020304" pitchFamily="18" charset="0"/>
                <a:cs typeface="Times New Roman" panose="02020603050405020304" pitchFamily="18" charset="0"/>
              </a:rPr>
              <a:t>thìa</a:t>
            </a:r>
            <a:r>
              <a:rPr lang="es-ES" sz="2000" b="1" dirty="0">
                <a:solidFill>
                  <a:prstClr val="black"/>
                </a:solidFill>
                <a:latin typeface="Times New Roman" panose="02020603050405020304" pitchFamily="18" charset="0"/>
                <a:cs typeface="Times New Roman" panose="02020603050405020304" pitchFamily="18" charset="0"/>
              </a:rPr>
              <a:t>, </a:t>
            </a:r>
            <a:r>
              <a:rPr lang="es-ES" sz="2000" b="1" dirty="0" err="1">
                <a:solidFill>
                  <a:prstClr val="black"/>
                </a:solidFill>
                <a:latin typeface="Times New Roman" panose="02020603050405020304" pitchFamily="18" charset="0"/>
                <a:cs typeface="Times New Roman" panose="02020603050405020304" pitchFamily="18" charset="0"/>
              </a:rPr>
              <a:t>khăn</a:t>
            </a:r>
            <a:r>
              <a:rPr lang="es-ES" sz="2000" b="1" dirty="0">
                <a:solidFill>
                  <a:prstClr val="black"/>
                </a:solidFill>
                <a:latin typeface="Times New Roman" panose="02020603050405020304" pitchFamily="18" charset="0"/>
                <a:cs typeface="Times New Roman" panose="02020603050405020304" pitchFamily="18" charset="0"/>
              </a:rPr>
              <a:t> </a:t>
            </a:r>
            <a:r>
              <a:rPr lang="es-ES" sz="2000" b="1" dirty="0" err="1">
                <a:solidFill>
                  <a:prstClr val="black"/>
                </a:solidFill>
                <a:latin typeface="Times New Roman" panose="02020603050405020304" pitchFamily="18" charset="0"/>
                <a:cs typeface="Times New Roman" panose="02020603050405020304" pitchFamily="18" charset="0"/>
              </a:rPr>
              <a:t>giấy</a:t>
            </a:r>
            <a:r>
              <a:rPr lang="es-ES" sz="2000" b="1" dirty="0">
                <a:solidFill>
                  <a:prstClr val="black"/>
                </a:solidFill>
                <a:latin typeface="Times New Roman" panose="02020603050405020304" pitchFamily="18" charset="0"/>
                <a:cs typeface="Times New Roman" panose="02020603050405020304" pitchFamily="18" charset="0"/>
              </a:rPr>
              <a:t> </a:t>
            </a:r>
            <a:r>
              <a:rPr lang="es-ES" sz="2000" b="1" dirty="0" err="1">
                <a:solidFill>
                  <a:prstClr val="black"/>
                </a:solidFill>
                <a:latin typeface="Times New Roman" panose="02020603050405020304" pitchFamily="18" charset="0"/>
                <a:cs typeface="Times New Roman" panose="02020603050405020304" pitchFamily="18" charset="0"/>
              </a:rPr>
              <a:t>dùng</a:t>
            </a:r>
            <a:r>
              <a:rPr lang="es-ES" sz="2000" b="1" dirty="0">
                <a:solidFill>
                  <a:prstClr val="black"/>
                </a:solidFill>
                <a:latin typeface="Times New Roman" panose="02020603050405020304" pitchFamily="18" charset="0"/>
                <a:cs typeface="Times New Roman" panose="02020603050405020304" pitchFamily="18" charset="0"/>
              </a:rPr>
              <a:t> </a:t>
            </a:r>
            <a:r>
              <a:rPr lang="es-ES" sz="2000" b="1" dirty="0" err="1">
                <a:solidFill>
                  <a:prstClr val="black"/>
                </a:solidFill>
                <a:latin typeface="Times New Roman" panose="02020603050405020304" pitchFamily="18" charset="0"/>
                <a:cs typeface="Times New Roman" panose="02020603050405020304" pitchFamily="18" charset="0"/>
              </a:rPr>
              <a:t>một</a:t>
            </a:r>
            <a:r>
              <a:rPr lang="es-ES" sz="2000" b="1" dirty="0">
                <a:solidFill>
                  <a:prstClr val="black"/>
                </a:solidFill>
                <a:latin typeface="Times New Roman" panose="02020603050405020304" pitchFamily="18" charset="0"/>
                <a:cs typeface="Times New Roman" panose="02020603050405020304" pitchFamily="18" charset="0"/>
              </a:rPr>
              <a:t> </a:t>
            </a:r>
            <a:r>
              <a:rPr lang="es-ES" sz="2000" b="1" dirty="0" err="1">
                <a:solidFill>
                  <a:prstClr val="black"/>
                </a:solidFill>
                <a:latin typeface="Times New Roman" panose="02020603050405020304" pitchFamily="18" charset="0"/>
                <a:cs typeface="Times New Roman" panose="02020603050405020304" pitchFamily="18" charset="0"/>
              </a:rPr>
              <a:t>lần</a:t>
            </a: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defTabSz="1219170"/>
            <a:r>
              <a:rPr lang="en-US" sz="2000" b="1" dirty="0">
                <a:solidFill>
                  <a:prstClr val="black"/>
                </a:solidFill>
                <a:latin typeface="Times New Roman" panose="02020603050405020304" pitchFamily="18" charset="0"/>
                <a:cs typeface="Times New Roman" panose="02020603050405020304" pitchFamily="18" charset="0"/>
              </a:rPr>
              <a:t>D. </a:t>
            </a:r>
            <a:r>
              <a:rPr lang="vi-VN" sz="2000" b="1" dirty="0">
                <a:solidFill>
                  <a:prstClr val="black"/>
                </a:solidFill>
                <a:latin typeface="Times New Roman" panose="02020603050405020304" pitchFamily="18" charset="0"/>
                <a:cs typeface="Times New Roman" panose="02020603050405020304" pitchFamily="18" charset="0"/>
              </a:rPr>
              <a:t>Tắt điện trước khi ra khỏi phòng</a:t>
            </a:r>
            <a:endParaRPr lang="en-US" sz="2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013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8</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Thể</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loại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chính</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của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các</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văn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bản</a:t>
            </a:r>
            <a:r>
              <a:rPr lang="en-US" sz="2667" b="1" dirty="0">
                <a:solidFill>
                  <a:prstClr val="black"/>
                </a:solidFill>
                <a:latin typeface="Times New Roman" panose="02020603050405020304" pitchFamily="18" charset="0"/>
                <a:cs typeface="Times New Roman" panose="02020603050405020304" pitchFamily="18" charset="0"/>
              </a:rPr>
              <a:t> ở </a:t>
            </a:r>
            <a:r>
              <a:rPr lang="en-US" sz="2667" b="1" dirty="0" err="1">
                <a:solidFill>
                  <a:prstClr val="black"/>
                </a:solidFill>
                <a:latin typeface="Times New Roman" panose="02020603050405020304" pitchFamily="18" charset="0"/>
                <a:cs typeface="Times New Roman" panose="02020603050405020304" pitchFamily="18" charset="0"/>
              </a:rPr>
              <a:t>chủ</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điểm</a:t>
            </a:r>
            <a:r>
              <a:rPr lang="en-US" sz="2667" b="1" dirty="0">
                <a:solidFill>
                  <a:prstClr val="black"/>
                </a:solidFill>
                <a:latin typeface="Times New Roman" panose="02020603050405020304" pitchFamily="18" charset="0"/>
                <a:cs typeface="Times New Roman" panose="02020603050405020304" pitchFamily="18" charset="0"/>
              </a:rPr>
              <a:t> 9 </a:t>
            </a:r>
            <a:r>
              <a:rPr lang="en-US" sz="2667" b="1" dirty="0" err="1">
                <a:solidFill>
                  <a:prstClr val="black"/>
                </a:solidFill>
                <a:latin typeface="Times New Roman" panose="02020603050405020304" pitchFamily="18" charset="0"/>
                <a:cs typeface="Times New Roman" panose="02020603050405020304" pitchFamily="18" charset="0"/>
              </a:rPr>
              <a:t>là</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en-US" sz="2667" b="1" dirty="0" err="1">
                <a:solidFill>
                  <a:prstClr val="black"/>
                </a:solidFill>
                <a:latin typeface="Times New Roman" panose="02020603050405020304" pitchFamily="18" charset="0"/>
                <a:cs typeface="Times New Roman" panose="02020603050405020304" pitchFamily="18" charset="0"/>
              </a:rPr>
              <a:t>Văn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bản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văn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học</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en-US" sz="2667" b="1" dirty="0" err="1">
                <a:solidFill>
                  <a:prstClr val="black"/>
                </a:solidFill>
                <a:latin typeface="Times New Roman" panose="02020603050405020304" pitchFamily="18" charset="0"/>
                <a:cs typeface="Times New Roman" panose="02020603050405020304" pitchFamily="18" charset="0"/>
              </a:rPr>
              <a:t>Văn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bản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nghị</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luận</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72885"/>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en-US" sz="2667" b="1" dirty="0" err="1">
                <a:solidFill>
                  <a:prstClr val="black"/>
                </a:solidFill>
                <a:latin typeface="Times New Roman" panose="02020603050405020304" pitchFamily="18" charset="0"/>
                <a:cs typeface="Times New Roman" panose="02020603050405020304" pitchFamily="18" charset="0"/>
              </a:rPr>
              <a:t>Văn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bản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thông</a:t>
            </a:r>
            <a:r>
              <a:rPr lang="en-US" sz="2667" b="1" dirty="0">
                <a:solidFill>
                  <a:prstClr val="black"/>
                </a:solidFill>
                <a:latin typeface="Times New Roman" panose="02020603050405020304" pitchFamily="18" charset="0"/>
                <a:cs typeface="Times New Roman" panose="02020603050405020304" pitchFamily="18" charset="0"/>
              </a:rPr>
              <a:t> tin</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lang="en-US" sz="2667" b="1" dirty="0" err="1">
                <a:solidFill>
                  <a:prstClr val="black"/>
                </a:solidFill>
                <a:latin typeface="Times New Roman" panose="02020603050405020304" pitchFamily="18" charset="0"/>
                <a:cs typeface="Times New Roman" panose="02020603050405020304" pitchFamily="18" charset="0"/>
              </a:rPr>
              <a:t>Văn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bản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hành</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chính</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1083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a:t>
            </a:r>
            <a:r>
              <a:rPr lang="en-US" sz="2667" b="1" dirty="0">
                <a:solidFill>
                  <a:prstClr val="black"/>
                </a:solidFill>
                <a:latin typeface="Times New Roman" panose="02020603050405020304" pitchFamily="18" charset="0"/>
                <a:cs typeface="Times New Roman" panose="02020603050405020304" pitchFamily="18" charset="0"/>
              </a:rPr>
              <a:t>: </a:t>
            </a:r>
            <a:r>
              <a:rPr lang="vi-VN" sz="2667" b="1" dirty="0">
                <a:solidFill>
                  <a:prstClr val="black"/>
                </a:solidFill>
                <a:latin typeface="Times New Roman" panose="02020603050405020304" pitchFamily="18" charset="0"/>
                <a:cs typeface="Times New Roman" panose="02020603050405020304" pitchFamily="18" charset="0"/>
              </a:rPr>
              <a:t>Trong văn bản thông tin, các thông tin đưa ra phải</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en-US" sz="2667" b="1" dirty="0" err="1">
                <a:solidFill>
                  <a:prstClr val="black"/>
                </a:solidFill>
                <a:latin typeface="Times New Roman" panose="02020603050405020304" pitchFamily="18" charset="0"/>
                <a:cs typeface="Times New Roman" panose="02020603050405020304" pitchFamily="18" charset="0"/>
              </a:rPr>
              <a:t>Đầy</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đủ</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en-US" sz="2667" b="1" dirty="0" err="1">
                <a:solidFill>
                  <a:prstClr val="black"/>
                </a:solidFill>
                <a:latin typeface="Times New Roman" panose="02020603050405020304" pitchFamily="18" charset="0"/>
                <a:cs typeface="Times New Roman" panose="02020603050405020304" pitchFamily="18" charset="0"/>
              </a:rPr>
              <a:t>Chuẩn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xác</a:t>
            </a:r>
            <a:r>
              <a:rPr lang="en-US" sz="2667" b="1" dirty="0">
                <a:solidFill>
                  <a:prstClr val="black"/>
                </a:solidFill>
                <a:latin typeface="Times New Roman" panose="02020603050405020304" pitchFamily="18" charset="0"/>
                <a:cs typeface="Times New Roman" panose="02020603050405020304" pitchFamily="18" charset="0"/>
              </a:rPr>
              <a:t> ở </a:t>
            </a:r>
            <a:r>
              <a:rPr lang="en-US" sz="2667" b="1" dirty="0" err="1">
                <a:solidFill>
                  <a:prstClr val="black"/>
                </a:solidFill>
                <a:latin typeface="Times New Roman" panose="02020603050405020304" pitchFamily="18" charset="0"/>
                <a:cs typeface="Times New Roman" panose="02020603050405020304" pitchFamily="18" charset="0"/>
              </a:rPr>
              <a:t>mọi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thời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điểm</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72885"/>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en-US" sz="2667" b="1" dirty="0" err="1">
                <a:solidFill>
                  <a:prstClr val="black"/>
                </a:solidFill>
                <a:latin typeface="Times New Roman" panose="02020603050405020304" pitchFamily="18" charset="0"/>
                <a:cs typeface="Times New Roman" panose="02020603050405020304" pitchFamily="18" charset="0"/>
              </a:rPr>
              <a:t>Chuẩn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xác</a:t>
            </a:r>
            <a:r>
              <a:rPr lang="en-US" sz="2667" b="1" dirty="0">
                <a:solidFill>
                  <a:prstClr val="black"/>
                </a:solidFill>
                <a:latin typeface="Times New Roman" panose="02020603050405020304" pitchFamily="18" charset="0"/>
                <a:cs typeface="Times New Roman" panose="02020603050405020304" pitchFamily="18" charset="0"/>
              </a:rPr>
              <a:t> ở </a:t>
            </a:r>
            <a:r>
              <a:rPr lang="en-US" sz="2667" b="1" dirty="0" err="1">
                <a:solidFill>
                  <a:prstClr val="black"/>
                </a:solidFill>
                <a:latin typeface="Times New Roman" panose="02020603050405020304" pitchFamily="18" charset="0"/>
                <a:cs typeface="Times New Roman" panose="02020603050405020304" pitchFamily="18" charset="0"/>
              </a:rPr>
              <a:t>thời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điểm</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văn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bản</a:t>
            </a:r>
            <a:r>
              <a:rPr lang="en-US" sz="2667" b="1" dirty="0">
                <a:solidFill>
                  <a:prstClr val="black"/>
                </a:solidFill>
                <a:latin typeface="Times New Roman" panose="02020603050405020304" pitchFamily="18" charset="0"/>
                <a:cs typeface="Times New Roman" panose="02020603050405020304" pitchFamily="18" charset="0"/>
              </a:rPr>
              <a:t> ra </a:t>
            </a:r>
            <a:r>
              <a:rPr lang="en-US" sz="2667" b="1" dirty="0" err="1">
                <a:solidFill>
                  <a:prstClr val="black"/>
                </a:solidFill>
                <a:latin typeface="Times New Roman" panose="02020603050405020304" pitchFamily="18" charset="0"/>
                <a:cs typeface="Times New Roman" panose="02020603050405020304" pitchFamily="18" charset="0"/>
              </a:rPr>
              <a:t>đời</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lang="en-US" sz="2667" b="1" dirty="0" err="1">
                <a:solidFill>
                  <a:prstClr val="black"/>
                </a:solidFill>
                <a:latin typeface="Times New Roman" panose="02020603050405020304" pitchFamily="18" charset="0"/>
                <a:cs typeface="Times New Roman" panose="02020603050405020304" pitchFamily="18" charset="0"/>
              </a:rPr>
              <a:t>Cô</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đọng</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0564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Văn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bản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Trái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Đất</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được</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viết</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bằng</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thể</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loại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nào</a:t>
            </a:r>
            <a:r>
              <a:rPr lang="en-US" sz="2667" b="1" dirty="0">
                <a:solidFill>
                  <a:prstClr val="black"/>
                </a:solidFill>
                <a:latin typeface="Times New Roman" panose="02020603050405020304" pitchFamily="18" charset="0"/>
                <a:cs typeface="Times New Roman" panose="02020603050405020304" pitchFamily="18" charset="0"/>
              </a:rPr>
              <a:t>? </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en-US" sz="2667" b="1" dirty="0" err="1">
                <a:solidFill>
                  <a:prstClr val="black"/>
                </a:solidFill>
                <a:latin typeface="Times New Roman" panose="02020603050405020304" pitchFamily="18" charset="0"/>
                <a:cs typeface="Times New Roman" panose="02020603050405020304" pitchFamily="18" charset="0"/>
              </a:rPr>
              <a:t>Văn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xuôi</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en-US" sz="2667" b="1" dirty="0" err="1">
                <a:solidFill>
                  <a:prstClr val="black"/>
                </a:solidFill>
                <a:latin typeface="Times New Roman" panose="02020603050405020304" pitchFamily="18" charset="0"/>
                <a:cs typeface="Times New Roman" panose="02020603050405020304" pitchFamily="18" charset="0"/>
              </a:rPr>
              <a:t>Truyện</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72885"/>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en-US" sz="2667" b="1" dirty="0" err="1">
                <a:solidFill>
                  <a:prstClr val="black"/>
                </a:solidFill>
                <a:latin typeface="Times New Roman" panose="02020603050405020304" pitchFamily="18" charset="0"/>
                <a:cs typeface="Times New Roman" panose="02020603050405020304" pitchFamily="18" charset="0"/>
              </a:rPr>
              <a:t>Thơ</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lang="en-US" sz="2667" b="1" dirty="0" err="1">
                <a:solidFill>
                  <a:prstClr val="black"/>
                </a:solidFill>
                <a:latin typeface="Times New Roman" panose="02020603050405020304" pitchFamily="18" charset="0"/>
                <a:cs typeface="Times New Roman" panose="02020603050405020304" pitchFamily="18" charset="0"/>
              </a:rPr>
              <a:t>Tất</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cả</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đều</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sai</a:t>
            </a:r>
            <a:r>
              <a:rPr lang="en-US" sz="2667" b="1" dirty="0">
                <a:solidFill>
                  <a:prstClr val="black"/>
                </a:solidFill>
                <a:latin typeface="Times New Roman" panose="02020603050405020304" pitchFamily="18" charset="0"/>
                <a:cs typeface="Times New Roman" panose="02020603050405020304" pitchFamily="18" charset="0"/>
              </a:rPr>
              <a:t>.</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0876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6" name="图片 10">
            <a:extLst>
              <a:ext uri="{FF2B5EF4-FFF2-40B4-BE49-F238E27FC236}">
                <a16:creationId xmlns:a16="http://schemas.microsoft.com/office/drawing/2014/main" id="{DE233F98-2212-496E-8BE0-202F758FA2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0117" y="-489249"/>
            <a:ext cx="6188945" cy="6188945"/>
          </a:xfrm>
          <a:prstGeom prst="rect">
            <a:avLst/>
          </a:prstGeom>
        </p:spPr>
      </p:pic>
      <p:sp>
        <p:nvSpPr>
          <p:cNvPr id="10" name="文本框 11">
            <a:extLst>
              <a:ext uri="{FF2B5EF4-FFF2-40B4-BE49-F238E27FC236}">
                <a16:creationId xmlns:a16="http://schemas.microsoft.com/office/drawing/2014/main" id="{C6095E9E-1F5C-41D8-AE18-43A23A7698E5}"/>
              </a:ext>
            </a:extLst>
          </p:cNvPr>
          <p:cNvSpPr txBox="1"/>
          <p:nvPr/>
        </p:nvSpPr>
        <p:spPr>
          <a:xfrm>
            <a:off x="3579529" y="3044279"/>
            <a:ext cx="367694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VẬN</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DỤNG</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15080057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6" y="657337"/>
            <a:ext cx="2867960"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Vận dụng</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a:off x="1981717" y="1292298"/>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3" name="图片 28">
            <a:extLst>
              <a:ext uri="{FF2B5EF4-FFF2-40B4-BE49-F238E27FC236}">
                <a16:creationId xmlns:a16="http://schemas.microsoft.com/office/drawing/2014/main" id="{A91641A5-07F9-4BE1-9AA5-03EAA029A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pic>
        <p:nvPicPr>
          <p:cNvPr id="7" name="图片 11">
            <a:extLst>
              <a:ext uri="{FF2B5EF4-FFF2-40B4-BE49-F238E27FC236}">
                <a16:creationId xmlns:a16="http://schemas.microsoft.com/office/drawing/2014/main" id="{C6CD92D9-5AC2-41A4-AB72-E8A43F223F0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9229" y="1690013"/>
            <a:ext cx="2324107" cy="2324107"/>
          </a:xfrm>
          <a:prstGeom prst="rect">
            <a:avLst/>
          </a:prstGeom>
        </p:spPr>
      </p:pic>
      <p:pic>
        <p:nvPicPr>
          <p:cNvPr id="8" name="图片 12">
            <a:extLst>
              <a:ext uri="{FF2B5EF4-FFF2-40B4-BE49-F238E27FC236}">
                <a16:creationId xmlns:a16="http://schemas.microsoft.com/office/drawing/2014/main" id="{76212AB1-FFD9-4AA2-B728-71E8E468DFC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442173" y="4041212"/>
            <a:ext cx="2324107" cy="2324107"/>
          </a:xfrm>
          <a:prstGeom prst="rect">
            <a:avLst/>
          </a:prstGeom>
        </p:spPr>
      </p:pic>
      <p:grpSp>
        <p:nvGrpSpPr>
          <p:cNvPr id="9" name="组合 5">
            <a:extLst>
              <a:ext uri="{FF2B5EF4-FFF2-40B4-BE49-F238E27FC236}">
                <a16:creationId xmlns:a16="http://schemas.microsoft.com/office/drawing/2014/main" id="{675141C8-3EE3-45DF-A40E-633C7E066F19}"/>
              </a:ext>
            </a:extLst>
          </p:cNvPr>
          <p:cNvGrpSpPr/>
          <p:nvPr/>
        </p:nvGrpSpPr>
        <p:grpSpPr>
          <a:xfrm>
            <a:off x="4182547" y="1027669"/>
            <a:ext cx="5498348" cy="3702977"/>
            <a:chOff x="1099385" y="2069348"/>
            <a:chExt cx="2860812" cy="2084000"/>
          </a:xfrm>
        </p:grpSpPr>
        <p:pic>
          <p:nvPicPr>
            <p:cNvPr id="10" name="图片 8">
              <a:extLst>
                <a:ext uri="{FF2B5EF4-FFF2-40B4-BE49-F238E27FC236}">
                  <a16:creationId xmlns:a16="http://schemas.microsoft.com/office/drawing/2014/main" id="{7684E966-3E31-4D3E-9879-414672D718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1" name="文本框 12">
              <a:extLst>
                <a:ext uri="{FF2B5EF4-FFF2-40B4-BE49-F238E27FC236}">
                  <a16:creationId xmlns:a16="http://schemas.microsoft.com/office/drawing/2014/main" id="{653AF131-19B7-45B2-80CB-17B931194D9B}"/>
                </a:ext>
              </a:extLst>
            </p:cNvPr>
            <p:cNvSpPr txBox="1"/>
            <p:nvPr/>
          </p:nvSpPr>
          <p:spPr>
            <a:xfrm rot="21221573">
              <a:off x="1455290" y="2555285"/>
              <a:ext cx="1981640" cy="1506959"/>
            </a:xfrm>
            <a:prstGeom prst="rect">
              <a:avLst/>
            </a:prstGeom>
            <a:noFill/>
          </p:spPr>
          <p:txBody>
            <a:bodyPr wrap="square" rtlCol="0">
              <a:spAutoFit/>
            </a:bodyPr>
            <a:lstStyle/>
            <a:p>
              <a:pPr lvl="0" algn="just">
                <a:defRPr/>
              </a:pPr>
              <a:r>
                <a:rPr lang="vi-VN" sz="2800" dirty="0">
                  <a:solidFill>
                    <a:prstClr val="white"/>
                  </a:solidFill>
                  <a:latin typeface="Times New Roman" panose="02020603050405020304" pitchFamily="18" charset="0"/>
                  <a:cs typeface="Times New Roman" panose="02020603050405020304" pitchFamily="18" charset="0"/>
                </a:rPr>
                <a:t>Các nhóm sẽ quay video liên quan đến môi trường. Mỗi video khoảng 3-5 phút. </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pic>
        <p:nvPicPr>
          <p:cNvPr id="12" name="图片 3">
            <a:extLst>
              <a:ext uri="{FF2B5EF4-FFF2-40B4-BE49-F238E27FC236}">
                <a16:creationId xmlns:a16="http://schemas.microsoft.com/office/drawing/2014/main" id="{B8765F51-6459-4392-995D-9BD73D4B487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4494" y="4256839"/>
            <a:ext cx="2676939" cy="2617726"/>
          </a:xfrm>
          <a:prstGeom prst="rect">
            <a:avLst/>
          </a:prstGeom>
        </p:spPr>
      </p:pic>
      <p:pic>
        <p:nvPicPr>
          <p:cNvPr id="13" name="图片 12">
            <a:extLst>
              <a:ext uri="{FF2B5EF4-FFF2-40B4-BE49-F238E27FC236}">
                <a16:creationId xmlns:a16="http://schemas.microsoft.com/office/drawing/2014/main" id="{AEC4F145-B692-41BE-A7DF-C50DA09FEB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98010" y="1457670"/>
            <a:ext cx="2583541" cy="2583541"/>
          </a:xfrm>
          <a:prstGeom prst="rect">
            <a:avLst/>
          </a:prstGeom>
        </p:spPr>
      </p:pic>
    </p:spTree>
    <p:extLst>
      <p:ext uri="{BB962C8B-B14F-4D97-AF65-F5344CB8AC3E}">
        <p14:creationId xmlns:p14="http://schemas.microsoft.com/office/powerpoint/2010/main" val="1308468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33E5042-50A0-443E-A6C6-7A929A87B885}"/>
              </a:ext>
            </a:extLst>
          </p:cNvPr>
          <p:cNvGrpSpPr/>
          <p:nvPr/>
        </p:nvGrpSpPr>
        <p:grpSpPr>
          <a:xfrm>
            <a:off x="983655" y="1497500"/>
            <a:ext cx="3748133" cy="2156651"/>
            <a:chOff x="288339" y="889653"/>
            <a:chExt cx="3748133" cy="1299575"/>
          </a:xfrm>
        </p:grpSpPr>
        <p:pic>
          <p:nvPicPr>
            <p:cNvPr id="4" name="图片 3">
              <a:extLst>
                <a:ext uri="{FF2B5EF4-FFF2-40B4-BE49-F238E27FC236}">
                  <a16:creationId xmlns:a16="http://schemas.microsoft.com/office/drawing/2014/main" id="{AB715A7A-8AC3-4E12-ADD6-E9709E70BC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a:off x="288339" y="889653"/>
              <a:ext cx="3630305" cy="1299575"/>
            </a:xfrm>
            <a:prstGeom prst="rect">
              <a:avLst/>
            </a:prstGeom>
          </p:spPr>
        </p:pic>
        <p:sp>
          <p:nvSpPr>
            <p:cNvPr id="5" name="文本框 4">
              <a:extLst>
                <a:ext uri="{FF2B5EF4-FFF2-40B4-BE49-F238E27FC236}">
                  <a16:creationId xmlns:a16="http://schemas.microsoft.com/office/drawing/2014/main" id="{D701CB4B-30DD-43D3-9EB7-6BFF6F05F18B}"/>
                </a:ext>
              </a:extLst>
            </p:cNvPr>
            <p:cNvSpPr txBox="1"/>
            <p:nvPr/>
          </p:nvSpPr>
          <p:spPr>
            <a:xfrm>
              <a:off x="526603" y="1056119"/>
              <a:ext cx="3509869" cy="5007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grpSp>
        <p:nvGrpSpPr>
          <p:cNvPr id="9" name="组合 8">
            <a:extLst>
              <a:ext uri="{FF2B5EF4-FFF2-40B4-BE49-F238E27FC236}">
                <a16:creationId xmlns:a16="http://schemas.microsoft.com/office/drawing/2014/main" id="{8478C03B-0995-412F-9091-4A767370CA11}"/>
              </a:ext>
            </a:extLst>
          </p:cNvPr>
          <p:cNvGrpSpPr/>
          <p:nvPr/>
        </p:nvGrpSpPr>
        <p:grpSpPr>
          <a:xfrm>
            <a:off x="7722772" y="3843969"/>
            <a:ext cx="3842278" cy="1228298"/>
            <a:chOff x="7844701" y="3630681"/>
            <a:chExt cx="4794268" cy="1228298"/>
          </a:xfrm>
        </p:grpSpPr>
        <p:pic>
          <p:nvPicPr>
            <p:cNvPr id="10" name="图片 9">
              <a:extLst>
                <a:ext uri="{FF2B5EF4-FFF2-40B4-BE49-F238E27FC236}">
                  <a16:creationId xmlns:a16="http://schemas.microsoft.com/office/drawing/2014/main" id="{B44DD55D-B81B-4DEE-ACB2-4711D96CD1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536" t="57112" r="11839" b="1779"/>
            <a:stretch/>
          </p:blipFill>
          <p:spPr>
            <a:xfrm>
              <a:off x="7844701" y="3630681"/>
              <a:ext cx="4794268" cy="1228298"/>
            </a:xfrm>
            <a:prstGeom prst="rect">
              <a:avLst/>
            </a:prstGeom>
          </p:spPr>
        </p:pic>
        <p:sp>
          <p:nvSpPr>
            <p:cNvPr id="11" name="文本框 10">
              <a:extLst>
                <a:ext uri="{FF2B5EF4-FFF2-40B4-BE49-F238E27FC236}">
                  <a16:creationId xmlns:a16="http://schemas.microsoft.com/office/drawing/2014/main" id="{B8003D37-4D96-45F1-A3E9-C8FFEFC68C46}"/>
                </a:ext>
              </a:extLst>
            </p:cNvPr>
            <p:cNvSpPr txBox="1"/>
            <p:nvPr/>
          </p:nvSpPr>
          <p:spPr>
            <a:xfrm>
              <a:off x="8130310" y="3783165"/>
              <a:ext cx="44351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t>
              </a:r>
              <a:r>
                <a:rPr lang="en-US" sz="2400" dirty="0" err="1">
                  <a:solidFill>
                    <a:prstClr val="black"/>
                  </a:solidFill>
                  <a:latin typeface="Times New Roman" panose="02020603050405020304" pitchFamily="18" charset="0"/>
                  <a:cs typeface="Times New Roman" panose="02020603050405020304" pitchFamily="18" charset="0"/>
                </a:rPr>
                <a:t>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hành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hiểu</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6" y="657337"/>
            <a:ext cx="3861874"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Hướng</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dẫn</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tự</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học</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a:off x="1981717" y="1292298"/>
            <a:ext cx="3647296" cy="32602"/>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2" name="图片 15">
            <a:extLst>
              <a:ext uri="{FF2B5EF4-FFF2-40B4-BE49-F238E27FC236}">
                <a16:creationId xmlns:a16="http://schemas.microsoft.com/office/drawing/2014/main" id="{D6659063-46DD-4CD6-AC46-93B275E93F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5882" y="2498035"/>
            <a:ext cx="4633557" cy="4001631"/>
          </a:xfrm>
          <a:prstGeom prst="rect">
            <a:avLst/>
          </a:prstGeom>
        </p:spPr>
      </p:pic>
      <p:pic>
        <p:nvPicPr>
          <p:cNvPr id="18" name="图片 3">
            <a:extLst>
              <a:ext uri="{FF2B5EF4-FFF2-40B4-BE49-F238E27FC236}">
                <a16:creationId xmlns:a16="http://schemas.microsoft.com/office/drawing/2014/main" id="{8FAD474D-82C0-4362-BB70-1AD441160E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919573">
            <a:off x="10683079" y="17483"/>
            <a:ext cx="1050530" cy="1223163"/>
          </a:xfrm>
          <a:prstGeom prst="rect">
            <a:avLst/>
          </a:prstGeom>
        </p:spPr>
      </p:pic>
      <p:pic>
        <p:nvPicPr>
          <p:cNvPr id="23" name="图片 4">
            <a:extLst>
              <a:ext uri="{FF2B5EF4-FFF2-40B4-BE49-F238E27FC236}">
                <a16:creationId xmlns:a16="http://schemas.microsoft.com/office/drawing/2014/main" id="{BB10D9DC-4971-4DFE-8F5E-78F91F2E09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08344" y="5700228"/>
            <a:ext cx="872706" cy="905605"/>
          </a:xfrm>
          <a:prstGeom prst="rect">
            <a:avLst/>
          </a:prstGeom>
        </p:spPr>
      </p:pic>
      <p:pic>
        <p:nvPicPr>
          <p:cNvPr id="24" name="图片 5">
            <a:extLst>
              <a:ext uri="{FF2B5EF4-FFF2-40B4-BE49-F238E27FC236}">
                <a16:creationId xmlns:a16="http://schemas.microsoft.com/office/drawing/2014/main" id="{85A37BFE-186F-4AD2-A7BD-9718514EA9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010" y="5333733"/>
            <a:ext cx="1011525" cy="1096066"/>
          </a:xfrm>
          <a:prstGeom prst="rect">
            <a:avLst/>
          </a:prstGeom>
        </p:spPr>
      </p:pic>
    </p:spTree>
    <p:extLst>
      <p:ext uri="{BB962C8B-B14F-4D97-AF65-F5344CB8AC3E}">
        <p14:creationId xmlns:p14="http://schemas.microsoft.com/office/powerpoint/2010/main" val="93618440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6" name="图片 10">
            <a:extLst>
              <a:ext uri="{FF2B5EF4-FFF2-40B4-BE49-F238E27FC236}">
                <a16:creationId xmlns:a16="http://schemas.microsoft.com/office/drawing/2014/main" id="{DE233F98-2212-496E-8BE0-202F758FA2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0117" y="-489249"/>
            <a:ext cx="6188945" cy="6188945"/>
          </a:xfrm>
          <a:prstGeom prst="rect">
            <a:avLst/>
          </a:prstGeom>
        </p:spPr>
      </p:pic>
      <p:sp>
        <p:nvSpPr>
          <p:cNvPr id="10" name="文本框 11">
            <a:extLst>
              <a:ext uri="{FF2B5EF4-FFF2-40B4-BE49-F238E27FC236}">
                <a16:creationId xmlns:a16="http://schemas.microsoft.com/office/drawing/2014/main" id="{C6095E9E-1F5C-41D8-AE18-43A23A7698E5}"/>
              </a:ext>
            </a:extLst>
          </p:cNvPr>
          <p:cNvSpPr txBox="1"/>
          <p:nvPr/>
        </p:nvSpPr>
        <p:spPr>
          <a:xfrm>
            <a:off x="3661109" y="2800998"/>
            <a:ext cx="528155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a:solidFill>
                  <a:srgbClr val="002060"/>
                </a:solidFill>
                <a:latin typeface="Times New Roman" panose="02020603050405020304" pitchFamily="18" charset="0"/>
                <a:ea typeface="等线" panose="02010600030101010101" pitchFamily="2" charset="-122"/>
                <a:cs typeface="Times New Roman" panose="02020603050405020304" pitchFamily="18" charset="0"/>
                <a:sym typeface="+mn-lt"/>
              </a:rPr>
              <a:t>CHÂN THÀNH CẢM ƠN!</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3356611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F46A9E1-F091-451B-ACFE-8CF9DB536B6B}"/>
              </a:ext>
            </a:extLst>
          </p:cNvPr>
          <p:cNvGraphicFramePr>
            <a:graphicFrameLocks noGrp="1"/>
          </p:cNvGraphicFramePr>
          <p:nvPr>
            <p:extLst>
              <p:ext uri="{D42A27DB-BD31-4B8C-83A1-F6EECF244321}">
                <p14:modId xmlns:p14="http://schemas.microsoft.com/office/powerpoint/2010/main" val="760606922"/>
              </p:ext>
            </p:extLst>
          </p:nvPr>
        </p:nvGraphicFramePr>
        <p:xfrm>
          <a:off x="2967984" y="1501322"/>
          <a:ext cx="5937250" cy="4228155"/>
        </p:xfrm>
        <a:graphic>
          <a:graphicData uri="http://schemas.openxmlformats.org/drawingml/2006/table">
            <a:tbl>
              <a:tblPr firstRow="1" firstCol="1" bandRow="1"/>
              <a:tblGrid>
                <a:gridCol w="433705">
                  <a:extLst>
                    <a:ext uri="{9D8B030D-6E8A-4147-A177-3AD203B41FA5}">
                      <a16:colId xmlns:a16="http://schemas.microsoft.com/office/drawing/2014/main" val="1056587678"/>
                    </a:ext>
                  </a:extLst>
                </a:gridCol>
                <a:gridCol w="433705">
                  <a:extLst>
                    <a:ext uri="{9D8B030D-6E8A-4147-A177-3AD203B41FA5}">
                      <a16:colId xmlns:a16="http://schemas.microsoft.com/office/drawing/2014/main" val="3865977975"/>
                    </a:ext>
                  </a:extLst>
                </a:gridCol>
                <a:gridCol w="410845">
                  <a:extLst>
                    <a:ext uri="{9D8B030D-6E8A-4147-A177-3AD203B41FA5}">
                      <a16:colId xmlns:a16="http://schemas.microsoft.com/office/drawing/2014/main" val="3945408056"/>
                    </a:ext>
                  </a:extLst>
                </a:gridCol>
                <a:gridCol w="433070">
                  <a:extLst>
                    <a:ext uri="{9D8B030D-6E8A-4147-A177-3AD203B41FA5}">
                      <a16:colId xmlns:a16="http://schemas.microsoft.com/office/drawing/2014/main" val="2557311340"/>
                    </a:ext>
                  </a:extLst>
                </a:gridCol>
                <a:gridCol w="427990">
                  <a:extLst>
                    <a:ext uri="{9D8B030D-6E8A-4147-A177-3AD203B41FA5}">
                      <a16:colId xmlns:a16="http://schemas.microsoft.com/office/drawing/2014/main" val="210298986"/>
                    </a:ext>
                  </a:extLst>
                </a:gridCol>
                <a:gridCol w="412115">
                  <a:extLst>
                    <a:ext uri="{9D8B030D-6E8A-4147-A177-3AD203B41FA5}">
                      <a16:colId xmlns:a16="http://schemas.microsoft.com/office/drawing/2014/main" val="3860107885"/>
                    </a:ext>
                  </a:extLst>
                </a:gridCol>
                <a:gridCol w="433070">
                  <a:extLst>
                    <a:ext uri="{9D8B030D-6E8A-4147-A177-3AD203B41FA5}">
                      <a16:colId xmlns:a16="http://schemas.microsoft.com/office/drawing/2014/main" val="2895811052"/>
                    </a:ext>
                  </a:extLst>
                </a:gridCol>
                <a:gridCol w="433070">
                  <a:extLst>
                    <a:ext uri="{9D8B030D-6E8A-4147-A177-3AD203B41FA5}">
                      <a16:colId xmlns:a16="http://schemas.microsoft.com/office/drawing/2014/main" val="590565724"/>
                    </a:ext>
                  </a:extLst>
                </a:gridCol>
                <a:gridCol w="427990">
                  <a:extLst>
                    <a:ext uri="{9D8B030D-6E8A-4147-A177-3AD203B41FA5}">
                      <a16:colId xmlns:a16="http://schemas.microsoft.com/office/drawing/2014/main" val="4142856986"/>
                    </a:ext>
                  </a:extLst>
                </a:gridCol>
                <a:gridCol w="427990">
                  <a:extLst>
                    <a:ext uri="{9D8B030D-6E8A-4147-A177-3AD203B41FA5}">
                      <a16:colId xmlns:a16="http://schemas.microsoft.com/office/drawing/2014/main" val="379344491"/>
                    </a:ext>
                  </a:extLst>
                </a:gridCol>
                <a:gridCol w="332740">
                  <a:extLst>
                    <a:ext uri="{9D8B030D-6E8A-4147-A177-3AD203B41FA5}">
                      <a16:colId xmlns:a16="http://schemas.microsoft.com/office/drawing/2014/main" val="1680555145"/>
                    </a:ext>
                  </a:extLst>
                </a:gridCol>
                <a:gridCol w="332740">
                  <a:extLst>
                    <a:ext uri="{9D8B030D-6E8A-4147-A177-3AD203B41FA5}">
                      <a16:colId xmlns:a16="http://schemas.microsoft.com/office/drawing/2014/main" val="93608955"/>
                    </a:ext>
                  </a:extLst>
                </a:gridCol>
                <a:gridCol w="332740">
                  <a:extLst>
                    <a:ext uri="{9D8B030D-6E8A-4147-A177-3AD203B41FA5}">
                      <a16:colId xmlns:a16="http://schemas.microsoft.com/office/drawing/2014/main" val="950036918"/>
                    </a:ext>
                  </a:extLst>
                </a:gridCol>
                <a:gridCol w="332740">
                  <a:extLst>
                    <a:ext uri="{9D8B030D-6E8A-4147-A177-3AD203B41FA5}">
                      <a16:colId xmlns:a16="http://schemas.microsoft.com/office/drawing/2014/main" val="354423402"/>
                    </a:ext>
                  </a:extLst>
                </a:gridCol>
                <a:gridCol w="332740">
                  <a:extLst>
                    <a:ext uri="{9D8B030D-6E8A-4147-A177-3AD203B41FA5}">
                      <a16:colId xmlns:a16="http://schemas.microsoft.com/office/drawing/2014/main" val="2255826357"/>
                    </a:ext>
                  </a:extLst>
                </a:gridCol>
              </a:tblGrid>
              <a:tr h="0">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9416673"/>
                  </a:ext>
                </a:extLst>
              </a:tr>
              <a:tr h="0">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2127195"/>
                  </a:ext>
                </a:extLst>
              </a:tr>
              <a:tr h="0">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1002104"/>
                  </a:ext>
                </a:extLst>
              </a:tr>
              <a:tr h="0">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2453790"/>
                  </a:ext>
                </a:extLst>
              </a:tr>
              <a:tr h="0">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J</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J</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J</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1446020"/>
                  </a:ext>
                </a:extLst>
              </a:tr>
              <a:tr h="0">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0744512"/>
                  </a:ext>
                </a:extLst>
              </a:tr>
              <a:tr h="0">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3206789"/>
                  </a:ext>
                </a:extLst>
              </a:tr>
              <a:tr h="0">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J</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4945493"/>
                  </a:ext>
                </a:extLst>
              </a:tr>
              <a:tr h="0">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2512457"/>
                  </a:ext>
                </a:extLst>
              </a:tr>
              <a:tr h="0">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7919286"/>
                  </a:ext>
                </a:extLst>
              </a:tr>
              <a:tr h="0">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Z</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Z</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0866743"/>
                  </a:ext>
                </a:extLst>
              </a:tr>
              <a:tr h="0">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Ế</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598206"/>
                  </a:ext>
                </a:extLst>
              </a:tr>
              <a:tr h="0">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Ư</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9177742"/>
                  </a:ext>
                </a:extLst>
              </a:tr>
              <a:tr h="0">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4158418"/>
                  </a:ext>
                </a:extLst>
              </a:tr>
              <a:tr h="0">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US" sz="120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1200" dirty="0">
                        <a:solidFill>
                          <a:schemeClr val="tx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1972132"/>
                  </a:ext>
                </a:extLst>
              </a:tr>
            </a:tbl>
          </a:graphicData>
        </a:graphic>
      </p:graphicFrame>
      <p:graphicFrame>
        <p:nvGraphicFramePr>
          <p:cNvPr id="3" name="Table 2">
            <a:extLst>
              <a:ext uri="{FF2B5EF4-FFF2-40B4-BE49-F238E27FC236}">
                <a16:creationId xmlns:a16="http://schemas.microsoft.com/office/drawing/2014/main" id="{CAD7C861-5B14-40F5-AB32-11B52A942474}"/>
              </a:ext>
            </a:extLst>
          </p:cNvPr>
          <p:cNvGraphicFramePr>
            <a:graphicFrameLocks noGrp="1"/>
          </p:cNvGraphicFramePr>
          <p:nvPr>
            <p:extLst>
              <p:ext uri="{D42A27DB-BD31-4B8C-83A1-F6EECF244321}">
                <p14:modId xmlns:p14="http://schemas.microsoft.com/office/powerpoint/2010/main" val="554596678"/>
              </p:ext>
            </p:extLst>
          </p:nvPr>
        </p:nvGraphicFramePr>
        <p:xfrm>
          <a:off x="2967984" y="1501321"/>
          <a:ext cx="5937250" cy="4228155"/>
        </p:xfrm>
        <a:graphic>
          <a:graphicData uri="http://schemas.openxmlformats.org/drawingml/2006/table">
            <a:tbl>
              <a:tblPr firstRow="1" firstCol="1" bandRow="1"/>
              <a:tblGrid>
                <a:gridCol w="433705">
                  <a:extLst>
                    <a:ext uri="{9D8B030D-6E8A-4147-A177-3AD203B41FA5}">
                      <a16:colId xmlns:a16="http://schemas.microsoft.com/office/drawing/2014/main" val="1056587678"/>
                    </a:ext>
                  </a:extLst>
                </a:gridCol>
                <a:gridCol w="433705">
                  <a:extLst>
                    <a:ext uri="{9D8B030D-6E8A-4147-A177-3AD203B41FA5}">
                      <a16:colId xmlns:a16="http://schemas.microsoft.com/office/drawing/2014/main" val="3865977975"/>
                    </a:ext>
                  </a:extLst>
                </a:gridCol>
                <a:gridCol w="410845">
                  <a:extLst>
                    <a:ext uri="{9D8B030D-6E8A-4147-A177-3AD203B41FA5}">
                      <a16:colId xmlns:a16="http://schemas.microsoft.com/office/drawing/2014/main" val="3945408056"/>
                    </a:ext>
                  </a:extLst>
                </a:gridCol>
                <a:gridCol w="433070">
                  <a:extLst>
                    <a:ext uri="{9D8B030D-6E8A-4147-A177-3AD203B41FA5}">
                      <a16:colId xmlns:a16="http://schemas.microsoft.com/office/drawing/2014/main" val="2557311340"/>
                    </a:ext>
                  </a:extLst>
                </a:gridCol>
                <a:gridCol w="427990">
                  <a:extLst>
                    <a:ext uri="{9D8B030D-6E8A-4147-A177-3AD203B41FA5}">
                      <a16:colId xmlns:a16="http://schemas.microsoft.com/office/drawing/2014/main" val="210298986"/>
                    </a:ext>
                  </a:extLst>
                </a:gridCol>
                <a:gridCol w="412115">
                  <a:extLst>
                    <a:ext uri="{9D8B030D-6E8A-4147-A177-3AD203B41FA5}">
                      <a16:colId xmlns:a16="http://schemas.microsoft.com/office/drawing/2014/main" val="3860107885"/>
                    </a:ext>
                  </a:extLst>
                </a:gridCol>
                <a:gridCol w="433070">
                  <a:extLst>
                    <a:ext uri="{9D8B030D-6E8A-4147-A177-3AD203B41FA5}">
                      <a16:colId xmlns:a16="http://schemas.microsoft.com/office/drawing/2014/main" val="2895811052"/>
                    </a:ext>
                  </a:extLst>
                </a:gridCol>
                <a:gridCol w="433070">
                  <a:extLst>
                    <a:ext uri="{9D8B030D-6E8A-4147-A177-3AD203B41FA5}">
                      <a16:colId xmlns:a16="http://schemas.microsoft.com/office/drawing/2014/main" val="590565724"/>
                    </a:ext>
                  </a:extLst>
                </a:gridCol>
                <a:gridCol w="427990">
                  <a:extLst>
                    <a:ext uri="{9D8B030D-6E8A-4147-A177-3AD203B41FA5}">
                      <a16:colId xmlns:a16="http://schemas.microsoft.com/office/drawing/2014/main" val="4142856986"/>
                    </a:ext>
                  </a:extLst>
                </a:gridCol>
                <a:gridCol w="427990">
                  <a:extLst>
                    <a:ext uri="{9D8B030D-6E8A-4147-A177-3AD203B41FA5}">
                      <a16:colId xmlns:a16="http://schemas.microsoft.com/office/drawing/2014/main" val="379344491"/>
                    </a:ext>
                  </a:extLst>
                </a:gridCol>
                <a:gridCol w="332740">
                  <a:extLst>
                    <a:ext uri="{9D8B030D-6E8A-4147-A177-3AD203B41FA5}">
                      <a16:colId xmlns:a16="http://schemas.microsoft.com/office/drawing/2014/main" val="1680555145"/>
                    </a:ext>
                  </a:extLst>
                </a:gridCol>
                <a:gridCol w="332740">
                  <a:extLst>
                    <a:ext uri="{9D8B030D-6E8A-4147-A177-3AD203B41FA5}">
                      <a16:colId xmlns:a16="http://schemas.microsoft.com/office/drawing/2014/main" val="93608955"/>
                    </a:ext>
                  </a:extLst>
                </a:gridCol>
                <a:gridCol w="332740">
                  <a:extLst>
                    <a:ext uri="{9D8B030D-6E8A-4147-A177-3AD203B41FA5}">
                      <a16:colId xmlns:a16="http://schemas.microsoft.com/office/drawing/2014/main" val="950036918"/>
                    </a:ext>
                  </a:extLst>
                </a:gridCol>
                <a:gridCol w="332740">
                  <a:extLst>
                    <a:ext uri="{9D8B030D-6E8A-4147-A177-3AD203B41FA5}">
                      <a16:colId xmlns:a16="http://schemas.microsoft.com/office/drawing/2014/main" val="354423402"/>
                    </a:ext>
                  </a:extLst>
                </a:gridCol>
                <a:gridCol w="332740">
                  <a:extLst>
                    <a:ext uri="{9D8B030D-6E8A-4147-A177-3AD203B41FA5}">
                      <a16:colId xmlns:a16="http://schemas.microsoft.com/office/drawing/2014/main" val="2255826357"/>
                    </a:ext>
                  </a:extLst>
                </a:gridCol>
              </a:tblGrid>
              <a:tr h="0">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9416673"/>
                  </a:ext>
                </a:extLst>
              </a:tr>
              <a:tr h="0">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2127195"/>
                  </a:ext>
                </a:extLst>
              </a:tr>
              <a:tr h="0">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1002104"/>
                  </a:ext>
                </a:extLst>
              </a:tr>
              <a:tr h="0">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1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2453790"/>
                  </a:ext>
                </a:extLst>
              </a:tr>
              <a:tr h="0">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1446020"/>
                  </a:ext>
                </a:extLst>
              </a:tr>
              <a:tr h="0">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0744512"/>
                  </a:ext>
                </a:extLst>
              </a:tr>
              <a:tr h="0">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3206789"/>
                  </a:ext>
                </a:extLst>
              </a:tr>
              <a:tr h="0">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4945493"/>
                  </a:ext>
                </a:extLst>
              </a:tr>
              <a:tr h="0">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2512457"/>
                  </a:ext>
                </a:extLst>
              </a:tr>
              <a:tr h="0">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7919286"/>
                  </a:ext>
                </a:extLst>
              </a:tr>
              <a:tr h="0">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0866743"/>
                  </a:ext>
                </a:extLst>
              </a:tr>
              <a:tr h="0">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Ế</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598206"/>
                  </a:ext>
                </a:extLst>
              </a:tr>
              <a:tr h="0">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9177742"/>
                  </a:ext>
                </a:extLst>
              </a:tr>
              <a:tr h="0">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4158418"/>
                  </a:ext>
                </a:extLst>
              </a:tr>
              <a:tr h="0">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90170" algn="l"/>
                          <a:tab pos="180340" algn="l"/>
                        </a:tabLs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1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1972132"/>
                  </a:ext>
                </a:extLst>
              </a:tr>
            </a:tbl>
          </a:graphicData>
        </a:graphic>
      </p:graphicFrame>
      <p:sp>
        <p:nvSpPr>
          <p:cNvPr id="4" name="TextBox 3">
            <a:extLst>
              <a:ext uri="{FF2B5EF4-FFF2-40B4-BE49-F238E27FC236}">
                <a16:creationId xmlns:a16="http://schemas.microsoft.com/office/drawing/2014/main" id="{648AE30F-5BDC-48C8-819E-AF11F2C85454}"/>
              </a:ext>
            </a:extLst>
          </p:cNvPr>
          <p:cNvSpPr txBox="1"/>
          <p:nvPr/>
        </p:nvSpPr>
        <p:spPr>
          <a:xfrm>
            <a:off x="3347207" y="543748"/>
            <a:ext cx="3717493"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TỪ KHÓA BÍ MẬT</a:t>
            </a:r>
          </a:p>
        </p:txBody>
      </p:sp>
    </p:spTree>
    <p:extLst>
      <p:ext uri="{BB962C8B-B14F-4D97-AF65-F5344CB8AC3E}">
        <p14:creationId xmlns:p14="http://schemas.microsoft.com/office/powerpoint/2010/main" val="26607915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7" presetClass="emph" presetSubtype="0" fill="remove" grpId="0" nodeType="clickEffect">
                                  <p:stCondLst>
                                    <p:cond delay="0"/>
                                  </p:stCondLst>
                                  <p:childTnLst>
                                    <p:animClr clrSpc="rgb" dir="cw">
                                      <p:cBhvr override="childStyle">
                                        <p:cTn id="22" dur="250" autoRev="1" fill="remove"/>
                                        <p:tgtEl>
                                          <p:spTgt spid="4">
                                            <p:txEl>
                                              <p:pRg st="0" end="0"/>
                                            </p:txEl>
                                          </p:spTgt>
                                        </p:tgtEl>
                                        <p:attrNameLst>
                                          <p:attrName>style.color</p:attrName>
                                        </p:attrNameLst>
                                      </p:cBhvr>
                                      <p:to>
                                        <a:schemeClr val="bg1"/>
                                      </p:to>
                                    </p:animClr>
                                    <p:animClr clrSpc="rgb" dir="cw">
                                      <p:cBhvr>
                                        <p:cTn id="23" dur="250" autoRev="1" fill="remove"/>
                                        <p:tgtEl>
                                          <p:spTgt spid="4">
                                            <p:txEl>
                                              <p:pRg st="0" end="0"/>
                                            </p:txEl>
                                          </p:spTgt>
                                        </p:tgtEl>
                                        <p:attrNameLst>
                                          <p:attrName>fillcolor</p:attrName>
                                        </p:attrNameLst>
                                      </p:cBhvr>
                                      <p:to>
                                        <a:schemeClr val="bg1"/>
                                      </p:to>
                                    </p:animClr>
                                    <p:set>
                                      <p:cBhvr>
                                        <p:cTn id="24" dur="250" autoRev="1" fill="remove"/>
                                        <p:tgtEl>
                                          <p:spTgt spid="4">
                                            <p:txEl>
                                              <p:pRg st="0" end="0"/>
                                            </p:txEl>
                                          </p:spTgt>
                                        </p:tgtEl>
                                        <p:attrNameLst>
                                          <p:attrName>fill.type</p:attrName>
                                        </p:attrNameLst>
                                      </p:cBhvr>
                                      <p:to>
                                        <p:strVal val="solid"/>
                                      </p:to>
                                    </p:set>
                                    <p:set>
                                      <p:cBhvr>
                                        <p:cTn id="25" dur="250" autoRev="1" fill="remove"/>
                                        <p:tgtEl>
                                          <p:spTgt spid="4">
                                            <p:txEl>
                                              <p:pRg st="0" end="0"/>
                                            </p:txEl>
                                          </p:spTgt>
                                        </p:tgtEl>
                                        <p:attrNameLst>
                                          <p:attrName>fill.on</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27" presetClass="emph" presetSubtype="0" fill="remove" grpId="1" nodeType="clickEffect">
                                  <p:stCondLst>
                                    <p:cond delay="0"/>
                                  </p:stCondLst>
                                  <p:childTnLst>
                                    <p:animClr clrSpc="rgb" dir="cw">
                                      <p:cBhvr override="childStyle">
                                        <p:cTn id="29" dur="250" autoRev="1" fill="remove"/>
                                        <p:tgtEl>
                                          <p:spTgt spid="4">
                                            <p:txEl>
                                              <p:pRg st="0" end="0"/>
                                            </p:txEl>
                                          </p:spTgt>
                                        </p:tgtEl>
                                        <p:attrNameLst>
                                          <p:attrName>style.color</p:attrName>
                                        </p:attrNameLst>
                                      </p:cBhvr>
                                      <p:to>
                                        <a:schemeClr val="bg1"/>
                                      </p:to>
                                    </p:animClr>
                                    <p:animClr clrSpc="rgb" dir="cw">
                                      <p:cBhvr>
                                        <p:cTn id="30" dur="250" autoRev="1" fill="remove"/>
                                        <p:tgtEl>
                                          <p:spTgt spid="4">
                                            <p:txEl>
                                              <p:pRg st="0" end="0"/>
                                            </p:txEl>
                                          </p:spTgt>
                                        </p:tgtEl>
                                        <p:attrNameLst>
                                          <p:attrName>fillcolor</p:attrName>
                                        </p:attrNameLst>
                                      </p:cBhvr>
                                      <p:to>
                                        <a:schemeClr val="bg1"/>
                                      </p:to>
                                    </p:animClr>
                                    <p:set>
                                      <p:cBhvr>
                                        <p:cTn id="31" dur="250" autoRev="1" fill="remove"/>
                                        <p:tgtEl>
                                          <p:spTgt spid="4">
                                            <p:txEl>
                                              <p:pRg st="0" end="0"/>
                                            </p:txEl>
                                          </p:spTgt>
                                        </p:tgtEl>
                                        <p:attrNameLst>
                                          <p:attrName>fill.type</p:attrName>
                                        </p:attrNameLst>
                                      </p:cBhvr>
                                      <p:to>
                                        <p:strVal val="solid"/>
                                      </p:to>
                                    </p:set>
                                    <p:set>
                                      <p:cBhvr>
                                        <p:cTn id="32" dur="250" autoRev="1" fill="remove"/>
                                        <p:tgtEl>
                                          <p:spTgt spid="4">
                                            <p:txEl>
                                              <p:pRg st="0" end="0"/>
                                            </p:txEl>
                                          </p:spTgt>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
                                        </p:tgtEl>
                                      </p:cBhvr>
                                    </p:animEffect>
                                    <p:set>
                                      <p:cBhvr>
                                        <p:cTn id="37" dur="1" fill="hold">
                                          <p:stCondLst>
                                            <p:cond delay="499"/>
                                          </p:stCondLst>
                                        </p:cTn>
                                        <p:tgtEl>
                                          <p:spTgt spid="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1000" fill="hold"/>
                                        <p:tgtEl>
                                          <p:spTgt spid="3"/>
                                        </p:tgtEl>
                                        <p:attrNameLst>
                                          <p:attrName>ppt_w</p:attrName>
                                        </p:attrNameLst>
                                      </p:cBhvr>
                                      <p:tavLst>
                                        <p:tav tm="0">
                                          <p:val>
                                            <p:fltVal val="0"/>
                                          </p:val>
                                        </p:tav>
                                        <p:tav tm="100000">
                                          <p:val>
                                            <p:strVal val="#ppt_w"/>
                                          </p:val>
                                        </p:tav>
                                      </p:tavLst>
                                    </p:anim>
                                    <p:anim calcmode="lin" valueType="num">
                                      <p:cBhvr>
                                        <p:cTn id="43" dur="1000" fill="hold"/>
                                        <p:tgtEl>
                                          <p:spTgt spid="3"/>
                                        </p:tgtEl>
                                        <p:attrNameLst>
                                          <p:attrName>ppt_h</p:attrName>
                                        </p:attrNameLst>
                                      </p:cBhvr>
                                      <p:tavLst>
                                        <p:tav tm="0">
                                          <p:val>
                                            <p:fltVal val="0"/>
                                          </p:val>
                                        </p:tav>
                                        <p:tav tm="100000">
                                          <p:val>
                                            <p:strVal val="#ppt_h"/>
                                          </p:val>
                                        </p:tav>
                                      </p:tavLst>
                                    </p:anim>
                                    <p:anim calcmode="lin" valueType="num">
                                      <p:cBhvr>
                                        <p:cTn id="44" dur="1000" fill="hold"/>
                                        <p:tgtEl>
                                          <p:spTgt spid="3"/>
                                        </p:tgtEl>
                                        <p:attrNameLst>
                                          <p:attrName>style.rotation</p:attrName>
                                        </p:attrNameLst>
                                      </p:cBhvr>
                                      <p:tavLst>
                                        <p:tav tm="0">
                                          <p:val>
                                            <p:fltVal val="90"/>
                                          </p:val>
                                        </p:tav>
                                        <p:tav tm="100000">
                                          <p:val>
                                            <p:fltVal val="0"/>
                                          </p:val>
                                        </p:tav>
                                      </p:tavLst>
                                    </p:anim>
                                    <p:animEffect transition="in" filter="fade">
                                      <p:cBhvr>
                                        <p:cTn id="4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4" grpId="1"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6" name="图片 10">
            <a:extLst>
              <a:ext uri="{FF2B5EF4-FFF2-40B4-BE49-F238E27FC236}">
                <a16:creationId xmlns:a16="http://schemas.microsoft.com/office/drawing/2014/main" id="{DE233F98-2212-496E-8BE0-202F758FA2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0117" y="-489249"/>
            <a:ext cx="6188945" cy="6188945"/>
          </a:xfrm>
          <a:prstGeom prst="rect">
            <a:avLst/>
          </a:prstGeom>
        </p:spPr>
      </p:pic>
      <p:sp>
        <p:nvSpPr>
          <p:cNvPr id="10" name="文本框 11">
            <a:extLst>
              <a:ext uri="{FF2B5EF4-FFF2-40B4-BE49-F238E27FC236}">
                <a16:creationId xmlns:a16="http://schemas.microsoft.com/office/drawing/2014/main" id="{C6095E9E-1F5C-41D8-AE18-43A23A7698E5}"/>
              </a:ext>
            </a:extLst>
          </p:cNvPr>
          <p:cNvSpPr txBox="1"/>
          <p:nvPr/>
        </p:nvSpPr>
        <p:spPr>
          <a:xfrm>
            <a:off x="2921176" y="2840723"/>
            <a:ext cx="65983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HÌNH</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THÀNH KIẾN THỨC</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247219616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5" y="657337"/>
            <a:ext cx="6120037" cy="523220"/>
          </a:xfrm>
          <a:prstGeom prst="rect">
            <a:avLst/>
          </a:prstGeom>
          <a:noFill/>
        </p:spPr>
        <p:txBody>
          <a:bodyPr wrap="square" rtlCol="0">
            <a:spAutoFit/>
          </a:bodyPr>
          <a:lstStyle/>
          <a:p>
            <a:pPr lvl="0" algn="dist">
              <a:defRPr/>
            </a:pP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Câu</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1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trang</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94 SGK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Ngữ</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văn</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6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tập</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2)</a:t>
            </a:r>
            <a:endParaRPr kumimoji="0" lang="zh-CN" altLang="en-US" sz="28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flipV="1">
            <a:off x="1981717" y="1169052"/>
            <a:ext cx="6001385" cy="11506"/>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2" name="图片 3">
            <a:extLst>
              <a:ext uri="{FF2B5EF4-FFF2-40B4-BE49-F238E27FC236}">
                <a16:creationId xmlns:a16="http://schemas.microsoft.com/office/drawing/2014/main" id="{D69804AC-06FB-4A8A-A69C-031265FB43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19573">
            <a:off x="11288354" y="-204453"/>
            <a:ext cx="1050530" cy="1223163"/>
          </a:xfrm>
          <a:prstGeom prst="rect">
            <a:avLst/>
          </a:prstGeom>
        </p:spPr>
      </p:pic>
      <p:pic>
        <p:nvPicPr>
          <p:cNvPr id="23" name="图片 4">
            <a:extLst>
              <a:ext uri="{FF2B5EF4-FFF2-40B4-BE49-F238E27FC236}">
                <a16:creationId xmlns:a16="http://schemas.microsoft.com/office/drawing/2014/main" id="{43B9EEAC-F1AE-4497-AEF7-259A69CF8A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9294" y="5740739"/>
            <a:ext cx="872706" cy="905605"/>
          </a:xfrm>
          <a:prstGeom prst="rect">
            <a:avLst/>
          </a:prstGeom>
        </p:spPr>
      </p:pic>
      <p:pic>
        <p:nvPicPr>
          <p:cNvPr id="24" name="图片 5">
            <a:extLst>
              <a:ext uri="{FF2B5EF4-FFF2-40B4-BE49-F238E27FC236}">
                <a16:creationId xmlns:a16="http://schemas.microsoft.com/office/drawing/2014/main" id="{C93C5B37-0DC4-4128-BE0D-B0005FB8B9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540" y="5267047"/>
            <a:ext cx="1011525" cy="1096066"/>
          </a:xfrm>
          <a:prstGeom prst="rect">
            <a:avLst/>
          </a:prstGeom>
        </p:spPr>
      </p:pic>
      <p:pic>
        <p:nvPicPr>
          <p:cNvPr id="5" name="Picture 4">
            <a:extLst>
              <a:ext uri="{FF2B5EF4-FFF2-40B4-BE49-F238E27FC236}">
                <a16:creationId xmlns:a16="http://schemas.microsoft.com/office/drawing/2014/main" id="{DB6CDFDB-6397-4559-98F8-91A6053DB446}"/>
              </a:ext>
            </a:extLst>
          </p:cNvPr>
          <p:cNvPicPr>
            <a:picLocks noChangeAspect="1"/>
          </p:cNvPicPr>
          <p:nvPr/>
        </p:nvPicPr>
        <p:blipFill>
          <a:blip r:embed="rId7"/>
          <a:stretch>
            <a:fillRect/>
          </a:stretch>
        </p:blipFill>
        <p:spPr>
          <a:xfrm>
            <a:off x="4219662" y="3850434"/>
            <a:ext cx="4634866" cy="3360397"/>
          </a:xfrm>
          <a:prstGeom prst="rect">
            <a:avLst/>
          </a:prstGeom>
        </p:spPr>
      </p:pic>
      <p:pic>
        <p:nvPicPr>
          <p:cNvPr id="11" name="Picture 10" descr="https://img.loigiaihay.com/picture/2021/0515/11.PNG">
            <a:extLst>
              <a:ext uri="{FF2B5EF4-FFF2-40B4-BE49-F238E27FC236}">
                <a16:creationId xmlns:a16="http://schemas.microsoft.com/office/drawing/2014/main" id="{DC730750-E8C1-42BE-B157-0298D0B7801E}"/>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1981717" y="1685543"/>
            <a:ext cx="7732734" cy="3581503"/>
          </a:xfrm>
          <a:prstGeom prst="rect">
            <a:avLst/>
          </a:prstGeom>
          <a:noFill/>
          <a:ln>
            <a:noFill/>
          </a:ln>
        </p:spPr>
      </p:pic>
    </p:spTree>
    <p:extLst>
      <p:ext uri="{BB962C8B-B14F-4D97-AF65-F5344CB8AC3E}">
        <p14:creationId xmlns:p14="http://schemas.microsoft.com/office/powerpoint/2010/main" val="32861926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
            <a:extLst>
              <a:ext uri="{FF2B5EF4-FFF2-40B4-BE49-F238E27FC236}">
                <a16:creationId xmlns:a16="http://schemas.microsoft.com/office/drawing/2014/main" id="{209FC3D7-3FFD-44C2-82D9-4B792C08B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8694" y="-645204"/>
            <a:ext cx="8046501" cy="6785945"/>
          </a:xfrm>
          <a:prstGeom prst="rect">
            <a:avLst/>
          </a:prstGeom>
        </p:spPr>
      </p:pic>
      <p:sp>
        <p:nvSpPr>
          <p:cNvPr id="5" name="Rectangle 4">
            <a:extLst>
              <a:ext uri="{FF2B5EF4-FFF2-40B4-BE49-F238E27FC236}">
                <a16:creationId xmlns:a16="http://schemas.microsoft.com/office/drawing/2014/main" id="{0C3100A9-D4E3-45F7-885D-13B4DD1AE90D}"/>
              </a:ext>
            </a:extLst>
          </p:cNvPr>
          <p:cNvSpPr/>
          <p:nvPr/>
        </p:nvSpPr>
        <p:spPr>
          <a:xfrm rot="21177334">
            <a:off x="4785420" y="1631966"/>
            <a:ext cx="5463057" cy="3409075"/>
          </a:xfrm>
          <a:prstGeom prst="rect">
            <a:avLst/>
          </a:prstGeom>
        </p:spPr>
        <p:txBody>
          <a:bodyPr wrap="square">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Theo em, lí do nào khiến ba văn bản này được xếp chung vào một bài học?</a:t>
            </a:r>
          </a:p>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Bài học giúp em hiểu thêm gì về vấn đề bảo vệ môi trường sống trên Trái Đất?</a:t>
            </a:r>
          </a:p>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 Nêu những kiến thức mà em đã học được về văn bản thông tin.</a:t>
            </a:r>
          </a:p>
          <a:p>
            <a:pPr marL="0" marR="0" lvl="0" indent="228600" algn="ctr" defTabSz="914400" rtl="0" eaLnBrk="1" fontAlgn="auto" latinLnBrk="0" hangingPunct="1">
              <a:lnSpc>
                <a:spcPct val="15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图片 3">
            <a:extLst>
              <a:ext uri="{FF2B5EF4-FFF2-40B4-BE49-F238E27FC236}">
                <a16:creationId xmlns:a16="http://schemas.microsoft.com/office/drawing/2014/main" id="{4336D437-3317-4CE1-8544-0C27C4A088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19573">
            <a:off x="705268" y="427298"/>
            <a:ext cx="1050530" cy="1223163"/>
          </a:xfrm>
          <a:prstGeom prst="rect">
            <a:avLst/>
          </a:prstGeom>
        </p:spPr>
      </p:pic>
      <p:pic>
        <p:nvPicPr>
          <p:cNvPr id="8" name="图片 4">
            <a:extLst>
              <a:ext uri="{FF2B5EF4-FFF2-40B4-BE49-F238E27FC236}">
                <a16:creationId xmlns:a16="http://schemas.microsoft.com/office/drawing/2014/main" id="{E41542DD-39A9-4814-88F3-2498E95E3A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0893" y="5127311"/>
            <a:ext cx="872706" cy="905605"/>
          </a:xfrm>
          <a:prstGeom prst="rect">
            <a:avLst/>
          </a:prstGeom>
        </p:spPr>
      </p:pic>
      <p:pic>
        <p:nvPicPr>
          <p:cNvPr id="9" name="图片 5">
            <a:extLst>
              <a:ext uri="{FF2B5EF4-FFF2-40B4-BE49-F238E27FC236}">
                <a16:creationId xmlns:a16="http://schemas.microsoft.com/office/drawing/2014/main" id="{93269A42-77AF-4153-B3A6-9C0E661548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4765" y="5416054"/>
            <a:ext cx="1011525" cy="1096066"/>
          </a:xfrm>
          <a:prstGeom prst="rect">
            <a:avLst/>
          </a:prstGeom>
        </p:spPr>
      </p:pic>
      <p:pic>
        <p:nvPicPr>
          <p:cNvPr id="10" name="图片 10">
            <a:extLst>
              <a:ext uri="{FF2B5EF4-FFF2-40B4-BE49-F238E27FC236}">
                <a16:creationId xmlns:a16="http://schemas.microsoft.com/office/drawing/2014/main" id="{0389E3AA-B73A-464B-B189-54664D6301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2412" y="2568256"/>
            <a:ext cx="2960323" cy="4289744"/>
          </a:xfrm>
          <a:prstGeom prst="rect">
            <a:avLst/>
          </a:prstGeom>
        </p:spPr>
      </p:pic>
    </p:spTree>
    <p:extLst>
      <p:ext uri="{BB962C8B-B14F-4D97-AF65-F5344CB8AC3E}">
        <p14:creationId xmlns:p14="http://schemas.microsoft.com/office/powerpoint/2010/main" val="1196945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5" y="657337"/>
            <a:ext cx="5989030" cy="523220"/>
          </a:xfrm>
          <a:prstGeom prst="rect">
            <a:avLst/>
          </a:prstGeom>
          <a:noFill/>
        </p:spPr>
        <p:txBody>
          <a:bodyPr wrap="square" rtlCol="0">
            <a:spAutoFit/>
          </a:bodyPr>
          <a:lstStyle/>
          <a:p>
            <a:pPr lvl="0" algn="dist">
              <a:defRPr/>
            </a:pP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Câu</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1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trang</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94 SGK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Ngữ</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văn</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6 </a:t>
            </a:r>
            <a:r>
              <a:rPr lang="en-US" altLang="zh-CN" sz="28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tập</a:t>
            </a:r>
            <a:r>
              <a:rPr lang="en-US" altLang="zh-CN" sz="2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2)</a:t>
            </a: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flipV="1">
            <a:off x="1981717" y="1180557"/>
            <a:ext cx="0" cy="1"/>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2" name="图片 3">
            <a:extLst>
              <a:ext uri="{FF2B5EF4-FFF2-40B4-BE49-F238E27FC236}">
                <a16:creationId xmlns:a16="http://schemas.microsoft.com/office/drawing/2014/main" id="{D69804AC-06FB-4A8A-A69C-031265FB43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19573">
            <a:off x="11288354" y="-204453"/>
            <a:ext cx="1050530" cy="1223163"/>
          </a:xfrm>
          <a:prstGeom prst="rect">
            <a:avLst/>
          </a:prstGeom>
        </p:spPr>
      </p:pic>
      <p:pic>
        <p:nvPicPr>
          <p:cNvPr id="23" name="图片 4">
            <a:extLst>
              <a:ext uri="{FF2B5EF4-FFF2-40B4-BE49-F238E27FC236}">
                <a16:creationId xmlns:a16="http://schemas.microsoft.com/office/drawing/2014/main" id="{43B9EEAC-F1AE-4497-AEF7-259A69CF8A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9294" y="5740739"/>
            <a:ext cx="872706" cy="905605"/>
          </a:xfrm>
          <a:prstGeom prst="rect">
            <a:avLst/>
          </a:prstGeom>
        </p:spPr>
      </p:pic>
      <p:pic>
        <p:nvPicPr>
          <p:cNvPr id="24" name="图片 5">
            <a:extLst>
              <a:ext uri="{FF2B5EF4-FFF2-40B4-BE49-F238E27FC236}">
                <a16:creationId xmlns:a16="http://schemas.microsoft.com/office/drawing/2014/main" id="{C93C5B37-0DC4-4128-BE0D-B0005FB8B9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540" y="5267047"/>
            <a:ext cx="1011525" cy="1096066"/>
          </a:xfrm>
          <a:prstGeom prst="rect">
            <a:avLst/>
          </a:prstGeom>
        </p:spPr>
      </p:pic>
      <p:pic>
        <p:nvPicPr>
          <p:cNvPr id="3" name="Picture 2">
            <a:extLst>
              <a:ext uri="{FF2B5EF4-FFF2-40B4-BE49-F238E27FC236}">
                <a16:creationId xmlns:a16="http://schemas.microsoft.com/office/drawing/2014/main" id="{05D190DD-C5D2-4B73-80B3-F564E7AB0C61}"/>
              </a:ext>
            </a:extLst>
          </p:cNvPr>
          <p:cNvPicPr>
            <a:picLocks noChangeAspect="1"/>
          </p:cNvPicPr>
          <p:nvPr/>
        </p:nvPicPr>
        <p:blipFill>
          <a:blip r:embed="rId7"/>
          <a:stretch>
            <a:fillRect/>
          </a:stretch>
        </p:blipFill>
        <p:spPr>
          <a:xfrm>
            <a:off x="7652885" y="4319927"/>
            <a:ext cx="3208737" cy="2326417"/>
          </a:xfrm>
          <a:prstGeom prst="rect">
            <a:avLst/>
          </a:prstGeom>
        </p:spPr>
      </p:pic>
      <p:pic>
        <p:nvPicPr>
          <p:cNvPr id="13" name="Picture 12" descr="https://img.loigiaihay.com/picture/2021/0515/12.PNG">
            <a:extLst>
              <a:ext uri="{FF2B5EF4-FFF2-40B4-BE49-F238E27FC236}">
                <a16:creationId xmlns:a16="http://schemas.microsoft.com/office/drawing/2014/main" id="{B33D012E-49EC-44B4-B513-08BA7493A1F6}"/>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2164360" y="1669409"/>
            <a:ext cx="6877419" cy="3909270"/>
          </a:xfrm>
          <a:prstGeom prst="rect">
            <a:avLst/>
          </a:prstGeom>
          <a:noFill/>
          <a:ln>
            <a:noFill/>
          </a:ln>
        </p:spPr>
      </p:pic>
    </p:spTree>
    <p:extLst>
      <p:ext uri="{BB962C8B-B14F-4D97-AF65-F5344CB8AC3E}">
        <p14:creationId xmlns:p14="http://schemas.microsoft.com/office/powerpoint/2010/main" val="2675256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
            <a:extLst>
              <a:ext uri="{FF2B5EF4-FFF2-40B4-BE49-F238E27FC236}">
                <a16:creationId xmlns:a16="http://schemas.microsoft.com/office/drawing/2014/main" id="{209FC3D7-3FFD-44C2-82D9-4B792C08B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8694" y="-645204"/>
            <a:ext cx="8046501" cy="6785945"/>
          </a:xfrm>
          <a:prstGeom prst="rect">
            <a:avLst/>
          </a:prstGeom>
        </p:spPr>
      </p:pic>
      <p:sp>
        <p:nvSpPr>
          <p:cNvPr id="5" name="Rectangle 4">
            <a:extLst>
              <a:ext uri="{FF2B5EF4-FFF2-40B4-BE49-F238E27FC236}">
                <a16:creationId xmlns:a16="http://schemas.microsoft.com/office/drawing/2014/main" id="{0C3100A9-D4E3-45F7-885D-13B4DD1AE90D}"/>
              </a:ext>
            </a:extLst>
          </p:cNvPr>
          <p:cNvSpPr/>
          <p:nvPr/>
        </p:nvSpPr>
        <p:spPr>
          <a:xfrm rot="21177334">
            <a:off x="4741453" y="1880337"/>
            <a:ext cx="5463057" cy="2308324"/>
          </a:xfrm>
          <a:prstGeom prst="rect">
            <a:avLst/>
          </a:prstGeom>
        </p:spPr>
        <p:txBody>
          <a:bodyPr wrap="square">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Ba văn bản này được xếp chung vào một bài học vì nó đều nói về chủ đề Trái đất - ngôi nhà chung. Kêu gọi trách nhiệm chung ta bảo vệ, giữ gìn hành tinh xanh, môi trường sống xanh sạch đẹp. </a:t>
            </a:r>
            <a:endPar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图片 3">
            <a:extLst>
              <a:ext uri="{FF2B5EF4-FFF2-40B4-BE49-F238E27FC236}">
                <a16:creationId xmlns:a16="http://schemas.microsoft.com/office/drawing/2014/main" id="{4336D437-3317-4CE1-8544-0C27C4A088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19573">
            <a:off x="705268" y="427298"/>
            <a:ext cx="1050530" cy="1223163"/>
          </a:xfrm>
          <a:prstGeom prst="rect">
            <a:avLst/>
          </a:prstGeom>
        </p:spPr>
      </p:pic>
      <p:pic>
        <p:nvPicPr>
          <p:cNvPr id="8" name="图片 4">
            <a:extLst>
              <a:ext uri="{FF2B5EF4-FFF2-40B4-BE49-F238E27FC236}">
                <a16:creationId xmlns:a16="http://schemas.microsoft.com/office/drawing/2014/main" id="{E41542DD-39A9-4814-88F3-2498E95E3A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0893" y="5127311"/>
            <a:ext cx="872706" cy="905605"/>
          </a:xfrm>
          <a:prstGeom prst="rect">
            <a:avLst/>
          </a:prstGeom>
        </p:spPr>
      </p:pic>
      <p:pic>
        <p:nvPicPr>
          <p:cNvPr id="9" name="图片 5">
            <a:extLst>
              <a:ext uri="{FF2B5EF4-FFF2-40B4-BE49-F238E27FC236}">
                <a16:creationId xmlns:a16="http://schemas.microsoft.com/office/drawing/2014/main" id="{93269A42-77AF-4153-B3A6-9C0E661548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4765" y="5416054"/>
            <a:ext cx="1011525" cy="1096066"/>
          </a:xfrm>
          <a:prstGeom prst="rect">
            <a:avLst/>
          </a:prstGeom>
        </p:spPr>
      </p:pic>
      <p:pic>
        <p:nvPicPr>
          <p:cNvPr id="10" name="图片 10">
            <a:extLst>
              <a:ext uri="{FF2B5EF4-FFF2-40B4-BE49-F238E27FC236}">
                <a16:creationId xmlns:a16="http://schemas.microsoft.com/office/drawing/2014/main" id="{0389E3AA-B73A-464B-B189-54664D6301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2412" y="2568256"/>
            <a:ext cx="2960323" cy="4289744"/>
          </a:xfrm>
          <a:prstGeom prst="rect">
            <a:avLst/>
          </a:prstGeom>
        </p:spPr>
      </p:pic>
    </p:spTree>
    <p:extLst>
      <p:ext uri="{BB962C8B-B14F-4D97-AF65-F5344CB8AC3E}">
        <p14:creationId xmlns:p14="http://schemas.microsoft.com/office/powerpoint/2010/main" val="582486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
            <a:extLst>
              <a:ext uri="{FF2B5EF4-FFF2-40B4-BE49-F238E27FC236}">
                <a16:creationId xmlns:a16="http://schemas.microsoft.com/office/drawing/2014/main" id="{209FC3D7-3FFD-44C2-82D9-4B792C08B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8694" y="-645204"/>
            <a:ext cx="8046501" cy="6785945"/>
          </a:xfrm>
          <a:prstGeom prst="rect">
            <a:avLst/>
          </a:prstGeom>
        </p:spPr>
      </p:pic>
      <p:sp>
        <p:nvSpPr>
          <p:cNvPr id="5" name="Rectangle 4">
            <a:extLst>
              <a:ext uri="{FF2B5EF4-FFF2-40B4-BE49-F238E27FC236}">
                <a16:creationId xmlns:a16="http://schemas.microsoft.com/office/drawing/2014/main" id="{0C3100A9-D4E3-45F7-885D-13B4DD1AE90D}"/>
              </a:ext>
            </a:extLst>
          </p:cNvPr>
          <p:cNvSpPr/>
          <p:nvPr/>
        </p:nvSpPr>
        <p:spPr>
          <a:xfrm rot="21177334">
            <a:off x="4741453" y="1911114"/>
            <a:ext cx="5463057" cy="2246769"/>
          </a:xfrm>
          <a:prstGeom prst="rect">
            <a:avLst/>
          </a:prstGeom>
        </p:spPr>
        <p:txBody>
          <a:bodyPr wrap="square">
            <a:spAutoFit/>
          </a:bodyPr>
          <a:lstStyle/>
          <a:p>
            <a:pPr lvl="0" indent="228600" algn="just">
              <a:defRPr/>
            </a:pPr>
            <a:r>
              <a:rPr lang="vi-VN"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Bài học giúp em hiểu thêm về vấn đề bảo vệ môi trường sống trên Trái Đất: Trái đất đang chịu sự tổn thương nghiêm trọng trước sự khai thác, phá hoại bừa bãi của con người. Bảo vệ môi trường sống trên Trái đất thật sự là một vấn đề cấp bách và cần thiết ngay bây giờ trước khi Trái đất không thể chịu đựng được nữa. </a:t>
            </a:r>
            <a:endParaRPr kumimoji="0" lang="vi-VN"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图片 3">
            <a:extLst>
              <a:ext uri="{FF2B5EF4-FFF2-40B4-BE49-F238E27FC236}">
                <a16:creationId xmlns:a16="http://schemas.microsoft.com/office/drawing/2014/main" id="{4336D437-3317-4CE1-8544-0C27C4A088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19573">
            <a:off x="705268" y="427298"/>
            <a:ext cx="1050530" cy="1223163"/>
          </a:xfrm>
          <a:prstGeom prst="rect">
            <a:avLst/>
          </a:prstGeom>
        </p:spPr>
      </p:pic>
      <p:pic>
        <p:nvPicPr>
          <p:cNvPr id="8" name="图片 4">
            <a:extLst>
              <a:ext uri="{FF2B5EF4-FFF2-40B4-BE49-F238E27FC236}">
                <a16:creationId xmlns:a16="http://schemas.microsoft.com/office/drawing/2014/main" id="{E41542DD-39A9-4814-88F3-2498E95E3A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0893" y="5127311"/>
            <a:ext cx="872706" cy="905605"/>
          </a:xfrm>
          <a:prstGeom prst="rect">
            <a:avLst/>
          </a:prstGeom>
        </p:spPr>
      </p:pic>
      <p:pic>
        <p:nvPicPr>
          <p:cNvPr id="9" name="图片 5">
            <a:extLst>
              <a:ext uri="{FF2B5EF4-FFF2-40B4-BE49-F238E27FC236}">
                <a16:creationId xmlns:a16="http://schemas.microsoft.com/office/drawing/2014/main" id="{93269A42-77AF-4153-B3A6-9C0E661548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4765" y="5416054"/>
            <a:ext cx="1011525" cy="1096066"/>
          </a:xfrm>
          <a:prstGeom prst="rect">
            <a:avLst/>
          </a:prstGeom>
        </p:spPr>
      </p:pic>
      <p:pic>
        <p:nvPicPr>
          <p:cNvPr id="10" name="图片 10">
            <a:extLst>
              <a:ext uri="{FF2B5EF4-FFF2-40B4-BE49-F238E27FC236}">
                <a16:creationId xmlns:a16="http://schemas.microsoft.com/office/drawing/2014/main" id="{0389E3AA-B73A-464B-B189-54664D6301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2412" y="2568256"/>
            <a:ext cx="2960323" cy="4289744"/>
          </a:xfrm>
          <a:prstGeom prst="rect">
            <a:avLst/>
          </a:prstGeom>
        </p:spPr>
      </p:pic>
    </p:spTree>
    <p:extLst>
      <p:ext uri="{BB962C8B-B14F-4D97-AF65-F5344CB8AC3E}">
        <p14:creationId xmlns:p14="http://schemas.microsoft.com/office/powerpoint/2010/main" val="5966854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Barlow Condensed"/>
        <a:ea typeface=""/>
        <a:cs typeface=""/>
        <a:font script="Jpan" typeface="ＭＳ Ｐゴシック"/>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Barlow Condensed"/>
        <a:ea typeface=""/>
        <a:cs typeface=""/>
        <a:font script="Jpan" typeface="ＭＳ Ｐゴシック"/>
        <a:font script="Hang" typeface="맑은 고딕"/>
        <a:font script="Hans" typeface="Barlow Condensed"/>
        <a:font script="Hant" typeface="新細明體"/>
        <a:font script="Arab" typeface="Barlow Condensed"/>
        <a:font script="Hebr" typeface="Barlow Condense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Barlow Condensed"/>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8. TIẾT 12 - CỦNG CỐ - KNTT</Template>
  <TotalTime>50</TotalTime>
  <Words>1357</Words>
  <PresentationFormat>Widescreen</PresentationFormat>
  <Paragraphs>563</Paragraphs>
  <Slides>28</Slides>
  <Notes>16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28</vt:i4>
      </vt:variant>
    </vt:vector>
  </HeadingPairs>
  <TitlesOfParts>
    <vt:vector size="39" baseType="lpstr">
      <vt:lpstr>DengXian</vt:lpstr>
      <vt:lpstr>DengXian Light</vt:lpstr>
      <vt:lpstr>.VnTime</vt:lpstr>
      <vt:lpstr>Arial</vt:lpstr>
      <vt:lpstr>Barlow Condensed</vt:lpstr>
      <vt:lpstr>Calibri</vt:lpstr>
      <vt:lpstr>Times New Roman</vt:lpstr>
      <vt:lpstr>字魂107号-萌趣欢乐体</vt:lpstr>
      <vt:lpstr>字魂27号-布丁体</vt:lpstr>
      <vt:lpstr>Office 主题​​</vt:lpstr>
      <vt:lpstr>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2022-02-20T12:03:44Z</dcterms:created>
  <dcterms:modified xsi:type="dcterms:W3CDTF">2022-02-20T12:53:59Z</dcterms:modified>
</cp:coreProperties>
</file>