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9"/>
  </p:notesMasterIdLst>
  <p:sldIdLst>
    <p:sldId id="256" r:id="rId2"/>
    <p:sldId id="273" r:id="rId3"/>
    <p:sldId id="257" r:id="rId4"/>
    <p:sldId id="260" r:id="rId5"/>
    <p:sldId id="258" r:id="rId6"/>
    <p:sldId id="261" r:id="rId7"/>
    <p:sldId id="274" r:id="rId8"/>
    <p:sldId id="275" r:id="rId9"/>
    <p:sldId id="259" r:id="rId10"/>
    <p:sldId id="276" r:id="rId11"/>
    <p:sldId id="280" r:id="rId12"/>
    <p:sldId id="281" r:id="rId13"/>
    <p:sldId id="282" r:id="rId14"/>
    <p:sldId id="278" r:id="rId15"/>
    <p:sldId id="263" r:id="rId16"/>
    <p:sldId id="268" r:id="rId17"/>
    <p:sldId id="271" r:id="rId18"/>
  </p:sldIdLst>
  <p:sldSz cx="18288000" cy="10287000"/>
  <p:notesSz cx="6858000" cy="9144000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Varela Round" panose="020B0604020202020204" charset="0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6" autoAdjust="0"/>
    <p:restoredTop sz="94622" autoAdjust="0"/>
  </p:normalViewPr>
  <p:slideViewPr>
    <p:cSldViewPr>
      <p:cViewPr varScale="1">
        <p:scale>
          <a:sx n="61" d="100"/>
          <a:sy n="61" d="100"/>
        </p:scale>
        <p:origin x="868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-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1DFD2-0E7F-4AF8-AAE1-8416E4950B47}" type="datetimeFigureOut">
              <a:rPr lang="vi-VN" smtClean="0"/>
              <a:t>24/12/2021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B9F3FE-4BE9-488E-9127-1AB0A5A58A3F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0172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9F3FE-4BE9-488E-9127-1AB0A5A58A3F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78111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9F3FE-4BE9-488E-9127-1AB0A5A58A3F}" type="slidenum">
              <a:rPr lang="vi-VN" smtClean="0"/>
              <a:t>7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09007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8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ƯƠM MẦM TRI THỨC – UOMMAM.VN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9F3FE-4BE9-488E-9127-1AB0A5A58A3F}" type="slidenum">
              <a:rPr lang="vi-VN" smtClean="0"/>
              <a:t>10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109901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4B9F3FE-4BE9-488E-9127-1AB0A5A58A3F}" type="slidenum">
              <a:rPr lang="vi-VN" smtClean="0"/>
              <a:t>16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548988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13" Type="http://schemas.openxmlformats.org/officeDocument/2006/relationships/image" Target="../media/image11.png"/><Relationship Id="rId18" Type="http://schemas.openxmlformats.org/officeDocument/2006/relationships/image" Target="../media/image16.sv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sv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svg"/><Relationship Id="rId20" Type="http://schemas.openxmlformats.org/officeDocument/2006/relationships/image" Target="../media/image18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svg"/><Relationship Id="rId19" Type="http://schemas.openxmlformats.org/officeDocument/2006/relationships/image" Target="../media/image17.png"/><Relationship Id="rId4" Type="http://schemas.openxmlformats.org/officeDocument/2006/relationships/image" Target="../media/image2.svg"/><Relationship Id="rId9" Type="http://schemas.openxmlformats.org/officeDocument/2006/relationships/image" Target="../media/image7.png"/><Relationship Id="rId14" Type="http://schemas.openxmlformats.org/officeDocument/2006/relationships/image" Target="../media/image1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2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68.svg"/><Relationship Id="rId3" Type="http://schemas.openxmlformats.org/officeDocument/2006/relationships/image" Target="../media/image33.svg"/><Relationship Id="rId7" Type="http://schemas.openxmlformats.org/officeDocument/2006/relationships/image" Target="../media/image66.svg"/><Relationship Id="rId12" Type="http://schemas.openxmlformats.org/officeDocument/2006/relationships/image" Target="../media/image67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18.svg"/><Relationship Id="rId5" Type="http://schemas.openxmlformats.org/officeDocument/2006/relationships/image" Target="../media/image64.svg"/><Relationship Id="rId15" Type="http://schemas.openxmlformats.org/officeDocument/2006/relationships/image" Target="../media/image39.svg"/><Relationship Id="rId10" Type="http://schemas.openxmlformats.org/officeDocument/2006/relationships/image" Target="../media/image17.png"/><Relationship Id="rId4" Type="http://schemas.openxmlformats.org/officeDocument/2006/relationships/image" Target="../media/image63.png"/><Relationship Id="rId9" Type="http://schemas.openxmlformats.org/officeDocument/2006/relationships/image" Target="../media/image10.sv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2.svg"/><Relationship Id="rId7" Type="http://schemas.openxmlformats.org/officeDocument/2006/relationships/image" Target="../media/image6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26.svg"/><Relationship Id="rId5" Type="http://schemas.openxmlformats.org/officeDocument/2006/relationships/image" Target="../media/image24.svg"/><Relationship Id="rId10" Type="http://schemas.openxmlformats.org/officeDocument/2006/relationships/image" Target="../media/image25.png"/><Relationship Id="rId4" Type="http://schemas.openxmlformats.org/officeDocument/2006/relationships/image" Target="../media/image23.png"/><Relationship Id="rId9" Type="http://schemas.openxmlformats.org/officeDocument/2006/relationships/image" Target="../media/image8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8.sv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svg"/><Relationship Id="rId7" Type="http://schemas.openxmlformats.org/officeDocument/2006/relationships/image" Target="../media/image33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11" Type="http://schemas.openxmlformats.org/officeDocument/2006/relationships/image" Target="../media/image37.svg"/><Relationship Id="rId5" Type="http://schemas.openxmlformats.org/officeDocument/2006/relationships/image" Target="../media/image31.sv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40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2.png"/><Relationship Id="rId4" Type="http://schemas.openxmlformats.org/officeDocument/2006/relationships/image" Target="../media/image41.svg"/><Relationship Id="rId9" Type="http://schemas.openxmlformats.org/officeDocument/2006/relationships/image" Target="../media/image4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3.wdp"/><Relationship Id="rId7" Type="http://schemas.microsoft.com/office/2007/relationships/hdphoto" Target="../media/hdphoto5.wdp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microsoft.com/office/2007/relationships/hdphoto" Target="../media/hdphoto4.wdp"/><Relationship Id="rId4" Type="http://schemas.openxmlformats.org/officeDocument/2006/relationships/image" Target="../media/image46.png"/><Relationship Id="rId9" Type="http://schemas.microsoft.com/office/2007/relationships/hdphoto" Target="../media/hdphoto6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8282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</p:spPr>
          <p:txBody>
            <a:bodyPr/>
            <a:lstStyle/>
            <a:p>
              <a:endParaRPr lang="vi-VN" dirty="0"/>
            </a:p>
          </p:txBody>
        </p:sp>
      </p:grpSp>
      <p:grpSp>
        <p:nvGrpSpPr>
          <p:cNvPr id="4" name="Group 4"/>
          <p:cNvGrpSpPr/>
          <p:nvPr/>
        </p:nvGrpSpPr>
        <p:grpSpPr>
          <a:xfrm>
            <a:off x="3383436" y="1523687"/>
            <a:ext cx="11864857" cy="7939435"/>
            <a:chOff x="0" y="0"/>
            <a:chExt cx="18366294" cy="12289908"/>
          </a:xfrm>
          <a:solidFill>
            <a:schemeClr val="accent2">
              <a:lumMod val="75000"/>
            </a:schemeClr>
          </a:solidFill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grpFill/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4" y="88900"/>
                    <a:pt x="18306604" y="124460"/>
                  </a:cubicBezTo>
                  <a:lnTo>
                    <a:pt x="18306604" y="12165447"/>
                  </a:lnTo>
                  <a:cubicBezTo>
                    <a:pt x="18306604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grpFill/>
          </p:spPr>
        </p:sp>
      </p:grpSp>
      <p:grpSp>
        <p:nvGrpSpPr>
          <p:cNvPr id="7" name="Group 7"/>
          <p:cNvGrpSpPr/>
          <p:nvPr/>
        </p:nvGrpSpPr>
        <p:grpSpPr>
          <a:xfrm>
            <a:off x="3039707" y="1154873"/>
            <a:ext cx="11864857" cy="7939435"/>
            <a:chOff x="0" y="0"/>
            <a:chExt cx="18366294" cy="12289908"/>
          </a:xfrm>
        </p:grpSpPr>
        <p:sp>
          <p:nvSpPr>
            <p:cNvPr id="8" name="Freeform 8"/>
            <p:cNvSpPr/>
            <p:nvPr/>
          </p:nvSpPr>
          <p:spPr>
            <a:xfrm>
              <a:off x="31750" y="31750"/>
              <a:ext cx="18302794" cy="12226407"/>
            </a:xfrm>
            <a:custGeom>
              <a:avLst/>
              <a:gdLst/>
              <a:ahLst/>
              <a:cxnLst/>
              <a:rect l="l" t="t" r="r" b="b"/>
              <a:pathLst>
                <a:path w="18302794" h="12226407">
                  <a:moveTo>
                    <a:pt x="18210084" y="12226407"/>
                  </a:moveTo>
                  <a:lnTo>
                    <a:pt x="92710" y="12226407"/>
                  </a:lnTo>
                  <a:cubicBezTo>
                    <a:pt x="41910" y="12226407"/>
                    <a:pt x="0" y="12184497"/>
                    <a:pt x="0" y="12133697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18208814" y="0"/>
                  </a:lnTo>
                  <a:cubicBezTo>
                    <a:pt x="18259614" y="0"/>
                    <a:pt x="18301525" y="41910"/>
                    <a:pt x="18301525" y="92710"/>
                  </a:cubicBezTo>
                  <a:lnTo>
                    <a:pt x="18301525" y="12132428"/>
                  </a:lnTo>
                  <a:cubicBezTo>
                    <a:pt x="18302794" y="12184497"/>
                    <a:pt x="18260884" y="12226407"/>
                    <a:pt x="18210084" y="12226407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18366294" cy="12289908"/>
            </a:xfrm>
            <a:custGeom>
              <a:avLst/>
              <a:gdLst/>
              <a:ahLst/>
              <a:cxnLst/>
              <a:rect l="l" t="t" r="r" b="b"/>
              <a:pathLst>
                <a:path w="18366294" h="12289908">
                  <a:moveTo>
                    <a:pt x="18241834" y="59690"/>
                  </a:moveTo>
                  <a:cubicBezTo>
                    <a:pt x="18277394" y="59690"/>
                    <a:pt x="18306604" y="88900"/>
                    <a:pt x="18306604" y="124460"/>
                  </a:cubicBezTo>
                  <a:lnTo>
                    <a:pt x="18306604" y="12165447"/>
                  </a:lnTo>
                  <a:cubicBezTo>
                    <a:pt x="18306604" y="12201008"/>
                    <a:pt x="18277394" y="12230218"/>
                    <a:pt x="18241834" y="12230218"/>
                  </a:cubicBezTo>
                  <a:lnTo>
                    <a:pt x="124460" y="12230218"/>
                  </a:lnTo>
                  <a:cubicBezTo>
                    <a:pt x="88900" y="12230218"/>
                    <a:pt x="59690" y="12201008"/>
                    <a:pt x="59690" y="12165447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18241834" y="59690"/>
                  </a:lnTo>
                  <a:moveTo>
                    <a:pt x="18241834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165447"/>
                  </a:lnTo>
                  <a:cubicBezTo>
                    <a:pt x="0" y="12234028"/>
                    <a:pt x="55880" y="12289908"/>
                    <a:pt x="124460" y="12289908"/>
                  </a:cubicBezTo>
                  <a:lnTo>
                    <a:pt x="18241834" y="12289908"/>
                  </a:lnTo>
                  <a:cubicBezTo>
                    <a:pt x="18310414" y="12289908"/>
                    <a:pt x="18366294" y="12234028"/>
                    <a:pt x="18366294" y="12165447"/>
                  </a:cubicBezTo>
                  <a:lnTo>
                    <a:pt x="18366294" y="124460"/>
                  </a:lnTo>
                  <a:cubicBezTo>
                    <a:pt x="18366294" y="55880"/>
                    <a:pt x="18310414" y="0"/>
                    <a:pt x="18241834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3322963" y="3563520"/>
            <a:ext cx="11485573" cy="267970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0878"/>
              </a:lnSpc>
            </a:pPr>
            <a:r>
              <a:rPr lang="en-US" sz="8000" b="1" spc="303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  <p:pic>
        <p:nvPicPr>
          <p:cNvPr id="11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-717853" y="5812828"/>
            <a:ext cx="5184084" cy="4005883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2312530" y="2270830"/>
            <a:ext cx="1454354" cy="1454354"/>
          </a:xfrm>
          <a:prstGeom prst="rect">
            <a:avLst/>
          </a:prstGeom>
        </p:spPr>
      </p:pic>
      <p:grpSp>
        <p:nvGrpSpPr>
          <p:cNvPr id="13" name="Group 13"/>
          <p:cNvGrpSpPr/>
          <p:nvPr/>
        </p:nvGrpSpPr>
        <p:grpSpPr>
          <a:xfrm rot="-642968">
            <a:off x="15792783" y="1688294"/>
            <a:ext cx="1675805" cy="2554780"/>
            <a:chOff x="0" y="0"/>
            <a:chExt cx="2234407" cy="3406373"/>
          </a:xfrm>
        </p:grpSpPr>
        <p:sp>
          <p:nvSpPr>
            <p:cNvPr id="14" name="AutoShape 14"/>
            <p:cNvSpPr/>
            <p:nvPr/>
          </p:nvSpPr>
          <p:spPr>
            <a:xfrm rot="-1658072">
              <a:off x="786468" y="-16978"/>
              <a:ext cx="661472" cy="3440330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763165" y="-33210"/>
              <a:ext cx="708077" cy="3472794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 rot="448763">
            <a:off x="14990298" y="733316"/>
            <a:ext cx="2480634" cy="1479409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 rot="932382">
            <a:off x="-596520" y="1020104"/>
            <a:ext cx="2819249" cy="3622866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5391101" y="5124590"/>
            <a:ext cx="3997934" cy="3489106"/>
          </a:xfrm>
          <a:prstGeom prst="rect">
            <a:avLst/>
          </a:prstGeom>
        </p:spPr>
      </p:pic>
      <p:grpSp>
        <p:nvGrpSpPr>
          <p:cNvPr id="19" name="Group 19"/>
          <p:cNvGrpSpPr/>
          <p:nvPr/>
        </p:nvGrpSpPr>
        <p:grpSpPr>
          <a:xfrm rot="-1386098">
            <a:off x="4993360" y="380538"/>
            <a:ext cx="2165395" cy="1104197"/>
            <a:chOff x="0" y="0"/>
            <a:chExt cx="2887194" cy="1472263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33912" y="20101"/>
              <a:ext cx="2819370" cy="1409685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2887194" cy="1472263"/>
            </a:xfrm>
            <a:prstGeom prst="rect">
              <a:avLst/>
            </a:prstGeom>
          </p:spPr>
        </p:pic>
      </p:grpSp>
      <p:pic>
        <p:nvPicPr>
          <p:cNvPr id="22" name="Picture 22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rcRect/>
          <a:stretch>
            <a:fillRect/>
          </a:stretch>
        </p:blipFill>
        <p:spPr>
          <a:xfrm rot="-864267">
            <a:off x="11147616" y="8060427"/>
            <a:ext cx="1562432" cy="3383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3505200" y="2171700"/>
            <a:ext cx="10704719" cy="762001"/>
            <a:chOff x="611258" y="1340669"/>
            <a:chExt cx="3804271" cy="270802"/>
          </a:xfrm>
        </p:grpSpPr>
        <p:sp>
          <p:nvSpPr>
            <p:cNvPr id="3" name="Freeform 3"/>
            <p:cNvSpPr/>
            <p:nvPr/>
          </p:nvSpPr>
          <p:spPr>
            <a:xfrm>
              <a:off x="611258" y="1340669"/>
              <a:ext cx="3804271" cy="270802"/>
            </a:xfrm>
            <a:custGeom>
              <a:avLst/>
              <a:gdLst/>
              <a:ahLst/>
              <a:cxnLst/>
              <a:rect l="l" t="t" r="r" b="b"/>
              <a:pathLst>
                <a:path w="3467541" h="3479800">
                  <a:moveTo>
                    <a:pt x="0" y="0"/>
                  </a:moveTo>
                  <a:lnTo>
                    <a:pt x="3467541" y="0"/>
                  </a:lnTo>
                  <a:lnTo>
                    <a:pt x="346754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A57"/>
            </a:solidFill>
          </p:spPr>
          <p:txBody>
            <a:bodyPr/>
            <a:lstStyle/>
            <a:p>
              <a:pPr algn="ctr"/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tượng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Nguyệt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40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vi-VN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4" name="Group 3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0979" y="265798"/>
              <a:ext cx="888962" cy="43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7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79" b="0" i="0" u="none" strike="noStrike" kern="1200" cap="none" spc="-98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arela Round"/>
                  <a:ea typeface="+mn-ea"/>
                  <a:cs typeface="+mn-cs"/>
                </a:rPr>
                <a:t>abc</a:t>
              </a:r>
              <a:endParaRPr kumimoji="0" lang="en-US" sz="1979" b="0" i="0" u="none" strike="noStrike" kern="1200" cap="none" spc="-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FB521D-F173-4F42-A5B5-0A0886489D8B}"/>
              </a:ext>
            </a:extLst>
          </p:cNvPr>
          <p:cNvSpPr txBox="1"/>
          <p:nvPr/>
        </p:nvSpPr>
        <p:spPr>
          <a:xfrm>
            <a:off x="533400" y="190351"/>
            <a:ext cx="16184922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4000" i="1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Rectangle: Rounded Corners 38">
            <a:extLst>
              <a:ext uri="{FF2B5EF4-FFF2-40B4-BE49-F238E27FC236}">
                <a16:creationId xmlns:a16="http://schemas.microsoft.com/office/drawing/2014/main" id="{76650B69-069E-43C5-AC39-FEE422792452}"/>
              </a:ext>
            </a:extLst>
          </p:cNvPr>
          <p:cNvSpPr/>
          <p:nvPr/>
        </p:nvSpPr>
        <p:spPr>
          <a:xfrm>
            <a:off x="2251681" y="3238500"/>
            <a:ext cx="16036319" cy="1542432"/>
          </a:xfrm>
          <a:prstGeom prst="roundRect">
            <a:avLst/>
          </a:prstGeom>
          <a:solidFill>
            <a:srgbClr val="002060"/>
          </a:solidFill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202" name="Picture 10" descr="Bộ câu hỏi thi tìm hiểu văn hóa Đồng Tháp trong đợt hoạt động Mừng Đảng  mừng Xuân Mậu Tất 2018">
            <a:extLst>
              <a:ext uri="{FF2B5EF4-FFF2-40B4-BE49-F238E27FC236}">
                <a16:creationId xmlns:a16="http://schemas.microsoft.com/office/drawing/2014/main" id="{4D4896F4-825E-487A-90D2-F334A6B4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38500"/>
            <a:ext cx="1613793" cy="1613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4" name="Picture 12" descr="Hiện tượng nhật thực toàn phần: Nhật thực toàn phần sẽ xuất hiện vào ngày  2/7 | VTV.VN">
            <a:extLst>
              <a:ext uri="{FF2B5EF4-FFF2-40B4-BE49-F238E27FC236}">
                <a16:creationId xmlns:a16="http://schemas.microsoft.com/office/drawing/2014/main" id="{4C0080D5-F8F6-4A2C-9B47-2DDF18385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63" y="5080583"/>
            <a:ext cx="6931038" cy="427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6" name="Picture 14" descr="Nhật Thực là gì? Nguyệt Thực là gì? Khi nào xảy ra hiện tượng này?">
            <a:extLst>
              <a:ext uri="{FF2B5EF4-FFF2-40B4-BE49-F238E27FC236}">
                <a16:creationId xmlns:a16="http://schemas.microsoft.com/office/drawing/2014/main" id="{5B7CA1DC-96BA-4C0F-8E42-4E7496E5F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2400" y="5144666"/>
            <a:ext cx="8442296" cy="4207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766A62E-D2EB-40C8-9D59-66AA4AEA16C5}"/>
              </a:ext>
            </a:extLst>
          </p:cNvPr>
          <p:cNvSpPr txBox="1"/>
          <p:nvPr/>
        </p:nvSpPr>
        <p:spPr>
          <a:xfrm>
            <a:off x="1918593" y="9443547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153F9679-C365-4CA5-BD41-DAF15C5D876B}"/>
              </a:ext>
            </a:extLst>
          </p:cNvPr>
          <p:cNvSpPr txBox="1"/>
          <p:nvPr/>
        </p:nvSpPr>
        <p:spPr>
          <a:xfrm>
            <a:off x="11581019" y="9405035"/>
            <a:ext cx="525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Nguyệt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 animBg="1"/>
      <p:bldP spid="40" grpId="0"/>
      <p:bldP spid="4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35" name="Group 3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36" name="Freeform 3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sp>
          <p:nvSpPr>
            <p:cNvPr id="37" name="TextBox 37"/>
            <p:cNvSpPr txBox="1"/>
            <p:nvPr/>
          </p:nvSpPr>
          <p:spPr>
            <a:xfrm>
              <a:off x="60979" y="265798"/>
              <a:ext cx="888962" cy="43913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2771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79" b="0" i="0" u="none" strike="noStrike" kern="1200" cap="none" spc="-98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Varela Round"/>
                  <a:ea typeface="+mn-ea"/>
                  <a:cs typeface="+mn-cs"/>
                </a:rPr>
                <a:t>abc</a:t>
              </a:r>
              <a:endParaRPr kumimoji="0" lang="en-US" sz="1979" b="0" i="0" u="none" strike="noStrike" kern="1200" cap="none" spc="-98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arela Round"/>
                <a:ea typeface="+mn-ea"/>
                <a:cs typeface="+mn-cs"/>
              </a:endParaRP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36FB521D-F173-4F42-A5B5-0A0886489D8B}"/>
              </a:ext>
            </a:extLst>
          </p:cNvPr>
          <p:cNvSpPr txBox="1"/>
          <p:nvPr/>
        </p:nvSpPr>
        <p:spPr>
          <a:xfrm>
            <a:off x="560173" y="562089"/>
            <a:ext cx="16184922" cy="1501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b)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Việc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sắp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xếp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thành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các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vị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trí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thẳng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hàng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giữ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vai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trò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quan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trọng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nghệ</a:t>
            </a:r>
            <a:r>
              <a:rPr kumimoji="0" lang="en-US" sz="40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thuật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endParaRPr kumimoji="0" lang="vi-VN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218" name="Picture 2" descr="Week 7 - Architecture - Arts of the Middle East and India 2009">
            <a:extLst>
              <a:ext uri="{FF2B5EF4-FFF2-40B4-BE49-F238E27FC236}">
                <a16:creationId xmlns:a16="http://schemas.microsoft.com/office/drawing/2014/main" id="{EFBF275E-1DBC-4AF9-93DC-1A96239E88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173" y="2898477"/>
            <a:ext cx="5257800" cy="50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ất túi kinh nghiệm du lịch Huế tự túc để trải nghiệm trọn vẹn đất cố đô">
            <a:extLst>
              <a:ext uri="{FF2B5EF4-FFF2-40B4-BE49-F238E27FC236}">
                <a16:creationId xmlns:a16="http://schemas.microsoft.com/office/drawing/2014/main" id="{E5214833-2575-42BD-809B-1CA360859E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3"/>
          <a:stretch/>
        </p:blipFill>
        <p:spPr bwMode="auto">
          <a:xfrm>
            <a:off x="5935431" y="2898477"/>
            <a:ext cx="7021163" cy="5027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DF05D2-0860-4515-851E-132A97C23EB4}"/>
              </a:ext>
            </a:extLst>
          </p:cNvPr>
          <p:cNvSpPr txBox="1"/>
          <p:nvPr/>
        </p:nvSpPr>
        <p:spPr>
          <a:xfrm>
            <a:off x="533400" y="83439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Taj Mahal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23F72AA-0BA9-40BD-A0FE-7DEABEDBE129}"/>
              </a:ext>
            </a:extLst>
          </p:cNvPr>
          <p:cNvSpPr txBox="1"/>
          <p:nvPr/>
        </p:nvSpPr>
        <p:spPr>
          <a:xfrm>
            <a:off x="6852054" y="8343900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Hòa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Huế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222" name="Picture 6" descr="Trong con mắt của kiến trúc sư tài ba, cầu thang cũng có thể biến thành tác  phẩm nghệ thuật như thế này đây">
            <a:extLst>
              <a:ext uri="{FF2B5EF4-FFF2-40B4-BE49-F238E27FC236}">
                <a16:creationId xmlns:a16="http://schemas.microsoft.com/office/drawing/2014/main" id="{4451DF21-414E-4B11-8C69-0A818CEBA3A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47"/>
          <a:stretch/>
        </p:blipFill>
        <p:spPr bwMode="auto">
          <a:xfrm>
            <a:off x="13098766" y="2807330"/>
            <a:ext cx="4953000" cy="52101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2C688C9D-879E-4087-8437-70970E10ED4D}"/>
              </a:ext>
            </a:extLst>
          </p:cNvPr>
          <p:cNvSpPr txBox="1"/>
          <p:nvPr/>
        </p:nvSpPr>
        <p:spPr>
          <a:xfrm>
            <a:off x="13126333" y="8390814"/>
            <a:ext cx="495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thang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428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" grpId="0"/>
      <p:bldP spid="18" grpId="0"/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464B76-2E0B-424C-8D86-F85F36E17177}"/>
              </a:ext>
            </a:extLst>
          </p:cNvPr>
          <p:cNvSpPr txBox="1"/>
          <p:nvPr/>
        </p:nvSpPr>
        <p:spPr>
          <a:xfrm>
            <a:off x="685800" y="266700"/>
            <a:ext cx="10363200" cy="371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c)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Trong</a:t>
            </a:r>
            <a:r>
              <a:rPr kumimoji="0" lang="en-US" sz="40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0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cuộ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ngày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mua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thanh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siêu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thủ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máy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 ở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sân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bay,..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trước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quyết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4000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kumimoji="0" lang="vi-VN" sz="40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6B914661-7725-4D41-ADE2-128683D17F07}"/>
              </a:ext>
            </a:extLst>
          </p:cNvPr>
          <p:cNvSpPr/>
          <p:nvPr/>
        </p:nvSpPr>
        <p:spPr>
          <a:xfrm>
            <a:off x="228600" y="4182574"/>
            <a:ext cx="914400" cy="762000"/>
          </a:xfrm>
          <a:prstGeom prst="rightArrow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42" name="Picture 2" descr="Hãy làm theo 5 mẹo này để không bị hoá đá mỗi khi xếp hàng chờ">
            <a:extLst>
              <a:ext uri="{FF2B5EF4-FFF2-40B4-BE49-F238E27FC236}">
                <a16:creationId xmlns:a16="http://schemas.microsoft.com/office/drawing/2014/main" id="{72DE93EE-80FD-4BBB-A06D-004F013830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7002" y="669324"/>
            <a:ext cx="6174518" cy="329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ách mua vé bóng đá vòng loại World Cup 2022 online - META.vn">
            <a:extLst>
              <a:ext uri="{FF2B5EF4-FFF2-40B4-BE49-F238E27FC236}">
                <a16:creationId xmlns:a16="http://schemas.microsoft.com/office/drawing/2014/main" id="{EC0397CA-5545-49CF-B83C-F9C05425A7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7" r="7478"/>
          <a:stretch/>
        </p:blipFill>
        <p:spPr bwMode="auto">
          <a:xfrm>
            <a:off x="369108" y="5105866"/>
            <a:ext cx="8721486" cy="478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Kinh nghiệm tham quan Lăng Bác 2021 từ A tới Z * Du Lịch Số">
            <a:extLst>
              <a:ext uri="{FF2B5EF4-FFF2-40B4-BE49-F238E27FC236}">
                <a16:creationId xmlns:a16="http://schemas.microsoft.com/office/drawing/2014/main" id="{45FAED08-128C-4376-85F1-DF6F7D6917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4944574"/>
            <a:ext cx="7543800" cy="5148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D6CACA-E5FD-41A0-8769-DDFF94473646}"/>
              </a:ext>
            </a:extLst>
          </p:cNvPr>
          <p:cNvSpPr txBox="1"/>
          <p:nvPr/>
        </p:nvSpPr>
        <p:spPr>
          <a:xfrm>
            <a:off x="1298714" y="4096145"/>
            <a:ext cx="11045686" cy="763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Đảm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b="1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vi-VN" sz="40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198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75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7E12860-5EE4-4073-AAC6-35832BD03CC6}"/>
              </a:ext>
            </a:extLst>
          </p:cNvPr>
          <p:cNvSpPr txBox="1"/>
          <p:nvPr/>
        </p:nvSpPr>
        <p:spPr>
          <a:xfrm>
            <a:off x="2667000" y="647700"/>
            <a:ext cx="1295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gì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vi-VN" sz="4000" i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22F7A85-E26E-4D46-9F4F-12A215160749}"/>
              </a:ext>
            </a:extLst>
          </p:cNvPr>
          <p:cNvSpPr txBox="1"/>
          <p:nvPr/>
        </p:nvSpPr>
        <p:spPr>
          <a:xfrm>
            <a:off x="381000" y="1714500"/>
            <a:ext cx="17526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rèn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thói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quen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trật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cộng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D9BCBF4-1FA5-41DF-B622-D480D85C16CE}"/>
              </a:ext>
            </a:extLst>
          </p:cNvPr>
          <p:cNvSpPr txBox="1"/>
          <p:nvPr/>
        </p:nvSpPr>
        <p:spPr>
          <a:xfrm>
            <a:off x="6019800" y="3236421"/>
            <a:ext cx="5791200" cy="830997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nhà</a:t>
            </a:r>
            <a:endParaRPr lang="vi-VN" sz="4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5FAAB7-0E2A-4D66-BE07-989F2BDBBA9A}"/>
              </a:ext>
            </a:extLst>
          </p:cNvPr>
          <p:cNvSpPr txBox="1"/>
          <p:nvPr/>
        </p:nvSpPr>
        <p:spPr>
          <a:xfrm>
            <a:off x="265670" y="4871156"/>
            <a:ext cx="16535400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tượng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khoa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thích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bằng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8D48E5-ABC8-49F6-92CE-5C69C30935AD}"/>
              </a:ext>
            </a:extLst>
          </p:cNvPr>
          <p:cNvSpPr txBox="1"/>
          <p:nvPr/>
        </p:nvSpPr>
        <p:spPr>
          <a:xfrm>
            <a:off x="228600" y="7789953"/>
            <a:ext cx="16535400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thuật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trúc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u="sng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5433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 animBg="1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35011" y="0"/>
            <a:ext cx="10270523" cy="10286998"/>
            <a:chOff x="3021297" y="1458857"/>
            <a:chExt cx="4218774" cy="3548571"/>
          </a:xfrm>
        </p:grpSpPr>
        <p:sp>
          <p:nvSpPr>
            <p:cNvPr id="3" name="Freeform 3"/>
            <p:cNvSpPr/>
            <p:nvPr/>
          </p:nvSpPr>
          <p:spPr>
            <a:xfrm>
              <a:off x="3021297" y="1458857"/>
              <a:ext cx="4218774" cy="3548571"/>
            </a:xfrm>
            <a:custGeom>
              <a:avLst/>
              <a:gdLst/>
              <a:ahLst/>
              <a:cxnLst/>
              <a:rect l="l" t="t" r="r" b="b"/>
              <a:pathLst>
                <a:path w="4218774" h="3548571">
                  <a:moveTo>
                    <a:pt x="0" y="0"/>
                  </a:moveTo>
                  <a:lnTo>
                    <a:pt x="4218774" y="0"/>
                  </a:lnTo>
                  <a:lnTo>
                    <a:pt x="4218774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9" name="AutoShape 9"/>
          <p:cNvSpPr/>
          <p:nvPr/>
        </p:nvSpPr>
        <p:spPr>
          <a:xfrm>
            <a:off x="1166066" y="1257300"/>
            <a:ext cx="8869680" cy="0"/>
          </a:xfrm>
          <a:prstGeom prst="line">
            <a:avLst/>
          </a:prstGeom>
          <a:ln w="19050" cap="rnd">
            <a:solidFill>
              <a:srgbClr val="F4592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1" name="Group 11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208EA6BB-5E69-4482-9E5C-272C8B854CDD}"/>
              </a:ext>
            </a:extLst>
          </p:cNvPr>
          <p:cNvSpPr txBox="1"/>
          <p:nvPr/>
        </p:nvSpPr>
        <p:spPr>
          <a:xfrm>
            <a:off x="382392" y="300747"/>
            <a:ext cx="1325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0312891-7EA8-4E90-97BA-428BB844FDF6}"/>
              </a:ext>
            </a:extLst>
          </p:cNvPr>
          <p:cNvSpPr/>
          <p:nvPr/>
        </p:nvSpPr>
        <p:spPr>
          <a:xfrm>
            <a:off x="-70434" y="1340706"/>
            <a:ext cx="10270524" cy="52617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3BC943C8-27B1-4E42-BEBE-92033647AE5F}"/>
              </a:ext>
            </a:extLst>
          </p:cNvPr>
          <p:cNvSpPr/>
          <p:nvPr/>
        </p:nvSpPr>
        <p:spPr>
          <a:xfrm>
            <a:off x="1447800" y="2137402"/>
            <a:ext cx="6909486" cy="1752600"/>
          </a:xfrm>
          <a:prstGeom prst="round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HOẠT ĐỘNG THEO TỔ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8A84E9-D491-4F89-8885-9EB72143EE8F}"/>
              </a:ext>
            </a:extLst>
          </p:cNvPr>
          <p:cNvSpPr txBox="1"/>
          <p:nvPr/>
        </p:nvSpPr>
        <p:spPr>
          <a:xfrm>
            <a:off x="365916" y="4572076"/>
            <a:ext cx="9218808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4,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5 (SGK-tr106).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8482F83-FF4A-4AC5-A23D-40CEDC7C5006}"/>
              </a:ext>
            </a:extLst>
          </p:cNvPr>
          <p:cNvSpPr txBox="1"/>
          <p:nvPr/>
        </p:nvSpPr>
        <p:spPr>
          <a:xfrm>
            <a:off x="293139" y="7079073"/>
            <a:ext cx="9218808" cy="90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0F606CA5-D683-476D-B1E8-0A77D23E6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43422" y="379978"/>
            <a:ext cx="1191784" cy="586433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49ECC51-5947-4B72-A41B-BB5BCBE05B85}"/>
              </a:ext>
            </a:extLst>
          </p:cNvPr>
          <p:cNvSpPr txBox="1"/>
          <p:nvPr/>
        </p:nvSpPr>
        <p:spPr>
          <a:xfrm>
            <a:off x="11602096" y="140575"/>
            <a:ext cx="5738906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85D740E-466C-416C-93A1-1480FA127EA6}"/>
              </a:ext>
            </a:extLst>
          </p:cNvPr>
          <p:cNvSpPr txBox="1"/>
          <p:nvPr/>
        </p:nvSpPr>
        <p:spPr>
          <a:xfrm>
            <a:off x="10200091" y="2125670"/>
            <a:ext cx="7988860" cy="41446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thi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giữa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i="1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600" i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Treo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cắm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cọc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đội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571500" indent="-571500" algn="just">
              <a:lnSpc>
                <a:spcPct val="150000"/>
              </a:lnSpc>
              <a:buFontTx/>
              <a:buChar char="-"/>
            </a:pP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98BF550-5504-4397-AC15-621F9405D13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34857" y="5712900"/>
            <a:ext cx="1367895" cy="769441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CBB5C8A-E96A-4492-AA32-F4EFFEAC2363}"/>
              </a:ext>
            </a:extLst>
          </p:cNvPr>
          <p:cNvSpPr txBox="1"/>
          <p:nvPr/>
        </p:nvSpPr>
        <p:spPr>
          <a:xfrm>
            <a:off x="10136463" y="6669098"/>
            <a:ext cx="8052488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mà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sưu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tầm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  <p:bldP spid="20" grpId="0"/>
      <p:bldP spid="23" grpId="0"/>
      <p:bldP spid="24" grpId="0" build="allAtOnce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B4E17FD4-9B9A-45DA-BB07-A13229642426}"/>
              </a:ext>
            </a:extLst>
          </p:cNvPr>
          <p:cNvSpPr txBox="1"/>
          <p:nvPr/>
        </p:nvSpPr>
        <p:spPr>
          <a:xfrm>
            <a:off x="551935" y="419100"/>
            <a:ext cx="1325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rút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nghiệm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endParaRPr lang="vi-VN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D0CF2F6-8E3A-4291-BE98-97EC17D0CC90}"/>
              </a:ext>
            </a:extLst>
          </p:cNvPr>
          <p:cNvSpPr txBox="1"/>
          <p:nvPr/>
        </p:nvSpPr>
        <p:spPr>
          <a:xfrm>
            <a:off x="518984" y="2247900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A7A059C-E066-4624-B3FE-2BE20E2CE8D9}"/>
              </a:ext>
            </a:extLst>
          </p:cNvPr>
          <p:cNvSpPr txBox="1"/>
          <p:nvPr/>
        </p:nvSpPr>
        <p:spPr>
          <a:xfrm>
            <a:off x="506627" y="4015145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C1D4783-6046-4162-BD24-C3E4D216E55B}"/>
              </a:ext>
            </a:extLst>
          </p:cNvPr>
          <p:cNvSpPr txBox="1"/>
          <p:nvPr/>
        </p:nvSpPr>
        <p:spPr>
          <a:xfrm>
            <a:off x="506627" y="6092724"/>
            <a:ext cx="1234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i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4000" i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/>
          <p:nvPr/>
        </p:nvGrpSpPr>
        <p:grpSpPr>
          <a:xfrm>
            <a:off x="1408526" y="1271831"/>
            <a:ext cx="15470949" cy="8297608"/>
            <a:chOff x="0" y="0"/>
            <a:chExt cx="46361098" cy="24865068"/>
          </a:xfrm>
        </p:grpSpPr>
        <p:sp>
          <p:nvSpPr>
            <p:cNvPr id="5" name="Freeform 5"/>
            <p:cNvSpPr/>
            <p:nvPr/>
          </p:nvSpPr>
          <p:spPr>
            <a:xfrm>
              <a:off x="31750" y="31750"/>
              <a:ext cx="46297599" cy="24801568"/>
            </a:xfrm>
            <a:custGeom>
              <a:avLst/>
              <a:gdLst/>
              <a:ahLst/>
              <a:cxnLst/>
              <a:rect l="l" t="t" r="r" b="b"/>
              <a:pathLst>
                <a:path w="46297599" h="24801568">
                  <a:moveTo>
                    <a:pt x="46204888" y="24801568"/>
                  </a:moveTo>
                  <a:lnTo>
                    <a:pt x="92710" y="24801568"/>
                  </a:lnTo>
                  <a:cubicBezTo>
                    <a:pt x="41910" y="24801568"/>
                    <a:pt x="0" y="24759658"/>
                    <a:pt x="0" y="24708858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46203617" y="0"/>
                  </a:lnTo>
                  <a:cubicBezTo>
                    <a:pt x="46254417" y="0"/>
                    <a:pt x="46296328" y="41910"/>
                    <a:pt x="46296328" y="92710"/>
                  </a:cubicBezTo>
                  <a:lnTo>
                    <a:pt x="46296328" y="24707588"/>
                  </a:lnTo>
                  <a:cubicBezTo>
                    <a:pt x="46297599" y="24759659"/>
                    <a:pt x="46255688" y="24801568"/>
                    <a:pt x="46204888" y="24801568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6361099" cy="24865068"/>
            </a:xfrm>
            <a:custGeom>
              <a:avLst/>
              <a:gdLst/>
              <a:ahLst/>
              <a:cxnLst/>
              <a:rect l="l" t="t" r="r" b="b"/>
              <a:pathLst>
                <a:path w="46361099" h="24865068">
                  <a:moveTo>
                    <a:pt x="46236638" y="59690"/>
                  </a:moveTo>
                  <a:cubicBezTo>
                    <a:pt x="46272199" y="59690"/>
                    <a:pt x="46301409" y="88900"/>
                    <a:pt x="46301409" y="124460"/>
                  </a:cubicBezTo>
                  <a:lnTo>
                    <a:pt x="46301409" y="24740609"/>
                  </a:lnTo>
                  <a:cubicBezTo>
                    <a:pt x="46301409" y="24776168"/>
                    <a:pt x="46272199" y="24805379"/>
                    <a:pt x="46236638" y="24805379"/>
                  </a:cubicBezTo>
                  <a:lnTo>
                    <a:pt x="124460" y="24805379"/>
                  </a:lnTo>
                  <a:cubicBezTo>
                    <a:pt x="88900" y="24805379"/>
                    <a:pt x="59690" y="24776168"/>
                    <a:pt x="59690" y="24740609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46236638" y="59690"/>
                  </a:lnTo>
                  <a:moveTo>
                    <a:pt x="46236638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24740609"/>
                  </a:lnTo>
                  <a:cubicBezTo>
                    <a:pt x="0" y="24809188"/>
                    <a:pt x="55880" y="24865068"/>
                    <a:pt x="124460" y="24865068"/>
                  </a:cubicBezTo>
                  <a:lnTo>
                    <a:pt x="46236638" y="24865068"/>
                  </a:lnTo>
                  <a:cubicBezTo>
                    <a:pt x="46305217" y="24865068"/>
                    <a:pt x="46361099" y="24809188"/>
                    <a:pt x="46361099" y="24740609"/>
                  </a:cubicBezTo>
                  <a:lnTo>
                    <a:pt x="46361099" y="124460"/>
                  </a:lnTo>
                  <a:cubicBezTo>
                    <a:pt x="46361099" y="55880"/>
                    <a:pt x="46305217" y="0"/>
                    <a:pt x="46236638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63" name="Group 63"/>
          <p:cNvGrpSpPr>
            <a:grpSpLocks noChangeAspect="1"/>
          </p:cNvGrpSpPr>
          <p:nvPr/>
        </p:nvGrpSpPr>
        <p:grpSpPr>
          <a:xfrm>
            <a:off x="5437736" y="422048"/>
            <a:ext cx="7402429" cy="2478319"/>
            <a:chOff x="-27147" y="0"/>
            <a:chExt cx="18966658" cy="6350000"/>
          </a:xfrm>
        </p:grpSpPr>
        <p:sp>
          <p:nvSpPr>
            <p:cNvPr id="64" name="Freeform 64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89233"/>
            </a:solidFill>
          </p:spPr>
        </p:sp>
        <p:sp>
          <p:nvSpPr>
            <p:cNvPr id="65" name="Freeform 65"/>
            <p:cNvSpPr/>
            <p:nvPr/>
          </p:nvSpPr>
          <p:spPr>
            <a:xfrm>
              <a:off x="-27147" y="2036440"/>
              <a:ext cx="18882361" cy="2277117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algn="ctr"/>
              <a:r>
                <a:rPr lang="en-US" sz="54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HƯỚNG DẪN VỀ NHÀ</a:t>
              </a:r>
              <a:endParaRPr lang="vi-VN" sz="54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6" name="Freeform 66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67" name="Freeform 67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98" name="Picture 35">
            <a:extLst>
              <a:ext uri="{FF2B5EF4-FFF2-40B4-BE49-F238E27FC236}">
                <a16:creationId xmlns:a16="http://schemas.microsoft.com/office/drawing/2014/main" id="{02A75123-0CC5-47D7-9583-0CDA7EBF3C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69462">
            <a:off x="1467963" y="7151801"/>
            <a:ext cx="2703818" cy="2089314"/>
          </a:xfrm>
          <a:prstGeom prst="rect">
            <a:avLst/>
          </a:prstGeom>
        </p:spPr>
      </p:pic>
      <p:pic>
        <p:nvPicPr>
          <p:cNvPr id="99" name="Picture 70">
            <a:extLst>
              <a:ext uri="{FF2B5EF4-FFF2-40B4-BE49-F238E27FC236}">
                <a16:creationId xmlns:a16="http://schemas.microsoft.com/office/drawing/2014/main" id="{44126600-FCFE-4F58-A357-B5904C35531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15130278" y="7734300"/>
            <a:ext cx="1966347" cy="1716085"/>
          </a:xfrm>
          <a:prstGeom prst="rect">
            <a:avLst/>
          </a:prstGeom>
        </p:spPr>
      </p:pic>
      <p:sp>
        <p:nvSpPr>
          <p:cNvPr id="100" name="TextBox 99">
            <a:extLst>
              <a:ext uri="{FF2B5EF4-FFF2-40B4-BE49-F238E27FC236}">
                <a16:creationId xmlns:a16="http://schemas.microsoft.com/office/drawing/2014/main" id="{28B392E6-A052-4750-88A7-D532A3A6EDC5}"/>
              </a:ext>
            </a:extLst>
          </p:cNvPr>
          <p:cNvSpPr txBox="1"/>
          <p:nvPr/>
        </p:nvSpPr>
        <p:spPr>
          <a:xfrm>
            <a:off x="1685820" y="2998191"/>
            <a:ext cx="14916359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chính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25CD0FB8-6652-44B8-ABDA-CA004F86D31C}"/>
              </a:ext>
            </a:extLst>
          </p:cNvPr>
          <p:cNvSpPr txBox="1"/>
          <p:nvPr/>
        </p:nvSpPr>
        <p:spPr>
          <a:xfrm>
            <a:off x="1664320" y="5631324"/>
            <a:ext cx="14916359" cy="1063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toàn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bộ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20007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3873592" y="3067825"/>
            <a:ext cx="11162021" cy="3742630"/>
            <a:chOff x="0" y="0"/>
            <a:chExt cx="18938240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3562990" y="2797412"/>
            <a:ext cx="11162021" cy="3742630"/>
            <a:chOff x="0" y="0"/>
            <a:chExt cx="18938240" cy="6350000"/>
          </a:xfrm>
        </p:grpSpPr>
        <p:sp>
          <p:nvSpPr>
            <p:cNvPr id="10" name="Freeform 10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4382599" y="3329177"/>
            <a:ext cx="9952159" cy="28584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ct val="150000"/>
              </a:lnSpc>
              <a:spcBef>
                <a:spcPct val="0"/>
              </a:spcBef>
            </a:pPr>
            <a:r>
              <a:rPr lang="en-US" sz="6599" u="none" dirty="0">
                <a:solidFill>
                  <a:srgbClr val="000000"/>
                </a:solidFill>
                <a:latin typeface="Arial" panose="020B0604020202020204" pitchFamily="34" charset="0"/>
              </a:rPr>
              <a:t>CẢM ƠN CÁC EM ĐÃ CHÚ Ý BÀI GIẢNG!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-424332" y="6437733"/>
            <a:ext cx="5313921" cy="5976802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294218" y="4736814"/>
            <a:ext cx="1876820" cy="1562879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849676" y="5102061"/>
            <a:ext cx="662205" cy="57363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2304780">
            <a:off x="13803826" y="58628"/>
            <a:ext cx="3856190" cy="4955384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1976791">
            <a:off x="13588800" y="7708614"/>
            <a:ext cx="959164" cy="2076930"/>
          </a:xfrm>
          <a:prstGeom prst="rect">
            <a:avLst/>
          </a:prstGeom>
        </p:spPr>
      </p:pic>
      <p:pic>
        <p:nvPicPr>
          <p:cNvPr id="21" name="Picture 21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800689">
            <a:off x="15435572" y="6947577"/>
            <a:ext cx="1435045" cy="2110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548214">
            <a:off x="2407573" y="763583"/>
            <a:ext cx="2932038" cy="18125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Đà Nẵng ban hành Bộ quy tắc ứng xử du lịch qua hình ảnh">
            <a:extLst>
              <a:ext uri="{FF2B5EF4-FFF2-40B4-BE49-F238E27FC236}">
                <a16:creationId xmlns:a16="http://schemas.microsoft.com/office/drawing/2014/main" id="{7E049FCB-82DC-454D-9D0C-9AAF02C5ED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42900"/>
            <a:ext cx="73152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uy Nghĩ – Rủng Rỉnh">
            <a:extLst>
              <a:ext uri="{FF2B5EF4-FFF2-40B4-BE49-F238E27FC236}">
                <a16:creationId xmlns:a16="http://schemas.microsoft.com/office/drawing/2014/main" id="{9F6CD29D-3DE0-4D74-AEBF-BD876BC948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20600" y="5962650"/>
            <a:ext cx="5505450" cy="432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hought Bubble: Cloud 1">
            <a:extLst>
              <a:ext uri="{FF2B5EF4-FFF2-40B4-BE49-F238E27FC236}">
                <a16:creationId xmlns:a16="http://schemas.microsoft.com/office/drawing/2014/main" id="{7D38442B-EDDA-4E32-8500-E8A8539B144E}"/>
              </a:ext>
            </a:extLst>
          </p:cNvPr>
          <p:cNvSpPr/>
          <p:nvPr/>
        </p:nvSpPr>
        <p:spPr>
          <a:xfrm>
            <a:off x="8274650" y="2324100"/>
            <a:ext cx="6660550" cy="2819400"/>
          </a:xfrm>
          <a:prstGeom prst="cloudCallout">
            <a:avLst>
              <a:gd name="adj1" fmla="val 42912"/>
              <a:gd name="adj2" fmla="val 89118"/>
            </a:avLst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Tại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sao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7296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4" name="Group 4"/>
          <p:cNvGrpSpPr>
            <a:grpSpLocks noChangeAspect="1"/>
          </p:cNvGrpSpPr>
          <p:nvPr/>
        </p:nvGrpSpPr>
        <p:grpSpPr>
          <a:xfrm>
            <a:off x="75633" y="216008"/>
            <a:ext cx="13351246" cy="2120225"/>
            <a:chOff x="0" y="0"/>
            <a:chExt cx="18939511" cy="6350000"/>
          </a:xfrm>
        </p:grpSpPr>
        <p:sp>
          <p:nvSpPr>
            <p:cNvPr id="5" name="Freeform 5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27940" y="944879"/>
              <a:ext cx="18882360" cy="4541706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96511" y="3993368"/>
            <a:ext cx="12779959" cy="3842903"/>
            <a:chOff x="0" y="0"/>
            <a:chExt cx="23439630" cy="12412354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0" name="Freeform 10"/>
            <p:cNvSpPr/>
            <p:nvPr/>
          </p:nvSpPr>
          <p:spPr>
            <a:xfrm>
              <a:off x="31750" y="31750"/>
              <a:ext cx="23376130" cy="12348854"/>
            </a:xfrm>
            <a:custGeom>
              <a:avLst/>
              <a:gdLst/>
              <a:ahLst/>
              <a:cxnLst/>
              <a:rect l="l" t="t" r="r" b="b"/>
              <a:pathLst>
                <a:path w="23376130" h="12348854">
                  <a:moveTo>
                    <a:pt x="23283419" y="12348854"/>
                  </a:moveTo>
                  <a:lnTo>
                    <a:pt x="92710" y="12348854"/>
                  </a:lnTo>
                  <a:cubicBezTo>
                    <a:pt x="41910" y="12348854"/>
                    <a:pt x="0" y="12306944"/>
                    <a:pt x="0" y="12256144"/>
                  </a:cubicBezTo>
                  <a:lnTo>
                    <a:pt x="0" y="92710"/>
                  </a:lnTo>
                  <a:cubicBezTo>
                    <a:pt x="0" y="41910"/>
                    <a:pt x="41910" y="0"/>
                    <a:pt x="92710" y="0"/>
                  </a:cubicBezTo>
                  <a:lnTo>
                    <a:pt x="23282149" y="0"/>
                  </a:lnTo>
                  <a:cubicBezTo>
                    <a:pt x="23332949" y="0"/>
                    <a:pt x="23374860" y="41910"/>
                    <a:pt x="23374860" y="92710"/>
                  </a:cubicBezTo>
                  <a:lnTo>
                    <a:pt x="23374860" y="12254874"/>
                  </a:lnTo>
                  <a:cubicBezTo>
                    <a:pt x="23376130" y="12306944"/>
                    <a:pt x="23334219" y="12348854"/>
                    <a:pt x="23283419" y="12348854"/>
                  </a:cubicBezTo>
                  <a:close/>
                </a:path>
              </a:pathLst>
            </a:custGeom>
            <a:grpFill/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23439630" cy="12412355"/>
            </a:xfrm>
            <a:custGeom>
              <a:avLst/>
              <a:gdLst/>
              <a:ahLst/>
              <a:cxnLst/>
              <a:rect l="l" t="t" r="r" b="b"/>
              <a:pathLst>
                <a:path w="23439630" h="12412355">
                  <a:moveTo>
                    <a:pt x="23315169" y="59690"/>
                  </a:moveTo>
                  <a:cubicBezTo>
                    <a:pt x="23350730" y="59690"/>
                    <a:pt x="23379940" y="88900"/>
                    <a:pt x="23379940" y="124460"/>
                  </a:cubicBezTo>
                  <a:lnTo>
                    <a:pt x="23379940" y="12287894"/>
                  </a:lnTo>
                  <a:cubicBezTo>
                    <a:pt x="23379940" y="12323455"/>
                    <a:pt x="23350730" y="12352665"/>
                    <a:pt x="23315169" y="12352665"/>
                  </a:cubicBezTo>
                  <a:lnTo>
                    <a:pt x="124460" y="12352665"/>
                  </a:lnTo>
                  <a:cubicBezTo>
                    <a:pt x="88900" y="12352665"/>
                    <a:pt x="59690" y="12323455"/>
                    <a:pt x="59690" y="12287894"/>
                  </a:cubicBezTo>
                  <a:lnTo>
                    <a:pt x="59690" y="124460"/>
                  </a:lnTo>
                  <a:cubicBezTo>
                    <a:pt x="59690" y="88900"/>
                    <a:pt x="88900" y="59690"/>
                    <a:pt x="124460" y="59690"/>
                  </a:cubicBezTo>
                  <a:lnTo>
                    <a:pt x="23315171" y="59690"/>
                  </a:lnTo>
                  <a:moveTo>
                    <a:pt x="23315171" y="0"/>
                  </a:moveTo>
                  <a:lnTo>
                    <a:pt x="124460" y="0"/>
                  </a:lnTo>
                  <a:cubicBezTo>
                    <a:pt x="55880" y="0"/>
                    <a:pt x="0" y="55880"/>
                    <a:pt x="0" y="124460"/>
                  </a:cubicBezTo>
                  <a:lnTo>
                    <a:pt x="0" y="12287894"/>
                  </a:lnTo>
                  <a:cubicBezTo>
                    <a:pt x="0" y="12356474"/>
                    <a:pt x="55880" y="12412355"/>
                    <a:pt x="124460" y="12412355"/>
                  </a:cubicBezTo>
                  <a:lnTo>
                    <a:pt x="23315171" y="12412355"/>
                  </a:lnTo>
                  <a:cubicBezTo>
                    <a:pt x="23383749" y="12412355"/>
                    <a:pt x="23439630" y="12356474"/>
                    <a:pt x="23439630" y="12287894"/>
                  </a:cubicBezTo>
                  <a:lnTo>
                    <a:pt x="23439630" y="124460"/>
                  </a:lnTo>
                  <a:cubicBezTo>
                    <a:pt x="23439630" y="55880"/>
                    <a:pt x="23383749" y="0"/>
                    <a:pt x="23315171" y="0"/>
                  </a:cubicBezTo>
                  <a:close/>
                </a:path>
              </a:pathLst>
            </a:custGeom>
            <a:grpFill/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4689847" y="132994"/>
            <a:ext cx="930980" cy="2089955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3956052" y="2127049"/>
            <a:ext cx="2782545" cy="2160267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220243" y="954465"/>
            <a:ext cx="13061130" cy="7247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HOẠT ĐỘNG THỰC HÀNH VÀ TRẢI NGHIỆM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13822" y="4739849"/>
            <a:ext cx="12779959" cy="20790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002060"/>
                </a:solidFill>
                <a:latin typeface="Arial" panose="020B0604020202020204" pitchFamily="34" charset="0"/>
              </a:rPr>
              <a:t>CHỦ ĐỀ 3. </a:t>
            </a:r>
          </a:p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FF0000"/>
                </a:solidFill>
                <a:latin typeface="Arial" panose="020B0604020202020204" pitchFamily="34" charset="0"/>
              </a:rPr>
              <a:t>SẮP XẾP THÀNH CÁC VỊ TRÍ THẲNG HÀNG</a:t>
            </a:r>
          </a:p>
        </p:txBody>
      </p:sp>
      <p:grpSp>
        <p:nvGrpSpPr>
          <p:cNvPr id="21" name="Group 21"/>
          <p:cNvGrpSpPr/>
          <p:nvPr/>
        </p:nvGrpSpPr>
        <p:grpSpPr>
          <a:xfrm rot="5156036">
            <a:off x="14448411" y="4923126"/>
            <a:ext cx="1076833" cy="1641641"/>
            <a:chOff x="0" y="0"/>
            <a:chExt cx="1435777" cy="2188855"/>
          </a:xfrm>
        </p:grpSpPr>
        <p:sp>
          <p:nvSpPr>
            <p:cNvPr id="22" name="AutoShape 22"/>
            <p:cNvSpPr/>
            <p:nvPr/>
          </p:nvSpPr>
          <p:spPr>
            <a:xfrm rot="-1658072">
              <a:off x="505365" y="-10910"/>
              <a:ext cx="425046" cy="2210675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 rot="-1653469">
              <a:off x="490392" y="-21340"/>
              <a:ext cx="454993" cy="2231535"/>
            </a:xfrm>
            <a:prstGeom prst="rect">
              <a:avLst/>
            </a:prstGeom>
          </p:spPr>
        </p:pic>
      </p:grpSp>
      <p:pic>
        <p:nvPicPr>
          <p:cNvPr id="24" name="Picture 2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10800000">
            <a:off x="11663855" y="4948570"/>
            <a:ext cx="1502793" cy="8962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1349466" y="3274342"/>
            <a:ext cx="4271361" cy="2640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2"/>
          <p:cNvGrpSpPr/>
          <p:nvPr/>
        </p:nvGrpSpPr>
        <p:grpSpPr>
          <a:xfrm rot="3938852">
            <a:off x="523348" y="997033"/>
            <a:ext cx="1491474" cy="2273764"/>
            <a:chOff x="0" y="0"/>
            <a:chExt cx="1988632" cy="3031686"/>
          </a:xfrm>
        </p:grpSpPr>
        <p:sp>
          <p:nvSpPr>
            <p:cNvPr id="43" name="AutoShape 43"/>
            <p:cNvSpPr/>
            <p:nvPr/>
          </p:nvSpPr>
          <p:spPr>
            <a:xfrm rot="-1658072">
              <a:off x="699959" y="-15111"/>
              <a:ext cx="588713" cy="3061908"/>
            </a:xfrm>
            <a:prstGeom prst="rect">
              <a:avLst/>
            </a:prstGeom>
            <a:solidFill>
              <a:srgbClr val="FFFFFF"/>
            </a:solidFill>
          </p:spPr>
        </p:sp>
        <p:pic>
          <p:nvPicPr>
            <p:cNvPr id="44" name="Picture 4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 rot="-1653469" flipH="1">
              <a:off x="679220" y="-29557"/>
              <a:ext cx="630191" cy="3090801"/>
            </a:xfrm>
            <a:prstGeom prst="rect">
              <a:avLst/>
            </a:prstGeom>
          </p:spPr>
        </p:pic>
      </p:grpSp>
      <p:pic>
        <p:nvPicPr>
          <p:cNvPr id="45" name="Picture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51759" flipH="1">
            <a:off x="163871" y="433065"/>
            <a:ext cx="1964865" cy="1171813"/>
          </a:xfrm>
          <a:prstGeom prst="rect">
            <a:avLst/>
          </a:prstGeom>
        </p:spPr>
      </p:pic>
      <p:sp>
        <p:nvSpPr>
          <p:cNvPr id="46" name="TextBox 45">
            <a:extLst>
              <a:ext uri="{FF2B5EF4-FFF2-40B4-BE49-F238E27FC236}">
                <a16:creationId xmlns:a16="http://schemas.microsoft.com/office/drawing/2014/main" id="{C6A95511-6AC8-46E4-A0F8-AE84A8262B8B}"/>
              </a:ext>
            </a:extLst>
          </p:cNvPr>
          <p:cNvSpPr txBox="1"/>
          <p:nvPr/>
        </p:nvSpPr>
        <p:spPr>
          <a:xfrm>
            <a:off x="2439536" y="249532"/>
            <a:ext cx="123430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NỘI DUNG CHÍNH CỦA CHỦ ĐỀ</a:t>
            </a:r>
            <a:endParaRPr lang="vi-VN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19D28E-93DE-428D-AF81-F8066512B466}"/>
              </a:ext>
            </a:extLst>
          </p:cNvPr>
          <p:cNvSpPr txBox="1"/>
          <p:nvPr/>
        </p:nvSpPr>
        <p:spPr>
          <a:xfrm>
            <a:off x="2416882" y="1300117"/>
            <a:ext cx="1325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vector trẻ em">
            <a:extLst>
              <a:ext uri="{FF2B5EF4-FFF2-40B4-BE49-F238E27FC236}">
                <a16:creationId xmlns:a16="http://schemas.microsoft.com/office/drawing/2014/main" id="{BB3A0635-4B33-44E3-955F-181FCBA6C7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00"/>
          <a:stretch/>
        </p:blipFill>
        <p:spPr bwMode="auto">
          <a:xfrm>
            <a:off x="-304800" y="5675018"/>
            <a:ext cx="47625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hought Bubble: Cloud 47">
            <a:extLst>
              <a:ext uri="{FF2B5EF4-FFF2-40B4-BE49-F238E27FC236}">
                <a16:creationId xmlns:a16="http://schemas.microsoft.com/office/drawing/2014/main" id="{989ECDE4-4D76-4571-902A-B698D83B91C8}"/>
              </a:ext>
            </a:extLst>
          </p:cNvPr>
          <p:cNvSpPr/>
          <p:nvPr/>
        </p:nvSpPr>
        <p:spPr>
          <a:xfrm>
            <a:off x="4247386" y="3613261"/>
            <a:ext cx="10384718" cy="2638602"/>
          </a:xfrm>
          <a:prstGeom prst="cloudCallout">
            <a:avLst>
              <a:gd name="adj1" fmla="val -56358"/>
              <a:gd name="adj2" fmla="val 93373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B6EFA72E-CA4E-4E2C-A6AB-BAF3B400D440}"/>
              </a:ext>
            </a:extLst>
          </p:cNvPr>
          <p:cNvSpPr txBox="1"/>
          <p:nvPr/>
        </p:nvSpPr>
        <p:spPr>
          <a:xfrm>
            <a:off x="2076450" y="2503497"/>
            <a:ext cx="15843474" cy="70788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Khi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thuộc</a:t>
            </a:r>
            <a:r>
              <a:rPr lang="en-US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ta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b="1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92DD7857-82D1-43FE-B720-6077D501A590}"/>
              </a:ext>
            </a:extLst>
          </p:cNvPr>
          <p:cNvGrpSpPr/>
          <p:nvPr/>
        </p:nvGrpSpPr>
        <p:grpSpPr>
          <a:xfrm>
            <a:off x="5092302" y="3886146"/>
            <a:ext cx="8103396" cy="1114109"/>
            <a:chOff x="0" y="0"/>
            <a:chExt cx="2905125" cy="399546"/>
          </a:xfrm>
        </p:grpSpPr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BFFD814-7A71-4963-9655-EF3D82BF8EC2}"/>
                </a:ext>
              </a:extLst>
            </p:cNvPr>
            <p:cNvGrpSpPr/>
            <p:nvPr/>
          </p:nvGrpSpPr>
          <p:grpSpPr>
            <a:xfrm>
              <a:off x="57150" y="0"/>
              <a:ext cx="2847975" cy="398144"/>
              <a:chOff x="-133350" y="0"/>
              <a:chExt cx="2847975" cy="398144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5BB73A85-AE46-4103-9E22-829993200756}"/>
                  </a:ext>
                </a:extLst>
              </p:cNvPr>
              <p:cNvCxnSpPr/>
              <p:nvPr/>
            </p:nvCxnSpPr>
            <p:spPr>
              <a:xfrm>
                <a:off x="-133350" y="370897"/>
                <a:ext cx="284797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sp>
            <p:nvSpPr>
              <p:cNvPr id="63" name="Oval 62">
                <a:extLst>
                  <a:ext uri="{FF2B5EF4-FFF2-40B4-BE49-F238E27FC236}">
                    <a16:creationId xmlns:a16="http://schemas.microsoft.com/office/drawing/2014/main" id="{137A9D7C-F23D-43B8-B558-1D90D40D02B2}"/>
                  </a:ext>
                </a:extLst>
              </p:cNvPr>
              <p:cNvSpPr/>
              <p:nvPr/>
            </p:nvSpPr>
            <p:spPr>
              <a:xfrm>
                <a:off x="352425" y="3524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9F4CC576-245D-480F-9784-6A976A11BD55}"/>
                  </a:ext>
                </a:extLst>
              </p:cNvPr>
              <p:cNvSpPr/>
              <p:nvPr/>
            </p:nvSpPr>
            <p:spPr>
              <a:xfrm>
                <a:off x="1143000" y="352410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73C169D7-B367-4F27-8052-86B52FAA5DB6}"/>
                  </a:ext>
                </a:extLst>
              </p:cNvPr>
              <p:cNvSpPr/>
              <p:nvPr/>
            </p:nvSpPr>
            <p:spPr>
              <a:xfrm>
                <a:off x="2352675" y="352425"/>
                <a:ext cx="45719" cy="45719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 sz="360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6" name="Text Box 374">
                <a:extLst>
                  <a:ext uri="{FF2B5EF4-FFF2-40B4-BE49-F238E27FC236}">
                    <a16:creationId xmlns:a16="http://schemas.microsoft.com/office/drawing/2014/main" id="{81F38E47-3BC2-4D25-A0D6-D26E1F8C552A}"/>
                  </a:ext>
                </a:extLst>
              </p:cNvPr>
              <p:cNvSpPr txBox="1"/>
              <p:nvPr/>
            </p:nvSpPr>
            <p:spPr>
              <a:xfrm>
                <a:off x="209550" y="38100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7" name="Text Box 375">
                <a:extLst>
                  <a:ext uri="{FF2B5EF4-FFF2-40B4-BE49-F238E27FC236}">
                    <a16:creationId xmlns:a16="http://schemas.microsoft.com/office/drawing/2014/main" id="{F4CD14E2-668B-446B-A4B1-12633802A8F7}"/>
                  </a:ext>
                </a:extLst>
              </p:cNvPr>
              <p:cNvSpPr txBox="1"/>
              <p:nvPr/>
            </p:nvSpPr>
            <p:spPr>
              <a:xfrm>
                <a:off x="1028700" y="9481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68" name="Text Box 376">
                <a:extLst>
                  <a:ext uri="{FF2B5EF4-FFF2-40B4-BE49-F238E27FC236}">
                    <a16:creationId xmlns:a16="http://schemas.microsoft.com/office/drawing/2014/main" id="{B8401E12-1E61-49E6-B6D7-EA258C78C562}"/>
                  </a:ext>
                </a:extLst>
              </p:cNvPr>
              <p:cNvSpPr txBox="1"/>
              <p:nvPr/>
            </p:nvSpPr>
            <p:spPr>
              <a:xfrm>
                <a:off x="2171700" y="0"/>
                <a:ext cx="381000" cy="323850"/>
              </a:xfrm>
              <a:prstGeom prst="rect">
                <a:avLst/>
              </a:prstGeom>
              <a:noFill/>
              <a:ln w="6350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algn="just">
                  <a:lnSpc>
                    <a:spcPct val="115000"/>
                  </a:lnSpc>
                  <a:spcBef>
                    <a:spcPts val="0"/>
                  </a:spcBef>
                  <a:spcAft>
                    <a:spcPts val="1000"/>
                  </a:spcAft>
                </a:pPr>
                <a:r>
                  <a:rPr lang="en-GB" sz="360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</a:t>
                </a:r>
                <a:endParaRPr lang="en-US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61" name="Text Box 377">
              <a:extLst>
                <a:ext uri="{FF2B5EF4-FFF2-40B4-BE49-F238E27FC236}">
                  <a16:creationId xmlns:a16="http://schemas.microsoft.com/office/drawing/2014/main" id="{F586A784-BBE6-4F75-A536-6042B6EC96D7}"/>
                </a:ext>
              </a:extLst>
            </p:cNvPr>
            <p:cNvSpPr txBox="1"/>
            <p:nvPr/>
          </p:nvSpPr>
          <p:spPr>
            <a:xfrm>
              <a:off x="0" y="76200"/>
              <a:ext cx="381000" cy="323346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36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d</a:t>
              </a:r>
              <a:endParaRPr lang="en-US" sz="36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CB5838AC-5D54-48E1-B83F-7F946C75AFA9}"/>
              </a:ext>
            </a:extLst>
          </p:cNvPr>
          <p:cNvSpPr txBox="1"/>
          <p:nvPr/>
        </p:nvSpPr>
        <p:spPr>
          <a:xfrm>
            <a:off x="553535" y="5404938"/>
            <a:ext cx="23135400" cy="8323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Trong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ba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hàng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chỉ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còn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lại</a:t>
            </a:r>
            <a:r>
              <a:rPr lang="en-US" sz="40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US" sz="40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3D40379-4CBC-400E-A21E-D533985A918F}"/>
              </a:ext>
            </a:extLst>
          </p:cNvPr>
          <p:cNvSpPr txBox="1"/>
          <p:nvPr/>
        </p:nvSpPr>
        <p:spPr>
          <a:xfrm>
            <a:off x="4232970" y="6344619"/>
            <a:ext cx="12607230" cy="35946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giữa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khác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B.</a:t>
            </a:r>
          </a:p>
          <a:p>
            <a:pPr marL="0" marR="0" algn="just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C.</a:t>
            </a:r>
          </a:p>
          <a:p>
            <a:pPr>
              <a:lnSpc>
                <a:spcPct val="130000"/>
              </a:lnSpc>
            </a:pP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+ Hai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nằm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cùng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phía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đối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  <p:bldP spid="47" grpId="0"/>
      <p:bldP spid="48" grpId="0" animBg="1"/>
      <p:bldP spid="48" grpId="1" animBg="1"/>
      <p:bldP spid="49" grpId="0" animBg="1"/>
      <p:bldP spid="70" grpId="0"/>
      <p:bldP spid="7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45718">
            <a:off x="13864304" y="7748555"/>
            <a:ext cx="1445385" cy="2252017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456435">
            <a:off x="357484" y="4606133"/>
            <a:ext cx="749351" cy="77180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31964" y="5423565"/>
            <a:ext cx="3555562" cy="3999099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910705" y="3713729"/>
            <a:ext cx="1876820" cy="1562879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2518012" y="4073452"/>
            <a:ext cx="662205" cy="573636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63CDF804-50DF-4ECE-82E8-45B48F4B7E05}"/>
              </a:ext>
            </a:extLst>
          </p:cNvPr>
          <p:cNvSpPr txBox="1"/>
          <p:nvPr/>
        </p:nvSpPr>
        <p:spPr>
          <a:xfrm>
            <a:off x="318909" y="272173"/>
            <a:ext cx="1562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bày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1D83EB1-8F18-49CF-B13B-3D45150AFF7E}"/>
              </a:ext>
            </a:extLst>
          </p:cNvPr>
          <p:cNvSpPr txBox="1"/>
          <p:nvPr/>
        </p:nvSpPr>
        <p:spPr>
          <a:xfrm>
            <a:off x="4428805" y="2421781"/>
            <a:ext cx="10820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D4BA5A-E76B-4882-8DD2-D12690806F0D}"/>
              </a:ext>
            </a:extLst>
          </p:cNvPr>
          <p:cNvSpPr txBox="1"/>
          <p:nvPr/>
        </p:nvSpPr>
        <p:spPr>
          <a:xfrm>
            <a:off x="4465875" y="5016773"/>
            <a:ext cx="10820400" cy="16516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3600" b="1" dirty="0">
              <a:solidFill>
                <a:schemeClr val="accent5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-10800000">
            <a:off x="-1263912" y="-618580"/>
            <a:ext cx="21197374" cy="11751079"/>
            <a:chOff x="0" y="0"/>
            <a:chExt cx="1149350" cy="114935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939801" cy="10499560"/>
            </a:xfrm>
            <a:custGeom>
              <a:avLst/>
              <a:gdLst/>
              <a:ahLst/>
              <a:cxnLst/>
              <a:rect l="l" t="t" r="r" b="b"/>
              <a:pathLst>
                <a:path w="18939801" h="10499560">
                  <a:moveTo>
                    <a:pt x="18939801" y="116017"/>
                  </a:moveTo>
                  <a:lnTo>
                    <a:pt x="18939801" y="0"/>
                  </a:lnTo>
                  <a:lnTo>
                    <a:pt x="104640" y="0"/>
                  </a:lnTo>
                  <a:lnTo>
                    <a:pt x="104640" y="58009"/>
                  </a:lnTo>
                  <a:lnTo>
                    <a:pt x="0" y="58009"/>
                  </a:lnTo>
                  <a:lnTo>
                    <a:pt x="0" y="10499560"/>
                  </a:lnTo>
                  <a:lnTo>
                    <a:pt x="209280" y="10499560"/>
                  </a:lnTo>
                  <a:lnTo>
                    <a:pt x="209280" y="8469258"/>
                  </a:lnTo>
                  <a:lnTo>
                    <a:pt x="3767032" y="8469258"/>
                  </a:lnTo>
                  <a:lnTo>
                    <a:pt x="3767032" y="10499560"/>
                  </a:lnTo>
                  <a:lnTo>
                    <a:pt x="3976312" y="10499560"/>
                  </a:lnTo>
                  <a:lnTo>
                    <a:pt x="3976312" y="8469258"/>
                  </a:lnTo>
                  <a:lnTo>
                    <a:pt x="7534064" y="8469258"/>
                  </a:lnTo>
                  <a:lnTo>
                    <a:pt x="7534064" y="10499560"/>
                  </a:lnTo>
                  <a:lnTo>
                    <a:pt x="7743344" y="10499560"/>
                  </a:lnTo>
                  <a:lnTo>
                    <a:pt x="7743344" y="8469258"/>
                  </a:lnTo>
                  <a:lnTo>
                    <a:pt x="11301096" y="8469258"/>
                  </a:lnTo>
                  <a:lnTo>
                    <a:pt x="11301096" y="10499560"/>
                  </a:lnTo>
                  <a:lnTo>
                    <a:pt x="11510376" y="10499560"/>
                  </a:lnTo>
                  <a:lnTo>
                    <a:pt x="11510376" y="8469258"/>
                  </a:lnTo>
                  <a:lnTo>
                    <a:pt x="15068128" y="8469258"/>
                  </a:lnTo>
                  <a:lnTo>
                    <a:pt x="15068128" y="10499560"/>
                  </a:lnTo>
                  <a:lnTo>
                    <a:pt x="15277409" y="10499560"/>
                  </a:lnTo>
                  <a:lnTo>
                    <a:pt x="15277409" y="8469258"/>
                  </a:lnTo>
                  <a:lnTo>
                    <a:pt x="18939801" y="8469258"/>
                  </a:lnTo>
                  <a:lnTo>
                    <a:pt x="18939801" y="8353241"/>
                  </a:lnTo>
                  <a:lnTo>
                    <a:pt x="15277409" y="8353241"/>
                  </a:lnTo>
                  <a:lnTo>
                    <a:pt x="15277409" y="6380948"/>
                  </a:lnTo>
                  <a:lnTo>
                    <a:pt x="18939801" y="6380948"/>
                  </a:lnTo>
                  <a:lnTo>
                    <a:pt x="18939801" y="6264931"/>
                  </a:lnTo>
                  <a:lnTo>
                    <a:pt x="15277409" y="6264931"/>
                  </a:lnTo>
                  <a:lnTo>
                    <a:pt x="15277409" y="4292638"/>
                  </a:lnTo>
                  <a:lnTo>
                    <a:pt x="18939801" y="4292638"/>
                  </a:lnTo>
                  <a:lnTo>
                    <a:pt x="18939801" y="4176621"/>
                  </a:lnTo>
                  <a:lnTo>
                    <a:pt x="15277409" y="4176621"/>
                  </a:lnTo>
                  <a:lnTo>
                    <a:pt x="15277409" y="2204327"/>
                  </a:lnTo>
                  <a:lnTo>
                    <a:pt x="18939801" y="2204327"/>
                  </a:lnTo>
                  <a:lnTo>
                    <a:pt x="18939801" y="2088310"/>
                  </a:lnTo>
                  <a:lnTo>
                    <a:pt x="15277409" y="2088310"/>
                  </a:lnTo>
                  <a:lnTo>
                    <a:pt x="15277409" y="116017"/>
                  </a:lnTo>
                  <a:lnTo>
                    <a:pt x="18939801" y="116017"/>
                  </a:lnTo>
                  <a:close/>
                  <a:moveTo>
                    <a:pt x="3976312" y="2088310"/>
                  </a:moveTo>
                  <a:lnTo>
                    <a:pt x="3976312" y="116017"/>
                  </a:lnTo>
                  <a:lnTo>
                    <a:pt x="7534064" y="116017"/>
                  </a:lnTo>
                  <a:lnTo>
                    <a:pt x="7534064" y="2088310"/>
                  </a:lnTo>
                  <a:lnTo>
                    <a:pt x="3976312" y="2088310"/>
                  </a:lnTo>
                  <a:close/>
                  <a:moveTo>
                    <a:pt x="7534064" y="2204327"/>
                  </a:moveTo>
                  <a:lnTo>
                    <a:pt x="7534064" y="4176621"/>
                  </a:lnTo>
                  <a:lnTo>
                    <a:pt x="3976312" y="4176621"/>
                  </a:lnTo>
                  <a:lnTo>
                    <a:pt x="3976312" y="2204327"/>
                  </a:lnTo>
                  <a:lnTo>
                    <a:pt x="7534064" y="2204327"/>
                  </a:lnTo>
                  <a:close/>
                  <a:moveTo>
                    <a:pt x="3767032" y="2088310"/>
                  </a:moveTo>
                  <a:lnTo>
                    <a:pt x="209280" y="2088310"/>
                  </a:lnTo>
                  <a:lnTo>
                    <a:pt x="209280" y="116017"/>
                  </a:lnTo>
                  <a:lnTo>
                    <a:pt x="3767032" y="116017"/>
                  </a:lnTo>
                  <a:lnTo>
                    <a:pt x="3767032" y="2088310"/>
                  </a:lnTo>
                  <a:close/>
                  <a:moveTo>
                    <a:pt x="3767032" y="2204327"/>
                  </a:moveTo>
                  <a:lnTo>
                    <a:pt x="3767032" y="4176621"/>
                  </a:lnTo>
                  <a:lnTo>
                    <a:pt x="209280" y="4176621"/>
                  </a:lnTo>
                  <a:lnTo>
                    <a:pt x="209280" y="2204327"/>
                  </a:lnTo>
                  <a:lnTo>
                    <a:pt x="3767032" y="2204327"/>
                  </a:lnTo>
                  <a:close/>
                  <a:moveTo>
                    <a:pt x="3767032" y="4292638"/>
                  </a:moveTo>
                  <a:lnTo>
                    <a:pt x="3767032" y="6264931"/>
                  </a:lnTo>
                  <a:lnTo>
                    <a:pt x="209280" y="6264931"/>
                  </a:lnTo>
                  <a:lnTo>
                    <a:pt x="209280" y="4292638"/>
                  </a:lnTo>
                  <a:lnTo>
                    <a:pt x="3767032" y="4292638"/>
                  </a:lnTo>
                  <a:close/>
                  <a:moveTo>
                    <a:pt x="3976312" y="4292638"/>
                  </a:moveTo>
                  <a:lnTo>
                    <a:pt x="7534064" y="4292638"/>
                  </a:lnTo>
                  <a:lnTo>
                    <a:pt x="7534064" y="6264931"/>
                  </a:lnTo>
                  <a:lnTo>
                    <a:pt x="3976312" y="6264931"/>
                  </a:lnTo>
                  <a:lnTo>
                    <a:pt x="3976312" y="4292638"/>
                  </a:lnTo>
                  <a:close/>
                  <a:moveTo>
                    <a:pt x="7743344" y="4292638"/>
                  </a:moveTo>
                  <a:lnTo>
                    <a:pt x="11301096" y="4292638"/>
                  </a:lnTo>
                  <a:lnTo>
                    <a:pt x="11301096" y="6264931"/>
                  </a:lnTo>
                  <a:lnTo>
                    <a:pt x="7743344" y="6264931"/>
                  </a:lnTo>
                  <a:lnTo>
                    <a:pt x="7743344" y="4292638"/>
                  </a:lnTo>
                  <a:close/>
                  <a:moveTo>
                    <a:pt x="7743344" y="4176621"/>
                  </a:moveTo>
                  <a:lnTo>
                    <a:pt x="7743344" y="2204327"/>
                  </a:lnTo>
                  <a:lnTo>
                    <a:pt x="11301096" y="2204327"/>
                  </a:lnTo>
                  <a:lnTo>
                    <a:pt x="11301096" y="4176621"/>
                  </a:lnTo>
                  <a:lnTo>
                    <a:pt x="7743344" y="4176621"/>
                  </a:lnTo>
                  <a:close/>
                  <a:moveTo>
                    <a:pt x="7743344" y="2088310"/>
                  </a:moveTo>
                  <a:lnTo>
                    <a:pt x="7743344" y="116017"/>
                  </a:lnTo>
                  <a:lnTo>
                    <a:pt x="11301096" y="116017"/>
                  </a:lnTo>
                  <a:lnTo>
                    <a:pt x="11301096" y="2088310"/>
                  </a:lnTo>
                  <a:lnTo>
                    <a:pt x="7743344" y="2088310"/>
                  </a:lnTo>
                  <a:close/>
                  <a:moveTo>
                    <a:pt x="209280" y="8353241"/>
                  </a:moveTo>
                  <a:lnTo>
                    <a:pt x="209280" y="6380948"/>
                  </a:lnTo>
                  <a:lnTo>
                    <a:pt x="3767032" y="6380948"/>
                  </a:lnTo>
                  <a:lnTo>
                    <a:pt x="3767032" y="8353241"/>
                  </a:lnTo>
                  <a:lnTo>
                    <a:pt x="209280" y="8353241"/>
                  </a:lnTo>
                  <a:close/>
                  <a:moveTo>
                    <a:pt x="3976312" y="8353241"/>
                  </a:moveTo>
                  <a:lnTo>
                    <a:pt x="3976312" y="6380948"/>
                  </a:lnTo>
                  <a:lnTo>
                    <a:pt x="7534064" y="6380948"/>
                  </a:lnTo>
                  <a:lnTo>
                    <a:pt x="7534064" y="8353241"/>
                  </a:lnTo>
                  <a:lnTo>
                    <a:pt x="3976312" y="8353241"/>
                  </a:lnTo>
                  <a:close/>
                  <a:moveTo>
                    <a:pt x="7743344" y="8353241"/>
                  </a:moveTo>
                  <a:lnTo>
                    <a:pt x="7743344" y="6380948"/>
                  </a:lnTo>
                  <a:lnTo>
                    <a:pt x="11301096" y="6380948"/>
                  </a:lnTo>
                  <a:lnTo>
                    <a:pt x="11301096" y="8353241"/>
                  </a:lnTo>
                  <a:lnTo>
                    <a:pt x="7743344" y="8353241"/>
                  </a:lnTo>
                  <a:close/>
                  <a:moveTo>
                    <a:pt x="15068128" y="8353241"/>
                  </a:moveTo>
                  <a:lnTo>
                    <a:pt x="11510376" y="8353241"/>
                  </a:lnTo>
                  <a:lnTo>
                    <a:pt x="11510376" y="6380948"/>
                  </a:lnTo>
                  <a:lnTo>
                    <a:pt x="15068128" y="6380948"/>
                  </a:lnTo>
                  <a:lnTo>
                    <a:pt x="15068128" y="8353241"/>
                  </a:lnTo>
                  <a:close/>
                  <a:moveTo>
                    <a:pt x="15068128" y="6264931"/>
                  </a:moveTo>
                  <a:lnTo>
                    <a:pt x="11510376" y="6264931"/>
                  </a:lnTo>
                  <a:lnTo>
                    <a:pt x="11510376" y="4292638"/>
                  </a:lnTo>
                  <a:lnTo>
                    <a:pt x="15068128" y="4292638"/>
                  </a:lnTo>
                  <a:lnTo>
                    <a:pt x="15068128" y="6264931"/>
                  </a:lnTo>
                  <a:close/>
                  <a:moveTo>
                    <a:pt x="15068128" y="4176621"/>
                  </a:moveTo>
                  <a:lnTo>
                    <a:pt x="11510376" y="4176621"/>
                  </a:lnTo>
                  <a:lnTo>
                    <a:pt x="11510376" y="2204327"/>
                  </a:lnTo>
                  <a:lnTo>
                    <a:pt x="15068128" y="2204327"/>
                  </a:lnTo>
                  <a:lnTo>
                    <a:pt x="15068128" y="4176621"/>
                  </a:lnTo>
                  <a:close/>
                  <a:moveTo>
                    <a:pt x="15068128" y="2088310"/>
                  </a:moveTo>
                  <a:lnTo>
                    <a:pt x="11510376" y="2088310"/>
                  </a:lnTo>
                  <a:lnTo>
                    <a:pt x="11510376" y="116017"/>
                  </a:lnTo>
                  <a:lnTo>
                    <a:pt x="15068128" y="116017"/>
                  </a:lnTo>
                  <a:lnTo>
                    <a:pt x="15068128" y="2088310"/>
                  </a:lnTo>
                  <a:close/>
                </a:path>
              </a:pathLst>
            </a:custGeom>
            <a:solidFill>
              <a:srgbClr val="F2EDDB"/>
            </a:solidFill>
          </p:spPr>
        </p:sp>
      </p:grpSp>
      <p:grpSp>
        <p:nvGrpSpPr>
          <p:cNvPr id="31" name="Group 31"/>
          <p:cNvGrpSpPr>
            <a:grpSpLocks noChangeAspect="1"/>
          </p:cNvGrpSpPr>
          <p:nvPr/>
        </p:nvGrpSpPr>
        <p:grpSpPr>
          <a:xfrm>
            <a:off x="1142902" y="3888607"/>
            <a:ext cx="14124684" cy="3087367"/>
            <a:chOff x="0" y="0"/>
            <a:chExt cx="18938240" cy="6350000"/>
          </a:xfrm>
        </p:grpSpPr>
        <p:sp>
          <p:nvSpPr>
            <p:cNvPr id="32" name="Freeform 32"/>
            <p:cNvSpPr/>
            <p:nvPr/>
          </p:nvSpPr>
          <p:spPr>
            <a:xfrm>
              <a:off x="27940" y="27940"/>
              <a:ext cx="18882360" cy="918210"/>
            </a:xfrm>
            <a:custGeom>
              <a:avLst/>
              <a:gdLst/>
              <a:ahLst/>
              <a:cxnLst/>
              <a:rect l="l" t="t" r="r" b="b"/>
              <a:pathLst>
                <a:path w="18882360" h="918210">
                  <a:moveTo>
                    <a:pt x="18882360" y="918210"/>
                  </a:moveTo>
                  <a:lnTo>
                    <a:pt x="12447270" y="918210"/>
                  </a:lnTo>
                  <a:moveTo>
                    <a:pt x="12447270" y="918210"/>
                  </a:moveTo>
                  <a:lnTo>
                    <a:pt x="0" y="918210"/>
                  </a:lnTo>
                  <a:lnTo>
                    <a:pt x="0" y="445770"/>
                  </a:lnTo>
                  <a:cubicBezTo>
                    <a:pt x="0" y="200660"/>
                    <a:pt x="199390" y="0"/>
                    <a:pt x="445770" y="0"/>
                  </a:cubicBezTo>
                  <a:lnTo>
                    <a:pt x="18437860" y="0"/>
                  </a:lnTo>
                  <a:cubicBezTo>
                    <a:pt x="18682971" y="0"/>
                    <a:pt x="18882360" y="199390"/>
                    <a:pt x="18882360" y="445770"/>
                  </a:cubicBezTo>
                  <a:lnTo>
                    <a:pt x="18882360" y="918210"/>
                  </a:lnTo>
                </a:path>
              </a:pathLst>
            </a:custGeom>
            <a:solidFill>
              <a:srgbClr val="F2EDDB"/>
            </a:solidFill>
          </p:spPr>
        </p:sp>
        <p:sp>
          <p:nvSpPr>
            <p:cNvPr id="33" name="Freeform 33"/>
            <p:cNvSpPr/>
            <p:nvPr/>
          </p:nvSpPr>
          <p:spPr>
            <a:xfrm>
              <a:off x="27940" y="944880"/>
              <a:ext cx="18882360" cy="5377180"/>
            </a:xfrm>
            <a:custGeom>
              <a:avLst/>
              <a:gdLst/>
              <a:ahLst/>
              <a:cxnLst/>
              <a:rect l="l" t="t" r="r" b="b"/>
              <a:pathLst>
                <a:path w="18882360" h="5377180">
                  <a:moveTo>
                    <a:pt x="9331960" y="0"/>
                  </a:moveTo>
                  <a:lnTo>
                    <a:pt x="18882360" y="0"/>
                  </a:lnTo>
                  <a:lnTo>
                    <a:pt x="18882360" y="4931410"/>
                  </a:lnTo>
                  <a:cubicBezTo>
                    <a:pt x="18882360" y="5176520"/>
                    <a:pt x="18682971" y="5377180"/>
                    <a:pt x="18436590" y="5377180"/>
                  </a:cubicBezTo>
                  <a:lnTo>
                    <a:pt x="445770" y="5377180"/>
                  </a:lnTo>
                  <a:cubicBezTo>
                    <a:pt x="200660" y="5377180"/>
                    <a:pt x="0" y="5177790"/>
                    <a:pt x="0" y="4931410"/>
                  </a:cubicBezTo>
                  <a:lnTo>
                    <a:pt x="0" y="0"/>
                  </a:lnTo>
                  <a:lnTo>
                    <a:pt x="9014460" y="0"/>
                  </a:lnTo>
                  <a:moveTo>
                    <a:pt x="9014460" y="0"/>
                  </a:moveTo>
                  <a:lnTo>
                    <a:pt x="9331960" y="0"/>
                  </a:lnTo>
                </a:path>
              </a:pathLst>
            </a:custGeom>
            <a:solidFill>
              <a:srgbClr val="FFFFFF"/>
            </a:solidFill>
          </p:spPr>
        </p:sp>
        <p:sp>
          <p:nvSpPr>
            <p:cNvPr id="34" name="Freeform 34"/>
            <p:cNvSpPr/>
            <p:nvPr/>
          </p:nvSpPr>
          <p:spPr>
            <a:xfrm>
              <a:off x="499110" y="299720"/>
              <a:ext cx="1515110" cy="368300"/>
            </a:xfrm>
            <a:custGeom>
              <a:avLst/>
              <a:gdLst/>
              <a:ahLst/>
              <a:cxnLst/>
              <a:rect l="l" t="t" r="r" b="b"/>
              <a:pathLst>
                <a:path w="1515110" h="368300">
                  <a:moveTo>
                    <a:pt x="184150" y="0"/>
                  </a:moveTo>
                  <a:cubicBezTo>
                    <a:pt x="82550" y="0"/>
                    <a:pt x="0" y="82550"/>
                    <a:pt x="0" y="184150"/>
                  </a:cubicBezTo>
                  <a:cubicBezTo>
                    <a:pt x="0" y="285750"/>
                    <a:pt x="82550" y="368300"/>
                    <a:pt x="184150" y="368300"/>
                  </a:cubicBezTo>
                  <a:cubicBezTo>
                    <a:pt x="285750" y="368300"/>
                    <a:pt x="368300" y="285750"/>
                    <a:pt x="368300" y="184150"/>
                  </a:cubicBezTo>
                  <a:cubicBezTo>
                    <a:pt x="368300" y="82550"/>
                    <a:pt x="285750" y="0"/>
                    <a:pt x="184150" y="0"/>
                  </a:cubicBezTo>
                  <a:close/>
                  <a:moveTo>
                    <a:pt x="756920" y="0"/>
                  </a:moveTo>
                  <a:cubicBezTo>
                    <a:pt x="655320" y="0"/>
                    <a:pt x="572770" y="82550"/>
                    <a:pt x="572770" y="184150"/>
                  </a:cubicBezTo>
                  <a:cubicBezTo>
                    <a:pt x="572770" y="285750"/>
                    <a:pt x="655320" y="368300"/>
                    <a:pt x="756920" y="368300"/>
                  </a:cubicBezTo>
                  <a:cubicBezTo>
                    <a:pt x="858520" y="368300"/>
                    <a:pt x="941070" y="285750"/>
                    <a:pt x="941070" y="184150"/>
                  </a:cubicBezTo>
                  <a:cubicBezTo>
                    <a:pt x="941070" y="82550"/>
                    <a:pt x="858520" y="0"/>
                    <a:pt x="756920" y="0"/>
                  </a:cubicBezTo>
                  <a:close/>
                  <a:moveTo>
                    <a:pt x="1330960" y="0"/>
                  </a:moveTo>
                  <a:cubicBezTo>
                    <a:pt x="1229360" y="0"/>
                    <a:pt x="1146810" y="82550"/>
                    <a:pt x="1146810" y="184150"/>
                  </a:cubicBezTo>
                  <a:cubicBezTo>
                    <a:pt x="1146810" y="285750"/>
                    <a:pt x="1229360" y="368300"/>
                    <a:pt x="1330960" y="368300"/>
                  </a:cubicBezTo>
                  <a:cubicBezTo>
                    <a:pt x="1432560" y="368300"/>
                    <a:pt x="1515110" y="285750"/>
                    <a:pt x="1515110" y="184150"/>
                  </a:cubicBezTo>
                  <a:cubicBezTo>
                    <a:pt x="1515110" y="82550"/>
                    <a:pt x="1432560" y="0"/>
                    <a:pt x="133096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35" name="Freeform 35"/>
            <p:cNvSpPr/>
            <p:nvPr/>
          </p:nvSpPr>
          <p:spPr>
            <a:xfrm>
              <a:off x="0" y="0"/>
              <a:ext cx="18939511" cy="6350000"/>
            </a:xfrm>
            <a:custGeom>
              <a:avLst/>
              <a:gdLst/>
              <a:ahLst/>
              <a:cxnLst/>
              <a:rect l="l" t="t" r="r" b="b"/>
              <a:pathLst>
                <a:path w="18939511" h="6350000">
                  <a:moveTo>
                    <a:pt x="18464530" y="0"/>
                  </a:moveTo>
                  <a:lnTo>
                    <a:pt x="473710" y="0"/>
                  </a:lnTo>
                  <a:cubicBezTo>
                    <a:pt x="212090" y="0"/>
                    <a:pt x="0" y="212090"/>
                    <a:pt x="0" y="473710"/>
                  </a:cubicBezTo>
                  <a:lnTo>
                    <a:pt x="0" y="946150"/>
                  </a:lnTo>
                  <a:lnTo>
                    <a:pt x="0" y="5877560"/>
                  </a:lnTo>
                  <a:cubicBezTo>
                    <a:pt x="0" y="6137910"/>
                    <a:pt x="212090" y="6350000"/>
                    <a:pt x="473710" y="6350000"/>
                  </a:cubicBezTo>
                  <a:lnTo>
                    <a:pt x="18465800" y="6350000"/>
                  </a:lnTo>
                  <a:cubicBezTo>
                    <a:pt x="18727420" y="6350000"/>
                    <a:pt x="18939511" y="6137910"/>
                    <a:pt x="18939511" y="5876290"/>
                  </a:cubicBezTo>
                  <a:lnTo>
                    <a:pt x="18939511" y="944880"/>
                  </a:lnTo>
                  <a:lnTo>
                    <a:pt x="18939511" y="473710"/>
                  </a:lnTo>
                  <a:cubicBezTo>
                    <a:pt x="18938239" y="212090"/>
                    <a:pt x="18726150" y="0"/>
                    <a:pt x="18464530" y="0"/>
                  </a:cubicBezTo>
                  <a:close/>
                  <a:moveTo>
                    <a:pt x="55880" y="473710"/>
                  </a:moveTo>
                  <a:cubicBezTo>
                    <a:pt x="55880" y="243840"/>
                    <a:pt x="242570" y="55880"/>
                    <a:pt x="473710" y="55880"/>
                  </a:cubicBezTo>
                  <a:lnTo>
                    <a:pt x="18465800" y="55880"/>
                  </a:lnTo>
                  <a:cubicBezTo>
                    <a:pt x="18695670" y="55880"/>
                    <a:pt x="18883630" y="242570"/>
                    <a:pt x="18883630" y="473710"/>
                  </a:cubicBezTo>
                  <a:lnTo>
                    <a:pt x="18883630" y="918210"/>
                  </a:lnTo>
                  <a:lnTo>
                    <a:pt x="55880" y="918210"/>
                  </a:lnTo>
                  <a:lnTo>
                    <a:pt x="55880" y="473710"/>
                  </a:lnTo>
                  <a:close/>
                  <a:moveTo>
                    <a:pt x="18464530" y="6294120"/>
                  </a:moveTo>
                  <a:lnTo>
                    <a:pt x="473710" y="6294120"/>
                  </a:lnTo>
                  <a:cubicBezTo>
                    <a:pt x="243840" y="6294120"/>
                    <a:pt x="55880" y="6107430"/>
                    <a:pt x="55880" y="5876290"/>
                  </a:cubicBezTo>
                  <a:lnTo>
                    <a:pt x="55880" y="972820"/>
                  </a:lnTo>
                  <a:lnTo>
                    <a:pt x="18882361" y="972820"/>
                  </a:lnTo>
                  <a:lnTo>
                    <a:pt x="18882361" y="5876290"/>
                  </a:lnTo>
                  <a:cubicBezTo>
                    <a:pt x="18882361" y="6107430"/>
                    <a:pt x="18695670" y="6294120"/>
                    <a:pt x="18464530" y="6294120"/>
                  </a:cubicBezTo>
                  <a:close/>
                  <a:moveTo>
                    <a:pt x="683260" y="273050"/>
                  </a:moveTo>
                  <a:cubicBezTo>
                    <a:pt x="566420" y="273050"/>
                    <a:pt x="471170" y="368300"/>
                    <a:pt x="471170" y="485140"/>
                  </a:cubicBezTo>
                  <a:cubicBezTo>
                    <a:pt x="471170" y="601980"/>
                    <a:pt x="566420" y="697230"/>
                    <a:pt x="683260" y="697230"/>
                  </a:cubicBezTo>
                  <a:cubicBezTo>
                    <a:pt x="800100" y="697230"/>
                    <a:pt x="895350" y="601980"/>
                    <a:pt x="895350" y="485140"/>
                  </a:cubicBezTo>
                  <a:cubicBezTo>
                    <a:pt x="895350" y="368300"/>
                    <a:pt x="800100" y="273050"/>
                    <a:pt x="683260" y="273050"/>
                  </a:cubicBezTo>
                  <a:close/>
                  <a:moveTo>
                    <a:pt x="683260" y="641350"/>
                  </a:moveTo>
                  <a:cubicBezTo>
                    <a:pt x="596900" y="641350"/>
                    <a:pt x="527050" y="571500"/>
                    <a:pt x="527050" y="485140"/>
                  </a:cubicBezTo>
                  <a:cubicBezTo>
                    <a:pt x="527050" y="398780"/>
                    <a:pt x="596900" y="328930"/>
                    <a:pt x="683260" y="328930"/>
                  </a:cubicBezTo>
                  <a:cubicBezTo>
                    <a:pt x="769620" y="328930"/>
                    <a:pt x="839470" y="398780"/>
                    <a:pt x="839470" y="485140"/>
                  </a:cubicBezTo>
                  <a:cubicBezTo>
                    <a:pt x="839470" y="571500"/>
                    <a:pt x="769620" y="641350"/>
                    <a:pt x="683260" y="641350"/>
                  </a:cubicBezTo>
                  <a:close/>
                  <a:moveTo>
                    <a:pt x="1256030" y="273050"/>
                  </a:moveTo>
                  <a:cubicBezTo>
                    <a:pt x="1139190" y="273050"/>
                    <a:pt x="1043940" y="368300"/>
                    <a:pt x="1043940" y="485140"/>
                  </a:cubicBezTo>
                  <a:cubicBezTo>
                    <a:pt x="1043940" y="601980"/>
                    <a:pt x="1139190" y="697230"/>
                    <a:pt x="1256030" y="697230"/>
                  </a:cubicBezTo>
                  <a:cubicBezTo>
                    <a:pt x="1372870" y="697230"/>
                    <a:pt x="1468120" y="601980"/>
                    <a:pt x="1468120" y="485140"/>
                  </a:cubicBezTo>
                  <a:cubicBezTo>
                    <a:pt x="1468120" y="368300"/>
                    <a:pt x="1372870" y="273050"/>
                    <a:pt x="1256030" y="273050"/>
                  </a:cubicBezTo>
                  <a:close/>
                  <a:moveTo>
                    <a:pt x="1256030" y="641350"/>
                  </a:moveTo>
                  <a:cubicBezTo>
                    <a:pt x="1169670" y="641350"/>
                    <a:pt x="1099820" y="571500"/>
                    <a:pt x="1099820" y="485140"/>
                  </a:cubicBezTo>
                  <a:cubicBezTo>
                    <a:pt x="1099820" y="398780"/>
                    <a:pt x="1169670" y="328930"/>
                    <a:pt x="1256030" y="328930"/>
                  </a:cubicBezTo>
                  <a:cubicBezTo>
                    <a:pt x="1342390" y="328930"/>
                    <a:pt x="1412240" y="398780"/>
                    <a:pt x="1412240" y="485140"/>
                  </a:cubicBezTo>
                  <a:cubicBezTo>
                    <a:pt x="1412240" y="571500"/>
                    <a:pt x="1342390" y="641350"/>
                    <a:pt x="1256030" y="641350"/>
                  </a:cubicBezTo>
                  <a:close/>
                  <a:moveTo>
                    <a:pt x="1830070" y="273050"/>
                  </a:moveTo>
                  <a:cubicBezTo>
                    <a:pt x="1713230" y="273050"/>
                    <a:pt x="1617980" y="368300"/>
                    <a:pt x="1617980" y="485140"/>
                  </a:cubicBezTo>
                  <a:cubicBezTo>
                    <a:pt x="1617980" y="601980"/>
                    <a:pt x="1713230" y="697230"/>
                    <a:pt x="1830070" y="697230"/>
                  </a:cubicBezTo>
                  <a:cubicBezTo>
                    <a:pt x="1946910" y="697230"/>
                    <a:pt x="2042160" y="601980"/>
                    <a:pt x="2042160" y="485140"/>
                  </a:cubicBezTo>
                  <a:cubicBezTo>
                    <a:pt x="2042160" y="368300"/>
                    <a:pt x="1946910" y="273050"/>
                    <a:pt x="1830070" y="273050"/>
                  </a:cubicBezTo>
                  <a:close/>
                  <a:moveTo>
                    <a:pt x="1830070" y="641350"/>
                  </a:moveTo>
                  <a:cubicBezTo>
                    <a:pt x="1743710" y="641350"/>
                    <a:pt x="1673860" y="571500"/>
                    <a:pt x="1673860" y="485140"/>
                  </a:cubicBezTo>
                  <a:cubicBezTo>
                    <a:pt x="1673860" y="398780"/>
                    <a:pt x="1743710" y="328930"/>
                    <a:pt x="1830070" y="328930"/>
                  </a:cubicBezTo>
                  <a:cubicBezTo>
                    <a:pt x="1916430" y="328930"/>
                    <a:pt x="1986280" y="398780"/>
                    <a:pt x="1986280" y="485140"/>
                  </a:cubicBezTo>
                  <a:cubicBezTo>
                    <a:pt x="1986280" y="571500"/>
                    <a:pt x="1915160" y="641350"/>
                    <a:pt x="1830070" y="641350"/>
                  </a:cubicBezTo>
                  <a:close/>
                  <a:moveTo>
                    <a:pt x="18502630" y="488950"/>
                  </a:moveTo>
                  <a:cubicBezTo>
                    <a:pt x="18502630" y="504190"/>
                    <a:pt x="18489930" y="516890"/>
                    <a:pt x="18474691" y="516890"/>
                  </a:cubicBezTo>
                  <a:lnTo>
                    <a:pt x="18474691" y="516890"/>
                  </a:lnTo>
                  <a:lnTo>
                    <a:pt x="18318480" y="515620"/>
                  </a:lnTo>
                  <a:lnTo>
                    <a:pt x="18318480" y="670560"/>
                  </a:lnTo>
                  <a:cubicBezTo>
                    <a:pt x="18318480" y="685800"/>
                    <a:pt x="18305780" y="698500"/>
                    <a:pt x="18290541" y="698500"/>
                  </a:cubicBezTo>
                  <a:cubicBezTo>
                    <a:pt x="18275302" y="698500"/>
                    <a:pt x="18262602" y="685800"/>
                    <a:pt x="18262602" y="670560"/>
                  </a:cubicBezTo>
                  <a:lnTo>
                    <a:pt x="18262602" y="515620"/>
                  </a:lnTo>
                  <a:lnTo>
                    <a:pt x="18106391" y="514350"/>
                  </a:lnTo>
                  <a:cubicBezTo>
                    <a:pt x="18091152" y="514350"/>
                    <a:pt x="18078452" y="501650"/>
                    <a:pt x="18078452" y="486410"/>
                  </a:cubicBezTo>
                  <a:cubicBezTo>
                    <a:pt x="18078452" y="471170"/>
                    <a:pt x="18091152" y="458470"/>
                    <a:pt x="18106391" y="458470"/>
                  </a:cubicBezTo>
                  <a:lnTo>
                    <a:pt x="18106391" y="458470"/>
                  </a:lnTo>
                  <a:lnTo>
                    <a:pt x="18262602" y="459740"/>
                  </a:lnTo>
                  <a:lnTo>
                    <a:pt x="18262602" y="302260"/>
                  </a:lnTo>
                  <a:cubicBezTo>
                    <a:pt x="18262602" y="287020"/>
                    <a:pt x="18275302" y="274320"/>
                    <a:pt x="18290541" y="274320"/>
                  </a:cubicBezTo>
                  <a:cubicBezTo>
                    <a:pt x="18305780" y="274320"/>
                    <a:pt x="18318480" y="287020"/>
                    <a:pt x="18318480" y="302260"/>
                  </a:cubicBezTo>
                  <a:lnTo>
                    <a:pt x="18318480" y="459740"/>
                  </a:lnTo>
                  <a:lnTo>
                    <a:pt x="18474691" y="461010"/>
                  </a:lnTo>
                  <a:cubicBezTo>
                    <a:pt x="18491200" y="461010"/>
                    <a:pt x="18502630" y="473710"/>
                    <a:pt x="18502630" y="48895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pic>
        <p:nvPicPr>
          <p:cNvPr id="63" name="Picture 6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1509041" y="481801"/>
            <a:ext cx="3661352" cy="2829226"/>
          </a:xfrm>
          <a:prstGeom prst="rect">
            <a:avLst/>
          </a:prstGeom>
        </p:spPr>
      </p:pic>
      <p:pic>
        <p:nvPicPr>
          <p:cNvPr id="64" name="Picture 6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1859781" y="843092"/>
            <a:ext cx="3407805" cy="2106643"/>
          </a:xfrm>
          <a:prstGeom prst="rect">
            <a:avLst/>
          </a:prstGeom>
        </p:spPr>
      </p:pic>
      <p:sp>
        <p:nvSpPr>
          <p:cNvPr id="65" name="TextBox 64">
            <a:extLst>
              <a:ext uri="{FF2B5EF4-FFF2-40B4-BE49-F238E27FC236}">
                <a16:creationId xmlns:a16="http://schemas.microsoft.com/office/drawing/2014/main" id="{F2581134-B20A-46CC-8F28-49BC992C2C87}"/>
              </a:ext>
            </a:extLst>
          </p:cNvPr>
          <p:cNvSpPr txBox="1"/>
          <p:nvPr/>
        </p:nvSpPr>
        <p:spPr>
          <a:xfrm>
            <a:off x="1163740" y="5097162"/>
            <a:ext cx="1412563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GỢI Ý TỔ CHỨC CÁC HOẠT ĐỘNG</a:t>
            </a:r>
            <a:endParaRPr lang="vi-VN" sz="60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5648105" y="9258300"/>
            <a:ext cx="1611195" cy="182685"/>
            <a:chOff x="0" y="0"/>
            <a:chExt cx="3785870" cy="429260"/>
          </a:xfrm>
        </p:grpSpPr>
        <p:sp>
          <p:nvSpPr>
            <p:cNvPr id="3" name="Freeform 3"/>
            <p:cNvSpPr/>
            <p:nvPr/>
          </p:nvSpPr>
          <p:spPr>
            <a:xfrm>
              <a:off x="0" y="-5080"/>
              <a:ext cx="3785870" cy="434340"/>
            </a:xfrm>
            <a:custGeom>
              <a:avLst/>
              <a:gdLst/>
              <a:ahLst/>
              <a:cxnLst/>
              <a:rect l="l" t="t" r="r" b="b"/>
              <a:pathLst>
                <a:path w="3785870" h="434340">
                  <a:moveTo>
                    <a:pt x="3768090" y="187960"/>
                  </a:moveTo>
                  <a:lnTo>
                    <a:pt x="3506470" y="11430"/>
                  </a:lnTo>
                  <a:cubicBezTo>
                    <a:pt x="3488690" y="0"/>
                    <a:pt x="3465830" y="3810"/>
                    <a:pt x="3453130" y="21590"/>
                  </a:cubicBezTo>
                  <a:cubicBezTo>
                    <a:pt x="3441700" y="39370"/>
                    <a:pt x="3445510" y="62230"/>
                    <a:pt x="3463290" y="74930"/>
                  </a:cubicBezTo>
                  <a:lnTo>
                    <a:pt x="3622040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3622040" y="257810"/>
                  </a:lnTo>
                  <a:lnTo>
                    <a:pt x="3463290" y="364490"/>
                  </a:lnTo>
                  <a:cubicBezTo>
                    <a:pt x="3445510" y="375920"/>
                    <a:pt x="3441700" y="400050"/>
                    <a:pt x="3453130" y="417830"/>
                  </a:cubicBezTo>
                  <a:cubicBezTo>
                    <a:pt x="3460750" y="429260"/>
                    <a:pt x="3472180" y="434340"/>
                    <a:pt x="3484880" y="434340"/>
                  </a:cubicBezTo>
                  <a:cubicBezTo>
                    <a:pt x="3492500" y="434340"/>
                    <a:pt x="3500120" y="431800"/>
                    <a:pt x="3506470" y="427990"/>
                  </a:cubicBezTo>
                  <a:lnTo>
                    <a:pt x="3769360" y="251460"/>
                  </a:lnTo>
                  <a:cubicBezTo>
                    <a:pt x="3779520" y="243840"/>
                    <a:pt x="3785870" y="232410"/>
                    <a:pt x="3785870" y="219710"/>
                  </a:cubicBezTo>
                  <a:cubicBezTo>
                    <a:pt x="3785870" y="207010"/>
                    <a:pt x="3779520" y="195580"/>
                    <a:pt x="3768090" y="18796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</p:grpSp>
      <p:grpSp>
        <p:nvGrpSpPr>
          <p:cNvPr id="4" name="Group 4"/>
          <p:cNvGrpSpPr/>
          <p:nvPr/>
        </p:nvGrpSpPr>
        <p:grpSpPr>
          <a:xfrm>
            <a:off x="-112381" y="0"/>
            <a:ext cx="8637069" cy="10287000"/>
            <a:chOff x="0" y="0"/>
            <a:chExt cx="4218774" cy="3548571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4218774" cy="3548571"/>
            </a:xfrm>
            <a:custGeom>
              <a:avLst/>
              <a:gdLst/>
              <a:ahLst/>
              <a:cxnLst/>
              <a:rect l="l" t="t" r="r" b="b"/>
              <a:pathLst>
                <a:path w="4218774" h="3548571">
                  <a:moveTo>
                    <a:pt x="0" y="0"/>
                  </a:moveTo>
                  <a:lnTo>
                    <a:pt x="4218774" y="0"/>
                  </a:lnTo>
                  <a:lnTo>
                    <a:pt x="4218774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7" name="TextBox 7"/>
          <p:cNvSpPr txBox="1"/>
          <p:nvPr/>
        </p:nvSpPr>
        <p:spPr>
          <a:xfrm>
            <a:off x="349441" y="0"/>
            <a:ext cx="6965759" cy="19058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1.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hoạt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động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học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tập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cá</a:t>
            </a:r>
            <a:r>
              <a:rPr lang="en-US" sz="4400" b="1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2060"/>
                </a:solidFill>
                <a:latin typeface="Arial" panose="020B0604020202020204" pitchFamily="34" charset="0"/>
              </a:rPr>
              <a:t>nhân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14" name="Group 14"/>
          <p:cNvGrpSpPr/>
          <p:nvPr/>
        </p:nvGrpSpPr>
        <p:grpSpPr>
          <a:xfrm>
            <a:off x="17339310" y="190351"/>
            <a:ext cx="758190" cy="758190"/>
            <a:chOff x="0" y="0"/>
            <a:chExt cx="1010920" cy="1010920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7179A80D-1F19-407F-B116-7E8A2AF4F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25758" y1="82143" x2="25758" y2="82143"/>
                        <a14:foregroundMark x1="16667" y1="64286" x2="16667" y2="64286"/>
                        <a14:foregroundMark x1="30303" y1="85714" x2="30303" y2="85714"/>
                        <a14:foregroundMark x1="33333" y1="67857" x2="33333" y2="67857"/>
                        <a14:foregroundMark x1="25758" y1="60714" x2="25758" y2="60714"/>
                        <a14:foregroundMark x1="18182" y1="46429" x2="30303" y2="42857"/>
                        <a14:foregroundMark x1="18182" y1="53571" x2="18182" y2="53571"/>
                        <a14:foregroundMark x1="22727" y1="28571" x2="22727" y2="28571"/>
                        <a14:foregroundMark x1="13636" y1="71429" x2="13636" y2="71429"/>
                        <a14:foregroundMark x1="22727" y1="82143" x2="22727" y2="82143"/>
                        <a14:foregroundMark x1="21212" y1="60714" x2="21212" y2="60714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37095" y="3312733"/>
            <a:ext cx="1600200" cy="67887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1559683-8E1F-459D-8614-CC8BE88EABDD}"/>
              </a:ext>
            </a:extLst>
          </p:cNvPr>
          <p:cNvSpPr txBox="1"/>
          <p:nvPr/>
        </p:nvSpPr>
        <p:spPr>
          <a:xfrm>
            <a:off x="10297" y="4572000"/>
            <a:ext cx="8514391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E1D2C440-CC88-4C35-9F69-33C8DF062F71}"/>
              </a:ext>
            </a:extLst>
          </p:cNvPr>
          <p:cNvSpPr/>
          <p:nvPr/>
        </p:nvSpPr>
        <p:spPr>
          <a:xfrm>
            <a:off x="-112381" y="2095499"/>
            <a:ext cx="8637069" cy="390737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30000"/>
              </a:lnSpc>
            </a:pP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80" name="Picture 8" descr="Ra mắt 20 mẫu hàng rào sắt đẹp sử dụng cho công trình xây dựng">
            <a:extLst>
              <a:ext uri="{FF2B5EF4-FFF2-40B4-BE49-F238E27FC236}">
                <a16:creationId xmlns:a16="http://schemas.microsoft.com/office/drawing/2014/main" id="{6B04D102-79E6-4641-98C4-D4204DA451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729" r="689" b="12394"/>
          <a:stretch/>
        </p:blipFill>
        <p:spPr bwMode="auto">
          <a:xfrm>
            <a:off x="8653106" y="-17505"/>
            <a:ext cx="9442703" cy="542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Trong đợt &amp;quot;Tết trồng cây&amp;quot;, em trồng như thế nào để cây thẳng hàng? Dùng  định luật truyền thẳng của ánh sáng để giải thích việc làm này - Hoc24">
            <a:extLst>
              <a:ext uri="{FF2B5EF4-FFF2-40B4-BE49-F238E27FC236}">
                <a16:creationId xmlns:a16="http://schemas.microsoft.com/office/drawing/2014/main" id="{0655E35F-9C06-4A62-9A81-862EA25C44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215"/>
          <a:stretch/>
        </p:blipFill>
        <p:spPr bwMode="auto">
          <a:xfrm>
            <a:off x="8891136" y="5669154"/>
            <a:ext cx="9014472" cy="4617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5486400" y="0"/>
            <a:ext cx="8305800" cy="1409700"/>
            <a:chOff x="0" y="0"/>
            <a:chExt cx="3467541" cy="354857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7541" cy="3548571"/>
            </a:xfrm>
            <a:custGeom>
              <a:avLst/>
              <a:gdLst/>
              <a:ahLst/>
              <a:cxnLst/>
              <a:rect l="l" t="t" r="r" b="b"/>
              <a:pathLst>
                <a:path w="3467541" h="3548571">
                  <a:moveTo>
                    <a:pt x="0" y="0"/>
                  </a:moveTo>
                  <a:lnTo>
                    <a:pt x="3467541" y="0"/>
                  </a:lnTo>
                  <a:lnTo>
                    <a:pt x="3467541" y="3548571"/>
                  </a:lnTo>
                  <a:lnTo>
                    <a:pt x="0" y="3548571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0FD49399-72FB-4289-B22A-2F281415FD4C}"/>
              </a:ext>
            </a:extLst>
          </p:cNvPr>
          <p:cNvSpPr txBox="1"/>
          <p:nvPr/>
        </p:nvSpPr>
        <p:spPr>
          <a:xfrm>
            <a:off x="5943600" y="342900"/>
            <a:ext cx="7543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NHÓM</a:t>
            </a:r>
            <a:endParaRPr lang="vi-VN" sz="44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Hình ảnh Học Sinh, Sinh Viên Clipart, Học Tập, đọc Hiểu miễn phí tải tập  tin PNG PSDComment và Vector">
            <a:extLst>
              <a:ext uri="{FF2B5EF4-FFF2-40B4-BE49-F238E27FC236}">
                <a16:creationId xmlns:a16="http://schemas.microsoft.com/office/drawing/2014/main" id="{18E5579B-7CDD-4A06-8769-30177E461F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695700"/>
            <a:ext cx="40386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26CB3A2-B6BC-4613-9CCB-15D9B8A3CF0E}"/>
              </a:ext>
            </a:extLst>
          </p:cNvPr>
          <p:cNvSpPr txBox="1"/>
          <p:nvPr/>
        </p:nvSpPr>
        <p:spPr>
          <a:xfrm>
            <a:off x="381000" y="2171700"/>
            <a:ext cx="14173200" cy="1998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Nhiệm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vụ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nghĩ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trao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lần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lượt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HĐ3.</a:t>
            </a:r>
            <a:endParaRPr lang="vi-VN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EB60152-A8AA-47D7-8B22-0F15F5DC1F8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47826" y1="64865" x2="47826" y2="64865"/>
                        <a14:foregroundMark x1="69565" y1="51351" x2="69565" y2="51351"/>
                        <a14:foregroundMark x1="79710" y1="51351" x2="79710" y2="5135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78" y="4812748"/>
            <a:ext cx="1609597" cy="86311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065DF61-D67E-49AA-A9CF-1E8D5A0DA7BF}"/>
              </a:ext>
            </a:extLst>
          </p:cNvPr>
          <p:cNvSpPr txBox="1"/>
          <p:nvPr/>
        </p:nvSpPr>
        <p:spPr>
          <a:xfrm>
            <a:off x="1790700" y="4700710"/>
            <a:ext cx="14173200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kiếm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A589F12-8FDB-4D7E-AF34-3291CC5D8846}"/>
              </a:ext>
            </a:extLst>
          </p:cNvPr>
          <p:cNvSpPr txBox="1"/>
          <p:nvPr/>
        </p:nvSpPr>
        <p:spPr>
          <a:xfrm>
            <a:off x="1768175" y="6640216"/>
            <a:ext cx="15453025" cy="1609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30000"/>
              </a:lnSpc>
            </a:pP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ứng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việc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29F7E9E-D8DF-460B-9518-5D308C48F37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>
                        <a14:foregroundMark x1="24615" y1="66667" x2="24615" y2="66667"/>
                        <a14:foregroundMark x1="75385" y1="66667" x2="75385" y2="66667"/>
                        <a14:foregroundMark x1="61538" y1="39394" x2="61538" y2="39394"/>
                        <a14:foregroundMark x1="72308" y1="48485" x2="72308" y2="48485"/>
                        <a14:foregroundMark x1="61538" y1="57576" x2="61538" y2="57576"/>
                        <a14:foregroundMark x1="61538" y1="57576" x2="61538" y2="57576"/>
                        <a14:foregroundMark x1="72308" y1="60606" x2="72308" y2="60606"/>
                        <a14:foregroundMark x1="81538" y1="72727" x2="81538" y2="72727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1922" y="6886460"/>
            <a:ext cx="1473853" cy="748264"/>
          </a:xfrm>
          <a:prstGeom prst="rect">
            <a:avLst/>
          </a:prstGeom>
        </p:spPr>
      </p:pic>
      <p:pic>
        <p:nvPicPr>
          <p:cNvPr id="6148" name="Picture 4" descr="Hình ảnh Thảo Luận Nhóm PNG, Vector, PSD, và biểu tượng để tải về miễn phí  | pngtree">
            <a:extLst>
              <a:ext uri="{FF2B5EF4-FFF2-40B4-BE49-F238E27FC236}">
                <a16:creationId xmlns:a16="http://schemas.microsoft.com/office/drawing/2014/main" id="{80F220B9-B295-4E0F-8E02-1D1BBD3ED8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83961" y="-289902"/>
            <a:ext cx="4499919" cy="449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AA5DB50E-0A11-4E92-A1F9-546372C13204}"/>
              </a:ext>
            </a:extLst>
          </p:cNvPr>
          <p:cNvSpPr txBox="1"/>
          <p:nvPr/>
        </p:nvSpPr>
        <p:spPr>
          <a:xfrm>
            <a:off x="381000" y="8877300"/>
            <a:ext cx="1287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Thời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u="sng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gian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phút</a:t>
            </a:r>
            <a:r>
              <a:rPr lang="en-US" sz="4000" b="1" u="sng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b="1" u="sng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0" y="0"/>
            <a:ext cx="9144000" cy="10323368"/>
            <a:chOff x="0" y="0"/>
            <a:chExt cx="3467541" cy="3479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467541" cy="3479800"/>
            </a:xfrm>
            <a:custGeom>
              <a:avLst/>
              <a:gdLst/>
              <a:ahLst/>
              <a:cxnLst/>
              <a:rect l="l" t="t" r="r" b="b"/>
              <a:pathLst>
                <a:path w="3467541" h="3479800">
                  <a:moveTo>
                    <a:pt x="0" y="0"/>
                  </a:moveTo>
                  <a:lnTo>
                    <a:pt x="3467541" y="0"/>
                  </a:lnTo>
                  <a:lnTo>
                    <a:pt x="3467541" y="3479800"/>
                  </a:lnTo>
                  <a:lnTo>
                    <a:pt x="0" y="3479800"/>
                  </a:lnTo>
                  <a:close/>
                </a:path>
              </a:pathLst>
            </a:custGeom>
            <a:solidFill>
              <a:srgbClr val="FFDA57"/>
            </a:solidFill>
          </p:spPr>
        </p:sp>
      </p:grpSp>
      <p:grpSp>
        <p:nvGrpSpPr>
          <p:cNvPr id="70" name="Group 70"/>
          <p:cNvGrpSpPr/>
          <p:nvPr/>
        </p:nvGrpSpPr>
        <p:grpSpPr>
          <a:xfrm>
            <a:off x="17538044" y="392322"/>
            <a:ext cx="357947" cy="358821"/>
            <a:chOff x="0" y="0"/>
            <a:chExt cx="477263" cy="478428"/>
          </a:xfrm>
        </p:grpSpPr>
        <p:grpSp>
          <p:nvGrpSpPr>
            <p:cNvPr id="71" name="Group 71"/>
            <p:cNvGrpSpPr/>
            <p:nvPr/>
          </p:nvGrpSpPr>
          <p:grpSpPr>
            <a:xfrm>
              <a:off x="280035" y="15121"/>
              <a:ext cx="181600" cy="181219"/>
              <a:chOff x="0" y="0"/>
              <a:chExt cx="1393374" cy="1390450"/>
            </a:xfrm>
          </p:grpSpPr>
          <p:sp>
            <p:nvSpPr>
              <p:cNvPr id="72" name="Freeform 72"/>
              <p:cNvSpPr/>
              <p:nvPr/>
            </p:nvSpPr>
            <p:spPr>
              <a:xfrm>
                <a:off x="0" y="0"/>
                <a:ext cx="1393374" cy="1390450"/>
              </a:xfrm>
              <a:custGeom>
                <a:avLst/>
                <a:gdLst/>
                <a:ahLst/>
                <a:cxnLst/>
                <a:rect l="l" t="t" r="r" b="b"/>
                <a:pathLst>
                  <a:path w="1393374" h="1390450">
                    <a:moveTo>
                      <a:pt x="1268914" y="1390450"/>
                    </a:moveTo>
                    <a:lnTo>
                      <a:pt x="124460" y="1390450"/>
                    </a:lnTo>
                    <a:cubicBezTo>
                      <a:pt x="55880" y="1390450"/>
                      <a:pt x="0" y="1334570"/>
                      <a:pt x="0" y="1265990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1268914" y="0"/>
                    </a:lnTo>
                    <a:cubicBezTo>
                      <a:pt x="1337494" y="0"/>
                      <a:pt x="1393374" y="55880"/>
                      <a:pt x="1393374" y="124460"/>
                    </a:cubicBezTo>
                    <a:lnTo>
                      <a:pt x="1393374" y="1265990"/>
                    </a:lnTo>
                    <a:cubicBezTo>
                      <a:pt x="1393374" y="1334570"/>
                      <a:pt x="1337494" y="1390450"/>
                      <a:pt x="1268914" y="139045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3" name="Group 73"/>
            <p:cNvGrpSpPr/>
            <p:nvPr/>
          </p:nvGrpSpPr>
          <p:grpSpPr>
            <a:xfrm>
              <a:off x="0" y="0"/>
              <a:ext cx="212486" cy="211935"/>
              <a:chOff x="0" y="0"/>
              <a:chExt cx="598909" cy="597356"/>
            </a:xfrm>
          </p:grpSpPr>
          <p:sp>
            <p:nvSpPr>
              <p:cNvPr id="74" name="Freeform 74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5" name="Group 75"/>
            <p:cNvGrpSpPr/>
            <p:nvPr/>
          </p:nvGrpSpPr>
          <p:grpSpPr>
            <a:xfrm>
              <a:off x="0" y="266493"/>
              <a:ext cx="212486" cy="211935"/>
              <a:chOff x="0" y="0"/>
              <a:chExt cx="598909" cy="597356"/>
            </a:xfrm>
          </p:grpSpPr>
          <p:sp>
            <p:nvSpPr>
              <p:cNvPr id="76" name="Freeform 76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7" name="Group 77"/>
            <p:cNvGrpSpPr/>
            <p:nvPr/>
          </p:nvGrpSpPr>
          <p:grpSpPr>
            <a:xfrm>
              <a:off x="264777" y="266493"/>
              <a:ext cx="212486" cy="211935"/>
              <a:chOff x="0" y="0"/>
              <a:chExt cx="598909" cy="597356"/>
            </a:xfrm>
          </p:grpSpPr>
          <p:sp>
            <p:nvSpPr>
              <p:cNvPr id="78" name="Freeform 78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  <p:grpSp>
          <p:nvGrpSpPr>
            <p:cNvPr id="79" name="Group 79"/>
            <p:cNvGrpSpPr/>
            <p:nvPr/>
          </p:nvGrpSpPr>
          <p:grpSpPr>
            <a:xfrm>
              <a:off x="264777" y="0"/>
              <a:ext cx="212486" cy="211935"/>
              <a:chOff x="0" y="0"/>
              <a:chExt cx="598909" cy="597356"/>
            </a:xfrm>
          </p:grpSpPr>
          <p:sp>
            <p:nvSpPr>
              <p:cNvPr id="80" name="Freeform 80"/>
              <p:cNvSpPr/>
              <p:nvPr/>
            </p:nvSpPr>
            <p:spPr>
              <a:xfrm>
                <a:off x="0" y="0"/>
                <a:ext cx="598909" cy="597356"/>
              </a:xfrm>
              <a:custGeom>
                <a:avLst/>
                <a:gdLst/>
                <a:ahLst/>
                <a:cxnLst/>
                <a:rect l="l" t="t" r="r" b="b"/>
                <a:pathLst>
                  <a:path w="598909" h="597356">
                    <a:moveTo>
                      <a:pt x="474449" y="59690"/>
                    </a:moveTo>
                    <a:cubicBezTo>
                      <a:pt x="510009" y="59690"/>
                      <a:pt x="539219" y="88900"/>
                      <a:pt x="539219" y="124460"/>
                    </a:cubicBezTo>
                    <a:lnTo>
                      <a:pt x="539219" y="472896"/>
                    </a:lnTo>
                    <a:cubicBezTo>
                      <a:pt x="539219" y="508456"/>
                      <a:pt x="510009" y="537666"/>
                      <a:pt x="474449" y="537666"/>
                    </a:cubicBezTo>
                    <a:lnTo>
                      <a:pt x="124460" y="537666"/>
                    </a:lnTo>
                    <a:cubicBezTo>
                      <a:pt x="88900" y="537666"/>
                      <a:pt x="59690" y="508456"/>
                      <a:pt x="59690" y="472896"/>
                    </a:cubicBezTo>
                    <a:lnTo>
                      <a:pt x="59690" y="124460"/>
                    </a:lnTo>
                    <a:cubicBezTo>
                      <a:pt x="59690" y="88900"/>
                      <a:pt x="88900" y="59690"/>
                      <a:pt x="124460" y="59690"/>
                    </a:cubicBezTo>
                    <a:lnTo>
                      <a:pt x="474449" y="59690"/>
                    </a:lnTo>
                    <a:moveTo>
                      <a:pt x="474449" y="0"/>
                    </a:moveTo>
                    <a:lnTo>
                      <a:pt x="124460" y="0"/>
                    </a:lnTo>
                    <a:cubicBezTo>
                      <a:pt x="55880" y="0"/>
                      <a:pt x="0" y="55880"/>
                      <a:pt x="0" y="124460"/>
                    </a:cubicBezTo>
                    <a:lnTo>
                      <a:pt x="0" y="472896"/>
                    </a:lnTo>
                    <a:cubicBezTo>
                      <a:pt x="0" y="541476"/>
                      <a:pt x="55880" y="597356"/>
                      <a:pt x="124460" y="597356"/>
                    </a:cubicBezTo>
                    <a:lnTo>
                      <a:pt x="474449" y="597356"/>
                    </a:lnTo>
                    <a:cubicBezTo>
                      <a:pt x="543029" y="597356"/>
                      <a:pt x="598909" y="541476"/>
                      <a:pt x="598909" y="472896"/>
                    </a:cubicBezTo>
                    <a:lnTo>
                      <a:pt x="598909" y="124460"/>
                    </a:lnTo>
                    <a:cubicBezTo>
                      <a:pt x="598909" y="55880"/>
                      <a:pt x="543029" y="0"/>
                      <a:pt x="474449" y="0"/>
                    </a:cubicBezTo>
                    <a:close/>
                  </a:path>
                </a:pathLst>
              </a:custGeom>
              <a:solidFill>
                <a:srgbClr val="FFFFFF"/>
              </a:solidFill>
            </p:spPr>
          </p:sp>
        </p:grpSp>
      </p:grpSp>
      <p:grpSp>
        <p:nvGrpSpPr>
          <p:cNvPr id="81" name="Group 81"/>
          <p:cNvGrpSpPr/>
          <p:nvPr/>
        </p:nvGrpSpPr>
        <p:grpSpPr>
          <a:xfrm rot="15497522">
            <a:off x="9226" y="105389"/>
            <a:ext cx="758190" cy="758190"/>
            <a:chOff x="0" y="0"/>
            <a:chExt cx="1010920" cy="1010920"/>
          </a:xfrm>
        </p:grpSpPr>
        <p:grpSp>
          <p:nvGrpSpPr>
            <p:cNvPr id="82" name="Group 82"/>
            <p:cNvGrpSpPr/>
            <p:nvPr/>
          </p:nvGrpSpPr>
          <p:grpSpPr>
            <a:xfrm>
              <a:off x="0" y="0"/>
              <a:ext cx="1010920" cy="1010920"/>
              <a:chOff x="0" y="0"/>
              <a:chExt cx="6350000" cy="6350000"/>
            </a:xfrm>
          </p:grpSpPr>
          <p:sp>
            <p:nvSpPr>
              <p:cNvPr id="83" name="Freeform 83"/>
              <p:cNvSpPr/>
              <p:nvPr/>
            </p:nvSpPr>
            <p:spPr>
              <a:xfrm>
                <a:off x="14167" y="0"/>
                <a:ext cx="6321665" cy="6350000"/>
              </a:xfrm>
              <a:custGeom>
                <a:avLst/>
                <a:gdLst/>
                <a:ahLst/>
                <a:cxnLst/>
                <a:rect l="l" t="t" r="r" b="b"/>
                <a:pathLst>
                  <a:path w="6321665" h="6350000">
                    <a:moveTo>
                      <a:pt x="3160833" y="0"/>
                    </a:moveTo>
                    <a:lnTo>
                      <a:pt x="3160833" y="0"/>
                    </a:lnTo>
                    <a:cubicBezTo>
                      <a:pt x="4908795" y="7817"/>
                      <a:pt x="6321666" y="1427021"/>
                      <a:pt x="6321666" y="3175000"/>
                    </a:cubicBezTo>
                    <a:cubicBezTo>
                      <a:pt x="6321666" y="4922979"/>
                      <a:pt x="4908795" y="6342183"/>
                      <a:pt x="3160833" y="6350000"/>
                    </a:cubicBezTo>
                    <a:cubicBezTo>
                      <a:pt x="1412871" y="6342183"/>
                      <a:pt x="0" y="4922979"/>
                      <a:pt x="0" y="3175000"/>
                    </a:cubicBezTo>
                    <a:cubicBezTo>
                      <a:pt x="0" y="1427021"/>
                      <a:pt x="1412871" y="7817"/>
                      <a:pt x="3160833" y="0"/>
                    </a:cubicBezTo>
                    <a:close/>
                  </a:path>
                </a:pathLst>
              </a:custGeom>
              <a:solidFill>
                <a:srgbClr val="3F96B4"/>
              </a:solidFill>
            </p:spPr>
          </p:sp>
        </p:grpSp>
        <p:pic>
          <p:nvPicPr>
            <p:cNvPr id="84" name="Picture 8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55858" y="255858"/>
              <a:ext cx="499205" cy="499205"/>
            </a:xfrm>
            <a:prstGeom prst="rect">
              <a:avLst/>
            </a:prstGeom>
          </p:spPr>
        </p:pic>
      </p:grpSp>
      <p:pic>
        <p:nvPicPr>
          <p:cNvPr id="7172" name="Picture 4" descr="Nhận biết 6 loại vạch kẻ đường thường gặp để tránh bị phạt oan - VietNamNet">
            <a:extLst>
              <a:ext uri="{FF2B5EF4-FFF2-40B4-BE49-F238E27FC236}">
                <a16:creationId xmlns:a16="http://schemas.microsoft.com/office/drawing/2014/main" id="{FCC103F5-5B25-496E-8042-FB50DFFEB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0636" y="4833660"/>
            <a:ext cx="9144000" cy="537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Những cây cột không thể... đứng thẳng ở Thủ đô | Báo Dân trí">
            <a:extLst>
              <a:ext uri="{FF2B5EF4-FFF2-40B4-BE49-F238E27FC236}">
                <a16:creationId xmlns:a16="http://schemas.microsoft.com/office/drawing/2014/main" id="{4920F9BB-9E3C-47C9-92BA-8CEEEFF98B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61" y="4332565"/>
            <a:ext cx="8815150" cy="58767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68" name="TextBox 7167">
            <a:extLst>
              <a:ext uri="{FF2B5EF4-FFF2-40B4-BE49-F238E27FC236}">
                <a16:creationId xmlns:a16="http://schemas.microsoft.com/office/drawing/2014/main" id="{A6FA8341-5A40-48B7-A7C1-EECC0DBD66A9}"/>
              </a:ext>
            </a:extLst>
          </p:cNvPr>
          <p:cNvSpPr txBox="1"/>
          <p:nvPr/>
        </p:nvSpPr>
        <p:spPr>
          <a:xfrm>
            <a:off x="609616" y="539577"/>
            <a:ext cx="7663039" cy="2748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ảnh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xếp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vị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trí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tiễn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vi-VN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8" name="Picture 10" descr="Sở GD-ĐT TP.HCM yêu cầu các trường tăng cường hoạt động thể chất cho học  sinh">
            <a:extLst>
              <a:ext uri="{FF2B5EF4-FFF2-40B4-BE49-F238E27FC236}">
                <a16:creationId xmlns:a16="http://schemas.microsoft.com/office/drawing/2014/main" id="{03A155A2-C8B9-46AB-B6A8-F33C723B18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6955" y="3767"/>
            <a:ext cx="8817246" cy="4793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5">
            <a:lumMod val="40000"/>
            <a:lumOff val="60000"/>
          </a:schemeClr>
        </a:solidFill>
      </a:spPr>
      <a:bodyPr rtlCol="0" anchor="ctr"/>
      <a:lstStyle>
        <a:defPPr algn="ctr">
          <a:lnSpc>
            <a:spcPct val="130000"/>
          </a:lnSpc>
          <a:defRPr sz="4400" b="1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algn="l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802</Words>
  <Application>Microsoft Office PowerPoint</Application>
  <PresentationFormat>Custom</PresentationFormat>
  <Paragraphs>72</Paragraphs>
  <Slides>17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Calibri</vt:lpstr>
      <vt:lpstr>Varela Round</vt:lpstr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GV Hùng Nguyễn Bá</cp:lastModifiedBy>
  <cp:revision>6</cp:revision>
  <dcterms:created xsi:type="dcterms:W3CDTF">2006-08-16T00:00:00Z</dcterms:created>
  <dcterms:modified xsi:type="dcterms:W3CDTF">2021-12-24T14:47:26Z</dcterms:modified>
  <dc:identifier>DAEwhoOCIrw</dc:identifier>
</cp:coreProperties>
</file>