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33"/>
  </p:notesMasterIdLst>
  <p:handoutMasterIdLst>
    <p:handoutMasterId r:id="rId34"/>
  </p:handoutMasterIdLst>
  <p:sldIdLst>
    <p:sldId id="266" r:id="rId3"/>
    <p:sldId id="267" r:id="rId4"/>
    <p:sldId id="268" r:id="rId5"/>
    <p:sldId id="269" r:id="rId6"/>
    <p:sldId id="270" r:id="rId7"/>
    <p:sldId id="271" r:id="rId8"/>
    <p:sldId id="273" r:id="rId9"/>
    <p:sldId id="274" r:id="rId10"/>
    <p:sldId id="275" r:id="rId11"/>
    <p:sldId id="272" r:id="rId12"/>
    <p:sldId id="276" r:id="rId13"/>
    <p:sldId id="277" r:id="rId14"/>
    <p:sldId id="278" r:id="rId15"/>
    <p:sldId id="279" r:id="rId16"/>
    <p:sldId id="283" r:id="rId17"/>
    <p:sldId id="284" r:id="rId18"/>
    <p:sldId id="285" r:id="rId19"/>
    <p:sldId id="281" r:id="rId20"/>
    <p:sldId id="286" r:id="rId21"/>
    <p:sldId id="287" r:id="rId22"/>
    <p:sldId id="296" r:id="rId23"/>
    <p:sldId id="297" r:id="rId24"/>
    <p:sldId id="298" r:id="rId25"/>
    <p:sldId id="299" r:id="rId26"/>
    <p:sldId id="300" r:id="rId27"/>
    <p:sldId id="301" r:id="rId28"/>
    <p:sldId id="303" r:id="rId29"/>
    <p:sldId id="280" r:id="rId30"/>
    <p:sldId id="302"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310" userDrawn="1">
          <p15:clr>
            <a:srgbClr val="A4A3A4"/>
          </p15:clr>
        </p15:guide>
        <p15:guide id="3" orient="horz" pos="346" userDrawn="1">
          <p15:clr>
            <a:srgbClr val="A4A3A4"/>
          </p15:clr>
        </p15:guide>
        <p15:guide id="4" orient="horz" pos="3974" userDrawn="1">
          <p15:clr>
            <a:srgbClr val="A4A3A4"/>
          </p15:clr>
        </p15:guide>
        <p15:guide id="5" pos="370"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1" autoAdjust="0"/>
    <p:restoredTop sz="96395" autoAdjust="0"/>
  </p:normalViewPr>
  <p:slideViewPr>
    <p:cSldViewPr snapToGrid="0">
      <p:cViewPr varScale="1">
        <p:scale>
          <a:sx n="114" d="100"/>
          <a:sy n="114" d="100"/>
        </p:scale>
        <p:origin x="822" y="144"/>
      </p:cViewPr>
      <p:guideLst>
        <p:guide orient="horz" pos="2160"/>
        <p:guide pos="7310"/>
        <p:guide orient="horz" pos="346"/>
        <p:guide orient="horz" pos="3974"/>
        <p:guide pos="370"/>
        <p:guide pos="384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21/09/2020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21/09/2020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63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457325" y="955675"/>
            <a:ext cx="3930650" cy="1335088"/>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18252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6731000" y="1317625"/>
            <a:ext cx="4117975" cy="1376363"/>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412729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1213544"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4871236"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8528928"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669381" y="766763"/>
            <a:ext cx="6853238" cy="757237"/>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112962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0" y="0"/>
            <a:ext cx="12191999" cy="6858000"/>
          </a:xfrm>
          <a:solidFill>
            <a:schemeClr val="bg2">
              <a:lumMod val="95000"/>
            </a:schemeClr>
          </a:solidFill>
        </p:spPr>
        <p:txBody>
          <a:bodyPr>
            <a:normAutofit/>
          </a:bodyPr>
          <a:lstStyle>
            <a:lvl1pPr>
              <a:defRPr sz="8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1317625" y="3509963"/>
            <a:ext cx="3871913" cy="749300"/>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2721941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7323138" y="2001838"/>
            <a:ext cx="3600450" cy="1343025"/>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95913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698479" y="3506781"/>
            <a:ext cx="6795043" cy="1335088"/>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210491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8179194" y="3062785"/>
            <a:ext cx="3871913" cy="749300"/>
          </a:xfrm>
        </p:spPr>
        <p:txBody>
          <a:bodyPr anchor="ctr">
            <a:normAutofit/>
          </a:bodyPr>
          <a:lstStyle>
            <a:lvl1pPr marL="0" indent="0" algn="l">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291599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1317625" y="3509963"/>
            <a:ext cx="3871913" cy="749300"/>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940286" y="1751324"/>
            <a:ext cx="6795043" cy="1335088"/>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28693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669381" y="766763"/>
            <a:ext cx="6853238" cy="1745778"/>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268330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669381" y="766763"/>
            <a:ext cx="6853238" cy="757237"/>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96757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669381" y="766763"/>
            <a:ext cx="6853238" cy="757237"/>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D4C1B8-6D16-4015-A0E8-E4633BBC0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3507BE7-B79B-4F9F-9C14-5E9B7935E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2FCC5D0-C112-4903-BB22-33DF07A65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21/09/2020</a:t>
            </a:fld>
            <a:endParaRPr lang="en-ID"/>
          </a:p>
        </p:txBody>
      </p:sp>
      <p:sp>
        <p:nvSpPr>
          <p:cNvPr id="5" name="Footer Placeholder 4">
            <a:extLst>
              <a:ext uri="{FF2B5EF4-FFF2-40B4-BE49-F238E27FC236}">
                <a16:creationId xmlns:a16="http://schemas.microsoft.com/office/drawing/2014/main" id="{D8E8D3A4-9B09-47C6-91F8-A02BF936D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a:extLst>
              <a:ext uri="{FF2B5EF4-FFF2-40B4-BE49-F238E27FC236}">
                <a16:creationId xmlns:a16="http://schemas.microsoft.com/office/drawing/2014/main" id="{B16AD10A-EAF6-42AC-B1BF-93C1B7A01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defRPr>
            </a:lvl1pPr>
          </a:lstStyle>
          <a:p>
            <a:fld id="{950356F5-5040-45F3-9DFE-AA818FBF1AB1}" type="slidenum">
              <a:rPr lang="en-ID" smtClean="0"/>
              <a:pPr/>
              <a:t>‹#›</a:t>
            </a:fld>
            <a:endParaRPr lang="en-ID" dirty="0"/>
          </a:p>
        </p:txBody>
      </p:sp>
      <p:grpSp>
        <p:nvGrpSpPr>
          <p:cNvPr id="7" name="Group 6">
            <a:extLst>
              <a:ext uri="{FF2B5EF4-FFF2-40B4-BE49-F238E27FC236}">
                <a16:creationId xmlns:a16="http://schemas.microsoft.com/office/drawing/2014/main" id="{50F7BB37-C10A-4CBA-BE81-64AB507A5430}"/>
              </a:ext>
            </a:extLst>
          </p:cNvPr>
          <p:cNvGrpSpPr/>
          <p:nvPr userDrawn="1"/>
        </p:nvGrpSpPr>
        <p:grpSpPr>
          <a:xfrm>
            <a:off x="62888" y="-631261"/>
            <a:ext cx="2130978" cy="2118956"/>
            <a:chOff x="-487541" y="-535360"/>
            <a:chExt cx="2130978" cy="2118956"/>
          </a:xfrm>
        </p:grpSpPr>
        <p:sp>
          <p:nvSpPr>
            <p:cNvPr id="8" name="Freeform: Shape 7">
              <a:extLst>
                <a:ext uri="{FF2B5EF4-FFF2-40B4-BE49-F238E27FC236}">
                  <a16:creationId xmlns:a16="http://schemas.microsoft.com/office/drawing/2014/main" id="{45594A9C-11EE-4980-9A56-E9C730CB2BBA}"/>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AFCC757-7F3E-4EA3-BE52-E1F0B5F1F33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E3A413B-9D59-4BDC-B0EF-0C8F39592AA5}"/>
              </a:ext>
            </a:extLst>
          </p:cNvPr>
          <p:cNvGrpSpPr/>
          <p:nvPr userDrawn="1"/>
        </p:nvGrpSpPr>
        <p:grpSpPr>
          <a:xfrm>
            <a:off x="10764342" y="5346395"/>
            <a:ext cx="1695618" cy="1569094"/>
            <a:chOff x="10764342" y="5346395"/>
            <a:chExt cx="1695618" cy="1569094"/>
          </a:xfrm>
          <a:solidFill>
            <a:schemeClr val="accent3"/>
          </a:solidFill>
        </p:grpSpPr>
        <p:sp>
          <p:nvSpPr>
            <p:cNvPr id="11" name="Freeform: Shape 10">
              <a:extLst>
                <a:ext uri="{FF2B5EF4-FFF2-40B4-BE49-F238E27FC236}">
                  <a16:creationId xmlns:a16="http://schemas.microsoft.com/office/drawing/2014/main" id="{7433A554-A39C-4F52-B850-08E22704F24D}"/>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23E0860-33C8-4BC2-AC93-FF7D7F157CF1}"/>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spTree>
    <p:extLst>
      <p:ext uri="{BB962C8B-B14F-4D97-AF65-F5344CB8AC3E}">
        <p14:creationId xmlns:p14="http://schemas.microsoft.com/office/powerpoint/2010/main" val="2799446045"/>
      </p:ext>
    </p:extLst>
  </p:cSld>
  <p:clrMap bg1="lt1" tx1="dk1" bg2="lt2" tx2="dk2" accent1="accent1" accent2="accent2" accent3="accent3" accent4="accent4" accent5="accent5" accent6="accent6" hlink="hlink" folHlink="folHlink"/>
  <p:sldLayoutIdLst>
    <p:sldLayoutId id="2147483653" r:id="rId1"/>
    <p:sldLayoutId id="2147483689" r:id="rId2"/>
    <p:sldLayoutId id="2147483687" r:id="rId3"/>
    <p:sldLayoutId id="2147483686" r:id="rId4"/>
    <p:sldLayoutId id="2147483685" r:id="rId5"/>
    <p:sldLayoutId id="2147483684" r:id="rId6"/>
    <p:sldLayoutId id="2147483683" r:id="rId7"/>
    <p:sldLayoutId id="2147483682" r:id="rId8"/>
    <p:sldLayoutId id="2147483688" r:id="rId9"/>
    <p:sldLayoutId id="2147483681" r:id="rId10"/>
    <p:sldLayoutId id="2147483680" r:id="rId11"/>
    <p:sldLayoutId id="2147483679" r:id="rId12"/>
    <p:sldLayoutId id="214748367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6C2B0-7454-4650-81AB-70BA52144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18ACE-564D-4C6C-ADFF-22E8ADA5C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CA995-F0A3-4D66-B4D3-7449B2927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9/21/2020</a:t>
            </a:fld>
            <a:endParaRPr lang="en-US"/>
          </a:p>
        </p:txBody>
      </p:sp>
      <p:sp>
        <p:nvSpPr>
          <p:cNvPr id="5" name="Footer Placeholder 4">
            <a:extLst>
              <a:ext uri="{FF2B5EF4-FFF2-40B4-BE49-F238E27FC236}">
                <a16:creationId xmlns:a16="http://schemas.microsoft.com/office/drawing/2014/main" id="{5DE4EC45-BF09-4388-AD9E-3E16776A64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B4D135-C01B-43FD-82AE-87EA9BC10F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1239277600"/>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08412CC6-6B55-4820-B054-1F1EF299BD33}"/>
              </a:ext>
            </a:extLst>
          </p:cNvPr>
          <p:cNvGrpSpPr/>
          <p:nvPr/>
        </p:nvGrpSpPr>
        <p:grpSpPr>
          <a:xfrm>
            <a:off x="-119741" y="0"/>
            <a:ext cx="12462970" cy="7011437"/>
            <a:chOff x="152517" y="153168"/>
            <a:chExt cx="12190711" cy="6858269"/>
          </a:xfrm>
          <a:solidFill>
            <a:schemeClr val="accent1">
              <a:lumMod val="50000"/>
            </a:schemeClr>
          </a:solidFill>
        </p:grpSpPr>
        <p:grpSp>
          <p:nvGrpSpPr>
            <p:cNvPr id="5" name="Graphic 2">
              <a:extLst>
                <a:ext uri="{FF2B5EF4-FFF2-40B4-BE49-F238E27FC236}">
                  <a16:creationId xmlns:a16="http://schemas.microsoft.com/office/drawing/2014/main" id="{78E6EE9C-963A-4267-9EB4-FB3D78E1E6A6}"/>
                </a:ext>
              </a:extLst>
            </p:cNvPr>
            <p:cNvGrpSpPr/>
            <p:nvPr/>
          </p:nvGrpSpPr>
          <p:grpSpPr>
            <a:xfrm>
              <a:off x="7622569" y="6577195"/>
              <a:ext cx="313226" cy="373898"/>
              <a:chOff x="7622569" y="6577195"/>
              <a:chExt cx="313226" cy="373898"/>
            </a:xfrm>
            <a:grp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1497725" y="5411683"/>
              <a:ext cx="455436" cy="450958"/>
              <a:chOff x="1497725" y="5411683"/>
              <a:chExt cx="455436" cy="450958"/>
            </a:xfrm>
            <a:grp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6086611" y="4508809"/>
              <a:ext cx="419060" cy="454791"/>
              <a:chOff x="6086611" y="4508809"/>
              <a:chExt cx="419060" cy="454791"/>
            </a:xfrm>
            <a:grp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C3259F-2FA5-42FC-85F4-EF2057D8768E}"/>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DB3442B-F6A5-4DB6-81B4-5D812174012B}"/>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10044544" y="4694152"/>
              <a:ext cx="384223" cy="486823"/>
              <a:chOff x="10044544" y="4694152"/>
              <a:chExt cx="384223" cy="486823"/>
            </a:xfrm>
            <a:grp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152517" y="4559651"/>
              <a:ext cx="392361" cy="386500"/>
              <a:chOff x="152517" y="4559651"/>
              <a:chExt cx="392361" cy="386500"/>
            </a:xfrm>
            <a:grp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3881124" y="4349642"/>
              <a:ext cx="374963" cy="417864"/>
              <a:chOff x="3881124" y="4349642"/>
              <a:chExt cx="374963" cy="417864"/>
            </a:xfrm>
            <a:grp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11943206" y="4380415"/>
              <a:ext cx="400022" cy="308869"/>
              <a:chOff x="11943206" y="4380415"/>
              <a:chExt cx="400022" cy="308869"/>
            </a:xfrm>
            <a:grp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8433359" y="5388109"/>
              <a:ext cx="408063" cy="357413"/>
              <a:chOff x="8433359" y="5388109"/>
              <a:chExt cx="408063" cy="357413"/>
            </a:xfrm>
            <a:grp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733741" y="3793257"/>
              <a:ext cx="344880" cy="297033"/>
              <a:chOff x="1733741" y="3793257"/>
              <a:chExt cx="344880" cy="297033"/>
            </a:xfrm>
            <a:grp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5091C5B-4ABB-4752-8D03-022E298247E8}"/>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7622569" y="2937106"/>
              <a:ext cx="313226" cy="373898"/>
              <a:chOff x="7622569" y="2937106"/>
              <a:chExt cx="313226" cy="373898"/>
            </a:xfrm>
            <a:grp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1497725" y="1771676"/>
              <a:ext cx="455436" cy="450958"/>
              <a:chOff x="1497725" y="1771676"/>
              <a:chExt cx="455436" cy="450958"/>
            </a:xfrm>
            <a:grp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6086611" y="868720"/>
              <a:ext cx="419060" cy="454826"/>
              <a:chOff x="6086611" y="868720"/>
              <a:chExt cx="419060" cy="454826"/>
            </a:xfrm>
            <a:grp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BF43553-12C4-4DC9-B199-A9A105C00100}"/>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91EA2E5-161A-4697-B002-7DBFB59EE3F6}"/>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10044544" y="1054063"/>
              <a:ext cx="384223" cy="486823"/>
              <a:chOff x="10044544" y="1054063"/>
              <a:chExt cx="384223" cy="486823"/>
            </a:xfrm>
            <a:grp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152517" y="919644"/>
              <a:ext cx="392361" cy="386418"/>
              <a:chOff x="152517" y="919644"/>
              <a:chExt cx="392361" cy="386418"/>
            </a:xfrm>
            <a:grp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3881124" y="709553"/>
              <a:ext cx="374963" cy="417864"/>
              <a:chOff x="3881124" y="709553"/>
              <a:chExt cx="374963" cy="417864"/>
            </a:xfrm>
            <a:grp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11943206" y="740408"/>
              <a:ext cx="400022" cy="308787"/>
              <a:chOff x="11943206" y="740408"/>
              <a:chExt cx="400022" cy="308787"/>
            </a:xfrm>
            <a:grp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8433359" y="1748020"/>
              <a:ext cx="408063" cy="357413"/>
              <a:chOff x="8433359" y="1748020"/>
              <a:chExt cx="408063" cy="357413"/>
            </a:xfrm>
            <a:grp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733741" y="153168"/>
              <a:ext cx="344880" cy="297033"/>
              <a:chOff x="1733741" y="153168"/>
              <a:chExt cx="344880" cy="297033"/>
            </a:xfrm>
            <a:grp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B24DDB1-5664-4FF5-AFAF-850AC80A829F}"/>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993822" y="1546167"/>
            <a:ext cx="8204357" cy="3411649"/>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3F9A7589-2456-4466-A473-EE43DC96EAD0}"/>
              </a:ext>
            </a:extLst>
          </p:cNvPr>
          <p:cNvSpPr/>
          <p:nvPr/>
        </p:nvSpPr>
        <p:spPr>
          <a:xfrm>
            <a:off x="1993822" y="1546167"/>
            <a:ext cx="8204357" cy="627395"/>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2334641" y="1744546"/>
            <a:ext cx="7522719" cy="242529"/>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1046032" y="1469451"/>
            <a:ext cx="2422789" cy="3218274"/>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6684394" y="2893228"/>
            <a:ext cx="3913829" cy="369332"/>
          </a:xfrm>
          <a:prstGeom prst="rect">
            <a:avLst/>
          </a:prstGeom>
          <a:noFill/>
        </p:spPr>
        <p:txBody>
          <a:bodyPr wrap="square" rtlCol="0">
            <a:spAutoFit/>
          </a:bodyPr>
          <a:lstStyle/>
          <a:p>
            <a:r>
              <a:rPr lang="en-US"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4113808" y="2888024"/>
            <a:ext cx="1999421" cy="1187268"/>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6751504" y="3401504"/>
            <a:ext cx="1950556" cy="46649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a:extLst>
              <a:ext uri="{FF2B5EF4-FFF2-40B4-BE49-F238E27FC236}">
                <a16:creationId xmlns:a16="http://schemas.microsoft.com/office/drawing/2014/main" id="{2FC34C88-F08F-4706-B12B-79AF77E48DEC}"/>
              </a:ext>
            </a:extLst>
          </p:cNvPr>
          <p:cNvSpPr txBox="1"/>
          <p:nvPr/>
        </p:nvSpPr>
        <p:spPr>
          <a:xfrm>
            <a:off x="6713266" y="3483898"/>
            <a:ext cx="2027031" cy="276999"/>
          </a:xfrm>
          <a:prstGeom prst="rect">
            <a:avLst/>
          </a:prstGeom>
          <a:noFill/>
        </p:spPr>
        <p:txBody>
          <a:bodyPr wrap="square" rtlCol="0">
            <a:spAutoFit/>
          </a:bodyPr>
          <a:lstStyle/>
          <a:p>
            <a:pPr algn="ctr"/>
            <a:r>
              <a:rPr lang="en-US" sz="12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9157779" y="3828082"/>
            <a:ext cx="1477197" cy="1576963"/>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1113973" y="1589480"/>
            <a:ext cx="5916119" cy="5464246"/>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1190737" y="2240462"/>
            <a:ext cx="4998189" cy="3512009"/>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D285FC6E-9BDC-4DF8-ACB2-DB5D3CD04BEF}"/>
              </a:ext>
            </a:extLst>
          </p:cNvPr>
          <p:cNvSpPr/>
          <p:nvPr/>
        </p:nvSpPr>
        <p:spPr>
          <a:xfrm>
            <a:off x="3088394" y="3493310"/>
            <a:ext cx="1282246" cy="128224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797271" y="2231316"/>
            <a:ext cx="4157673" cy="3512009"/>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1191236" y="2506410"/>
            <a:ext cx="4999951" cy="2987725"/>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426863" y="2438804"/>
            <a:ext cx="210503" cy="3115324"/>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5625180" y="4938549"/>
            <a:ext cx="941640" cy="537433"/>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2146942" y="3042248"/>
            <a:ext cx="3161651" cy="2177139"/>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862172" y="3737393"/>
            <a:ext cx="865596" cy="602728"/>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a:p>
        </p:txBody>
      </p:sp>
      <p:sp>
        <p:nvSpPr>
          <p:cNvPr id="24" name="Freeform: Shape 23">
            <a:extLst>
              <a:ext uri="{FF2B5EF4-FFF2-40B4-BE49-F238E27FC236}">
                <a16:creationId xmlns:a16="http://schemas.microsoft.com/office/drawing/2014/main" id="{725CBDFB-1921-4134-BE07-203CD95A53F3}"/>
              </a:ext>
            </a:extLst>
          </p:cNvPr>
          <p:cNvSpPr/>
          <p:nvPr/>
        </p:nvSpPr>
        <p:spPr>
          <a:xfrm>
            <a:off x="3727768" y="3952098"/>
            <a:ext cx="848856" cy="572203"/>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a:p>
        </p:txBody>
      </p:sp>
      <p:sp>
        <p:nvSpPr>
          <p:cNvPr id="59" name="TextBox 58">
            <a:extLst>
              <a:ext uri="{FF2B5EF4-FFF2-40B4-BE49-F238E27FC236}">
                <a16:creationId xmlns:a16="http://schemas.microsoft.com/office/drawing/2014/main" id="{695C4B29-7D75-4BD5-B6D9-BDFEF6428D89}"/>
              </a:ext>
            </a:extLst>
          </p:cNvPr>
          <p:cNvSpPr txBox="1"/>
          <p:nvPr/>
        </p:nvSpPr>
        <p:spPr>
          <a:xfrm>
            <a:off x="3240412" y="2793485"/>
            <a:ext cx="537480" cy="276999"/>
          </a:xfrm>
          <a:prstGeom prst="rect">
            <a:avLst/>
          </a:prstGeom>
          <a:noFill/>
        </p:spPr>
        <p:txBody>
          <a:bodyPr wrap="square" rtlCol="0" anchor="t">
            <a:spAutoFit/>
          </a:bodyPr>
          <a:lstStyle/>
          <a:p>
            <a:pPr algn="ctr"/>
            <a:r>
              <a:rPr lang="en-US" sz="12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4984762" y="4219489"/>
            <a:ext cx="537480" cy="276999"/>
          </a:xfrm>
          <a:prstGeom prst="rect">
            <a:avLst/>
          </a:prstGeom>
          <a:noFill/>
        </p:spPr>
        <p:txBody>
          <a:bodyPr wrap="square" rtlCol="0" anchor="t">
            <a:spAutoFit/>
          </a:bodyPr>
          <a:lstStyle/>
          <a:p>
            <a:pPr algn="ctr"/>
            <a:r>
              <a:rPr lang="en-US" sz="12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4541363" y="2600219"/>
            <a:ext cx="1152852" cy="987283"/>
            <a:chOff x="7372963" y="3519177"/>
            <a:chExt cx="1152852" cy="987283"/>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M = (</a:t>
              </a:r>
              <a:r>
                <a:rPr lang="en-US" b="1" dirty="0" err="1">
                  <a:solidFill>
                    <a:schemeClr val="accent2"/>
                  </a:solidFill>
                  <a:latin typeface="Caveat" panose="00000500000000000000" pitchFamily="2" charset="0"/>
                </a:rPr>
                <a:t>x.y</a:t>
              </a:r>
              <a:r>
                <a:rPr lang="en-US" b="1" dirty="0">
                  <a:solidFill>
                    <a:schemeClr val="accent2"/>
                  </a:solidFill>
                  <a:latin typeface="Caveat" panose="00000500000000000000" pitchFamily="2" charset="0"/>
                </a:rPr>
                <a:t>)</a:t>
              </a:r>
              <a:endParaRPr lang="en-ID"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632116"/>
              <a:chOff x="7540847" y="4070391"/>
              <a:chExt cx="839512" cy="632116"/>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y</a:t>
                </a:r>
                <a:endParaRPr lang="en-ID"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dx</a:t>
                </a:r>
                <a:endParaRPr lang="en-ID"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369332"/>
              </a:xfrm>
              <a:prstGeom prst="rect">
                <a:avLst/>
              </a:prstGeom>
              <a:noFill/>
            </p:spPr>
            <p:txBody>
              <a:bodyPr wrap="square" rtlCol="0">
                <a:spAutoFit/>
              </a:bodyPr>
              <a:lstStyle/>
              <a:p>
                <a:r>
                  <a:rPr lang="en-US" b="1" dirty="0" err="1">
                    <a:solidFill>
                      <a:schemeClr val="accent2"/>
                    </a:solidFill>
                    <a:latin typeface="Caveat" panose="00000500000000000000" pitchFamily="2" charset="0"/>
                  </a:rPr>
                  <a:t>dy</a:t>
                </a:r>
                <a:endParaRPr lang="en-ID"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-x</a:t>
                </a:r>
                <a:endParaRPr lang="en-ID"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498031" y="4697958"/>
            <a:ext cx="1664452" cy="1360222"/>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7583511" y="2477816"/>
            <a:ext cx="3372604" cy="3386825"/>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7583511" y="2136630"/>
            <a:ext cx="2639242" cy="400110"/>
          </a:xfrm>
          <a:prstGeom prst="rect">
            <a:avLst/>
          </a:prstGeom>
          <a:noFill/>
        </p:spPr>
        <p:txBody>
          <a:bodyPr wrap="square" rtlCol="0">
            <a:spAutoFit/>
          </a:bodyPr>
          <a:lstStyle/>
          <a:p>
            <a:r>
              <a:rPr lang="en-US" sz="2000" b="1" dirty="0">
                <a:solidFill>
                  <a:schemeClr val="accent1"/>
                </a:solidFill>
                <a:latin typeface="+mj-lt"/>
              </a:rPr>
              <a:t>Description calculus</a:t>
            </a:r>
            <a:endParaRPr lang="en-ID" sz="20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929249" y="1407949"/>
            <a:ext cx="1477197" cy="1576963"/>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37407713-FC54-4501-8D13-523751812A38}"/>
              </a:ext>
            </a:extLst>
          </p:cNvPr>
          <p:cNvGrpSpPr/>
          <p:nvPr/>
        </p:nvGrpSpPr>
        <p:grpSpPr>
          <a:xfrm>
            <a:off x="-119741" y="0"/>
            <a:ext cx="12462970" cy="7011437"/>
            <a:chOff x="152517" y="153168"/>
            <a:chExt cx="12190711" cy="6858269"/>
          </a:xfrm>
          <a:solidFill>
            <a:schemeClr val="accent2">
              <a:lumMod val="50000"/>
            </a:schemeClr>
          </a:solidFill>
        </p:grpSpPr>
        <p:grpSp>
          <p:nvGrpSpPr>
            <p:cNvPr id="56" name="Graphic 2">
              <a:extLst>
                <a:ext uri="{FF2B5EF4-FFF2-40B4-BE49-F238E27FC236}">
                  <a16:creationId xmlns:a16="http://schemas.microsoft.com/office/drawing/2014/main" id="{9C4D8358-EC27-4015-95AB-73F66A0FEE05}"/>
                </a:ext>
              </a:extLst>
            </p:cNvPr>
            <p:cNvGrpSpPr/>
            <p:nvPr/>
          </p:nvGrpSpPr>
          <p:grpSpPr>
            <a:xfrm>
              <a:off x="7622569" y="6577195"/>
              <a:ext cx="313226" cy="373898"/>
              <a:chOff x="7622569" y="6577195"/>
              <a:chExt cx="313226" cy="373898"/>
            </a:xfrm>
            <a:grpFill/>
          </p:grpSpPr>
          <p:sp>
            <p:nvSpPr>
              <p:cNvPr id="197" name="Freeform: Shape 196">
                <a:extLst>
                  <a:ext uri="{FF2B5EF4-FFF2-40B4-BE49-F238E27FC236}">
                    <a16:creationId xmlns:a16="http://schemas.microsoft.com/office/drawing/2014/main" id="{54342983-BB18-48B5-86CB-2AE13BEFB777}"/>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7D50625-A610-4409-9CC8-51FC3D680D9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12307EDD-6060-4DE8-BDBB-586915020791}"/>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55E45B6A-3112-49AB-8B66-EFA5471FCC5B}"/>
                </a:ext>
              </a:extLst>
            </p:cNvPr>
            <p:cNvGrpSpPr/>
            <p:nvPr/>
          </p:nvGrpSpPr>
          <p:grpSpPr>
            <a:xfrm>
              <a:off x="1497725" y="5411683"/>
              <a:ext cx="455436" cy="450958"/>
              <a:chOff x="1497725" y="5411683"/>
              <a:chExt cx="455436" cy="450958"/>
            </a:xfrm>
            <a:grpFill/>
          </p:grpSpPr>
          <p:sp>
            <p:nvSpPr>
              <p:cNvPr id="194" name="Freeform: Shape 193">
                <a:extLst>
                  <a:ext uri="{FF2B5EF4-FFF2-40B4-BE49-F238E27FC236}">
                    <a16:creationId xmlns:a16="http://schemas.microsoft.com/office/drawing/2014/main" id="{EEA82D82-0734-4D9F-B5F5-51130CB901F0}"/>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18C13575-7904-4847-A270-B706D95E57C1}"/>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4F0FB33-7A61-4DDB-99E5-1C355AE5F05A}"/>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53ADEBFF-7ED8-4A92-AAF8-CA3A5C234FDE}"/>
                </a:ext>
              </a:extLst>
            </p:cNvPr>
            <p:cNvGrpSpPr/>
            <p:nvPr/>
          </p:nvGrpSpPr>
          <p:grpSpPr>
            <a:xfrm>
              <a:off x="6086611" y="4508809"/>
              <a:ext cx="419060" cy="454791"/>
              <a:chOff x="6086611" y="4508809"/>
              <a:chExt cx="419060" cy="454791"/>
            </a:xfrm>
            <a:grpFill/>
          </p:grpSpPr>
          <p:sp>
            <p:nvSpPr>
              <p:cNvPr id="192" name="Freeform: Shape 191">
                <a:extLst>
                  <a:ext uri="{FF2B5EF4-FFF2-40B4-BE49-F238E27FC236}">
                    <a16:creationId xmlns:a16="http://schemas.microsoft.com/office/drawing/2014/main" id="{B3D8A84B-D852-46D0-BCEC-39BB359DA4A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C75978FA-7227-4927-994F-FE31F212E58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59" name="Freeform: Shape 58">
              <a:extLst>
                <a:ext uri="{FF2B5EF4-FFF2-40B4-BE49-F238E27FC236}">
                  <a16:creationId xmlns:a16="http://schemas.microsoft.com/office/drawing/2014/main" id="{CEB8E1EC-B3B9-4C4C-8D29-39D89E839426}"/>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7A48789-1D64-4F13-A9FE-B29B8158FD18}"/>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E064DE1-EC92-4CD4-ACAC-6E2718FDF257}"/>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62" name="Graphic 2">
              <a:extLst>
                <a:ext uri="{FF2B5EF4-FFF2-40B4-BE49-F238E27FC236}">
                  <a16:creationId xmlns:a16="http://schemas.microsoft.com/office/drawing/2014/main" id="{6E890BCD-A01B-46FB-8C1A-23ADEEA099D6}"/>
                </a:ext>
              </a:extLst>
            </p:cNvPr>
            <p:cNvGrpSpPr/>
            <p:nvPr/>
          </p:nvGrpSpPr>
          <p:grpSpPr>
            <a:xfrm>
              <a:off x="10044544" y="4694152"/>
              <a:ext cx="384223" cy="486823"/>
              <a:chOff x="10044544" y="4694152"/>
              <a:chExt cx="384223" cy="486823"/>
            </a:xfrm>
            <a:grpFill/>
          </p:grpSpPr>
          <p:sp>
            <p:nvSpPr>
              <p:cNvPr id="184" name="Freeform: Shape 183">
                <a:extLst>
                  <a:ext uri="{FF2B5EF4-FFF2-40B4-BE49-F238E27FC236}">
                    <a16:creationId xmlns:a16="http://schemas.microsoft.com/office/drawing/2014/main" id="{DD3EBB73-3237-409C-A9A8-A2FCE8E26BFB}"/>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A8C61C5A-8507-44A1-833B-C6BFF4F8639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84F41B51-05FE-4149-B482-CEDB6F2ECD20}"/>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D4D87A02-FD89-45F0-8A82-D1E621DEF37A}"/>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E69D7CC0-0841-412A-AA08-07B3C4E43CEF}"/>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BA43E34-3E6B-4DBD-99BB-F4EC63F3EF4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D11B865-7D5C-4F85-AD6E-CC8AAAFF0D5A}"/>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163D9033-8097-42CC-B2C4-A0C6F1C0C9E5}"/>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63" name="Graphic 2">
              <a:extLst>
                <a:ext uri="{FF2B5EF4-FFF2-40B4-BE49-F238E27FC236}">
                  <a16:creationId xmlns:a16="http://schemas.microsoft.com/office/drawing/2014/main" id="{C4D9AEEC-9E60-4930-B2A7-D6AB083F8C6F}"/>
                </a:ext>
              </a:extLst>
            </p:cNvPr>
            <p:cNvGrpSpPr/>
            <p:nvPr/>
          </p:nvGrpSpPr>
          <p:grpSpPr>
            <a:xfrm>
              <a:off x="152517" y="4559651"/>
              <a:ext cx="392361" cy="386500"/>
              <a:chOff x="152517" y="4559651"/>
              <a:chExt cx="392361" cy="386500"/>
            </a:xfrm>
            <a:grpFill/>
          </p:grpSpPr>
          <p:sp>
            <p:nvSpPr>
              <p:cNvPr id="176" name="Freeform: Shape 175">
                <a:extLst>
                  <a:ext uri="{FF2B5EF4-FFF2-40B4-BE49-F238E27FC236}">
                    <a16:creationId xmlns:a16="http://schemas.microsoft.com/office/drawing/2014/main" id="{4E550B9D-9C8B-4AF0-AA55-59C6093D39F6}"/>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15E55B1D-2F3B-4D5D-8D87-4437CE75F44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54598F6-6DBE-44CD-8598-715920F933F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A3E6E53-FD99-400A-BF62-6F58C8733636}"/>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4733ED7-DF07-444E-ACDC-0E4F0712B2D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18F21DAE-6779-44BD-A3B5-3D6F614B286E}"/>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993EDDA-DBF6-4343-9DF2-3BAF15A5A955}"/>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FCA41B29-4C49-4240-AF39-CD0D142A35A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EFFE896C-5BFB-41C7-B8CD-B5F119EB4D2F}"/>
                </a:ext>
              </a:extLst>
            </p:cNvPr>
            <p:cNvGrpSpPr/>
            <p:nvPr/>
          </p:nvGrpSpPr>
          <p:grpSpPr>
            <a:xfrm>
              <a:off x="3881124" y="4349642"/>
              <a:ext cx="374963" cy="417864"/>
              <a:chOff x="3881124" y="4349642"/>
              <a:chExt cx="374963" cy="417864"/>
            </a:xfrm>
            <a:grpFill/>
          </p:grpSpPr>
          <p:sp>
            <p:nvSpPr>
              <p:cNvPr id="166" name="Freeform: Shape 165">
                <a:extLst>
                  <a:ext uri="{FF2B5EF4-FFF2-40B4-BE49-F238E27FC236}">
                    <a16:creationId xmlns:a16="http://schemas.microsoft.com/office/drawing/2014/main" id="{C100E2E4-C3D4-4D22-B11E-F29466209CD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E9DD066A-31B0-4EEF-9D97-6039A0B16C87}"/>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1018A9AB-5EEB-47DB-B272-07B35FD439E5}"/>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8442C143-B1FA-4B3E-A93C-EE734BCADB03}"/>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3C8EC9E4-36F8-48DB-9AE2-713D27E34903}"/>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A37E9446-5EC3-466D-8153-704F0187C8C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D3D0275-D87D-4AD7-9C05-7488EAC747F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61896D40-D181-4BF1-B0A7-FCCDAC7A2B61}"/>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1E9C529-1C6F-4E65-96FC-0D670231AEE4}"/>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DF287F43-8949-454C-88CA-1C642BD840F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65" name="Graphic 2">
              <a:extLst>
                <a:ext uri="{FF2B5EF4-FFF2-40B4-BE49-F238E27FC236}">
                  <a16:creationId xmlns:a16="http://schemas.microsoft.com/office/drawing/2014/main" id="{AEDFBF8C-258E-4115-9824-EF46A3536580}"/>
                </a:ext>
              </a:extLst>
            </p:cNvPr>
            <p:cNvGrpSpPr/>
            <p:nvPr/>
          </p:nvGrpSpPr>
          <p:grpSpPr>
            <a:xfrm>
              <a:off x="11943206" y="4380415"/>
              <a:ext cx="400022" cy="308869"/>
              <a:chOff x="11943206" y="4380415"/>
              <a:chExt cx="400022" cy="308869"/>
            </a:xfrm>
            <a:grpFill/>
          </p:grpSpPr>
          <p:sp>
            <p:nvSpPr>
              <p:cNvPr id="161" name="Freeform: Shape 160">
                <a:extLst>
                  <a:ext uri="{FF2B5EF4-FFF2-40B4-BE49-F238E27FC236}">
                    <a16:creationId xmlns:a16="http://schemas.microsoft.com/office/drawing/2014/main" id="{FF336740-6F39-480D-903C-4DE08F65AAE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F0DE4DEF-3BAA-47A0-BF33-0C97F31B450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95CE12A-7792-4A60-B39D-BA4CCA67B67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15FC24B-5DE5-4FD4-827A-4A70C2E15C8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EE9F0D3-BCF3-4F3A-823B-BBCC97775345}"/>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82FC09D2-E8B7-4A15-96BE-12E0D70CE7CE}"/>
                </a:ext>
              </a:extLst>
            </p:cNvPr>
            <p:cNvGrpSpPr/>
            <p:nvPr/>
          </p:nvGrpSpPr>
          <p:grpSpPr>
            <a:xfrm>
              <a:off x="8433359" y="5388109"/>
              <a:ext cx="408063" cy="357413"/>
              <a:chOff x="8433359" y="5388109"/>
              <a:chExt cx="408063" cy="357413"/>
            </a:xfrm>
            <a:grpFill/>
          </p:grpSpPr>
          <p:sp>
            <p:nvSpPr>
              <p:cNvPr id="152" name="Freeform: Shape 151">
                <a:extLst>
                  <a:ext uri="{FF2B5EF4-FFF2-40B4-BE49-F238E27FC236}">
                    <a16:creationId xmlns:a16="http://schemas.microsoft.com/office/drawing/2014/main" id="{884B6C2B-4109-4D9A-98AB-912F4B99F31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E4DBA3F-B6FB-49BC-A4C8-84C7D070FB5E}"/>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F1C1DC23-24A9-4770-8F19-14ED004AAE83}"/>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94051FCD-F53C-45F6-A161-6620CEA2A353}"/>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634A76E-00EA-4978-8B93-F80A780F0A91}"/>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04CBF15-EC3D-4BF1-A591-B57564BA9685}"/>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013DD81-14D7-4787-BEF8-842826791B8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78E37B7C-2AC7-4585-B14C-211459CC4ED3}"/>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71B410-AA14-4CAD-B20E-2CF5B4D3762C}"/>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C1F0FF07-2771-425D-AB18-5E60919AEBBF}"/>
                </a:ext>
              </a:extLst>
            </p:cNvPr>
            <p:cNvGrpSpPr/>
            <p:nvPr/>
          </p:nvGrpSpPr>
          <p:grpSpPr>
            <a:xfrm>
              <a:off x="1733741" y="3793257"/>
              <a:ext cx="344880" cy="297033"/>
              <a:chOff x="1733741" y="3793257"/>
              <a:chExt cx="344880" cy="297033"/>
            </a:xfrm>
            <a:grpFill/>
          </p:grpSpPr>
          <p:sp>
            <p:nvSpPr>
              <p:cNvPr id="142" name="Freeform: Shape 141">
                <a:extLst>
                  <a:ext uri="{FF2B5EF4-FFF2-40B4-BE49-F238E27FC236}">
                    <a16:creationId xmlns:a16="http://schemas.microsoft.com/office/drawing/2014/main" id="{EB4B7DBA-D355-4A4F-879A-CD984ACC3F71}"/>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59F8BA2-09D9-4029-B853-2EAC73054C7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C105D41-1A2F-4C8A-8C48-0FC13067743A}"/>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C492104-D3B3-4D2C-9724-2604394071FD}"/>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0E09A90-E74D-4506-B790-77EF755D7078}"/>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169769A-04ED-43E6-BB21-3FAF0A273783}"/>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9733AEE-2D92-4DD5-8F7D-1437E9F5A79D}"/>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3E662D61-069A-4C30-B295-4BA41A42C408}"/>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06A5C6A1-E5EF-4CFC-A2BE-C831AB6F82E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0AE9661-CCEA-497C-AAA1-00C553753E26}"/>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68" name="Freeform: Shape 67">
              <a:extLst>
                <a:ext uri="{FF2B5EF4-FFF2-40B4-BE49-F238E27FC236}">
                  <a16:creationId xmlns:a16="http://schemas.microsoft.com/office/drawing/2014/main" id="{F4CBB296-3DAF-4AD9-AF9D-96591405FEB3}"/>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72C26F4-3B89-49D8-AFDF-0E3A1104C647}"/>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70" name="Graphic 2">
              <a:extLst>
                <a:ext uri="{FF2B5EF4-FFF2-40B4-BE49-F238E27FC236}">
                  <a16:creationId xmlns:a16="http://schemas.microsoft.com/office/drawing/2014/main" id="{4AA5E799-D30D-4DC1-96F8-DA6291322728}"/>
                </a:ext>
              </a:extLst>
            </p:cNvPr>
            <p:cNvGrpSpPr/>
            <p:nvPr/>
          </p:nvGrpSpPr>
          <p:grpSpPr>
            <a:xfrm>
              <a:off x="7622569" y="2937106"/>
              <a:ext cx="313226" cy="373898"/>
              <a:chOff x="7622569" y="2937106"/>
              <a:chExt cx="313226" cy="373898"/>
            </a:xfrm>
            <a:grpFill/>
          </p:grpSpPr>
          <p:sp>
            <p:nvSpPr>
              <p:cNvPr id="139" name="Freeform: Shape 138">
                <a:extLst>
                  <a:ext uri="{FF2B5EF4-FFF2-40B4-BE49-F238E27FC236}">
                    <a16:creationId xmlns:a16="http://schemas.microsoft.com/office/drawing/2014/main" id="{B28A115E-8ABD-4DF1-B9E4-25B6674389C0}"/>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E2B8672-9C4E-4E20-AF2A-290587CA41A6}"/>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0E1CD1A-273B-4CC4-AE21-1FAB97E7152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71" name="Graphic 2">
              <a:extLst>
                <a:ext uri="{FF2B5EF4-FFF2-40B4-BE49-F238E27FC236}">
                  <a16:creationId xmlns:a16="http://schemas.microsoft.com/office/drawing/2014/main" id="{A2C62D17-1EB7-45E1-9DB0-96EFCD26426F}"/>
                </a:ext>
              </a:extLst>
            </p:cNvPr>
            <p:cNvGrpSpPr/>
            <p:nvPr/>
          </p:nvGrpSpPr>
          <p:grpSpPr>
            <a:xfrm>
              <a:off x="1497725" y="1771676"/>
              <a:ext cx="455436" cy="450958"/>
              <a:chOff x="1497725" y="1771676"/>
              <a:chExt cx="455436" cy="450958"/>
            </a:xfrm>
            <a:grpFill/>
          </p:grpSpPr>
          <p:sp>
            <p:nvSpPr>
              <p:cNvPr id="136" name="Freeform: Shape 135">
                <a:extLst>
                  <a:ext uri="{FF2B5EF4-FFF2-40B4-BE49-F238E27FC236}">
                    <a16:creationId xmlns:a16="http://schemas.microsoft.com/office/drawing/2014/main" id="{C01444F1-1487-4E14-A3B3-60EE453D13C2}"/>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BCCC341-8CB6-4609-89A9-1A13678749D4}"/>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5AF82350-66CD-4F44-B5C4-F7EA1A659705}"/>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0EA2597F-0408-4507-BBDA-CD5BEB83AC9C}"/>
                </a:ext>
              </a:extLst>
            </p:cNvPr>
            <p:cNvGrpSpPr/>
            <p:nvPr/>
          </p:nvGrpSpPr>
          <p:grpSpPr>
            <a:xfrm>
              <a:off x="6086611" y="868720"/>
              <a:ext cx="419060" cy="454826"/>
              <a:chOff x="6086611" y="868720"/>
              <a:chExt cx="419060" cy="454826"/>
            </a:xfrm>
            <a:grpFill/>
          </p:grpSpPr>
          <p:sp>
            <p:nvSpPr>
              <p:cNvPr id="134" name="Freeform: Shape 133">
                <a:extLst>
                  <a:ext uri="{FF2B5EF4-FFF2-40B4-BE49-F238E27FC236}">
                    <a16:creationId xmlns:a16="http://schemas.microsoft.com/office/drawing/2014/main" id="{771ED1C2-DC11-4DE3-8271-39659AEBB17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84F4FF1-7B6A-4676-8162-CF323B0FA2DA}"/>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17651EA3-906C-4D04-BFCF-84AC8148C60E}"/>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45072C6-D013-4EB2-8C81-6248619272DA}"/>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7FC48C0-6521-4D9E-869F-28219220C898}"/>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76" name="Graphic 2">
              <a:extLst>
                <a:ext uri="{FF2B5EF4-FFF2-40B4-BE49-F238E27FC236}">
                  <a16:creationId xmlns:a16="http://schemas.microsoft.com/office/drawing/2014/main" id="{356273E5-B0D2-44CF-A0A8-06AB507C431F}"/>
                </a:ext>
              </a:extLst>
            </p:cNvPr>
            <p:cNvGrpSpPr/>
            <p:nvPr/>
          </p:nvGrpSpPr>
          <p:grpSpPr>
            <a:xfrm>
              <a:off x="10044544" y="1054063"/>
              <a:ext cx="384223" cy="486823"/>
              <a:chOff x="10044544" y="1054063"/>
              <a:chExt cx="384223" cy="486823"/>
            </a:xfrm>
            <a:grpFill/>
          </p:grpSpPr>
          <p:sp>
            <p:nvSpPr>
              <p:cNvPr id="126" name="Freeform: Shape 125">
                <a:extLst>
                  <a:ext uri="{FF2B5EF4-FFF2-40B4-BE49-F238E27FC236}">
                    <a16:creationId xmlns:a16="http://schemas.microsoft.com/office/drawing/2014/main" id="{B7082B42-2C49-4604-8428-1E399B0CB5F7}"/>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F03B14A-5ABD-45EA-BDBE-28E6C584C6A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4EA9BEC5-C540-4B1B-AA3A-2036EE9B18DE}"/>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6D10C64-DE70-48E6-BE6C-69B447EB5F0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14192BEA-E493-4F18-9DA6-4742FBA5476A}"/>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B3BB236-27AB-4265-B4A2-D3AAAA5992B3}"/>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95D3D8A-03AB-449F-A4BE-E90167DDF2C6}"/>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02B266E-52A3-4C40-8288-3402DE437A45}"/>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77" name="Graphic 2">
              <a:extLst>
                <a:ext uri="{FF2B5EF4-FFF2-40B4-BE49-F238E27FC236}">
                  <a16:creationId xmlns:a16="http://schemas.microsoft.com/office/drawing/2014/main" id="{00805B49-C98A-4752-AA6B-54F70CFE59BC}"/>
                </a:ext>
              </a:extLst>
            </p:cNvPr>
            <p:cNvGrpSpPr/>
            <p:nvPr/>
          </p:nvGrpSpPr>
          <p:grpSpPr>
            <a:xfrm>
              <a:off x="152517" y="919644"/>
              <a:ext cx="392361" cy="386418"/>
              <a:chOff x="152517" y="919644"/>
              <a:chExt cx="392361" cy="386418"/>
            </a:xfrm>
            <a:grpFill/>
          </p:grpSpPr>
          <p:sp>
            <p:nvSpPr>
              <p:cNvPr id="118" name="Freeform: Shape 117">
                <a:extLst>
                  <a:ext uri="{FF2B5EF4-FFF2-40B4-BE49-F238E27FC236}">
                    <a16:creationId xmlns:a16="http://schemas.microsoft.com/office/drawing/2014/main" id="{9CF26CD5-A8E0-46FD-8ADB-09E28F22DF63}"/>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4B49BE5B-650C-4C90-AB19-1D133B133581}"/>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61B6B92-DC6A-4E62-BAB2-0B0EEC0D14A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320022E-4EAC-4ACF-B92D-387C891E83A8}"/>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A8753217-4222-4578-A6AE-2CAD1B3F3B8D}"/>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1865FCD-7A9F-4339-8668-05590A428D1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E4CCD48-284B-47BB-91D5-F4C1480E56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3634249-5412-4277-950C-0F03E786F81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78" name="Graphic 2">
              <a:extLst>
                <a:ext uri="{FF2B5EF4-FFF2-40B4-BE49-F238E27FC236}">
                  <a16:creationId xmlns:a16="http://schemas.microsoft.com/office/drawing/2014/main" id="{29B74EBC-5EF4-40A4-8E16-1AD60F246C14}"/>
                </a:ext>
              </a:extLst>
            </p:cNvPr>
            <p:cNvGrpSpPr/>
            <p:nvPr/>
          </p:nvGrpSpPr>
          <p:grpSpPr>
            <a:xfrm>
              <a:off x="3881124" y="709553"/>
              <a:ext cx="374963" cy="417864"/>
              <a:chOff x="3881124" y="709553"/>
              <a:chExt cx="374963" cy="417864"/>
            </a:xfrm>
            <a:grpFill/>
          </p:grpSpPr>
          <p:sp>
            <p:nvSpPr>
              <p:cNvPr id="108" name="Freeform: Shape 107">
                <a:extLst>
                  <a:ext uri="{FF2B5EF4-FFF2-40B4-BE49-F238E27FC236}">
                    <a16:creationId xmlns:a16="http://schemas.microsoft.com/office/drawing/2014/main" id="{67B1FC48-2C92-439E-9F63-9C0752F53A59}"/>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8174CE0-3F92-47EF-B655-0BC74EE1803B}"/>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4F5B8B8-A921-414F-9310-076B3B7470D2}"/>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C71DA8D-263D-4EB6-A5F0-B211E36E0B35}"/>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1AA6FE5-FE79-4FE8-B8B9-23A686777D4E}"/>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D87B036-9A93-4D08-93D3-95F33AD48F43}"/>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3E73AD4-FF28-422F-9880-96D38F7FE3F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3163E00-F2DE-401A-99B3-44A0B26613C8}"/>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7070359-1565-4FAD-87D3-1B5397D13E2E}"/>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34F3387-17F6-47BE-A44E-9904828EAEE8}"/>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79" name="Graphic 2">
              <a:extLst>
                <a:ext uri="{FF2B5EF4-FFF2-40B4-BE49-F238E27FC236}">
                  <a16:creationId xmlns:a16="http://schemas.microsoft.com/office/drawing/2014/main" id="{05954EEB-757F-473D-90C1-77D41B10FF11}"/>
                </a:ext>
              </a:extLst>
            </p:cNvPr>
            <p:cNvGrpSpPr/>
            <p:nvPr/>
          </p:nvGrpSpPr>
          <p:grpSpPr>
            <a:xfrm>
              <a:off x="11943206" y="740408"/>
              <a:ext cx="400022" cy="308787"/>
              <a:chOff x="11943206" y="740408"/>
              <a:chExt cx="400022" cy="308787"/>
            </a:xfrm>
            <a:grpFill/>
          </p:grpSpPr>
          <p:sp>
            <p:nvSpPr>
              <p:cNvPr id="103" name="Freeform: Shape 102">
                <a:extLst>
                  <a:ext uri="{FF2B5EF4-FFF2-40B4-BE49-F238E27FC236}">
                    <a16:creationId xmlns:a16="http://schemas.microsoft.com/office/drawing/2014/main" id="{F3DE4664-079E-42EB-BD93-926EEDEE2EF0}"/>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0CED69A7-A32A-436B-975F-8224EBABD3FD}"/>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18EC656A-510C-4F06-9DD8-A6708CD89471}"/>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C408B1E8-030A-4E52-9925-E17BF3E807C3}"/>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C219BC78-04CF-4227-BC0E-F4F1E6C27BB1}"/>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80" name="Graphic 2">
              <a:extLst>
                <a:ext uri="{FF2B5EF4-FFF2-40B4-BE49-F238E27FC236}">
                  <a16:creationId xmlns:a16="http://schemas.microsoft.com/office/drawing/2014/main" id="{7CF16B91-9496-4DFF-9907-135F0B409669}"/>
                </a:ext>
              </a:extLst>
            </p:cNvPr>
            <p:cNvGrpSpPr/>
            <p:nvPr/>
          </p:nvGrpSpPr>
          <p:grpSpPr>
            <a:xfrm>
              <a:off x="8433359" y="1748020"/>
              <a:ext cx="408063" cy="357413"/>
              <a:chOff x="8433359" y="1748020"/>
              <a:chExt cx="408063" cy="357413"/>
            </a:xfrm>
            <a:grpFill/>
          </p:grpSpPr>
          <p:sp>
            <p:nvSpPr>
              <p:cNvPr id="94" name="Freeform: Shape 93">
                <a:extLst>
                  <a:ext uri="{FF2B5EF4-FFF2-40B4-BE49-F238E27FC236}">
                    <a16:creationId xmlns:a16="http://schemas.microsoft.com/office/drawing/2014/main" id="{417EE532-BA59-4B89-8229-BB649314DA2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BC714DE-E15E-4B08-B0B8-B8C9C4DF395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4F099F9-C2A2-4545-99DE-52B24E0D609A}"/>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CE615701-DDD2-4D9C-B91B-7B7BE0974021}"/>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2589E60-4A59-42E6-A301-DFE4CABCCAC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0B3EDFE-D5C1-4B9E-9DF3-2706E62F639C}"/>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B381E07-6D74-4D67-9727-3628B8A43C32}"/>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1EE263F-442E-4999-BA77-9E67D8EC2B84}"/>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0259C26-A595-4194-9937-CD9C1EC7BC42}"/>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81" name="Graphic 2">
              <a:extLst>
                <a:ext uri="{FF2B5EF4-FFF2-40B4-BE49-F238E27FC236}">
                  <a16:creationId xmlns:a16="http://schemas.microsoft.com/office/drawing/2014/main" id="{0AF2746B-4FDC-49DC-8FA5-22FACA9CB922}"/>
                </a:ext>
              </a:extLst>
            </p:cNvPr>
            <p:cNvGrpSpPr/>
            <p:nvPr/>
          </p:nvGrpSpPr>
          <p:grpSpPr>
            <a:xfrm>
              <a:off x="1733741" y="153168"/>
              <a:ext cx="344880" cy="297033"/>
              <a:chOff x="1733741" y="153168"/>
              <a:chExt cx="344880" cy="297033"/>
            </a:xfrm>
            <a:grpFill/>
          </p:grpSpPr>
          <p:sp>
            <p:nvSpPr>
              <p:cNvPr id="84" name="Freeform: Shape 83">
                <a:extLst>
                  <a:ext uri="{FF2B5EF4-FFF2-40B4-BE49-F238E27FC236}">
                    <a16:creationId xmlns:a16="http://schemas.microsoft.com/office/drawing/2014/main" id="{B0325693-D3F6-4D45-843C-A213FE8378D9}"/>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6A1441D-8A19-4CD2-AC83-EF6E05235611}"/>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1BA6CBF-3D81-454E-85EB-6FBAD6616B77}"/>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534AD92-99F5-463C-B8E3-D17182C1079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7E13D35-A9B6-4429-AEE8-14B4581B9008}"/>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D56A831-0FFA-4672-8692-554431CF30BD}"/>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1072311-EDAB-4800-A57D-8C0796364A5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5E5D9F7-B798-4834-9137-C1045B1A552D}"/>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52D9A9F-6CFD-44B3-9F7F-D3563F943202}"/>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37CB238-5B0F-4729-89E1-19814A7FF67A}"/>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82" name="Freeform: Shape 81">
              <a:extLst>
                <a:ext uri="{FF2B5EF4-FFF2-40B4-BE49-F238E27FC236}">
                  <a16:creationId xmlns:a16="http://schemas.microsoft.com/office/drawing/2014/main" id="{363276ED-E0C4-4888-8595-59A8EDB7F960}"/>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BFE7834-F2A4-4DE0-9DE2-3D2ACCD41C05}"/>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12193789" cy="5502311"/>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a:p>
        </p:txBody>
      </p:sp>
      <p:sp>
        <p:nvSpPr>
          <p:cNvPr id="25" name="Graphic 23">
            <a:extLst>
              <a:ext uri="{FF2B5EF4-FFF2-40B4-BE49-F238E27FC236}">
                <a16:creationId xmlns:a16="http://schemas.microsoft.com/office/drawing/2014/main" id="{BE3CA614-645A-40E6-87CB-4DE2E24CA5CB}"/>
              </a:ext>
            </a:extLst>
          </p:cNvPr>
          <p:cNvSpPr/>
          <p:nvPr/>
        </p:nvSpPr>
        <p:spPr>
          <a:xfrm>
            <a:off x="5789152" y="0"/>
            <a:ext cx="3869351" cy="5747589"/>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801851" y="635314"/>
            <a:ext cx="426425" cy="336125"/>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10140177" y="543588"/>
            <a:ext cx="250446" cy="250446"/>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00747B7-1160-47AD-B2C8-3925B7D99EED}"/>
              </a:ext>
            </a:extLst>
          </p:cNvPr>
          <p:cNvSpPr/>
          <p:nvPr/>
        </p:nvSpPr>
        <p:spPr>
          <a:xfrm>
            <a:off x="2124026" y="2621972"/>
            <a:ext cx="561022" cy="561022"/>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7740F13-144C-405C-8F17-15BDF47FD108}"/>
              </a:ext>
            </a:extLst>
          </p:cNvPr>
          <p:cNvSpPr/>
          <p:nvPr/>
        </p:nvSpPr>
        <p:spPr>
          <a:xfrm>
            <a:off x="3783149" y="4190823"/>
            <a:ext cx="194881" cy="19488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2563981" y="477494"/>
            <a:ext cx="7064038" cy="2421166"/>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9384853" y="1210108"/>
            <a:ext cx="715804" cy="52576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3980882" y="216173"/>
            <a:ext cx="60199" cy="6019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1B281D3-0DF1-4C09-8D89-20D4F53207F2}"/>
              </a:ext>
            </a:extLst>
          </p:cNvPr>
          <p:cNvSpPr/>
          <p:nvPr/>
        </p:nvSpPr>
        <p:spPr>
          <a:xfrm>
            <a:off x="8534615" y="3666981"/>
            <a:ext cx="194881" cy="19488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C296834-72BA-4823-8C28-48D2E2F5E5BB}"/>
              </a:ext>
            </a:extLst>
          </p:cNvPr>
          <p:cNvSpPr/>
          <p:nvPr/>
        </p:nvSpPr>
        <p:spPr>
          <a:xfrm>
            <a:off x="8809957" y="2999547"/>
            <a:ext cx="409805" cy="429453"/>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4480851" y="2785786"/>
            <a:ext cx="3232866" cy="4072214"/>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5234609" y="5120779"/>
            <a:ext cx="1722782" cy="590476"/>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5278058" y="5263052"/>
            <a:ext cx="1635886" cy="307777"/>
          </a:xfrm>
          <a:prstGeom prst="rect">
            <a:avLst/>
          </a:prstGeom>
          <a:noFill/>
        </p:spPr>
        <p:txBody>
          <a:bodyPr wrap="square" rtlCol="0">
            <a:spAutoFit/>
          </a:bodyPr>
          <a:lstStyle/>
          <a:p>
            <a:pPr algn="ctr"/>
            <a:r>
              <a:rPr lang="en-US" sz="140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sz="4000" b="1" dirty="0">
                <a:solidFill>
                  <a:schemeClr val="bg2"/>
                </a:solidFill>
                <a:latin typeface="+mj-lt"/>
              </a:rPr>
              <a:t>Start Learning Now</a:t>
            </a:r>
          </a:p>
          <a:p>
            <a:pPr algn="ctr"/>
            <a:r>
              <a:rPr lang="en-US" sz="4000" b="1" dirty="0">
                <a:solidFill>
                  <a:schemeClr val="bg2"/>
                </a:solidFill>
                <a:latin typeface="+mj-lt"/>
              </a:rPr>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4645859" y="3840964"/>
            <a:ext cx="5915975" cy="112908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974008" y="2441990"/>
            <a:ext cx="841560" cy="1449983"/>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1066873" y="4629283"/>
            <a:ext cx="2628324" cy="893834"/>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427439" y="4288097"/>
            <a:ext cx="1907193" cy="400110"/>
          </a:xfrm>
          <a:prstGeom prst="rect">
            <a:avLst/>
          </a:prstGeom>
          <a:noFill/>
        </p:spPr>
        <p:txBody>
          <a:bodyPr wrap="square" rtlCol="0">
            <a:spAutoFit/>
          </a:bodyPr>
          <a:lstStyle/>
          <a:p>
            <a:pPr algn="ctr"/>
            <a:r>
              <a:rPr lang="en-US" sz="2000" b="1" dirty="0">
                <a:solidFill>
                  <a:schemeClr val="accent1"/>
                </a:solidFill>
                <a:latin typeface="+mj-lt"/>
              </a:rPr>
              <a:t>Tube</a:t>
            </a:r>
            <a:endParaRPr lang="en-ID" sz="20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4645859" y="2455177"/>
            <a:ext cx="5064931" cy="112908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5167623" y="2789011"/>
            <a:ext cx="2295741" cy="338554"/>
          </a:xfrm>
          <a:prstGeom prst="rect">
            <a:avLst/>
          </a:prstGeom>
          <a:noFill/>
        </p:spPr>
        <p:txBody>
          <a:bodyPr wrap="square" rtlCol="0" anchor="t">
            <a:spAutoFit/>
          </a:bodyPr>
          <a:lstStyle/>
          <a:p>
            <a:r>
              <a:rPr lang="en-US" sz="16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6725617" y="2658252"/>
            <a:ext cx="2800865" cy="646331"/>
          </a:xfrm>
          <a:prstGeom prst="rect">
            <a:avLst/>
          </a:prstGeom>
          <a:noFill/>
        </p:spPr>
        <p:txBody>
          <a:bodyPr wrap="square" rtlCol="0" anchor="t">
            <a:spAutoFit/>
          </a:bodyPr>
          <a:lstStyle/>
          <a:p>
            <a:r>
              <a:rPr lang="pt-BR" sz="3600" b="0" i="0" dirty="0">
                <a:solidFill>
                  <a:schemeClr val="bg2"/>
                </a:solidFill>
                <a:effectLst/>
                <a:latin typeface="Caveat" panose="00000500000000000000" pitchFamily="2" charset="0"/>
              </a:rPr>
              <a:t>V = π x r</a:t>
            </a:r>
            <a:r>
              <a:rPr lang="pt-BR" sz="3600" b="0" i="0" baseline="30000" dirty="0">
                <a:solidFill>
                  <a:schemeClr val="bg2"/>
                </a:solidFill>
                <a:effectLst/>
                <a:latin typeface="Caveat" panose="00000500000000000000" pitchFamily="2" charset="0"/>
              </a:rPr>
              <a:t>2</a:t>
            </a:r>
            <a:r>
              <a:rPr lang="pt-BR" sz="3600" b="0" i="0" dirty="0">
                <a:solidFill>
                  <a:schemeClr val="bg2"/>
                </a:solidFill>
                <a:effectLst/>
                <a:latin typeface="Caveat" panose="00000500000000000000" pitchFamily="2" charset="0"/>
              </a:rPr>
              <a:t> x h</a:t>
            </a:r>
            <a:endParaRPr lang="en-US" sz="36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5167624" y="4222082"/>
            <a:ext cx="2295741" cy="338554"/>
          </a:xfrm>
          <a:prstGeom prst="rect">
            <a:avLst/>
          </a:prstGeom>
          <a:noFill/>
        </p:spPr>
        <p:txBody>
          <a:bodyPr wrap="square" rtlCol="0" anchor="t">
            <a:spAutoFit/>
          </a:bodyPr>
          <a:lstStyle/>
          <a:p>
            <a:r>
              <a:rPr lang="en-US" sz="16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7184533" y="4155441"/>
            <a:ext cx="3523113" cy="461665"/>
          </a:xfrm>
          <a:prstGeom prst="rect">
            <a:avLst/>
          </a:prstGeom>
          <a:noFill/>
        </p:spPr>
        <p:txBody>
          <a:bodyPr wrap="square" rtlCol="0" anchor="t">
            <a:spAutoFit/>
          </a:bodyPr>
          <a:lstStyle/>
          <a:p>
            <a:r>
              <a:rPr lang="en-US" sz="2400" b="0" i="0" dirty="0">
                <a:solidFill>
                  <a:schemeClr val="bg2"/>
                </a:solidFill>
                <a:effectLst/>
                <a:latin typeface="Caveat" panose="00000500000000000000" pitchFamily="2" charset="0"/>
              </a:rPr>
              <a:t>S = 2</a:t>
            </a:r>
            <a:r>
              <a:rPr lang="pt-BR" sz="2400" b="0" i="0" dirty="0">
                <a:solidFill>
                  <a:schemeClr val="bg2"/>
                </a:solidFill>
                <a:effectLst/>
                <a:latin typeface="Caveat" panose="00000500000000000000" pitchFamily="2" charset="0"/>
              </a:rPr>
              <a:t> π x rh + 2 π x r2</a:t>
            </a:r>
            <a:endParaRPr lang="en-US" sz="2400"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sz="4000" b="1" dirty="0">
                <a:latin typeface="+mj-lt"/>
              </a:rPr>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4524002" y="3199789"/>
            <a:ext cx="1356629" cy="1356629"/>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4661585" y="4708230"/>
            <a:ext cx="1152758" cy="338554"/>
          </a:xfrm>
          <a:prstGeom prst="rect">
            <a:avLst/>
          </a:prstGeom>
          <a:noFill/>
        </p:spPr>
        <p:txBody>
          <a:bodyPr wrap="square" rtlCol="0" anchor="t">
            <a:spAutoFit/>
          </a:bodyPr>
          <a:lstStyle/>
          <a:p>
            <a:pPr algn="ctr"/>
            <a:r>
              <a:rPr lang="en-US" sz="16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6515240" y="4708230"/>
            <a:ext cx="1152758" cy="338554"/>
          </a:xfrm>
          <a:prstGeom prst="rect">
            <a:avLst/>
          </a:prstGeom>
          <a:noFill/>
        </p:spPr>
        <p:txBody>
          <a:bodyPr wrap="square" rtlCol="0" anchor="t">
            <a:spAutoFit/>
          </a:bodyPr>
          <a:lstStyle/>
          <a:p>
            <a:pPr algn="ctr"/>
            <a:r>
              <a:rPr lang="en-US" sz="16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6712117" y="3199789"/>
            <a:ext cx="943897" cy="1356629"/>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054832"/>
            <a:ext cx="3692516" cy="3999983"/>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8499484" y="2054832"/>
            <a:ext cx="3692516" cy="3999983"/>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TextBox 73">
            <a:extLst>
              <a:ext uri="{FF2B5EF4-FFF2-40B4-BE49-F238E27FC236}">
                <a16:creationId xmlns:a16="http://schemas.microsoft.com/office/drawing/2014/main" id="{16DFF3F7-5DD1-4B4F-9EE0-25679295EA42}"/>
              </a:ext>
            </a:extLst>
          </p:cNvPr>
          <p:cNvSpPr txBox="1"/>
          <p:nvPr/>
        </p:nvSpPr>
        <p:spPr>
          <a:xfrm>
            <a:off x="680037" y="2991524"/>
            <a:ext cx="2639242" cy="616836"/>
          </a:xfrm>
          <a:prstGeom prst="rect">
            <a:avLst/>
          </a:prstGeom>
          <a:noFill/>
        </p:spPr>
        <p:txBody>
          <a:bodyPr wrap="square" rtlCol="0" anchor="t">
            <a:spAutoFit/>
          </a:bodyPr>
          <a:lstStyle/>
          <a:p>
            <a:pPr>
              <a:lnSpc>
                <a:spcPct val="150000"/>
              </a:lnSpc>
            </a:pPr>
            <a:r>
              <a:rPr lang="en-US" sz="12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680037" y="2650338"/>
            <a:ext cx="2639242" cy="400110"/>
          </a:xfrm>
          <a:prstGeom prst="rect">
            <a:avLst/>
          </a:prstGeom>
          <a:noFill/>
        </p:spPr>
        <p:txBody>
          <a:bodyPr wrap="square" rtlCol="0">
            <a:spAutoFit/>
          </a:bodyPr>
          <a:lstStyle/>
          <a:p>
            <a:r>
              <a:rPr lang="en-US" sz="2000" b="1" dirty="0">
                <a:solidFill>
                  <a:schemeClr val="bg2"/>
                </a:solidFill>
                <a:latin typeface="+mj-lt"/>
              </a:rPr>
              <a:t>Ball formula</a:t>
            </a:r>
            <a:endParaRPr lang="en-ID" sz="20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681011" y="3748903"/>
            <a:ext cx="2295741" cy="338554"/>
          </a:xfrm>
          <a:prstGeom prst="rect">
            <a:avLst/>
          </a:prstGeom>
          <a:noFill/>
        </p:spPr>
        <p:txBody>
          <a:bodyPr wrap="square" rtlCol="0" anchor="t">
            <a:spAutoFit/>
          </a:bodyPr>
          <a:lstStyle/>
          <a:p>
            <a:r>
              <a:rPr lang="en-US" sz="16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708196" y="4139090"/>
            <a:ext cx="2800865" cy="461665"/>
          </a:xfrm>
          <a:prstGeom prst="rect">
            <a:avLst/>
          </a:prstGeom>
          <a:noFill/>
        </p:spPr>
        <p:txBody>
          <a:bodyPr wrap="square" rtlCol="0" anchor="t">
            <a:spAutoFit/>
          </a:bodyPr>
          <a:lstStyle/>
          <a:p>
            <a:r>
              <a:rPr lang="pt-BR" sz="2400" b="0" i="0" dirty="0">
                <a:solidFill>
                  <a:schemeClr val="bg2"/>
                </a:solidFill>
                <a:effectLst/>
                <a:latin typeface="Caveat" panose="00000500000000000000" pitchFamily="2" charset="0"/>
              </a:rPr>
              <a:t>V = 4/3 x π x r</a:t>
            </a:r>
            <a:r>
              <a:rPr lang="pt-BR" sz="2400" b="0" i="0" baseline="30000" dirty="0">
                <a:solidFill>
                  <a:schemeClr val="bg2"/>
                </a:solidFill>
                <a:effectLst/>
                <a:latin typeface="Caveat" panose="00000500000000000000" pitchFamily="2" charset="0"/>
              </a:rPr>
              <a:t>3</a:t>
            </a:r>
            <a:endParaRPr lang="en-US" sz="2400"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681011" y="4682374"/>
            <a:ext cx="2295741" cy="338554"/>
          </a:xfrm>
          <a:prstGeom prst="rect">
            <a:avLst/>
          </a:prstGeom>
          <a:noFill/>
        </p:spPr>
        <p:txBody>
          <a:bodyPr wrap="square" rtlCol="0" anchor="t">
            <a:spAutoFit/>
          </a:bodyPr>
          <a:lstStyle/>
          <a:p>
            <a:r>
              <a:rPr lang="en-US" sz="16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708196" y="5072561"/>
            <a:ext cx="2800865" cy="461665"/>
          </a:xfrm>
          <a:prstGeom prst="rect">
            <a:avLst/>
          </a:prstGeom>
          <a:noFill/>
        </p:spPr>
        <p:txBody>
          <a:bodyPr wrap="square" rtlCol="0" anchor="t">
            <a:spAutoFit/>
          </a:bodyPr>
          <a:lstStyle/>
          <a:p>
            <a:r>
              <a:rPr lang="pt-BR" sz="2400" b="0" i="0" dirty="0">
                <a:solidFill>
                  <a:schemeClr val="bg2"/>
                </a:solidFill>
                <a:effectLst/>
                <a:latin typeface="Caveat" panose="00000500000000000000" pitchFamily="2" charset="0"/>
              </a:rPr>
              <a:t>S = 4 x π x r</a:t>
            </a:r>
            <a:r>
              <a:rPr lang="pt-BR" sz="2400" b="0" i="0" baseline="30000" dirty="0">
                <a:solidFill>
                  <a:schemeClr val="bg2"/>
                </a:solidFill>
                <a:effectLst/>
                <a:latin typeface="Caveat" panose="00000500000000000000" pitchFamily="2" charset="0"/>
              </a:rPr>
              <a:t>2</a:t>
            </a:r>
            <a:endParaRPr lang="en-US" sz="2400"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9107560" y="2861176"/>
            <a:ext cx="2600590" cy="2555828"/>
          </a:xfrm>
          <a:prstGeom prst="rect">
            <a:avLst/>
          </a:prstGeom>
          <a:noFill/>
        </p:spPr>
        <p:txBody>
          <a:bodyPr wrap="square" rtlCol="0" anchor="t">
            <a:spAutoFit/>
          </a:bodyPr>
          <a:lstStyle/>
          <a:p>
            <a:pPr>
              <a:lnSpc>
                <a:spcPct val="150000"/>
              </a:lnSpc>
            </a:pPr>
            <a:r>
              <a:rPr lang="en-US" sz="12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1200" dirty="0">
              <a:solidFill>
                <a:schemeClr val="bg2"/>
              </a:solidFill>
            </a:endParaRPr>
          </a:p>
          <a:p>
            <a:pPr>
              <a:lnSpc>
                <a:spcPct val="150000"/>
              </a:lnSpc>
            </a:pPr>
            <a:r>
              <a:rPr lang="en-US" sz="12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9107560" y="2519990"/>
            <a:ext cx="1829341" cy="400110"/>
          </a:xfrm>
          <a:prstGeom prst="rect">
            <a:avLst/>
          </a:prstGeom>
          <a:noFill/>
        </p:spPr>
        <p:txBody>
          <a:bodyPr wrap="square" rtlCol="0">
            <a:spAutoFit/>
          </a:bodyPr>
          <a:lstStyle/>
          <a:p>
            <a:r>
              <a:rPr lang="en-US" sz="2000" b="1" dirty="0">
                <a:solidFill>
                  <a:schemeClr val="bg2"/>
                </a:solidFill>
                <a:latin typeface="+mj-lt"/>
              </a:rPr>
              <a:t>Description</a:t>
            </a:r>
            <a:endParaRPr lang="en-ID" sz="20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sz="4000" b="1" dirty="0">
                <a:latin typeface="+mj-lt"/>
              </a:rPr>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6700002" y="2620606"/>
            <a:ext cx="4998189" cy="3512009"/>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7306536" y="2611460"/>
            <a:ext cx="4157673" cy="3512009"/>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6700501" y="2886554"/>
            <a:ext cx="4999951" cy="2987725"/>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6936128" y="2818948"/>
            <a:ext cx="210503" cy="3115324"/>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478470" y="2761737"/>
            <a:ext cx="3372604" cy="3386825"/>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478470" y="2420551"/>
            <a:ext cx="2639242" cy="400110"/>
          </a:xfrm>
          <a:prstGeom prst="rect">
            <a:avLst/>
          </a:prstGeom>
          <a:noFill/>
        </p:spPr>
        <p:txBody>
          <a:bodyPr wrap="square" rtlCol="0">
            <a:spAutoFit/>
          </a:bodyPr>
          <a:lstStyle/>
          <a:p>
            <a:r>
              <a:rPr lang="en-US" sz="2000" b="1" dirty="0">
                <a:solidFill>
                  <a:schemeClr val="accent1"/>
                </a:solidFill>
                <a:latin typeface="+mj-lt"/>
              </a:rPr>
              <a:t>Cube Description</a:t>
            </a:r>
            <a:endParaRPr lang="en-ID" sz="20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5926258" y="2034402"/>
            <a:ext cx="2922707" cy="1453487"/>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6243840" y="2393896"/>
            <a:ext cx="805985" cy="729329"/>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7271464" y="2379983"/>
            <a:ext cx="1287451" cy="707886"/>
          </a:xfrm>
          <a:prstGeom prst="rect">
            <a:avLst/>
          </a:prstGeom>
          <a:noFill/>
        </p:spPr>
        <p:txBody>
          <a:bodyPr wrap="square" rtlCol="0">
            <a:spAutoFit/>
          </a:bodyPr>
          <a:lstStyle/>
          <a:p>
            <a:r>
              <a:rPr lang="en-US" sz="2000" b="1" dirty="0">
                <a:solidFill>
                  <a:schemeClr val="bg2"/>
                </a:solidFill>
                <a:latin typeface="+mj-lt"/>
              </a:rPr>
              <a:t>Cube Formula</a:t>
            </a:r>
            <a:endParaRPr lang="en-ID" sz="20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7611482" y="3656774"/>
            <a:ext cx="1862335" cy="307777"/>
          </a:xfrm>
          <a:prstGeom prst="rect">
            <a:avLst/>
          </a:prstGeom>
          <a:noFill/>
        </p:spPr>
        <p:txBody>
          <a:bodyPr wrap="square" rtlCol="0" anchor="t">
            <a:spAutoFit/>
          </a:bodyPr>
          <a:lstStyle/>
          <a:p>
            <a:r>
              <a:rPr lang="en-US" sz="140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9278211" y="3597139"/>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V = s x s x s</a:t>
            </a:r>
            <a:endParaRPr lang="en-US" sz="2400"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7611483" y="4265996"/>
            <a:ext cx="1482054" cy="523220"/>
          </a:xfrm>
          <a:prstGeom prst="rect">
            <a:avLst/>
          </a:prstGeom>
          <a:noFill/>
        </p:spPr>
        <p:txBody>
          <a:bodyPr wrap="square" rtlCol="0" anchor="t">
            <a:spAutoFit/>
          </a:bodyPr>
          <a:lstStyle/>
          <a:p>
            <a:r>
              <a:rPr lang="en-US" sz="140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9278211" y="4206361"/>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S = 6 x (s x s)</a:t>
            </a:r>
            <a:endParaRPr lang="en-US" sz="2400"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7611483" y="4875218"/>
            <a:ext cx="1511832" cy="523220"/>
          </a:xfrm>
          <a:prstGeom prst="rect">
            <a:avLst/>
          </a:prstGeom>
          <a:noFill/>
        </p:spPr>
        <p:txBody>
          <a:bodyPr wrap="square" rtlCol="0" anchor="t">
            <a:spAutoFit/>
          </a:bodyPr>
          <a:lstStyle/>
          <a:p>
            <a:r>
              <a:rPr lang="en-US" sz="140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9278211" y="4815583"/>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P= 12 x s</a:t>
            </a:r>
            <a:endParaRPr lang="en-US" sz="2400"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7611482" y="5484440"/>
            <a:ext cx="1862335" cy="307777"/>
          </a:xfrm>
          <a:prstGeom prst="rect">
            <a:avLst/>
          </a:prstGeom>
          <a:noFill/>
        </p:spPr>
        <p:txBody>
          <a:bodyPr wrap="square" rtlCol="0" anchor="t">
            <a:spAutoFit/>
          </a:bodyPr>
          <a:lstStyle/>
          <a:p>
            <a:r>
              <a:rPr lang="en-US" sz="140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9278211" y="5424805"/>
            <a:ext cx="1707448" cy="461665"/>
          </a:xfrm>
          <a:prstGeom prst="rect">
            <a:avLst/>
          </a:prstGeom>
          <a:noFill/>
        </p:spPr>
        <p:txBody>
          <a:bodyPr wrap="square" rtlCol="0" anchor="t">
            <a:spAutoFit/>
          </a:bodyPr>
          <a:lstStyle/>
          <a:p>
            <a:r>
              <a:rPr lang="en-US" sz="2400" dirty="0">
                <a:solidFill>
                  <a:srgbClr val="000000"/>
                </a:solidFill>
                <a:latin typeface="Caveat" panose="00000500000000000000" pitchFamily="2" charset="0"/>
              </a:rPr>
              <a:t>S</a:t>
            </a:r>
            <a:r>
              <a:rPr lang="en-US" sz="2400" b="0" i="0" dirty="0">
                <a:solidFill>
                  <a:srgbClr val="000000"/>
                </a:solidFill>
                <a:effectLst/>
                <a:latin typeface="Caveat" panose="00000500000000000000" pitchFamily="2" charset="0"/>
              </a:rPr>
              <a:t> = s x s</a:t>
            </a:r>
            <a:endParaRPr lang="en-US" sz="2400"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sz="4000" b="1" dirty="0">
                <a:latin typeface="+mj-lt"/>
              </a:rPr>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7274103" y="0"/>
            <a:ext cx="3863084" cy="3940716"/>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7459011" y="1384"/>
            <a:ext cx="3603289" cy="3820414"/>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940287" y="3074763"/>
            <a:ext cx="5655722" cy="2278829"/>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7369217" y="4634687"/>
            <a:ext cx="3767969" cy="339837"/>
          </a:xfrm>
          <a:prstGeom prst="rect">
            <a:avLst/>
          </a:prstGeom>
          <a:noFill/>
        </p:spPr>
        <p:txBody>
          <a:bodyPr wrap="square" rtlCol="0" anchor="t">
            <a:spAutoFit/>
          </a:bodyPr>
          <a:lstStyle/>
          <a:p>
            <a:pPr>
              <a:lnSpc>
                <a:spcPct val="150000"/>
              </a:lnSpc>
            </a:pPr>
            <a:r>
              <a:rPr lang="en-US" sz="12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7369218" y="4293501"/>
            <a:ext cx="1907193" cy="400110"/>
          </a:xfrm>
          <a:prstGeom prst="rect">
            <a:avLst/>
          </a:prstGeom>
          <a:noFill/>
        </p:spPr>
        <p:txBody>
          <a:bodyPr wrap="square" rtlCol="0">
            <a:spAutoFit/>
          </a:bodyPr>
          <a:lstStyle/>
          <a:p>
            <a:r>
              <a:rPr lang="en-US" sz="2000" b="1" dirty="0">
                <a:solidFill>
                  <a:schemeClr val="accent1"/>
                </a:solidFill>
                <a:latin typeface="+mj-lt"/>
              </a:rPr>
              <a:t>Formula:</a:t>
            </a:r>
            <a:endParaRPr lang="en-ID" sz="20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7381075" y="5172227"/>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V = </a:t>
            </a:r>
            <a:endParaRPr lang="en-US" sz="2400"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7884509" y="5034797"/>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1</a:t>
            </a:r>
            <a:endParaRPr lang="en-US" sz="2400"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7884509" y="5382511"/>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3</a:t>
            </a:r>
            <a:endParaRPr lang="en-US" sz="2400"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7962979" y="5444155"/>
            <a:ext cx="20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8231381" y="5172227"/>
            <a:ext cx="1300845" cy="461665"/>
          </a:xfrm>
          <a:prstGeom prst="rect">
            <a:avLst/>
          </a:prstGeom>
          <a:noFill/>
        </p:spPr>
        <p:txBody>
          <a:bodyPr wrap="square" rtlCol="0" anchor="t">
            <a:spAutoFit/>
          </a:bodyPr>
          <a:lstStyle/>
          <a:p>
            <a:r>
              <a:rPr lang="en-US" sz="2400" dirty="0">
                <a:latin typeface="Caveat" panose="00000500000000000000" pitchFamily="2" charset="0"/>
              </a:rPr>
              <a:t>i</a:t>
            </a:r>
            <a:r>
              <a:rPr lang="en-US" sz="2400" b="0" i="0" dirty="0">
                <a:effectLst/>
                <a:latin typeface="Caveat" panose="00000500000000000000" pitchFamily="2" charset="0"/>
              </a:rPr>
              <a:t> x w x h</a:t>
            </a:r>
            <a:endParaRPr lang="en-US" sz="2400"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8167715" y="739081"/>
            <a:ext cx="2346612" cy="2462554"/>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9830215" y="2773380"/>
            <a:ext cx="604681" cy="769441"/>
          </a:xfrm>
          <a:prstGeom prst="rect">
            <a:avLst/>
          </a:prstGeom>
          <a:noFill/>
        </p:spPr>
        <p:txBody>
          <a:bodyPr wrap="square" rtlCol="0" anchor="t">
            <a:spAutoFit/>
          </a:bodyPr>
          <a:lstStyle/>
          <a:p>
            <a:r>
              <a:rPr lang="en-US" sz="4400" b="0" i="0" dirty="0" err="1">
                <a:solidFill>
                  <a:schemeClr val="bg2"/>
                </a:solidFill>
                <a:effectLst/>
                <a:latin typeface="Caveat" panose="00000500000000000000" pitchFamily="2" charset="0"/>
              </a:rPr>
              <a:t>i</a:t>
            </a:r>
            <a:endParaRPr lang="en-US" sz="44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7962979" y="2604226"/>
            <a:ext cx="604681" cy="769441"/>
          </a:xfrm>
          <a:prstGeom prst="rect">
            <a:avLst/>
          </a:prstGeom>
          <a:noFill/>
        </p:spPr>
        <p:txBody>
          <a:bodyPr wrap="square" rtlCol="0" anchor="t">
            <a:spAutoFit/>
          </a:bodyPr>
          <a:lstStyle/>
          <a:p>
            <a:r>
              <a:rPr lang="en-US" sz="4400" b="0" i="0" dirty="0">
                <a:solidFill>
                  <a:schemeClr val="bg2"/>
                </a:solidFill>
                <a:effectLst/>
                <a:latin typeface="Caveat" panose="00000500000000000000" pitchFamily="2" charset="0"/>
              </a:rPr>
              <a:t>w</a:t>
            </a:r>
            <a:endParaRPr lang="en-US" sz="44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9418374" y="1350335"/>
            <a:ext cx="604681" cy="769441"/>
          </a:xfrm>
          <a:prstGeom prst="rect">
            <a:avLst/>
          </a:prstGeom>
          <a:noFill/>
        </p:spPr>
        <p:txBody>
          <a:bodyPr wrap="square" rtlCol="0" anchor="t">
            <a:spAutoFit/>
          </a:bodyPr>
          <a:lstStyle/>
          <a:p>
            <a:r>
              <a:rPr lang="en-US" sz="4400" b="0" i="0" dirty="0">
                <a:solidFill>
                  <a:schemeClr val="bg2"/>
                </a:solidFill>
                <a:effectLst/>
                <a:latin typeface="Caveat" panose="00000500000000000000" pitchFamily="2" charset="0"/>
              </a:rPr>
              <a:t>h</a:t>
            </a:r>
            <a:endParaRPr lang="en-US" sz="44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sz="4000" b="1" dirty="0">
                <a:latin typeface="+mj-lt"/>
              </a:rPr>
              <a:t>Square of Rectangular</a:t>
            </a:r>
          </a:p>
          <a:p>
            <a:r>
              <a:rPr lang="en-US" sz="4000" b="1" dirty="0">
                <a:latin typeface="+mj-lt"/>
              </a:rPr>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455777" y="2176329"/>
            <a:ext cx="1622930" cy="3238850"/>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3147489" y="2920533"/>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l</a:t>
            </a:r>
            <a:endParaRPr lang="en-US" sz="44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420929" y="4851637"/>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s</a:t>
            </a:r>
            <a:endParaRPr lang="en-US" sz="44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2267242" y="2266716"/>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h</a:t>
            </a:r>
            <a:endParaRPr lang="en-US" sz="44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4730862" y="2625453"/>
            <a:ext cx="3372604" cy="3386825"/>
          </a:xfrm>
          <a:prstGeom prst="rect">
            <a:avLst/>
          </a:prstGeom>
          <a:noFill/>
        </p:spPr>
        <p:txBody>
          <a:bodyPr wrap="square" rtlCol="0" anchor="t">
            <a:spAutoFit/>
          </a:bodyPr>
          <a:lstStyle/>
          <a:p>
            <a:pPr>
              <a:lnSpc>
                <a:spcPct val="150000"/>
              </a:lnSpc>
            </a:pPr>
            <a:r>
              <a:rPr lang="en-US" sz="12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1200" dirty="0" err="1"/>
              <a:t>prismatoids</a:t>
            </a:r>
            <a:r>
              <a:rPr lang="en-US" sz="12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4730862" y="2284267"/>
            <a:ext cx="2639242" cy="400110"/>
          </a:xfrm>
          <a:prstGeom prst="rect">
            <a:avLst/>
          </a:prstGeom>
          <a:noFill/>
        </p:spPr>
        <p:txBody>
          <a:bodyPr wrap="square" rtlCol="0">
            <a:spAutoFit/>
          </a:bodyPr>
          <a:lstStyle/>
          <a:p>
            <a:r>
              <a:rPr lang="en-US" sz="2000" b="1" dirty="0">
                <a:solidFill>
                  <a:schemeClr val="accent1"/>
                </a:solidFill>
                <a:latin typeface="+mj-lt"/>
              </a:rPr>
              <a:t>What is prism</a:t>
            </a:r>
            <a:endParaRPr lang="en-ID" sz="20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9052520" y="2625453"/>
            <a:ext cx="2084667" cy="616836"/>
          </a:xfrm>
          <a:prstGeom prst="rect">
            <a:avLst/>
          </a:prstGeom>
          <a:noFill/>
        </p:spPr>
        <p:txBody>
          <a:bodyPr wrap="square" rtlCol="0" anchor="t">
            <a:spAutoFit/>
          </a:bodyPr>
          <a:lstStyle/>
          <a:p>
            <a:pPr>
              <a:lnSpc>
                <a:spcPct val="150000"/>
              </a:lnSpc>
            </a:pPr>
            <a:r>
              <a:rPr lang="en-US" sz="12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9052521" y="2284267"/>
            <a:ext cx="1907193" cy="400110"/>
          </a:xfrm>
          <a:prstGeom prst="rect">
            <a:avLst/>
          </a:prstGeom>
          <a:noFill/>
        </p:spPr>
        <p:txBody>
          <a:bodyPr wrap="square" rtlCol="0">
            <a:spAutoFit/>
          </a:bodyPr>
          <a:lstStyle/>
          <a:p>
            <a:r>
              <a:rPr lang="en-US" sz="2000" b="1" dirty="0">
                <a:solidFill>
                  <a:schemeClr val="accent2"/>
                </a:solidFill>
                <a:latin typeface="+mj-lt"/>
              </a:rPr>
              <a:t>Formula:</a:t>
            </a:r>
            <a:endParaRPr lang="en-ID" sz="20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9064378" y="3442684"/>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V = </a:t>
            </a:r>
            <a:endParaRPr lang="en-US" sz="2400"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9567812" y="3305254"/>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1</a:t>
            </a:r>
            <a:endParaRPr lang="en-US" sz="2400"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9567812" y="3652968"/>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2</a:t>
            </a:r>
            <a:endParaRPr lang="en-US" sz="2400"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9646282" y="3714612"/>
            <a:ext cx="20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9933710" y="3442684"/>
            <a:ext cx="1367375" cy="461665"/>
          </a:xfrm>
          <a:prstGeom prst="rect">
            <a:avLst/>
          </a:prstGeom>
          <a:noFill/>
        </p:spPr>
        <p:txBody>
          <a:bodyPr wrap="square" rtlCol="0" anchor="t">
            <a:spAutoFit/>
          </a:bodyPr>
          <a:lstStyle/>
          <a:p>
            <a:r>
              <a:rPr lang="en-US" sz="2400" dirty="0">
                <a:latin typeface="Caveat" panose="00000500000000000000" pitchFamily="2" charset="0"/>
              </a:rPr>
              <a:t>b</a:t>
            </a:r>
            <a:r>
              <a:rPr lang="en-US" sz="2400" b="0" i="0" dirty="0">
                <a:effectLst/>
                <a:latin typeface="Caveat" panose="00000500000000000000" pitchFamily="2" charset="0"/>
              </a:rPr>
              <a:t> x h x l</a:t>
            </a:r>
            <a:endParaRPr lang="en-US" sz="2400"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659348" y="1578082"/>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b</a:t>
            </a:r>
            <a:endParaRPr lang="en-US" sz="44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sz="4000" b="1" dirty="0">
                <a:latin typeface="+mj-lt"/>
              </a:rPr>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Shape 96">
            <a:extLst>
              <a:ext uri="{FF2B5EF4-FFF2-40B4-BE49-F238E27FC236}">
                <a16:creationId xmlns:a16="http://schemas.microsoft.com/office/drawing/2014/main" id="{53122987-7B8E-468E-AD2F-F0B744E5554F}"/>
              </a:ext>
            </a:extLst>
          </p:cNvPr>
          <p:cNvSpPr/>
          <p:nvPr/>
        </p:nvSpPr>
        <p:spPr>
          <a:xfrm>
            <a:off x="0" y="2"/>
            <a:ext cx="6373663" cy="6857999"/>
          </a:xfrm>
          <a:custGeom>
            <a:avLst/>
            <a:gdLst>
              <a:gd name="connsiteX0" fmla="*/ 0 w 6373663"/>
              <a:gd name="connsiteY0" fmla="*/ 0 h 6857999"/>
              <a:gd name="connsiteX1" fmla="*/ 2004978 w 6373663"/>
              <a:gd name="connsiteY1" fmla="*/ 0 h 6857999"/>
              <a:gd name="connsiteX2" fmla="*/ 2093883 w 6373663"/>
              <a:gd name="connsiteY2" fmla="*/ 86298 h 6857999"/>
              <a:gd name="connsiteX3" fmla="*/ 2441730 w 6373663"/>
              <a:gd name="connsiteY3" fmla="*/ 896810 h 6857999"/>
              <a:gd name="connsiteX4" fmla="*/ 2831112 w 6373663"/>
              <a:gd name="connsiteY4" fmla="*/ 1924621 h 6857999"/>
              <a:gd name="connsiteX5" fmla="*/ 3583396 w 6373663"/>
              <a:gd name="connsiteY5" fmla="*/ 2321051 h 6857999"/>
              <a:gd name="connsiteX6" fmla="*/ 4441599 w 6373663"/>
              <a:gd name="connsiteY6" fmla="*/ 2423667 h 6857999"/>
              <a:gd name="connsiteX7" fmla="*/ 5672038 w 6373663"/>
              <a:gd name="connsiteY7" fmla="*/ 2862071 h 6857999"/>
              <a:gd name="connsiteX8" fmla="*/ 6106886 w 6373663"/>
              <a:gd name="connsiteY8" fmla="*/ 4031551 h 6857999"/>
              <a:gd name="connsiteX9" fmla="*/ 5459186 w 6373663"/>
              <a:gd name="connsiteY9" fmla="*/ 5123116 h 6857999"/>
              <a:gd name="connsiteX10" fmla="*/ 5747095 w 6373663"/>
              <a:gd name="connsiteY10" fmla="*/ 6251511 h 6857999"/>
              <a:gd name="connsiteX11" fmla="*/ 6291449 w 6373663"/>
              <a:gd name="connsiteY11" fmla="*/ 6725767 h 6857999"/>
              <a:gd name="connsiteX12" fmla="*/ 6373663 w 6373663"/>
              <a:gd name="connsiteY12" fmla="*/ 6779042 h 6857999"/>
              <a:gd name="connsiteX13" fmla="*/ 6373663 w 6373663"/>
              <a:gd name="connsiteY13" fmla="*/ 6857999 h 6857999"/>
              <a:gd name="connsiteX14" fmla="*/ 0 w 6373663"/>
              <a:gd name="connsiteY1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3663" h="6857999">
                <a:moveTo>
                  <a:pt x="0" y="0"/>
                </a:moveTo>
                <a:lnTo>
                  <a:pt x="2004978" y="0"/>
                </a:lnTo>
                <a:lnTo>
                  <a:pt x="2093883" y="86298"/>
                </a:lnTo>
                <a:cubicBezTo>
                  <a:pt x="2286509" y="301381"/>
                  <a:pt x="2378778" y="607385"/>
                  <a:pt x="2441730" y="896810"/>
                </a:cubicBezTo>
                <a:cubicBezTo>
                  <a:pt x="2520597" y="1259141"/>
                  <a:pt x="2585113" y="1647126"/>
                  <a:pt x="2831112" y="1924621"/>
                </a:cubicBezTo>
                <a:cubicBezTo>
                  <a:pt x="3022310" y="2140330"/>
                  <a:pt x="3301647" y="2259964"/>
                  <a:pt x="3583396" y="2321051"/>
                </a:cubicBezTo>
                <a:cubicBezTo>
                  <a:pt x="3865082" y="2382138"/>
                  <a:pt x="4155150" y="2391155"/>
                  <a:pt x="4441599" y="2423667"/>
                </a:cubicBezTo>
                <a:cubicBezTo>
                  <a:pt x="4880130" y="2473324"/>
                  <a:pt x="5327741" y="2586037"/>
                  <a:pt x="5672038" y="2862071"/>
                </a:cubicBezTo>
                <a:cubicBezTo>
                  <a:pt x="6016399" y="3138169"/>
                  <a:pt x="6232680" y="3608514"/>
                  <a:pt x="6106886" y="4031551"/>
                </a:cubicBezTo>
                <a:cubicBezTo>
                  <a:pt x="5985601" y="4439411"/>
                  <a:pt x="5588091" y="4717605"/>
                  <a:pt x="5459186" y="5123116"/>
                </a:cubicBezTo>
                <a:cubicBezTo>
                  <a:pt x="5336441" y="5509069"/>
                  <a:pt x="5487952" y="5940234"/>
                  <a:pt x="5747095" y="6251511"/>
                </a:cubicBezTo>
                <a:cubicBezTo>
                  <a:pt x="5901972" y="6437582"/>
                  <a:pt x="6090638" y="6589220"/>
                  <a:pt x="6291449" y="6725767"/>
                </a:cubicBezTo>
                <a:lnTo>
                  <a:pt x="6373663" y="6779042"/>
                </a:lnTo>
                <a:lnTo>
                  <a:pt x="6373663" y="6857999"/>
                </a:lnTo>
                <a:lnTo>
                  <a:pt x="0" y="68579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1223840" y="873111"/>
            <a:ext cx="1857572" cy="310873"/>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483331" y="4650029"/>
            <a:ext cx="1477197" cy="1576963"/>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62888" y="-631261"/>
            <a:ext cx="2130978" cy="2118956"/>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1102108" y="3393704"/>
            <a:ext cx="4228852" cy="3464296"/>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5860839" y="5076076"/>
            <a:ext cx="1295335" cy="856296"/>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2626888" y="1716543"/>
            <a:ext cx="2633269" cy="3104005"/>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7328517" y="3336710"/>
            <a:ext cx="3372604" cy="616836"/>
          </a:xfrm>
          <a:prstGeom prst="rect">
            <a:avLst/>
          </a:prstGeom>
          <a:noFill/>
        </p:spPr>
        <p:txBody>
          <a:bodyPr wrap="square" rtlCol="0" anchor="t">
            <a:spAutoFit/>
          </a:bodyPr>
          <a:lstStyle/>
          <a:p>
            <a:pPr>
              <a:lnSpc>
                <a:spcPct val="150000"/>
              </a:lnSpc>
            </a:pPr>
            <a:r>
              <a:rPr lang="en-US" sz="12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7417982" y="4051905"/>
            <a:ext cx="1466234"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C7BA2C97-4695-422D-8C3B-2B0AD056E0E2}"/>
              </a:ext>
            </a:extLst>
          </p:cNvPr>
          <p:cNvSpPr txBox="1"/>
          <p:nvPr/>
        </p:nvSpPr>
        <p:spPr>
          <a:xfrm>
            <a:off x="7491465" y="4117470"/>
            <a:ext cx="1319270" cy="338554"/>
          </a:xfrm>
          <a:prstGeom prst="rect">
            <a:avLst/>
          </a:prstGeom>
          <a:noFill/>
        </p:spPr>
        <p:txBody>
          <a:bodyPr wrap="square" rtlCol="0">
            <a:spAutoFit/>
          </a:bodyPr>
          <a:lstStyle/>
          <a:p>
            <a:pPr algn="ctr"/>
            <a:r>
              <a:rPr lang="en-US" sz="1600" b="1" dirty="0">
                <a:solidFill>
                  <a:schemeClr val="bg2"/>
                </a:solidFill>
                <a:latin typeface="+mj-lt"/>
              </a:rPr>
              <a:t>Start test</a:t>
            </a:r>
            <a:endParaRPr lang="en-ID" sz="16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10508727" y="-478861"/>
            <a:ext cx="2130978" cy="2118956"/>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sz="4000" b="1" dirty="0">
                <a:latin typeface="+mj-lt"/>
              </a:rPr>
              <a:t>Prepare for</a:t>
            </a:r>
          </a:p>
          <a:p>
            <a:r>
              <a:rPr lang="en-US" sz="4000" b="1" dirty="0">
                <a:latin typeface="+mj-lt"/>
              </a:rPr>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6689036" y="0"/>
            <a:ext cx="5502965"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7517142" y="106698"/>
            <a:ext cx="4826087" cy="6843047"/>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119741" y="0"/>
            <a:ext cx="6495041" cy="7011437"/>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765852" y="497300"/>
            <a:ext cx="2955234" cy="273472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922306" y="1016964"/>
            <a:ext cx="2642326" cy="1922918"/>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557167" y="4190377"/>
            <a:ext cx="3372604" cy="1724831"/>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6505619" y="1421739"/>
            <a:ext cx="492397" cy="492397"/>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C798052-25D8-4975-83C8-9BBEC943132A}"/>
              </a:ext>
            </a:extLst>
          </p:cNvPr>
          <p:cNvSpPr txBox="1"/>
          <p:nvPr/>
        </p:nvSpPr>
        <p:spPr>
          <a:xfrm>
            <a:off x="6468945" y="1507974"/>
            <a:ext cx="565746" cy="338554"/>
          </a:xfrm>
          <a:prstGeom prst="rect">
            <a:avLst/>
          </a:prstGeom>
          <a:noFill/>
        </p:spPr>
        <p:txBody>
          <a:bodyPr wrap="square" rtlCol="0" anchor="t">
            <a:spAutoFit/>
          </a:bodyPr>
          <a:lstStyle/>
          <a:p>
            <a:pPr algn="ctr"/>
            <a:r>
              <a:rPr lang="en-US" sz="16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7522067" y="1212799"/>
            <a:ext cx="3613554" cy="910276"/>
            <a:chOff x="7414203" y="1128632"/>
            <a:chExt cx="3613554" cy="910276"/>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6505619" y="2595781"/>
            <a:ext cx="492397" cy="492397"/>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A76C62FD-B3D8-472F-B8EA-1946E3CDA7D2}"/>
              </a:ext>
            </a:extLst>
          </p:cNvPr>
          <p:cNvSpPr txBox="1"/>
          <p:nvPr/>
        </p:nvSpPr>
        <p:spPr>
          <a:xfrm>
            <a:off x="6468945" y="2682016"/>
            <a:ext cx="565746" cy="338554"/>
          </a:xfrm>
          <a:prstGeom prst="rect">
            <a:avLst/>
          </a:prstGeom>
          <a:noFill/>
        </p:spPr>
        <p:txBody>
          <a:bodyPr wrap="square" rtlCol="0" anchor="t">
            <a:spAutoFit/>
          </a:bodyPr>
          <a:lstStyle/>
          <a:p>
            <a:pPr algn="ctr"/>
            <a:r>
              <a:rPr lang="en-US" sz="16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7522067" y="2386841"/>
            <a:ext cx="3613554" cy="910276"/>
            <a:chOff x="7414203" y="1128632"/>
            <a:chExt cx="3613554" cy="910276"/>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6505619" y="3769823"/>
            <a:ext cx="492397" cy="492397"/>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E882234D-3F8B-446B-8F77-D56DF730D583}"/>
              </a:ext>
            </a:extLst>
          </p:cNvPr>
          <p:cNvSpPr txBox="1"/>
          <p:nvPr/>
        </p:nvSpPr>
        <p:spPr>
          <a:xfrm>
            <a:off x="6468945" y="3856058"/>
            <a:ext cx="565746" cy="338554"/>
          </a:xfrm>
          <a:prstGeom prst="rect">
            <a:avLst/>
          </a:prstGeom>
          <a:noFill/>
        </p:spPr>
        <p:txBody>
          <a:bodyPr wrap="square" rtlCol="0" anchor="t">
            <a:spAutoFit/>
          </a:bodyPr>
          <a:lstStyle/>
          <a:p>
            <a:pPr algn="ctr"/>
            <a:r>
              <a:rPr lang="en-US" sz="16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7522067" y="3560883"/>
            <a:ext cx="3613554" cy="910276"/>
            <a:chOff x="7414203" y="1128632"/>
            <a:chExt cx="3613554" cy="910276"/>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6505619" y="4943865"/>
            <a:ext cx="492397" cy="492397"/>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262EF09A-E810-48D1-82D2-3206FC4463A3}"/>
              </a:ext>
            </a:extLst>
          </p:cNvPr>
          <p:cNvSpPr txBox="1"/>
          <p:nvPr/>
        </p:nvSpPr>
        <p:spPr>
          <a:xfrm>
            <a:off x="6468945" y="5030100"/>
            <a:ext cx="565746" cy="338554"/>
          </a:xfrm>
          <a:prstGeom prst="rect">
            <a:avLst/>
          </a:prstGeom>
          <a:noFill/>
        </p:spPr>
        <p:txBody>
          <a:bodyPr wrap="square" rtlCol="0" anchor="t">
            <a:spAutoFit/>
          </a:bodyPr>
          <a:lstStyle/>
          <a:p>
            <a:pPr algn="ctr"/>
            <a:r>
              <a:rPr lang="en-US" sz="16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7522067" y="4734925"/>
            <a:ext cx="3613554" cy="910276"/>
            <a:chOff x="7414203" y="1128632"/>
            <a:chExt cx="3613554" cy="910276"/>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11020885" y="-627930"/>
            <a:ext cx="1477197" cy="1576963"/>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6009280" y="6055452"/>
            <a:ext cx="1533111" cy="1081151"/>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sz="4000" b="1" dirty="0">
                <a:latin typeface="+mj-lt"/>
              </a:rPr>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1167565" y="1596945"/>
            <a:ext cx="6105882" cy="422683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1321553" y="1775616"/>
            <a:ext cx="5797906" cy="389707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F7B40DC-72EA-4D42-BBC3-1237BEBD16BF}"/>
              </a:ext>
            </a:extLst>
          </p:cNvPr>
          <p:cNvGrpSpPr/>
          <p:nvPr/>
        </p:nvGrpSpPr>
        <p:grpSpPr>
          <a:xfrm>
            <a:off x="6039619" y="1192675"/>
            <a:ext cx="1664452" cy="1360222"/>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7" name="TextBox 6">
              <a:extLst>
                <a:ext uri="{FF2B5EF4-FFF2-40B4-BE49-F238E27FC236}">
                  <a16:creationId xmlns:a16="http://schemas.microsoft.com/office/drawing/2014/main" id="{9FEE565F-4E15-4544-9E48-FDF680BCDE79}"/>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8179194" y="3785986"/>
            <a:ext cx="3372604" cy="616836"/>
          </a:xfrm>
          <a:prstGeom prst="rect">
            <a:avLst/>
          </a:prstGeom>
          <a:noFill/>
        </p:spPr>
        <p:txBody>
          <a:bodyPr wrap="square" rtlCol="0" anchor="t">
            <a:spAutoFit/>
          </a:bodyPr>
          <a:lstStyle/>
          <a:p>
            <a:pPr>
              <a:lnSpc>
                <a:spcPct val="150000"/>
              </a:lnSpc>
            </a:pPr>
            <a:r>
              <a:rPr lang="en-US" sz="12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8252499" y="4538754"/>
            <a:ext cx="1125470"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B76E6CA-FA1A-429E-99B5-B2487536F677}"/>
              </a:ext>
            </a:extLst>
          </p:cNvPr>
          <p:cNvSpPr txBox="1"/>
          <p:nvPr/>
        </p:nvSpPr>
        <p:spPr>
          <a:xfrm>
            <a:off x="8308904" y="4604319"/>
            <a:ext cx="1012661" cy="338554"/>
          </a:xfrm>
          <a:prstGeom prst="rect">
            <a:avLst/>
          </a:prstGeom>
          <a:noFill/>
        </p:spPr>
        <p:txBody>
          <a:bodyPr wrap="square" rtlCol="0">
            <a:spAutoFit/>
          </a:bodyPr>
          <a:lstStyle/>
          <a:p>
            <a:pPr algn="ctr"/>
            <a:r>
              <a:rPr lang="en-US" sz="1600" b="1" dirty="0">
                <a:solidFill>
                  <a:schemeClr val="bg2"/>
                </a:solidFill>
                <a:latin typeface="+mj-lt"/>
              </a:rPr>
              <a:t>Timing</a:t>
            </a:r>
            <a:endParaRPr lang="en-ID" sz="16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9492246" y="4634168"/>
            <a:ext cx="1125470" cy="276999"/>
          </a:xfrm>
          <a:prstGeom prst="rect">
            <a:avLst/>
          </a:prstGeom>
          <a:noFill/>
        </p:spPr>
        <p:txBody>
          <a:bodyPr wrap="square" rtlCol="0" anchor="t">
            <a:spAutoFit/>
          </a:bodyPr>
          <a:lstStyle/>
          <a:p>
            <a:r>
              <a:rPr lang="en-US" sz="12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812330" y="2546372"/>
            <a:ext cx="2092399" cy="1578232"/>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92EA445-7547-4A73-BA98-D283EB940D81}"/>
              </a:ext>
            </a:extLst>
          </p:cNvPr>
          <p:cNvSpPr/>
          <p:nvPr/>
        </p:nvSpPr>
        <p:spPr>
          <a:xfrm>
            <a:off x="4568486" y="2782630"/>
            <a:ext cx="2016372" cy="1017689"/>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a:p>
        </p:txBody>
      </p:sp>
      <p:sp>
        <p:nvSpPr>
          <p:cNvPr id="34" name="TextBox 33">
            <a:extLst>
              <a:ext uri="{FF2B5EF4-FFF2-40B4-BE49-F238E27FC236}">
                <a16:creationId xmlns:a16="http://schemas.microsoft.com/office/drawing/2014/main" id="{4B9F4977-A50F-406A-822E-B1CDDBBE97FB}"/>
              </a:ext>
            </a:extLst>
          </p:cNvPr>
          <p:cNvSpPr txBox="1"/>
          <p:nvPr/>
        </p:nvSpPr>
        <p:spPr>
          <a:xfrm>
            <a:off x="1918858" y="4819468"/>
            <a:ext cx="1907193" cy="339837"/>
          </a:xfrm>
          <a:prstGeom prst="rect">
            <a:avLst/>
          </a:prstGeom>
          <a:noFill/>
        </p:spPr>
        <p:txBody>
          <a:bodyPr wrap="square" rtlCol="0" anchor="t">
            <a:spAutoFit/>
          </a:bodyPr>
          <a:lstStyle/>
          <a:p>
            <a:pPr>
              <a:lnSpc>
                <a:spcPct val="150000"/>
              </a:lnSpc>
            </a:pPr>
            <a:r>
              <a:rPr lang="en-US" sz="12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918858" y="4526028"/>
            <a:ext cx="1907193" cy="369332"/>
          </a:xfrm>
          <a:prstGeom prst="rect">
            <a:avLst/>
          </a:prstGeom>
          <a:noFill/>
        </p:spPr>
        <p:txBody>
          <a:bodyPr wrap="square" rtlCol="0">
            <a:spAutoFit/>
          </a:bodyPr>
          <a:lstStyle/>
          <a:p>
            <a:r>
              <a:rPr lang="en-US" b="1" dirty="0">
                <a:solidFill>
                  <a:schemeClr val="bg2"/>
                </a:solidFill>
                <a:latin typeface="+mj-lt"/>
              </a:rPr>
              <a:t>A. First answer</a:t>
            </a:r>
            <a:endParaRPr lang="en-ID"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4568486" y="4819468"/>
            <a:ext cx="1907193" cy="339837"/>
          </a:xfrm>
          <a:prstGeom prst="rect">
            <a:avLst/>
          </a:prstGeom>
          <a:noFill/>
        </p:spPr>
        <p:txBody>
          <a:bodyPr wrap="square" rtlCol="0" anchor="t">
            <a:spAutoFit/>
          </a:bodyPr>
          <a:lstStyle/>
          <a:p>
            <a:pPr>
              <a:lnSpc>
                <a:spcPct val="150000"/>
              </a:lnSpc>
            </a:pPr>
            <a:r>
              <a:rPr lang="en-US" sz="12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4568486" y="4526028"/>
            <a:ext cx="2218481" cy="369332"/>
          </a:xfrm>
          <a:prstGeom prst="rect">
            <a:avLst/>
          </a:prstGeom>
          <a:noFill/>
        </p:spPr>
        <p:txBody>
          <a:bodyPr wrap="square" rtlCol="0">
            <a:spAutoFit/>
          </a:bodyPr>
          <a:lstStyle/>
          <a:p>
            <a:r>
              <a:rPr lang="en-US" b="1" dirty="0">
                <a:solidFill>
                  <a:schemeClr val="bg2"/>
                </a:solidFill>
                <a:latin typeface="+mj-lt"/>
              </a:rPr>
              <a:t>B. Second answer</a:t>
            </a:r>
            <a:endParaRPr lang="en-ID"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8282750" y="1871542"/>
            <a:ext cx="1211323" cy="1096207"/>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sz="4000" b="1" dirty="0">
                <a:latin typeface="+mj-lt"/>
              </a:rPr>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849163" y="1535156"/>
            <a:ext cx="4154557" cy="546652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767658" y="915065"/>
            <a:ext cx="3605954" cy="4744674"/>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2003783" y="1107279"/>
            <a:ext cx="210503" cy="4360247"/>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41AFC4DA-CD58-45E1-8AB0-86329D56372F}"/>
              </a:ext>
            </a:extLst>
          </p:cNvPr>
          <p:cNvSpPr txBox="1"/>
          <p:nvPr/>
        </p:nvSpPr>
        <p:spPr>
          <a:xfrm>
            <a:off x="6760749" y="2640019"/>
            <a:ext cx="4669219" cy="2001830"/>
          </a:xfrm>
          <a:prstGeom prst="rect">
            <a:avLst/>
          </a:prstGeom>
          <a:noFill/>
        </p:spPr>
        <p:txBody>
          <a:bodyPr wrap="square" rtlCol="0" anchor="t">
            <a:spAutoFit/>
          </a:bodyPr>
          <a:lstStyle/>
          <a:p>
            <a:pP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1200" dirty="0"/>
          </a:p>
          <a:p>
            <a:pPr>
              <a:lnSpc>
                <a:spcPct val="150000"/>
              </a:lnSpc>
            </a:pPr>
            <a:r>
              <a:rPr lang="en-US" sz="12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4508709" y="4673004"/>
            <a:ext cx="1477197" cy="1576963"/>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103" name="Oval 102">
            <a:extLst>
              <a:ext uri="{FF2B5EF4-FFF2-40B4-BE49-F238E27FC236}">
                <a16:creationId xmlns:a16="http://schemas.microsoft.com/office/drawing/2014/main" id="{9126492A-5942-4A8B-A5B1-D97ECCE5DEBE}"/>
              </a:ext>
            </a:extLst>
          </p:cNvPr>
          <p:cNvSpPr/>
          <p:nvPr/>
        </p:nvSpPr>
        <p:spPr>
          <a:xfrm>
            <a:off x="2519915" y="1276274"/>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66BED051-918E-4A8A-AB83-2BCCEB341261}"/>
              </a:ext>
            </a:extLst>
          </p:cNvPr>
          <p:cNvSpPr txBox="1"/>
          <p:nvPr/>
        </p:nvSpPr>
        <p:spPr>
          <a:xfrm>
            <a:off x="2483241" y="1362509"/>
            <a:ext cx="565746" cy="338554"/>
          </a:xfrm>
          <a:prstGeom prst="rect">
            <a:avLst/>
          </a:prstGeom>
          <a:noFill/>
        </p:spPr>
        <p:txBody>
          <a:bodyPr wrap="square" rtlCol="0" anchor="t">
            <a:spAutoFit/>
          </a:bodyPr>
          <a:lstStyle/>
          <a:p>
            <a:pPr algn="ctr"/>
            <a:r>
              <a:rPr lang="en-US" sz="16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3193171" y="1581847"/>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3193171" y="1240661"/>
            <a:ext cx="1907193" cy="338554"/>
          </a:xfrm>
          <a:prstGeom prst="rect">
            <a:avLst/>
          </a:prstGeom>
          <a:noFill/>
        </p:spPr>
        <p:txBody>
          <a:bodyPr wrap="square" rtlCol="0">
            <a:spAutoFit/>
          </a:bodyPr>
          <a:lstStyle/>
          <a:p>
            <a:r>
              <a:rPr lang="en-US" sz="1600" b="1" dirty="0">
                <a:solidFill>
                  <a:schemeClr val="accent1"/>
                </a:solidFill>
                <a:latin typeface="+mj-lt"/>
              </a:rPr>
              <a:t>What is math?</a:t>
            </a:r>
            <a:endParaRPr lang="en-ID" sz="16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2519915" y="2152552"/>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970F8227-287E-4273-BCFB-E0E715AFFF8B}"/>
              </a:ext>
            </a:extLst>
          </p:cNvPr>
          <p:cNvSpPr txBox="1"/>
          <p:nvPr/>
        </p:nvSpPr>
        <p:spPr>
          <a:xfrm>
            <a:off x="2483241" y="2238787"/>
            <a:ext cx="565746" cy="338554"/>
          </a:xfrm>
          <a:prstGeom prst="rect">
            <a:avLst/>
          </a:prstGeom>
          <a:noFill/>
        </p:spPr>
        <p:txBody>
          <a:bodyPr wrap="square" rtlCol="0" anchor="t">
            <a:spAutoFit/>
          </a:bodyPr>
          <a:lstStyle/>
          <a:p>
            <a:pPr algn="ctr"/>
            <a:r>
              <a:rPr lang="en-US" sz="16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3193171" y="2458125"/>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3193171" y="2116939"/>
            <a:ext cx="1907193" cy="338554"/>
          </a:xfrm>
          <a:prstGeom prst="rect">
            <a:avLst/>
          </a:prstGeom>
          <a:noFill/>
        </p:spPr>
        <p:txBody>
          <a:bodyPr wrap="square" rtlCol="0">
            <a:spAutoFit/>
          </a:bodyPr>
          <a:lstStyle/>
          <a:p>
            <a:r>
              <a:rPr lang="en-US" sz="1600" b="1" dirty="0">
                <a:solidFill>
                  <a:schemeClr val="accent1"/>
                </a:solidFill>
                <a:latin typeface="+mj-lt"/>
              </a:rPr>
              <a:t>Type of math</a:t>
            </a:r>
            <a:endParaRPr lang="en-ID" sz="16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2519915" y="3028830"/>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D9D50282-2C2D-4369-92A6-B13CB0727418}"/>
              </a:ext>
            </a:extLst>
          </p:cNvPr>
          <p:cNvSpPr txBox="1"/>
          <p:nvPr/>
        </p:nvSpPr>
        <p:spPr>
          <a:xfrm>
            <a:off x="2483241" y="3115065"/>
            <a:ext cx="565746" cy="338554"/>
          </a:xfrm>
          <a:prstGeom prst="rect">
            <a:avLst/>
          </a:prstGeom>
          <a:noFill/>
        </p:spPr>
        <p:txBody>
          <a:bodyPr wrap="square" rtlCol="0" anchor="t">
            <a:spAutoFit/>
          </a:bodyPr>
          <a:lstStyle/>
          <a:p>
            <a:pPr algn="ctr"/>
            <a:r>
              <a:rPr lang="en-US" sz="16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3193171" y="3334403"/>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3193171" y="2993217"/>
            <a:ext cx="1907193" cy="338554"/>
          </a:xfrm>
          <a:prstGeom prst="rect">
            <a:avLst/>
          </a:prstGeom>
          <a:noFill/>
        </p:spPr>
        <p:txBody>
          <a:bodyPr wrap="square" rtlCol="0">
            <a:spAutoFit/>
          </a:bodyPr>
          <a:lstStyle/>
          <a:p>
            <a:r>
              <a:rPr lang="en-US" sz="1600" b="1" dirty="0">
                <a:solidFill>
                  <a:schemeClr val="accent1"/>
                </a:solidFill>
                <a:latin typeface="+mj-lt"/>
              </a:rPr>
              <a:t>Break section</a:t>
            </a:r>
            <a:endParaRPr lang="en-ID" sz="16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2519915" y="3905108"/>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EFFD17FF-ED0D-436E-973A-8EF9F600F26D}"/>
              </a:ext>
            </a:extLst>
          </p:cNvPr>
          <p:cNvSpPr txBox="1"/>
          <p:nvPr/>
        </p:nvSpPr>
        <p:spPr>
          <a:xfrm>
            <a:off x="2483241" y="3991343"/>
            <a:ext cx="565746" cy="338554"/>
          </a:xfrm>
          <a:prstGeom prst="rect">
            <a:avLst/>
          </a:prstGeom>
          <a:noFill/>
        </p:spPr>
        <p:txBody>
          <a:bodyPr wrap="square" rtlCol="0" anchor="t">
            <a:spAutoFit/>
          </a:bodyPr>
          <a:lstStyle/>
          <a:p>
            <a:pPr algn="ctr"/>
            <a:r>
              <a:rPr lang="en-US" sz="16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3193171" y="4210681"/>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3193171" y="3869495"/>
            <a:ext cx="1907193" cy="338554"/>
          </a:xfrm>
          <a:prstGeom prst="rect">
            <a:avLst/>
          </a:prstGeom>
          <a:noFill/>
        </p:spPr>
        <p:txBody>
          <a:bodyPr wrap="square" rtlCol="0">
            <a:spAutoFit/>
          </a:bodyPr>
          <a:lstStyle/>
          <a:p>
            <a:r>
              <a:rPr lang="en-US" sz="1600" b="1" dirty="0">
                <a:solidFill>
                  <a:schemeClr val="accent1"/>
                </a:solidFill>
                <a:latin typeface="+mj-lt"/>
              </a:rPr>
              <a:t>Sample &amp; test</a:t>
            </a:r>
            <a:endParaRPr lang="en-ID" sz="16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2519915" y="4781386"/>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2D93B53F-2D3A-4E7D-9E7E-90C6802C7243}"/>
              </a:ext>
            </a:extLst>
          </p:cNvPr>
          <p:cNvSpPr txBox="1"/>
          <p:nvPr/>
        </p:nvSpPr>
        <p:spPr>
          <a:xfrm>
            <a:off x="2483241" y="4867621"/>
            <a:ext cx="565746" cy="338554"/>
          </a:xfrm>
          <a:prstGeom prst="rect">
            <a:avLst/>
          </a:prstGeom>
          <a:noFill/>
        </p:spPr>
        <p:txBody>
          <a:bodyPr wrap="square" rtlCol="0" anchor="t">
            <a:spAutoFit/>
          </a:bodyPr>
          <a:lstStyle/>
          <a:p>
            <a:pPr algn="ctr"/>
            <a:r>
              <a:rPr lang="en-US" sz="16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3193171" y="5086959"/>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3193171" y="4745773"/>
            <a:ext cx="1907193" cy="338554"/>
          </a:xfrm>
          <a:prstGeom prst="rect">
            <a:avLst/>
          </a:prstGeom>
          <a:noFill/>
        </p:spPr>
        <p:txBody>
          <a:bodyPr wrap="square" rtlCol="0">
            <a:spAutoFit/>
          </a:bodyPr>
          <a:lstStyle/>
          <a:p>
            <a:r>
              <a:rPr lang="en-US" sz="1600" b="1" dirty="0">
                <a:solidFill>
                  <a:schemeClr val="accent1"/>
                </a:solidFill>
                <a:latin typeface="+mj-lt"/>
              </a:rPr>
              <a:t>Conclusion</a:t>
            </a:r>
            <a:endParaRPr lang="en-ID" sz="16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6823337" y="4797354"/>
            <a:ext cx="2119652"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39FBA21D-2FA7-4ACE-9D32-02E946BC98AA}"/>
              </a:ext>
            </a:extLst>
          </p:cNvPr>
          <p:cNvSpPr txBox="1"/>
          <p:nvPr/>
        </p:nvSpPr>
        <p:spPr>
          <a:xfrm>
            <a:off x="6929567" y="4862919"/>
            <a:ext cx="1907193" cy="338554"/>
          </a:xfrm>
          <a:prstGeom prst="rect">
            <a:avLst/>
          </a:prstGeom>
          <a:noFill/>
        </p:spPr>
        <p:txBody>
          <a:bodyPr wrap="square" rtlCol="0">
            <a:spAutoFit/>
          </a:bodyPr>
          <a:lstStyle/>
          <a:p>
            <a:pPr algn="ctr"/>
            <a:r>
              <a:rPr lang="en-US" sz="1600" b="1" dirty="0">
                <a:solidFill>
                  <a:schemeClr val="bg2"/>
                </a:solidFill>
                <a:latin typeface="+mj-lt"/>
              </a:rPr>
              <a:t>Start learning</a:t>
            </a:r>
            <a:endParaRPr lang="en-ID" sz="16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sz="4000" b="1" dirty="0">
                <a:latin typeface="+mj-lt"/>
              </a:rPr>
              <a:t>Table of Content</a:t>
            </a:r>
          </a:p>
          <a:p>
            <a:r>
              <a:rPr lang="en-US" sz="4000" b="1" dirty="0">
                <a:latin typeface="+mj-lt"/>
              </a:rPr>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721755"/>
            <a:ext cx="12192000" cy="24225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43C713-4821-42D9-804D-F763AD9F38C3}"/>
              </a:ext>
            </a:extLst>
          </p:cNvPr>
          <p:cNvSpPr/>
          <p:nvPr/>
        </p:nvSpPr>
        <p:spPr>
          <a:xfrm>
            <a:off x="2484113" y="2355252"/>
            <a:ext cx="2092399" cy="1578232"/>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8DD1FCD-43B4-4F11-832E-4D28E2CCBBF1}"/>
              </a:ext>
            </a:extLst>
          </p:cNvPr>
          <p:cNvSpPr/>
          <p:nvPr/>
        </p:nvSpPr>
        <p:spPr>
          <a:xfrm>
            <a:off x="2484113" y="5114547"/>
            <a:ext cx="2016372" cy="1017689"/>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9D146DC5-7087-4C9A-8731-889B4617D973}"/>
              </a:ext>
            </a:extLst>
          </p:cNvPr>
          <p:cNvSpPr txBox="1"/>
          <p:nvPr/>
        </p:nvSpPr>
        <p:spPr>
          <a:xfrm>
            <a:off x="5225833" y="3043668"/>
            <a:ext cx="1907193" cy="339837"/>
          </a:xfrm>
          <a:prstGeom prst="rect">
            <a:avLst/>
          </a:prstGeom>
          <a:noFill/>
        </p:spPr>
        <p:txBody>
          <a:bodyPr wrap="square" rtlCol="0" anchor="t">
            <a:spAutoFit/>
          </a:bodyPr>
          <a:lstStyle/>
          <a:p>
            <a:pPr>
              <a:lnSpc>
                <a:spcPct val="150000"/>
              </a:lnSpc>
            </a:pPr>
            <a:r>
              <a:rPr lang="en-US" sz="12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5225833" y="2750228"/>
            <a:ext cx="1907193" cy="369332"/>
          </a:xfrm>
          <a:prstGeom prst="rect">
            <a:avLst/>
          </a:prstGeom>
          <a:noFill/>
        </p:spPr>
        <p:txBody>
          <a:bodyPr wrap="square" rtlCol="0">
            <a:spAutoFit/>
          </a:bodyPr>
          <a:lstStyle/>
          <a:p>
            <a:r>
              <a:rPr lang="en-US" b="1" dirty="0">
                <a:solidFill>
                  <a:schemeClr val="accent1"/>
                </a:solidFill>
                <a:latin typeface="+mj-lt"/>
              </a:rPr>
              <a:t>A. First answer</a:t>
            </a:r>
            <a:endParaRPr lang="en-ID"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5225833" y="5639835"/>
            <a:ext cx="1907193" cy="339837"/>
          </a:xfrm>
          <a:prstGeom prst="rect">
            <a:avLst/>
          </a:prstGeom>
          <a:noFill/>
        </p:spPr>
        <p:txBody>
          <a:bodyPr wrap="square" rtlCol="0" anchor="t">
            <a:spAutoFit/>
          </a:bodyPr>
          <a:lstStyle/>
          <a:p>
            <a:pPr>
              <a:lnSpc>
                <a:spcPct val="150000"/>
              </a:lnSpc>
            </a:pPr>
            <a:r>
              <a:rPr lang="en-US" sz="12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5225833" y="5346395"/>
            <a:ext cx="2218481" cy="369332"/>
          </a:xfrm>
          <a:prstGeom prst="rect">
            <a:avLst/>
          </a:prstGeom>
          <a:noFill/>
        </p:spPr>
        <p:txBody>
          <a:bodyPr wrap="square" rtlCol="0">
            <a:spAutoFit/>
          </a:bodyPr>
          <a:lstStyle/>
          <a:p>
            <a:r>
              <a:rPr lang="en-US" b="1" dirty="0">
                <a:solidFill>
                  <a:schemeClr val="accent2"/>
                </a:solidFill>
                <a:latin typeface="+mj-lt"/>
              </a:rPr>
              <a:t>B. Second answer</a:t>
            </a:r>
            <a:endParaRPr lang="en-ID"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7967861" y="5287471"/>
            <a:ext cx="2766033" cy="893834"/>
          </a:xfrm>
          <a:prstGeom prst="rect">
            <a:avLst/>
          </a:prstGeom>
          <a:noFill/>
        </p:spPr>
        <p:txBody>
          <a:bodyPr wrap="square" rtlCol="0" anchor="t">
            <a:spAutoFit/>
          </a:bodyPr>
          <a:lstStyle/>
          <a:p>
            <a:pPr>
              <a:lnSpc>
                <a:spcPct val="150000"/>
              </a:lnSpc>
            </a:pPr>
            <a:r>
              <a:rPr lang="en-US" sz="12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7967861" y="4946285"/>
            <a:ext cx="2639242" cy="400110"/>
          </a:xfrm>
          <a:prstGeom prst="rect">
            <a:avLst/>
          </a:prstGeom>
          <a:noFill/>
        </p:spPr>
        <p:txBody>
          <a:bodyPr wrap="square" rtlCol="0">
            <a:spAutoFit/>
          </a:bodyPr>
          <a:lstStyle/>
          <a:p>
            <a:r>
              <a:rPr lang="en-US" sz="2000" b="1" dirty="0">
                <a:solidFill>
                  <a:schemeClr val="accent2"/>
                </a:solidFill>
                <a:latin typeface="+mj-lt"/>
              </a:rPr>
              <a:t>Why this is wrong</a:t>
            </a:r>
            <a:endParaRPr lang="en-ID" sz="20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458108" y="1962735"/>
            <a:ext cx="1128713" cy="1128713"/>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458107" y="4419650"/>
            <a:ext cx="1128713" cy="1128713"/>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7967861" y="2691304"/>
            <a:ext cx="2766033" cy="893834"/>
          </a:xfrm>
          <a:prstGeom prst="rect">
            <a:avLst/>
          </a:prstGeom>
          <a:noFill/>
        </p:spPr>
        <p:txBody>
          <a:bodyPr wrap="square" rtlCol="0" anchor="t">
            <a:spAutoFit/>
          </a:bodyPr>
          <a:lstStyle/>
          <a:p>
            <a:pPr>
              <a:lnSpc>
                <a:spcPct val="150000"/>
              </a:lnSpc>
            </a:pPr>
            <a:r>
              <a:rPr lang="en-US" sz="12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7967861" y="2350118"/>
            <a:ext cx="2639242" cy="400110"/>
          </a:xfrm>
          <a:prstGeom prst="rect">
            <a:avLst/>
          </a:prstGeom>
          <a:noFill/>
        </p:spPr>
        <p:txBody>
          <a:bodyPr wrap="square" rtlCol="0">
            <a:spAutoFit/>
          </a:bodyPr>
          <a:lstStyle/>
          <a:p>
            <a:r>
              <a:rPr lang="en-US" sz="2000" b="1" dirty="0">
                <a:solidFill>
                  <a:schemeClr val="accent1"/>
                </a:solidFill>
                <a:latin typeface="+mj-lt"/>
              </a:rPr>
              <a:t>Right answer</a:t>
            </a:r>
            <a:endParaRPr lang="en-ID" sz="20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sz="4000" b="1" dirty="0">
                <a:latin typeface="+mj-lt"/>
              </a:rPr>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451192" y="3547553"/>
            <a:ext cx="1082506" cy="69347"/>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4277804" y="1740496"/>
            <a:ext cx="1664452" cy="1360222"/>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7323775" y="3193537"/>
            <a:ext cx="1125470" cy="4782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CB9982D-D5FF-4735-86A5-64FC7B98CDB5}"/>
              </a:ext>
            </a:extLst>
          </p:cNvPr>
          <p:cNvSpPr txBox="1"/>
          <p:nvPr/>
        </p:nvSpPr>
        <p:spPr>
          <a:xfrm>
            <a:off x="7380180" y="3259102"/>
            <a:ext cx="1012661" cy="338554"/>
          </a:xfrm>
          <a:prstGeom prst="rect">
            <a:avLst/>
          </a:prstGeom>
          <a:noFill/>
        </p:spPr>
        <p:txBody>
          <a:bodyPr wrap="square" rtlCol="0">
            <a:spAutoFit/>
          </a:bodyPr>
          <a:lstStyle/>
          <a:p>
            <a:pPr algn="ctr"/>
            <a:r>
              <a:rPr lang="en-US" sz="1600" b="1" dirty="0">
                <a:solidFill>
                  <a:schemeClr val="bg2"/>
                </a:solidFill>
                <a:latin typeface="+mj-lt"/>
              </a:rPr>
              <a:t>Timing</a:t>
            </a:r>
            <a:endParaRPr lang="en-ID" sz="16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8563522" y="3288951"/>
            <a:ext cx="1125470" cy="276999"/>
          </a:xfrm>
          <a:prstGeom prst="rect">
            <a:avLst/>
          </a:prstGeom>
          <a:noFill/>
        </p:spPr>
        <p:txBody>
          <a:bodyPr wrap="square" rtlCol="0" anchor="t">
            <a:spAutoFit/>
          </a:bodyPr>
          <a:lstStyle/>
          <a:p>
            <a:r>
              <a:rPr lang="en-US" sz="12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7238831" y="2719280"/>
            <a:ext cx="3243064" cy="339837"/>
          </a:xfrm>
          <a:prstGeom prst="rect">
            <a:avLst/>
          </a:prstGeom>
          <a:noFill/>
        </p:spPr>
        <p:txBody>
          <a:bodyPr wrap="square" rtlCol="0" anchor="t">
            <a:spAutoFit/>
          </a:bodyPr>
          <a:lstStyle/>
          <a:p>
            <a:pPr>
              <a:lnSpc>
                <a:spcPct val="150000"/>
              </a:lnSpc>
            </a:pPr>
            <a:r>
              <a:rPr lang="en-US" sz="12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7238831" y="2378094"/>
            <a:ext cx="2639242" cy="400110"/>
          </a:xfrm>
          <a:prstGeom prst="rect">
            <a:avLst/>
          </a:prstGeom>
          <a:noFill/>
        </p:spPr>
        <p:txBody>
          <a:bodyPr wrap="square" rtlCol="0">
            <a:spAutoFit/>
          </a:bodyPr>
          <a:lstStyle/>
          <a:p>
            <a:r>
              <a:rPr lang="en-US" sz="2000" b="1" dirty="0">
                <a:solidFill>
                  <a:schemeClr val="accent2"/>
                </a:solidFill>
                <a:latin typeface="+mj-lt"/>
              </a:rPr>
              <a:t>Which one is true</a:t>
            </a:r>
            <a:endParaRPr lang="en-ID" sz="20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1311731" y="5186573"/>
            <a:ext cx="2076794" cy="831248"/>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38554"/>
            </a:xfrm>
            <a:prstGeom prst="rect">
              <a:avLst/>
            </a:prstGeom>
            <a:noFill/>
          </p:spPr>
          <p:txBody>
            <a:bodyPr wrap="square" rtlCol="0">
              <a:spAutoFit/>
            </a:bodyPr>
            <a:lstStyle/>
            <a:p>
              <a:pPr algn="ctr"/>
              <a:r>
                <a:rPr lang="en-US" sz="1600" b="1" dirty="0">
                  <a:solidFill>
                    <a:schemeClr val="bg2"/>
                  </a:solidFill>
                  <a:latin typeface="+mj-lt"/>
                </a:rPr>
                <a:t>Diameter</a:t>
              </a:r>
              <a:endParaRPr lang="en-ID" sz="16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3808979" y="5186573"/>
            <a:ext cx="2076794" cy="83124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3931677" y="5287572"/>
            <a:ext cx="1831398" cy="62925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327284B-F182-46AF-BB6E-F6C3F998AF32}"/>
              </a:ext>
            </a:extLst>
          </p:cNvPr>
          <p:cNvSpPr txBox="1"/>
          <p:nvPr/>
        </p:nvSpPr>
        <p:spPr>
          <a:xfrm>
            <a:off x="3892115" y="5429301"/>
            <a:ext cx="1907193" cy="338554"/>
          </a:xfrm>
          <a:prstGeom prst="rect">
            <a:avLst/>
          </a:prstGeom>
          <a:noFill/>
        </p:spPr>
        <p:txBody>
          <a:bodyPr wrap="square" rtlCol="0">
            <a:spAutoFit/>
          </a:bodyPr>
          <a:lstStyle/>
          <a:p>
            <a:pPr algn="ctr"/>
            <a:r>
              <a:rPr lang="en-US" sz="1600" b="1" dirty="0">
                <a:solidFill>
                  <a:schemeClr val="bg2"/>
                </a:solidFill>
                <a:latin typeface="+mj-lt"/>
              </a:rPr>
              <a:t>Chord</a:t>
            </a:r>
            <a:endParaRPr lang="en-ID" sz="16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6306227" y="5186573"/>
            <a:ext cx="2076794" cy="831248"/>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38554"/>
            </a:xfrm>
            <a:prstGeom prst="rect">
              <a:avLst/>
            </a:prstGeom>
            <a:noFill/>
          </p:spPr>
          <p:txBody>
            <a:bodyPr wrap="square" rtlCol="0">
              <a:spAutoFit/>
            </a:bodyPr>
            <a:lstStyle/>
            <a:p>
              <a:pPr algn="ctr"/>
              <a:r>
                <a:rPr lang="en-US" sz="1600" b="1" dirty="0">
                  <a:solidFill>
                    <a:schemeClr val="bg2"/>
                  </a:solidFill>
                  <a:latin typeface="+mj-lt"/>
                </a:rPr>
                <a:t>Radius</a:t>
              </a:r>
              <a:endParaRPr lang="en-ID" sz="16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8803475" y="5186573"/>
            <a:ext cx="2076794" cy="831248"/>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38554"/>
            </a:xfrm>
            <a:prstGeom prst="rect">
              <a:avLst/>
            </a:prstGeom>
            <a:noFill/>
          </p:spPr>
          <p:txBody>
            <a:bodyPr wrap="square" rtlCol="0">
              <a:spAutoFit/>
            </a:bodyPr>
            <a:lstStyle/>
            <a:p>
              <a:pPr algn="ctr"/>
              <a:r>
                <a:rPr lang="en-US" sz="1600" b="1" dirty="0">
                  <a:solidFill>
                    <a:schemeClr val="bg2"/>
                  </a:solidFill>
                  <a:latin typeface="+mj-lt"/>
                </a:rPr>
                <a:t>Circumference</a:t>
              </a:r>
              <a:endParaRPr lang="en-ID" sz="16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2015593" y="4669547"/>
            <a:ext cx="665742" cy="338554"/>
          </a:xfrm>
          <a:prstGeom prst="rect">
            <a:avLst/>
          </a:prstGeom>
          <a:noFill/>
        </p:spPr>
        <p:txBody>
          <a:bodyPr wrap="square" rtlCol="0">
            <a:spAutoFit/>
          </a:bodyPr>
          <a:lstStyle/>
          <a:p>
            <a:pPr algn="ctr"/>
            <a:r>
              <a:rPr lang="en-US" sz="1600" b="1" dirty="0">
                <a:solidFill>
                  <a:schemeClr val="accent1"/>
                </a:solidFill>
                <a:latin typeface="+mj-lt"/>
              </a:rPr>
              <a:t>A.</a:t>
            </a:r>
            <a:endParaRPr lang="en-ID" sz="16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4512841" y="4669547"/>
            <a:ext cx="665742" cy="338554"/>
          </a:xfrm>
          <a:prstGeom prst="rect">
            <a:avLst/>
          </a:prstGeom>
          <a:noFill/>
        </p:spPr>
        <p:txBody>
          <a:bodyPr wrap="square" rtlCol="0">
            <a:spAutoFit/>
          </a:bodyPr>
          <a:lstStyle/>
          <a:p>
            <a:pPr algn="ctr"/>
            <a:r>
              <a:rPr lang="en-US" sz="1600" b="1" dirty="0">
                <a:solidFill>
                  <a:schemeClr val="accent2"/>
                </a:solidFill>
                <a:latin typeface="+mj-lt"/>
              </a:rPr>
              <a:t>B.</a:t>
            </a:r>
            <a:endParaRPr lang="en-ID" sz="16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7010089" y="4669547"/>
            <a:ext cx="665742" cy="338554"/>
          </a:xfrm>
          <a:prstGeom prst="rect">
            <a:avLst/>
          </a:prstGeom>
          <a:noFill/>
        </p:spPr>
        <p:txBody>
          <a:bodyPr wrap="square" rtlCol="0">
            <a:spAutoFit/>
          </a:bodyPr>
          <a:lstStyle/>
          <a:p>
            <a:pPr algn="ctr"/>
            <a:r>
              <a:rPr lang="en-US" sz="1600" b="1" dirty="0">
                <a:solidFill>
                  <a:schemeClr val="accent3"/>
                </a:solidFill>
                <a:latin typeface="+mj-lt"/>
              </a:rPr>
              <a:t>C.</a:t>
            </a:r>
            <a:endParaRPr lang="en-ID" sz="16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9507337" y="4669547"/>
            <a:ext cx="665742" cy="338554"/>
          </a:xfrm>
          <a:prstGeom prst="rect">
            <a:avLst/>
          </a:prstGeom>
          <a:noFill/>
        </p:spPr>
        <p:txBody>
          <a:bodyPr wrap="square" rtlCol="0">
            <a:spAutoFit/>
          </a:bodyPr>
          <a:lstStyle/>
          <a:p>
            <a:pPr algn="ctr"/>
            <a:r>
              <a:rPr lang="en-US" sz="1600" b="1" dirty="0">
                <a:solidFill>
                  <a:schemeClr val="accent4"/>
                </a:solidFill>
                <a:latin typeface="+mj-lt"/>
              </a:rPr>
              <a:t>D.</a:t>
            </a:r>
            <a:endParaRPr lang="en-ID" sz="16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sz="4000" b="1" dirty="0">
                <a:latin typeface="+mj-lt"/>
              </a:rPr>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4421231" y="2334372"/>
            <a:ext cx="3349539" cy="4523628"/>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4557213" y="2281421"/>
            <a:ext cx="3005409" cy="4757583"/>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4678514" y="3424220"/>
            <a:ext cx="2834971" cy="1645397"/>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560806" y="4024974"/>
            <a:ext cx="2076794" cy="831248"/>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38554"/>
            </a:xfrm>
            <a:prstGeom prst="rect">
              <a:avLst/>
            </a:prstGeom>
            <a:noFill/>
          </p:spPr>
          <p:txBody>
            <a:bodyPr wrap="square" rtlCol="0">
              <a:spAutoFit/>
            </a:bodyPr>
            <a:lstStyle/>
            <a:p>
              <a:pPr algn="ctr"/>
              <a:r>
                <a:rPr lang="en-US" sz="1600" b="1" dirty="0">
                  <a:solidFill>
                    <a:schemeClr val="bg2"/>
                  </a:solidFill>
                  <a:latin typeface="+mj-lt"/>
                </a:rPr>
                <a:t>C. Radius</a:t>
              </a:r>
              <a:endParaRPr lang="en-ID" sz="16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1030348" y="2609655"/>
            <a:ext cx="2766033" cy="893834"/>
          </a:xfrm>
          <a:prstGeom prst="rect">
            <a:avLst/>
          </a:prstGeom>
          <a:noFill/>
        </p:spPr>
        <p:txBody>
          <a:bodyPr wrap="square" rtlCol="0" anchor="t">
            <a:spAutoFit/>
          </a:bodyPr>
          <a:lstStyle/>
          <a:p>
            <a:pPr>
              <a:lnSpc>
                <a:spcPct val="150000"/>
              </a:lnSpc>
            </a:pPr>
            <a:r>
              <a:rPr lang="en-US" sz="12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1030348" y="2268469"/>
            <a:ext cx="2639242" cy="400110"/>
          </a:xfrm>
          <a:prstGeom prst="rect">
            <a:avLst/>
          </a:prstGeom>
          <a:noFill/>
        </p:spPr>
        <p:txBody>
          <a:bodyPr wrap="square" rtlCol="0">
            <a:spAutoFit/>
          </a:bodyPr>
          <a:lstStyle/>
          <a:p>
            <a:r>
              <a:rPr lang="en-US" sz="2000" b="1" dirty="0">
                <a:solidFill>
                  <a:schemeClr val="accent3"/>
                </a:solidFill>
                <a:latin typeface="+mj-lt"/>
              </a:rPr>
              <a:t>This is the answer</a:t>
            </a:r>
            <a:endParaRPr lang="en-ID" sz="20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9083193" y="3170969"/>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9205891" y="3271968"/>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B2F05E-C3E0-40AD-8CCC-4E916E5FAB3B}"/>
              </a:ext>
            </a:extLst>
          </p:cNvPr>
          <p:cNvSpPr txBox="1"/>
          <p:nvPr/>
        </p:nvSpPr>
        <p:spPr>
          <a:xfrm>
            <a:off x="9166329" y="3413697"/>
            <a:ext cx="1907193" cy="338554"/>
          </a:xfrm>
          <a:prstGeom prst="rect">
            <a:avLst/>
          </a:prstGeom>
          <a:noFill/>
        </p:spPr>
        <p:txBody>
          <a:bodyPr wrap="square" rtlCol="0">
            <a:spAutoFit/>
          </a:bodyPr>
          <a:lstStyle/>
          <a:p>
            <a:pPr algn="ctr"/>
            <a:r>
              <a:rPr lang="en-US" sz="1600" b="1" dirty="0">
                <a:solidFill>
                  <a:schemeClr val="bg2"/>
                </a:solidFill>
                <a:latin typeface="+mj-lt"/>
              </a:rPr>
              <a:t>Diameter</a:t>
            </a:r>
            <a:endParaRPr lang="en-ID" sz="16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9083193" y="4278560"/>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9205891" y="4379559"/>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539BE05-D6A2-425A-BCA6-59E31A555E8E}"/>
              </a:ext>
            </a:extLst>
          </p:cNvPr>
          <p:cNvSpPr txBox="1"/>
          <p:nvPr/>
        </p:nvSpPr>
        <p:spPr>
          <a:xfrm>
            <a:off x="9166329" y="4521288"/>
            <a:ext cx="1907193" cy="338554"/>
          </a:xfrm>
          <a:prstGeom prst="rect">
            <a:avLst/>
          </a:prstGeom>
          <a:noFill/>
        </p:spPr>
        <p:txBody>
          <a:bodyPr wrap="square" rtlCol="0">
            <a:spAutoFit/>
          </a:bodyPr>
          <a:lstStyle/>
          <a:p>
            <a:pPr algn="ctr"/>
            <a:r>
              <a:rPr lang="en-US" sz="1600" b="1" dirty="0">
                <a:solidFill>
                  <a:schemeClr val="bg2"/>
                </a:solidFill>
                <a:latin typeface="+mj-lt"/>
              </a:rPr>
              <a:t>Radius</a:t>
            </a:r>
            <a:endParaRPr lang="en-ID" sz="16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9083193" y="5386151"/>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9205891" y="5487150"/>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BBA2D3F-E918-471D-BB24-8652278A710C}"/>
              </a:ext>
            </a:extLst>
          </p:cNvPr>
          <p:cNvSpPr txBox="1"/>
          <p:nvPr/>
        </p:nvSpPr>
        <p:spPr>
          <a:xfrm>
            <a:off x="9166329" y="5628879"/>
            <a:ext cx="1907193" cy="338554"/>
          </a:xfrm>
          <a:prstGeom prst="rect">
            <a:avLst/>
          </a:prstGeom>
          <a:noFill/>
        </p:spPr>
        <p:txBody>
          <a:bodyPr wrap="square" rtlCol="0">
            <a:spAutoFit/>
          </a:bodyPr>
          <a:lstStyle/>
          <a:p>
            <a:pPr algn="ctr"/>
            <a:r>
              <a:rPr lang="en-US" sz="1600" b="1" dirty="0">
                <a:solidFill>
                  <a:schemeClr val="bg2"/>
                </a:solidFill>
                <a:latin typeface="+mj-lt"/>
              </a:rPr>
              <a:t>Circumference</a:t>
            </a:r>
            <a:endParaRPr lang="en-ID" sz="16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9083194" y="2609655"/>
            <a:ext cx="1879668" cy="339837"/>
          </a:xfrm>
          <a:prstGeom prst="rect">
            <a:avLst/>
          </a:prstGeom>
          <a:noFill/>
        </p:spPr>
        <p:txBody>
          <a:bodyPr wrap="square" rtlCol="0" anchor="t">
            <a:spAutoFit/>
          </a:bodyPr>
          <a:lstStyle/>
          <a:p>
            <a:pPr>
              <a:lnSpc>
                <a:spcPct val="150000"/>
              </a:lnSpc>
            </a:pPr>
            <a:r>
              <a:rPr lang="en-US" sz="12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9083193" y="2268469"/>
            <a:ext cx="2148024" cy="400110"/>
          </a:xfrm>
          <a:prstGeom prst="rect">
            <a:avLst/>
          </a:prstGeom>
          <a:noFill/>
        </p:spPr>
        <p:txBody>
          <a:bodyPr wrap="square" rtlCol="0">
            <a:spAutoFit/>
          </a:bodyPr>
          <a:lstStyle/>
          <a:p>
            <a:r>
              <a:rPr lang="en-US" sz="2000" b="1" dirty="0">
                <a:solidFill>
                  <a:schemeClr val="accent1"/>
                </a:solidFill>
                <a:latin typeface="+mj-lt"/>
              </a:rPr>
              <a:t>Wrong answer</a:t>
            </a:r>
            <a:endParaRPr lang="en-ID" sz="20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909984" y="3876242"/>
            <a:ext cx="1128713" cy="1128713"/>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8341687" y="2290509"/>
            <a:ext cx="613974" cy="613974"/>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sz="4000" b="1" dirty="0">
                <a:latin typeface="+mj-lt"/>
              </a:rPr>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2199517" y="4342712"/>
            <a:ext cx="7917995" cy="2515289"/>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11F61AB-BAAB-4DD9-BD7C-3318EC57332C}"/>
              </a:ext>
            </a:extLst>
          </p:cNvPr>
          <p:cNvSpPr/>
          <p:nvPr/>
        </p:nvSpPr>
        <p:spPr>
          <a:xfrm>
            <a:off x="1958539" y="4627546"/>
            <a:ext cx="7702053" cy="2230455"/>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7782260" y="1847570"/>
            <a:ext cx="2289238" cy="2402490"/>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7782311" y="1847570"/>
            <a:ext cx="2289244" cy="2402395"/>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2169792" y="2463480"/>
            <a:ext cx="3961502" cy="1235020"/>
            <a:chOff x="2428540" y="2063370"/>
            <a:chExt cx="3961502" cy="1235020"/>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6"/>
              <a:ext cx="3961502" cy="893834"/>
            </a:xfrm>
            <a:prstGeom prst="rect">
              <a:avLst/>
            </a:prstGeom>
            <a:noFill/>
          </p:spPr>
          <p:txBody>
            <a:bodyPr wrap="square" rtlCol="0" anchor="t">
              <a:spAutoFit/>
            </a:bodyPr>
            <a:lstStyle/>
            <a:p>
              <a:pPr>
                <a:lnSpc>
                  <a:spcPct val="150000"/>
                </a:lnSpc>
              </a:pPr>
              <a:r>
                <a:rPr lang="en-US" sz="12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00110"/>
            </a:xfrm>
            <a:prstGeom prst="rect">
              <a:avLst/>
            </a:prstGeom>
            <a:noFill/>
          </p:spPr>
          <p:txBody>
            <a:bodyPr wrap="square" rtlCol="0">
              <a:spAutoFit/>
            </a:bodyPr>
            <a:lstStyle/>
            <a:p>
              <a:r>
                <a:rPr lang="en-US" sz="2000" b="1" dirty="0">
                  <a:solidFill>
                    <a:schemeClr val="accent1"/>
                  </a:solidFill>
                  <a:latin typeface="+mj-lt"/>
                </a:rPr>
                <a:t>Describe &amp; explain</a:t>
              </a:r>
              <a:endParaRPr lang="en-ID" sz="20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2343311" y="5017742"/>
            <a:ext cx="363158" cy="1794976"/>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3681430" y="5073147"/>
            <a:ext cx="4687729" cy="1235020"/>
            <a:chOff x="2428539" y="2063370"/>
            <a:chExt cx="4687729" cy="1235020"/>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6"/>
              <a:ext cx="4687729" cy="893834"/>
            </a:xfrm>
            <a:prstGeom prst="rect">
              <a:avLst/>
            </a:prstGeom>
            <a:noFill/>
          </p:spPr>
          <p:txBody>
            <a:bodyPr wrap="square" rtlCol="0" anchor="t">
              <a:spAutoFit/>
            </a:bodyPr>
            <a:lstStyle/>
            <a:p>
              <a:pPr>
                <a:lnSpc>
                  <a:spcPct val="150000"/>
                </a:lnSpc>
              </a:pPr>
              <a:r>
                <a:rPr lang="en-US" sz="12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00110"/>
            </a:xfrm>
            <a:prstGeom prst="rect">
              <a:avLst/>
            </a:prstGeom>
            <a:noFill/>
          </p:spPr>
          <p:txBody>
            <a:bodyPr wrap="square" rtlCol="0">
              <a:spAutoFit/>
            </a:bodyPr>
            <a:lstStyle/>
            <a:p>
              <a:r>
                <a:rPr lang="en-US" sz="2000" b="1" dirty="0">
                  <a:solidFill>
                    <a:schemeClr val="bg2"/>
                  </a:solidFill>
                  <a:latin typeface="+mj-lt"/>
                </a:rPr>
                <a:t>Note:</a:t>
              </a:r>
              <a:endParaRPr lang="en-ID" sz="20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sz="4000" b="1" dirty="0">
                <a:latin typeface="+mj-lt"/>
              </a:rPr>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1040432" y="2490692"/>
            <a:ext cx="2795752" cy="1713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734BDA-4E0D-4A74-A021-270DEE2470C7}"/>
              </a:ext>
            </a:extLst>
          </p:cNvPr>
          <p:cNvSpPr/>
          <p:nvPr/>
        </p:nvSpPr>
        <p:spPr>
          <a:xfrm>
            <a:off x="1040432"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644874-F020-48AB-9883-04207D7706F3}"/>
              </a:ext>
            </a:extLst>
          </p:cNvPr>
          <p:cNvSpPr/>
          <p:nvPr/>
        </p:nvSpPr>
        <p:spPr>
          <a:xfrm rot="370316">
            <a:off x="4698124" y="2490692"/>
            <a:ext cx="2795752" cy="1713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0168363-92CB-44B2-8412-72D0623E3707}"/>
              </a:ext>
            </a:extLst>
          </p:cNvPr>
          <p:cNvSpPr/>
          <p:nvPr/>
        </p:nvSpPr>
        <p:spPr>
          <a:xfrm>
            <a:off x="4698124"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6443DE2-4911-46FB-9397-E4D2B78DBF95}"/>
              </a:ext>
            </a:extLst>
          </p:cNvPr>
          <p:cNvSpPr/>
          <p:nvPr/>
        </p:nvSpPr>
        <p:spPr>
          <a:xfrm rot="370316">
            <a:off x="8355816" y="2490692"/>
            <a:ext cx="2795752" cy="1713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147CB49-2385-46B9-AE26-595C11E42D18}"/>
              </a:ext>
            </a:extLst>
          </p:cNvPr>
          <p:cNvSpPr/>
          <p:nvPr/>
        </p:nvSpPr>
        <p:spPr>
          <a:xfrm>
            <a:off x="8355816"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sz="4000" b="1" dirty="0">
                <a:latin typeface="+mj-lt"/>
              </a:rPr>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1030348" y="4833531"/>
            <a:ext cx="2766033" cy="893834"/>
          </a:xfrm>
          <a:prstGeom prst="rect">
            <a:avLst/>
          </a:prstGeom>
          <a:noFill/>
        </p:spPr>
        <p:txBody>
          <a:bodyPr wrap="square" rtlCol="0" anchor="t">
            <a:spAutoFit/>
          </a:bodyPr>
          <a:lstStyle/>
          <a:p>
            <a:pPr>
              <a:lnSpc>
                <a:spcPct val="150000"/>
              </a:lnSpc>
            </a:pPr>
            <a:r>
              <a:rPr lang="en-US" sz="1200" dirty="0"/>
              <a:t>One of the buildings in </a:t>
            </a:r>
            <a:r>
              <a:rPr lang="en-US" sz="1200" dirty="0" err="1"/>
              <a:t>Oaris</a:t>
            </a:r>
            <a:r>
              <a:rPr lang="en-US" sz="12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1030348" y="4492345"/>
            <a:ext cx="2639242" cy="400110"/>
          </a:xfrm>
          <a:prstGeom prst="rect">
            <a:avLst/>
          </a:prstGeom>
          <a:noFill/>
        </p:spPr>
        <p:txBody>
          <a:bodyPr wrap="square" rtlCol="0">
            <a:spAutoFit/>
          </a:bodyPr>
          <a:lstStyle/>
          <a:p>
            <a:r>
              <a:rPr lang="en-US" sz="2000" b="1" dirty="0">
                <a:solidFill>
                  <a:schemeClr val="accent1"/>
                </a:solidFill>
                <a:latin typeface="+mj-lt"/>
              </a:rPr>
              <a:t>France landmark</a:t>
            </a:r>
            <a:endParaRPr lang="en-ID" sz="20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4698124" y="4833531"/>
            <a:ext cx="2766033" cy="893834"/>
          </a:xfrm>
          <a:prstGeom prst="rect">
            <a:avLst/>
          </a:prstGeom>
          <a:noFill/>
        </p:spPr>
        <p:txBody>
          <a:bodyPr wrap="square" rtlCol="0" anchor="t">
            <a:spAutoFit/>
          </a:bodyPr>
          <a:lstStyle/>
          <a:p>
            <a:pPr>
              <a:lnSpc>
                <a:spcPct val="150000"/>
              </a:lnSpc>
            </a:pPr>
            <a:r>
              <a:rPr lang="en-US" sz="12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4698124" y="4492345"/>
            <a:ext cx="2639242" cy="400110"/>
          </a:xfrm>
          <a:prstGeom prst="rect">
            <a:avLst/>
          </a:prstGeom>
          <a:noFill/>
        </p:spPr>
        <p:txBody>
          <a:bodyPr wrap="square" rtlCol="0">
            <a:spAutoFit/>
          </a:bodyPr>
          <a:lstStyle/>
          <a:p>
            <a:r>
              <a:rPr lang="en-US" sz="2000" b="1" dirty="0">
                <a:solidFill>
                  <a:schemeClr val="accent2"/>
                </a:solidFill>
                <a:latin typeface="+mj-lt"/>
              </a:rPr>
              <a:t>Building roof</a:t>
            </a:r>
            <a:endParaRPr lang="en-ID" sz="20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8365900" y="4833531"/>
            <a:ext cx="2766033" cy="893834"/>
          </a:xfrm>
          <a:prstGeom prst="rect">
            <a:avLst/>
          </a:prstGeom>
          <a:noFill/>
        </p:spPr>
        <p:txBody>
          <a:bodyPr wrap="square" rtlCol="0" anchor="t">
            <a:spAutoFit/>
          </a:bodyPr>
          <a:lstStyle/>
          <a:p>
            <a:pPr>
              <a:lnSpc>
                <a:spcPct val="150000"/>
              </a:lnSpc>
            </a:pPr>
            <a:r>
              <a:rPr lang="en-US" sz="12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8365900" y="4492345"/>
            <a:ext cx="2639242" cy="400110"/>
          </a:xfrm>
          <a:prstGeom prst="rect">
            <a:avLst/>
          </a:prstGeom>
          <a:noFill/>
        </p:spPr>
        <p:txBody>
          <a:bodyPr wrap="square" rtlCol="0">
            <a:spAutoFit/>
          </a:bodyPr>
          <a:lstStyle/>
          <a:p>
            <a:r>
              <a:rPr lang="en-US" sz="2000" b="1" dirty="0">
                <a:solidFill>
                  <a:schemeClr val="accent3"/>
                </a:solidFill>
                <a:latin typeface="+mj-lt"/>
              </a:rPr>
              <a:t>Pyramids in </a:t>
            </a:r>
            <a:r>
              <a:rPr lang="en-US" sz="2000" b="1" dirty="0" err="1">
                <a:solidFill>
                  <a:schemeClr val="accent3"/>
                </a:solidFill>
                <a:latin typeface="+mj-lt"/>
              </a:rPr>
              <a:t>egypt</a:t>
            </a:r>
            <a:endParaRPr lang="en-ID" sz="2000" b="1" dirty="0">
              <a:solidFill>
                <a:schemeClr val="accent3"/>
              </a:solidFill>
              <a:latin typeface="+mj-lt"/>
            </a:endParaRPr>
          </a:p>
        </p:txBody>
      </p:sp>
      <p:sp>
        <p:nvSpPr>
          <p:cNvPr id="13" name="Picture Placeholder 12">
            <a:extLst>
              <a:ext uri="{FF2B5EF4-FFF2-40B4-BE49-F238E27FC236}">
                <a16:creationId xmlns:a16="http://schemas.microsoft.com/office/drawing/2014/main" id="{670CEE4D-C808-461C-9225-676247AF8D42}"/>
              </a:ext>
            </a:extLst>
          </p:cNvPr>
          <p:cNvSpPr>
            <a:spLocks noGrp="1"/>
          </p:cNvSpPr>
          <p:nvPr>
            <p:ph type="pic" sz="quarter" idx="12"/>
          </p:nvPr>
        </p:nvSpPr>
        <p:spPr/>
      </p:sp>
      <p:sp>
        <p:nvSpPr>
          <p:cNvPr id="15" name="Picture Placeholder 14">
            <a:extLst>
              <a:ext uri="{FF2B5EF4-FFF2-40B4-BE49-F238E27FC236}">
                <a16:creationId xmlns:a16="http://schemas.microsoft.com/office/drawing/2014/main" id="{546D1F2D-DD9C-415A-9CF1-6250C5FF8494}"/>
              </a:ext>
            </a:extLst>
          </p:cNvPr>
          <p:cNvSpPr>
            <a:spLocks noGrp="1"/>
          </p:cNvSpPr>
          <p:nvPr>
            <p:ph type="pic" sz="quarter" idx="11"/>
          </p:nvPr>
        </p:nvSpPr>
        <p:spPr/>
      </p:sp>
      <p:sp>
        <p:nvSpPr>
          <p:cNvPr id="19" name="Picture Placeholder 18">
            <a:extLst>
              <a:ext uri="{FF2B5EF4-FFF2-40B4-BE49-F238E27FC236}">
                <a16:creationId xmlns:a16="http://schemas.microsoft.com/office/drawing/2014/main" id="{02B39A7F-2D43-4B00-8EF2-AB030A537C4C}"/>
              </a:ext>
            </a:extLst>
          </p:cNvPr>
          <p:cNvSpPr>
            <a:spLocks noGrp="1"/>
          </p:cNvSpPr>
          <p:nvPr>
            <p:ph type="pic" sz="quarter" idx="10"/>
          </p:nvPr>
        </p:nvSpPr>
        <p:spPr/>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3533776" y="2011678"/>
            <a:ext cx="5124450" cy="616836"/>
          </a:xfrm>
          <a:prstGeom prst="rect">
            <a:avLst/>
          </a:prstGeom>
          <a:noFill/>
        </p:spPr>
        <p:txBody>
          <a:bodyPr wrap="square" rtlCol="0" anchor="t">
            <a:spAutoFit/>
          </a:bodyPr>
          <a:lstStyle/>
          <a:p>
            <a:pPr algn="ctr">
              <a:lnSpc>
                <a:spcPct val="150000"/>
              </a:lnSpc>
            </a:pPr>
            <a:r>
              <a:rPr lang="en-US" sz="12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4776379" y="1670492"/>
            <a:ext cx="2639242" cy="400110"/>
          </a:xfrm>
          <a:prstGeom prst="rect">
            <a:avLst/>
          </a:prstGeom>
          <a:noFill/>
        </p:spPr>
        <p:txBody>
          <a:bodyPr wrap="square" rtlCol="0">
            <a:spAutoFit/>
          </a:bodyPr>
          <a:lstStyle/>
          <a:p>
            <a:pPr algn="ctr"/>
            <a:r>
              <a:rPr lang="en-US" sz="2000" b="1" dirty="0">
                <a:solidFill>
                  <a:schemeClr val="accent1"/>
                </a:solidFill>
                <a:latin typeface="+mj-lt"/>
              </a:rPr>
              <a:t>Instruction!</a:t>
            </a:r>
            <a:endParaRPr lang="en-ID" sz="20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457428" y="3221220"/>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580126" y="3390603"/>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C58A36D-56FA-4014-8262-7667E79554C2}"/>
              </a:ext>
            </a:extLst>
          </p:cNvPr>
          <p:cNvSpPr/>
          <p:nvPr/>
        </p:nvSpPr>
        <p:spPr>
          <a:xfrm>
            <a:off x="2228272" y="2969700"/>
            <a:ext cx="535106" cy="535106"/>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C060B7E-7D75-46F6-A4BB-A122DEED9CD7}"/>
              </a:ext>
            </a:extLst>
          </p:cNvPr>
          <p:cNvSpPr txBox="1"/>
          <p:nvPr/>
        </p:nvSpPr>
        <p:spPr>
          <a:xfrm>
            <a:off x="2228273" y="3063347"/>
            <a:ext cx="531776" cy="338554"/>
          </a:xfrm>
          <a:prstGeom prst="rect">
            <a:avLst/>
          </a:prstGeom>
          <a:noFill/>
        </p:spPr>
        <p:txBody>
          <a:bodyPr wrap="square" rtlCol="0">
            <a:spAutoFit/>
          </a:bodyPr>
          <a:lstStyle/>
          <a:p>
            <a:pPr algn="ctr"/>
            <a:r>
              <a:rPr lang="en-US" sz="1600" b="1" dirty="0">
                <a:solidFill>
                  <a:schemeClr val="bg2"/>
                </a:solidFill>
                <a:latin typeface="+mj-lt"/>
              </a:rPr>
              <a:t>A.</a:t>
            </a:r>
            <a:endParaRPr lang="en-ID" sz="16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925213" y="3632746"/>
            <a:ext cx="1152758" cy="104312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3857545" y="3221220"/>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3980243" y="3390603"/>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CABDE10A-20F9-4512-9BF9-C934D545EDA4}"/>
              </a:ext>
            </a:extLst>
          </p:cNvPr>
          <p:cNvSpPr/>
          <p:nvPr/>
        </p:nvSpPr>
        <p:spPr>
          <a:xfrm>
            <a:off x="4628389" y="2969700"/>
            <a:ext cx="535106" cy="535106"/>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37F3C9CE-CB8F-4225-9B02-221603539C94}"/>
              </a:ext>
            </a:extLst>
          </p:cNvPr>
          <p:cNvSpPr txBox="1"/>
          <p:nvPr/>
        </p:nvSpPr>
        <p:spPr>
          <a:xfrm>
            <a:off x="4628390" y="3063347"/>
            <a:ext cx="531776" cy="338554"/>
          </a:xfrm>
          <a:prstGeom prst="rect">
            <a:avLst/>
          </a:prstGeom>
          <a:noFill/>
        </p:spPr>
        <p:txBody>
          <a:bodyPr wrap="square" rtlCol="0">
            <a:spAutoFit/>
          </a:bodyPr>
          <a:lstStyle/>
          <a:p>
            <a:pPr algn="ctr"/>
            <a:r>
              <a:rPr lang="en-US" sz="1600" b="1" dirty="0">
                <a:solidFill>
                  <a:schemeClr val="bg2"/>
                </a:solidFill>
                <a:latin typeface="+mj-lt"/>
              </a:rPr>
              <a:t>B.</a:t>
            </a:r>
            <a:endParaRPr lang="en-ID" sz="16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6257662" y="3221220"/>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6380360" y="3390603"/>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3D72FBD-8EF7-4C6C-9CAA-E4ADFEC092F8}"/>
              </a:ext>
            </a:extLst>
          </p:cNvPr>
          <p:cNvSpPr/>
          <p:nvPr/>
        </p:nvSpPr>
        <p:spPr>
          <a:xfrm>
            <a:off x="7028506" y="2969700"/>
            <a:ext cx="535106" cy="535106"/>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DA043E21-655A-4834-8517-081D614C94C5}"/>
              </a:ext>
            </a:extLst>
          </p:cNvPr>
          <p:cNvSpPr txBox="1"/>
          <p:nvPr/>
        </p:nvSpPr>
        <p:spPr>
          <a:xfrm>
            <a:off x="7028507" y="3063347"/>
            <a:ext cx="531776" cy="338554"/>
          </a:xfrm>
          <a:prstGeom prst="rect">
            <a:avLst/>
          </a:prstGeom>
          <a:noFill/>
        </p:spPr>
        <p:txBody>
          <a:bodyPr wrap="square" rtlCol="0">
            <a:spAutoFit/>
          </a:bodyPr>
          <a:lstStyle/>
          <a:p>
            <a:pPr algn="ctr"/>
            <a:r>
              <a:rPr lang="en-US" sz="1600" b="1" dirty="0">
                <a:solidFill>
                  <a:schemeClr val="bg2"/>
                </a:solidFill>
                <a:latin typeface="+mj-lt"/>
              </a:rPr>
              <a:t>C.</a:t>
            </a:r>
            <a:endParaRPr lang="en-ID" sz="16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8657779" y="3221220"/>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8780477" y="3390603"/>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E4BCEFC2-3B10-4D59-90C0-F227BC7EAA0B}"/>
              </a:ext>
            </a:extLst>
          </p:cNvPr>
          <p:cNvSpPr/>
          <p:nvPr/>
        </p:nvSpPr>
        <p:spPr>
          <a:xfrm>
            <a:off x="9428623" y="2969700"/>
            <a:ext cx="535106" cy="535106"/>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045A6557-F869-4F54-8E10-8B8DF6E32837}"/>
              </a:ext>
            </a:extLst>
          </p:cNvPr>
          <p:cNvSpPr txBox="1"/>
          <p:nvPr/>
        </p:nvSpPr>
        <p:spPr>
          <a:xfrm>
            <a:off x="9428624" y="3063347"/>
            <a:ext cx="531776" cy="338554"/>
          </a:xfrm>
          <a:prstGeom prst="rect">
            <a:avLst/>
          </a:prstGeom>
          <a:noFill/>
        </p:spPr>
        <p:txBody>
          <a:bodyPr wrap="square" rtlCol="0">
            <a:spAutoFit/>
          </a:bodyPr>
          <a:lstStyle/>
          <a:p>
            <a:pPr algn="ctr"/>
            <a:r>
              <a:rPr lang="en-US" sz="1600" b="1" dirty="0">
                <a:solidFill>
                  <a:schemeClr val="bg2"/>
                </a:solidFill>
                <a:latin typeface="+mj-lt"/>
              </a:rPr>
              <a:t>D.</a:t>
            </a:r>
            <a:endParaRPr lang="en-ID" sz="16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4401119" y="3718260"/>
            <a:ext cx="957607" cy="957607"/>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7039186" y="3664996"/>
            <a:ext cx="521097" cy="1039943"/>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9247379" y="3703827"/>
            <a:ext cx="976551" cy="10248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609141" y="5300616"/>
            <a:ext cx="1881444" cy="400110"/>
          </a:xfrm>
          <a:prstGeom prst="rect">
            <a:avLst/>
          </a:prstGeom>
          <a:noFill/>
        </p:spPr>
        <p:txBody>
          <a:bodyPr wrap="square" rtlCol="0">
            <a:spAutoFit/>
          </a:bodyPr>
          <a:lstStyle/>
          <a:p>
            <a:pPr algn="ctr"/>
            <a:r>
              <a:rPr lang="en-US" sz="2000" b="1" dirty="0">
                <a:solidFill>
                  <a:schemeClr val="accent1"/>
                </a:solidFill>
                <a:latin typeface="+mj-lt"/>
              </a:rPr>
              <a:t>Cube</a:t>
            </a:r>
            <a:endParaRPr lang="en-ID" sz="20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3953556" y="5300616"/>
            <a:ext cx="1881444" cy="400110"/>
          </a:xfrm>
          <a:prstGeom prst="rect">
            <a:avLst/>
          </a:prstGeom>
          <a:noFill/>
        </p:spPr>
        <p:txBody>
          <a:bodyPr wrap="square" rtlCol="0">
            <a:spAutoFit/>
          </a:bodyPr>
          <a:lstStyle/>
          <a:p>
            <a:pPr algn="ctr"/>
            <a:r>
              <a:rPr lang="en-US" sz="2000" b="1" dirty="0">
                <a:solidFill>
                  <a:schemeClr val="accent2"/>
                </a:solidFill>
                <a:latin typeface="+mj-lt"/>
              </a:rPr>
              <a:t>Ball</a:t>
            </a:r>
            <a:endParaRPr lang="en-ID" sz="20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6353673" y="5300616"/>
            <a:ext cx="1881444" cy="400110"/>
          </a:xfrm>
          <a:prstGeom prst="rect">
            <a:avLst/>
          </a:prstGeom>
          <a:noFill/>
        </p:spPr>
        <p:txBody>
          <a:bodyPr wrap="square" rtlCol="0">
            <a:spAutoFit/>
          </a:bodyPr>
          <a:lstStyle/>
          <a:p>
            <a:pPr algn="ctr"/>
            <a:r>
              <a:rPr lang="en-US" sz="2000" b="1" dirty="0">
                <a:solidFill>
                  <a:schemeClr val="accent3"/>
                </a:solidFill>
                <a:latin typeface="+mj-lt"/>
              </a:rPr>
              <a:t>Prism</a:t>
            </a:r>
            <a:endParaRPr lang="en-ID" sz="20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8743124" y="5300616"/>
            <a:ext cx="1881444" cy="400110"/>
          </a:xfrm>
          <a:prstGeom prst="rect">
            <a:avLst/>
          </a:prstGeom>
          <a:noFill/>
        </p:spPr>
        <p:txBody>
          <a:bodyPr wrap="square" rtlCol="0">
            <a:spAutoFit/>
          </a:bodyPr>
          <a:lstStyle/>
          <a:p>
            <a:pPr algn="ctr"/>
            <a:r>
              <a:rPr lang="en-US" sz="2000" b="1" dirty="0">
                <a:solidFill>
                  <a:schemeClr val="accent4"/>
                </a:solidFill>
                <a:latin typeface="+mj-lt"/>
              </a:rPr>
              <a:t>Pyramid</a:t>
            </a:r>
            <a:endParaRPr lang="en-ID" sz="20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sz="4000" b="1" dirty="0">
                <a:latin typeface="+mj-lt"/>
              </a:rPr>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952880" y="2153235"/>
            <a:ext cx="1128713" cy="1128713"/>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C5964DAC-F81C-4C6E-959E-18215747672E}"/>
              </a:ext>
            </a:extLst>
          </p:cNvPr>
          <p:cNvSpPr txBox="1"/>
          <p:nvPr/>
        </p:nvSpPr>
        <p:spPr>
          <a:xfrm>
            <a:off x="3620619" y="2428331"/>
            <a:ext cx="3437261" cy="892232"/>
          </a:xfrm>
          <a:prstGeom prst="rect">
            <a:avLst/>
          </a:prstGeom>
          <a:noFill/>
        </p:spPr>
        <p:txBody>
          <a:bodyPr wrap="square" rtlCol="0" anchor="t">
            <a:spAutoFit/>
          </a:bodyPr>
          <a:lstStyle/>
          <a:p>
            <a:pPr>
              <a:lnSpc>
                <a:spcPct val="150000"/>
              </a:lnSpc>
            </a:pPr>
            <a:r>
              <a:rPr lang="en-US" sz="1200" dirty="0"/>
              <a:t>Why globe or ball have no angle because </a:t>
            </a:r>
            <a:r>
              <a:rPr lang="en-US" sz="1200" dirty="0">
                <a:latin typeface="Verdana" panose="020B0604030504040204" pitchFamily="34" charset="0"/>
              </a:rPr>
              <a:t>l</a:t>
            </a:r>
            <a:r>
              <a:rPr lang="en-US" sz="1200" b="0" i="0" dirty="0">
                <a:effectLst/>
                <a:latin typeface="Verdana" panose="020B0604030504040204" pitchFamily="34" charset="0"/>
              </a:rPr>
              <a:t>orem ipsum dolor sit </a:t>
            </a:r>
            <a:r>
              <a:rPr lang="en-US" sz="1200" b="0" i="0" dirty="0" err="1">
                <a:effectLst/>
                <a:latin typeface="Verdana" panose="020B0604030504040204" pitchFamily="34" charset="0"/>
              </a:rPr>
              <a:t>amet</a:t>
            </a:r>
            <a:r>
              <a:rPr lang="en-US" sz="1200" b="0" i="0" dirty="0">
                <a:effectLst/>
                <a:latin typeface="Verdana" panose="020B0604030504040204" pitchFamily="34" charset="0"/>
              </a:rPr>
              <a:t>, </a:t>
            </a:r>
            <a:r>
              <a:rPr lang="en-US" sz="1200" b="0" i="0" dirty="0" err="1">
                <a:effectLst/>
                <a:latin typeface="Verdana" panose="020B0604030504040204" pitchFamily="34" charset="0"/>
              </a:rPr>
              <a:t>consectetuer</a:t>
            </a:r>
            <a:r>
              <a:rPr lang="en-US" sz="1200" b="0" i="0" dirty="0">
                <a:effectLst/>
                <a:latin typeface="Verdana" panose="020B0604030504040204" pitchFamily="34" charset="0"/>
              </a:rPr>
              <a:t> </a:t>
            </a:r>
            <a:r>
              <a:rPr lang="en-US" sz="1200" b="0" i="0" dirty="0" err="1">
                <a:effectLst/>
                <a:latin typeface="Verdana" panose="020B0604030504040204" pitchFamily="34" charset="0"/>
              </a:rPr>
              <a:t>adipiscing</a:t>
            </a:r>
            <a:r>
              <a:rPr lang="en-US" sz="1200" b="0" i="0" dirty="0">
                <a:effectLst/>
                <a:latin typeface="Verdana" panose="020B0604030504040204" pitchFamily="34" charset="0"/>
              </a:rPr>
              <a:t> </a:t>
            </a:r>
            <a:r>
              <a:rPr lang="en-US" sz="1200" b="0" i="0" dirty="0" err="1">
                <a:effectLst/>
                <a:latin typeface="Verdana" panose="020B0604030504040204" pitchFamily="34" charset="0"/>
              </a:rPr>
              <a:t>elit</a:t>
            </a:r>
            <a:r>
              <a:rPr lang="en-US" sz="1200" b="0" i="0" dirty="0">
                <a:effectLst/>
                <a:latin typeface="Verdana" panose="020B0604030504040204" pitchFamily="34" charset="0"/>
              </a:rPr>
              <a:t>.</a:t>
            </a:r>
            <a:endParaRPr lang="en-US" sz="12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3620620" y="2087145"/>
            <a:ext cx="2639242" cy="400110"/>
          </a:xfrm>
          <a:prstGeom prst="rect">
            <a:avLst/>
          </a:prstGeom>
          <a:noFill/>
        </p:spPr>
        <p:txBody>
          <a:bodyPr wrap="square" rtlCol="0">
            <a:spAutoFit/>
          </a:bodyPr>
          <a:lstStyle/>
          <a:p>
            <a:r>
              <a:rPr lang="en-US" sz="2000" b="1" dirty="0">
                <a:solidFill>
                  <a:schemeClr val="accent1"/>
                </a:solidFill>
                <a:latin typeface="+mj-lt"/>
              </a:rPr>
              <a:t>Correct answer is B</a:t>
            </a:r>
            <a:endParaRPr lang="en-ID" sz="20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8705516" y="2048652"/>
            <a:ext cx="1533605" cy="134762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8796122" y="2173732"/>
            <a:ext cx="1352393" cy="1097462"/>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12D6A9A-7D0B-4EE6-A664-FE53593A25A3}"/>
              </a:ext>
            </a:extLst>
          </p:cNvPr>
          <p:cNvSpPr/>
          <p:nvPr/>
        </p:nvSpPr>
        <p:spPr>
          <a:xfrm>
            <a:off x="9274744" y="1862917"/>
            <a:ext cx="395148" cy="395148"/>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F06C36F-E07E-4E71-BE38-8AA5EB58BF01}"/>
              </a:ext>
            </a:extLst>
          </p:cNvPr>
          <p:cNvSpPr txBox="1"/>
          <p:nvPr/>
        </p:nvSpPr>
        <p:spPr>
          <a:xfrm>
            <a:off x="9274745" y="1909159"/>
            <a:ext cx="392689" cy="250005"/>
          </a:xfrm>
          <a:prstGeom prst="rect">
            <a:avLst/>
          </a:prstGeom>
          <a:noFill/>
        </p:spPr>
        <p:txBody>
          <a:bodyPr wrap="square" rtlCol="0">
            <a:spAutoFit/>
          </a:bodyPr>
          <a:lstStyle/>
          <a:p>
            <a:pPr algn="ctr"/>
            <a:r>
              <a:rPr lang="en-US" sz="1600" b="1" dirty="0">
                <a:solidFill>
                  <a:schemeClr val="bg2"/>
                </a:solidFill>
                <a:latin typeface="+mj-lt"/>
              </a:rPr>
              <a:t>B.</a:t>
            </a:r>
            <a:endParaRPr lang="en-ID" sz="16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9106917" y="2415690"/>
            <a:ext cx="707143" cy="707143"/>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4635113" y="4147451"/>
            <a:ext cx="1389349" cy="295461"/>
          </a:xfrm>
          <a:prstGeom prst="rect">
            <a:avLst/>
          </a:prstGeom>
          <a:noFill/>
        </p:spPr>
        <p:txBody>
          <a:bodyPr wrap="square" rtlCol="0">
            <a:spAutoFit/>
          </a:bodyPr>
          <a:lstStyle/>
          <a:p>
            <a:pPr algn="ctr"/>
            <a:r>
              <a:rPr lang="en-US" sz="2000" b="1" dirty="0">
                <a:solidFill>
                  <a:schemeClr val="accent2"/>
                </a:solidFill>
                <a:latin typeface="+mj-lt"/>
              </a:rPr>
              <a:t>Ball</a:t>
            </a:r>
            <a:endParaRPr lang="en-ID" sz="20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1291018" y="4202235"/>
            <a:ext cx="1533605" cy="134762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381624" y="4327315"/>
            <a:ext cx="1352393" cy="10974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2F39B84-40F3-47E4-BE8B-F8370D8FF83B}"/>
              </a:ext>
            </a:extLst>
          </p:cNvPr>
          <p:cNvSpPr/>
          <p:nvPr/>
        </p:nvSpPr>
        <p:spPr>
          <a:xfrm>
            <a:off x="1860246" y="4016500"/>
            <a:ext cx="395148" cy="395148"/>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80AD5F6-EC0A-41A2-9633-4E2747060628}"/>
              </a:ext>
            </a:extLst>
          </p:cNvPr>
          <p:cNvSpPr txBox="1"/>
          <p:nvPr/>
        </p:nvSpPr>
        <p:spPr>
          <a:xfrm>
            <a:off x="1860247" y="4062742"/>
            <a:ext cx="392689" cy="250005"/>
          </a:xfrm>
          <a:prstGeom prst="rect">
            <a:avLst/>
          </a:prstGeom>
          <a:noFill/>
        </p:spPr>
        <p:txBody>
          <a:bodyPr wrap="square" rtlCol="0">
            <a:spAutoFit/>
          </a:bodyPr>
          <a:lstStyle/>
          <a:p>
            <a:pPr algn="ctr"/>
            <a:r>
              <a:rPr lang="en-US" sz="1600" b="1" dirty="0">
                <a:solidFill>
                  <a:schemeClr val="bg2"/>
                </a:solidFill>
                <a:latin typeface="+mj-lt"/>
              </a:rPr>
              <a:t>A.</a:t>
            </a:r>
            <a:endParaRPr lang="en-ID" sz="16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636453" y="4506125"/>
            <a:ext cx="851252" cy="770291"/>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3031157" y="4202235"/>
            <a:ext cx="1533605" cy="134762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3121763" y="4327315"/>
            <a:ext cx="1352393" cy="1097462"/>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70B61EC1-0CA3-4F77-AAEF-EBEBBDF521DE}"/>
              </a:ext>
            </a:extLst>
          </p:cNvPr>
          <p:cNvSpPr/>
          <p:nvPr/>
        </p:nvSpPr>
        <p:spPr>
          <a:xfrm>
            <a:off x="3600385" y="4016500"/>
            <a:ext cx="395148" cy="395148"/>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71622AC8-0D2B-4651-9C8F-290017A051F7}"/>
              </a:ext>
            </a:extLst>
          </p:cNvPr>
          <p:cNvSpPr txBox="1"/>
          <p:nvPr/>
        </p:nvSpPr>
        <p:spPr>
          <a:xfrm>
            <a:off x="3600386" y="4062742"/>
            <a:ext cx="392689" cy="250005"/>
          </a:xfrm>
          <a:prstGeom prst="rect">
            <a:avLst/>
          </a:prstGeom>
          <a:noFill/>
        </p:spPr>
        <p:txBody>
          <a:bodyPr wrap="square" rtlCol="0">
            <a:spAutoFit/>
          </a:bodyPr>
          <a:lstStyle/>
          <a:p>
            <a:pPr algn="ctr"/>
            <a:r>
              <a:rPr lang="en-US" sz="1600" b="1" dirty="0">
                <a:solidFill>
                  <a:schemeClr val="bg2"/>
                </a:solidFill>
                <a:latin typeface="+mj-lt"/>
              </a:rPr>
              <a:t>C.</a:t>
            </a:r>
            <a:endParaRPr lang="en-ID" sz="16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4774214" y="4202235"/>
            <a:ext cx="1533605" cy="134762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4864820" y="4327315"/>
            <a:ext cx="1352393" cy="1097462"/>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E129A49-9C4E-4C69-A9D3-CB32B6F47916}"/>
              </a:ext>
            </a:extLst>
          </p:cNvPr>
          <p:cNvSpPr/>
          <p:nvPr/>
        </p:nvSpPr>
        <p:spPr>
          <a:xfrm>
            <a:off x="5343442" y="4016500"/>
            <a:ext cx="395148" cy="395148"/>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7707237B-8C0B-459F-9682-D8ED509181EA}"/>
              </a:ext>
            </a:extLst>
          </p:cNvPr>
          <p:cNvSpPr txBox="1"/>
          <p:nvPr/>
        </p:nvSpPr>
        <p:spPr>
          <a:xfrm>
            <a:off x="5343443" y="4062742"/>
            <a:ext cx="392689" cy="250005"/>
          </a:xfrm>
          <a:prstGeom prst="rect">
            <a:avLst/>
          </a:prstGeom>
          <a:noFill/>
        </p:spPr>
        <p:txBody>
          <a:bodyPr wrap="square" rtlCol="0">
            <a:spAutoFit/>
          </a:bodyPr>
          <a:lstStyle/>
          <a:p>
            <a:pPr algn="ctr"/>
            <a:r>
              <a:rPr lang="en-US" sz="1600" b="1" dirty="0">
                <a:solidFill>
                  <a:schemeClr val="bg2"/>
                </a:solidFill>
                <a:latin typeface="+mj-lt"/>
              </a:rPr>
              <a:t>D.</a:t>
            </a:r>
            <a:endParaRPr lang="en-ID" sz="16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3608272" y="4529940"/>
            <a:ext cx="384803" cy="767944"/>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5209603" y="4558615"/>
            <a:ext cx="721132" cy="75676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8660337" y="4517811"/>
            <a:ext cx="2240645" cy="1447832"/>
          </a:xfrm>
          <a:prstGeom prst="rect">
            <a:avLst/>
          </a:prstGeom>
          <a:noFill/>
        </p:spPr>
        <p:txBody>
          <a:bodyPr wrap="square" rtlCol="0" anchor="t">
            <a:spAutoFit/>
          </a:bodyPr>
          <a:lstStyle/>
          <a:p>
            <a:pPr>
              <a:lnSpc>
                <a:spcPct val="150000"/>
              </a:lnSpc>
            </a:pPr>
            <a:r>
              <a:rPr lang="en-US" sz="1200" dirty="0"/>
              <a:t>Cube, prism and </a:t>
            </a:r>
            <a:r>
              <a:rPr lang="en-US" sz="1200" dirty="0">
                <a:latin typeface="+mj-lt"/>
              </a:rPr>
              <a:t>Square of Rectangular Pyramid have angel, so this is not correct answer, good job! </a:t>
            </a:r>
          </a:p>
          <a:p>
            <a:pPr>
              <a:lnSpc>
                <a:spcPct val="150000"/>
              </a:lnSpc>
            </a:pPr>
            <a:endParaRPr lang="en-US" sz="12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8660338" y="4176625"/>
            <a:ext cx="2240644" cy="400110"/>
          </a:xfrm>
          <a:prstGeom prst="rect">
            <a:avLst/>
          </a:prstGeom>
          <a:noFill/>
        </p:spPr>
        <p:txBody>
          <a:bodyPr wrap="square" rtlCol="0">
            <a:spAutoFit/>
          </a:bodyPr>
          <a:lstStyle/>
          <a:p>
            <a:r>
              <a:rPr lang="en-US" sz="2000" b="1" dirty="0">
                <a:solidFill>
                  <a:schemeClr val="accent2"/>
                </a:solidFill>
                <a:latin typeface="+mj-lt"/>
              </a:rPr>
              <a:t>Wrong answer</a:t>
            </a:r>
            <a:endParaRPr lang="en-ID" sz="20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6982144" y="4248950"/>
            <a:ext cx="1128713" cy="1128713"/>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sz="4000" b="1" dirty="0">
                <a:latin typeface="+mj-lt"/>
              </a:rPr>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770052" y="1879894"/>
            <a:ext cx="974715" cy="856510"/>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770052" y="3057584"/>
            <a:ext cx="974715" cy="856510"/>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770052" y="4235274"/>
            <a:ext cx="974715" cy="856510"/>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770052" y="5412964"/>
            <a:ext cx="974715" cy="856510"/>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sp>
        <p:nvSpPr>
          <p:cNvPr id="89" name="Oval 88">
            <a:extLst>
              <a:ext uri="{FF2B5EF4-FFF2-40B4-BE49-F238E27FC236}">
                <a16:creationId xmlns:a16="http://schemas.microsoft.com/office/drawing/2014/main" id="{75128797-A57C-4763-9577-60F5EB4A71C2}"/>
              </a:ext>
            </a:extLst>
          </p:cNvPr>
          <p:cNvSpPr/>
          <p:nvPr/>
        </p:nvSpPr>
        <p:spPr>
          <a:xfrm>
            <a:off x="2026418" y="2074809"/>
            <a:ext cx="395148" cy="395148"/>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3C8C833D-14E7-4462-9532-3D6A710CC476}"/>
              </a:ext>
            </a:extLst>
          </p:cNvPr>
          <p:cNvSpPr txBox="1"/>
          <p:nvPr/>
        </p:nvSpPr>
        <p:spPr>
          <a:xfrm>
            <a:off x="2026419" y="2121051"/>
            <a:ext cx="392689" cy="338554"/>
          </a:xfrm>
          <a:prstGeom prst="rect">
            <a:avLst/>
          </a:prstGeom>
          <a:noFill/>
        </p:spPr>
        <p:txBody>
          <a:bodyPr wrap="square" rtlCol="0">
            <a:spAutoFit/>
          </a:bodyPr>
          <a:lstStyle/>
          <a:p>
            <a:pPr algn="ctr"/>
            <a:r>
              <a:rPr lang="en-US" sz="1600" b="1" dirty="0">
                <a:solidFill>
                  <a:schemeClr val="bg2"/>
                </a:solidFill>
                <a:latin typeface="+mj-lt"/>
              </a:rPr>
              <a:t>1</a:t>
            </a:r>
            <a:endParaRPr lang="en-ID" sz="16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2026418" y="3345155"/>
            <a:ext cx="395148" cy="395148"/>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977FF407-980F-40A5-8A9C-FD50B71ECDEC}"/>
              </a:ext>
            </a:extLst>
          </p:cNvPr>
          <p:cNvSpPr txBox="1"/>
          <p:nvPr/>
        </p:nvSpPr>
        <p:spPr>
          <a:xfrm>
            <a:off x="2026419" y="3377949"/>
            <a:ext cx="392689" cy="338554"/>
          </a:xfrm>
          <a:prstGeom prst="rect">
            <a:avLst/>
          </a:prstGeom>
          <a:noFill/>
        </p:spPr>
        <p:txBody>
          <a:bodyPr wrap="square" rtlCol="0">
            <a:spAutoFit/>
          </a:bodyPr>
          <a:lstStyle/>
          <a:p>
            <a:pPr algn="ctr"/>
            <a:r>
              <a:rPr lang="en-US" sz="1600" b="1" dirty="0">
                <a:solidFill>
                  <a:schemeClr val="bg2"/>
                </a:solidFill>
                <a:latin typeface="+mj-lt"/>
              </a:rPr>
              <a:t>2</a:t>
            </a:r>
            <a:endParaRPr lang="en-ID" sz="16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2026418" y="4494400"/>
            <a:ext cx="395148" cy="395148"/>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AA780D21-F845-4493-A838-88E26C533190}"/>
              </a:ext>
            </a:extLst>
          </p:cNvPr>
          <p:cNvSpPr txBox="1"/>
          <p:nvPr/>
        </p:nvSpPr>
        <p:spPr>
          <a:xfrm>
            <a:off x="2026419" y="4527194"/>
            <a:ext cx="392689" cy="338554"/>
          </a:xfrm>
          <a:prstGeom prst="rect">
            <a:avLst/>
          </a:prstGeom>
          <a:noFill/>
        </p:spPr>
        <p:txBody>
          <a:bodyPr wrap="square" rtlCol="0">
            <a:spAutoFit/>
          </a:bodyPr>
          <a:lstStyle/>
          <a:p>
            <a:pPr algn="ctr"/>
            <a:r>
              <a:rPr lang="en-US" sz="1600" b="1" dirty="0">
                <a:solidFill>
                  <a:schemeClr val="bg2"/>
                </a:solidFill>
                <a:latin typeface="+mj-lt"/>
              </a:rPr>
              <a:t>3</a:t>
            </a:r>
            <a:endParaRPr lang="en-ID" sz="16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2026418" y="5658207"/>
            <a:ext cx="395148" cy="395148"/>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8FAC8EEA-EA4F-425A-B5E9-0E3F62C49016}"/>
              </a:ext>
            </a:extLst>
          </p:cNvPr>
          <p:cNvSpPr txBox="1"/>
          <p:nvPr/>
        </p:nvSpPr>
        <p:spPr>
          <a:xfrm>
            <a:off x="2026419" y="5691001"/>
            <a:ext cx="392689" cy="338554"/>
          </a:xfrm>
          <a:prstGeom prst="rect">
            <a:avLst/>
          </a:prstGeom>
          <a:noFill/>
        </p:spPr>
        <p:txBody>
          <a:bodyPr wrap="square" rtlCol="0">
            <a:spAutoFit/>
          </a:bodyPr>
          <a:lstStyle/>
          <a:p>
            <a:pPr algn="ctr"/>
            <a:r>
              <a:rPr lang="en-US" sz="1600" b="1" dirty="0">
                <a:solidFill>
                  <a:schemeClr val="bg2"/>
                </a:solidFill>
                <a:latin typeface="+mj-lt"/>
              </a:rPr>
              <a:t>4</a:t>
            </a:r>
            <a:endParaRPr lang="en-ID" sz="16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6220920" y="1821584"/>
            <a:ext cx="2295813" cy="4507438"/>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8"/>
              <a:ext cx="1198762" cy="400110"/>
            </a:xfrm>
            <a:prstGeom prst="rect">
              <a:avLst/>
            </a:prstGeom>
            <a:noFill/>
          </p:spPr>
          <p:txBody>
            <a:bodyPr wrap="square" rtlCol="0" anchor="t">
              <a:spAutoFit/>
            </a:bodyPr>
            <a:lstStyle/>
            <a:p>
              <a:pPr algn="ctr"/>
              <a:r>
                <a:rPr lang="en-US" sz="20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8" cy="307777"/>
            </a:xfrm>
            <a:prstGeom prst="rect">
              <a:avLst/>
            </a:prstGeom>
            <a:noFill/>
          </p:spPr>
          <p:txBody>
            <a:bodyPr wrap="square" rtlCol="0" anchor="t">
              <a:spAutoFit/>
            </a:bodyPr>
            <a:lstStyle/>
            <a:p>
              <a:pPr algn="ctr"/>
              <a:r>
                <a:rPr lang="en-US" sz="140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00110"/>
            </a:xfrm>
            <a:prstGeom prst="rect">
              <a:avLst/>
            </a:prstGeom>
            <a:noFill/>
          </p:spPr>
          <p:txBody>
            <a:bodyPr wrap="square" rtlCol="0" anchor="t">
              <a:spAutoFit/>
            </a:bodyPr>
            <a:lstStyle/>
            <a:p>
              <a:pPr algn="ctr"/>
              <a:r>
                <a:rPr lang="en-US" sz="20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8" cy="307777"/>
            </a:xfrm>
            <a:prstGeom prst="rect">
              <a:avLst/>
            </a:prstGeom>
            <a:noFill/>
          </p:spPr>
          <p:txBody>
            <a:bodyPr wrap="square" rtlCol="0" anchor="t">
              <a:spAutoFit/>
            </a:bodyPr>
            <a:lstStyle/>
            <a:p>
              <a:pPr algn="ctr"/>
              <a:r>
                <a:rPr lang="en-US" sz="140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9" cy="400110"/>
            </a:xfrm>
            <a:prstGeom prst="rect">
              <a:avLst/>
            </a:prstGeom>
            <a:noFill/>
          </p:spPr>
          <p:txBody>
            <a:bodyPr wrap="square" rtlCol="0" anchor="t">
              <a:spAutoFit/>
            </a:bodyPr>
            <a:lstStyle/>
            <a:p>
              <a:pPr algn="ctr"/>
              <a:r>
                <a:rPr lang="en-US" sz="20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7"/>
              <a:ext cx="508358" cy="307777"/>
            </a:xfrm>
            <a:prstGeom prst="rect">
              <a:avLst/>
            </a:prstGeom>
            <a:noFill/>
          </p:spPr>
          <p:txBody>
            <a:bodyPr wrap="square" rtlCol="0" anchor="t">
              <a:spAutoFit/>
            </a:bodyPr>
            <a:lstStyle/>
            <a:p>
              <a:pPr algn="ctr"/>
              <a:r>
                <a:rPr lang="en-US" sz="140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8"/>
              <a:ext cx="1198762" cy="400110"/>
            </a:xfrm>
            <a:prstGeom prst="rect">
              <a:avLst/>
            </a:prstGeom>
            <a:noFill/>
          </p:spPr>
          <p:txBody>
            <a:bodyPr wrap="square" rtlCol="0" anchor="t">
              <a:spAutoFit/>
            </a:bodyPr>
            <a:lstStyle/>
            <a:p>
              <a:pPr algn="ctr"/>
              <a:r>
                <a:rPr lang="en-US" sz="20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8" cy="307777"/>
            </a:xfrm>
            <a:prstGeom prst="rect">
              <a:avLst/>
            </a:prstGeom>
            <a:noFill/>
          </p:spPr>
          <p:txBody>
            <a:bodyPr wrap="square" rtlCol="0" anchor="t">
              <a:spAutoFit/>
            </a:bodyPr>
            <a:lstStyle/>
            <a:p>
              <a:pPr algn="ctr"/>
              <a:r>
                <a:rPr lang="en-US" sz="140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2419108" y="2290328"/>
            <a:ext cx="3824583" cy="3568692"/>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2419108" y="2289070"/>
            <a:ext cx="3824583" cy="1258156"/>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2421566" y="3479053"/>
            <a:ext cx="3822125" cy="1212921"/>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2419108" y="4670294"/>
            <a:ext cx="3801812" cy="1189984"/>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9199097" y="2105795"/>
            <a:ext cx="2240645" cy="1170833"/>
          </a:xfrm>
          <a:prstGeom prst="rect">
            <a:avLst/>
          </a:prstGeom>
          <a:noFill/>
        </p:spPr>
        <p:txBody>
          <a:bodyPr wrap="square" rtlCol="0" anchor="t">
            <a:spAutoFit/>
          </a:bodyPr>
          <a:lstStyle/>
          <a:p>
            <a:pPr>
              <a:lnSpc>
                <a:spcPct val="150000"/>
              </a:lnSpc>
            </a:pPr>
            <a:r>
              <a:rPr lang="en-US" sz="12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9199098" y="1764609"/>
            <a:ext cx="2240644" cy="400110"/>
          </a:xfrm>
          <a:prstGeom prst="rect">
            <a:avLst/>
          </a:prstGeom>
          <a:noFill/>
        </p:spPr>
        <p:txBody>
          <a:bodyPr wrap="square" rtlCol="0">
            <a:spAutoFit/>
          </a:bodyPr>
          <a:lstStyle/>
          <a:p>
            <a:r>
              <a:rPr lang="en-US" sz="2000" b="1" dirty="0">
                <a:latin typeface="+mj-lt"/>
              </a:rPr>
              <a:t>Match diagram</a:t>
            </a:r>
            <a:endParaRPr lang="en-ID" sz="20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sz="4000" b="1" dirty="0">
                <a:latin typeface="+mj-lt"/>
              </a:rPr>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1218977" y="2176224"/>
            <a:ext cx="3462079" cy="1447832"/>
          </a:xfrm>
          <a:prstGeom prst="rect">
            <a:avLst/>
          </a:prstGeom>
          <a:noFill/>
        </p:spPr>
        <p:txBody>
          <a:bodyPr wrap="square" rtlCol="0" anchor="t">
            <a:spAutoFit/>
          </a:bodyPr>
          <a:lstStyle/>
          <a:p>
            <a:pPr>
              <a:lnSpc>
                <a:spcPct val="150000"/>
              </a:lnSpc>
            </a:pPr>
            <a:r>
              <a:rPr lang="en-US" sz="12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1218978" y="1835038"/>
            <a:ext cx="2639242" cy="400110"/>
          </a:xfrm>
          <a:prstGeom prst="rect">
            <a:avLst/>
          </a:prstGeom>
          <a:noFill/>
        </p:spPr>
        <p:txBody>
          <a:bodyPr wrap="square" rtlCol="0">
            <a:spAutoFit/>
          </a:bodyPr>
          <a:lstStyle/>
          <a:p>
            <a:r>
              <a:rPr lang="en-US" sz="2000" b="1" dirty="0">
                <a:solidFill>
                  <a:schemeClr val="accent1"/>
                </a:solidFill>
                <a:latin typeface="+mj-lt"/>
              </a:rPr>
              <a:t>Description</a:t>
            </a:r>
            <a:endParaRPr lang="en-ID" sz="20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1218978" y="5025275"/>
            <a:ext cx="3372604" cy="893834"/>
          </a:xfrm>
          <a:prstGeom prst="rect">
            <a:avLst/>
          </a:prstGeom>
          <a:noFill/>
        </p:spPr>
        <p:txBody>
          <a:bodyPr wrap="square" rtlCol="0" anchor="t">
            <a:spAutoFit/>
          </a:bodyPr>
          <a:lstStyle/>
          <a:p>
            <a:pPr>
              <a:lnSpc>
                <a:spcPct val="150000"/>
              </a:lnSpc>
            </a:pPr>
            <a:r>
              <a:rPr lang="en-US" sz="12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1218978" y="4684089"/>
            <a:ext cx="2639242" cy="400110"/>
          </a:xfrm>
          <a:prstGeom prst="rect">
            <a:avLst/>
          </a:prstGeom>
          <a:noFill/>
        </p:spPr>
        <p:txBody>
          <a:bodyPr wrap="square" rtlCol="0">
            <a:spAutoFit/>
          </a:bodyPr>
          <a:lstStyle/>
          <a:p>
            <a:r>
              <a:rPr lang="en-US" sz="2000" b="1" dirty="0">
                <a:solidFill>
                  <a:schemeClr val="accent2"/>
                </a:solidFill>
                <a:latin typeface="+mj-lt"/>
              </a:rPr>
              <a:t>So, what your result?</a:t>
            </a:r>
            <a:endParaRPr lang="en-ID" sz="20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5220737" y="1835039"/>
            <a:ext cx="1492143" cy="1311190"/>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5308894" y="1956738"/>
            <a:ext cx="1315830" cy="106779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5220737" y="3359591"/>
            <a:ext cx="1492143" cy="1311190"/>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5308894" y="3481290"/>
            <a:ext cx="1315830" cy="1067792"/>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5220737" y="4884144"/>
            <a:ext cx="1492143" cy="1311190"/>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5308894" y="5005843"/>
            <a:ext cx="1315830" cy="1067792"/>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68FEE2C-6698-443A-8C7F-08DCCAE3CE5A}"/>
              </a:ext>
            </a:extLst>
          </p:cNvPr>
          <p:cNvSpPr txBox="1"/>
          <p:nvPr/>
        </p:nvSpPr>
        <p:spPr>
          <a:xfrm>
            <a:off x="5220736" y="2005097"/>
            <a:ext cx="1492143" cy="646331"/>
          </a:xfrm>
          <a:prstGeom prst="rect">
            <a:avLst/>
          </a:prstGeom>
          <a:noFill/>
        </p:spPr>
        <p:txBody>
          <a:bodyPr wrap="square" rtlCol="0">
            <a:spAutoFit/>
          </a:bodyPr>
          <a:lstStyle/>
          <a:p>
            <a:pPr algn="ctr"/>
            <a:r>
              <a:rPr lang="en-US" sz="3600" b="1" dirty="0">
                <a:solidFill>
                  <a:schemeClr val="bg2"/>
                </a:solidFill>
                <a:latin typeface="+mj-lt"/>
              </a:rPr>
              <a:t>100</a:t>
            </a:r>
            <a:endParaRPr lang="en-ID" sz="36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5220736" y="2575664"/>
            <a:ext cx="1492143" cy="338554"/>
          </a:xfrm>
          <a:prstGeom prst="rect">
            <a:avLst/>
          </a:prstGeom>
          <a:noFill/>
        </p:spPr>
        <p:txBody>
          <a:bodyPr wrap="square" rtlCol="0">
            <a:spAutoFit/>
          </a:bodyPr>
          <a:lstStyle/>
          <a:p>
            <a:pPr algn="ctr"/>
            <a:r>
              <a:rPr lang="en-US" sz="1600" b="1" dirty="0">
                <a:solidFill>
                  <a:schemeClr val="bg2"/>
                </a:solidFill>
                <a:latin typeface="+mj-lt"/>
              </a:rPr>
              <a:t>Perfect</a:t>
            </a:r>
            <a:endParaRPr lang="en-ID" sz="16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5220736" y="3509040"/>
            <a:ext cx="1492143" cy="646331"/>
          </a:xfrm>
          <a:prstGeom prst="rect">
            <a:avLst/>
          </a:prstGeom>
          <a:noFill/>
        </p:spPr>
        <p:txBody>
          <a:bodyPr wrap="square" rtlCol="0">
            <a:spAutoFit/>
          </a:bodyPr>
          <a:lstStyle/>
          <a:p>
            <a:pPr algn="ctr"/>
            <a:r>
              <a:rPr lang="en-US" sz="3600" b="1" dirty="0">
                <a:solidFill>
                  <a:schemeClr val="bg2"/>
                </a:solidFill>
                <a:latin typeface="+mj-lt"/>
              </a:rPr>
              <a:t>80</a:t>
            </a:r>
            <a:endParaRPr lang="en-ID" sz="36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5220736" y="4079607"/>
            <a:ext cx="1492143" cy="338554"/>
          </a:xfrm>
          <a:prstGeom prst="rect">
            <a:avLst/>
          </a:prstGeom>
          <a:noFill/>
        </p:spPr>
        <p:txBody>
          <a:bodyPr wrap="square" rtlCol="0">
            <a:spAutoFit/>
          </a:bodyPr>
          <a:lstStyle/>
          <a:p>
            <a:pPr algn="ctr"/>
            <a:r>
              <a:rPr lang="en-US" sz="1600" b="1" dirty="0">
                <a:solidFill>
                  <a:schemeClr val="bg2"/>
                </a:solidFill>
                <a:latin typeface="+mj-lt"/>
              </a:rPr>
              <a:t>Good</a:t>
            </a:r>
            <a:endParaRPr lang="en-ID" sz="16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5220736" y="5025845"/>
            <a:ext cx="1492143" cy="646331"/>
          </a:xfrm>
          <a:prstGeom prst="rect">
            <a:avLst/>
          </a:prstGeom>
          <a:noFill/>
        </p:spPr>
        <p:txBody>
          <a:bodyPr wrap="square" rtlCol="0">
            <a:spAutoFit/>
          </a:bodyPr>
          <a:lstStyle/>
          <a:p>
            <a:pPr algn="ctr"/>
            <a:r>
              <a:rPr lang="en-US" sz="3600" b="1" dirty="0">
                <a:solidFill>
                  <a:schemeClr val="bg2"/>
                </a:solidFill>
                <a:latin typeface="+mj-lt"/>
              </a:rPr>
              <a:t>70</a:t>
            </a:r>
            <a:endParaRPr lang="en-ID" sz="36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5220736" y="5596412"/>
            <a:ext cx="1492143" cy="338554"/>
          </a:xfrm>
          <a:prstGeom prst="rect">
            <a:avLst/>
          </a:prstGeom>
          <a:noFill/>
        </p:spPr>
        <p:txBody>
          <a:bodyPr wrap="square" rtlCol="0">
            <a:spAutoFit/>
          </a:bodyPr>
          <a:lstStyle/>
          <a:p>
            <a:pPr algn="ctr"/>
            <a:r>
              <a:rPr lang="en-US" sz="1600" b="1" dirty="0">
                <a:solidFill>
                  <a:schemeClr val="bg2"/>
                </a:solidFill>
                <a:latin typeface="+mj-lt"/>
              </a:rPr>
              <a:t>Enough</a:t>
            </a:r>
            <a:endParaRPr lang="en-ID" sz="16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7391737" y="1835038"/>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7454860" y="2429549"/>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7491522" y="2480160"/>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8288340" y="2429549"/>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8325002" y="2480160"/>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9121820" y="2429549"/>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9158482" y="2480160"/>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9955300" y="2429549"/>
            <a:ext cx="620536" cy="54528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9991962" y="2480160"/>
            <a:ext cx="547213" cy="444061"/>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10788780" y="2429549"/>
            <a:ext cx="620536" cy="545283"/>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10825442" y="2480160"/>
            <a:ext cx="547213" cy="444061"/>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32D7F1B1-16E1-427C-813A-42BB25CE3ACA}"/>
              </a:ext>
            </a:extLst>
          </p:cNvPr>
          <p:cNvSpPr txBox="1"/>
          <p:nvPr/>
        </p:nvSpPr>
        <p:spPr>
          <a:xfrm>
            <a:off x="7391737" y="3372898"/>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7454860" y="3967409"/>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7491522" y="4018020"/>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8288340" y="3967409"/>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8325002" y="4018020"/>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9121820" y="3967409"/>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9158482" y="4018020"/>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9955300" y="3967409"/>
            <a:ext cx="620536" cy="54528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9991962" y="4018020"/>
            <a:ext cx="547213" cy="444061"/>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10788780" y="3967409"/>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10825442" y="4018020"/>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A46E4713-3FD4-496A-9B7D-EB3A65669150}"/>
              </a:ext>
            </a:extLst>
          </p:cNvPr>
          <p:cNvSpPr txBox="1"/>
          <p:nvPr/>
        </p:nvSpPr>
        <p:spPr>
          <a:xfrm>
            <a:off x="7391737" y="4884142"/>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7454860" y="5478653"/>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7491522" y="5529264"/>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8288340" y="5478653"/>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8325002" y="5529264"/>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9121820" y="5478653"/>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9158482" y="5529264"/>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9955300" y="5478653"/>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9991962" y="5529264"/>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10788780" y="5478653"/>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10825442" y="5529264"/>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38EC4E9C-20DD-46B5-9EFA-1F9D6ABFA063}"/>
              </a:ext>
            </a:extLst>
          </p:cNvPr>
          <p:cNvSpPr txBox="1"/>
          <p:nvPr/>
        </p:nvSpPr>
        <p:spPr>
          <a:xfrm>
            <a:off x="7454859" y="2509259"/>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8288340" y="2509259"/>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9121819" y="2509259"/>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9955299" y="2509259"/>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10792703" y="2509259"/>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7454859" y="4050103"/>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8288340" y="4050103"/>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9121819" y="4050103"/>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9955299" y="4050103"/>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10792703" y="4050103"/>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7454859" y="5573297"/>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8288340" y="5573297"/>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9121819" y="5573297"/>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9955299" y="5573297"/>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10792703" y="5573297"/>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sz="4000" b="1" dirty="0">
                <a:latin typeface="+mj-lt"/>
              </a:rPr>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12192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490F5996-356B-4DBF-AB38-ACFB7381CC2A}"/>
              </a:ext>
            </a:extLst>
          </p:cNvPr>
          <p:cNvGrpSpPr/>
          <p:nvPr/>
        </p:nvGrpSpPr>
        <p:grpSpPr>
          <a:xfrm>
            <a:off x="-119741" y="0"/>
            <a:ext cx="12462970" cy="7011437"/>
            <a:chOff x="152517" y="153168"/>
            <a:chExt cx="12190711" cy="6858269"/>
          </a:xfrm>
          <a:solidFill>
            <a:schemeClr val="accent4">
              <a:lumMod val="75000"/>
            </a:schemeClr>
          </a:solidFill>
        </p:grpSpPr>
        <p:grpSp>
          <p:nvGrpSpPr>
            <p:cNvPr id="6" name="Graphic 2">
              <a:extLst>
                <a:ext uri="{FF2B5EF4-FFF2-40B4-BE49-F238E27FC236}">
                  <a16:creationId xmlns:a16="http://schemas.microsoft.com/office/drawing/2014/main" id="{DF3FC53B-E6F6-4597-9594-91D277833747}"/>
                </a:ext>
              </a:extLst>
            </p:cNvPr>
            <p:cNvGrpSpPr/>
            <p:nvPr/>
          </p:nvGrpSpPr>
          <p:grpSpPr>
            <a:xfrm>
              <a:off x="7622569" y="6577195"/>
              <a:ext cx="313226" cy="373898"/>
              <a:chOff x="7622569" y="6577195"/>
              <a:chExt cx="313226" cy="373898"/>
            </a:xfrm>
            <a:grpFill/>
          </p:grpSpPr>
          <p:sp>
            <p:nvSpPr>
              <p:cNvPr id="147" name="Freeform: Shape 146">
                <a:extLst>
                  <a:ext uri="{FF2B5EF4-FFF2-40B4-BE49-F238E27FC236}">
                    <a16:creationId xmlns:a16="http://schemas.microsoft.com/office/drawing/2014/main" id="{9916BC46-F71A-450E-8D06-D1A01B4481A1}"/>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5079990-F45B-46AD-B510-670C534A76B2}"/>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53EEEB1-2B42-4D89-ACEF-EA0F3E2ACB2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53573650-4B71-455C-AEC4-9FA6122BC0A4}"/>
                </a:ext>
              </a:extLst>
            </p:cNvPr>
            <p:cNvGrpSpPr/>
            <p:nvPr/>
          </p:nvGrpSpPr>
          <p:grpSpPr>
            <a:xfrm>
              <a:off x="1497725" y="5411683"/>
              <a:ext cx="455436" cy="450958"/>
              <a:chOff x="1497725" y="5411683"/>
              <a:chExt cx="455436" cy="450958"/>
            </a:xfrm>
            <a:grpFill/>
          </p:grpSpPr>
          <p:sp>
            <p:nvSpPr>
              <p:cNvPr id="144" name="Freeform: Shape 143">
                <a:extLst>
                  <a:ext uri="{FF2B5EF4-FFF2-40B4-BE49-F238E27FC236}">
                    <a16:creationId xmlns:a16="http://schemas.microsoft.com/office/drawing/2014/main" id="{C0D7EFE6-92BA-4349-9E5B-5B54C3926B0B}"/>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89BBDFC-B09A-40B6-B282-8D101F5D0761}"/>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405734D-39F9-427A-9404-62B560092328}"/>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698881CE-CA97-42AB-97D2-A535A1C3B3C1}"/>
                </a:ext>
              </a:extLst>
            </p:cNvPr>
            <p:cNvGrpSpPr/>
            <p:nvPr/>
          </p:nvGrpSpPr>
          <p:grpSpPr>
            <a:xfrm>
              <a:off x="6086611" y="4508809"/>
              <a:ext cx="419060" cy="454791"/>
              <a:chOff x="6086611" y="4508809"/>
              <a:chExt cx="419060" cy="454791"/>
            </a:xfrm>
            <a:grpFill/>
          </p:grpSpPr>
          <p:sp>
            <p:nvSpPr>
              <p:cNvPr id="142" name="Freeform: Shape 141">
                <a:extLst>
                  <a:ext uri="{FF2B5EF4-FFF2-40B4-BE49-F238E27FC236}">
                    <a16:creationId xmlns:a16="http://schemas.microsoft.com/office/drawing/2014/main" id="{00506BE0-100B-4A5A-934A-4807E6EE13E2}"/>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CC79F0D-163D-41EB-A5AA-1AD5C3A4EBF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9" name="Freeform: Shape 8">
              <a:extLst>
                <a:ext uri="{FF2B5EF4-FFF2-40B4-BE49-F238E27FC236}">
                  <a16:creationId xmlns:a16="http://schemas.microsoft.com/office/drawing/2014/main" id="{70CA4201-E874-412F-9D71-4E51BBC85329}"/>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6F36F6E-3FC2-407C-AEFC-0FAFA5678C00}"/>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296A640-CF5D-4890-AC62-CBC39AEF8AC7}"/>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12" name="Graphic 2">
              <a:extLst>
                <a:ext uri="{FF2B5EF4-FFF2-40B4-BE49-F238E27FC236}">
                  <a16:creationId xmlns:a16="http://schemas.microsoft.com/office/drawing/2014/main" id="{328F28E0-302E-4C04-9758-9BBE0F29F94C}"/>
                </a:ext>
              </a:extLst>
            </p:cNvPr>
            <p:cNvGrpSpPr/>
            <p:nvPr/>
          </p:nvGrpSpPr>
          <p:grpSpPr>
            <a:xfrm>
              <a:off x="10044544" y="4694152"/>
              <a:ext cx="384223" cy="486823"/>
              <a:chOff x="10044544" y="4694152"/>
              <a:chExt cx="384223" cy="486823"/>
            </a:xfrm>
            <a:grpFill/>
          </p:grpSpPr>
          <p:sp>
            <p:nvSpPr>
              <p:cNvPr id="134" name="Freeform: Shape 133">
                <a:extLst>
                  <a:ext uri="{FF2B5EF4-FFF2-40B4-BE49-F238E27FC236}">
                    <a16:creationId xmlns:a16="http://schemas.microsoft.com/office/drawing/2014/main" id="{286B4E61-1116-411F-8044-92997640BF74}"/>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4B6443F-0B6F-46ED-86FF-F727FA120BB8}"/>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40E5679-AE65-4C92-A18E-6DDB6726048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2686EDF-CFD5-4880-B283-0A2412C76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000CD14-D79C-47D9-9DD3-C265A1763CEF}"/>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FFF50C1-C7DD-42E4-86A2-0E2EE4254FD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4C09172-C9DD-4C43-9DA5-871C05A38C5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FF7393FB-D3EB-477B-B849-A3444B79C57F}"/>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D102E4A0-83D1-4484-9075-6A40A6654DB1}"/>
                </a:ext>
              </a:extLst>
            </p:cNvPr>
            <p:cNvGrpSpPr/>
            <p:nvPr/>
          </p:nvGrpSpPr>
          <p:grpSpPr>
            <a:xfrm>
              <a:off x="152517" y="4559651"/>
              <a:ext cx="392361" cy="386500"/>
              <a:chOff x="152517" y="4559651"/>
              <a:chExt cx="392361" cy="386500"/>
            </a:xfrm>
            <a:grpFill/>
          </p:grpSpPr>
          <p:sp>
            <p:nvSpPr>
              <p:cNvPr id="126" name="Freeform: Shape 125">
                <a:extLst>
                  <a:ext uri="{FF2B5EF4-FFF2-40B4-BE49-F238E27FC236}">
                    <a16:creationId xmlns:a16="http://schemas.microsoft.com/office/drawing/2014/main" id="{28EEC3FC-608F-4D41-9081-9FD977E880A3}"/>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B62F8FDE-B66D-4531-B1A9-F7F72653435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F2E8BBA-A445-4DE2-A40E-C08D2CD6B3DD}"/>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BA3DA56-2388-40C8-B558-A34DB7FDDA7C}"/>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BFB6FAB-EAED-4AE0-A2D6-9FA61FD099AC}"/>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B630FC2-162A-4283-9EF3-E5EE765FF61F}"/>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86C0325-E3FE-4E0D-81EE-547F88D9D1D5}"/>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0DD88C2-0740-42A4-A885-8370FA73DEF3}"/>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39E2DDC1-AC3E-48DC-9068-8C0E74E475A5}"/>
                </a:ext>
              </a:extLst>
            </p:cNvPr>
            <p:cNvGrpSpPr/>
            <p:nvPr/>
          </p:nvGrpSpPr>
          <p:grpSpPr>
            <a:xfrm>
              <a:off x="3881124" y="4349642"/>
              <a:ext cx="374963" cy="417864"/>
              <a:chOff x="3881124" y="4349642"/>
              <a:chExt cx="374963" cy="417864"/>
            </a:xfrm>
            <a:grpFill/>
          </p:grpSpPr>
          <p:sp>
            <p:nvSpPr>
              <p:cNvPr id="116" name="Freeform: Shape 115">
                <a:extLst>
                  <a:ext uri="{FF2B5EF4-FFF2-40B4-BE49-F238E27FC236}">
                    <a16:creationId xmlns:a16="http://schemas.microsoft.com/office/drawing/2014/main" id="{EAB6EE7A-C86B-4E5B-807C-D921F038F57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A73AA94-5EFB-440D-8F0E-6AC77CE9F37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9CE5E72-7652-4EB5-8836-F53908F6ED24}"/>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0EAB050-D5E9-418A-B5AE-69DE72E10368}"/>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561934E-D2C2-457C-9AE5-0456DCAAE40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2AABE86-3189-4206-8F76-F3292484499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67E70E9-C68D-4E39-9147-A2115EC3C43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91FA685-7B73-4A51-8F77-256ADBB9BE71}"/>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44821841-059D-4C52-97F5-5F38A8F25F7B}"/>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4D8A34E-E698-4992-A616-23D2F0EB8DE4}"/>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B27A8EC8-486C-4A40-B015-B365BA98FEF9}"/>
                </a:ext>
              </a:extLst>
            </p:cNvPr>
            <p:cNvGrpSpPr/>
            <p:nvPr/>
          </p:nvGrpSpPr>
          <p:grpSpPr>
            <a:xfrm>
              <a:off x="11943206" y="4380415"/>
              <a:ext cx="400022" cy="308869"/>
              <a:chOff x="11943206" y="4380415"/>
              <a:chExt cx="400022" cy="308869"/>
            </a:xfrm>
            <a:grpFill/>
          </p:grpSpPr>
          <p:sp>
            <p:nvSpPr>
              <p:cNvPr id="111" name="Freeform: Shape 110">
                <a:extLst>
                  <a:ext uri="{FF2B5EF4-FFF2-40B4-BE49-F238E27FC236}">
                    <a16:creationId xmlns:a16="http://schemas.microsoft.com/office/drawing/2014/main" id="{06136066-55A4-496F-8595-43920D55E5C1}"/>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AB06D1E-45EF-458C-8BE0-028BAD5EA40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02420D66-00DB-457C-A258-ADAA666C1B04}"/>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364A185-2FBE-4AE5-8357-CD47DED1FECD}"/>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C64CD2E-659A-4742-8832-B493F17C41E4}"/>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9AC04307-E0CE-4C51-9331-254912E4D8C3}"/>
                </a:ext>
              </a:extLst>
            </p:cNvPr>
            <p:cNvGrpSpPr/>
            <p:nvPr/>
          </p:nvGrpSpPr>
          <p:grpSpPr>
            <a:xfrm>
              <a:off x="8433359" y="5388109"/>
              <a:ext cx="408063" cy="357413"/>
              <a:chOff x="8433359" y="5388109"/>
              <a:chExt cx="408063" cy="357413"/>
            </a:xfrm>
            <a:grpFill/>
          </p:grpSpPr>
          <p:sp>
            <p:nvSpPr>
              <p:cNvPr id="102" name="Freeform: Shape 101">
                <a:extLst>
                  <a:ext uri="{FF2B5EF4-FFF2-40B4-BE49-F238E27FC236}">
                    <a16:creationId xmlns:a16="http://schemas.microsoft.com/office/drawing/2014/main" id="{C4DE7C55-3782-4F75-9BD5-A9E90429A3E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F67335A-58B4-4D96-BBA2-29C5D9C5671A}"/>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414C3AA-D067-4158-9AF6-0A263299A16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A1A145A-61F5-40C4-A1B3-4FB1D0E3C67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2A68054-8266-4785-B773-595CEAD23AB8}"/>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74F47A3-CCA8-4A25-A339-602A9324F115}"/>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8B2E1EF-AC58-4BB8-9409-7EC8584A978C}"/>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E2EEB192-896A-42FC-860B-B489649C1BF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91B077E-12E4-41F0-AC28-23E14691A303}"/>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F1E6CF30-9AC2-4385-8AA6-C69785D3E1BB}"/>
                </a:ext>
              </a:extLst>
            </p:cNvPr>
            <p:cNvGrpSpPr/>
            <p:nvPr/>
          </p:nvGrpSpPr>
          <p:grpSpPr>
            <a:xfrm>
              <a:off x="1733741" y="3793257"/>
              <a:ext cx="344880" cy="297033"/>
              <a:chOff x="1733741" y="3793257"/>
              <a:chExt cx="344880" cy="297033"/>
            </a:xfrm>
            <a:grpFill/>
          </p:grpSpPr>
          <p:sp>
            <p:nvSpPr>
              <p:cNvPr id="92" name="Freeform: Shape 91">
                <a:extLst>
                  <a:ext uri="{FF2B5EF4-FFF2-40B4-BE49-F238E27FC236}">
                    <a16:creationId xmlns:a16="http://schemas.microsoft.com/office/drawing/2014/main" id="{7997A7D9-FD86-4463-92EC-B465133B2B8F}"/>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2E22D59-4DF1-46B0-BD3A-E0013C4F312C}"/>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7D7940-7149-4174-A929-1E4829E5D77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446FC57-4C95-4839-A374-D87E47AF2D83}"/>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E01934D-8AAF-4E89-9BFD-7013C55941CB}"/>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4A752BF-3F96-41EA-AA8B-6E9F297E4B0F}"/>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6843E22-41A9-486D-98ED-35236D2B0339}"/>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00FB622-6E36-4F1D-8844-A10EF9170A16}"/>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DBF765E-D7D4-47B6-AE62-AED7A76B8DF5}"/>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81265F3-6623-4155-A4E0-ED13E069312E}"/>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18" name="Freeform: Shape 17">
              <a:extLst>
                <a:ext uri="{FF2B5EF4-FFF2-40B4-BE49-F238E27FC236}">
                  <a16:creationId xmlns:a16="http://schemas.microsoft.com/office/drawing/2014/main" id="{1E039F31-8B7C-496B-AB29-6D34303F4D8A}"/>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13C1285-F73E-44D3-AF2C-B768A4EF616D}"/>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20" name="Graphic 2">
              <a:extLst>
                <a:ext uri="{FF2B5EF4-FFF2-40B4-BE49-F238E27FC236}">
                  <a16:creationId xmlns:a16="http://schemas.microsoft.com/office/drawing/2014/main" id="{0CB7D440-419C-43F5-A257-26B7DD660FEB}"/>
                </a:ext>
              </a:extLst>
            </p:cNvPr>
            <p:cNvGrpSpPr/>
            <p:nvPr/>
          </p:nvGrpSpPr>
          <p:grpSpPr>
            <a:xfrm>
              <a:off x="7622569" y="2937106"/>
              <a:ext cx="313226" cy="373898"/>
              <a:chOff x="7622569" y="2937106"/>
              <a:chExt cx="313226" cy="373898"/>
            </a:xfrm>
            <a:grpFill/>
          </p:grpSpPr>
          <p:sp>
            <p:nvSpPr>
              <p:cNvPr id="89" name="Freeform: Shape 88">
                <a:extLst>
                  <a:ext uri="{FF2B5EF4-FFF2-40B4-BE49-F238E27FC236}">
                    <a16:creationId xmlns:a16="http://schemas.microsoft.com/office/drawing/2014/main" id="{FA6FBCB0-D1E0-4EE4-A286-586430A2B4F3}"/>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57459C9-3818-4001-9C0E-74BEAA262028}"/>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4ECAE50-D066-4BE9-84F0-C1F4D6E4C8FC}"/>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21" name="Graphic 2">
              <a:extLst>
                <a:ext uri="{FF2B5EF4-FFF2-40B4-BE49-F238E27FC236}">
                  <a16:creationId xmlns:a16="http://schemas.microsoft.com/office/drawing/2014/main" id="{D6ED449F-5F2F-42AA-96DE-016239C5B17B}"/>
                </a:ext>
              </a:extLst>
            </p:cNvPr>
            <p:cNvGrpSpPr/>
            <p:nvPr/>
          </p:nvGrpSpPr>
          <p:grpSpPr>
            <a:xfrm>
              <a:off x="1497725" y="1771676"/>
              <a:ext cx="455436" cy="450958"/>
              <a:chOff x="1497725" y="1771676"/>
              <a:chExt cx="455436" cy="450958"/>
            </a:xfrm>
            <a:grpFill/>
          </p:grpSpPr>
          <p:sp>
            <p:nvSpPr>
              <p:cNvPr id="86" name="Freeform: Shape 85">
                <a:extLst>
                  <a:ext uri="{FF2B5EF4-FFF2-40B4-BE49-F238E27FC236}">
                    <a16:creationId xmlns:a16="http://schemas.microsoft.com/office/drawing/2014/main" id="{6B4A9379-0698-4CF6-AC25-C611AA00069A}"/>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B9B440EE-7A60-4ADE-B7F7-C71C19AB2D8B}"/>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42EF0E4-AB0D-48CF-930D-227297AFD98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99152002-2390-4D82-8AD7-8EF6D2858D77}"/>
                </a:ext>
              </a:extLst>
            </p:cNvPr>
            <p:cNvGrpSpPr/>
            <p:nvPr/>
          </p:nvGrpSpPr>
          <p:grpSpPr>
            <a:xfrm>
              <a:off x="6086611" y="868720"/>
              <a:ext cx="419060" cy="454826"/>
              <a:chOff x="6086611" y="868720"/>
              <a:chExt cx="419060" cy="454826"/>
            </a:xfrm>
            <a:grpFill/>
          </p:grpSpPr>
          <p:sp>
            <p:nvSpPr>
              <p:cNvPr id="84" name="Freeform: Shape 83">
                <a:extLst>
                  <a:ext uri="{FF2B5EF4-FFF2-40B4-BE49-F238E27FC236}">
                    <a16:creationId xmlns:a16="http://schemas.microsoft.com/office/drawing/2014/main" id="{93C6C51B-FFFD-442B-8209-DFE9FCA06F3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74AC094-5B0F-42ED-AE7E-215E1764AD8E}"/>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23" name="Freeform: Shape 22">
              <a:extLst>
                <a:ext uri="{FF2B5EF4-FFF2-40B4-BE49-F238E27FC236}">
                  <a16:creationId xmlns:a16="http://schemas.microsoft.com/office/drawing/2014/main" id="{375E681B-6B8F-40EB-ADA4-A0BB7460BD59}"/>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A91A812-9BAE-4C05-89AB-D52465FDACB2}"/>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F1E1DA3-77E4-494E-A990-38811939836D}"/>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4881C3BC-975B-4D80-9536-0F423FD5E2AF}"/>
                </a:ext>
              </a:extLst>
            </p:cNvPr>
            <p:cNvGrpSpPr/>
            <p:nvPr/>
          </p:nvGrpSpPr>
          <p:grpSpPr>
            <a:xfrm>
              <a:off x="10044544" y="1054063"/>
              <a:ext cx="384223" cy="486823"/>
              <a:chOff x="10044544" y="1054063"/>
              <a:chExt cx="384223" cy="486823"/>
            </a:xfrm>
            <a:grpFill/>
          </p:grpSpPr>
          <p:sp>
            <p:nvSpPr>
              <p:cNvPr id="76" name="Freeform: Shape 75">
                <a:extLst>
                  <a:ext uri="{FF2B5EF4-FFF2-40B4-BE49-F238E27FC236}">
                    <a16:creationId xmlns:a16="http://schemas.microsoft.com/office/drawing/2014/main" id="{0D63AB20-CDCD-4505-9407-8182079D41C9}"/>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12EC779-DAE7-4133-8FC9-EA252CC7144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97F6FC2-9EE9-47CF-8351-C95E87F6205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DA4E2AED-72EB-49BA-883B-6C748D3784EB}"/>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520350B-31C9-49B6-99E3-0A478665FDEB}"/>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0D1D629-71EF-460D-AB6F-5900E7911C3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FBB24DE-9711-4DA2-AC01-FAFBB84F36A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FBCC72D-80E8-4404-9290-9039B674F6B0}"/>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CDCA5643-1758-4D0C-96B8-1FF162579C2A}"/>
                </a:ext>
              </a:extLst>
            </p:cNvPr>
            <p:cNvGrpSpPr/>
            <p:nvPr/>
          </p:nvGrpSpPr>
          <p:grpSpPr>
            <a:xfrm>
              <a:off x="152517" y="919644"/>
              <a:ext cx="392361" cy="386418"/>
              <a:chOff x="152517" y="919644"/>
              <a:chExt cx="392361" cy="386418"/>
            </a:xfrm>
            <a:grpFill/>
          </p:grpSpPr>
          <p:sp>
            <p:nvSpPr>
              <p:cNvPr id="68" name="Freeform: Shape 67">
                <a:extLst>
                  <a:ext uri="{FF2B5EF4-FFF2-40B4-BE49-F238E27FC236}">
                    <a16:creationId xmlns:a16="http://schemas.microsoft.com/office/drawing/2014/main" id="{21149172-E7C5-4255-BFDB-9CFBB666BC51}"/>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C44B8463-265D-439B-A51B-32DFB5EE201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1C9A276-6AE1-4E7A-A5DA-620FC210C0C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C01F16A-BC94-488D-B7F4-B82395A2DE9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C124FE0-221A-4A7D-A2A4-4969272AAA2B}"/>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0999992-7900-4890-81CF-BA3F1519BA88}"/>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8A44B4D-8AA3-4207-99C9-81A27B85C8B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CE8C07B-9FBF-43CD-AA17-35A9563E7029}"/>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74CC6369-A6B4-400E-9A23-F70FDE058CC6}"/>
                </a:ext>
              </a:extLst>
            </p:cNvPr>
            <p:cNvGrpSpPr/>
            <p:nvPr/>
          </p:nvGrpSpPr>
          <p:grpSpPr>
            <a:xfrm>
              <a:off x="3881124" y="709553"/>
              <a:ext cx="374963" cy="417864"/>
              <a:chOff x="3881124" y="709553"/>
              <a:chExt cx="374963" cy="417864"/>
            </a:xfrm>
            <a:grpFill/>
          </p:grpSpPr>
          <p:sp>
            <p:nvSpPr>
              <p:cNvPr id="58" name="Freeform: Shape 57">
                <a:extLst>
                  <a:ext uri="{FF2B5EF4-FFF2-40B4-BE49-F238E27FC236}">
                    <a16:creationId xmlns:a16="http://schemas.microsoft.com/office/drawing/2014/main" id="{BB51C531-F025-4D10-A2FC-57C8178B1139}"/>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DE16185-685A-40B6-B9B9-1C6B162856DC}"/>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EFFD142-EC23-47F4-9243-0B3A89A49080}"/>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F7313A6-DE8F-4B45-9882-5E0FD287C86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0545D92-DDFE-4D26-B4FE-9B737BE2AD61}"/>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4086C3A-CBCE-4286-91B3-AD81829C3648}"/>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0C4BA1E-9BD1-4CAE-A92F-CB3C84FAA223}"/>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65B8675-78EC-490A-803D-9834C20602B6}"/>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57895FC-904F-46C9-A50C-DCD08DDB9CD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970DE69-AE36-4D20-A2C1-4120CB2C6FC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BA2977F0-BAAF-4B79-A3C7-053A350821BC}"/>
                </a:ext>
              </a:extLst>
            </p:cNvPr>
            <p:cNvGrpSpPr/>
            <p:nvPr/>
          </p:nvGrpSpPr>
          <p:grpSpPr>
            <a:xfrm>
              <a:off x="11943206" y="740408"/>
              <a:ext cx="400022" cy="308787"/>
              <a:chOff x="11943206" y="740408"/>
              <a:chExt cx="400022" cy="308787"/>
            </a:xfrm>
            <a:grpFill/>
          </p:grpSpPr>
          <p:sp>
            <p:nvSpPr>
              <p:cNvPr id="53" name="Freeform: Shape 52">
                <a:extLst>
                  <a:ext uri="{FF2B5EF4-FFF2-40B4-BE49-F238E27FC236}">
                    <a16:creationId xmlns:a16="http://schemas.microsoft.com/office/drawing/2014/main" id="{0592C5D5-A06B-4E24-8B50-F32E52F881E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BF5AFF9-9F42-405A-AA86-ED8ED2EAA4C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1DE91BF-521C-4484-81DC-12D240BF100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E6CA5A1-9873-4559-8169-99B00F75ED81}"/>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52176F4-452C-4D46-AF6F-69B7674F89FB}"/>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50F0EE99-C061-40CE-9DDC-75C48174DADB}"/>
                </a:ext>
              </a:extLst>
            </p:cNvPr>
            <p:cNvGrpSpPr/>
            <p:nvPr/>
          </p:nvGrpSpPr>
          <p:grpSpPr>
            <a:xfrm>
              <a:off x="8433359" y="1748020"/>
              <a:ext cx="408063" cy="357413"/>
              <a:chOff x="8433359" y="1748020"/>
              <a:chExt cx="408063" cy="357413"/>
            </a:xfrm>
            <a:grpFill/>
          </p:grpSpPr>
          <p:sp>
            <p:nvSpPr>
              <p:cNvPr id="44" name="Freeform: Shape 43">
                <a:extLst>
                  <a:ext uri="{FF2B5EF4-FFF2-40B4-BE49-F238E27FC236}">
                    <a16:creationId xmlns:a16="http://schemas.microsoft.com/office/drawing/2014/main" id="{9B667F28-580A-4E57-9D81-CFFFF4B13A70}"/>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E29A5E2-9C25-44E4-8160-54CBC9FAEFC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67C361B-FDE2-407E-B989-5D4666B6C269}"/>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12D414C-D8AE-49DA-B9DB-CA62AE2DAC55}"/>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A51388C-AFCE-4B58-9E12-2275284C140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D5C0A6D-82A8-4C82-B50E-0606214EC9FE}"/>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DED6277-EF14-4AE3-BE00-E5A5F187E12E}"/>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4A5BC39-E40C-41E2-9387-4BABC82CE326}"/>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6DA4053-261C-46E0-B973-7D6B0805AD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B1524C44-851F-4F1A-BDB2-E9B224DBE33B}"/>
                </a:ext>
              </a:extLst>
            </p:cNvPr>
            <p:cNvGrpSpPr/>
            <p:nvPr/>
          </p:nvGrpSpPr>
          <p:grpSpPr>
            <a:xfrm>
              <a:off x="1733741" y="153168"/>
              <a:ext cx="344880" cy="297033"/>
              <a:chOff x="1733741" y="153168"/>
              <a:chExt cx="344880" cy="297033"/>
            </a:xfrm>
            <a:grpFill/>
          </p:grpSpPr>
          <p:sp>
            <p:nvSpPr>
              <p:cNvPr id="34" name="Freeform: Shape 33">
                <a:extLst>
                  <a:ext uri="{FF2B5EF4-FFF2-40B4-BE49-F238E27FC236}">
                    <a16:creationId xmlns:a16="http://schemas.microsoft.com/office/drawing/2014/main" id="{CAE5857D-0442-4768-B41E-DFFB2DC990BA}"/>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A7070D6-D723-4E1C-8D25-1EBB7BFEB82D}"/>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F761D86-2E1B-4B22-BB82-76D08AFA98FB}"/>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4EF6374-99B9-4F2C-8A1A-F66575182ED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E2C1A8C-BE2E-4114-973D-1E35C76043A5}"/>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10E7D5E-C1CA-444C-8717-D7285B1B75C8}"/>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B626453-9F06-4DA0-9E8D-B419B859C96F}"/>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0CDC21D-DB7E-4E15-B69D-08D095114399}"/>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35775D9-8492-4C40-9876-319AED18E030}"/>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7D2E9B1-E48A-476E-BFC1-FA14B28322CF}"/>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32" name="Freeform: Shape 31">
              <a:extLst>
                <a:ext uri="{FF2B5EF4-FFF2-40B4-BE49-F238E27FC236}">
                  <a16:creationId xmlns:a16="http://schemas.microsoft.com/office/drawing/2014/main" id="{7F6B8000-835B-448A-B3D6-3CF4B72F3E88}"/>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8156B87-7413-42D1-8EA0-0781D3EC2704}"/>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30378" y="705854"/>
            <a:ext cx="5314679" cy="6209636"/>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62888" y="-631261"/>
            <a:ext cx="2130978" cy="2118956"/>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10764342" y="5346395"/>
            <a:ext cx="1695618" cy="1569094"/>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494455" y="1964287"/>
            <a:ext cx="9203090" cy="3959614"/>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1261C4D1-2264-4959-BBE0-3B8367A34930}"/>
              </a:ext>
            </a:extLst>
          </p:cNvPr>
          <p:cNvSpPr/>
          <p:nvPr/>
        </p:nvSpPr>
        <p:spPr>
          <a:xfrm>
            <a:off x="10101249"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10225689" y="1678580"/>
            <a:ext cx="358460" cy="792386"/>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727593" y="2257773"/>
            <a:ext cx="3068422" cy="465787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920484" y="1678579"/>
            <a:ext cx="358460" cy="792386"/>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5053379" y="2829398"/>
            <a:ext cx="2146391" cy="2062103"/>
          </a:xfrm>
          <a:prstGeom prst="rect">
            <a:avLst/>
          </a:prstGeom>
          <a:noFill/>
        </p:spPr>
        <p:txBody>
          <a:bodyPr wrap="square" rtlCol="0">
            <a:spAutoFit/>
          </a:bodyPr>
          <a:lstStyle/>
          <a:p>
            <a:r>
              <a:rPr lang="en-US" sz="3200" b="1" dirty="0">
                <a:solidFill>
                  <a:schemeClr val="tx2"/>
                </a:solidFill>
                <a:latin typeface="+mj-lt"/>
              </a:rPr>
              <a:t>“Learning  </a:t>
            </a:r>
          </a:p>
          <a:p>
            <a:r>
              <a:rPr lang="en-US" sz="3200" b="1" dirty="0">
                <a:solidFill>
                  <a:schemeClr val="tx2"/>
                </a:solidFill>
                <a:latin typeface="+mj-lt"/>
              </a:rPr>
              <a:t>  math is </a:t>
            </a:r>
          </a:p>
          <a:p>
            <a:r>
              <a:rPr lang="en-US" sz="3200" b="1" dirty="0">
                <a:solidFill>
                  <a:schemeClr val="tx2"/>
                </a:solidFill>
                <a:latin typeface="+mj-lt"/>
              </a:rPr>
              <a:t>  </a:t>
            </a:r>
            <a:r>
              <a:rPr lang="en-US" sz="3200" b="1" dirty="0">
                <a:solidFill>
                  <a:schemeClr val="accent1"/>
                </a:solidFill>
                <a:latin typeface="+mj-lt"/>
              </a:rPr>
              <a:t>fun</a:t>
            </a:r>
            <a:r>
              <a:rPr lang="en-US" sz="3200" b="1" dirty="0">
                <a:solidFill>
                  <a:schemeClr val="tx2"/>
                </a:solidFill>
                <a:latin typeface="+mj-lt"/>
              </a:rPr>
              <a:t>, </a:t>
            </a:r>
          </a:p>
          <a:p>
            <a:r>
              <a:rPr lang="en-US" sz="32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7430919" y="2937644"/>
            <a:ext cx="2680713" cy="1170833"/>
          </a:xfrm>
          <a:prstGeom prst="rect">
            <a:avLst/>
          </a:prstGeom>
          <a:noFill/>
        </p:spPr>
        <p:txBody>
          <a:bodyPr wrap="square" rtlCol="0" anchor="t">
            <a:spAutoFit/>
          </a:bodyPr>
          <a:lstStyle/>
          <a:p>
            <a:pPr>
              <a:lnSpc>
                <a:spcPct val="150000"/>
              </a:lnSpc>
            </a:pPr>
            <a:r>
              <a:rPr lang="en-US" sz="12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7508289" y="4596346"/>
            <a:ext cx="1907192" cy="430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extBox 252">
            <a:extLst>
              <a:ext uri="{FF2B5EF4-FFF2-40B4-BE49-F238E27FC236}">
                <a16:creationId xmlns:a16="http://schemas.microsoft.com/office/drawing/2014/main" id="{9B899FD7-438F-4C56-AF02-DCBD94E1D65D}"/>
              </a:ext>
            </a:extLst>
          </p:cNvPr>
          <p:cNvSpPr txBox="1"/>
          <p:nvPr/>
        </p:nvSpPr>
        <p:spPr>
          <a:xfrm>
            <a:off x="7508289" y="4676548"/>
            <a:ext cx="1907193" cy="276999"/>
          </a:xfrm>
          <a:prstGeom prst="rect">
            <a:avLst/>
          </a:prstGeom>
          <a:noFill/>
        </p:spPr>
        <p:txBody>
          <a:bodyPr wrap="square" rtlCol="0">
            <a:spAutoFit/>
          </a:bodyPr>
          <a:lstStyle/>
          <a:p>
            <a:pPr algn="ctr"/>
            <a:r>
              <a:rPr lang="en-US" sz="1200" dirty="0">
                <a:solidFill>
                  <a:schemeClr val="bg2"/>
                </a:solidFill>
                <a:latin typeface="+mj-lt"/>
              </a:rPr>
              <a:t>www.website.com</a:t>
            </a:r>
            <a:endParaRPr lang="en-ID" sz="12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7430919" y="4244520"/>
            <a:ext cx="2680713" cy="276999"/>
          </a:xfrm>
          <a:prstGeom prst="rect">
            <a:avLst/>
          </a:prstGeom>
          <a:noFill/>
        </p:spPr>
        <p:txBody>
          <a:bodyPr wrap="square" rtlCol="0" anchor="t">
            <a:spAutoFit/>
          </a:bodyPr>
          <a:lstStyle/>
          <a:p>
            <a:r>
              <a:rPr lang="en-US" sz="12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494306" y="2291705"/>
            <a:ext cx="4095060" cy="1724831"/>
          </a:xfrm>
          <a:prstGeom prst="rect">
            <a:avLst/>
          </a:prstGeom>
          <a:noFill/>
        </p:spPr>
        <p:txBody>
          <a:bodyPr wrap="square" rtlCol="0" anchor="t">
            <a:spAutoFit/>
          </a:bodyPr>
          <a:lstStyle/>
          <a:p>
            <a:pPr>
              <a:lnSpc>
                <a:spcPct val="150000"/>
              </a:lnSpc>
            </a:pPr>
            <a:r>
              <a:rPr lang="en-US" sz="1200" dirty="0"/>
              <a:t>The term Mathematics is </a:t>
            </a:r>
            <a:r>
              <a:rPr lang="en-US" sz="1200" dirty="0" err="1"/>
              <a:t>derved</a:t>
            </a:r>
            <a:r>
              <a:rPr lang="en-US" sz="1200" dirty="0"/>
              <a:t> from two Greek words “</a:t>
            </a:r>
            <a:r>
              <a:rPr lang="en-US" sz="1200" dirty="0" err="1"/>
              <a:t>manthanein</a:t>
            </a:r>
            <a:r>
              <a:rPr lang="en-US" sz="12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6814600" y="779476"/>
            <a:ext cx="2944395" cy="307777"/>
          </a:xfrm>
          <a:prstGeom prst="rect">
            <a:avLst/>
          </a:prstGeom>
          <a:noFill/>
        </p:spPr>
        <p:txBody>
          <a:bodyPr wrap="square" rtlCol="0" anchor="t">
            <a:spAutoFit/>
          </a:bodyPr>
          <a:lstStyle/>
          <a:p>
            <a:r>
              <a:rPr lang="en-US" sz="140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426391" y="5091288"/>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4020065" y="6372723"/>
            <a:ext cx="346090" cy="255533"/>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1128377" y="6668116"/>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2169817" y="5638123"/>
            <a:ext cx="380655" cy="406392"/>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4985827" y="4977970"/>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3416F930-1566-47D5-9B50-921AA47FD9FA}"/>
              </a:ext>
            </a:extLst>
          </p:cNvPr>
          <p:cNvSpPr/>
          <p:nvPr/>
        </p:nvSpPr>
        <p:spPr>
          <a:xfrm>
            <a:off x="2711682" y="4673086"/>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5938997" y="5895051"/>
            <a:ext cx="380655" cy="406392"/>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7726699" y="6221222"/>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380D7B6-ABA5-43DF-8DB4-9490461E1662}"/>
              </a:ext>
            </a:extLst>
          </p:cNvPr>
          <p:cNvSpPr/>
          <p:nvPr/>
        </p:nvSpPr>
        <p:spPr>
          <a:xfrm>
            <a:off x="7100334" y="470960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8798281" y="5382590"/>
            <a:ext cx="346090" cy="255533"/>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9517848" y="631730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10174334" y="4774774"/>
            <a:ext cx="380655" cy="406392"/>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11835594" y="459731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6523690" y="1233733"/>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6523690" y="3079028"/>
            <a:ext cx="4956496"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CA942AAB-6462-43CB-BA59-464E95667941}"/>
              </a:ext>
            </a:extLst>
          </p:cNvPr>
          <p:cNvSpPr txBox="1"/>
          <p:nvPr/>
        </p:nvSpPr>
        <p:spPr>
          <a:xfrm>
            <a:off x="7139801" y="1595458"/>
            <a:ext cx="4117740" cy="893834"/>
          </a:xfrm>
          <a:prstGeom prst="rect">
            <a:avLst/>
          </a:prstGeom>
          <a:noFill/>
        </p:spPr>
        <p:txBody>
          <a:bodyPr wrap="square" rtlCol="0" anchor="t">
            <a:spAutoFit/>
          </a:bodyPr>
          <a:lstStyle/>
          <a:p>
            <a:pPr>
              <a:lnSpc>
                <a:spcPct val="150000"/>
              </a:lnSpc>
            </a:pPr>
            <a:r>
              <a:rPr lang="en-US" sz="12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7139801" y="3345194"/>
            <a:ext cx="4659541" cy="339837"/>
          </a:xfrm>
          <a:prstGeom prst="rect">
            <a:avLst/>
          </a:prstGeom>
          <a:noFill/>
        </p:spPr>
        <p:txBody>
          <a:bodyPr wrap="square" rtlCol="0" anchor="t">
            <a:spAutoFit/>
          </a:bodyPr>
          <a:lstStyle/>
          <a:p>
            <a:pPr>
              <a:lnSpc>
                <a:spcPct val="150000"/>
              </a:lnSpc>
            </a:pPr>
            <a:r>
              <a:rPr lang="en-US" sz="12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6648691" y="1341002"/>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6648691" y="3182381"/>
            <a:ext cx="470649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CE38B754-5BCF-483E-8B13-434FF28381A2}"/>
              </a:ext>
            </a:extLst>
          </p:cNvPr>
          <p:cNvSpPr/>
          <p:nvPr/>
        </p:nvSpPr>
        <p:spPr>
          <a:xfrm>
            <a:off x="6272156" y="1803345"/>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9A00E3A4-1DDA-441A-AA82-8EA14613BD4E}"/>
              </a:ext>
            </a:extLst>
          </p:cNvPr>
          <p:cNvSpPr/>
          <p:nvPr/>
        </p:nvSpPr>
        <p:spPr>
          <a:xfrm>
            <a:off x="6272156" y="3267977"/>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a:extLst>
              <a:ext uri="{FF2B5EF4-FFF2-40B4-BE49-F238E27FC236}">
                <a16:creationId xmlns:a16="http://schemas.microsoft.com/office/drawing/2014/main" id="{EF05D8F2-3B9E-4B08-85FA-E5F515F7F102}"/>
              </a:ext>
            </a:extLst>
          </p:cNvPr>
          <p:cNvSpPr txBox="1"/>
          <p:nvPr/>
        </p:nvSpPr>
        <p:spPr>
          <a:xfrm>
            <a:off x="6294927" y="1929251"/>
            <a:ext cx="508358" cy="307777"/>
          </a:xfrm>
          <a:prstGeom prst="rect">
            <a:avLst/>
          </a:prstGeom>
          <a:noFill/>
        </p:spPr>
        <p:txBody>
          <a:bodyPr wrap="square" rtlCol="0" anchor="t">
            <a:spAutoFit/>
          </a:bodyPr>
          <a:lstStyle/>
          <a:p>
            <a:pPr algn="ctr"/>
            <a:r>
              <a:rPr lang="en-US" sz="140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6294927" y="3392625"/>
            <a:ext cx="508358" cy="307777"/>
          </a:xfrm>
          <a:prstGeom prst="rect">
            <a:avLst/>
          </a:prstGeom>
          <a:noFill/>
        </p:spPr>
        <p:txBody>
          <a:bodyPr wrap="square" rtlCol="0" anchor="t">
            <a:spAutoFit/>
          </a:bodyPr>
          <a:lstStyle/>
          <a:p>
            <a:pPr algn="ctr"/>
            <a:r>
              <a:rPr lang="en-US" sz="140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700402"/>
            <a:ext cx="12192000" cy="3165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92923DA-5A60-45FF-BE45-9642C3BD2CDF}"/>
              </a:ext>
            </a:extLst>
          </p:cNvPr>
          <p:cNvSpPr/>
          <p:nvPr/>
        </p:nvSpPr>
        <p:spPr>
          <a:xfrm>
            <a:off x="1" y="0"/>
            <a:ext cx="12192000" cy="36974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31DCCAF-6335-4EF1-BF6E-D4F89D73B33C}"/>
              </a:ext>
            </a:extLst>
          </p:cNvPr>
          <p:cNvGrpSpPr/>
          <p:nvPr/>
        </p:nvGrpSpPr>
        <p:grpSpPr>
          <a:xfrm>
            <a:off x="-119741" y="0"/>
            <a:ext cx="12462970" cy="7011437"/>
            <a:chOff x="152517" y="153168"/>
            <a:chExt cx="12190711" cy="6858269"/>
          </a:xfrm>
          <a:solidFill>
            <a:schemeClr val="accent1">
              <a:lumMod val="50000"/>
            </a:schemeClr>
          </a:solidFill>
        </p:grpSpPr>
        <p:grpSp>
          <p:nvGrpSpPr>
            <p:cNvPr id="26" name="Graphic 2">
              <a:extLst>
                <a:ext uri="{FF2B5EF4-FFF2-40B4-BE49-F238E27FC236}">
                  <a16:creationId xmlns:a16="http://schemas.microsoft.com/office/drawing/2014/main" id="{BE184C0F-20D5-4786-911E-63F02E1A18BD}"/>
                </a:ext>
              </a:extLst>
            </p:cNvPr>
            <p:cNvGrpSpPr/>
            <p:nvPr/>
          </p:nvGrpSpPr>
          <p:grpSpPr>
            <a:xfrm>
              <a:off x="7622569" y="6577195"/>
              <a:ext cx="313226" cy="373898"/>
              <a:chOff x="7622569" y="6577195"/>
              <a:chExt cx="313226" cy="373898"/>
            </a:xfrm>
            <a:grpFill/>
          </p:grpSpPr>
          <p:sp>
            <p:nvSpPr>
              <p:cNvPr id="167" name="Freeform: Shape 166">
                <a:extLst>
                  <a:ext uri="{FF2B5EF4-FFF2-40B4-BE49-F238E27FC236}">
                    <a16:creationId xmlns:a16="http://schemas.microsoft.com/office/drawing/2014/main" id="{3F95C2D7-0996-4D1A-99B6-99169D117E4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222E334-E82A-4F49-B216-02E017E6145C}"/>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8BE9E78-9948-4EF7-AD74-57750D97111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067A41DB-C2B9-48A5-A1DB-F20414798D52}"/>
                </a:ext>
              </a:extLst>
            </p:cNvPr>
            <p:cNvGrpSpPr/>
            <p:nvPr/>
          </p:nvGrpSpPr>
          <p:grpSpPr>
            <a:xfrm>
              <a:off x="1497725" y="5411683"/>
              <a:ext cx="455436" cy="450958"/>
              <a:chOff x="1497725" y="5411683"/>
              <a:chExt cx="455436" cy="450958"/>
            </a:xfrm>
            <a:grpFill/>
          </p:grpSpPr>
          <p:sp>
            <p:nvSpPr>
              <p:cNvPr id="164" name="Freeform: Shape 163">
                <a:extLst>
                  <a:ext uri="{FF2B5EF4-FFF2-40B4-BE49-F238E27FC236}">
                    <a16:creationId xmlns:a16="http://schemas.microsoft.com/office/drawing/2014/main" id="{9EEB25B3-41AB-45E3-AA3A-EE62574FA5E3}"/>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2EF567F-529F-4832-9124-FB10230E1E6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884DFCEC-EE67-4706-89E2-75D8275E5CA8}"/>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A2FF181F-4621-4F95-B4EE-AA4D5E1FCF19}"/>
                </a:ext>
              </a:extLst>
            </p:cNvPr>
            <p:cNvGrpSpPr/>
            <p:nvPr/>
          </p:nvGrpSpPr>
          <p:grpSpPr>
            <a:xfrm>
              <a:off x="6086611" y="4508809"/>
              <a:ext cx="419060" cy="454791"/>
              <a:chOff x="6086611" y="4508809"/>
              <a:chExt cx="419060" cy="454791"/>
            </a:xfrm>
            <a:grpFill/>
          </p:grpSpPr>
          <p:sp>
            <p:nvSpPr>
              <p:cNvPr id="162" name="Freeform: Shape 161">
                <a:extLst>
                  <a:ext uri="{FF2B5EF4-FFF2-40B4-BE49-F238E27FC236}">
                    <a16:creationId xmlns:a16="http://schemas.microsoft.com/office/drawing/2014/main" id="{16E26273-5711-46DB-BDBD-25A6E2FFFCCE}"/>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0ED467A-832A-4270-8C2B-8D50843D7F17}"/>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29" name="Freeform: Shape 28">
              <a:extLst>
                <a:ext uri="{FF2B5EF4-FFF2-40B4-BE49-F238E27FC236}">
                  <a16:creationId xmlns:a16="http://schemas.microsoft.com/office/drawing/2014/main" id="{E6C039EB-9737-4B7C-96D5-40927EB4BD08}"/>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41E99F7-1F17-415D-B372-33E16D599C05}"/>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E804111-9939-4ACA-BEA6-A067156DB2D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32" name="Graphic 2">
              <a:extLst>
                <a:ext uri="{FF2B5EF4-FFF2-40B4-BE49-F238E27FC236}">
                  <a16:creationId xmlns:a16="http://schemas.microsoft.com/office/drawing/2014/main" id="{7BE9F10B-2122-41AF-9241-238C480C80AE}"/>
                </a:ext>
              </a:extLst>
            </p:cNvPr>
            <p:cNvGrpSpPr/>
            <p:nvPr/>
          </p:nvGrpSpPr>
          <p:grpSpPr>
            <a:xfrm>
              <a:off x="10044544" y="4694152"/>
              <a:ext cx="384223" cy="486823"/>
              <a:chOff x="10044544" y="4694152"/>
              <a:chExt cx="384223" cy="486823"/>
            </a:xfrm>
            <a:grpFill/>
          </p:grpSpPr>
          <p:sp>
            <p:nvSpPr>
              <p:cNvPr id="154" name="Freeform: Shape 153">
                <a:extLst>
                  <a:ext uri="{FF2B5EF4-FFF2-40B4-BE49-F238E27FC236}">
                    <a16:creationId xmlns:a16="http://schemas.microsoft.com/office/drawing/2014/main" id="{F0CB4C4E-B49C-470B-B013-ED0BAE89C4B7}"/>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C30424D-4AD1-4E6E-8E55-5C41BBCA2AC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95728BB-C409-481E-B313-0765A04D7FA7}"/>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D8E3460-3C72-4A56-B7B8-72FF18BDDF8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53C9A66-3560-40D9-BC85-9AAC89A3BF85}"/>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07E3CBA-5DDA-47F3-BEF9-998FDF5C3519}"/>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9E3C2A0-D6A4-460E-B2CD-07A2292AD1D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342E17B7-995B-41EC-8CDE-2D31A8E864A8}"/>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33" name="Graphic 2">
              <a:extLst>
                <a:ext uri="{FF2B5EF4-FFF2-40B4-BE49-F238E27FC236}">
                  <a16:creationId xmlns:a16="http://schemas.microsoft.com/office/drawing/2014/main" id="{E0491F5B-71CA-414C-8761-781DA425CD64}"/>
                </a:ext>
              </a:extLst>
            </p:cNvPr>
            <p:cNvGrpSpPr/>
            <p:nvPr/>
          </p:nvGrpSpPr>
          <p:grpSpPr>
            <a:xfrm>
              <a:off x="152517" y="4559651"/>
              <a:ext cx="392361" cy="386500"/>
              <a:chOff x="152517" y="4559651"/>
              <a:chExt cx="392361" cy="386500"/>
            </a:xfrm>
            <a:grpFill/>
          </p:grpSpPr>
          <p:sp>
            <p:nvSpPr>
              <p:cNvPr id="146" name="Freeform: Shape 145">
                <a:extLst>
                  <a:ext uri="{FF2B5EF4-FFF2-40B4-BE49-F238E27FC236}">
                    <a16:creationId xmlns:a16="http://schemas.microsoft.com/office/drawing/2014/main" id="{078D64A9-0AEC-4E78-9590-4A13614EF76D}"/>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D33AD111-108C-449C-8F0F-F2FF39C92454}"/>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08621F7-BA96-417C-94D1-E2D00949638D}"/>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CF02668A-2AA4-48E8-9D7C-B25A732E8DC2}"/>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6911B3D1-B23E-4A55-A009-A94A7C9443F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BADB567-02E0-4D9D-8BE0-1EA5D5F26287}"/>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3BF6CEE8-D205-4EB2-AC39-DE0B7F0D6F0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6BF2776E-20B4-4C6C-A423-F16E7B31167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34" name="Graphic 2">
              <a:extLst>
                <a:ext uri="{FF2B5EF4-FFF2-40B4-BE49-F238E27FC236}">
                  <a16:creationId xmlns:a16="http://schemas.microsoft.com/office/drawing/2014/main" id="{ECF790B4-1674-4BAE-8128-0344D9069442}"/>
                </a:ext>
              </a:extLst>
            </p:cNvPr>
            <p:cNvGrpSpPr/>
            <p:nvPr/>
          </p:nvGrpSpPr>
          <p:grpSpPr>
            <a:xfrm>
              <a:off x="3881124" y="4349642"/>
              <a:ext cx="374963" cy="417864"/>
              <a:chOff x="3881124" y="4349642"/>
              <a:chExt cx="374963" cy="417864"/>
            </a:xfrm>
            <a:grpFill/>
          </p:grpSpPr>
          <p:sp>
            <p:nvSpPr>
              <p:cNvPr id="136" name="Freeform: Shape 135">
                <a:extLst>
                  <a:ext uri="{FF2B5EF4-FFF2-40B4-BE49-F238E27FC236}">
                    <a16:creationId xmlns:a16="http://schemas.microsoft.com/office/drawing/2014/main" id="{5B71571A-76A1-46BC-99AA-BAAA7E3AFBEF}"/>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DA631C8-D2F7-498A-A0D9-0F930B7FA2F4}"/>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35E4F75-BD91-4D06-B802-4F2792D56004}"/>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A3A5463B-6B85-4424-B0DD-BD5B577036B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574143C-C7BC-4F8B-A868-08BB78175E1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7398038-C9CF-4A0D-A5E5-FDB66F37DA19}"/>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0773588-E032-42E2-A91C-B5E87C44CB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AC1DA5F1-BC7B-4CA6-9D92-82AF0A7563C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3144AE5-250B-4640-B0E2-4E6BECAABA4C}"/>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D6E1FCA9-8DAA-480B-AC67-181F4CDB877D}"/>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35" name="Graphic 2">
              <a:extLst>
                <a:ext uri="{FF2B5EF4-FFF2-40B4-BE49-F238E27FC236}">
                  <a16:creationId xmlns:a16="http://schemas.microsoft.com/office/drawing/2014/main" id="{21232682-3DAB-4E62-98A0-E2BC7F6ED6AE}"/>
                </a:ext>
              </a:extLst>
            </p:cNvPr>
            <p:cNvGrpSpPr/>
            <p:nvPr/>
          </p:nvGrpSpPr>
          <p:grpSpPr>
            <a:xfrm>
              <a:off x="11943206" y="4380415"/>
              <a:ext cx="400022" cy="308869"/>
              <a:chOff x="11943206" y="4380415"/>
              <a:chExt cx="400022" cy="308869"/>
            </a:xfrm>
            <a:grpFill/>
          </p:grpSpPr>
          <p:sp>
            <p:nvSpPr>
              <p:cNvPr id="131" name="Freeform: Shape 130">
                <a:extLst>
                  <a:ext uri="{FF2B5EF4-FFF2-40B4-BE49-F238E27FC236}">
                    <a16:creationId xmlns:a16="http://schemas.microsoft.com/office/drawing/2014/main" id="{7F8EC3FE-9677-4A72-BDC2-9873C479655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58F0760-B6F7-423F-A2AD-8DAD76C8E48D}"/>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FD9F7E9-87D7-43D1-8FEB-9AE3448845F4}"/>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02367BA-1131-4F4C-A3D2-BD05752B85D6}"/>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92828BA-3C2A-4FBD-8858-9F464344E64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36" name="Graphic 2">
              <a:extLst>
                <a:ext uri="{FF2B5EF4-FFF2-40B4-BE49-F238E27FC236}">
                  <a16:creationId xmlns:a16="http://schemas.microsoft.com/office/drawing/2014/main" id="{A49A2C91-46AB-4220-A311-0BD74AC0EC7E}"/>
                </a:ext>
              </a:extLst>
            </p:cNvPr>
            <p:cNvGrpSpPr/>
            <p:nvPr/>
          </p:nvGrpSpPr>
          <p:grpSpPr>
            <a:xfrm>
              <a:off x="8433359" y="5388109"/>
              <a:ext cx="408063" cy="357413"/>
              <a:chOff x="8433359" y="5388109"/>
              <a:chExt cx="408063" cy="357413"/>
            </a:xfrm>
            <a:grpFill/>
          </p:grpSpPr>
          <p:sp>
            <p:nvSpPr>
              <p:cNvPr id="122" name="Freeform: Shape 121">
                <a:extLst>
                  <a:ext uri="{FF2B5EF4-FFF2-40B4-BE49-F238E27FC236}">
                    <a16:creationId xmlns:a16="http://schemas.microsoft.com/office/drawing/2014/main" id="{43A453A2-933C-4387-BF81-AD5A0F477B9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B25F823-9440-43EB-8B76-B5595D31A66E}"/>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3BE4424-CD91-4C21-B4FA-C9267EA59CB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14F0DBC-3CAA-4463-9C4C-4F9DB54242F6}"/>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7475A7A-593A-4123-8D74-0A27E1DA1A5D}"/>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FCAF6D5-90FB-4B4A-8F29-C2B55B9F8E7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C004F4D-7310-4F34-A42F-0E3AA63D2A2D}"/>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3A2EE418-AFE8-4798-BEAB-058C87DEBEA3}"/>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8B56C21-EF54-4097-A8E8-F5EACCAD42E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C239147F-AC49-41A1-BBC2-FEB2AE2F5EF1}"/>
                </a:ext>
              </a:extLst>
            </p:cNvPr>
            <p:cNvGrpSpPr/>
            <p:nvPr/>
          </p:nvGrpSpPr>
          <p:grpSpPr>
            <a:xfrm>
              <a:off x="1733741" y="3793257"/>
              <a:ext cx="344880" cy="297033"/>
              <a:chOff x="1733741" y="3793257"/>
              <a:chExt cx="344880" cy="297033"/>
            </a:xfrm>
            <a:grpFill/>
          </p:grpSpPr>
          <p:sp>
            <p:nvSpPr>
              <p:cNvPr id="112" name="Freeform: Shape 111">
                <a:extLst>
                  <a:ext uri="{FF2B5EF4-FFF2-40B4-BE49-F238E27FC236}">
                    <a16:creationId xmlns:a16="http://schemas.microsoft.com/office/drawing/2014/main" id="{418F20C0-7C8E-4554-9101-4EE2A8046BBD}"/>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0E08170-1B5F-4168-95D3-04D94939532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4C522E71-0666-48AD-8172-6C93146E6DFF}"/>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F5F4E49-3109-4E8F-8E63-A5D559DEE265}"/>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70884FD-886C-4FB4-9A0E-A486CDB0371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431EE71-79DC-4336-ACC0-A752EC0C407D}"/>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B1266CD-1534-4C65-B400-B5EC6404CB1D}"/>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48AA443-7207-4B52-86F4-8E8B091E175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B05BA7F0-6D6F-4955-870F-710990C3E77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4260F80-88A0-4A4B-A105-6F448DEAE4CA}"/>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61659520-1E13-4D42-AF7B-4590E71EE610}"/>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3D913BE-078A-4236-BE1A-9B717DD9EA1C}"/>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40" name="Graphic 2">
              <a:extLst>
                <a:ext uri="{FF2B5EF4-FFF2-40B4-BE49-F238E27FC236}">
                  <a16:creationId xmlns:a16="http://schemas.microsoft.com/office/drawing/2014/main" id="{E586607A-97AE-422E-B5C3-30C63198E7EA}"/>
                </a:ext>
              </a:extLst>
            </p:cNvPr>
            <p:cNvGrpSpPr/>
            <p:nvPr/>
          </p:nvGrpSpPr>
          <p:grpSpPr>
            <a:xfrm>
              <a:off x="7622569" y="2937106"/>
              <a:ext cx="313226" cy="373898"/>
              <a:chOff x="7622569" y="2937106"/>
              <a:chExt cx="313226" cy="373898"/>
            </a:xfrm>
            <a:grpFill/>
          </p:grpSpPr>
          <p:sp>
            <p:nvSpPr>
              <p:cNvPr id="109" name="Freeform: Shape 108">
                <a:extLst>
                  <a:ext uri="{FF2B5EF4-FFF2-40B4-BE49-F238E27FC236}">
                    <a16:creationId xmlns:a16="http://schemas.microsoft.com/office/drawing/2014/main" id="{73BD59B7-901F-4BA7-90B4-A6E6A0894373}"/>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40F9C8A-43A5-4A5E-8F6F-4A3D310C5537}"/>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651F5C0-EF66-480B-958C-006CEAF4251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41" name="Graphic 2">
              <a:extLst>
                <a:ext uri="{FF2B5EF4-FFF2-40B4-BE49-F238E27FC236}">
                  <a16:creationId xmlns:a16="http://schemas.microsoft.com/office/drawing/2014/main" id="{D825414E-BE19-472E-9BAE-A16888A0EE0C}"/>
                </a:ext>
              </a:extLst>
            </p:cNvPr>
            <p:cNvGrpSpPr/>
            <p:nvPr/>
          </p:nvGrpSpPr>
          <p:grpSpPr>
            <a:xfrm>
              <a:off x="1497725" y="1771676"/>
              <a:ext cx="455436" cy="450958"/>
              <a:chOff x="1497725" y="1771676"/>
              <a:chExt cx="455436" cy="450958"/>
            </a:xfrm>
            <a:grpFill/>
          </p:grpSpPr>
          <p:sp>
            <p:nvSpPr>
              <p:cNvPr id="106" name="Freeform: Shape 105">
                <a:extLst>
                  <a:ext uri="{FF2B5EF4-FFF2-40B4-BE49-F238E27FC236}">
                    <a16:creationId xmlns:a16="http://schemas.microsoft.com/office/drawing/2014/main" id="{28A422A7-2691-4339-9B0D-5C1D930042E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63A0671-B66D-441E-A12D-E6C4D10B4F2E}"/>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86E705E-1E23-4D45-A247-A918508215CF}"/>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42" name="Graphic 2">
              <a:extLst>
                <a:ext uri="{FF2B5EF4-FFF2-40B4-BE49-F238E27FC236}">
                  <a16:creationId xmlns:a16="http://schemas.microsoft.com/office/drawing/2014/main" id="{F9FEDC4D-D149-489E-97D2-99A9C8EBEEE4}"/>
                </a:ext>
              </a:extLst>
            </p:cNvPr>
            <p:cNvGrpSpPr/>
            <p:nvPr/>
          </p:nvGrpSpPr>
          <p:grpSpPr>
            <a:xfrm>
              <a:off x="6086611" y="868720"/>
              <a:ext cx="419060" cy="454826"/>
              <a:chOff x="6086611" y="868720"/>
              <a:chExt cx="419060" cy="454826"/>
            </a:xfrm>
            <a:grpFill/>
          </p:grpSpPr>
          <p:sp>
            <p:nvSpPr>
              <p:cNvPr id="104" name="Freeform: Shape 103">
                <a:extLst>
                  <a:ext uri="{FF2B5EF4-FFF2-40B4-BE49-F238E27FC236}">
                    <a16:creationId xmlns:a16="http://schemas.microsoft.com/office/drawing/2014/main" id="{05C03E15-0D6E-4995-AD03-13995D92122A}"/>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906FF01-F881-4F5F-8CDE-9DBE6FBA46E4}"/>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43" name="Freeform: Shape 42">
              <a:extLst>
                <a:ext uri="{FF2B5EF4-FFF2-40B4-BE49-F238E27FC236}">
                  <a16:creationId xmlns:a16="http://schemas.microsoft.com/office/drawing/2014/main" id="{64EB64BA-93EC-4D5B-B78D-A60537857109}"/>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E763087-6F01-4E4F-AF2A-7AF8F97F22C6}"/>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14BFFD6-FB68-44DC-B567-1942DC105013}"/>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46" name="Graphic 2">
              <a:extLst>
                <a:ext uri="{FF2B5EF4-FFF2-40B4-BE49-F238E27FC236}">
                  <a16:creationId xmlns:a16="http://schemas.microsoft.com/office/drawing/2014/main" id="{0510E94A-9695-4A73-96E8-FBEC2CF51604}"/>
                </a:ext>
              </a:extLst>
            </p:cNvPr>
            <p:cNvGrpSpPr/>
            <p:nvPr/>
          </p:nvGrpSpPr>
          <p:grpSpPr>
            <a:xfrm>
              <a:off x="10044544" y="1054063"/>
              <a:ext cx="384223" cy="486823"/>
              <a:chOff x="10044544" y="1054063"/>
              <a:chExt cx="384223" cy="486823"/>
            </a:xfrm>
            <a:grpFill/>
          </p:grpSpPr>
          <p:sp>
            <p:nvSpPr>
              <p:cNvPr id="96" name="Freeform: Shape 95">
                <a:extLst>
                  <a:ext uri="{FF2B5EF4-FFF2-40B4-BE49-F238E27FC236}">
                    <a16:creationId xmlns:a16="http://schemas.microsoft.com/office/drawing/2014/main" id="{6E80585C-07FE-42AB-B7C7-BA0170FA649A}"/>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C103C3D-ABE1-47BF-B731-27D9B407A225}"/>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60D4B41-53E3-4348-B10E-77B1A72D6E8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52E61C0-11F6-4173-B861-C0B7AE3D3666}"/>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BB1CDA2-4544-47FF-B8D0-FF997F99E60A}"/>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BD2928D-1129-43CF-8252-2DD57CBC90A2}"/>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2493F8F-9FB8-4220-94A4-E232C2F25E9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0C86F58-0A62-4AE7-B546-F15DD6773ED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47" name="Graphic 2">
              <a:extLst>
                <a:ext uri="{FF2B5EF4-FFF2-40B4-BE49-F238E27FC236}">
                  <a16:creationId xmlns:a16="http://schemas.microsoft.com/office/drawing/2014/main" id="{F76C326E-E65E-4412-AC14-FF1224D9B2BA}"/>
                </a:ext>
              </a:extLst>
            </p:cNvPr>
            <p:cNvGrpSpPr/>
            <p:nvPr/>
          </p:nvGrpSpPr>
          <p:grpSpPr>
            <a:xfrm>
              <a:off x="152517" y="919644"/>
              <a:ext cx="392361" cy="386418"/>
              <a:chOff x="152517" y="919644"/>
              <a:chExt cx="392361" cy="386418"/>
            </a:xfrm>
            <a:grpFill/>
          </p:grpSpPr>
          <p:sp>
            <p:nvSpPr>
              <p:cNvPr id="88" name="Freeform: Shape 87">
                <a:extLst>
                  <a:ext uri="{FF2B5EF4-FFF2-40B4-BE49-F238E27FC236}">
                    <a16:creationId xmlns:a16="http://schemas.microsoft.com/office/drawing/2014/main" id="{3D4BD44A-2EF4-47C7-9534-C4EF2F472184}"/>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CA0B2C31-0E83-4954-8452-66FC044E020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725CE61-BE2E-4775-8E67-378D4125C14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110F7EC-0A83-4556-A8AC-B854A7739EA1}"/>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3071D63-7A11-4E28-8FCF-1DEABFEFD10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AA52F70-7B31-4BCB-91AA-75DDB1B13E8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7E08698-4597-40A5-88C7-00316ED61290}"/>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65A6004-2697-4EB7-A390-8F166865E144}"/>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508EEDA-F28A-40C7-A57D-9BC4861A7DDD}"/>
                </a:ext>
              </a:extLst>
            </p:cNvPr>
            <p:cNvGrpSpPr/>
            <p:nvPr/>
          </p:nvGrpSpPr>
          <p:grpSpPr>
            <a:xfrm>
              <a:off x="3881124" y="709553"/>
              <a:ext cx="374963" cy="417864"/>
              <a:chOff x="3881124" y="709553"/>
              <a:chExt cx="374963" cy="417864"/>
            </a:xfrm>
            <a:grpFill/>
          </p:grpSpPr>
          <p:sp>
            <p:nvSpPr>
              <p:cNvPr id="78" name="Freeform: Shape 77">
                <a:extLst>
                  <a:ext uri="{FF2B5EF4-FFF2-40B4-BE49-F238E27FC236}">
                    <a16:creationId xmlns:a16="http://schemas.microsoft.com/office/drawing/2014/main" id="{46055699-FC0E-4D9D-B976-350D3CA99173}"/>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0F64988-7F3D-4384-AD76-75F102D4E52D}"/>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6916643-C1B6-42ED-B5AB-1A04E552F4A1}"/>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FFD962-609B-4D1B-A610-301C54D3CFD1}"/>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E8873D4A-CDBF-4465-950B-2E256F0C4742}"/>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8C52989-9CD2-46D3-B7A0-D8320E691948}"/>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2A1DED-6EDB-4BB5-A18A-A623781B478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62054EC-985F-4B7B-AFED-CF26A6B3F8F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4DB4AFD6-CE8D-4C76-ADDD-80C528F5CF7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67485D0-48BB-4490-B8C5-B7E9F34F0F15}"/>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49" name="Graphic 2">
              <a:extLst>
                <a:ext uri="{FF2B5EF4-FFF2-40B4-BE49-F238E27FC236}">
                  <a16:creationId xmlns:a16="http://schemas.microsoft.com/office/drawing/2014/main" id="{70F7ADF9-4086-4DE9-934E-C69FF2254F01}"/>
                </a:ext>
              </a:extLst>
            </p:cNvPr>
            <p:cNvGrpSpPr/>
            <p:nvPr/>
          </p:nvGrpSpPr>
          <p:grpSpPr>
            <a:xfrm>
              <a:off x="11943206" y="740408"/>
              <a:ext cx="400022" cy="308787"/>
              <a:chOff x="11943206" y="740408"/>
              <a:chExt cx="400022" cy="308787"/>
            </a:xfrm>
            <a:grpFill/>
          </p:grpSpPr>
          <p:sp>
            <p:nvSpPr>
              <p:cNvPr id="73" name="Freeform: Shape 72">
                <a:extLst>
                  <a:ext uri="{FF2B5EF4-FFF2-40B4-BE49-F238E27FC236}">
                    <a16:creationId xmlns:a16="http://schemas.microsoft.com/office/drawing/2014/main" id="{02B8A14B-F627-48F5-ADB8-CA3D87A58F9B}"/>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26E9040-5A40-4EC3-828A-8E5B5185101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0DD6ED18-1D0E-4D3B-9F2F-E60F2E635B2E}"/>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D195C00-31DA-4515-BBCA-5D3755526F0E}"/>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5D50214-31D8-4A45-A079-537E9718273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50" name="Graphic 2">
              <a:extLst>
                <a:ext uri="{FF2B5EF4-FFF2-40B4-BE49-F238E27FC236}">
                  <a16:creationId xmlns:a16="http://schemas.microsoft.com/office/drawing/2014/main" id="{50473579-AEA9-495B-8D37-A5DAB103ECC9}"/>
                </a:ext>
              </a:extLst>
            </p:cNvPr>
            <p:cNvGrpSpPr/>
            <p:nvPr/>
          </p:nvGrpSpPr>
          <p:grpSpPr>
            <a:xfrm>
              <a:off x="8433359" y="1748020"/>
              <a:ext cx="408063" cy="357413"/>
              <a:chOff x="8433359" y="1748020"/>
              <a:chExt cx="408063" cy="357413"/>
            </a:xfrm>
            <a:grpFill/>
          </p:grpSpPr>
          <p:sp>
            <p:nvSpPr>
              <p:cNvPr id="64" name="Freeform: Shape 63">
                <a:extLst>
                  <a:ext uri="{FF2B5EF4-FFF2-40B4-BE49-F238E27FC236}">
                    <a16:creationId xmlns:a16="http://schemas.microsoft.com/office/drawing/2014/main" id="{8E3F26C5-B66E-4D59-9401-F99FF00172AA}"/>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BFDDC09-AC7F-485B-A085-7FAA7A90A035}"/>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EE4CC81-8C5B-4480-8CF6-D96D3CA479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F593D1F-1D0E-4B05-BB2B-1FB1912645C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D8F9AD8-B527-42A1-BCF0-681ADCBE31E4}"/>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149CE7D-AA3B-4808-B77E-E6AC14E8E3CF}"/>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25F1E3A-9C7B-4293-8065-ADC38C6DA647}"/>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858A5F4F-95B7-4C0A-AC90-85C519FADD02}"/>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55C1257-B2F9-46F0-A0A3-59F9607B58F4}"/>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51" name="Graphic 2">
              <a:extLst>
                <a:ext uri="{FF2B5EF4-FFF2-40B4-BE49-F238E27FC236}">
                  <a16:creationId xmlns:a16="http://schemas.microsoft.com/office/drawing/2014/main" id="{B01B92AE-280C-47AE-8C92-120AA21719C4}"/>
                </a:ext>
              </a:extLst>
            </p:cNvPr>
            <p:cNvGrpSpPr/>
            <p:nvPr/>
          </p:nvGrpSpPr>
          <p:grpSpPr>
            <a:xfrm>
              <a:off x="1733741" y="153168"/>
              <a:ext cx="344880" cy="297033"/>
              <a:chOff x="1733741" y="153168"/>
              <a:chExt cx="344880" cy="297033"/>
            </a:xfrm>
            <a:grpFill/>
          </p:grpSpPr>
          <p:sp>
            <p:nvSpPr>
              <p:cNvPr id="54" name="Freeform: Shape 53">
                <a:extLst>
                  <a:ext uri="{FF2B5EF4-FFF2-40B4-BE49-F238E27FC236}">
                    <a16:creationId xmlns:a16="http://schemas.microsoft.com/office/drawing/2014/main" id="{0BE1F957-9906-47CC-A9C1-833306F67ABA}"/>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916692D-0111-46C2-889A-C502A41E661C}"/>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77E7B1-71EF-459A-A640-73BEEA6832A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956BE4D-E46A-4A9C-AC5B-F481BB2FC99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DBAB885-7F8B-432F-B2D6-B817149122EB}"/>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78C8A11-0C25-48CC-82D7-B2219185517F}"/>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A3DBBE1-5A5F-45BB-A77A-021930975FD7}"/>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A071BC9-E21D-4D23-A74E-A0B2B69F9C7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D98FB98-5223-42AA-A6FD-D0DBC0791F8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1A2FDF3-4BAD-4E62-AEC6-5D6BC1230B36}"/>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52" name="Freeform: Shape 51">
              <a:extLst>
                <a:ext uri="{FF2B5EF4-FFF2-40B4-BE49-F238E27FC236}">
                  <a16:creationId xmlns:a16="http://schemas.microsoft.com/office/drawing/2014/main" id="{781AB069-8356-4611-BC88-81DFC47C3B6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4216F0D-A526-4C49-9497-2122BE990802}"/>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77857" y="3945365"/>
            <a:ext cx="2422789" cy="3218274"/>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763246" y="2750351"/>
            <a:ext cx="6665508" cy="2468544"/>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10386760" y="23835"/>
            <a:ext cx="2177837" cy="2754329"/>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10133131" y="-876812"/>
            <a:ext cx="1936867" cy="2102927"/>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4618383" y="678258"/>
            <a:ext cx="2955234" cy="273472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4774837" y="1197922"/>
            <a:ext cx="2642326" cy="1922918"/>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sz="4000" b="1" dirty="0">
                <a:solidFill>
                  <a:schemeClr val="bg2"/>
                </a:solidFill>
                <a:latin typeface="+mj-lt"/>
              </a:rPr>
              <a:t>Thank You for Studying </a:t>
            </a:r>
          </a:p>
          <a:p>
            <a:pPr algn="ctr"/>
            <a:r>
              <a:rPr lang="en-US" sz="4000" b="1" dirty="0">
                <a:solidFill>
                  <a:schemeClr val="bg2"/>
                </a:solidFill>
                <a:latin typeface="+mj-lt"/>
              </a:rPr>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896983" y="718457"/>
            <a:ext cx="10398034" cy="5421086"/>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1459146" y="865394"/>
            <a:ext cx="9305196" cy="5234930"/>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36" name="Graphic 234">
            <a:extLst>
              <a:ext uri="{FF2B5EF4-FFF2-40B4-BE49-F238E27FC236}">
                <a16:creationId xmlns:a16="http://schemas.microsoft.com/office/drawing/2014/main" id="{B9E1F52C-9856-4331-9002-AD4EB1E60B1D}"/>
              </a:ext>
            </a:extLst>
          </p:cNvPr>
          <p:cNvSpPr/>
          <p:nvPr/>
        </p:nvSpPr>
        <p:spPr>
          <a:xfrm>
            <a:off x="5740051" y="1229197"/>
            <a:ext cx="711898" cy="581025"/>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a:p>
        </p:txBody>
      </p:sp>
      <p:sp>
        <p:nvSpPr>
          <p:cNvPr id="238" name="TextBox 237">
            <a:extLst>
              <a:ext uri="{FF2B5EF4-FFF2-40B4-BE49-F238E27FC236}">
                <a16:creationId xmlns:a16="http://schemas.microsoft.com/office/drawing/2014/main" id="{ABC95CEA-7CA3-4AFB-BCAD-5872D3B212B2}"/>
              </a:ext>
            </a:extLst>
          </p:cNvPr>
          <p:cNvSpPr txBox="1"/>
          <p:nvPr/>
        </p:nvSpPr>
        <p:spPr>
          <a:xfrm>
            <a:off x="1790525" y="2131737"/>
            <a:ext cx="8610952" cy="2554545"/>
          </a:xfrm>
          <a:prstGeom prst="rect">
            <a:avLst/>
          </a:prstGeom>
          <a:noFill/>
        </p:spPr>
        <p:txBody>
          <a:bodyPr wrap="square" rtlCol="0">
            <a:spAutoFit/>
          </a:bodyPr>
          <a:lstStyle/>
          <a:p>
            <a:pPr algn="ctr"/>
            <a:r>
              <a:rPr lang="en-US" sz="4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3012404" y="4732923"/>
            <a:ext cx="6167194" cy="616836"/>
          </a:xfrm>
          <a:prstGeom prst="rect">
            <a:avLst/>
          </a:prstGeom>
          <a:noFill/>
        </p:spPr>
        <p:txBody>
          <a:bodyPr wrap="square" rtlCol="0" anchor="t">
            <a:spAutoFit/>
          </a:bodyPr>
          <a:lstStyle/>
          <a:p>
            <a:pPr algn="ctr">
              <a:lnSpc>
                <a:spcPct val="150000"/>
              </a:lnSpc>
            </a:pPr>
            <a:r>
              <a:rPr lang="en-US" sz="12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467899" y="0"/>
            <a:ext cx="2402607" cy="1023814"/>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767972" y="-649974"/>
            <a:ext cx="1477197" cy="1576963"/>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587062" y="2993222"/>
            <a:ext cx="2076794" cy="122176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709760" y="3110607"/>
            <a:ext cx="1831398" cy="99496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5057603" y="2993222"/>
            <a:ext cx="2076794" cy="122176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5180301" y="3110607"/>
            <a:ext cx="1831398" cy="99496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8528144" y="2993222"/>
            <a:ext cx="2076794" cy="122176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8650842" y="3110607"/>
            <a:ext cx="1831398" cy="99496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AEEC6BC-14DE-4696-BF59-621C0F77EA18}"/>
              </a:ext>
            </a:extLst>
          </p:cNvPr>
          <p:cNvSpPr/>
          <p:nvPr/>
        </p:nvSpPr>
        <p:spPr>
          <a:xfrm>
            <a:off x="2357906" y="2741701"/>
            <a:ext cx="535106" cy="535106"/>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84CD254-C1E2-4F83-B7CA-8A7BDA3F75DF}"/>
              </a:ext>
            </a:extLst>
          </p:cNvPr>
          <p:cNvSpPr/>
          <p:nvPr/>
        </p:nvSpPr>
        <p:spPr>
          <a:xfrm>
            <a:off x="5828447" y="2741701"/>
            <a:ext cx="535106" cy="535106"/>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169FF4C-E0EF-46F1-A885-FE31B1CAD9DB}"/>
              </a:ext>
            </a:extLst>
          </p:cNvPr>
          <p:cNvSpPr/>
          <p:nvPr/>
        </p:nvSpPr>
        <p:spPr>
          <a:xfrm>
            <a:off x="9300653" y="2741701"/>
            <a:ext cx="535106" cy="535106"/>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3322333" y="4760171"/>
            <a:ext cx="2076794" cy="122176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3445031" y="4877556"/>
            <a:ext cx="1831398" cy="99496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6792874" y="4760171"/>
            <a:ext cx="2076794" cy="1221766"/>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6915572" y="4877556"/>
            <a:ext cx="1831398" cy="994968"/>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1C85F2B-7947-4BA4-8E38-B780B0F1F0C9}"/>
              </a:ext>
            </a:extLst>
          </p:cNvPr>
          <p:cNvSpPr/>
          <p:nvPr/>
        </p:nvSpPr>
        <p:spPr>
          <a:xfrm>
            <a:off x="4093177" y="4508650"/>
            <a:ext cx="535106" cy="535106"/>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FA90A31-DCD6-4072-B858-CDB222A0C6F9}"/>
              </a:ext>
            </a:extLst>
          </p:cNvPr>
          <p:cNvSpPr/>
          <p:nvPr/>
        </p:nvSpPr>
        <p:spPr>
          <a:xfrm>
            <a:off x="7563718" y="4508650"/>
            <a:ext cx="535106" cy="535106"/>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C2253D2C-5142-41A1-BEA3-0C8AF1E7AB28}"/>
              </a:ext>
            </a:extLst>
          </p:cNvPr>
          <p:cNvSpPr txBox="1"/>
          <p:nvPr/>
        </p:nvSpPr>
        <p:spPr>
          <a:xfrm>
            <a:off x="1585397"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670198" y="3330129"/>
            <a:ext cx="1907193" cy="400110"/>
          </a:xfrm>
          <a:prstGeom prst="rect">
            <a:avLst/>
          </a:prstGeom>
          <a:noFill/>
        </p:spPr>
        <p:txBody>
          <a:bodyPr wrap="square" rtlCol="0">
            <a:spAutoFit/>
          </a:bodyPr>
          <a:lstStyle/>
          <a:p>
            <a:pPr algn="ctr"/>
            <a:r>
              <a:rPr lang="en-US" sz="2000" b="1" dirty="0">
                <a:solidFill>
                  <a:schemeClr val="bg2"/>
                </a:solidFill>
                <a:latin typeface="+mj-lt"/>
              </a:rPr>
              <a:t>Arithmetic</a:t>
            </a:r>
            <a:endParaRPr lang="en-ID" sz="20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5057603"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5142404" y="3330129"/>
            <a:ext cx="1907193" cy="400110"/>
          </a:xfrm>
          <a:prstGeom prst="rect">
            <a:avLst/>
          </a:prstGeom>
          <a:noFill/>
        </p:spPr>
        <p:txBody>
          <a:bodyPr wrap="square" rtlCol="0">
            <a:spAutoFit/>
          </a:bodyPr>
          <a:lstStyle/>
          <a:p>
            <a:pPr algn="ctr"/>
            <a:r>
              <a:rPr lang="en-US" sz="2000" b="1" dirty="0">
                <a:solidFill>
                  <a:schemeClr val="bg2"/>
                </a:solidFill>
                <a:latin typeface="+mj-lt"/>
              </a:rPr>
              <a:t>Algebra</a:t>
            </a:r>
            <a:endParaRPr lang="en-ID" sz="20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8529809"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8614610" y="3330129"/>
            <a:ext cx="1907193" cy="400110"/>
          </a:xfrm>
          <a:prstGeom prst="rect">
            <a:avLst/>
          </a:prstGeom>
          <a:noFill/>
        </p:spPr>
        <p:txBody>
          <a:bodyPr wrap="square" rtlCol="0">
            <a:spAutoFit/>
          </a:bodyPr>
          <a:lstStyle/>
          <a:p>
            <a:pPr algn="ctr"/>
            <a:r>
              <a:rPr lang="en-US" sz="2000" b="1" dirty="0">
                <a:solidFill>
                  <a:schemeClr val="bg2"/>
                </a:solidFill>
                <a:latin typeface="+mj-lt"/>
              </a:rPr>
              <a:t>Geometric</a:t>
            </a:r>
            <a:endParaRPr lang="en-ID" sz="20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3318255" y="5438264"/>
            <a:ext cx="2081620"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3405469" y="5097078"/>
            <a:ext cx="1907193" cy="400110"/>
          </a:xfrm>
          <a:prstGeom prst="rect">
            <a:avLst/>
          </a:prstGeom>
          <a:noFill/>
        </p:spPr>
        <p:txBody>
          <a:bodyPr wrap="square" rtlCol="0">
            <a:spAutoFit/>
          </a:bodyPr>
          <a:lstStyle/>
          <a:p>
            <a:pPr algn="ctr"/>
            <a:r>
              <a:rPr lang="en-US" sz="2000" b="1" dirty="0">
                <a:solidFill>
                  <a:schemeClr val="bg2"/>
                </a:solidFill>
                <a:latin typeface="+mj-lt"/>
              </a:rPr>
              <a:t>Logic</a:t>
            </a:r>
            <a:endParaRPr lang="en-ID" sz="20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6788048" y="5438264"/>
            <a:ext cx="2081620"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6875262" y="5097078"/>
            <a:ext cx="1907193" cy="400110"/>
          </a:xfrm>
          <a:prstGeom prst="rect">
            <a:avLst/>
          </a:prstGeom>
          <a:noFill/>
        </p:spPr>
        <p:txBody>
          <a:bodyPr wrap="square" rtlCol="0">
            <a:spAutoFit/>
          </a:bodyPr>
          <a:lstStyle/>
          <a:p>
            <a:pPr algn="ctr"/>
            <a:r>
              <a:rPr lang="en-US" sz="2000" b="1" dirty="0">
                <a:solidFill>
                  <a:schemeClr val="bg2"/>
                </a:solidFill>
                <a:latin typeface="+mj-lt"/>
              </a:rPr>
              <a:t>Calculus</a:t>
            </a:r>
            <a:endParaRPr lang="en-ID" sz="20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2165132" y="1440632"/>
            <a:ext cx="7861738" cy="893834"/>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2357907" y="2854398"/>
            <a:ext cx="531776" cy="338554"/>
          </a:xfrm>
          <a:prstGeom prst="rect">
            <a:avLst/>
          </a:prstGeom>
          <a:noFill/>
        </p:spPr>
        <p:txBody>
          <a:bodyPr wrap="square" rtlCol="0">
            <a:spAutoFit/>
          </a:bodyPr>
          <a:lstStyle/>
          <a:p>
            <a:pPr algn="ctr"/>
            <a:r>
              <a:rPr lang="en-US" sz="1600" b="1" dirty="0">
                <a:solidFill>
                  <a:schemeClr val="bg2"/>
                </a:solidFill>
                <a:latin typeface="+mj-lt"/>
              </a:rPr>
              <a:t>01</a:t>
            </a:r>
            <a:endParaRPr lang="en-ID" sz="16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5830113" y="2854398"/>
            <a:ext cx="531776" cy="338554"/>
          </a:xfrm>
          <a:prstGeom prst="rect">
            <a:avLst/>
          </a:prstGeom>
          <a:noFill/>
        </p:spPr>
        <p:txBody>
          <a:bodyPr wrap="square" rtlCol="0">
            <a:spAutoFit/>
          </a:bodyPr>
          <a:lstStyle/>
          <a:p>
            <a:pPr algn="ctr"/>
            <a:r>
              <a:rPr lang="en-US" sz="1600" b="1" dirty="0">
                <a:solidFill>
                  <a:schemeClr val="bg2"/>
                </a:solidFill>
                <a:latin typeface="+mj-lt"/>
              </a:rPr>
              <a:t>02</a:t>
            </a:r>
            <a:endParaRPr lang="en-ID" sz="16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9302319" y="2854398"/>
            <a:ext cx="531776" cy="338554"/>
          </a:xfrm>
          <a:prstGeom prst="rect">
            <a:avLst/>
          </a:prstGeom>
          <a:noFill/>
        </p:spPr>
        <p:txBody>
          <a:bodyPr wrap="square" rtlCol="0">
            <a:spAutoFit/>
          </a:bodyPr>
          <a:lstStyle/>
          <a:p>
            <a:pPr algn="ctr"/>
            <a:r>
              <a:rPr lang="en-US" sz="1600" b="1" dirty="0">
                <a:solidFill>
                  <a:schemeClr val="bg2"/>
                </a:solidFill>
                <a:latin typeface="+mj-lt"/>
              </a:rPr>
              <a:t>03</a:t>
            </a:r>
            <a:endParaRPr lang="en-ID" sz="16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4093178" y="4621347"/>
            <a:ext cx="531776" cy="338554"/>
          </a:xfrm>
          <a:prstGeom prst="rect">
            <a:avLst/>
          </a:prstGeom>
          <a:noFill/>
        </p:spPr>
        <p:txBody>
          <a:bodyPr wrap="square" rtlCol="0">
            <a:spAutoFit/>
          </a:bodyPr>
          <a:lstStyle/>
          <a:p>
            <a:pPr algn="ctr"/>
            <a:r>
              <a:rPr lang="en-US" sz="1600" b="1" dirty="0">
                <a:solidFill>
                  <a:schemeClr val="bg2"/>
                </a:solidFill>
                <a:latin typeface="+mj-lt"/>
              </a:rPr>
              <a:t>04</a:t>
            </a:r>
            <a:endParaRPr lang="en-ID" sz="16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7562971" y="4621347"/>
            <a:ext cx="531776" cy="338554"/>
          </a:xfrm>
          <a:prstGeom prst="rect">
            <a:avLst/>
          </a:prstGeom>
          <a:noFill/>
        </p:spPr>
        <p:txBody>
          <a:bodyPr wrap="square" rtlCol="0">
            <a:spAutoFit/>
          </a:bodyPr>
          <a:lstStyle/>
          <a:p>
            <a:pPr algn="ctr"/>
            <a:r>
              <a:rPr lang="en-US" sz="1600" b="1" dirty="0">
                <a:solidFill>
                  <a:schemeClr val="bg2"/>
                </a:solidFill>
                <a:latin typeface="+mj-lt"/>
              </a:rPr>
              <a:t>05</a:t>
            </a:r>
            <a:endParaRPr lang="en-ID" sz="16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sz="4000" b="1" dirty="0">
                <a:latin typeface="+mj-lt"/>
              </a:rPr>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497880" y="2267255"/>
            <a:ext cx="4392739" cy="378755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581359" y="2538585"/>
            <a:ext cx="795398" cy="1452010"/>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972220" y="1608751"/>
            <a:ext cx="833550" cy="1358553"/>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4986929" y="3609842"/>
            <a:ext cx="670190" cy="1328848"/>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2363777" y="4956897"/>
            <a:ext cx="825220" cy="126212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2615126" y="3812667"/>
            <a:ext cx="631402" cy="668196"/>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4400459" y="2438094"/>
            <a:ext cx="631614" cy="798836"/>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4559697" y="5166679"/>
            <a:ext cx="522084" cy="695204"/>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7591123" y="3049305"/>
            <a:ext cx="3372604" cy="276999"/>
          </a:xfrm>
          <a:prstGeom prst="rect">
            <a:avLst/>
          </a:prstGeom>
          <a:noFill/>
        </p:spPr>
        <p:txBody>
          <a:bodyPr wrap="square" rtlCol="0" anchor="t">
            <a:spAutoFit/>
          </a:bodyPr>
          <a:lstStyle/>
          <a:p>
            <a:r>
              <a:rPr lang="en-US" sz="12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7344260" y="2627927"/>
            <a:ext cx="2504115" cy="400110"/>
          </a:xfrm>
          <a:prstGeom prst="rect">
            <a:avLst/>
          </a:prstGeom>
          <a:noFill/>
        </p:spPr>
        <p:txBody>
          <a:bodyPr wrap="square" rtlCol="0">
            <a:spAutoFit/>
          </a:bodyPr>
          <a:lstStyle/>
          <a:p>
            <a:r>
              <a:rPr lang="en-US" sz="2000" b="1" dirty="0">
                <a:solidFill>
                  <a:schemeClr val="accent1"/>
                </a:solidFill>
                <a:latin typeface="+mj-lt"/>
              </a:rPr>
              <a:t>Detail information</a:t>
            </a:r>
            <a:endParaRPr lang="en-ID" sz="20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7591123" y="3335688"/>
            <a:ext cx="3372604" cy="616836"/>
          </a:xfrm>
          <a:prstGeom prst="rect">
            <a:avLst/>
          </a:prstGeom>
          <a:noFill/>
        </p:spPr>
        <p:txBody>
          <a:bodyPr wrap="square" rtlCol="0" anchor="t">
            <a:spAutoFit/>
          </a:bodyPr>
          <a:lstStyle/>
          <a:p>
            <a:pPr>
              <a:lnSpc>
                <a:spcPct val="150000"/>
              </a:lnSpc>
            </a:pPr>
            <a:r>
              <a:rPr lang="en-US" sz="12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7591122" y="4014260"/>
            <a:ext cx="3448789" cy="616836"/>
          </a:xfrm>
          <a:prstGeom prst="rect">
            <a:avLst/>
          </a:prstGeom>
          <a:noFill/>
        </p:spPr>
        <p:txBody>
          <a:bodyPr wrap="square" rtlCol="0" anchor="t">
            <a:spAutoFit/>
          </a:bodyPr>
          <a:lstStyle/>
          <a:p>
            <a:pPr>
              <a:lnSpc>
                <a:spcPct val="150000"/>
              </a:lnSpc>
            </a:pPr>
            <a:r>
              <a:rPr lang="en-US" sz="12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7428996" y="3129954"/>
            <a:ext cx="115699" cy="1156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75667944-0F0B-467A-A31A-563C92B06556}"/>
              </a:ext>
            </a:extLst>
          </p:cNvPr>
          <p:cNvSpPr/>
          <p:nvPr/>
        </p:nvSpPr>
        <p:spPr>
          <a:xfrm>
            <a:off x="7428996" y="3477910"/>
            <a:ext cx="115699" cy="115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085915E1-907A-4D2C-9721-77EAE5CF614A}"/>
              </a:ext>
            </a:extLst>
          </p:cNvPr>
          <p:cNvSpPr/>
          <p:nvPr/>
        </p:nvSpPr>
        <p:spPr>
          <a:xfrm>
            <a:off x="7428996" y="4161182"/>
            <a:ext cx="115699" cy="1156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sz="4000" b="1" dirty="0">
                <a:latin typeface="+mj-lt"/>
              </a:rPr>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11939376" y="1727933"/>
            <a:ext cx="252624" cy="353766"/>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F056FAF-717F-4419-B212-6EE46F0BB942}"/>
              </a:ext>
            </a:extLst>
          </p:cNvPr>
          <p:cNvSpPr/>
          <p:nvPr/>
        </p:nvSpPr>
        <p:spPr>
          <a:xfrm>
            <a:off x="11452312" y="4266872"/>
            <a:ext cx="319678" cy="547774"/>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F9B95BC-3808-438B-A817-F7C5608708D3}"/>
              </a:ext>
            </a:extLst>
          </p:cNvPr>
          <p:cNvSpPr/>
          <p:nvPr/>
        </p:nvSpPr>
        <p:spPr>
          <a:xfrm>
            <a:off x="-224207" y="6233019"/>
            <a:ext cx="448413" cy="52740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767947D-0128-4F5B-8686-B8C3EF2C86EB}"/>
              </a:ext>
            </a:extLst>
          </p:cNvPr>
          <p:cNvSpPr/>
          <p:nvPr/>
        </p:nvSpPr>
        <p:spPr>
          <a:xfrm>
            <a:off x="7579771" y="1946107"/>
            <a:ext cx="498094" cy="271184"/>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8DEB4A8-2408-4F47-9B49-1DCB9B2B8184}"/>
              </a:ext>
            </a:extLst>
          </p:cNvPr>
          <p:cNvSpPr/>
          <p:nvPr/>
        </p:nvSpPr>
        <p:spPr>
          <a:xfrm>
            <a:off x="1219463" y="4990033"/>
            <a:ext cx="374139" cy="414852"/>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3666473" y="-141957"/>
            <a:ext cx="383864" cy="519984"/>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10623360" y="803186"/>
            <a:ext cx="281964" cy="414886"/>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2193866" y="2181137"/>
            <a:ext cx="7702053" cy="4776301"/>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77587" y="2835054"/>
            <a:ext cx="389996" cy="342128"/>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958539" y="2081699"/>
            <a:ext cx="7702053" cy="4776301"/>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3248065" y="3671757"/>
            <a:ext cx="3381317" cy="2278829"/>
          </a:xfrm>
          <a:prstGeom prst="rect">
            <a:avLst/>
          </a:prstGeom>
          <a:noFill/>
        </p:spPr>
        <p:txBody>
          <a:bodyPr wrap="square" rtlCol="0" anchor="t">
            <a:spAutoFit/>
          </a:bodyPr>
          <a:lstStyle/>
          <a:p>
            <a:pPr>
              <a:lnSpc>
                <a:spcPct val="150000"/>
              </a:lnSpc>
            </a:pPr>
            <a:r>
              <a:rPr lang="en-US" sz="12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1200" dirty="0" err="1">
                <a:solidFill>
                  <a:schemeClr val="bg2"/>
                </a:solidFill>
              </a:rPr>
              <a:t>akgebra</a:t>
            </a:r>
            <a:r>
              <a:rPr lang="en-US" sz="12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3248066" y="3330571"/>
            <a:ext cx="2355572" cy="400110"/>
          </a:xfrm>
          <a:prstGeom prst="rect">
            <a:avLst/>
          </a:prstGeom>
          <a:noFill/>
        </p:spPr>
        <p:txBody>
          <a:bodyPr wrap="square" rtlCol="0">
            <a:spAutoFit/>
          </a:bodyPr>
          <a:lstStyle/>
          <a:p>
            <a:r>
              <a:rPr lang="en-US" sz="2000" b="1" dirty="0">
                <a:solidFill>
                  <a:schemeClr val="bg2"/>
                </a:solidFill>
                <a:latin typeface="+mj-lt"/>
              </a:rPr>
              <a:t>What is Algebra?</a:t>
            </a:r>
            <a:endParaRPr lang="en-ID" sz="20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7125042" y="2845770"/>
            <a:ext cx="3260334" cy="364503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7372962" y="3519177"/>
            <a:ext cx="3050801" cy="2585323"/>
          </a:xfrm>
          <a:prstGeom prst="rect">
            <a:avLst/>
          </a:prstGeom>
          <a:noFill/>
        </p:spPr>
        <p:txBody>
          <a:bodyPr wrap="square" rtlCol="0">
            <a:spAutoFit/>
          </a:bodyPr>
          <a:lstStyle/>
          <a:p>
            <a:r>
              <a:rPr lang="en-US" b="1" dirty="0">
                <a:solidFill>
                  <a:schemeClr val="accent1">
                    <a:lumMod val="75000"/>
                  </a:schemeClr>
                </a:solidFill>
                <a:latin typeface="Caveat" panose="00000500000000000000" pitchFamily="2" charset="0"/>
              </a:rPr>
              <a:t>          3x + 24 = 8 + 5x</a:t>
            </a:r>
          </a:p>
          <a:p>
            <a:r>
              <a:rPr lang="en-US" b="1" dirty="0">
                <a:solidFill>
                  <a:schemeClr val="accent1">
                    <a:lumMod val="75000"/>
                  </a:schemeClr>
                </a:solidFill>
                <a:latin typeface="Caveat" panose="00000500000000000000" pitchFamily="2" charset="0"/>
              </a:rPr>
              <a:t>(3x + 24) – 3x = 8 + 5x – 3</a:t>
            </a:r>
          </a:p>
          <a:p>
            <a:r>
              <a:rPr lang="en-US" b="1" dirty="0">
                <a:solidFill>
                  <a:schemeClr val="accent1">
                    <a:lumMod val="75000"/>
                  </a:schemeClr>
                </a:solidFill>
                <a:latin typeface="Caveat" panose="00000500000000000000" pitchFamily="2" charset="0"/>
              </a:rPr>
              <a:t>                 24 = 8 + 2x</a:t>
            </a:r>
          </a:p>
          <a:p>
            <a:r>
              <a:rPr lang="en-US" b="1" dirty="0">
                <a:solidFill>
                  <a:schemeClr val="accent1">
                    <a:lumMod val="75000"/>
                  </a:schemeClr>
                </a:solidFill>
                <a:latin typeface="Caveat" panose="00000500000000000000" pitchFamily="2" charset="0"/>
              </a:rPr>
              <a:t>                 24 = (8 + 2x) – 8</a:t>
            </a:r>
          </a:p>
          <a:p>
            <a:r>
              <a:rPr lang="en-US" b="1" dirty="0">
                <a:solidFill>
                  <a:schemeClr val="accent1">
                    <a:lumMod val="75000"/>
                  </a:schemeClr>
                </a:solidFill>
                <a:latin typeface="Caveat" panose="00000500000000000000" pitchFamily="2" charset="0"/>
              </a:rPr>
              <a:t>           24 – 8 = 2x</a:t>
            </a:r>
          </a:p>
          <a:p>
            <a:r>
              <a:rPr lang="en-US" b="1" dirty="0">
                <a:solidFill>
                  <a:schemeClr val="accent1">
                    <a:lumMod val="75000"/>
                  </a:schemeClr>
                </a:solidFill>
                <a:latin typeface="Caveat" panose="00000500000000000000" pitchFamily="2" charset="0"/>
              </a:rPr>
              <a:t>                 16 = 2x</a:t>
            </a:r>
          </a:p>
          <a:p>
            <a:r>
              <a:rPr lang="en-US" b="1" dirty="0">
                <a:solidFill>
                  <a:schemeClr val="accent1">
                    <a:lumMod val="75000"/>
                  </a:schemeClr>
                </a:solidFill>
                <a:latin typeface="Caveat" panose="00000500000000000000" pitchFamily="2" charset="0"/>
              </a:rPr>
              <a:t>              16/2 = 2x/2</a:t>
            </a:r>
          </a:p>
          <a:p>
            <a:r>
              <a:rPr lang="en-US" b="1" dirty="0">
                <a:solidFill>
                  <a:schemeClr val="accent1">
                    <a:lumMod val="75000"/>
                  </a:schemeClr>
                </a:solidFill>
                <a:latin typeface="Caveat" panose="00000500000000000000" pitchFamily="2" charset="0"/>
              </a:rPr>
              <a:t>                   8 = x</a:t>
            </a:r>
          </a:p>
          <a:p>
            <a:r>
              <a:rPr lang="en-US" b="1" dirty="0">
                <a:solidFill>
                  <a:schemeClr val="accent1">
                    <a:lumMod val="75000"/>
                  </a:schemeClr>
                </a:solidFill>
                <a:latin typeface="Caveat" panose="00000500000000000000" pitchFamily="2" charset="0"/>
              </a:rPr>
              <a:t>                  X = 8</a:t>
            </a:r>
            <a:endParaRPr lang="en-ID"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6126978" y="2374696"/>
            <a:ext cx="1664452" cy="1360222"/>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9780711" y="5166851"/>
            <a:ext cx="941640" cy="537433"/>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sz="4000" b="1" dirty="0">
                <a:latin typeface="+mj-lt"/>
              </a:rPr>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8278326" y="1562314"/>
            <a:ext cx="3668524" cy="2130908"/>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60144" y="1511072"/>
            <a:ext cx="4625511" cy="540441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614536" y="1862385"/>
            <a:ext cx="3759390" cy="5005919"/>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4629976" y="2009785"/>
            <a:ext cx="841560" cy="1449983"/>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6294034" y="2151825"/>
            <a:ext cx="1356629" cy="1356629"/>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4484642" y="4735590"/>
            <a:ext cx="1152758" cy="104312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6903310" y="4823606"/>
            <a:ext cx="1322060" cy="1387380"/>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9164936" y="4270782"/>
            <a:ext cx="676527" cy="1350132"/>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8655180" y="1920088"/>
            <a:ext cx="3064076" cy="1447832"/>
          </a:xfrm>
          <a:prstGeom prst="rect">
            <a:avLst/>
          </a:prstGeom>
          <a:noFill/>
        </p:spPr>
        <p:txBody>
          <a:bodyPr wrap="square" rtlCol="0" anchor="t">
            <a:spAutoFit/>
          </a:bodyPr>
          <a:lstStyle/>
          <a:p>
            <a:pPr>
              <a:lnSpc>
                <a:spcPct val="150000"/>
              </a:lnSpc>
            </a:pPr>
            <a:r>
              <a:rPr lang="en-US" sz="12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8689786" y="1327054"/>
            <a:ext cx="2257283" cy="569146"/>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8931054" y="1446863"/>
            <a:ext cx="1774745" cy="338554"/>
          </a:xfrm>
          <a:prstGeom prst="rect">
            <a:avLst/>
          </a:prstGeom>
          <a:noFill/>
        </p:spPr>
        <p:txBody>
          <a:bodyPr wrap="square" rtlCol="0" anchor="t">
            <a:spAutoFit/>
          </a:bodyPr>
          <a:lstStyle/>
          <a:p>
            <a:pPr algn="ctr"/>
            <a:r>
              <a:rPr lang="en-US" sz="16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4454193" y="3535779"/>
            <a:ext cx="1152758" cy="338554"/>
          </a:xfrm>
          <a:prstGeom prst="rect">
            <a:avLst/>
          </a:prstGeom>
          <a:noFill/>
        </p:spPr>
        <p:txBody>
          <a:bodyPr wrap="square" rtlCol="0" anchor="t">
            <a:spAutoFit/>
          </a:bodyPr>
          <a:lstStyle/>
          <a:p>
            <a:pPr algn="ctr"/>
            <a:r>
              <a:rPr lang="en-US" sz="16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6431617" y="3660266"/>
            <a:ext cx="1152758" cy="338554"/>
          </a:xfrm>
          <a:prstGeom prst="rect">
            <a:avLst/>
          </a:prstGeom>
          <a:noFill/>
        </p:spPr>
        <p:txBody>
          <a:bodyPr wrap="square" rtlCol="0" anchor="t">
            <a:spAutoFit/>
          </a:bodyPr>
          <a:lstStyle/>
          <a:p>
            <a:pPr algn="ctr"/>
            <a:r>
              <a:rPr lang="en-US" sz="16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5680051" y="5037812"/>
            <a:ext cx="1152758" cy="338554"/>
          </a:xfrm>
          <a:prstGeom prst="rect">
            <a:avLst/>
          </a:prstGeom>
          <a:noFill/>
        </p:spPr>
        <p:txBody>
          <a:bodyPr wrap="square" rtlCol="0" anchor="t">
            <a:spAutoFit/>
          </a:bodyPr>
          <a:lstStyle/>
          <a:p>
            <a:r>
              <a:rPr lang="en-US" sz="16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10025351" y="4745196"/>
            <a:ext cx="1152758" cy="338554"/>
          </a:xfrm>
          <a:prstGeom prst="rect">
            <a:avLst/>
          </a:prstGeom>
          <a:noFill/>
        </p:spPr>
        <p:txBody>
          <a:bodyPr wrap="square" rtlCol="0" anchor="t">
            <a:spAutoFit/>
          </a:bodyPr>
          <a:lstStyle/>
          <a:p>
            <a:r>
              <a:rPr lang="en-US" sz="16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7731545" y="6229544"/>
            <a:ext cx="1152758" cy="338554"/>
          </a:xfrm>
          <a:prstGeom prst="rect">
            <a:avLst/>
          </a:prstGeom>
          <a:noFill/>
        </p:spPr>
        <p:txBody>
          <a:bodyPr wrap="square" rtlCol="0" anchor="t">
            <a:spAutoFit/>
          </a:bodyPr>
          <a:lstStyle/>
          <a:p>
            <a:r>
              <a:rPr lang="en-US" sz="16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sz="4000" b="1" dirty="0">
                <a:latin typeface="+mj-lt"/>
              </a:rPr>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2653421" y="-1"/>
            <a:ext cx="6886671" cy="6853742"/>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a:p>
          </p:txBody>
        </p:sp>
      </p:grpSp>
      <p:sp>
        <p:nvSpPr>
          <p:cNvPr id="29" name="Oval 28">
            <a:extLst>
              <a:ext uri="{FF2B5EF4-FFF2-40B4-BE49-F238E27FC236}">
                <a16:creationId xmlns:a16="http://schemas.microsoft.com/office/drawing/2014/main" id="{84B56364-C32D-4E35-9D38-CF9F50271CB4}"/>
              </a:ext>
            </a:extLst>
          </p:cNvPr>
          <p:cNvSpPr/>
          <p:nvPr/>
        </p:nvSpPr>
        <p:spPr>
          <a:xfrm>
            <a:off x="7433268" y="1158381"/>
            <a:ext cx="3873718" cy="38737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FD5C143-683D-48C6-B776-3EE8A677D48D}"/>
              </a:ext>
            </a:extLst>
          </p:cNvPr>
          <p:cNvSpPr/>
          <p:nvPr/>
        </p:nvSpPr>
        <p:spPr>
          <a:xfrm>
            <a:off x="7713475" y="1438588"/>
            <a:ext cx="3313304" cy="3313304"/>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66FCC79-9248-4240-A1E1-E998ADEE6831}"/>
              </a:ext>
            </a:extLst>
          </p:cNvPr>
          <p:cNvSpPr/>
          <p:nvPr/>
        </p:nvSpPr>
        <p:spPr>
          <a:xfrm>
            <a:off x="885014" y="1158381"/>
            <a:ext cx="3873718" cy="3873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CA55EFD-8D45-44B6-9EA0-37E45E6AB1C9}"/>
              </a:ext>
            </a:extLst>
          </p:cNvPr>
          <p:cNvSpPr/>
          <p:nvPr/>
        </p:nvSpPr>
        <p:spPr>
          <a:xfrm>
            <a:off x="1165221" y="1438588"/>
            <a:ext cx="3313304" cy="3313304"/>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F7D2374-CC23-4088-91BF-CE519BC8DC30}"/>
              </a:ext>
            </a:extLst>
          </p:cNvPr>
          <p:cNvSpPr txBox="1"/>
          <p:nvPr/>
        </p:nvSpPr>
        <p:spPr>
          <a:xfrm>
            <a:off x="1491124" y="2720766"/>
            <a:ext cx="2680636" cy="1170833"/>
          </a:xfrm>
          <a:prstGeom prst="rect">
            <a:avLst/>
          </a:prstGeom>
          <a:noFill/>
        </p:spPr>
        <p:txBody>
          <a:bodyPr wrap="square" rtlCol="0" anchor="t">
            <a:spAutoFit/>
          </a:bodyPr>
          <a:lstStyle/>
          <a:p>
            <a:pPr algn="ctr">
              <a:lnSpc>
                <a:spcPct val="150000"/>
              </a:lnSpc>
            </a:pPr>
            <a:r>
              <a:rPr lang="en-US" sz="1200" dirty="0">
                <a:solidFill>
                  <a:schemeClr val="bg2"/>
                </a:solidFill>
              </a:rPr>
              <a:t>The study of logic features most prominently in the subjects of philosophy, </a:t>
            </a:r>
            <a:r>
              <a:rPr lang="en-US" sz="1200" dirty="0" err="1">
                <a:solidFill>
                  <a:schemeClr val="bg2"/>
                </a:solidFill>
              </a:rPr>
              <a:t>mhatematics</a:t>
            </a:r>
            <a:r>
              <a:rPr lang="en-US" sz="12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844812" y="2353814"/>
            <a:ext cx="1973262" cy="400110"/>
          </a:xfrm>
          <a:prstGeom prst="rect">
            <a:avLst/>
          </a:prstGeom>
          <a:noFill/>
        </p:spPr>
        <p:txBody>
          <a:bodyPr wrap="square" rtlCol="0" anchor="t">
            <a:spAutoFit/>
          </a:bodyPr>
          <a:lstStyle/>
          <a:p>
            <a:pPr algn="ctr"/>
            <a:r>
              <a:rPr lang="en-US" sz="20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7749123" y="2720766"/>
            <a:ext cx="3242008" cy="893834"/>
          </a:xfrm>
          <a:prstGeom prst="rect">
            <a:avLst/>
          </a:prstGeom>
          <a:noFill/>
        </p:spPr>
        <p:txBody>
          <a:bodyPr wrap="square" rtlCol="0" anchor="t">
            <a:spAutoFit/>
          </a:bodyPr>
          <a:lstStyle/>
          <a:p>
            <a:pPr algn="ctr">
              <a:lnSpc>
                <a:spcPct val="150000"/>
              </a:lnSpc>
            </a:pPr>
            <a:r>
              <a:rPr lang="en-US" sz="12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8383496" y="2353814"/>
            <a:ext cx="1973262" cy="400110"/>
          </a:xfrm>
          <a:prstGeom prst="rect">
            <a:avLst/>
          </a:prstGeom>
          <a:noFill/>
        </p:spPr>
        <p:txBody>
          <a:bodyPr wrap="square" rtlCol="0" anchor="t">
            <a:spAutoFit/>
          </a:bodyPr>
          <a:lstStyle/>
          <a:p>
            <a:pPr algn="ctr"/>
            <a:r>
              <a:rPr lang="en-US" sz="20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5262372" y="2415814"/>
            <a:ext cx="486111" cy="4861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A64E042-375F-4664-BB75-6EFF4263E515}"/>
              </a:ext>
            </a:extLst>
          </p:cNvPr>
          <p:cNvSpPr/>
          <p:nvPr/>
        </p:nvSpPr>
        <p:spPr>
          <a:xfrm>
            <a:off x="6443517" y="2415814"/>
            <a:ext cx="486111" cy="4861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4D62842-8880-4B0B-A4F4-8C763893DAC1}"/>
              </a:ext>
            </a:extLst>
          </p:cNvPr>
          <p:cNvSpPr/>
          <p:nvPr/>
        </p:nvSpPr>
        <p:spPr>
          <a:xfrm>
            <a:off x="5707510" y="3048962"/>
            <a:ext cx="295569" cy="2955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CBC5CB6-6499-44F5-8708-1F479DEC4D0D}"/>
              </a:ext>
            </a:extLst>
          </p:cNvPr>
          <p:cNvSpPr/>
          <p:nvPr/>
        </p:nvSpPr>
        <p:spPr>
          <a:xfrm>
            <a:off x="6188922" y="3048962"/>
            <a:ext cx="295569" cy="2955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4967812" y="3169600"/>
            <a:ext cx="2256376" cy="3765904"/>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a:p>
          </p:txBody>
        </p:sp>
      </p:grpSp>
      <p:sp>
        <p:nvSpPr>
          <p:cNvPr id="90" name="Oval 89">
            <a:extLst>
              <a:ext uri="{FF2B5EF4-FFF2-40B4-BE49-F238E27FC236}">
                <a16:creationId xmlns:a16="http://schemas.microsoft.com/office/drawing/2014/main" id="{A7743706-FE76-4589-98DD-A6005229BB5B}"/>
              </a:ext>
            </a:extLst>
          </p:cNvPr>
          <p:cNvSpPr/>
          <p:nvPr/>
        </p:nvSpPr>
        <p:spPr>
          <a:xfrm>
            <a:off x="2244988" y="4333436"/>
            <a:ext cx="1153770" cy="115377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2C2C874A-5F57-4057-BA87-783661E22F2B}"/>
              </a:ext>
            </a:extLst>
          </p:cNvPr>
          <p:cNvSpPr/>
          <p:nvPr/>
        </p:nvSpPr>
        <p:spPr>
          <a:xfrm>
            <a:off x="8793242" y="4333436"/>
            <a:ext cx="1153770" cy="11537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AAB268C4-CAB2-4C80-A835-B078B03073C7}"/>
              </a:ext>
            </a:extLst>
          </p:cNvPr>
          <p:cNvSpPr txBox="1"/>
          <p:nvPr/>
        </p:nvSpPr>
        <p:spPr>
          <a:xfrm>
            <a:off x="2254558" y="4627481"/>
            <a:ext cx="1153770" cy="584775"/>
          </a:xfrm>
          <a:prstGeom prst="rect">
            <a:avLst/>
          </a:prstGeom>
          <a:noFill/>
        </p:spPr>
        <p:txBody>
          <a:bodyPr wrap="square" rtlCol="0" anchor="t">
            <a:spAutoFit/>
          </a:bodyPr>
          <a:lstStyle/>
          <a:p>
            <a:pPr algn="ctr"/>
            <a:r>
              <a:rPr lang="en-US" sz="32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8793242" y="4627481"/>
            <a:ext cx="1153770" cy="584775"/>
          </a:xfrm>
          <a:prstGeom prst="rect">
            <a:avLst/>
          </a:prstGeom>
          <a:noFill/>
        </p:spPr>
        <p:txBody>
          <a:bodyPr wrap="square" rtlCol="0" anchor="t">
            <a:spAutoFit/>
          </a:bodyPr>
          <a:lstStyle/>
          <a:p>
            <a:pPr algn="ctr"/>
            <a:r>
              <a:rPr lang="en-US" sz="32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2393589" y="4482037"/>
            <a:ext cx="856568" cy="856568"/>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18E029B-ED58-43B8-ACAE-D8EBAFCE40DE}"/>
              </a:ext>
            </a:extLst>
          </p:cNvPr>
          <p:cNvSpPr/>
          <p:nvPr/>
        </p:nvSpPr>
        <p:spPr>
          <a:xfrm>
            <a:off x="8941843" y="4482037"/>
            <a:ext cx="856568" cy="856568"/>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Kinder">
      <a:dk1>
        <a:sysClr val="windowText" lastClr="000000"/>
      </a:dk1>
      <a:lt1>
        <a:sysClr val="window" lastClr="FFFFFF"/>
      </a:lt1>
      <a:dk2>
        <a:srgbClr val="3A3838"/>
      </a:dk2>
      <a:lt2>
        <a:srgbClr val="FFFFFF"/>
      </a:lt2>
      <a:accent1>
        <a:srgbClr val="FB6B47"/>
      </a:accent1>
      <a:accent2>
        <a:srgbClr val="FFC413"/>
      </a:accent2>
      <a:accent3>
        <a:srgbClr val="A7C850"/>
      </a:accent3>
      <a:accent4>
        <a:srgbClr val="5BC4DB"/>
      </a:accent4>
      <a:accent5>
        <a:srgbClr val="7A8ED9"/>
      </a:accent5>
      <a:accent6>
        <a:srgbClr val="A671BE"/>
      </a:accent6>
      <a:hlink>
        <a:srgbClr val="0563C1"/>
      </a:hlink>
      <a:folHlink>
        <a:srgbClr val="954F72"/>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Kinder">
      <a:dk1>
        <a:sysClr val="windowText" lastClr="000000"/>
      </a:dk1>
      <a:lt1>
        <a:sysClr val="window" lastClr="FFFFFF"/>
      </a:lt1>
      <a:dk2>
        <a:srgbClr val="3A3838"/>
      </a:dk2>
      <a:lt2>
        <a:srgbClr val="FFFFFF"/>
      </a:lt2>
      <a:accent1>
        <a:srgbClr val="FB6B47"/>
      </a:accent1>
      <a:accent2>
        <a:srgbClr val="FFC413"/>
      </a:accent2>
      <a:accent3>
        <a:srgbClr val="A7C850"/>
      </a:accent3>
      <a:accent4>
        <a:srgbClr val="5BC4DB"/>
      </a:accent4>
      <a:accent5>
        <a:srgbClr val="7A8ED9"/>
      </a:accent5>
      <a:accent6>
        <a:srgbClr val="A671BE"/>
      </a:accent6>
      <a:hlink>
        <a:srgbClr val="0563C1"/>
      </a:hlink>
      <a:folHlink>
        <a:srgbClr val="954F72"/>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29768</TotalTime>
  <Words>1865</Words>
  <Application>Microsoft Office PowerPoint</Application>
  <PresentationFormat>Widescreen</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Caveat</vt:lpstr>
      <vt:lpstr>Fira Sans</vt:lpstr>
      <vt:lpstr>Open Sans</vt:lpstr>
      <vt:lpstr>Verdana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 Kurniawan</dc:creator>
  <cp:lastModifiedBy>gilang maulana</cp:lastModifiedBy>
  <cp:revision>1266</cp:revision>
  <dcterms:created xsi:type="dcterms:W3CDTF">2018-12-05T18:19:15Z</dcterms:created>
  <dcterms:modified xsi:type="dcterms:W3CDTF">2020-09-21T05:34:07Z</dcterms:modified>
</cp:coreProperties>
</file>