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6" r:id="rId3"/>
    <p:sldId id="293" r:id="rId4"/>
    <p:sldId id="261" r:id="rId5"/>
    <p:sldId id="296" r:id="rId6"/>
    <p:sldId id="270" r:id="rId7"/>
    <p:sldId id="295" r:id="rId8"/>
    <p:sldId id="297" r:id="rId9"/>
    <p:sldId id="268" r:id="rId10"/>
    <p:sldId id="298" r:id="rId11"/>
    <p:sldId id="29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D4"/>
    <a:srgbClr val="C4F2FE"/>
    <a:srgbClr val="37B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BEDE-76C3-4B61-8574-B88A1F71338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E8AA-52C3-4508-A74C-9B5F52229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1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2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91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3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6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593432"/>
            <a:ext cx="8382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597819"/>
            <a:ext cx="4800600" cy="1102519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2625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407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7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6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28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5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97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69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5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5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CD91D60-FA36-4756-8F46-B434AB328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4392"/>
          <a:stretch/>
        </p:blipFill>
        <p:spPr>
          <a:xfrm>
            <a:off x="670222" y="216704"/>
            <a:ext cx="7803556" cy="4926796"/>
          </a:xfrm>
          <a:prstGeom prst="rect">
            <a:avLst/>
          </a:prstGeom>
        </p:spPr>
      </p:pic>
      <p:pic>
        <p:nvPicPr>
          <p:cNvPr id="6" name="PA_图片 24">
            <a:extLst>
              <a:ext uri="{FF2B5EF4-FFF2-40B4-BE49-F238E27FC236}">
                <a16:creationId xmlns="" xmlns:a16="http://schemas.microsoft.com/office/drawing/2014/main" id="{D4630947-8F7B-494B-A1B8-E02B619D815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2120131" flipH="1">
            <a:off x="73577" y="3869738"/>
            <a:ext cx="831290" cy="1392043"/>
          </a:xfrm>
          <a:prstGeom prst="rect">
            <a:avLst/>
          </a:prstGeom>
        </p:spPr>
      </p:pic>
      <p:pic>
        <p:nvPicPr>
          <p:cNvPr id="7" name="PA_图片 25">
            <a:extLst>
              <a:ext uri="{FF2B5EF4-FFF2-40B4-BE49-F238E27FC236}">
                <a16:creationId xmlns="" xmlns:a16="http://schemas.microsoft.com/office/drawing/2014/main" id="{60D49087-5A0A-4C3E-8B27-99F7CAEFB9E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543" y="3517"/>
            <a:ext cx="929282" cy="897959"/>
          </a:xfrm>
          <a:prstGeom prst="rect">
            <a:avLst/>
          </a:prstGeom>
        </p:spPr>
      </p:pic>
      <p:pic>
        <p:nvPicPr>
          <p:cNvPr id="8" name="PA_图片 26">
            <a:extLst>
              <a:ext uri="{FF2B5EF4-FFF2-40B4-BE49-F238E27FC236}">
                <a16:creationId xmlns="" xmlns:a16="http://schemas.microsoft.com/office/drawing/2014/main" id="{0EA0ADA8-829D-40AF-9286-AE78BD0D6DA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63180" y="0"/>
            <a:ext cx="894850" cy="864686"/>
          </a:xfrm>
          <a:prstGeom prst="rect">
            <a:avLst/>
          </a:prstGeom>
        </p:spPr>
      </p:pic>
      <p:pic>
        <p:nvPicPr>
          <p:cNvPr id="9" name="PA_图片 27">
            <a:extLst>
              <a:ext uri="{FF2B5EF4-FFF2-40B4-BE49-F238E27FC236}">
                <a16:creationId xmlns="" xmlns:a16="http://schemas.microsoft.com/office/drawing/2014/main" id="{88C7666C-6E02-4D59-962F-D80A8CB1284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 rot="19479869">
            <a:off x="8239132" y="3862787"/>
            <a:ext cx="831290" cy="1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A32B-6C14-4A1A-AD4B-7E4A7F404B22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22D211-8338-4D66-BDE9-C1CF608343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4F0F158-52CF-4787-B71F-51BC981862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7" y="0"/>
            <a:ext cx="31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965175" y="1960012"/>
            <a:ext cx="72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vi-VN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111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: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Ôn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endParaRPr lang="zh-CN" altLang="en-US" sz="4000" b="1" dirty="0">
              <a:solidFill>
                <a:schemeClr val="bg1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7" y="0"/>
            <a:ext cx="31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088571" y="2021567"/>
            <a:ext cx="693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Cảm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ơn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các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em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.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Hẹn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gặp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lại</a:t>
            </a:r>
            <a:endParaRPr lang="zh-CN" altLang="en-US" sz="3200" b="1" dirty="0">
              <a:solidFill>
                <a:schemeClr val="bg1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621792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753" y="1433779"/>
            <a:ext cx="318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HP-222" panose="020B0803050302020204" pitchFamily="34" charset="0"/>
              </a:rPr>
              <a:t>Hát tập thể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ảnh cắt\dc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065" y="-353291"/>
            <a:ext cx="10411691" cy="56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3151" y="321337"/>
            <a:ext cx="4197350" cy="7453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.VnTime" pitchFamily="34" charset="0"/>
              </a:rPr>
              <a:t>LuyÖn</a:t>
            </a:r>
            <a:r>
              <a:rPr lang="en-US" sz="3200" dirty="0" smtClean="0">
                <a:latin typeface=".VnTime" pitchFamily="34" charset="0"/>
              </a:rPr>
              <a:t> ®</a:t>
            </a:r>
            <a:r>
              <a:rPr lang="en-US" sz="3200" dirty="0" err="1" smtClean="0">
                <a:latin typeface=".VnTime" pitchFamily="34" charset="0"/>
              </a:rPr>
              <a:t>äc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dirty="0" err="1" smtClean="0">
                <a:latin typeface=".VnTime" pitchFamily="34" charset="0"/>
              </a:rPr>
              <a:t>tõ</a:t>
            </a:r>
            <a:r>
              <a:rPr lang="en-US" sz="3200" dirty="0" smtClean="0">
                <a:latin typeface=".VnTime" pitchFamily="34" charset="0"/>
              </a:rPr>
              <a:t>, </a:t>
            </a:r>
            <a:r>
              <a:rPr lang="en-US" sz="3200" dirty="0" err="1" smtClean="0">
                <a:latin typeface=".VnTime" pitchFamily="34" charset="0"/>
              </a:rPr>
              <a:t>ng</a:t>
            </a:r>
            <a:r>
              <a:rPr lang="en-US" sz="3200" dirty="0" smtClean="0">
                <a:latin typeface=".VnTime" pitchFamily="34" charset="0"/>
              </a:rPr>
              <a:t>÷</a:t>
            </a:r>
            <a:endParaRPr lang="en-US" sz="3200" dirty="0">
              <a:latin typeface=".VnTime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445420"/>
            <a:ext cx="2559050" cy="440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Điều ước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350" y="1988345"/>
            <a:ext cx="2559050" cy="440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nghèo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1350" y="2531269"/>
            <a:ext cx="3892550" cy="955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Bé xíu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Van xin</a:t>
            </a:r>
            <a:r>
              <a:rPr lang="vi-VN" sz="3200" dirty="0" smtClean="0">
                <a:solidFill>
                  <a:prstClr val="black"/>
                </a:solidFill>
              </a:rPr>
              <a:t>,</a:t>
            </a:r>
            <a:endParaRPr lang="en-US" sz="3200" dirty="0">
              <a:solidFill>
                <a:prstClr val="black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3200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7000" y="1394239"/>
            <a:ext cx="3228662" cy="1137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Liền thả cá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Ước muốn gì được nấy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22718" y="2656268"/>
            <a:ext cx="3467490" cy="123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Chẳng được gì</a:t>
            </a:r>
          </a:p>
        </p:txBody>
      </p:sp>
    </p:spTree>
    <p:extLst>
      <p:ext uri="{BB962C8B-B14F-4D97-AF65-F5344CB8AC3E}">
        <p14:creationId xmlns:p14="http://schemas.microsoft.com/office/powerpoint/2010/main" val="30329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352290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685257" y="165589"/>
            <a:ext cx="2839872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câu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="" xmlns:a16="http://schemas.microsoft.com/office/drawing/2014/main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="" xmlns:a16="http://schemas.microsoft.com/office/drawing/2014/main" id="{2EDFFEE5-79B1-4938-AB3B-BE640C3443FC}"/>
              </a:ext>
            </a:extLst>
          </p:cNvPr>
          <p:cNvSpPr txBox="1"/>
          <p:nvPr/>
        </p:nvSpPr>
        <p:spPr>
          <a:xfrm>
            <a:off x="1340677" y="1414655"/>
            <a:ext cx="181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vi-VN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Cá van xin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="" xmlns:a16="http://schemas.microsoft.com/office/drawing/2014/main" id="{FBB45EB3-49A6-4B10-85A2-779070F328E0}"/>
              </a:ext>
            </a:extLst>
          </p:cNvPr>
          <p:cNvSpPr txBox="1"/>
          <p:nvPr/>
        </p:nvSpPr>
        <p:spPr>
          <a:xfrm>
            <a:off x="1443049" y="3345251"/>
            <a:ext cx="653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Tôi ước muốn gì được nấy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Hộp Văn bản 7">
            <a:extLst>
              <a:ext uri="{FF2B5EF4-FFF2-40B4-BE49-F238E27FC236}">
                <a16:creationId xmlns="" xmlns:a16="http://schemas.microsoft.com/office/drawing/2014/main" id="{2117A2F3-B3DB-4DEE-9483-6A3BB810DC98}"/>
              </a:ext>
            </a:extLst>
          </p:cNvPr>
          <p:cNvSpPr txBox="1"/>
          <p:nvPr/>
        </p:nvSpPr>
        <p:spPr>
          <a:xfrm>
            <a:off x="1526632" y="2631246"/>
            <a:ext cx="439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Cảm ơn bác. Bác ước gì nào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="" xmlns:a16="http://schemas.microsoft.com/office/drawing/2014/main" id="{63FEBCC9-7F3B-4F22-AD6C-37296B92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66" y="1014545"/>
            <a:ext cx="6768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Bác đánh cá nghèo câu được con cá bé xíu.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="" xmlns:a16="http://schemas.microsoft.com/office/drawing/2014/main" id="{7A706E7D-0A01-46AC-A81F-A8F2121225AA}"/>
              </a:ext>
            </a:extLst>
          </p:cNvPr>
          <p:cNvSpPr txBox="1"/>
          <p:nvPr/>
        </p:nvSpPr>
        <p:spPr>
          <a:xfrm>
            <a:off x="1384306" y="1831026"/>
            <a:ext cx="695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HP-222" panose="020B0803050302020204" pitchFamily="34" charset="0"/>
              </a:rPr>
              <a:t>Tôi là cá thần. Bác thả tôi ra, tôi sẽ tặng bác một điều ước 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29" name="Hộp Văn bản 11">
            <a:extLst>
              <a:ext uri="{FF2B5EF4-FFF2-40B4-BE49-F238E27FC236}">
                <a16:creationId xmlns="" xmlns:a16="http://schemas.microsoft.com/office/drawing/2014/main" id="{D7EE1F99-C4A0-47A2-A6CD-D9C41E0A5EEE}"/>
              </a:ext>
            </a:extLst>
          </p:cNvPr>
          <p:cNvSpPr txBox="1"/>
          <p:nvPr/>
        </p:nvSpPr>
        <p:spPr>
          <a:xfrm>
            <a:off x="1526632" y="2231136"/>
            <a:ext cx="374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- </a:t>
            </a:r>
            <a:r>
              <a:rPr lang="vi-VN" sz="2000" dirty="0" smtClean="0">
                <a:latin typeface="HP-222" panose="020B0803050302020204" pitchFamily="34" charset="0"/>
              </a:rPr>
              <a:t>Bác liền thả cá, cá nói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1" name="Hộp Văn bản 13">
            <a:extLst>
              <a:ext uri="{FF2B5EF4-FFF2-40B4-BE49-F238E27FC236}">
                <a16:creationId xmlns="" xmlns:a16="http://schemas.microsoft.com/office/drawing/2014/main" id="{1F19629A-702E-4E49-9D58-2477E18FE694}"/>
              </a:ext>
            </a:extLst>
          </p:cNvPr>
          <p:cNvSpPr txBox="1"/>
          <p:nvPr/>
        </p:nvSpPr>
        <p:spPr>
          <a:xfrm>
            <a:off x="1633498" y="2945141"/>
            <a:ext cx="342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HP-222" panose="020B0803050302020204" pitchFamily="34" charset="0"/>
              </a:rPr>
              <a:t>Bác đánh cá nói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3" name="Hộp Văn bản 16">
            <a:extLst>
              <a:ext uri="{FF2B5EF4-FFF2-40B4-BE49-F238E27FC236}">
                <a16:creationId xmlns="" xmlns:a16="http://schemas.microsoft.com/office/drawing/2014/main" id="{1D5F3C1E-EF6E-4FF5-BB99-BFF8392CA75D}"/>
              </a:ext>
            </a:extLst>
          </p:cNvPr>
          <p:cNvSpPr txBox="1"/>
          <p:nvPr/>
        </p:nvSpPr>
        <p:spPr>
          <a:xfrm>
            <a:off x="5150346" y="335888"/>
            <a:ext cx="32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3399"/>
                </a:solidFill>
                <a:latin typeface="HP-222" panose="020B0803050302020204" pitchFamily="34" charset="0"/>
              </a:rPr>
              <a:t>Điều ước</a:t>
            </a:r>
            <a:endParaRPr lang="en-US" sz="2800" dirty="0">
              <a:solidFill>
                <a:srgbClr val="FF3399"/>
              </a:solidFill>
              <a:latin typeface="HP-222" panose="020B0803050302020204" pitchFamily="34" charset="0"/>
            </a:endParaRPr>
          </a:p>
        </p:txBody>
      </p:sp>
      <p:sp>
        <p:nvSpPr>
          <p:cNvPr id="34" name="Hộp Văn bản 10">
            <a:extLst>
              <a:ext uri="{FF2B5EF4-FFF2-40B4-BE49-F238E27FC236}">
                <a16:creationId xmlns="" xmlns:a16="http://schemas.microsoft.com/office/drawing/2014/main" id="{2D07592E-301B-4BB5-A9ED-724DA3A4237B}"/>
              </a:ext>
            </a:extLst>
          </p:cNvPr>
          <p:cNvSpPr txBox="1"/>
          <p:nvPr/>
        </p:nvSpPr>
        <p:spPr>
          <a:xfrm>
            <a:off x="1526632" y="3680551"/>
            <a:ext cx="6018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HP-222" panose="020B0803050302020204" pitchFamily="34" charset="0"/>
              </a:rPr>
              <a:t>Cá trả lời</a:t>
            </a:r>
          </a:p>
          <a:p>
            <a:r>
              <a:rPr lang="vi-VN" sz="2000" dirty="0" smtClean="0">
                <a:latin typeface="HP-222" panose="020B0803050302020204" pitchFamily="34" charset="0"/>
              </a:rPr>
              <a:t>Bác tham quá sẽ chẳng được gì đâu.</a:t>
            </a:r>
          </a:p>
          <a:p>
            <a:r>
              <a:rPr lang="vi-VN" sz="2000" dirty="0" smtClean="0">
                <a:latin typeface="HP-222" panose="020B0803050302020204" pitchFamily="34" charset="0"/>
              </a:rPr>
              <a:t>Thế là bác đánh cá vẫn nghèo như xưa</a:t>
            </a:r>
          </a:p>
          <a:p>
            <a:endParaRPr lang="en-US" sz="20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Thi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phân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vai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="" xmlns:a16="http://schemas.microsoft.com/office/drawing/2014/main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32" name="Hộp Văn bản 15">
            <a:extLst>
              <a:ext uri="{FF2B5EF4-FFF2-40B4-BE49-F238E27FC236}">
                <a16:creationId xmlns="" xmlns:a16="http://schemas.microsoft.com/office/drawing/2014/main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18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Tìm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hiểu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học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pic>
        <p:nvPicPr>
          <p:cNvPr id="2051" name="Picture 3" descr="C:\Users\ADMIN\Desktop\ảnh cắt\r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495424"/>
            <a:ext cx="8793163" cy="35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1280160" y="171271"/>
            <a:ext cx="6841863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vi-VN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Câu chuyện khuyên chúng ta điều gì ?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1697326" y="1238070"/>
            <a:ext cx="6424697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vi-VN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Khuyên chúng ta không nên tham lam.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7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/>
          <p:nvPr/>
        </p:nvSpPr>
        <p:spPr>
          <a:xfrm>
            <a:off x="1544926" y="171270"/>
            <a:ext cx="6437247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vi-VN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 tập 2: Điền vần am hay vần ăng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1202475" y="1089632"/>
            <a:ext cx="7220763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vi-VN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« Người nào th.....lam quá thì sẽ ch...... Được gì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1202475" y="2414616"/>
            <a:ext cx="7171455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vi-VN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« Người nào tham lam quá thì sẽ chẳng  được gì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1354875" y="3387897"/>
            <a:ext cx="5419997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vi-VN" altLang="zh-CN" sz="28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 Chu viet tay ly 4" pitchFamily="66" charset="0"/>
                <a:ea typeface="汉仪跳跳体简" panose="00020600040101010101" pitchFamily="18" charset="-122"/>
              </a:rPr>
              <a:t>Người nào tham lam quá sẽ chẳng được gì</a:t>
            </a:r>
            <a:endParaRPr lang="zh-CN" altLang="en-US" sz="2800" b="1" spc="-150" dirty="0">
              <a:solidFill>
                <a:schemeClr val="tx1">
                  <a:lumMod val="75000"/>
                  <a:lumOff val="25000"/>
                </a:schemeClr>
              </a:solidFill>
              <a:latin typeface="UNI Chu viet tay ly 4" pitchFamily="66" charset="0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58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247BBC0-B4BA-4454-85B7-9BC57AEFF87D}"/>
              </a:ext>
            </a:extLst>
          </p:cNvPr>
          <p:cNvSpPr txBox="1"/>
          <p:nvPr/>
        </p:nvSpPr>
        <p:spPr>
          <a:xfrm>
            <a:off x="2747966" y="1777099"/>
            <a:ext cx="370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Củng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cố</a:t>
            </a:r>
            <a:r>
              <a:rPr lang="en-US" altLang="zh-CN" sz="3200" dirty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-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Dặn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dò</a:t>
            </a:r>
            <a:endParaRPr lang="zh-CN" altLang="en-US" sz="3200" dirty="0"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3547F9E-2174-441B-8E43-88C9E73A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550" y="3591498"/>
            <a:ext cx="1655749" cy="17449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F92960F-59C5-4E67-B08B-8C4E3CE6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966" y="3591498"/>
            <a:ext cx="1655749" cy="1744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F6A82B7-0BCC-4814-A5C3-4EDF49966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3665419"/>
            <a:ext cx="1655749" cy="17449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4B6FF26-BB9F-49EC-B3F2-A17B289BF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9319" y="3665419"/>
            <a:ext cx="1655749" cy="174498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366D63D9-E56C-4DDF-828D-BA190E43A73B}"/>
              </a:ext>
            </a:extLst>
          </p:cNvPr>
          <p:cNvGrpSpPr/>
          <p:nvPr/>
        </p:nvGrpSpPr>
        <p:grpSpPr>
          <a:xfrm>
            <a:off x="2100188" y="3591498"/>
            <a:ext cx="1146629" cy="947482"/>
            <a:chOff x="2100188" y="1998918"/>
            <a:chExt cx="1146629" cy="947482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1364ACCB-A0DD-40AD-93C0-983A008E2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189FD578-915B-42A9-B826-AB1BA92637F5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340588D8-EB83-43CB-8078-B92AA195D72C}"/>
              </a:ext>
            </a:extLst>
          </p:cNvPr>
          <p:cNvGrpSpPr/>
          <p:nvPr/>
        </p:nvGrpSpPr>
        <p:grpSpPr>
          <a:xfrm>
            <a:off x="5654433" y="3665419"/>
            <a:ext cx="1146629" cy="947482"/>
            <a:chOff x="2100188" y="1998918"/>
            <a:chExt cx="1146629" cy="947482"/>
          </a:xfrm>
        </p:grpSpPr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26121ED2-1955-42F2-9693-7D9245345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68A0BFC1-4707-4905-BAAC-36C90E99F4EE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02A4A6EB-F6AA-4C59-8383-0CBD09CAFE4C}"/>
              </a:ext>
            </a:extLst>
          </p:cNvPr>
          <p:cNvGrpSpPr/>
          <p:nvPr/>
        </p:nvGrpSpPr>
        <p:grpSpPr>
          <a:xfrm flipV="1">
            <a:off x="3886639" y="4383405"/>
            <a:ext cx="1146629" cy="947482"/>
            <a:chOff x="2100188" y="1998918"/>
            <a:chExt cx="1146629" cy="947482"/>
          </a:xfrm>
        </p:grpSpPr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C4A52FF9-4DB5-4146-BC21-1C157A1FE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C7CD3601-9ACB-432E-B08C-BCCAB2E6E8DB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7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海星清新可爱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220</Words>
  <Application>Microsoft Office PowerPoint</Application>
  <PresentationFormat>On-screen Show (16:9)</PresentationFormat>
  <Paragraphs>43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主题​​</vt:lpstr>
      <vt:lpstr>Office Theme</vt:lpstr>
      <vt:lpstr>PowerPoint Presentation</vt:lpstr>
      <vt:lpstr>PowerPoint Presentation</vt:lpstr>
      <vt:lpstr>PowerPoint Presentation</vt:lpstr>
      <vt:lpstr>LuyÖn ®äc tõ, ng÷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夏日海星清新可爱PPT</dc:title>
  <dc:creator>lenovo</dc:creator>
  <cp:lastModifiedBy>ADMIN</cp:lastModifiedBy>
  <cp:revision>441</cp:revision>
  <dcterms:created xsi:type="dcterms:W3CDTF">2017-06-12T03:06:54Z</dcterms:created>
  <dcterms:modified xsi:type="dcterms:W3CDTF">2020-08-19T03:19:38Z</dcterms:modified>
</cp:coreProperties>
</file>