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6" autoAdjust="0"/>
    <p:restoredTop sz="94624" autoAdjust="0"/>
  </p:normalViewPr>
  <p:slideViewPr>
    <p:cSldViewPr>
      <p:cViewPr>
        <p:scale>
          <a:sx n="50" d="100"/>
          <a:sy n="50" d="100"/>
        </p:scale>
        <p:origin x="-126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B52B1-5084-461E-BB7D-7A6D7000203D}" type="datetimeFigureOut">
              <a:rPr lang="en-US" smtClean="0"/>
              <a:pPr/>
              <a:t>9/20/2017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967B5-6B95-4A6D-832D-D7D52F5212C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Rectangle 252"/>
          <p:cNvSpPr/>
          <p:nvPr/>
        </p:nvSpPr>
        <p:spPr>
          <a:xfrm>
            <a:off x="1524000" y="1463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254" name="Rectangle 253"/>
          <p:cNvSpPr/>
          <p:nvPr/>
        </p:nvSpPr>
        <p:spPr>
          <a:xfrm>
            <a:off x="1981200" y="1463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255" name="Rectangle 254"/>
          <p:cNvSpPr/>
          <p:nvPr/>
        </p:nvSpPr>
        <p:spPr>
          <a:xfrm>
            <a:off x="2438400" y="1463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56" name="Rectangle 255"/>
          <p:cNvSpPr/>
          <p:nvPr/>
        </p:nvSpPr>
        <p:spPr>
          <a:xfrm>
            <a:off x="2895600" y="146304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S</a:t>
            </a:r>
            <a:endParaRPr lang="en-US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3352800" y="1463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58" name="Rectangle 257"/>
          <p:cNvSpPr/>
          <p:nvPr/>
        </p:nvSpPr>
        <p:spPr>
          <a:xfrm>
            <a:off x="3810000" y="1463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59" name="Rectangle 258"/>
          <p:cNvSpPr/>
          <p:nvPr/>
        </p:nvSpPr>
        <p:spPr>
          <a:xfrm>
            <a:off x="4267200" y="1463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260" name="Rectangle 259"/>
          <p:cNvSpPr/>
          <p:nvPr/>
        </p:nvSpPr>
        <p:spPr>
          <a:xfrm>
            <a:off x="1066800" y="1920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</a:t>
            </a:r>
            <a:endParaRPr lang="en-US" sz="2400" dirty="0"/>
          </a:p>
        </p:txBody>
      </p:sp>
      <p:sp>
        <p:nvSpPr>
          <p:cNvPr id="261" name="Rectangle 260"/>
          <p:cNvSpPr/>
          <p:nvPr/>
        </p:nvSpPr>
        <p:spPr>
          <a:xfrm>
            <a:off x="1524000" y="1920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262" name="Rectangle 261"/>
          <p:cNvSpPr/>
          <p:nvPr/>
        </p:nvSpPr>
        <p:spPr>
          <a:xfrm>
            <a:off x="1981200" y="1920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</a:t>
            </a:r>
            <a:endParaRPr lang="en-US" sz="2400" dirty="0"/>
          </a:p>
        </p:txBody>
      </p:sp>
      <p:sp>
        <p:nvSpPr>
          <p:cNvPr id="263" name="Rectangle 262"/>
          <p:cNvSpPr/>
          <p:nvPr/>
        </p:nvSpPr>
        <p:spPr>
          <a:xfrm>
            <a:off x="2438400" y="1920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</a:t>
            </a:r>
            <a:endParaRPr lang="en-US" sz="2400" dirty="0"/>
          </a:p>
        </p:txBody>
      </p:sp>
      <p:sp>
        <p:nvSpPr>
          <p:cNvPr id="264" name="Rectangle 263"/>
          <p:cNvSpPr/>
          <p:nvPr/>
        </p:nvSpPr>
        <p:spPr>
          <a:xfrm>
            <a:off x="2895600" y="192024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E</a:t>
            </a:r>
            <a:endParaRPr lang="en-US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65" name="Rectangle 264"/>
          <p:cNvSpPr/>
          <p:nvPr/>
        </p:nvSpPr>
        <p:spPr>
          <a:xfrm>
            <a:off x="3352800" y="1920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Y</a:t>
            </a:r>
            <a:endParaRPr lang="en-US" sz="2400" dirty="0"/>
          </a:p>
        </p:txBody>
      </p:sp>
      <p:sp>
        <p:nvSpPr>
          <p:cNvPr id="266" name="Rectangle 265"/>
          <p:cNvSpPr/>
          <p:nvPr/>
        </p:nvSpPr>
        <p:spPr>
          <a:xfrm>
            <a:off x="3810000" y="1920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267" name="Rectangle 266"/>
          <p:cNvSpPr/>
          <p:nvPr/>
        </p:nvSpPr>
        <p:spPr>
          <a:xfrm>
            <a:off x="4267200" y="1920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268" name="Rectangle 267"/>
          <p:cNvSpPr/>
          <p:nvPr/>
        </p:nvSpPr>
        <p:spPr>
          <a:xfrm>
            <a:off x="4724400" y="1463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269" name="Rectangle 268"/>
          <p:cNvSpPr/>
          <p:nvPr/>
        </p:nvSpPr>
        <p:spPr>
          <a:xfrm>
            <a:off x="5181600" y="1463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270" name="Rectangle 269"/>
          <p:cNvSpPr/>
          <p:nvPr/>
        </p:nvSpPr>
        <p:spPr>
          <a:xfrm>
            <a:off x="5638800" y="1463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271" name="Rectangle 270"/>
          <p:cNvSpPr/>
          <p:nvPr/>
        </p:nvSpPr>
        <p:spPr>
          <a:xfrm>
            <a:off x="6096000" y="1463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272" name="Rectangle 271"/>
          <p:cNvSpPr/>
          <p:nvPr/>
        </p:nvSpPr>
        <p:spPr>
          <a:xfrm>
            <a:off x="4724400" y="1920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</a:t>
            </a:r>
            <a:endParaRPr lang="en-US" sz="2400" dirty="0"/>
          </a:p>
        </p:txBody>
      </p:sp>
      <p:sp>
        <p:nvSpPr>
          <p:cNvPr id="273" name="Rectangle 272"/>
          <p:cNvSpPr/>
          <p:nvPr/>
        </p:nvSpPr>
        <p:spPr>
          <a:xfrm>
            <a:off x="5181600" y="1920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</a:t>
            </a:r>
            <a:endParaRPr lang="en-US" sz="2400" dirty="0"/>
          </a:p>
        </p:txBody>
      </p:sp>
      <p:sp>
        <p:nvSpPr>
          <p:cNvPr id="274" name="Rectangle 273"/>
          <p:cNvSpPr/>
          <p:nvPr/>
        </p:nvSpPr>
        <p:spPr>
          <a:xfrm>
            <a:off x="15240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275" name="Rectangle 274"/>
          <p:cNvSpPr/>
          <p:nvPr/>
        </p:nvSpPr>
        <p:spPr>
          <a:xfrm>
            <a:off x="19812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76" name="Rectangle 275"/>
          <p:cNvSpPr/>
          <p:nvPr/>
        </p:nvSpPr>
        <p:spPr>
          <a:xfrm>
            <a:off x="24384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77" name="Rectangle 276"/>
          <p:cNvSpPr/>
          <p:nvPr/>
        </p:nvSpPr>
        <p:spPr>
          <a:xfrm>
            <a:off x="2895600" y="237744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A</a:t>
            </a:r>
            <a:endParaRPr lang="en-US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33528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279" name="Rectangle 278"/>
          <p:cNvSpPr/>
          <p:nvPr/>
        </p:nvSpPr>
        <p:spPr>
          <a:xfrm>
            <a:off x="38100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80" name="Rectangle 279"/>
          <p:cNvSpPr/>
          <p:nvPr/>
        </p:nvSpPr>
        <p:spPr>
          <a:xfrm>
            <a:off x="42672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281" name="Rectangle 280"/>
          <p:cNvSpPr/>
          <p:nvPr/>
        </p:nvSpPr>
        <p:spPr>
          <a:xfrm>
            <a:off x="1981200" y="28346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82" name="Rectangle 281"/>
          <p:cNvSpPr/>
          <p:nvPr/>
        </p:nvSpPr>
        <p:spPr>
          <a:xfrm>
            <a:off x="2438400" y="28346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</a:t>
            </a:r>
            <a:endParaRPr lang="en-US" sz="2400" dirty="0"/>
          </a:p>
        </p:txBody>
      </p:sp>
      <p:sp>
        <p:nvSpPr>
          <p:cNvPr id="283" name="Rectangle 282"/>
          <p:cNvSpPr/>
          <p:nvPr/>
        </p:nvSpPr>
        <p:spPr>
          <a:xfrm>
            <a:off x="2895600" y="283464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G</a:t>
            </a:r>
            <a:endParaRPr lang="en-US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3352800" y="28346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285" name="Rectangle 284"/>
          <p:cNvSpPr/>
          <p:nvPr/>
        </p:nvSpPr>
        <p:spPr>
          <a:xfrm>
            <a:off x="3810000" y="28346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Y</a:t>
            </a:r>
            <a:endParaRPr lang="en-US" sz="2400" dirty="0"/>
          </a:p>
        </p:txBody>
      </p:sp>
      <p:sp>
        <p:nvSpPr>
          <p:cNvPr id="286" name="Rectangle 285"/>
          <p:cNvSpPr/>
          <p:nvPr/>
        </p:nvSpPr>
        <p:spPr>
          <a:xfrm>
            <a:off x="47244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87" name="Rectangle 286"/>
          <p:cNvSpPr/>
          <p:nvPr/>
        </p:nvSpPr>
        <p:spPr>
          <a:xfrm>
            <a:off x="51816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88" name="Rectangle 287"/>
          <p:cNvSpPr/>
          <p:nvPr/>
        </p:nvSpPr>
        <p:spPr>
          <a:xfrm>
            <a:off x="56388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289" name="Rectangle 288"/>
          <p:cNvSpPr/>
          <p:nvPr/>
        </p:nvSpPr>
        <p:spPr>
          <a:xfrm>
            <a:off x="60960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en-US" sz="2400" dirty="0"/>
          </a:p>
        </p:txBody>
      </p:sp>
      <p:sp>
        <p:nvSpPr>
          <p:cNvPr id="290" name="Rectangle 289"/>
          <p:cNvSpPr/>
          <p:nvPr/>
        </p:nvSpPr>
        <p:spPr>
          <a:xfrm>
            <a:off x="6553200" y="23774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91" name="Rectangle 290"/>
          <p:cNvSpPr/>
          <p:nvPr/>
        </p:nvSpPr>
        <p:spPr>
          <a:xfrm>
            <a:off x="19812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292" name="Rectangle 291"/>
          <p:cNvSpPr/>
          <p:nvPr/>
        </p:nvSpPr>
        <p:spPr>
          <a:xfrm>
            <a:off x="24384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en-US" sz="2400" dirty="0"/>
          </a:p>
        </p:txBody>
      </p:sp>
      <p:sp>
        <p:nvSpPr>
          <p:cNvPr id="293" name="Rectangle 292"/>
          <p:cNvSpPr/>
          <p:nvPr/>
        </p:nvSpPr>
        <p:spPr>
          <a:xfrm>
            <a:off x="2895600" y="329184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A</a:t>
            </a:r>
            <a:endParaRPr lang="en-US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94" name="Rectangle 293"/>
          <p:cNvSpPr/>
          <p:nvPr/>
        </p:nvSpPr>
        <p:spPr>
          <a:xfrm>
            <a:off x="33528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95" name="Rectangle 294"/>
          <p:cNvSpPr/>
          <p:nvPr/>
        </p:nvSpPr>
        <p:spPr>
          <a:xfrm>
            <a:off x="38100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96" name="Rectangle 295"/>
          <p:cNvSpPr/>
          <p:nvPr/>
        </p:nvSpPr>
        <p:spPr>
          <a:xfrm>
            <a:off x="42672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304" name="Rectangle 303"/>
          <p:cNvSpPr/>
          <p:nvPr/>
        </p:nvSpPr>
        <p:spPr>
          <a:xfrm>
            <a:off x="47244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305" name="Rectangle 304"/>
          <p:cNvSpPr/>
          <p:nvPr/>
        </p:nvSpPr>
        <p:spPr>
          <a:xfrm>
            <a:off x="51816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306" name="Rectangle 305"/>
          <p:cNvSpPr/>
          <p:nvPr/>
        </p:nvSpPr>
        <p:spPr>
          <a:xfrm>
            <a:off x="56388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307" name="Rectangle 306"/>
          <p:cNvSpPr/>
          <p:nvPr/>
        </p:nvSpPr>
        <p:spPr>
          <a:xfrm>
            <a:off x="60960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308" name="Rectangle 307"/>
          <p:cNvSpPr/>
          <p:nvPr/>
        </p:nvSpPr>
        <p:spPr>
          <a:xfrm>
            <a:off x="65532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309" name="Rectangle 308"/>
          <p:cNvSpPr/>
          <p:nvPr/>
        </p:nvSpPr>
        <p:spPr>
          <a:xfrm>
            <a:off x="70104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310" name="Rectangle 309"/>
          <p:cNvSpPr/>
          <p:nvPr/>
        </p:nvSpPr>
        <p:spPr>
          <a:xfrm>
            <a:off x="7467600" y="32918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313" name="Rectangle 312"/>
          <p:cNvSpPr/>
          <p:nvPr/>
        </p:nvSpPr>
        <p:spPr>
          <a:xfrm>
            <a:off x="2438400" y="4206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14" name="Rectangle 313"/>
          <p:cNvSpPr/>
          <p:nvPr/>
        </p:nvSpPr>
        <p:spPr>
          <a:xfrm>
            <a:off x="2895600" y="420624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E</a:t>
            </a:r>
            <a:endParaRPr lang="en-US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15" name="Rectangle 314"/>
          <p:cNvSpPr/>
          <p:nvPr/>
        </p:nvSpPr>
        <p:spPr>
          <a:xfrm>
            <a:off x="3352800" y="4206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316" name="Rectangle 315"/>
          <p:cNvSpPr/>
          <p:nvPr/>
        </p:nvSpPr>
        <p:spPr>
          <a:xfrm>
            <a:off x="3810000" y="4206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317" name="Rectangle 316"/>
          <p:cNvSpPr/>
          <p:nvPr/>
        </p:nvSpPr>
        <p:spPr>
          <a:xfrm>
            <a:off x="4267200" y="4206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318" name="Rectangle 317"/>
          <p:cNvSpPr/>
          <p:nvPr/>
        </p:nvSpPr>
        <p:spPr>
          <a:xfrm>
            <a:off x="4724400" y="42062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319" name="Oval 318"/>
          <p:cNvSpPr/>
          <p:nvPr/>
        </p:nvSpPr>
        <p:spPr>
          <a:xfrm>
            <a:off x="320040" y="1463040"/>
            <a:ext cx="36576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320" name="Oval 319"/>
          <p:cNvSpPr/>
          <p:nvPr/>
        </p:nvSpPr>
        <p:spPr>
          <a:xfrm>
            <a:off x="320040" y="1920240"/>
            <a:ext cx="36576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321" name="Oval 320"/>
          <p:cNvSpPr/>
          <p:nvPr/>
        </p:nvSpPr>
        <p:spPr>
          <a:xfrm>
            <a:off x="320040" y="2377440"/>
            <a:ext cx="36576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322" name="Oval 321"/>
          <p:cNvSpPr/>
          <p:nvPr/>
        </p:nvSpPr>
        <p:spPr>
          <a:xfrm>
            <a:off x="320040" y="2849880"/>
            <a:ext cx="36576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323" name="Oval 322"/>
          <p:cNvSpPr/>
          <p:nvPr/>
        </p:nvSpPr>
        <p:spPr>
          <a:xfrm>
            <a:off x="320040" y="3307080"/>
            <a:ext cx="36576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324" name="Oval 323"/>
          <p:cNvSpPr/>
          <p:nvPr/>
        </p:nvSpPr>
        <p:spPr>
          <a:xfrm>
            <a:off x="320040" y="3825240"/>
            <a:ext cx="36576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325" name="Oval 324"/>
          <p:cNvSpPr/>
          <p:nvPr/>
        </p:nvSpPr>
        <p:spPr>
          <a:xfrm>
            <a:off x="320040" y="4358640"/>
            <a:ext cx="365760" cy="36576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326" name="5-Point Star 325"/>
          <p:cNvSpPr/>
          <p:nvPr/>
        </p:nvSpPr>
        <p:spPr>
          <a:xfrm>
            <a:off x="8458200" y="1371600"/>
            <a:ext cx="457200" cy="38100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5-Point Star 327"/>
          <p:cNvSpPr/>
          <p:nvPr/>
        </p:nvSpPr>
        <p:spPr>
          <a:xfrm>
            <a:off x="8458200" y="1828800"/>
            <a:ext cx="457200" cy="38100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5-Point Star 328"/>
          <p:cNvSpPr/>
          <p:nvPr/>
        </p:nvSpPr>
        <p:spPr>
          <a:xfrm>
            <a:off x="8458200" y="2286000"/>
            <a:ext cx="457200" cy="38100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5-Point Star 329"/>
          <p:cNvSpPr/>
          <p:nvPr/>
        </p:nvSpPr>
        <p:spPr>
          <a:xfrm>
            <a:off x="8458200" y="2743200"/>
            <a:ext cx="457200" cy="38100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5-Point Star 330"/>
          <p:cNvSpPr/>
          <p:nvPr/>
        </p:nvSpPr>
        <p:spPr>
          <a:xfrm>
            <a:off x="8458200" y="3200400"/>
            <a:ext cx="457200" cy="38100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5-Point Star 331"/>
          <p:cNvSpPr/>
          <p:nvPr/>
        </p:nvSpPr>
        <p:spPr>
          <a:xfrm>
            <a:off x="8458200" y="3657600"/>
            <a:ext cx="457200" cy="38100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5-Point Star 332"/>
          <p:cNvSpPr/>
          <p:nvPr/>
        </p:nvSpPr>
        <p:spPr>
          <a:xfrm>
            <a:off x="8458200" y="4114800"/>
            <a:ext cx="457200" cy="381000"/>
          </a:xfrm>
          <a:prstGeom prst="star5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Flowchart: Alternate Process 333"/>
          <p:cNvSpPr/>
          <p:nvPr/>
        </p:nvSpPr>
        <p:spPr>
          <a:xfrm>
            <a:off x="838200" y="5334000"/>
            <a:ext cx="7772400" cy="1295400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1</a:t>
            </a:r>
            <a:r>
              <a:rPr lang="en-US" sz="240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. Which sport has the world Melboume famous rale? </a:t>
            </a:r>
            <a:endParaRPr lang="en-US" sz="24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339" name="Group 338"/>
          <p:cNvGrpSpPr/>
          <p:nvPr/>
        </p:nvGrpSpPr>
        <p:grpSpPr>
          <a:xfrm>
            <a:off x="1524000" y="1447800"/>
            <a:ext cx="5029200" cy="365760"/>
            <a:chOff x="2286000" y="4648200"/>
            <a:chExt cx="5029200" cy="457200"/>
          </a:xfrm>
        </p:grpSpPr>
        <p:grpSp>
          <p:nvGrpSpPr>
            <p:cNvPr id="340" name="Group 160"/>
            <p:cNvGrpSpPr/>
            <p:nvPr/>
          </p:nvGrpSpPr>
          <p:grpSpPr>
            <a:xfrm>
              <a:off x="2286000" y="4648200"/>
              <a:ext cx="4114800" cy="457200"/>
              <a:chOff x="1143000" y="5105400"/>
              <a:chExt cx="4114800" cy="457200"/>
            </a:xfrm>
          </p:grpSpPr>
          <p:sp>
            <p:nvSpPr>
              <p:cNvPr id="343" name="Rectangle 342"/>
              <p:cNvSpPr/>
              <p:nvPr/>
            </p:nvSpPr>
            <p:spPr>
              <a:xfrm>
                <a:off x="11430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4" name="Rectangle 343"/>
              <p:cNvSpPr/>
              <p:nvPr/>
            </p:nvSpPr>
            <p:spPr>
              <a:xfrm>
                <a:off x="16002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20574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25146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29718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34290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38862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43434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1" name="Rectangle 350"/>
              <p:cNvSpPr/>
              <p:nvPr/>
            </p:nvSpPr>
            <p:spPr>
              <a:xfrm>
                <a:off x="48006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1" name="Rectangle 340"/>
            <p:cNvSpPr/>
            <p:nvPr/>
          </p:nvSpPr>
          <p:spPr>
            <a:xfrm>
              <a:off x="6400800" y="46482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Rectangle 341"/>
            <p:cNvSpPr/>
            <p:nvPr/>
          </p:nvSpPr>
          <p:spPr>
            <a:xfrm>
              <a:off x="6858000" y="46482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2" name="Group 351"/>
          <p:cNvGrpSpPr/>
          <p:nvPr/>
        </p:nvGrpSpPr>
        <p:grpSpPr>
          <a:xfrm>
            <a:off x="1066800" y="1905000"/>
            <a:ext cx="4572000" cy="365760"/>
            <a:chOff x="2057400" y="4876800"/>
            <a:chExt cx="4572000" cy="457200"/>
          </a:xfrm>
        </p:grpSpPr>
        <p:grpSp>
          <p:nvGrpSpPr>
            <p:cNvPr id="353" name="Group 148"/>
            <p:cNvGrpSpPr/>
            <p:nvPr/>
          </p:nvGrpSpPr>
          <p:grpSpPr>
            <a:xfrm>
              <a:off x="2057400" y="4876800"/>
              <a:ext cx="4114800" cy="457200"/>
              <a:chOff x="1143000" y="5105400"/>
              <a:chExt cx="4114800" cy="457200"/>
            </a:xfrm>
          </p:grpSpPr>
          <p:sp>
            <p:nvSpPr>
              <p:cNvPr id="355" name="Rectangle 354"/>
              <p:cNvSpPr/>
              <p:nvPr/>
            </p:nvSpPr>
            <p:spPr>
              <a:xfrm>
                <a:off x="11430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16002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7" name="Rectangle 356"/>
              <p:cNvSpPr/>
              <p:nvPr/>
            </p:nvSpPr>
            <p:spPr>
              <a:xfrm>
                <a:off x="20574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8" name="Rectangle 357"/>
              <p:cNvSpPr/>
              <p:nvPr/>
            </p:nvSpPr>
            <p:spPr>
              <a:xfrm>
                <a:off x="25146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9" name="Rectangle 358"/>
              <p:cNvSpPr/>
              <p:nvPr/>
            </p:nvSpPr>
            <p:spPr>
              <a:xfrm>
                <a:off x="29718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34290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Rectangle 360"/>
              <p:cNvSpPr/>
              <p:nvPr/>
            </p:nvSpPr>
            <p:spPr>
              <a:xfrm>
                <a:off x="38862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43434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4800600" y="51054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4" name="Rounded Rectangle 353"/>
            <p:cNvSpPr/>
            <p:nvPr/>
          </p:nvSpPr>
          <p:spPr>
            <a:xfrm>
              <a:off x="6172200" y="4876800"/>
              <a:ext cx="457200" cy="457200"/>
            </a:xfrm>
            <a:prstGeom prst="round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4" name="Group 363"/>
          <p:cNvGrpSpPr/>
          <p:nvPr/>
        </p:nvGrpSpPr>
        <p:grpSpPr>
          <a:xfrm>
            <a:off x="1524000" y="2362200"/>
            <a:ext cx="5486400" cy="365760"/>
            <a:chOff x="2514600" y="4572000"/>
            <a:chExt cx="5486400" cy="457200"/>
          </a:xfrm>
        </p:grpSpPr>
        <p:grpSp>
          <p:nvGrpSpPr>
            <p:cNvPr id="365" name="Group 173"/>
            <p:cNvGrpSpPr/>
            <p:nvPr/>
          </p:nvGrpSpPr>
          <p:grpSpPr>
            <a:xfrm>
              <a:off x="2514600" y="4572000"/>
              <a:ext cx="5029200" cy="457200"/>
              <a:chOff x="2286000" y="4648200"/>
              <a:chExt cx="5029200" cy="457200"/>
            </a:xfrm>
          </p:grpSpPr>
          <p:grpSp>
            <p:nvGrpSpPr>
              <p:cNvPr id="367" name="Group 160"/>
              <p:cNvGrpSpPr/>
              <p:nvPr/>
            </p:nvGrpSpPr>
            <p:grpSpPr>
              <a:xfrm>
                <a:off x="2286000" y="4648200"/>
                <a:ext cx="4114800" cy="457200"/>
                <a:chOff x="1143000" y="5105400"/>
                <a:chExt cx="4114800" cy="457200"/>
              </a:xfrm>
            </p:grpSpPr>
            <p:sp>
              <p:nvSpPr>
                <p:cNvPr id="370" name="Rectangle 369"/>
                <p:cNvSpPr/>
                <p:nvPr/>
              </p:nvSpPr>
              <p:spPr>
                <a:xfrm>
                  <a:off x="11430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1" name="Rectangle 370"/>
                <p:cNvSpPr/>
                <p:nvPr/>
              </p:nvSpPr>
              <p:spPr>
                <a:xfrm>
                  <a:off x="16002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2" name="Rectangle 371"/>
                <p:cNvSpPr/>
                <p:nvPr/>
              </p:nvSpPr>
              <p:spPr>
                <a:xfrm>
                  <a:off x="20574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3" name="Rectangle 372"/>
                <p:cNvSpPr/>
                <p:nvPr/>
              </p:nvSpPr>
              <p:spPr>
                <a:xfrm>
                  <a:off x="25146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4" name="Rectangle 373"/>
                <p:cNvSpPr/>
                <p:nvPr/>
              </p:nvSpPr>
              <p:spPr>
                <a:xfrm>
                  <a:off x="29718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5" name="Rectangle 374"/>
                <p:cNvSpPr/>
                <p:nvPr/>
              </p:nvSpPr>
              <p:spPr>
                <a:xfrm>
                  <a:off x="34290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6" name="Rectangle 375"/>
                <p:cNvSpPr/>
                <p:nvPr/>
              </p:nvSpPr>
              <p:spPr>
                <a:xfrm>
                  <a:off x="38862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7" name="Rectangle 376"/>
                <p:cNvSpPr/>
                <p:nvPr/>
              </p:nvSpPr>
              <p:spPr>
                <a:xfrm>
                  <a:off x="43434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8" name="Rectangle 377"/>
                <p:cNvSpPr/>
                <p:nvPr/>
              </p:nvSpPr>
              <p:spPr>
                <a:xfrm>
                  <a:off x="48006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68" name="Rectangle 367"/>
              <p:cNvSpPr/>
              <p:nvPr/>
            </p:nvSpPr>
            <p:spPr>
              <a:xfrm>
                <a:off x="6400800" y="46482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6858000" y="46482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6" name="Rectangle 365"/>
            <p:cNvSpPr/>
            <p:nvPr/>
          </p:nvSpPr>
          <p:spPr>
            <a:xfrm>
              <a:off x="7543800" y="45720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9" name="Group 378"/>
          <p:cNvGrpSpPr/>
          <p:nvPr/>
        </p:nvGrpSpPr>
        <p:grpSpPr>
          <a:xfrm>
            <a:off x="2438400" y="4191000"/>
            <a:ext cx="2743200" cy="365760"/>
            <a:chOff x="1143000" y="5105400"/>
            <a:chExt cx="2743200" cy="457200"/>
          </a:xfrm>
        </p:grpSpPr>
        <p:sp>
          <p:nvSpPr>
            <p:cNvPr id="380" name="Rectangle 379"/>
            <p:cNvSpPr/>
            <p:nvPr/>
          </p:nvSpPr>
          <p:spPr>
            <a:xfrm>
              <a:off x="11430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1" name="Rectangle 380"/>
            <p:cNvSpPr/>
            <p:nvPr/>
          </p:nvSpPr>
          <p:spPr>
            <a:xfrm>
              <a:off x="16002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2" name="Rectangle 381"/>
            <p:cNvSpPr/>
            <p:nvPr/>
          </p:nvSpPr>
          <p:spPr>
            <a:xfrm>
              <a:off x="20574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3" name="Rectangle 382"/>
            <p:cNvSpPr/>
            <p:nvPr/>
          </p:nvSpPr>
          <p:spPr>
            <a:xfrm>
              <a:off x="25146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4" name="Rectangle 383"/>
            <p:cNvSpPr/>
            <p:nvPr/>
          </p:nvSpPr>
          <p:spPr>
            <a:xfrm>
              <a:off x="29718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5" name="Rectangle 384"/>
            <p:cNvSpPr/>
            <p:nvPr/>
          </p:nvSpPr>
          <p:spPr>
            <a:xfrm>
              <a:off x="34290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86" name="Group 189"/>
          <p:cNvGrpSpPr/>
          <p:nvPr/>
        </p:nvGrpSpPr>
        <p:grpSpPr>
          <a:xfrm>
            <a:off x="1981200" y="2819400"/>
            <a:ext cx="2286000" cy="365760"/>
            <a:chOff x="1143000" y="5105400"/>
            <a:chExt cx="2286000" cy="457200"/>
          </a:xfrm>
        </p:grpSpPr>
        <p:sp>
          <p:nvSpPr>
            <p:cNvPr id="387" name="Rectangle 386"/>
            <p:cNvSpPr/>
            <p:nvPr/>
          </p:nvSpPr>
          <p:spPr>
            <a:xfrm>
              <a:off x="11430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16002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9" name="Rectangle 388"/>
            <p:cNvSpPr/>
            <p:nvPr/>
          </p:nvSpPr>
          <p:spPr>
            <a:xfrm>
              <a:off x="20574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0" name="Rectangle 389"/>
            <p:cNvSpPr/>
            <p:nvPr/>
          </p:nvSpPr>
          <p:spPr>
            <a:xfrm>
              <a:off x="25146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1" name="Rectangle 390"/>
            <p:cNvSpPr/>
            <p:nvPr/>
          </p:nvSpPr>
          <p:spPr>
            <a:xfrm>
              <a:off x="2971800" y="51054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2" name="Group 391"/>
          <p:cNvGrpSpPr/>
          <p:nvPr/>
        </p:nvGrpSpPr>
        <p:grpSpPr>
          <a:xfrm>
            <a:off x="1981200" y="3276600"/>
            <a:ext cx="5943600" cy="365760"/>
            <a:chOff x="2819400" y="4419600"/>
            <a:chExt cx="5943600" cy="457200"/>
          </a:xfrm>
        </p:grpSpPr>
        <p:grpSp>
          <p:nvGrpSpPr>
            <p:cNvPr id="393" name="Group 201"/>
            <p:cNvGrpSpPr/>
            <p:nvPr/>
          </p:nvGrpSpPr>
          <p:grpSpPr>
            <a:xfrm>
              <a:off x="2819400" y="4419600"/>
              <a:ext cx="5029200" cy="457200"/>
              <a:chOff x="2286000" y="4648200"/>
              <a:chExt cx="5029200" cy="457200"/>
            </a:xfrm>
          </p:grpSpPr>
          <p:grpSp>
            <p:nvGrpSpPr>
              <p:cNvPr id="396" name="Group 160"/>
              <p:cNvGrpSpPr/>
              <p:nvPr/>
            </p:nvGrpSpPr>
            <p:grpSpPr>
              <a:xfrm>
                <a:off x="2286000" y="4648200"/>
                <a:ext cx="4114800" cy="457200"/>
                <a:chOff x="1143000" y="5105400"/>
                <a:chExt cx="4114800" cy="457200"/>
              </a:xfrm>
            </p:grpSpPr>
            <p:sp>
              <p:nvSpPr>
                <p:cNvPr id="399" name="Rectangle 398"/>
                <p:cNvSpPr/>
                <p:nvPr/>
              </p:nvSpPr>
              <p:spPr>
                <a:xfrm>
                  <a:off x="11430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0" name="Rectangle 399"/>
                <p:cNvSpPr/>
                <p:nvPr/>
              </p:nvSpPr>
              <p:spPr>
                <a:xfrm>
                  <a:off x="16002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1" name="Rectangle 400"/>
                <p:cNvSpPr/>
                <p:nvPr/>
              </p:nvSpPr>
              <p:spPr>
                <a:xfrm>
                  <a:off x="20574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2" name="Rectangle 401"/>
                <p:cNvSpPr/>
                <p:nvPr/>
              </p:nvSpPr>
              <p:spPr>
                <a:xfrm>
                  <a:off x="25146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3" name="Rectangle 402"/>
                <p:cNvSpPr/>
                <p:nvPr/>
              </p:nvSpPr>
              <p:spPr>
                <a:xfrm>
                  <a:off x="29718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4" name="Rectangle 403"/>
                <p:cNvSpPr/>
                <p:nvPr/>
              </p:nvSpPr>
              <p:spPr>
                <a:xfrm>
                  <a:off x="34290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5" name="Rectangle 404"/>
                <p:cNvSpPr/>
                <p:nvPr/>
              </p:nvSpPr>
              <p:spPr>
                <a:xfrm>
                  <a:off x="38862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6" name="Rectangle 405"/>
                <p:cNvSpPr/>
                <p:nvPr/>
              </p:nvSpPr>
              <p:spPr>
                <a:xfrm>
                  <a:off x="43434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07" name="Rectangle 406"/>
                <p:cNvSpPr/>
                <p:nvPr/>
              </p:nvSpPr>
              <p:spPr>
                <a:xfrm>
                  <a:off x="4800600" y="5105400"/>
                  <a:ext cx="457200" cy="457200"/>
                </a:xfrm>
                <a:prstGeom prst="rect">
                  <a:avLst/>
                </a:prstGeom>
              </p:spPr>
              <p:style>
                <a:lnRef idx="0">
                  <a:schemeClr val="accent6"/>
                </a:lnRef>
                <a:fillRef idx="3">
                  <a:schemeClr val="accent6"/>
                </a:fillRef>
                <a:effectRef idx="3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97" name="Rectangle 396"/>
              <p:cNvSpPr/>
              <p:nvPr/>
            </p:nvSpPr>
            <p:spPr>
              <a:xfrm>
                <a:off x="6400800" y="46482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8" name="Rectangle 397"/>
              <p:cNvSpPr/>
              <p:nvPr/>
            </p:nvSpPr>
            <p:spPr>
              <a:xfrm>
                <a:off x="6858000" y="4648200"/>
                <a:ext cx="457200" cy="4572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4" name="Rectangle 393"/>
            <p:cNvSpPr/>
            <p:nvPr/>
          </p:nvSpPr>
          <p:spPr>
            <a:xfrm>
              <a:off x="7848600" y="44196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8305800" y="4419600"/>
              <a:ext cx="457200" cy="4572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8" name="Rounded Rectangle 417"/>
          <p:cNvSpPr/>
          <p:nvPr/>
        </p:nvSpPr>
        <p:spPr>
          <a:xfrm>
            <a:off x="838200" y="5334000"/>
            <a:ext cx="7772400" cy="1295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40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. A team sport which two teams of 6 players are seprate by a net. </a:t>
            </a:r>
            <a:endParaRPr lang="en-US" sz="24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19" name="Rounded Rectangle 418"/>
          <p:cNvSpPr/>
          <p:nvPr/>
        </p:nvSpPr>
        <p:spPr>
          <a:xfrm>
            <a:off x="838200" y="5410200"/>
            <a:ext cx="7772400" cy="1295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3. A water sport which related to frogs.</a:t>
            </a:r>
            <a:endParaRPr lang="en-US" sz="3600" dirty="0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20" name="Rounded Rectangle 419"/>
          <p:cNvSpPr/>
          <p:nvPr/>
        </p:nvSpPr>
        <p:spPr>
          <a:xfrm>
            <a:off x="914400" y="5334000"/>
            <a:ext cx="7772400" cy="12954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4. Which sport is similar to football, it is oval. </a:t>
            </a:r>
            <a:endParaRPr lang="en-US" sz="3200" dirty="0">
              <a:ln>
                <a:solidFill>
                  <a:schemeClr val="tx2">
                    <a:lumMod val="75000"/>
                  </a:schemeClr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5" name="Rounded Rectangle 164"/>
          <p:cNvSpPr/>
          <p:nvPr/>
        </p:nvSpPr>
        <p:spPr>
          <a:xfrm>
            <a:off x="914400" y="5334000"/>
            <a:ext cx="7772400" cy="1295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000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5. An action sport which player use a skateboard.</a:t>
            </a:r>
            <a:endParaRPr lang="en-US" sz="3200" b="1">
              <a:ln w="18000">
                <a:noFill/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9" name="Rounded Rectangle 168"/>
          <p:cNvSpPr/>
          <p:nvPr/>
        </p:nvSpPr>
        <p:spPr>
          <a:xfrm>
            <a:off x="914400" y="5334000"/>
            <a:ext cx="7772400" cy="1295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2">
                    <a:lumMod val="10000"/>
                  </a:schemeClr>
                </a:solidFill>
              </a:rPr>
              <a:t>6. </a:t>
            </a:r>
            <a:r>
              <a:rPr lang="en-US" sz="2800" b="1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 sport </a:t>
            </a:r>
            <a:r>
              <a:rPr lang="en-US" sz="2800" b="1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which player racquet to hit a shuttlecock a cross a net.</a:t>
            </a:r>
            <a:endParaRPr lang="en-US" sz="280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1524000" y="3749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298" name="Rectangle 297"/>
          <p:cNvSpPr/>
          <p:nvPr/>
        </p:nvSpPr>
        <p:spPr>
          <a:xfrm>
            <a:off x="1981200" y="3749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299" name="Rectangle 298"/>
          <p:cNvSpPr/>
          <p:nvPr/>
        </p:nvSpPr>
        <p:spPr>
          <a:xfrm>
            <a:off x="2438400" y="3749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300" name="Rectangle 299"/>
          <p:cNvSpPr/>
          <p:nvPr/>
        </p:nvSpPr>
        <p:spPr>
          <a:xfrm>
            <a:off x="2895600" y="3749040"/>
            <a:ext cx="457200" cy="36576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M</a:t>
            </a:r>
            <a:endParaRPr lang="en-US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3352800" y="3749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302" name="Rectangle 301"/>
          <p:cNvSpPr/>
          <p:nvPr/>
        </p:nvSpPr>
        <p:spPr>
          <a:xfrm>
            <a:off x="3810000" y="3749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303" name="Rectangle 302"/>
          <p:cNvSpPr/>
          <p:nvPr/>
        </p:nvSpPr>
        <p:spPr>
          <a:xfrm>
            <a:off x="4267200" y="3749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11" name="Rectangle 310"/>
          <p:cNvSpPr/>
          <p:nvPr/>
        </p:nvSpPr>
        <p:spPr>
          <a:xfrm>
            <a:off x="4724400" y="3749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312" name="Rectangle 311"/>
          <p:cNvSpPr/>
          <p:nvPr/>
        </p:nvSpPr>
        <p:spPr>
          <a:xfrm>
            <a:off x="5181600" y="3749040"/>
            <a:ext cx="457200" cy="365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170" name="Rectangle 169"/>
          <p:cNvSpPr/>
          <p:nvPr/>
        </p:nvSpPr>
        <p:spPr>
          <a:xfrm>
            <a:off x="1524000" y="3733800"/>
            <a:ext cx="457200" cy="3657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1981200" y="3733800"/>
            <a:ext cx="457200" cy="3657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2438400" y="3733800"/>
            <a:ext cx="457200" cy="3657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2895600" y="3733800"/>
            <a:ext cx="457200" cy="3657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3352800" y="3733800"/>
            <a:ext cx="457200" cy="3657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3810000" y="3733800"/>
            <a:ext cx="457200" cy="3657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4267200" y="3733800"/>
            <a:ext cx="457200" cy="3657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4724400" y="3733800"/>
            <a:ext cx="457200" cy="3657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5181600" y="3733800"/>
            <a:ext cx="457200" cy="3657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ounded Rectangle 179"/>
          <p:cNvSpPr/>
          <p:nvPr/>
        </p:nvSpPr>
        <p:spPr>
          <a:xfrm>
            <a:off x="914400" y="5334000"/>
            <a:ext cx="7772400" cy="1295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n>
                  <a:solidFill>
                    <a:srgbClr val="00206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7. A sport which player usr small ball and racket.</a:t>
            </a:r>
            <a:endParaRPr lang="en-US" sz="2800">
              <a:ln>
                <a:solidFill>
                  <a:srgbClr val="00206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04800" y="304800"/>
            <a:ext cx="8839200" cy="7620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n-US" sz="360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SPORT</a:t>
            </a:r>
            <a:endParaRPr lang="en-US" sz="3600" b="1" cap="all" spc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1387E-6 L -0.09166 0.49272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2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2" dur="1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6185E-6 L -0.04166 0.4261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0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02312E-6 L 0.00834 0.35954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3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9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42775E-6 L 0.05834 0.29295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1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2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83237E-6 L 0.10834 0.22636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1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1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8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1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3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23699E-6 L 0.15834 0.15977 " pathEditMode="relative" rAng="0" ptsTypes="AA">
                                      <p:cBhvr>
                                        <p:cTn id="171" dur="2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4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3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xit" presetSubtype="3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2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6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97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64162E-6 L 0.20834 0.09318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5"/>
                  </p:tgtEl>
                </p:cond>
              </p:nextCondLst>
            </p:seq>
            <p:seq concurrent="1" nextAc="seek">
              <p:cTn id="204" restart="whenNotActive" fill="hold" evtFilter="cancelBubble" nodeType="interactiveSeq">
                <p:stCondLst>
                  <p:cond evt="onClick" delay="0">
                    <p:tgtEl>
                      <p:spTgt spid="3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5" fill="hold">
                      <p:stCondLst>
                        <p:cond delay="0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20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9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0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3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6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5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0"/>
                  </p:tgtEl>
                </p:cond>
              </p:nextCondLst>
            </p:seq>
          </p:childTnLst>
        </p:cTn>
      </p:par>
    </p:tnLst>
    <p:bldLst>
      <p:bldP spid="256" grpId="0" animBg="1"/>
      <p:bldP spid="264" grpId="0" animBg="1"/>
      <p:bldP spid="283" grpId="0" animBg="1"/>
      <p:bldP spid="293" grpId="0" animBg="1"/>
      <p:bldP spid="314" grpId="0" animBg="1"/>
      <p:bldP spid="326" grpId="0" animBg="1"/>
      <p:bldP spid="328" grpId="0" animBg="1"/>
      <p:bldP spid="329" grpId="0" animBg="1"/>
      <p:bldP spid="330" grpId="0" animBg="1"/>
      <p:bldP spid="331" grpId="0" animBg="1"/>
      <p:bldP spid="332" grpId="0" animBg="1"/>
      <p:bldP spid="333" grpId="0" animBg="1"/>
      <p:bldP spid="334" grpId="0" animBg="1"/>
      <p:bldP spid="334" grpId="1" animBg="1"/>
      <p:bldP spid="418" grpId="0" animBg="1"/>
      <p:bldP spid="418" grpId="1" animBg="1"/>
      <p:bldP spid="419" grpId="0" animBg="1"/>
      <p:bldP spid="419" grpId="1" animBg="1"/>
      <p:bldP spid="420" grpId="0" animBg="1"/>
      <p:bldP spid="420" grpId="1" animBg="1"/>
      <p:bldP spid="165" grpId="0" animBg="1"/>
      <p:bldP spid="165" grpId="1" animBg="1"/>
      <p:bldP spid="169" grpId="0" animBg="1"/>
      <p:bldP spid="169" grpId="1" animBg="1"/>
      <p:bldP spid="300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80" grpId="0" animBg="1"/>
      <p:bldP spid="18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164</Words>
  <PresentationFormat>On-screen Show (4:3)</PresentationFormat>
  <Paragraphs>81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2017-09-19T06:22:37Z</dcterms:created>
  <dcterms:modified xsi:type="dcterms:W3CDTF">2017-09-20T06:21:21Z</dcterms:modified>
</cp:coreProperties>
</file>