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73" r:id="rId2"/>
    <p:sldMasterId id="2147483685" r:id="rId3"/>
    <p:sldMasterId id="2147483697" r:id="rId4"/>
    <p:sldMasterId id="2147483709" r:id="rId5"/>
    <p:sldMasterId id="2147483791" r:id="rId6"/>
    <p:sldMasterId id="2147483849" r:id="rId7"/>
  </p:sldMasterIdLst>
  <p:notesMasterIdLst>
    <p:notesMasterId r:id="rId42"/>
  </p:notesMasterIdLst>
  <p:handoutMasterIdLst>
    <p:handoutMasterId r:id="rId43"/>
  </p:handoutMasterIdLst>
  <p:sldIdLst>
    <p:sldId id="454" r:id="rId8"/>
    <p:sldId id="455" r:id="rId9"/>
    <p:sldId id="467" r:id="rId10"/>
    <p:sldId id="456" r:id="rId11"/>
    <p:sldId id="457" r:id="rId12"/>
    <p:sldId id="458" r:id="rId13"/>
    <p:sldId id="468" r:id="rId14"/>
    <p:sldId id="469" r:id="rId15"/>
    <p:sldId id="443" r:id="rId16"/>
    <p:sldId id="444" r:id="rId17"/>
    <p:sldId id="445" r:id="rId18"/>
    <p:sldId id="446" r:id="rId19"/>
    <p:sldId id="447" r:id="rId20"/>
    <p:sldId id="460" r:id="rId21"/>
    <p:sldId id="470" r:id="rId22"/>
    <p:sldId id="461" r:id="rId23"/>
    <p:sldId id="429" r:id="rId24"/>
    <p:sldId id="427" r:id="rId25"/>
    <p:sldId id="428" r:id="rId26"/>
    <p:sldId id="419" r:id="rId27"/>
    <p:sldId id="420" r:id="rId28"/>
    <p:sldId id="421" r:id="rId29"/>
    <p:sldId id="422" r:id="rId30"/>
    <p:sldId id="423" r:id="rId31"/>
    <p:sldId id="462" r:id="rId32"/>
    <p:sldId id="463" r:id="rId33"/>
    <p:sldId id="426" r:id="rId34"/>
    <p:sldId id="459" r:id="rId35"/>
    <p:sldId id="451" r:id="rId36"/>
    <p:sldId id="449" r:id="rId37"/>
    <p:sldId id="452" r:id="rId38"/>
    <p:sldId id="471" r:id="rId39"/>
    <p:sldId id="453" r:id="rId40"/>
    <p:sldId id="466" r:id="rId4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6C4A8"/>
    <a:srgbClr val="CD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 autoAdjust="0"/>
  </p:normalViewPr>
  <p:slideViewPr>
    <p:cSldViewPr>
      <p:cViewPr varScale="1">
        <p:scale>
          <a:sx n="86" d="100"/>
          <a:sy n="86" d="100"/>
        </p:scale>
        <p:origin x="64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8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44124D1-14B8-479E-BDC7-3F992C486C1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B7CCEAA-430A-4983-BC94-0B9AEA590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3ECEA9A-22BB-4C76-B9CE-727A95A2C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文本占位符 26626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6722EE-CD76-4D35-B8A2-9BF354074E75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文本占位符 60418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A1B3863-EF9E-4C37-BF1B-04E9FF8B2251}" type="slidenum">
              <a:rPr lang="en-US" altLang="zh-CN" sz="1200"/>
              <a:pPr algn="r" eaLnBrk="1" hangingPunct="1"/>
              <a:t>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文本占位符 23554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765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BB8A28D-F65F-4B1A-9207-03F18820C33C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D19420-2BB8-41A3-A985-7509E186A6AB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文本占位符 563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01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6AEDC1-ED29-4A5E-AD4C-8EF5B9ECD308}" type="slidenum">
              <a:rPr lang="en-US" altLang="zh-CN"/>
              <a:pPr algn="r" eaLnBrk="1" hangingPunct="1">
                <a:spcBef>
                  <a:spcPct val="0"/>
                </a:spcBef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文本占位符 819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AB9BD0-4B3C-4FEC-B98B-8F415168BBEE}" type="slidenum">
              <a:rPr lang="en-US" altLang="zh-CN"/>
              <a:pPr algn="r" eaLnBrk="1" hangingPunct="1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文本占位符 84994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1DA4E4-AC6E-4387-8794-6F5C8B1790D1}" type="slidenum">
              <a:rPr lang="en-US" altLang="zh-CN"/>
              <a:pPr algn="r" eaLnBrk="1" hangingPunct="1">
                <a:spcBef>
                  <a:spcPct val="0"/>
                </a:spcBef>
              </a:pPr>
              <a:t>33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950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61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745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088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233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74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6717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644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5913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337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296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0107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1182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730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7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045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2778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6907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47423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001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42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915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84889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7021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146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2498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387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8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735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0585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84423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580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963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515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68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080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9991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03329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2257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408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56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4086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519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249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9959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597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22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15398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7587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33075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0448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53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9130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8316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72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4296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53830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3122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850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080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66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84233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0657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26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754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1171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61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3112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gif"/><Relationship Id="rId3" Type="http://schemas.openxmlformats.org/officeDocument/2006/relationships/slide" Target="slide23.xml"/><Relationship Id="rId7" Type="http://schemas.openxmlformats.org/officeDocument/2006/relationships/slide" Target="slide21.xml"/><Relationship Id="rId12" Type="http://schemas.openxmlformats.org/officeDocument/2006/relationships/slide" Target="slide10.xml"/><Relationship Id="rId17" Type="http://schemas.openxmlformats.org/officeDocument/2006/relationships/image" Target="../media/image30.gif"/><Relationship Id="rId2" Type="http://schemas.openxmlformats.org/officeDocument/2006/relationships/image" Target="../media/image22.png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27.gif"/><Relationship Id="rId5" Type="http://schemas.openxmlformats.org/officeDocument/2006/relationships/slide" Target="slide27.xml"/><Relationship Id="rId15" Type="http://schemas.openxmlformats.org/officeDocument/2006/relationships/image" Target="../media/image29.gif"/><Relationship Id="rId10" Type="http://schemas.openxmlformats.org/officeDocument/2006/relationships/slide" Target="slide9.xml"/><Relationship Id="rId4" Type="http://schemas.openxmlformats.org/officeDocument/2006/relationships/image" Target="../media/image23.gif"/><Relationship Id="rId9" Type="http://schemas.openxmlformats.org/officeDocument/2006/relationships/image" Target="../media/image26.gif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6.xml"/><Relationship Id="rId1" Type="http://schemas.openxmlformats.org/officeDocument/2006/relationships/video" Target="file:///D:\VIDEO%20TV%20HK2%20CANH%20DIEU\Baby%20Shark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209800" y="2455863"/>
            <a:ext cx="7772400" cy="1101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895600" y="3771900"/>
            <a:ext cx="6400800" cy="1314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indent="0" algn="ctr" defTabSz="914327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516063" y="1993900"/>
            <a:ext cx="906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kể chuyện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60350"/>
            <a:ext cx="99377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6250"/>
            <a:ext cx="86328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3"/>
            <a:ext cx="921702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620713"/>
            <a:ext cx="1022667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765175"/>
            <a:ext cx="93614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590550"/>
            <a:ext cx="1007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558800" y="2389188"/>
            <a:ext cx="47386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71838" y="3584948"/>
            <a:ext cx="774242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lại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7900"/>
            <a:ext cx="85740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486400" y="2743200"/>
            <a:ext cx="3886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Tr</a:t>
            </a:r>
            <a:r>
              <a:rPr lang="en-US" altLang="zh-CN" sz="2400">
                <a:solidFill>
                  <a:srgbClr val="000000"/>
                </a:solidFill>
                <a:latin typeface="VNI-Avo" pitchFamily="2" charset="0"/>
              </a:rPr>
              <a:t>aû</a:t>
            </a: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 lêi c©u hái theo tranh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Qua trß ch¬i "gi¶I cøu ®¹i d­u¬ng".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828800" y="2514600"/>
            <a:ext cx="2514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.VnAvant" panose="020B7200000000000000" pitchFamily="34" charset="0"/>
              </a:rPr>
              <a:t>Cïng b¹n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208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2400" b="1">
                <a:latin typeface="UTM Avo" panose="02040603050506020204" pitchFamily="18" charset="0"/>
              </a:rPr>
              <a:t>Tên phù thủy độc ác, nham hiểm đã bắt cóc hết sinh vật biển</a:t>
            </a:r>
            <a:endParaRPr lang="en-US" altLang="en-US" sz="2400" b="1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198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UTM Avo" panose="02040603050506020204" pitchFamily="18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36638"/>
            <a:ext cx="5011738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37861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文本框 11270"/>
          <p:cNvSpPr txBox="1">
            <a:spLocks noChangeArrowheads="1"/>
          </p:cNvSpPr>
          <p:nvPr/>
        </p:nvSpPr>
        <p:spPr bwMode="auto">
          <a:xfrm>
            <a:off x="5867400" y="3506788"/>
            <a:ext cx="4343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Em h·y kÓ l¹i chuyÖn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"c¸ ®u«i cê</a:t>
            </a:r>
            <a:r>
              <a:rPr lang="en-US" altLang="zh-CN" sz="3200">
                <a:solidFill>
                  <a:srgbClr val="000000"/>
                </a:solidFill>
                <a:latin typeface="VNI-Avo" pitchFamily="2" charset="0"/>
              </a:rPr>
              <a:t>"</a:t>
            </a:r>
            <a:endParaRPr lang="en-US" altLang="zh-CN" sz="3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0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65213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3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defRPr/>
            </a:pPr>
            <a:r>
              <a:rPr sz="1200" noProof="1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432175" y="914400"/>
            <a:ext cx="543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327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70150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VNTime" pitchFamily="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8" y="3616325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sống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trong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cung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điện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đẹp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.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Nơi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khu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vườn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đầy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thơm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cỏ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lạ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… </a:t>
            </a:r>
          </a:p>
        </p:txBody>
      </p:sp>
      <p:sp>
        <p:nvSpPr>
          <p:cNvPr id="32777" name="TextBox 1"/>
          <p:cNvSpPr txBox="1">
            <a:spLocks noChangeArrowheads="1"/>
          </p:cNvSpPr>
          <p:nvPr/>
        </p:nvSpPr>
        <p:spPr bwMode="auto">
          <a:xfrm>
            <a:off x="2489200" y="1662113"/>
            <a:ext cx="44386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Nhà vua sống ở đâu ? Điều kì diệu nhất trong khu rừng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351088" y="-1905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UTM Avo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14888" y="3675063"/>
            <a:ext cx="4937125" cy="276066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Đòi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người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hầu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đem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mi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nghe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Tiếng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mi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tuyệt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diệu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cảm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động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…</a:t>
            </a:r>
          </a:p>
        </p:txBody>
      </p:sp>
      <p:sp>
        <p:nvSpPr>
          <p:cNvPr id="337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379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2"/>
          <p:cNvSpPr txBox="1">
            <a:spLocks noChangeArrowheads="1"/>
          </p:cNvSpPr>
          <p:nvPr/>
        </p:nvSpPr>
        <p:spPr bwMode="auto">
          <a:xfrm>
            <a:off x="2744788" y="460375"/>
            <a:ext cx="4140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Nhà vua làm gì để được nghe họa mi hót?Tiếng hót của họa mi làm cho vua cảm thấy thế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487488" y="-387350"/>
            <a:ext cx="763270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Ít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lâu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sau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được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tặng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con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chim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máy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có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đặc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điểm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gì?Vì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sao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thật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buồn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bay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đi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554538" y="3500438"/>
            <a:ext cx="568801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máy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thể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liên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tục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ba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mươi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lần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mệt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vậy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mi bay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cả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triều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đình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thích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giả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584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424113" y="-14288"/>
            <a:ext cx="5759450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Lúc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bệnh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nặng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khao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khát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điều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gì?Vì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sao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chim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máy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không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hót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được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máy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được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dung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lâu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đã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hỏng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686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03388" y="-100013"/>
            <a:ext cx="7200900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đã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làm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?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Tiếng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hót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của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nó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đã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giúp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thế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nào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UTM Avo"/>
              </a:rPr>
              <a:t>Tiếng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liều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thuốc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bổ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giúp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khỏi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bệnh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3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789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03388" y="-26988"/>
            <a:ext cx="4751387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muốn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giữ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lại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nhưng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nó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xin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điều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635625" y="3154363"/>
            <a:ext cx="5429250" cy="3576637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quay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rừng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.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hứa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bay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cửa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sổ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nghe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8915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575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rgbClr val="19194D"/>
              </a:solidFill>
            </a:endParaRPr>
          </a:p>
          <a:p>
            <a:pPr algn="ctr">
              <a:defRPr/>
            </a:pPr>
            <a:r>
              <a:rPr lang="en-US" sz="2400" b="1">
                <a:solidFill>
                  <a:srgbClr val="19194D"/>
                </a:solidFill>
              </a:rPr>
              <a:t>C</a:t>
            </a:r>
            <a:r>
              <a:rPr lang="vi-VN" sz="2400" b="1">
                <a:solidFill>
                  <a:srgbClr val="19194D"/>
                </a:solidFill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19194D"/>
                </a:solidFill>
              </a:rPr>
              <a:t> này</a:t>
            </a:r>
            <a:endParaRPr lang="en-US" sz="240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300163"/>
            <a:ext cx="7558087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104900" y="2649538"/>
            <a:ext cx="35544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7878" y="3545963"/>
            <a:ext cx="5806822" cy="83099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lại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661988"/>
            <a:ext cx="4495800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800"/>
            <a:ext cx="545465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41997" descr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18163"/>
            <a:ext cx="91440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971800" y="3429000"/>
            <a:ext cx="2667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057400" y="3429000"/>
            <a:ext cx="4495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Cïng b¹n kÓ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trong nhãm</a:t>
            </a:r>
            <a:r>
              <a:rPr lang="en-US" altLang="en-US" sz="370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218363" y="2781300"/>
            <a:ext cx="252095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514600"/>
            <a:ext cx="11277600" cy="254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4267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69950" y="453231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41388" y="4605338"/>
            <a:ext cx="1889125" cy="188595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2838" y="5200650"/>
            <a:ext cx="1598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HẾT GIỜ</a:t>
            </a: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117600" y="-146050"/>
            <a:ext cx="10160000" cy="2514600"/>
          </a:xfrm>
          <a:prstGeom prst="cloudCallout">
            <a:avLst>
              <a:gd name="adj1" fmla="val -29463"/>
              <a:gd name="adj2" fmla="val -5488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727200" y="658813"/>
            <a:ext cx="9753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4267" smtClean="0">
                <a:solidFill>
                  <a:schemeClr val="bg1"/>
                </a:solidFill>
                <a:latin typeface=".VnAvant" panose="020B7200000000000000" pitchFamily="34" charset="0"/>
              </a:rPr>
              <a:t>C©u chuyÖn gióp em hiÓu ®iÒu g</a:t>
            </a:r>
            <a:r>
              <a:rPr lang="en-US" sz="4800" smtClean="0">
                <a:solidFill>
                  <a:schemeClr val="bg1"/>
                </a:solidFill>
              </a:rPr>
              <a:t>ì</a:t>
            </a:r>
            <a:r>
              <a:rPr lang="en-US" sz="4267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267" smtClean="0">
                <a:solidFill>
                  <a:schemeClr val="bg1"/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6152" grpId="0" animBg="1"/>
      <p:bldP spid="61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4284663" cy="692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UTM Avo" charset="0"/>
              </a:rPr>
              <a:t>3. </a:t>
            </a:r>
            <a:r>
              <a:rPr lang="en-US" altLang="zh-CN" dirty="0" err="1">
                <a:solidFill>
                  <a:srgbClr val="FF0000"/>
                </a:solidFill>
                <a:latin typeface="UTM Avo" charset="0"/>
              </a:rPr>
              <a:t>K</a:t>
            </a:r>
            <a:r>
              <a:rPr lang="en-US" altLang="zh-CN" dirty="0" err="1" smtClean="0">
                <a:solidFill>
                  <a:srgbClr val="FF0000"/>
                </a:solidFill>
                <a:latin typeface="UTM Avo" charset="0"/>
              </a:rPr>
              <a:t>ể</a:t>
            </a:r>
            <a:r>
              <a:rPr lang="en-US" altLang="zh-CN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zh-CN" dirty="0" err="1" smtClean="0">
                <a:solidFill>
                  <a:srgbClr val="FF0000"/>
                </a:solidFill>
                <a:latin typeface="UTM Avo" charset="0"/>
              </a:rPr>
              <a:t>lại</a:t>
            </a:r>
            <a:endParaRPr lang="en-US" altLang="zh-CN" dirty="0" smtClean="0">
              <a:solidFill>
                <a:srgbClr val="FF0000"/>
              </a:solidFill>
              <a:latin typeface="UTM Avo" charset="0"/>
            </a:endParaRP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92150"/>
            <a:ext cx="39131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92150"/>
            <a:ext cx="4040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692150"/>
            <a:ext cx="41814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562350"/>
            <a:ext cx="41290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684588"/>
            <a:ext cx="407987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3705225"/>
            <a:ext cx="40655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4772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817938"/>
            <a:ext cx="280511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927350" y="3284538"/>
            <a:ext cx="64658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400">
                <a:latin typeface=".VnAvant" panose="020B7200000000000000" pitchFamily="34" charset="0"/>
              </a:rPr>
              <a:t>Thi kÓ tr­ưíc líp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92150"/>
            <a:ext cx="39131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92150"/>
            <a:ext cx="4040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692150"/>
            <a:ext cx="41814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562350"/>
            <a:ext cx="41290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684588"/>
            <a:ext cx="407987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3705225"/>
            <a:ext cx="40655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2888"/>
            <a:ext cx="91408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51088" y="2363788"/>
            <a:ext cx="74168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C©u truyÖn gióp em </a:t>
            </a:r>
          </a:p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hiÓu ®iÒu gi?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hinh-nen-thiet-ke-bai-giang-1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al 4"/>
          <p:cNvSpPr>
            <a:spLocks noChangeArrowheads="1"/>
          </p:cNvSpPr>
          <p:nvPr/>
        </p:nvSpPr>
        <p:spPr bwMode="auto">
          <a:xfrm>
            <a:off x="5334000" y="1676400"/>
            <a:ext cx="3387725" cy="2163763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10200" y="228600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C3312"/>
                </a:solidFill>
                <a:latin typeface=".VnAvant" panose="020B7200000000000000" pitchFamily="34" charset="0"/>
              </a:rPr>
              <a:t>Khëi ®éng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1271588" y="549275"/>
            <a:ext cx="9015412" cy="898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  <p:pic>
        <p:nvPicPr>
          <p:cNvPr id="2" name="Baby Shark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4494" y="2132856"/>
            <a:ext cx="82296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61950"/>
            <a:ext cx="12192000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4014788"/>
            <a:ext cx="37115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4151313" y="1595438"/>
            <a:ext cx="3733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u="sng">
                <a:latin typeface=".VnAvant" panose="020B7200000000000000" pitchFamily="34" charset="0"/>
              </a:rPr>
              <a:t>KÓ chuyÖn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3935413" y="2462213"/>
            <a:ext cx="43338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.VnAvant" panose="020B7200000000000000" pitchFamily="34" charset="0"/>
              </a:rPr>
              <a:t>Chim häa mi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514600" y="954088"/>
            <a:ext cx="79025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</a:rPr>
              <a:t>Thø      ngµy     th¸ng    </a:t>
            </a:r>
            <a:r>
              <a:rPr lang="en-US" altLang="en-US" sz="3600">
                <a:latin typeface="VNI-Avo" pitchFamily="2" charset="0"/>
              </a:rPr>
              <a:t>naêm</a:t>
            </a:r>
            <a:r>
              <a:rPr lang="en-US" altLang="en-US" sz="3600">
                <a:latin typeface=".VnAvant" panose="020B7200000000000000" pitchFamily="34" charset="0"/>
              </a:rPr>
              <a:t> 2021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3"/>
          <p:cNvSpPr>
            <a:spLocks noChangeArrowheads="1" noChangeShapeType="1" noTextEdit="1"/>
          </p:cNvSpPr>
          <p:nvPr/>
        </p:nvSpPr>
        <p:spPr bwMode="auto">
          <a:xfrm>
            <a:off x="508000" y="1193800"/>
            <a:ext cx="10972800" cy="203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83"/>
              </a:avLst>
            </a:prstTxWarp>
          </a:bodyPr>
          <a:lstStyle/>
          <a:p>
            <a:pPr algn="ctr">
              <a:defRPr/>
            </a:pP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häa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 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-963613"/>
            <a:ext cx="10077450" cy="62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44538" y="3789363"/>
            <a:ext cx="47386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67165" y="2170493"/>
            <a:ext cx="774242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0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.VnAvant" panose="020B7200000000000000" pitchFamily="34" charset="0"/>
              </a:rPr>
              <a:t>Nghe kÓ theo tranh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130300"/>
            <a:ext cx="94329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394</Words>
  <Application>Microsoft Office PowerPoint</Application>
  <PresentationFormat>Widescreen</PresentationFormat>
  <Paragraphs>50</Paragraphs>
  <Slides>34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Calibri Light</vt:lpstr>
      <vt:lpstr>SimSun</vt:lpstr>
      <vt:lpstr>UTM Avo</vt:lpstr>
      <vt:lpstr>.VnAvant</vt:lpstr>
      <vt:lpstr>VNI-Avo</vt:lpstr>
      <vt:lpstr>VNTime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Nghe kÓ theo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Kể lại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68</cp:revision>
  <dcterms:created xsi:type="dcterms:W3CDTF">2014-11-09T04:42:31Z</dcterms:created>
  <dcterms:modified xsi:type="dcterms:W3CDTF">2021-01-19T12:58:18Z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