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692"/>
    <a:srgbClr val="2A3D52"/>
    <a:srgbClr val="F0F0F0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9467" autoAdjust="0"/>
  </p:normalViewPr>
  <p:slideViewPr>
    <p:cSldViewPr snapToGrid="0">
      <p:cViewPr varScale="1">
        <p:scale>
          <a:sx n="69" d="100"/>
          <a:sy n="69" d="100"/>
        </p:scale>
        <p:origin x="22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08T20:00:31.673" idx="1">
    <p:pos x="7572" y="-220"/>
    <p:text/>
  </p:cm>
  <p:cm authorId="0" dt="2022-07-08T20:00:50.244" idx="2">
    <p:pos x="10" y="10"/>
    <p:text>chữ năng lực , phẩm chất, mục tiêu cần đạt hôi lóa , khó nhìn.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17230</TotalTime>
  <Words>2594</Words>
  <Application>Microsoft Office PowerPoint</Application>
  <PresentationFormat>Màn hình rộng</PresentationFormat>
  <Paragraphs>376</Paragraphs>
  <Slides>38</Slides>
  <Notes>13</Notes>
  <HiddenSlides>0</HiddenSlides>
  <MMClips>8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主题</vt:lpstr>
      <vt:lpstr>Equation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Hiền Nguyễn</cp:lastModifiedBy>
  <cp:revision>263</cp:revision>
  <dcterms:created xsi:type="dcterms:W3CDTF">2017-04-05T12:41:11Z</dcterms:created>
  <dcterms:modified xsi:type="dcterms:W3CDTF">2023-07-17T16:48:01Z</dcterms:modified>
</cp:coreProperties>
</file>