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doimoidayvahoc/" TargetMode="External"/><Relationship Id="rId5" Type="http://schemas.openxmlformats.org/officeDocument/2006/relationships/hyperlink" Target="https://www.facebook.com/Thangneymar11" TargetMode="Externa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"/>
            <a:ext cx="8077200" cy="1295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ONG VỀ TỔ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" y="2819400"/>
            <a:ext cx="2057400" cy="2436244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19800" y="1752600"/>
            <a:ext cx="3124200" cy="2438400"/>
          </a:xfrm>
          <a:prstGeom prst="rect">
            <a:avLst/>
          </a:prstGeom>
        </p:spPr>
      </p:pic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3505200" y="1447800"/>
            <a:ext cx="2590800" cy="220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3429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124200"/>
            <a:ext cx="3048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720976" y="2057400"/>
            <a:ext cx="20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4102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COPPY NHỚ GHI NGUỒN 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Hữu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endParaRPr lang="en-US" dirty="0" smtClean="0"/>
          </a:p>
          <a:p>
            <a:r>
              <a:rPr lang="en-US" dirty="0" smtClean="0"/>
              <a:t>FB: </a:t>
            </a:r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www.facebook.com/Thangneymar11</a:t>
            </a:r>
            <a:r>
              <a:rPr lang="en-US" dirty="0" smtClean="0"/>
              <a:t> </a:t>
            </a:r>
          </a:p>
          <a:p>
            <a:r>
              <a:rPr lang="en-US" smtClean="0"/>
              <a:t>GROUPS : </a:t>
            </a:r>
            <a:r>
              <a:rPr lang="en-US" smtClean="0">
                <a:hlinkClick r:id="rId6"/>
              </a:rPr>
              <a:t>https://</a:t>
            </a:r>
            <a:r>
              <a:rPr lang="en-US" smtClean="0">
                <a:hlinkClick r:id="rId6"/>
              </a:rPr>
              <a:t>www.facebook.com/groups/doimoidayvahoc</a:t>
            </a:r>
            <a:r>
              <a:rPr lang="en-US" smtClean="0">
                <a:hlinkClick r:id="rId6"/>
              </a:rPr>
              <a:t>/</a:t>
            </a: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2895600"/>
            <a:ext cx="9144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1447800"/>
            <a:ext cx="8382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62000" y="4572000"/>
            <a:ext cx="914400" cy="1012372"/>
          </a:xfrm>
          <a:prstGeom prst="rect">
            <a:avLst/>
          </a:prstGeom>
        </p:spPr>
      </p:pic>
      <p:pic>
        <p:nvPicPr>
          <p:cNvPr id="8" name="Picture 7" descr="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562600"/>
            <a:ext cx="819048" cy="895239"/>
          </a:xfrm>
          <a:prstGeom prst="rect">
            <a:avLst/>
          </a:prstGeom>
        </p:spPr>
      </p:pic>
      <p:pic>
        <p:nvPicPr>
          <p:cNvPr id="10" name="Picture 9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962400"/>
            <a:ext cx="880991" cy="895200"/>
          </a:xfrm>
          <a:prstGeom prst="rect">
            <a:avLst/>
          </a:prstGeom>
        </p:spPr>
      </p:pic>
      <p:pic>
        <p:nvPicPr>
          <p:cNvPr id="12" name="Picture 11" descr="5144e915ff17705e2be92c41dfee855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126681">
            <a:off x="6558441" y="1072042"/>
            <a:ext cx="1173478" cy="117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454 C 0.03959 0.00069 0.07917 -0.02292 0.1408 -0.01111 C 0.20261 0.00046 0.27865 0.07755 0.37118 0.09444 C 0.4632 0.11111 0.61163 0.11342 0.69375 0.08912 C 0.77604 0.06551 0.84757 -0.0044 0.86389 -0.04884 C 0.88021 -0.09306 0.83542 -0.13495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-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0.01875 C 0.04791 0.01018 0.06892 0.00185 0.09045 -0.01551 C 0.11198 -0.03287 0.13923 -0.07361 0.15573 -0.08611 C 0.17222 -0.09861 0.18055 -0.09445 0.18906 -0.0902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7 -0.09028 C 0.25209 -0.05949 0.31528 -0.02871 0.34202 -0.03565 C 0.36875 -0.04259 0.3592 -0.08773 0.34966 -0.13264 " pathEditMode="relative" ptsTypes="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63 -0.17639 C 0.76181 -0.21273 0.73299 -0.24884 0.73299 -0.28148 C 0.73299 -0.31412 0.76181 -0.34329 0.79063 -0.37245 " pathEditMode="relative" ptsTypes="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0" y="685800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19100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SAI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 ÁN Đ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862" y="545521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73380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1"/>
            <a:ext cx="1371600" cy="114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150</Words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2018-04-29T09:44:15Z</dcterms:modified>
</cp:coreProperties>
</file>