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59" r:id="rId2"/>
    <p:sldId id="461" r:id="rId3"/>
    <p:sldId id="339" r:id="rId4"/>
    <p:sldId id="475" r:id="rId5"/>
    <p:sldId id="349" r:id="rId6"/>
    <p:sldId id="466" r:id="rId7"/>
    <p:sldId id="465" r:id="rId8"/>
    <p:sldId id="468" r:id="rId9"/>
    <p:sldId id="470" r:id="rId10"/>
    <p:sldId id="473" r:id="rId11"/>
    <p:sldId id="463" r:id="rId12"/>
    <p:sldId id="261" r:id="rId13"/>
    <p:sldId id="262" r:id="rId14"/>
    <p:sldId id="286" r:id="rId15"/>
    <p:sldId id="303" r:id="rId16"/>
    <p:sldId id="370" r:id="rId17"/>
    <p:sldId id="374" r:id="rId18"/>
    <p:sldId id="375" r:id="rId19"/>
    <p:sldId id="376" r:id="rId20"/>
    <p:sldId id="360" r:id="rId21"/>
    <p:sldId id="361" r:id="rId22"/>
    <p:sldId id="429" r:id="rId23"/>
    <p:sldId id="430" r:id="rId24"/>
    <p:sldId id="431" r:id="rId25"/>
    <p:sldId id="363" r:id="rId26"/>
    <p:sldId id="364" r:id="rId27"/>
    <p:sldId id="365" r:id="rId28"/>
    <p:sldId id="296" r:id="rId29"/>
    <p:sldId id="329" r:id="rId30"/>
    <p:sldId id="477" r:id="rId31"/>
    <p:sldId id="368" r:id="rId32"/>
    <p:sldId id="343" r:id="rId33"/>
    <p:sldId id="344" r:id="rId34"/>
    <p:sldId id="345" r:id="rId35"/>
    <p:sldId id="384" r:id="rId36"/>
    <p:sldId id="433" r:id="rId37"/>
    <p:sldId id="381" r:id="rId38"/>
    <p:sldId id="479" r:id="rId39"/>
    <p:sldId id="389" r:id="rId40"/>
    <p:sldId id="393" r:id="rId41"/>
    <p:sldId id="435" r:id="rId42"/>
    <p:sldId id="394" r:id="rId43"/>
    <p:sldId id="395" r:id="rId44"/>
    <p:sldId id="436" r:id="rId45"/>
    <p:sldId id="398" r:id="rId46"/>
    <p:sldId id="399" r:id="rId47"/>
    <p:sldId id="401" r:id="rId48"/>
    <p:sldId id="346" r:id="rId49"/>
    <p:sldId id="347" r:id="rId50"/>
    <p:sldId id="404" r:id="rId51"/>
    <p:sldId id="348" r:id="rId52"/>
    <p:sldId id="410" r:id="rId53"/>
    <p:sldId id="409" r:id="rId54"/>
    <p:sldId id="416" r:id="rId55"/>
    <p:sldId id="457" r:id="rId56"/>
    <p:sldId id="450" r:id="rId57"/>
    <p:sldId id="454" r:id="rId58"/>
    <p:sldId id="482" r:id="rId59"/>
    <p:sldId id="453" r:id="rId60"/>
    <p:sldId id="456" r:id="rId61"/>
    <p:sldId id="419" r:id="rId62"/>
    <p:sldId id="424" r:id="rId63"/>
    <p:sldId id="423" r:id="rId64"/>
    <p:sldId id="421" r:id="rId65"/>
    <p:sldId id="428" r:id="rId66"/>
    <p:sldId id="27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86CD"/>
    <a:srgbClr val="ECC2EC"/>
    <a:srgbClr val="98DC5A"/>
    <a:srgbClr val="FFC819"/>
    <a:srgbClr val="FADE8E"/>
    <a:srgbClr val="7C9CD6"/>
    <a:srgbClr val="FFD757"/>
    <a:srgbClr val="FFCD2D"/>
    <a:srgbClr val="E4AAE4"/>
    <a:srgbClr val="FDB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3" autoAdjust="0"/>
    <p:restoredTop sz="94660"/>
  </p:normalViewPr>
  <p:slideViewPr>
    <p:cSldViewPr snapToGrid="0">
      <p:cViewPr varScale="1">
        <p:scale>
          <a:sx n="65" d="100"/>
          <a:sy n="65" d="100"/>
        </p:scale>
        <p:origin x="84" y="5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1A43E-D5E4-4A8D-B9FB-EF1731562074}"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257E596A-05AB-476B-A1F0-98FB063EA373}">
      <dgm:prSet phldrT="[Text]" custT="1"/>
      <dgm:spPr>
        <a:solidFill>
          <a:schemeClr val="accent2"/>
        </a:solidFill>
      </dgm:spPr>
      <dgm:t>
        <a:bodyPr/>
        <a:lstStyle/>
        <a:p>
          <a:r>
            <a:rPr lang="en-US" sz="2400">
              <a:latin typeface="Arial" panose="020B0604020202020204" pitchFamily="34" charset="0"/>
              <a:cs typeface="Arial" panose="020B0604020202020204" pitchFamily="34" charset="0"/>
            </a:rPr>
            <a:t>ĐIỂM MỚI</a:t>
          </a:r>
        </a:p>
      </dgm:t>
    </dgm:pt>
    <dgm:pt modelId="{43AA5374-F4AD-426B-8942-8BC16EE388B4}" type="parTrans" cxnId="{E0BA8F7C-3576-4E95-8274-97A7064E534A}">
      <dgm:prSet/>
      <dgm:spPr/>
      <dgm:t>
        <a:bodyPr/>
        <a:lstStyle/>
        <a:p>
          <a:endParaRPr lang="en-US" sz="2400">
            <a:latin typeface="Arial" panose="020B0604020202020204" pitchFamily="34" charset="0"/>
            <a:cs typeface="Arial" panose="020B0604020202020204" pitchFamily="34" charset="0"/>
          </a:endParaRPr>
        </a:p>
      </dgm:t>
    </dgm:pt>
    <dgm:pt modelId="{EA5C3EC3-E2EC-46B1-BADB-AD97801961A8}" type="sibTrans" cxnId="{E0BA8F7C-3576-4E95-8274-97A7064E534A}">
      <dgm:prSet/>
      <dgm:spPr/>
      <dgm:t>
        <a:bodyPr/>
        <a:lstStyle/>
        <a:p>
          <a:endParaRPr lang="en-US" sz="2400">
            <a:latin typeface="Arial" panose="020B0604020202020204" pitchFamily="34" charset="0"/>
            <a:cs typeface="Arial" panose="020B0604020202020204" pitchFamily="34" charset="0"/>
          </a:endParaRPr>
        </a:p>
      </dgm:t>
    </dgm:pt>
    <dgm:pt modelId="{7664C465-BC8B-4453-8BEC-9B3E90494C9D}">
      <dgm:prSet custT="1"/>
      <dgm:spPr/>
      <dgm:t>
        <a:bodyPr/>
        <a:lstStyle/>
        <a:p>
          <a:r>
            <a:rPr lang="en-US" sz="2400" err="1">
              <a:latin typeface="Arial" panose="020B0604020202020204" pitchFamily="34" charset="0"/>
              <a:cs typeface="Arial" panose="020B0604020202020204" pitchFamily="34" charset="0"/>
            </a:rPr>
            <a:t>Cách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tiếp</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cận</a:t>
          </a:r>
          <a:endParaRPr lang="de-DE" sz="2400">
            <a:latin typeface="Arial" panose="020B0604020202020204" pitchFamily="34" charset="0"/>
            <a:cs typeface="Arial" panose="020B0604020202020204" pitchFamily="34" charset="0"/>
          </a:endParaRPr>
        </a:p>
      </dgm:t>
    </dgm:pt>
    <dgm:pt modelId="{35C7D621-1367-40A2-BAF6-4480762E82CA}" type="parTrans" cxnId="{AC45F7C9-318D-45A5-8881-6FDC56AF6BBC}">
      <dgm:prSet custT="1"/>
      <dgm:spPr/>
      <dgm:t>
        <a:bodyPr/>
        <a:lstStyle/>
        <a:p>
          <a:endParaRPr lang="en-US" sz="2400">
            <a:latin typeface="Arial" panose="020B0604020202020204" pitchFamily="34" charset="0"/>
            <a:cs typeface="Arial" panose="020B0604020202020204" pitchFamily="34" charset="0"/>
          </a:endParaRPr>
        </a:p>
      </dgm:t>
    </dgm:pt>
    <dgm:pt modelId="{B669FDEB-F6EB-483D-B138-FB61F5ADA82F}" type="sibTrans" cxnId="{AC45F7C9-318D-45A5-8881-6FDC56AF6BBC}">
      <dgm:prSet/>
      <dgm:spPr/>
      <dgm:t>
        <a:bodyPr/>
        <a:lstStyle/>
        <a:p>
          <a:endParaRPr lang="en-US" sz="2400">
            <a:latin typeface="Arial" panose="020B0604020202020204" pitchFamily="34" charset="0"/>
            <a:cs typeface="Arial" panose="020B0604020202020204" pitchFamily="34" charset="0"/>
          </a:endParaRPr>
        </a:p>
      </dgm:t>
    </dgm:pt>
    <dgm:pt modelId="{38D2B5A3-885B-428E-9A73-D9CF3A8B3134}">
      <dgm:prSet custT="1"/>
      <dgm:spPr>
        <a:solidFill>
          <a:schemeClr val="accent6">
            <a:lumMod val="75000"/>
          </a:schemeClr>
        </a:solidFill>
      </dgm:spPr>
      <dgm:t>
        <a:bodyPr/>
        <a:lstStyle/>
        <a:p>
          <a:r>
            <a:rPr lang="en-US" sz="2400" err="1">
              <a:latin typeface="Arial" panose="020B0604020202020204" pitchFamily="34" charset="0"/>
              <a:cs typeface="Arial" panose="020B0604020202020204" pitchFamily="34" charset="0"/>
            </a:rPr>
            <a:t>Phương</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pháp</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biên</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soạn</a:t>
          </a:r>
          <a:endParaRPr lang="de-DE" sz="2400">
            <a:latin typeface="Arial" panose="020B0604020202020204" pitchFamily="34" charset="0"/>
            <a:cs typeface="Arial" panose="020B0604020202020204" pitchFamily="34" charset="0"/>
          </a:endParaRPr>
        </a:p>
      </dgm:t>
    </dgm:pt>
    <dgm:pt modelId="{C848B220-5C72-40E4-9100-0440D9005844}" type="parTrans" cxnId="{A09A502F-10AA-4AFD-92F1-6059E33E84D2}">
      <dgm:prSet custT="1"/>
      <dgm:spPr/>
      <dgm:t>
        <a:bodyPr/>
        <a:lstStyle/>
        <a:p>
          <a:endParaRPr lang="en-US" sz="2400">
            <a:latin typeface="Arial" panose="020B0604020202020204" pitchFamily="34" charset="0"/>
            <a:cs typeface="Arial" panose="020B0604020202020204" pitchFamily="34" charset="0"/>
          </a:endParaRPr>
        </a:p>
      </dgm:t>
    </dgm:pt>
    <dgm:pt modelId="{070DF492-62B3-439D-B2D3-A73A1C160BEF}" type="sibTrans" cxnId="{A09A502F-10AA-4AFD-92F1-6059E33E84D2}">
      <dgm:prSet/>
      <dgm:spPr/>
      <dgm:t>
        <a:bodyPr/>
        <a:lstStyle/>
        <a:p>
          <a:endParaRPr lang="en-US" sz="2400">
            <a:latin typeface="Arial" panose="020B0604020202020204" pitchFamily="34" charset="0"/>
            <a:cs typeface="Arial" panose="020B0604020202020204" pitchFamily="34" charset="0"/>
          </a:endParaRPr>
        </a:p>
      </dgm:t>
    </dgm:pt>
    <dgm:pt modelId="{952C2357-51D9-4D23-AFFB-187D6935F688}">
      <dgm:prSet custT="1"/>
      <dgm:spPr>
        <a:solidFill>
          <a:schemeClr val="accent5">
            <a:lumMod val="75000"/>
          </a:schemeClr>
        </a:solidFill>
      </dgm:spPr>
      <dgm:t>
        <a:bodyPr/>
        <a:lstStyle/>
        <a:p>
          <a:r>
            <a:rPr lang="en-US" sz="2400" err="1">
              <a:latin typeface="Arial" panose="020B0604020202020204" pitchFamily="34" charset="0"/>
              <a:cs typeface="Arial" panose="020B0604020202020204" pitchFamily="34" charset="0"/>
            </a:rPr>
            <a:t>Cấu</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trúc</a:t>
          </a:r>
          <a:endParaRPr lang="de-DE" sz="2400">
            <a:latin typeface="Arial" panose="020B0604020202020204" pitchFamily="34" charset="0"/>
            <a:cs typeface="Arial" panose="020B0604020202020204" pitchFamily="34" charset="0"/>
          </a:endParaRPr>
        </a:p>
      </dgm:t>
    </dgm:pt>
    <dgm:pt modelId="{600A3D6F-5C4B-4841-9A74-D6919867FBD0}" type="parTrans" cxnId="{1A063010-96AD-424C-AF38-49CB1EB75B4F}">
      <dgm:prSet custT="1"/>
      <dgm:spPr/>
      <dgm:t>
        <a:bodyPr/>
        <a:lstStyle/>
        <a:p>
          <a:endParaRPr lang="en-US" sz="2400">
            <a:latin typeface="Arial" panose="020B0604020202020204" pitchFamily="34" charset="0"/>
            <a:cs typeface="Arial" panose="020B0604020202020204" pitchFamily="34" charset="0"/>
          </a:endParaRPr>
        </a:p>
      </dgm:t>
    </dgm:pt>
    <dgm:pt modelId="{AC39CDF5-289E-493D-9F0A-ACA1C8087FCF}" type="sibTrans" cxnId="{1A063010-96AD-424C-AF38-49CB1EB75B4F}">
      <dgm:prSet/>
      <dgm:spPr/>
      <dgm:t>
        <a:bodyPr/>
        <a:lstStyle/>
        <a:p>
          <a:endParaRPr lang="en-US" sz="2400">
            <a:latin typeface="Arial" panose="020B0604020202020204" pitchFamily="34" charset="0"/>
            <a:cs typeface="Arial" panose="020B0604020202020204" pitchFamily="34" charset="0"/>
          </a:endParaRPr>
        </a:p>
      </dgm:t>
    </dgm:pt>
    <dgm:pt modelId="{EB0A6A46-CE54-430C-A939-35CA9630EE54}">
      <dgm:prSet custT="1"/>
      <dgm:spPr>
        <a:solidFill>
          <a:schemeClr val="accent6">
            <a:lumMod val="75000"/>
          </a:schemeClr>
        </a:solidFill>
      </dgm:spPr>
      <dgm:t>
        <a:bodyPr/>
        <a:lstStyle/>
        <a:p>
          <a:r>
            <a:rPr lang="en-US" sz="2400" err="1">
              <a:latin typeface="Arial" panose="020B0604020202020204" pitchFamily="34" charset="0"/>
              <a:cs typeface="Arial" panose="020B0604020202020204" pitchFamily="34" charset="0"/>
            </a:rPr>
            <a:t>Trình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bày</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thiết</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kế</a:t>
          </a:r>
          <a:r>
            <a:rPr lang="en-US" sz="2400">
              <a:latin typeface="Arial" panose="020B0604020202020204" pitchFamily="34" charset="0"/>
              <a:cs typeface="Arial" panose="020B0604020202020204" pitchFamily="34" charset="0"/>
            </a:rPr>
            <a:t>, in </a:t>
          </a:r>
          <a:r>
            <a:rPr lang="en-US" sz="2400" err="1">
              <a:latin typeface="Arial" panose="020B0604020202020204" pitchFamily="34" charset="0"/>
              <a:cs typeface="Arial" panose="020B0604020202020204" pitchFamily="34" charset="0"/>
            </a:rPr>
            <a:t>ấn</a:t>
          </a:r>
          <a:r>
            <a:rPr lang="en-US" sz="2400">
              <a:latin typeface="Arial" panose="020B0604020202020204" pitchFamily="34" charset="0"/>
              <a:cs typeface="Arial" panose="020B0604020202020204" pitchFamily="34" charset="0"/>
            </a:rPr>
            <a:t>…</a:t>
          </a:r>
          <a:endParaRPr lang="de-DE" sz="2400">
            <a:latin typeface="Arial" panose="020B0604020202020204" pitchFamily="34" charset="0"/>
            <a:cs typeface="Arial" panose="020B0604020202020204" pitchFamily="34" charset="0"/>
          </a:endParaRPr>
        </a:p>
      </dgm:t>
    </dgm:pt>
    <dgm:pt modelId="{D591A58D-175F-433C-B069-4E948A2E7CC0}" type="parTrans" cxnId="{D35D759C-4DCF-4725-BAEA-E2AB4642F219}">
      <dgm:prSet custT="1"/>
      <dgm:spPr/>
      <dgm:t>
        <a:bodyPr/>
        <a:lstStyle/>
        <a:p>
          <a:endParaRPr lang="en-US" sz="2400">
            <a:latin typeface="Arial" panose="020B0604020202020204" pitchFamily="34" charset="0"/>
            <a:cs typeface="Arial" panose="020B0604020202020204" pitchFamily="34" charset="0"/>
          </a:endParaRPr>
        </a:p>
      </dgm:t>
    </dgm:pt>
    <dgm:pt modelId="{CE2451E9-5C44-41F8-894F-86636417BB5A}" type="sibTrans" cxnId="{D35D759C-4DCF-4725-BAEA-E2AB4642F219}">
      <dgm:prSet/>
      <dgm:spPr/>
      <dgm:t>
        <a:bodyPr/>
        <a:lstStyle/>
        <a:p>
          <a:endParaRPr lang="en-US" sz="2400">
            <a:latin typeface="Arial" panose="020B0604020202020204" pitchFamily="34" charset="0"/>
            <a:cs typeface="Arial" panose="020B0604020202020204" pitchFamily="34" charset="0"/>
          </a:endParaRPr>
        </a:p>
      </dgm:t>
    </dgm:pt>
    <dgm:pt modelId="{092F2866-57C4-43B7-A291-5980CC2275C9}" type="pres">
      <dgm:prSet presAssocID="{1BB1A43E-D5E4-4A8D-B9FB-EF1731562074}" presName="Name0" presStyleCnt="0">
        <dgm:presLayoutVars>
          <dgm:chMax val="1"/>
          <dgm:dir/>
          <dgm:animLvl val="ctr"/>
          <dgm:resizeHandles val="exact"/>
        </dgm:presLayoutVars>
      </dgm:prSet>
      <dgm:spPr/>
      <dgm:t>
        <a:bodyPr/>
        <a:lstStyle/>
        <a:p>
          <a:endParaRPr lang="en-US"/>
        </a:p>
      </dgm:t>
    </dgm:pt>
    <dgm:pt modelId="{2373D8DC-2E36-43C6-A1E6-4DF0E7F9B71A}" type="pres">
      <dgm:prSet presAssocID="{257E596A-05AB-476B-A1F0-98FB063EA373}" presName="centerShape" presStyleLbl="node0" presStyleIdx="0" presStyleCnt="1" custScaleX="117650" custScaleY="118077"/>
      <dgm:spPr/>
      <dgm:t>
        <a:bodyPr/>
        <a:lstStyle/>
        <a:p>
          <a:endParaRPr lang="en-US"/>
        </a:p>
      </dgm:t>
    </dgm:pt>
    <dgm:pt modelId="{D83271E6-88A4-41E1-BCC4-F8F6EB9FF2DB}" type="pres">
      <dgm:prSet presAssocID="{35C7D621-1367-40A2-BAF6-4480762E82CA}" presName="parTrans" presStyleLbl="sibTrans2D1" presStyleIdx="0" presStyleCnt="4"/>
      <dgm:spPr/>
      <dgm:t>
        <a:bodyPr/>
        <a:lstStyle/>
        <a:p>
          <a:endParaRPr lang="en-US"/>
        </a:p>
      </dgm:t>
    </dgm:pt>
    <dgm:pt modelId="{FC688364-2A19-48E0-B616-1BA79E9D5B28}" type="pres">
      <dgm:prSet presAssocID="{35C7D621-1367-40A2-BAF6-4480762E82CA}" presName="connectorText" presStyleLbl="sibTrans2D1" presStyleIdx="0" presStyleCnt="4"/>
      <dgm:spPr/>
      <dgm:t>
        <a:bodyPr/>
        <a:lstStyle/>
        <a:p>
          <a:endParaRPr lang="en-US"/>
        </a:p>
      </dgm:t>
    </dgm:pt>
    <dgm:pt modelId="{152CB1C1-54D1-47DE-8E9A-F985B852575A}" type="pres">
      <dgm:prSet presAssocID="{7664C465-BC8B-4453-8BEC-9B3E90494C9D}" presName="node" presStyleLbl="node1" presStyleIdx="0" presStyleCnt="4" custScaleX="128789" custScaleY="115767">
        <dgm:presLayoutVars>
          <dgm:bulletEnabled val="1"/>
        </dgm:presLayoutVars>
      </dgm:prSet>
      <dgm:spPr/>
      <dgm:t>
        <a:bodyPr/>
        <a:lstStyle/>
        <a:p>
          <a:endParaRPr lang="en-US"/>
        </a:p>
      </dgm:t>
    </dgm:pt>
    <dgm:pt modelId="{DF31ADD8-2D70-46D0-B8A5-52CD5F87FB34}" type="pres">
      <dgm:prSet presAssocID="{C848B220-5C72-40E4-9100-0440D9005844}" presName="parTrans" presStyleLbl="sibTrans2D1" presStyleIdx="1" presStyleCnt="4"/>
      <dgm:spPr/>
      <dgm:t>
        <a:bodyPr/>
        <a:lstStyle/>
        <a:p>
          <a:endParaRPr lang="en-US"/>
        </a:p>
      </dgm:t>
    </dgm:pt>
    <dgm:pt modelId="{FAEEA74F-0844-4098-B077-E117BCF16F80}" type="pres">
      <dgm:prSet presAssocID="{C848B220-5C72-40E4-9100-0440D9005844}" presName="connectorText" presStyleLbl="sibTrans2D1" presStyleIdx="1" presStyleCnt="4"/>
      <dgm:spPr/>
      <dgm:t>
        <a:bodyPr/>
        <a:lstStyle/>
        <a:p>
          <a:endParaRPr lang="en-US"/>
        </a:p>
      </dgm:t>
    </dgm:pt>
    <dgm:pt modelId="{2F2B8F7C-89DC-4A02-8EDE-EC1691B45F69}" type="pres">
      <dgm:prSet presAssocID="{38D2B5A3-885B-428E-9A73-D9CF3A8B3134}" presName="node" presStyleLbl="node1" presStyleIdx="1" presStyleCnt="4" custScaleX="169489" custScaleY="139516" custRadScaleRad="117924" custRadScaleInc="-3676">
        <dgm:presLayoutVars>
          <dgm:bulletEnabled val="1"/>
        </dgm:presLayoutVars>
      </dgm:prSet>
      <dgm:spPr/>
      <dgm:t>
        <a:bodyPr/>
        <a:lstStyle/>
        <a:p>
          <a:endParaRPr lang="en-US"/>
        </a:p>
      </dgm:t>
    </dgm:pt>
    <dgm:pt modelId="{F22DE77B-ECEE-407B-971F-010C85EDE514}" type="pres">
      <dgm:prSet presAssocID="{600A3D6F-5C4B-4841-9A74-D6919867FBD0}" presName="parTrans" presStyleLbl="sibTrans2D1" presStyleIdx="2" presStyleCnt="4"/>
      <dgm:spPr/>
      <dgm:t>
        <a:bodyPr/>
        <a:lstStyle/>
        <a:p>
          <a:endParaRPr lang="en-US"/>
        </a:p>
      </dgm:t>
    </dgm:pt>
    <dgm:pt modelId="{12139FC3-AA77-4383-AC1B-8EC055AB2652}" type="pres">
      <dgm:prSet presAssocID="{600A3D6F-5C4B-4841-9A74-D6919867FBD0}" presName="connectorText" presStyleLbl="sibTrans2D1" presStyleIdx="2" presStyleCnt="4"/>
      <dgm:spPr/>
      <dgm:t>
        <a:bodyPr/>
        <a:lstStyle/>
        <a:p>
          <a:endParaRPr lang="en-US"/>
        </a:p>
      </dgm:t>
    </dgm:pt>
    <dgm:pt modelId="{127A532D-B473-4E93-9947-9C9F7CA28481}" type="pres">
      <dgm:prSet presAssocID="{952C2357-51D9-4D23-AFFB-187D6935F688}" presName="node" presStyleLbl="node1" presStyleIdx="2" presStyleCnt="4" custScaleX="122287" custScaleY="125723" custRadScaleRad="105121" custRadScaleInc="-2117">
        <dgm:presLayoutVars>
          <dgm:bulletEnabled val="1"/>
        </dgm:presLayoutVars>
      </dgm:prSet>
      <dgm:spPr/>
      <dgm:t>
        <a:bodyPr/>
        <a:lstStyle/>
        <a:p>
          <a:endParaRPr lang="en-US"/>
        </a:p>
      </dgm:t>
    </dgm:pt>
    <dgm:pt modelId="{73967ACF-0D5A-43E0-B84D-66BE47876EC4}" type="pres">
      <dgm:prSet presAssocID="{D591A58D-175F-433C-B069-4E948A2E7CC0}" presName="parTrans" presStyleLbl="sibTrans2D1" presStyleIdx="3" presStyleCnt="4"/>
      <dgm:spPr/>
      <dgm:t>
        <a:bodyPr/>
        <a:lstStyle/>
        <a:p>
          <a:endParaRPr lang="en-US"/>
        </a:p>
      </dgm:t>
    </dgm:pt>
    <dgm:pt modelId="{7C7ED84C-C5CC-45C4-AB11-23918C09AB4E}" type="pres">
      <dgm:prSet presAssocID="{D591A58D-175F-433C-B069-4E948A2E7CC0}" presName="connectorText" presStyleLbl="sibTrans2D1" presStyleIdx="3" presStyleCnt="4"/>
      <dgm:spPr/>
      <dgm:t>
        <a:bodyPr/>
        <a:lstStyle/>
        <a:p>
          <a:endParaRPr lang="en-US"/>
        </a:p>
      </dgm:t>
    </dgm:pt>
    <dgm:pt modelId="{576E772F-EDFC-407E-81EB-E8344E2461E6}" type="pres">
      <dgm:prSet presAssocID="{EB0A6A46-CE54-430C-A939-35CA9630EE54}" presName="node" presStyleLbl="node1" presStyleIdx="3" presStyleCnt="4" custScaleX="152684" custScaleY="135473" custRadScaleRad="123087" custRadScaleInc="5285">
        <dgm:presLayoutVars>
          <dgm:bulletEnabled val="1"/>
        </dgm:presLayoutVars>
      </dgm:prSet>
      <dgm:spPr/>
      <dgm:t>
        <a:bodyPr/>
        <a:lstStyle/>
        <a:p>
          <a:endParaRPr lang="en-US"/>
        </a:p>
      </dgm:t>
    </dgm:pt>
  </dgm:ptLst>
  <dgm:cxnLst>
    <dgm:cxn modelId="{312B52FF-C512-441E-A381-028A05093C6E}" type="presOf" srcId="{35C7D621-1367-40A2-BAF6-4480762E82CA}" destId="{FC688364-2A19-48E0-B616-1BA79E9D5B28}" srcOrd="1" destOrd="0" presId="urn:microsoft.com/office/officeart/2005/8/layout/radial5"/>
    <dgm:cxn modelId="{D7D577A7-7B3B-4193-9797-97DFD883685B}" type="presOf" srcId="{7664C465-BC8B-4453-8BEC-9B3E90494C9D}" destId="{152CB1C1-54D1-47DE-8E9A-F985B852575A}" srcOrd="0" destOrd="0" presId="urn:microsoft.com/office/officeart/2005/8/layout/radial5"/>
    <dgm:cxn modelId="{52AE6E6B-73E2-44B1-8023-299223A410FB}" type="presOf" srcId="{38D2B5A3-885B-428E-9A73-D9CF3A8B3134}" destId="{2F2B8F7C-89DC-4A02-8EDE-EC1691B45F69}" srcOrd="0" destOrd="0" presId="urn:microsoft.com/office/officeart/2005/8/layout/radial5"/>
    <dgm:cxn modelId="{5B6945CA-9865-4400-9641-62BAE04516C9}" type="presOf" srcId="{952C2357-51D9-4D23-AFFB-187D6935F688}" destId="{127A532D-B473-4E93-9947-9C9F7CA28481}" srcOrd="0" destOrd="0" presId="urn:microsoft.com/office/officeart/2005/8/layout/radial5"/>
    <dgm:cxn modelId="{4273E7A0-F758-49AA-8290-91E2C38164E8}" type="presOf" srcId="{35C7D621-1367-40A2-BAF6-4480762E82CA}" destId="{D83271E6-88A4-41E1-BCC4-F8F6EB9FF2DB}" srcOrd="0" destOrd="0" presId="urn:microsoft.com/office/officeart/2005/8/layout/radial5"/>
    <dgm:cxn modelId="{FA882830-4DFE-420C-A6B0-366759EF3DA9}" type="presOf" srcId="{C848B220-5C72-40E4-9100-0440D9005844}" destId="{DF31ADD8-2D70-46D0-B8A5-52CD5F87FB34}" srcOrd="0" destOrd="0" presId="urn:microsoft.com/office/officeart/2005/8/layout/radial5"/>
    <dgm:cxn modelId="{35D150F0-AD32-4440-866B-BEC99A87595D}" type="presOf" srcId="{600A3D6F-5C4B-4841-9A74-D6919867FBD0}" destId="{12139FC3-AA77-4383-AC1B-8EC055AB2652}" srcOrd="1" destOrd="0" presId="urn:microsoft.com/office/officeart/2005/8/layout/radial5"/>
    <dgm:cxn modelId="{25F1957C-81EC-4E30-A793-B79C75922434}" type="presOf" srcId="{EB0A6A46-CE54-430C-A939-35CA9630EE54}" destId="{576E772F-EDFC-407E-81EB-E8344E2461E6}" srcOrd="0" destOrd="0" presId="urn:microsoft.com/office/officeart/2005/8/layout/radial5"/>
    <dgm:cxn modelId="{AEE21D8B-3AA6-465D-896C-B57250D789AC}" type="presOf" srcId="{1BB1A43E-D5E4-4A8D-B9FB-EF1731562074}" destId="{092F2866-57C4-43B7-A291-5980CC2275C9}" srcOrd="0" destOrd="0" presId="urn:microsoft.com/office/officeart/2005/8/layout/radial5"/>
    <dgm:cxn modelId="{1F063C6F-4321-4B82-82BE-B4EAAA01586B}" type="presOf" srcId="{D591A58D-175F-433C-B069-4E948A2E7CC0}" destId="{73967ACF-0D5A-43E0-B84D-66BE47876EC4}" srcOrd="0" destOrd="0" presId="urn:microsoft.com/office/officeart/2005/8/layout/radial5"/>
    <dgm:cxn modelId="{D35D759C-4DCF-4725-BAEA-E2AB4642F219}" srcId="{257E596A-05AB-476B-A1F0-98FB063EA373}" destId="{EB0A6A46-CE54-430C-A939-35CA9630EE54}" srcOrd="3" destOrd="0" parTransId="{D591A58D-175F-433C-B069-4E948A2E7CC0}" sibTransId="{CE2451E9-5C44-41F8-894F-86636417BB5A}"/>
    <dgm:cxn modelId="{3358A544-8366-4F5B-8374-A9A282BA5754}" type="presOf" srcId="{600A3D6F-5C4B-4841-9A74-D6919867FBD0}" destId="{F22DE77B-ECEE-407B-971F-010C85EDE514}" srcOrd="0" destOrd="0" presId="urn:microsoft.com/office/officeart/2005/8/layout/radial5"/>
    <dgm:cxn modelId="{AC45F7C9-318D-45A5-8881-6FDC56AF6BBC}" srcId="{257E596A-05AB-476B-A1F0-98FB063EA373}" destId="{7664C465-BC8B-4453-8BEC-9B3E90494C9D}" srcOrd="0" destOrd="0" parTransId="{35C7D621-1367-40A2-BAF6-4480762E82CA}" sibTransId="{B669FDEB-F6EB-483D-B138-FB61F5ADA82F}"/>
    <dgm:cxn modelId="{8F6A9D26-A51C-4824-8A26-D5EF4CB005F4}" type="presOf" srcId="{D591A58D-175F-433C-B069-4E948A2E7CC0}" destId="{7C7ED84C-C5CC-45C4-AB11-23918C09AB4E}" srcOrd="1" destOrd="0" presId="urn:microsoft.com/office/officeart/2005/8/layout/radial5"/>
    <dgm:cxn modelId="{1A063010-96AD-424C-AF38-49CB1EB75B4F}" srcId="{257E596A-05AB-476B-A1F0-98FB063EA373}" destId="{952C2357-51D9-4D23-AFFB-187D6935F688}" srcOrd="2" destOrd="0" parTransId="{600A3D6F-5C4B-4841-9A74-D6919867FBD0}" sibTransId="{AC39CDF5-289E-493D-9F0A-ACA1C8087FCF}"/>
    <dgm:cxn modelId="{E0BA8F7C-3576-4E95-8274-97A7064E534A}" srcId="{1BB1A43E-D5E4-4A8D-B9FB-EF1731562074}" destId="{257E596A-05AB-476B-A1F0-98FB063EA373}" srcOrd="0" destOrd="0" parTransId="{43AA5374-F4AD-426B-8942-8BC16EE388B4}" sibTransId="{EA5C3EC3-E2EC-46B1-BADB-AD97801961A8}"/>
    <dgm:cxn modelId="{FCFC7E35-0BAC-4B30-B553-A0993192CE9A}" type="presOf" srcId="{257E596A-05AB-476B-A1F0-98FB063EA373}" destId="{2373D8DC-2E36-43C6-A1E6-4DF0E7F9B71A}" srcOrd="0" destOrd="0" presId="urn:microsoft.com/office/officeart/2005/8/layout/radial5"/>
    <dgm:cxn modelId="{A09A502F-10AA-4AFD-92F1-6059E33E84D2}" srcId="{257E596A-05AB-476B-A1F0-98FB063EA373}" destId="{38D2B5A3-885B-428E-9A73-D9CF3A8B3134}" srcOrd="1" destOrd="0" parTransId="{C848B220-5C72-40E4-9100-0440D9005844}" sibTransId="{070DF492-62B3-439D-B2D3-A73A1C160BEF}"/>
    <dgm:cxn modelId="{25E15249-7F24-4288-AB07-56AEF7B778CA}" type="presOf" srcId="{C848B220-5C72-40E4-9100-0440D9005844}" destId="{FAEEA74F-0844-4098-B077-E117BCF16F80}" srcOrd="1" destOrd="0" presId="urn:microsoft.com/office/officeart/2005/8/layout/radial5"/>
    <dgm:cxn modelId="{0A7CD958-A238-42B0-A45A-7D51F0C758D3}" type="presParOf" srcId="{092F2866-57C4-43B7-A291-5980CC2275C9}" destId="{2373D8DC-2E36-43C6-A1E6-4DF0E7F9B71A}" srcOrd="0" destOrd="0" presId="urn:microsoft.com/office/officeart/2005/8/layout/radial5"/>
    <dgm:cxn modelId="{9AFD18DD-0DB3-4E1E-84E4-87C6335F8B85}" type="presParOf" srcId="{092F2866-57C4-43B7-A291-5980CC2275C9}" destId="{D83271E6-88A4-41E1-BCC4-F8F6EB9FF2DB}" srcOrd="1" destOrd="0" presId="urn:microsoft.com/office/officeart/2005/8/layout/radial5"/>
    <dgm:cxn modelId="{CBA1B297-7C4E-42B6-94AE-9265DCC3CCC0}" type="presParOf" srcId="{D83271E6-88A4-41E1-BCC4-F8F6EB9FF2DB}" destId="{FC688364-2A19-48E0-B616-1BA79E9D5B28}" srcOrd="0" destOrd="0" presId="urn:microsoft.com/office/officeart/2005/8/layout/radial5"/>
    <dgm:cxn modelId="{38027B5F-19BB-42EB-B054-BB598FBF9DA1}" type="presParOf" srcId="{092F2866-57C4-43B7-A291-5980CC2275C9}" destId="{152CB1C1-54D1-47DE-8E9A-F985B852575A}" srcOrd="2" destOrd="0" presId="urn:microsoft.com/office/officeart/2005/8/layout/radial5"/>
    <dgm:cxn modelId="{CE816696-9AE0-486E-B07B-62A87CF092FC}" type="presParOf" srcId="{092F2866-57C4-43B7-A291-5980CC2275C9}" destId="{DF31ADD8-2D70-46D0-B8A5-52CD5F87FB34}" srcOrd="3" destOrd="0" presId="urn:microsoft.com/office/officeart/2005/8/layout/radial5"/>
    <dgm:cxn modelId="{EBA81F60-DC57-41CF-95EE-1EED81BFCCCA}" type="presParOf" srcId="{DF31ADD8-2D70-46D0-B8A5-52CD5F87FB34}" destId="{FAEEA74F-0844-4098-B077-E117BCF16F80}" srcOrd="0" destOrd="0" presId="urn:microsoft.com/office/officeart/2005/8/layout/radial5"/>
    <dgm:cxn modelId="{AF96888E-3EDA-4043-843A-7792A0338E28}" type="presParOf" srcId="{092F2866-57C4-43B7-A291-5980CC2275C9}" destId="{2F2B8F7C-89DC-4A02-8EDE-EC1691B45F69}" srcOrd="4" destOrd="0" presId="urn:microsoft.com/office/officeart/2005/8/layout/radial5"/>
    <dgm:cxn modelId="{97CA54BF-1DD4-4F89-B326-23678D901A58}" type="presParOf" srcId="{092F2866-57C4-43B7-A291-5980CC2275C9}" destId="{F22DE77B-ECEE-407B-971F-010C85EDE514}" srcOrd="5" destOrd="0" presId="urn:microsoft.com/office/officeart/2005/8/layout/radial5"/>
    <dgm:cxn modelId="{CDBCC513-2F97-4210-87D4-8213D0FE2980}" type="presParOf" srcId="{F22DE77B-ECEE-407B-971F-010C85EDE514}" destId="{12139FC3-AA77-4383-AC1B-8EC055AB2652}" srcOrd="0" destOrd="0" presId="urn:microsoft.com/office/officeart/2005/8/layout/radial5"/>
    <dgm:cxn modelId="{3E8C2269-AD6D-4362-BC84-6AC2F0778BC2}" type="presParOf" srcId="{092F2866-57C4-43B7-A291-5980CC2275C9}" destId="{127A532D-B473-4E93-9947-9C9F7CA28481}" srcOrd="6" destOrd="0" presId="urn:microsoft.com/office/officeart/2005/8/layout/radial5"/>
    <dgm:cxn modelId="{C77A60F4-AB71-4486-8EA3-5FEDA3DB0165}" type="presParOf" srcId="{092F2866-57C4-43B7-A291-5980CC2275C9}" destId="{73967ACF-0D5A-43E0-B84D-66BE47876EC4}" srcOrd="7" destOrd="0" presId="urn:microsoft.com/office/officeart/2005/8/layout/radial5"/>
    <dgm:cxn modelId="{72FF91C0-F3EF-41AC-9474-0EF07F2080D3}" type="presParOf" srcId="{73967ACF-0D5A-43E0-B84D-66BE47876EC4}" destId="{7C7ED84C-C5CC-45C4-AB11-23918C09AB4E}" srcOrd="0" destOrd="0" presId="urn:microsoft.com/office/officeart/2005/8/layout/radial5"/>
    <dgm:cxn modelId="{2E6A7338-0F98-4856-99DC-200853A29AA0}" type="presParOf" srcId="{092F2866-57C4-43B7-A291-5980CC2275C9}" destId="{576E772F-EDFC-407E-81EB-E8344E2461E6}"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824665-7B0A-4B91-B7FC-18A946D25D8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AB34D58-CEBB-438B-840F-EEE57AA74FDF}">
      <dgm:prSet custT="1"/>
      <dgm:spPr>
        <a:solidFill>
          <a:schemeClr val="accent1">
            <a:lumMod val="50000"/>
          </a:schemeClr>
        </a:solidFill>
      </dgm:spPr>
      <dgm:t>
        <a:bodyPr/>
        <a:lstStyle/>
        <a:p>
          <a:pPr rtl="0"/>
          <a:r>
            <a:rPr lang="de-DE" sz="2200">
              <a:latin typeface="Arial" panose="020B0604020202020204" pitchFamily="34" charset="0"/>
              <a:cs typeface="Arial" panose="020B0604020202020204" pitchFamily="34" charset="0"/>
            </a:rPr>
            <a:t>SGK là công cụ giúp HS phát triển năng lực và khả năng tự học.</a:t>
          </a:r>
          <a:endParaRPr lang="en-US" sz="2200">
            <a:latin typeface="Arial" panose="020B0604020202020204" pitchFamily="34" charset="0"/>
            <a:cs typeface="Arial" panose="020B0604020202020204" pitchFamily="34" charset="0"/>
          </a:endParaRPr>
        </a:p>
      </dgm:t>
    </dgm:pt>
    <dgm:pt modelId="{D5C1F644-C8DC-4AF8-A5DA-1675A5742A7B}" type="parTrans" cxnId="{D3F0E224-4660-4DBE-8BBA-D03D3098487D}">
      <dgm:prSet/>
      <dgm:spPr/>
      <dgm:t>
        <a:bodyPr/>
        <a:lstStyle/>
        <a:p>
          <a:endParaRPr lang="en-US" sz="2200">
            <a:latin typeface="Arial" panose="020B0604020202020204" pitchFamily="34" charset="0"/>
            <a:cs typeface="Arial" panose="020B0604020202020204" pitchFamily="34" charset="0"/>
          </a:endParaRPr>
        </a:p>
      </dgm:t>
    </dgm:pt>
    <dgm:pt modelId="{8B9B051C-A1ED-42F3-94AB-61D589431A51}" type="sibTrans" cxnId="{D3F0E224-4660-4DBE-8BBA-D03D3098487D}">
      <dgm:prSet/>
      <dgm:spPr/>
      <dgm:t>
        <a:bodyPr/>
        <a:lstStyle/>
        <a:p>
          <a:endParaRPr lang="en-US" sz="2200">
            <a:latin typeface="Arial" panose="020B0604020202020204" pitchFamily="34" charset="0"/>
            <a:cs typeface="Arial" panose="020B0604020202020204" pitchFamily="34" charset="0"/>
          </a:endParaRPr>
        </a:p>
      </dgm:t>
    </dgm:pt>
    <dgm:pt modelId="{6E17C6E2-A5EA-41A1-A46C-44B0250A0A10}">
      <dgm:prSet custT="1"/>
      <dgm:spPr>
        <a:solidFill>
          <a:schemeClr val="accent1">
            <a:lumMod val="50000"/>
          </a:schemeClr>
        </a:solidFill>
      </dgm:spPr>
      <dgm:t>
        <a:bodyPr/>
        <a:lstStyle/>
        <a:p>
          <a:pPr rtl="0"/>
          <a:r>
            <a:rPr lang="de-DE" sz="2200">
              <a:latin typeface="Arial" panose="020B0604020202020204" pitchFamily="34" charset="0"/>
              <a:cs typeface="Arial" panose="020B0604020202020204" pitchFamily="34" charset="0"/>
            </a:rPr>
            <a:t>SGK là công cụ giúp giáo viên đổi mới phương pháp dạy học.</a:t>
          </a:r>
          <a:endParaRPr lang="en-US" sz="2200">
            <a:latin typeface="Arial" panose="020B0604020202020204" pitchFamily="34" charset="0"/>
            <a:cs typeface="Arial" panose="020B0604020202020204" pitchFamily="34" charset="0"/>
          </a:endParaRPr>
        </a:p>
      </dgm:t>
    </dgm:pt>
    <dgm:pt modelId="{17BB541E-DD03-49F2-9402-693EFEB99EF2}" type="parTrans" cxnId="{E5273C77-9510-4485-BD14-A9398963137A}">
      <dgm:prSet/>
      <dgm:spPr/>
      <dgm:t>
        <a:bodyPr/>
        <a:lstStyle/>
        <a:p>
          <a:endParaRPr lang="en-US" sz="2200">
            <a:latin typeface="Arial" panose="020B0604020202020204" pitchFamily="34" charset="0"/>
            <a:cs typeface="Arial" panose="020B0604020202020204" pitchFamily="34" charset="0"/>
          </a:endParaRPr>
        </a:p>
      </dgm:t>
    </dgm:pt>
    <dgm:pt modelId="{D16DC9D6-3C34-4143-9DC2-105F41764A57}" type="sibTrans" cxnId="{E5273C77-9510-4485-BD14-A9398963137A}">
      <dgm:prSet/>
      <dgm:spPr/>
      <dgm:t>
        <a:bodyPr/>
        <a:lstStyle/>
        <a:p>
          <a:endParaRPr lang="en-US" sz="2200">
            <a:latin typeface="Arial" panose="020B0604020202020204" pitchFamily="34" charset="0"/>
            <a:cs typeface="Arial" panose="020B0604020202020204" pitchFamily="34" charset="0"/>
          </a:endParaRPr>
        </a:p>
      </dgm:t>
    </dgm:pt>
    <dgm:pt modelId="{58900FD7-46B1-4D2C-AB8E-AFB5A04791F9}">
      <dgm:prSet custT="1"/>
      <dgm:spPr>
        <a:solidFill>
          <a:schemeClr val="accent1">
            <a:lumMod val="50000"/>
          </a:schemeClr>
        </a:solidFill>
      </dgm:spPr>
      <dgm:t>
        <a:bodyPr/>
        <a:lstStyle/>
        <a:p>
          <a:pPr rtl="0"/>
          <a:r>
            <a:rPr lang="de-DE" sz="2200">
              <a:latin typeface="Arial" panose="020B0604020202020204" pitchFamily="34" charset="0"/>
              <a:cs typeface="Arial" panose="020B0604020202020204" pitchFamily="34" charset="0"/>
            </a:rPr>
            <a:t>Tích hợp nội môn và liên môn.</a:t>
          </a:r>
          <a:endParaRPr lang="en-US" sz="2200">
            <a:latin typeface="Arial" panose="020B0604020202020204" pitchFamily="34" charset="0"/>
            <a:cs typeface="Arial" panose="020B0604020202020204" pitchFamily="34" charset="0"/>
          </a:endParaRPr>
        </a:p>
      </dgm:t>
    </dgm:pt>
    <dgm:pt modelId="{A859438B-2268-4E50-8E27-115E21713D16}" type="parTrans" cxnId="{FED87A2D-BE51-4EE3-B01B-2D6F6A392763}">
      <dgm:prSet/>
      <dgm:spPr/>
      <dgm:t>
        <a:bodyPr/>
        <a:lstStyle/>
        <a:p>
          <a:endParaRPr lang="en-US" sz="2200">
            <a:latin typeface="Arial" panose="020B0604020202020204" pitchFamily="34" charset="0"/>
            <a:cs typeface="Arial" panose="020B0604020202020204" pitchFamily="34" charset="0"/>
          </a:endParaRPr>
        </a:p>
      </dgm:t>
    </dgm:pt>
    <dgm:pt modelId="{280E67A0-D93A-44BE-963D-633C322D0C96}" type="sibTrans" cxnId="{FED87A2D-BE51-4EE3-B01B-2D6F6A392763}">
      <dgm:prSet/>
      <dgm:spPr/>
      <dgm:t>
        <a:bodyPr/>
        <a:lstStyle/>
        <a:p>
          <a:endParaRPr lang="en-US" sz="2200">
            <a:latin typeface="Arial" panose="020B0604020202020204" pitchFamily="34" charset="0"/>
            <a:cs typeface="Arial" panose="020B0604020202020204" pitchFamily="34" charset="0"/>
          </a:endParaRPr>
        </a:p>
      </dgm:t>
    </dgm:pt>
    <dgm:pt modelId="{E4D2E377-20BC-4533-A6D9-A365683E9218}">
      <dgm:prSet custT="1"/>
      <dgm:spPr>
        <a:solidFill>
          <a:schemeClr val="accent1">
            <a:lumMod val="50000"/>
          </a:schemeClr>
        </a:solidFill>
      </dgm:spPr>
      <dgm:t>
        <a:bodyPr/>
        <a:lstStyle/>
        <a:p>
          <a:pPr rtl="0"/>
          <a:r>
            <a:rPr lang="de-DE" sz="2200">
              <a:latin typeface="Arial" panose="020B0604020202020204" pitchFamily="34" charset="0"/>
              <a:cs typeface="Arial" panose="020B0604020202020204" pitchFamily="34" charset="0"/>
            </a:rPr>
            <a:t>Học lịch sử thế giới và khu vực để hiểu rõ lịch sử Việt Nam. </a:t>
          </a:r>
          <a:endParaRPr lang="en-US" sz="2200">
            <a:latin typeface="Arial" panose="020B0604020202020204" pitchFamily="34" charset="0"/>
            <a:cs typeface="Arial" panose="020B0604020202020204" pitchFamily="34" charset="0"/>
          </a:endParaRPr>
        </a:p>
      </dgm:t>
    </dgm:pt>
    <dgm:pt modelId="{082E9144-1F38-4C92-BD1D-022BF7694BC4}" type="parTrans" cxnId="{4F61CB4A-963B-4343-BAE7-0BACFA03660B}">
      <dgm:prSet/>
      <dgm:spPr/>
      <dgm:t>
        <a:bodyPr/>
        <a:lstStyle/>
        <a:p>
          <a:endParaRPr lang="en-US" sz="2200">
            <a:latin typeface="Arial" panose="020B0604020202020204" pitchFamily="34" charset="0"/>
            <a:cs typeface="Arial" panose="020B0604020202020204" pitchFamily="34" charset="0"/>
          </a:endParaRPr>
        </a:p>
      </dgm:t>
    </dgm:pt>
    <dgm:pt modelId="{5A9AB6F5-E6A7-49CD-A7E6-C7DF2448D3A2}" type="sibTrans" cxnId="{4F61CB4A-963B-4343-BAE7-0BACFA03660B}">
      <dgm:prSet/>
      <dgm:spPr/>
      <dgm:t>
        <a:bodyPr/>
        <a:lstStyle/>
        <a:p>
          <a:endParaRPr lang="en-US" sz="2200">
            <a:latin typeface="Arial" panose="020B0604020202020204" pitchFamily="34" charset="0"/>
            <a:cs typeface="Arial" panose="020B0604020202020204" pitchFamily="34" charset="0"/>
          </a:endParaRPr>
        </a:p>
      </dgm:t>
    </dgm:pt>
    <dgm:pt modelId="{0A5D209A-32BC-460F-ACF2-49AB626B27FF}">
      <dgm:prSet custT="1"/>
      <dgm:spPr>
        <a:solidFill>
          <a:schemeClr val="accent1">
            <a:lumMod val="50000"/>
          </a:schemeClr>
        </a:solidFill>
      </dgm:spPr>
      <dgm:t>
        <a:bodyPr/>
        <a:lstStyle/>
        <a:p>
          <a:pPr rtl="0"/>
          <a:r>
            <a:rPr lang="en-US" sz="2200" err="1">
              <a:latin typeface="Arial" panose="020B0604020202020204" pitchFamily="34" charset="0"/>
              <a:cs typeface="Arial" panose="020B0604020202020204" pitchFamily="34" charset="0"/>
            </a:rPr>
            <a:t>Bồi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dưỡng</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phẩm</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chất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yêu</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nước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nhân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ái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và</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tinh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thần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trách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nhiệm</a:t>
          </a:r>
          <a:r>
            <a:rPr lang="en-US" sz="2200">
              <a:latin typeface="Arial" panose="020B0604020202020204" pitchFamily="34" charset="0"/>
              <a:cs typeface="Arial" panose="020B0604020202020204" pitchFamily="34" charset="0"/>
            </a:rPr>
            <a:t>,…</a:t>
          </a:r>
        </a:p>
      </dgm:t>
    </dgm:pt>
    <dgm:pt modelId="{8C075BC3-EB8C-4166-A93B-FEE1523753B1}" type="parTrans" cxnId="{A1D1BA07-4748-4A5A-ADC2-3A17364F6873}">
      <dgm:prSet/>
      <dgm:spPr/>
      <dgm:t>
        <a:bodyPr/>
        <a:lstStyle/>
        <a:p>
          <a:endParaRPr lang="en-US" sz="2200">
            <a:latin typeface="Arial" panose="020B0604020202020204" pitchFamily="34" charset="0"/>
            <a:cs typeface="Arial" panose="020B0604020202020204" pitchFamily="34" charset="0"/>
          </a:endParaRPr>
        </a:p>
      </dgm:t>
    </dgm:pt>
    <dgm:pt modelId="{E0447CF8-1385-4403-A7F4-49F7AD5FF100}" type="sibTrans" cxnId="{A1D1BA07-4748-4A5A-ADC2-3A17364F6873}">
      <dgm:prSet/>
      <dgm:spPr/>
      <dgm:t>
        <a:bodyPr/>
        <a:lstStyle/>
        <a:p>
          <a:endParaRPr lang="en-US" sz="2200">
            <a:latin typeface="Arial" panose="020B0604020202020204" pitchFamily="34" charset="0"/>
            <a:cs typeface="Arial" panose="020B0604020202020204" pitchFamily="34" charset="0"/>
          </a:endParaRPr>
        </a:p>
      </dgm:t>
    </dgm:pt>
    <dgm:pt modelId="{C68A2F1C-0D75-4F4B-B1AB-E0C0C441DD20}">
      <dgm:prSet custT="1"/>
      <dgm:spPr>
        <a:solidFill>
          <a:schemeClr val="accent1">
            <a:lumMod val="50000"/>
          </a:schemeClr>
        </a:solidFill>
      </dgm:spPr>
      <dgm:t>
        <a:bodyPr/>
        <a:lstStyle/>
        <a:p>
          <a:pPr rtl="0"/>
          <a:r>
            <a:rPr lang="en-US" sz="2200" err="1">
              <a:latin typeface="Arial" panose="020B0604020202020204" pitchFamily="34" charset="0"/>
              <a:cs typeface="Arial" panose="020B0604020202020204" pitchFamily="34" charset="0"/>
            </a:rPr>
            <a:t>Góp</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phần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giải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quyết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các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vấn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đề</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trong</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thực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tiễn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cuộc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sống</a:t>
          </a:r>
          <a:r>
            <a:rPr lang="en-US" sz="2200">
              <a:latin typeface="Arial" panose="020B0604020202020204" pitchFamily="34" charset="0"/>
              <a:cs typeface="Arial" panose="020B0604020202020204" pitchFamily="34" charset="0"/>
            </a:rPr>
            <a:t>.</a:t>
          </a:r>
        </a:p>
      </dgm:t>
    </dgm:pt>
    <dgm:pt modelId="{8FA01BDB-FD98-42FE-A141-15D887686057}" type="parTrans" cxnId="{DFD1B82E-2F1F-421B-A713-FBBFC14352C8}">
      <dgm:prSet/>
      <dgm:spPr/>
      <dgm:t>
        <a:bodyPr/>
        <a:lstStyle/>
        <a:p>
          <a:endParaRPr lang="en-US" sz="2200">
            <a:latin typeface="Arial" panose="020B0604020202020204" pitchFamily="34" charset="0"/>
            <a:cs typeface="Arial" panose="020B0604020202020204" pitchFamily="34" charset="0"/>
          </a:endParaRPr>
        </a:p>
      </dgm:t>
    </dgm:pt>
    <dgm:pt modelId="{2AD53BB2-B1D2-4437-B84A-7C29BD480EC0}" type="sibTrans" cxnId="{DFD1B82E-2F1F-421B-A713-FBBFC14352C8}">
      <dgm:prSet/>
      <dgm:spPr/>
      <dgm:t>
        <a:bodyPr/>
        <a:lstStyle/>
        <a:p>
          <a:endParaRPr lang="en-US" sz="2200">
            <a:latin typeface="Arial" panose="020B0604020202020204" pitchFamily="34" charset="0"/>
            <a:cs typeface="Arial" panose="020B0604020202020204" pitchFamily="34" charset="0"/>
          </a:endParaRPr>
        </a:p>
      </dgm:t>
    </dgm:pt>
    <dgm:pt modelId="{8EE2A73D-0BBF-43D8-B0B3-500EDDC2CD75}" type="pres">
      <dgm:prSet presAssocID="{C2824665-7B0A-4B91-B7FC-18A946D25D89}" presName="Name0" presStyleCnt="0">
        <dgm:presLayoutVars>
          <dgm:chMax val="7"/>
          <dgm:chPref val="7"/>
          <dgm:dir/>
        </dgm:presLayoutVars>
      </dgm:prSet>
      <dgm:spPr/>
      <dgm:t>
        <a:bodyPr/>
        <a:lstStyle/>
        <a:p>
          <a:endParaRPr lang="en-US"/>
        </a:p>
      </dgm:t>
    </dgm:pt>
    <dgm:pt modelId="{E7F413FE-550A-4FE7-8E86-DBB469FCB315}" type="pres">
      <dgm:prSet presAssocID="{C2824665-7B0A-4B91-B7FC-18A946D25D89}" presName="Name1" presStyleCnt="0"/>
      <dgm:spPr/>
    </dgm:pt>
    <dgm:pt modelId="{757077D3-717B-494C-B23A-4179EBE2F60F}" type="pres">
      <dgm:prSet presAssocID="{C2824665-7B0A-4B91-B7FC-18A946D25D89}" presName="cycle" presStyleCnt="0"/>
      <dgm:spPr/>
    </dgm:pt>
    <dgm:pt modelId="{559A1026-9156-4A54-94B1-895B005B9215}" type="pres">
      <dgm:prSet presAssocID="{C2824665-7B0A-4B91-B7FC-18A946D25D89}" presName="srcNode" presStyleLbl="node1" presStyleIdx="0" presStyleCnt="6"/>
      <dgm:spPr/>
    </dgm:pt>
    <dgm:pt modelId="{22511B03-388B-4A8E-BA15-A5E98943C03D}" type="pres">
      <dgm:prSet presAssocID="{C2824665-7B0A-4B91-B7FC-18A946D25D89}" presName="conn" presStyleLbl="parChTrans1D2" presStyleIdx="0" presStyleCnt="1"/>
      <dgm:spPr/>
      <dgm:t>
        <a:bodyPr/>
        <a:lstStyle/>
        <a:p>
          <a:endParaRPr lang="en-US"/>
        </a:p>
      </dgm:t>
    </dgm:pt>
    <dgm:pt modelId="{6B1AF56C-45E6-4977-AD07-076E78B18E56}" type="pres">
      <dgm:prSet presAssocID="{C2824665-7B0A-4B91-B7FC-18A946D25D89}" presName="extraNode" presStyleLbl="node1" presStyleIdx="0" presStyleCnt="6"/>
      <dgm:spPr/>
    </dgm:pt>
    <dgm:pt modelId="{98AF741C-B462-4051-A006-3D6DA0058FFE}" type="pres">
      <dgm:prSet presAssocID="{C2824665-7B0A-4B91-B7FC-18A946D25D89}" presName="dstNode" presStyleLbl="node1" presStyleIdx="0" presStyleCnt="6"/>
      <dgm:spPr/>
    </dgm:pt>
    <dgm:pt modelId="{5B3EEC78-E785-4F66-B0A9-FAB6195103BF}" type="pres">
      <dgm:prSet presAssocID="{CAB34D58-CEBB-438B-840F-EEE57AA74FDF}" presName="text_1" presStyleLbl="node1" presStyleIdx="0" presStyleCnt="6">
        <dgm:presLayoutVars>
          <dgm:bulletEnabled val="1"/>
        </dgm:presLayoutVars>
      </dgm:prSet>
      <dgm:spPr/>
      <dgm:t>
        <a:bodyPr/>
        <a:lstStyle/>
        <a:p>
          <a:endParaRPr lang="en-US"/>
        </a:p>
      </dgm:t>
    </dgm:pt>
    <dgm:pt modelId="{F5F56EF6-456F-443F-8A7F-295A93F4AE33}" type="pres">
      <dgm:prSet presAssocID="{CAB34D58-CEBB-438B-840F-EEE57AA74FDF}" presName="accent_1" presStyleCnt="0"/>
      <dgm:spPr/>
    </dgm:pt>
    <dgm:pt modelId="{C53AD2F5-6736-4899-A23A-ED89B643B2BC}" type="pres">
      <dgm:prSet presAssocID="{CAB34D58-CEBB-438B-840F-EEE57AA74FDF}" presName="accentRepeatNode" presStyleLbl="solidFgAcc1" presStyleIdx="0" presStyleCnt="6"/>
      <dgm:spPr/>
    </dgm:pt>
    <dgm:pt modelId="{B6F39B30-6537-40FA-ACF3-613216EE6B8E}" type="pres">
      <dgm:prSet presAssocID="{6E17C6E2-A5EA-41A1-A46C-44B0250A0A10}" presName="text_2" presStyleLbl="node1" presStyleIdx="1" presStyleCnt="6">
        <dgm:presLayoutVars>
          <dgm:bulletEnabled val="1"/>
        </dgm:presLayoutVars>
      </dgm:prSet>
      <dgm:spPr/>
      <dgm:t>
        <a:bodyPr/>
        <a:lstStyle/>
        <a:p>
          <a:endParaRPr lang="en-US"/>
        </a:p>
      </dgm:t>
    </dgm:pt>
    <dgm:pt modelId="{920AE9B9-A47E-45B8-BACA-5352F5CDDBC8}" type="pres">
      <dgm:prSet presAssocID="{6E17C6E2-A5EA-41A1-A46C-44B0250A0A10}" presName="accent_2" presStyleCnt="0"/>
      <dgm:spPr/>
    </dgm:pt>
    <dgm:pt modelId="{FFF1EF55-19C0-4723-8D95-DD255218FCA6}" type="pres">
      <dgm:prSet presAssocID="{6E17C6E2-A5EA-41A1-A46C-44B0250A0A10}" presName="accentRepeatNode" presStyleLbl="solidFgAcc1" presStyleIdx="1" presStyleCnt="6"/>
      <dgm:spPr/>
    </dgm:pt>
    <dgm:pt modelId="{12B51D88-7C6B-4AB0-A215-FB38AAD6A070}" type="pres">
      <dgm:prSet presAssocID="{58900FD7-46B1-4D2C-AB8E-AFB5A04791F9}" presName="text_3" presStyleLbl="node1" presStyleIdx="2" presStyleCnt="6">
        <dgm:presLayoutVars>
          <dgm:bulletEnabled val="1"/>
        </dgm:presLayoutVars>
      </dgm:prSet>
      <dgm:spPr/>
      <dgm:t>
        <a:bodyPr/>
        <a:lstStyle/>
        <a:p>
          <a:endParaRPr lang="en-US"/>
        </a:p>
      </dgm:t>
    </dgm:pt>
    <dgm:pt modelId="{CFA1DCA6-DD77-46C5-8398-D1894E818139}" type="pres">
      <dgm:prSet presAssocID="{58900FD7-46B1-4D2C-AB8E-AFB5A04791F9}" presName="accent_3" presStyleCnt="0"/>
      <dgm:spPr/>
    </dgm:pt>
    <dgm:pt modelId="{7941C771-AB67-4287-8E90-E35CBBD06515}" type="pres">
      <dgm:prSet presAssocID="{58900FD7-46B1-4D2C-AB8E-AFB5A04791F9}" presName="accentRepeatNode" presStyleLbl="solidFgAcc1" presStyleIdx="2" presStyleCnt="6"/>
      <dgm:spPr/>
    </dgm:pt>
    <dgm:pt modelId="{56DB1D6B-F681-4B75-83F7-A9977B92A4F2}" type="pres">
      <dgm:prSet presAssocID="{E4D2E377-20BC-4533-A6D9-A365683E9218}" presName="text_4" presStyleLbl="node1" presStyleIdx="3" presStyleCnt="6" custScaleY="119100">
        <dgm:presLayoutVars>
          <dgm:bulletEnabled val="1"/>
        </dgm:presLayoutVars>
      </dgm:prSet>
      <dgm:spPr/>
      <dgm:t>
        <a:bodyPr/>
        <a:lstStyle/>
        <a:p>
          <a:endParaRPr lang="en-US"/>
        </a:p>
      </dgm:t>
    </dgm:pt>
    <dgm:pt modelId="{166202E0-65DC-456A-BE19-3E8CDBEEFAF2}" type="pres">
      <dgm:prSet presAssocID="{E4D2E377-20BC-4533-A6D9-A365683E9218}" presName="accent_4" presStyleCnt="0"/>
      <dgm:spPr/>
    </dgm:pt>
    <dgm:pt modelId="{4844863B-4931-42CA-A7A0-C03DD84A198B}" type="pres">
      <dgm:prSet presAssocID="{E4D2E377-20BC-4533-A6D9-A365683E9218}" presName="accentRepeatNode" presStyleLbl="solidFgAcc1" presStyleIdx="3" presStyleCnt="6"/>
      <dgm:spPr/>
    </dgm:pt>
    <dgm:pt modelId="{E7C62E5E-04DA-44DD-B3FC-A5EB9AC39EF7}" type="pres">
      <dgm:prSet presAssocID="{0A5D209A-32BC-460F-ACF2-49AB626B27FF}" presName="text_5" presStyleLbl="node1" presStyleIdx="4" presStyleCnt="6">
        <dgm:presLayoutVars>
          <dgm:bulletEnabled val="1"/>
        </dgm:presLayoutVars>
      </dgm:prSet>
      <dgm:spPr/>
      <dgm:t>
        <a:bodyPr/>
        <a:lstStyle/>
        <a:p>
          <a:endParaRPr lang="en-US"/>
        </a:p>
      </dgm:t>
    </dgm:pt>
    <dgm:pt modelId="{7CC94293-3AE9-4F8C-817C-2B54FB05E7F2}" type="pres">
      <dgm:prSet presAssocID="{0A5D209A-32BC-460F-ACF2-49AB626B27FF}" presName="accent_5" presStyleCnt="0"/>
      <dgm:spPr/>
    </dgm:pt>
    <dgm:pt modelId="{058A4B2F-56A8-4956-A2C7-6DD141897857}" type="pres">
      <dgm:prSet presAssocID="{0A5D209A-32BC-460F-ACF2-49AB626B27FF}" presName="accentRepeatNode" presStyleLbl="solidFgAcc1" presStyleIdx="4" presStyleCnt="6"/>
      <dgm:spPr/>
    </dgm:pt>
    <dgm:pt modelId="{54F10462-FBBA-45BE-9048-64E2BBC94215}" type="pres">
      <dgm:prSet presAssocID="{C68A2F1C-0D75-4F4B-B1AB-E0C0C441DD20}" presName="text_6" presStyleLbl="node1" presStyleIdx="5" presStyleCnt="6">
        <dgm:presLayoutVars>
          <dgm:bulletEnabled val="1"/>
        </dgm:presLayoutVars>
      </dgm:prSet>
      <dgm:spPr/>
      <dgm:t>
        <a:bodyPr/>
        <a:lstStyle/>
        <a:p>
          <a:endParaRPr lang="en-US"/>
        </a:p>
      </dgm:t>
    </dgm:pt>
    <dgm:pt modelId="{D1549A01-1EE9-4BD6-B148-9F9BC7FA0A7E}" type="pres">
      <dgm:prSet presAssocID="{C68A2F1C-0D75-4F4B-B1AB-E0C0C441DD20}" presName="accent_6" presStyleCnt="0"/>
      <dgm:spPr/>
    </dgm:pt>
    <dgm:pt modelId="{C0FC4435-FF6F-4E4C-B55D-D77A2A813A7D}" type="pres">
      <dgm:prSet presAssocID="{C68A2F1C-0D75-4F4B-B1AB-E0C0C441DD20}" presName="accentRepeatNode" presStyleLbl="solidFgAcc1" presStyleIdx="5" presStyleCnt="6"/>
      <dgm:spPr/>
    </dgm:pt>
  </dgm:ptLst>
  <dgm:cxnLst>
    <dgm:cxn modelId="{E5273C77-9510-4485-BD14-A9398963137A}" srcId="{C2824665-7B0A-4B91-B7FC-18A946D25D89}" destId="{6E17C6E2-A5EA-41A1-A46C-44B0250A0A10}" srcOrd="1" destOrd="0" parTransId="{17BB541E-DD03-49F2-9402-693EFEB99EF2}" sibTransId="{D16DC9D6-3C34-4143-9DC2-105F41764A57}"/>
    <dgm:cxn modelId="{A1D1BA07-4748-4A5A-ADC2-3A17364F6873}" srcId="{C2824665-7B0A-4B91-B7FC-18A946D25D89}" destId="{0A5D209A-32BC-460F-ACF2-49AB626B27FF}" srcOrd="4" destOrd="0" parTransId="{8C075BC3-EB8C-4166-A93B-FEE1523753B1}" sibTransId="{E0447CF8-1385-4403-A7F4-49F7AD5FF100}"/>
    <dgm:cxn modelId="{D6C4E5B6-2EF0-4B4D-A53E-5A8E3943643C}" type="presOf" srcId="{58900FD7-46B1-4D2C-AB8E-AFB5A04791F9}" destId="{12B51D88-7C6B-4AB0-A215-FB38AAD6A070}" srcOrd="0" destOrd="0" presId="urn:microsoft.com/office/officeart/2008/layout/VerticalCurvedList"/>
    <dgm:cxn modelId="{FED87A2D-BE51-4EE3-B01B-2D6F6A392763}" srcId="{C2824665-7B0A-4B91-B7FC-18A946D25D89}" destId="{58900FD7-46B1-4D2C-AB8E-AFB5A04791F9}" srcOrd="2" destOrd="0" parTransId="{A859438B-2268-4E50-8E27-115E21713D16}" sibTransId="{280E67A0-D93A-44BE-963D-633C322D0C96}"/>
    <dgm:cxn modelId="{D3F0E224-4660-4DBE-8BBA-D03D3098487D}" srcId="{C2824665-7B0A-4B91-B7FC-18A946D25D89}" destId="{CAB34D58-CEBB-438B-840F-EEE57AA74FDF}" srcOrd="0" destOrd="0" parTransId="{D5C1F644-C8DC-4AF8-A5DA-1675A5742A7B}" sibTransId="{8B9B051C-A1ED-42F3-94AB-61D589431A51}"/>
    <dgm:cxn modelId="{2D51950A-5A45-40CB-9C00-C905B21CD9DF}" type="presOf" srcId="{0A5D209A-32BC-460F-ACF2-49AB626B27FF}" destId="{E7C62E5E-04DA-44DD-B3FC-A5EB9AC39EF7}" srcOrd="0" destOrd="0" presId="urn:microsoft.com/office/officeart/2008/layout/VerticalCurvedList"/>
    <dgm:cxn modelId="{DFD1B82E-2F1F-421B-A713-FBBFC14352C8}" srcId="{C2824665-7B0A-4B91-B7FC-18A946D25D89}" destId="{C68A2F1C-0D75-4F4B-B1AB-E0C0C441DD20}" srcOrd="5" destOrd="0" parTransId="{8FA01BDB-FD98-42FE-A141-15D887686057}" sibTransId="{2AD53BB2-B1D2-4437-B84A-7C29BD480EC0}"/>
    <dgm:cxn modelId="{BD603284-7D63-48EC-8446-D8EF5FD9E9F5}" type="presOf" srcId="{8B9B051C-A1ED-42F3-94AB-61D589431A51}" destId="{22511B03-388B-4A8E-BA15-A5E98943C03D}" srcOrd="0" destOrd="0" presId="urn:microsoft.com/office/officeart/2008/layout/VerticalCurvedList"/>
    <dgm:cxn modelId="{4F01CF4D-6C22-4834-9FB0-4B08B32BD75F}" type="presOf" srcId="{E4D2E377-20BC-4533-A6D9-A365683E9218}" destId="{56DB1D6B-F681-4B75-83F7-A9977B92A4F2}" srcOrd="0" destOrd="0" presId="urn:microsoft.com/office/officeart/2008/layout/VerticalCurvedList"/>
    <dgm:cxn modelId="{4F61CB4A-963B-4343-BAE7-0BACFA03660B}" srcId="{C2824665-7B0A-4B91-B7FC-18A946D25D89}" destId="{E4D2E377-20BC-4533-A6D9-A365683E9218}" srcOrd="3" destOrd="0" parTransId="{082E9144-1F38-4C92-BD1D-022BF7694BC4}" sibTransId="{5A9AB6F5-E6A7-49CD-A7E6-C7DF2448D3A2}"/>
    <dgm:cxn modelId="{178784C8-4831-4C46-BBDD-A9A3963DAF7A}" type="presOf" srcId="{6E17C6E2-A5EA-41A1-A46C-44B0250A0A10}" destId="{B6F39B30-6537-40FA-ACF3-613216EE6B8E}" srcOrd="0" destOrd="0" presId="urn:microsoft.com/office/officeart/2008/layout/VerticalCurvedList"/>
    <dgm:cxn modelId="{BC408D6B-FB6C-462F-A3AF-220600D5B4A4}" type="presOf" srcId="{C2824665-7B0A-4B91-B7FC-18A946D25D89}" destId="{8EE2A73D-0BBF-43D8-B0B3-500EDDC2CD75}" srcOrd="0" destOrd="0" presId="urn:microsoft.com/office/officeart/2008/layout/VerticalCurvedList"/>
    <dgm:cxn modelId="{7D68678D-F040-48BC-9BDF-9006FEBB4897}" type="presOf" srcId="{C68A2F1C-0D75-4F4B-B1AB-E0C0C441DD20}" destId="{54F10462-FBBA-45BE-9048-64E2BBC94215}" srcOrd="0" destOrd="0" presId="urn:microsoft.com/office/officeart/2008/layout/VerticalCurvedList"/>
    <dgm:cxn modelId="{E3AB7C58-1CB3-4785-9081-543513842F29}" type="presOf" srcId="{CAB34D58-CEBB-438B-840F-EEE57AA74FDF}" destId="{5B3EEC78-E785-4F66-B0A9-FAB6195103BF}" srcOrd="0" destOrd="0" presId="urn:microsoft.com/office/officeart/2008/layout/VerticalCurvedList"/>
    <dgm:cxn modelId="{2E118CD1-0376-4507-8092-AC6EA9727D82}" type="presParOf" srcId="{8EE2A73D-0BBF-43D8-B0B3-500EDDC2CD75}" destId="{E7F413FE-550A-4FE7-8E86-DBB469FCB315}" srcOrd="0" destOrd="0" presId="urn:microsoft.com/office/officeart/2008/layout/VerticalCurvedList"/>
    <dgm:cxn modelId="{BA5E2E11-AB96-4291-AAFD-029EF88F75DD}" type="presParOf" srcId="{E7F413FE-550A-4FE7-8E86-DBB469FCB315}" destId="{757077D3-717B-494C-B23A-4179EBE2F60F}" srcOrd="0" destOrd="0" presId="urn:microsoft.com/office/officeart/2008/layout/VerticalCurvedList"/>
    <dgm:cxn modelId="{54700983-6E7A-45E7-81E6-F00309BC71BE}" type="presParOf" srcId="{757077D3-717B-494C-B23A-4179EBE2F60F}" destId="{559A1026-9156-4A54-94B1-895B005B9215}" srcOrd="0" destOrd="0" presId="urn:microsoft.com/office/officeart/2008/layout/VerticalCurvedList"/>
    <dgm:cxn modelId="{67BEEE4E-A0BE-4292-9F26-51F776D64CC5}" type="presParOf" srcId="{757077D3-717B-494C-B23A-4179EBE2F60F}" destId="{22511B03-388B-4A8E-BA15-A5E98943C03D}" srcOrd="1" destOrd="0" presId="urn:microsoft.com/office/officeart/2008/layout/VerticalCurvedList"/>
    <dgm:cxn modelId="{B7EEA8C2-C37B-49B6-B3F6-02085A121457}" type="presParOf" srcId="{757077D3-717B-494C-B23A-4179EBE2F60F}" destId="{6B1AF56C-45E6-4977-AD07-076E78B18E56}" srcOrd="2" destOrd="0" presId="urn:microsoft.com/office/officeart/2008/layout/VerticalCurvedList"/>
    <dgm:cxn modelId="{106CDF77-CFE9-48B7-A8E4-477332F55CE5}" type="presParOf" srcId="{757077D3-717B-494C-B23A-4179EBE2F60F}" destId="{98AF741C-B462-4051-A006-3D6DA0058FFE}" srcOrd="3" destOrd="0" presId="urn:microsoft.com/office/officeart/2008/layout/VerticalCurvedList"/>
    <dgm:cxn modelId="{F954F9A2-7951-44FA-A7E1-7ADD805FC10D}" type="presParOf" srcId="{E7F413FE-550A-4FE7-8E86-DBB469FCB315}" destId="{5B3EEC78-E785-4F66-B0A9-FAB6195103BF}" srcOrd="1" destOrd="0" presId="urn:microsoft.com/office/officeart/2008/layout/VerticalCurvedList"/>
    <dgm:cxn modelId="{464A34C7-3EEF-4138-BCFA-F85877402E4A}" type="presParOf" srcId="{E7F413FE-550A-4FE7-8E86-DBB469FCB315}" destId="{F5F56EF6-456F-443F-8A7F-295A93F4AE33}" srcOrd="2" destOrd="0" presId="urn:microsoft.com/office/officeart/2008/layout/VerticalCurvedList"/>
    <dgm:cxn modelId="{871A0C2D-0BBC-49F2-B761-3CDBDAE24F88}" type="presParOf" srcId="{F5F56EF6-456F-443F-8A7F-295A93F4AE33}" destId="{C53AD2F5-6736-4899-A23A-ED89B643B2BC}" srcOrd="0" destOrd="0" presId="urn:microsoft.com/office/officeart/2008/layout/VerticalCurvedList"/>
    <dgm:cxn modelId="{5D6E9092-06CB-4F68-B729-469F64C3D42D}" type="presParOf" srcId="{E7F413FE-550A-4FE7-8E86-DBB469FCB315}" destId="{B6F39B30-6537-40FA-ACF3-613216EE6B8E}" srcOrd="3" destOrd="0" presId="urn:microsoft.com/office/officeart/2008/layout/VerticalCurvedList"/>
    <dgm:cxn modelId="{9222BEAF-1783-4CDF-BE2B-E9DBA4D9FFEC}" type="presParOf" srcId="{E7F413FE-550A-4FE7-8E86-DBB469FCB315}" destId="{920AE9B9-A47E-45B8-BACA-5352F5CDDBC8}" srcOrd="4" destOrd="0" presId="urn:microsoft.com/office/officeart/2008/layout/VerticalCurvedList"/>
    <dgm:cxn modelId="{13BF3501-9B2A-4B81-8798-62F663D56BC2}" type="presParOf" srcId="{920AE9B9-A47E-45B8-BACA-5352F5CDDBC8}" destId="{FFF1EF55-19C0-4723-8D95-DD255218FCA6}" srcOrd="0" destOrd="0" presId="urn:microsoft.com/office/officeart/2008/layout/VerticalCurvedList"/>
    <dgm:cxn modelId="{412C1191-C642-4EBB-972C-7FF66D0576F2}" type="presParOf" srcId="{E7F413FE-550A-4FE7-8E86-DBB469FCB315}" destId="{12B51D88-7C6B-4AB0-A215-FB38AAD6A070}" srcOrd="5" destOrd="0" presId="urn:microsoft.com/office/officeart/2008/layout/VerticalCurvedList"/>
    <dgm:cxn modelId="{73A50F33-BBCD-46BA-8F7F-8C2251D6C178}" type="presParOf" srcId="{E7F413FE-550A-4FE7-8E86-DBB469FCB315}" destId="{CFA1DCA6-DD77-46C5-8398-D1894E818139}" srcOrd="6" destOrd="0" presId="urn:microsoft.com/office/officeart/2008/layout/VerticalCurvedList"/>
    <dgm:cxn modelId="{AEAECA1A-B1BA-4D2C-AB61-633A264E7AF8}" type="presParOf" srcId="{CFA1DCA6-DD77-46C5-8398-D1894E818139}" destId="{7941C771-AB67-4287-8E90-E35CBBD06515}" srcOrd="0" destOrd="0" presId="urn:microsoft.com/office/officeart/2008/layout/VerticalCurvedList"/>
    <dgm:cxn modelId="{D8ED1090-30A8-42C8-87D8-F1F472088369}" type="presParOf" srcId="{E7F413FE-550A-4FE7-8E86-DBB469FCB315}" destId="{56DB1D6B-F681-4B75-83F7-A9977B92A4F2}" srcOrd="7" destOrd="0" presId="urn:microsoft.com/office/officeart/2008/layout/VerticalCurvedList"/>
    <dgm:cxn modelId="{B3CE907A-F077-4673-80F6-EE0596698C68}" type="presParOf" srcId="{E7F413FE-550A-4FE7-8E86-DBB469FCB315}" destId="{166202E0-65DC-456A-BE19-3E8CDBEEFAF2}" srcOrd="8" destOrd="0" presId="urn:microsoft.com/office/officeart/2008/layout/VerticalCurvedList"/>
    <dgm:cxn modelId="{FF20C707-B8A2-445C-BB99-5D48CF3F5E8C}" type="presParOf" srcId="{166202E0-65DC-456A-BE19-3E8CDBEEFAF2}" destId="{4844863B-4931-42CA-A7A0-C03DD84A198B}" srcOrd="0" destOrd="0" presId="urn:microsoft.com/office/officeart/2008/layout/VerticalCurvedList"/>
    <dgm:cxn modelId="{C770FFF8-4AA3-4221-892F-2AA651BAB5B9}" type="presParOf" srcId="{E7F413FE-550A-4FE7-8E86-DBB469FCB315}" destId="{E7C62E5E-04DA-44DD-B3FC-A5EB9AC39EF7}" srcOrd="9" destOrd="0" presId="urn:microsoft.com/office/officeart/2008/layout/VerticalCurvedList"/>
    <dgm:cxn modelId="{AC35C4C2-4619-4D50-95E0-BA501C629204}" type="presParOf" srcId="{E7F413FE-550A-4FE7-8E86-DBB469FCB315}" destId="{7CC94293-3AE9-4F8C-817C-2B54FB05E7F2}" srcOrd="10" destOrd="0" presId="urn:microsoft.com/office/officeart/2008/layout/VerticalCurvedList"/>
    <dgm:cxn modelId="{03F19B39-1953-409C-9A4D-3A5D4E4B35FA}" type="presParOf" srcId="{7CC94293-3AE9-4F8C-817C-2B54FB05E7F2}" destId="{058A4B2F-56A8-4956-A2C7-6DD141897857}" srcOrd="0" destOrd="0" presId="urn:microsoft.com/office/officeart/2008/layout/VerticalCurvedList"/>
    <dgm:cxn modelId="{1CAC3721-DC6B-4652-AF77-B2C2236CF155}" type="presParOf" srcId="{E7F413FE-550A-4FE7-8E86-DBB469FCB315}" destId="{54F10462-FBBA-45BE-9048-64E2BBC94215}" srcOrd="11" destOrd="0" presId="urn:microsoft.com/office/officeart/2008/layout/VerticalCurvedList"/>
    <dgm:cxn modelId="{429B47E0-BDD1-4FD6-9964-CF89EB71F18F}" type="presParOf" srcId="{E7F413FE-550A-4FE7-8E86-DBB469FCB315}" destId="{D1549A01-1EE9-4BD6-B148-9F9BC7FA0A7E}" srcOrd="12" destOrd="0" presId="urn:microsoft.com/office/officeart/2008/layout/VerticalCurvedList"/>
    <dgm:cxn modelId="{50F7052A-7D42-47B1-898E-C9C336A72A35}" type="presParOf" srcId="{D1549A01-1EE9-4BD6-B148-9F9BC7FA0A7E}" destId="{C0FC4435-FF6F-4E4C-B55D-D77A2A813A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014FCB-CB26-4917-B1F0-13CA47F87E5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C31961C-4CDC-4F6F-80C4-546A2CF75640}">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200" b="1">
              <a:latin typeface="Arial" panose="020B0604020202020204" pitchFamily="34" charset="0"/>
              <a:cs typeface="Arial" panose="020B0604020202020204" pitchFamily="34" charset="0"/>
            </a:rPr>
            <a:t> DỄ DẠY – DỄ HỌC</a:t>
          </a:r>
        </a:p>
      </dgm:t>
    </dgm:pt>
    <dgm:pt modelId="{04CE3625-3593-4A0C-AE08-5B0978A860C6}" type="parTrans" cxnId="{60409F3B-2174-4B2A-8F6D-516A154A690D}">
      <dgm:prSet/>
      <dgm:spPr/>
      <dgm:t>
        <a:bodyPr/>
        <a:lstStyle/>
        <a:p>
          <a:endParaRPr lang="en-US" sz="2200">
            <a:latin typeface="Arial" panose="020B0604020202020204" pitchFamily="34" charset="0"/>
            <a:cs typeface="Arial" panose="020B0604020202020204" pitchFamily="34" charset="0"/>
          </a:endParaRPr>
        </a:p>
      </dgm:t>
    </dgm:pt>
    <dgm:pt modelId="{E1E149E8-9861-4441-AB11-6CA626A87FE9}" type="sibTrans" cxnId="{60409F3B-2174-4B2A-8F6D-516A154A690D}">
      <dgm:prSet/>
      <dgm:spPr/>
      <dgm:t>
        <a:bodyPr/>
        <a:lstStyle/>
        <a:p>
          <a:endParaRPr lang="en-US" sz="2200">
            <a:latin typeface="Arial" panose="020B0604020202020204" pitchFamily="34" charset="0"/>
            <a:cs typeface="Arial" panose="020B0604020202020204" pitchFamily="34" charset="0"/>
          </a:endParaRPr>
        </a:p>
      </dgm:t>
    </dgm:pt>
    <dgm:pt modelId="{5B58D64C-46E0-4256-A5A6-75219C180C7D}">
      <dgm:prSet phldrT="[Text]" custT="1"/>
      <dgm:spPr>
        <a:solidFill>
          <a:schemeClr val="accent1">
            <a:lumMod val="75000"/>
          </a:schemeClr>
        </a:solidFill>
      </dgm:spPr>
      <dgm:t>
        <a:bodyPr/>
        <a:lstStyle/>
        <a:p>
          <a:r>
            <a:rPr lang="en-US" sz="2200" err="1">
              <a:latin typeface="Arial" panose="020B0604020202020204" pitchFamily="34" charset="0"/>
              <a:cs typeface="Arial" panose="020B0604020202020204" pitchFamily="34" charset="0"/>
            </a:rPr>
            <a:t>Tinh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giản</a:t>
          </a:r>
          <a:r>
            <a:rPr lang="en-US" sz="2200">
              <a:latin typeface="Arial" panose="020B0604020202020204" pitchFamily="34" charset="0"/>
              <a:cs typeface="Arial" panose="020B0604020202020204" pitchFamily="34" charset="0"/>
            </a:rPr>
            <a:t> ở </a:t>
          </a:r>
          <a:r>
            <a:rPr lang="en-US" sz="2200" err="1">
              <a:latin typeface="Arial" panose="020B0604020202020204" pitchFamily="34" charset="0"/>
              <a:cs typeface="Arial" panose="020B0604020202020204" pitchFamily="34" charset="0"/>
            </a:rPr>
            <a:t>mức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độ</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hợp</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lí</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phổ</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thông</a:t>
          </a:r>
          <a:r>
            <a:rPr lang="en-US" sz="2200">
              <a:latin typeface="Arial" panose="020B0604020202020204" pitchFamily="34" charset="0"/>
              <a:cs typeface="Arial" panose="020B0604020202020204" pitchFamily="34" charset="0"/>
            </a:rPr>
            <a:t> hoá </a:t>
          </a:r>
          <a:r>
            <a:rPr lang="en-US" sz="2200" err="1">
              <a:latin typeface="Arial" panose="020B0604020202020204" pitchFamily="34" charset="0"/>
              <a:cs typeface="Arial" panose="020B0604020202020204" pitchFamily="34" charset="0"/>
            </a:rPr>
            <a:t>kiến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thức</a:t>
          </a:r>
          <a:r>
            <a:rPr lang="en-US" sz="2200">
              <a:latin typeface="Arial" panose="020B0604020202020204" pitchFamily="34" charset="0"/>
              <a:cs typeface="Arial" panose="020B0604020202020204" pitchFamily="34" charset="0"/>
            </a:rPr>
            <a:t>, c</a:t>
          </a:r>
          <a:r>
            <a:rPr lang="vi-VN" sz="2200">
              <a:latin typeface="Arial" panose="020B0604020202020204" pitchFamily="34" charset="0"/>
              <a:cs typeface="Arial" panose="020B0604020202020204" pitchFamily="34" charset="0"/>
            </a:rPr>
            <a:t>ác đơn vị kiến thức đưa ra vừa phải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dễ</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hiểu</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dễ</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nhớ</a:t>
          </a:r>
          <a:r>
            <a:rPr lang="en-US" sz="2200">
              <a:latin typeface="Arial" panose="020B0604020202020204" pitchFamily="34" charset="0"/>
              <a:cs typeface="Arial" panose="020B0604020202020204" pitchFamily="34" charset="0"/>
            </a:rPr>
            <a:t>.</a:t>
          </a:r>
        </a:p>
      </dgm:t>
    </dgm:pt>
    <dgm:pt modelId="{6191D133-C744-4EEE-AB98-1D4C83667246}" type="parTrans" cxnId="{8E78484F-8CB7-4778-B9D9-DC8913928B35}">
      <dgm:prSet/>
      <dgm:spPr/>
      <dgm:t>
        <a:bodyPr/>
        <a:lstStyle/>
        <a:p>
          <a:endParaRPr lang="en-US" sz="2200">
            <a:latin typeface="Arial" panose="020B0604020202020204" pitchFamily="34" charset="0"/>
            <a:cs typeface="Arial" panose="020B0604020202020204" pitchFamily="34" charset="0"/>
          </a:endParaRPr>
        </a:p>
      </dgm:t>
    </dgm:pt>
    <dgm:pt modelId="{437ACACF-E36F-4200-A85F-313CEBD06C82}" type="sibTrans" cxnId="{8E78484F-8CB7-4778-B9D9-DC8913928B35}">
      <dgm:prSet/>
      <dgm:spPr/>
      <dgm:t>
        <a:bodyPr/>
        <a:lstStyle/>
        <a:p>
          <a:endParaRPr lang="en-US" sz="2200">
            <a:latin typeface="Arial" panose="020B0604020202020204" pitchFamily="34" charset="0"/>
            <a:cs typeface="Arial" panose="020B0604020202020204" pitchFamily="34" charset="0"/>
          </a:endParaRPr>
        </a:p>
      </dgm:t>
    </dgm:pt>
    <dgm:pt modelId="{FBC8A2D2-C6B8-40E5-8A70-8A4301A378B0}">
      <dgm:prSet phldrT="[Text]" custT="1"/>
      <dgm:spPr>
        <a:solidFill>
          <a:schemeClr val="accent1">
            <a:lumMod val="75000"/>
          </a:schemeClr>
        </a:solidFill>
      </dgm:spPr>
      <dgm:t>
        <a:bodyPr/>
        <a:lstStyle/>
        <a:p>
          <a:r>
            <a:rPr lang="en-US" sz="2200">
              <a:latin typeface="Arial" panose="020B0604020202020204" pitchFamily="34" charset="0"/>
              <a:cs typeface="Arial" panose="020B0604020202020204" pitchFamily="34" charset="0"/>
            </a:rPr>
            <a:t>G</a:t>
          </a:r>
          <a:r>
            <a:rPr lang="vi-VN" sz="2200">
              <a:latin typeface="Arial" panose="020B0604020202020204" pitchFamily="34" charset="0"/>
              <a:cs typeface="Arial" panose="020B0604020202020204" pitchFamily="34" charset="0"/>
            </a:rPr>
            <a:t>iúp người học vận dụng để giải quyết những</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vấn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đề</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của</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cuộc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sống</a:t>
          </a:r>
          <a:r>
            <a:rPr lang="en-US" sz="2200">
              <a:latin typeface="Arial" panose="020B0604020202020204" pitchFamily="34" charset="0"/>
              <a:cs typeface="Arial" panose="020B0604020202020204" pitchFamily="34" charset="0"/>
            </a:rPr>
            <a:t>. </a:t>
          </a:r>
        </a:p>
      </dgm:t>
    </dgm:pt>
    <dgm:pt modelId="{1492E823-453E-4907-886B-8FFA02E49A10}" type="parTrans" cxnId="{1436B40F-D30B-4DF3-92ED-7716630F973C}">
      <dgm:prSet/>
      <dgm:spPr/>
      <dgm:t>
        <a:bodyPr/>
        <a:lstStyle/>
        <a:p>
          <a:endParaRPr lang="en-US" sz="2200">
            <a:latin typeface="Arial" panose="020B0604020202020204" pitchFamily="34" charset="0"/>
            <a:cs typeface="Arial" panose="020B0604020202020204" pitchFamily="34" charset="0"/>
          </a:endParaRPr>
        </a:p>
      </dgm:t>
    </dgm:pt>
    <dgm:pt modelId="{BB1E46BC-BB9F-4C47-8F32-6A2BFBBE03E4}" type="sibTrans" cxnId="{1436B40F-D30B-4DF3-92ED-7716630F973C}">
      <dgm:prSet/>
      <dgm:spPr/>
      <dgm:t>
        <a:bodyPr/>
        <a:lstStyle/>
        <a:p>
          <a:endParaRPr lang="en-US" sz="2200">
            <a:latin typeface="Arial" panose="020B0604020202020204" pitchFamily="34" charset="0"/>
            <a:cs typeface="Arial" panose="020B0604020202020204" pitchFamily="34" charset="0"/>
          </a:endParaRPr>
        </a:p>
      </dgm:t>
    </dgm:pt>
    <dgm:pt modelId="{E628AF78-AE66-4EB6-A47E-B295B6D7C8E8}">
      <dgm:prSet phldrT="[Text]" custT="1"/>
      <dgm:spPr>
        <a:solidFill>
          <a:schemeClr val="accent1">
            <a:lumMod val="75000"/>
          </a:schemeClr>
        </a:solidFill>
      </dgm:spPr>
      <dgm:t>
        <a:bodyPr/>
        <a:lstStyle/>
        <a:p>
          <a:r>
            <a:rPr lang="en-US" sz="2200" err="1">
              <a:latin typeface="Arial" panose="020B0604020202020204" pitchFamily="34" charset="0"/>
              <a:cs typeface="Arial" panose="020B0604020202020204" pitchFamily="34" charset="0"/>
            </a:rPr>
            <a:t>Viết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theo</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hướng</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mở</a:t>
          </a:r>
          <a:r>
            <a:rPr lang="en-US" sz="2200">
              <a:latin typeface="Arial" panose="020B0604020202020204" pitchFamily="34" charset="0"/>
              <a:cs typeface="Arial" panose="020B0604020202020204" pitchFamily="34" charset="0"/>
            </a:rPr>
            <a:t>.</a:t>
          </a:r>
        </a:p>
      </dgm:t>
    </dgm:pt>
    <dgm:pt modelId="{FEE3F7E3-B4C0-4ECF-A0E5-F74201073F37}" type="parTrans" cxnId="{3FC3306D-ADE6-43E6-B8F9-FBC3F6877559}">
      <dgm:prSet/>
      <dgm:spPr/>
      <dgm:t>
        <a:bodyPr/>
        <a:lstStyle/>
        <a:p>
          <a:endParaRPr lang="en-US" sz="2200">
            <a:latin typeface="Arial" panose="020B0604020202020204" pitchFamily="34" charset="0"/>
            <a:cs typeface="Arial" panose="020B0604020202020204" pitchFamily="34" charset="0"/>
          </a:endParaRPr>
        </a:p>
      </dgm:t>
    </dgm:pt>
    <dgm:pt modelId="{10F676DF-C080-464D-96ED-976CA0A219DB}" type="sibTrans" cxnId="{3FC3306D-ADE6-43E6-B8F9-FBC3F6877559}">
      <dgm:prSet/>
      <dgm:spPr/>
      <dgm:t>
        <a:bodyPr/>
        <a:lstStyle/>
        <a:p>
          <a:endParaRPr lang="en-US" sz="2200">
            <a:latin typeface="Arial" panose="020B0604020202020204" pitchFamily="34" charset="0"/>
            <a:cs typeface="Arial" panose="020B0604020202020204" pitchFamily="34" charset="0"/>
          </a:endParaRPr>
        </a:p>
      </dgm:t>
    </dgm:pt>
    <dgm:pt modelId="{7C979CB5-49F8-4A32-801F-2C3F5B1ED74A}">
      <dgm:prSet phldrT="[Text]" custT="1"/>
      <dgm:spPr>
        <a:solidFill>
          <a:schemeClr val="accent1">
            <a:lumMod val="75000"/>
          </a:schemeClr>
        </a:solidFill>
      </dgm:spPr>
      <dgm:t>
        <a:bodyPr/>
        <a:lstStyle/>
        <a:p>
          <a:r>
            <a:rPr lang="en-US" sz="2200">
              <a:latin typeface="Arial" panose="020B0604020202020204" pitchFamily="34" charset="0"/>
              <a:cs typeface="Arial" panose="020B0604020202020204" pitchFamily="34" charset="0"/>
            </a:rPr>
            <a:t>S</a:t>
          </a:r>
          <a:r>
            <a:rPr lang="vi-VN" sz="2200">
              <a:latin typeface="Arial" panose="020B0604020202020204" pitchFamily="34" charset="0"/>
              <a:cs typeface="Arial" panose="020B0604020202020204" pitchFamily="34" charset="0"/>
            </a:rPr>
            <a:t>ử dụng </a:t>
          </a:r>
          <a:r>
            <a:rPr lang="en-US" sz="2200" err="1">
              <a:latin typeface="Arial" panose="020B0604020202020204" pitchFamily="34" charset="0"/>
              <a:cs typeface="Arial" panose="020B0604020202020204" pitchFamily="34" charset="0"/>
            </a:rPr>
            <a:t>tư</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liệu</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lịch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sử</a:t>
          </a:r>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sơ đồ, </a:t>
          </a:r>
          <a:r>
            <a:rPr lang="en-US" sz="2200" err="1">
              <a:latin typeface="Arial" panose="020B0604020202020204" pitchFamily="34" charset="0"/>
              <a:cs typeface="Arial" panose="020B0604020202020204" pitchFamily="34" charset="0"/>
            </a:rPr>
            <a:t>lược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đồ</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trục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thời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gian</a:t>
          </a:r>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hình ảnh</a:t>
          </a:r>
          <a:r>
            <a:rPr lang="en-US" sz="2200">
              <a:latin typeface="Arial" panose="020B0604020202020204" pitchFamily="34" charset="0"/>
              <a:cs typeface="Arial" panose="020B0604020202020204" pitchFamily="34" charset="0"/>
            </a:rPr>
            <a:t>,…</a:t>
          </a:r>
        </a:p>
      </dgm:t>
    </dgm:pt>
    <dgm:pt modelId="{37A89FB0-F039-41D8-B9CD-2CABE71132DB}" type="parTrans" cxnId="{D0D92A5A-366D-4DAF-952D-0C350DF0B13D}">
      <dgm:prSet/>
      <dgm:spPr/>
      <dgm:t>
        <a:bodyPr/>
        <a:lstStyle/>
        <a:p>
          <a:endParaRPr lang="en-US" sz="2200">
            <a:latin typeface="Arial" panose="020B0604020202020204" pitchFamily="34" charset="0"/>
            <a:cs typeface="Arial" panose="020B0604020202020204" pitchFamily="34" charset="0"/>
          </a:endParaRPr>
        </a:p>
      </dgm:t>
    </dgm:pt>
    <dgm:pt modelId="{CCFC52C4-5736-4069-A46F-E427856479C3}" type="sibTrans" cxnId="{D0D92A5A-366D-4DAF-952D-0C350DF0B13D}">
      <dgm:prSet/>
      <dgm:spPr/>
      <dgm:t>
        <a:bodyPr/>
        <a:lstStyle/>
        <a:p>
          <a:endParaRPr lang="en-US" sz="2200">
            <a:latin typeface="Arial" panose="020B0604020202020204" pitchFamily="34" charset="0"/>
            <a:cs typeface="Arial" panose="020B0604020202020204" pitchFamily="34" charset="0"/>
          </a:endParaRPr>
        </a:p>
      </dgm:t>
    </dgm:pt>
    <dgm:pt modelId="{06353A3E-CD28-4FA3-9CEF-3F217E60C048}" type="pres">
      <dgm:prSet presAssocID="{96014FCB-CB26-4917-B1F0-13CA47F87E5E}" presName="diagram" presStyleCnt="0">
        <dgm:presLayoutVars>
          <dgm:chMax val="1"/>
          <dgm:dir/>
          <dgm:animLvl val="ctr"/>
          <dgm:resizeHandles val="exact"/>
        </dgm:presLayoutVars>
      </dgm:prSet>
      <dgm:spPr/>
      <dgm:t>
        <a:bodyPr/>
        <a:lstStyle/>
        <a:p>
          <a:endParaRPr lang="en-US"/>
        </a:p>
      </dgm:t>
    </dgm:pt>
    <dgm:pt modelId="{3C854139-6E30-4D2A-A107-EB4C8B9C5759}" type="pres">
      <dgm:prSet presAssocID="{96014FCB-CB26-4917-B1F0-13CA47F87E5E}" presName="matrix" presStyleCnt="0"/>
      <dgm:spPr/>
    </dgm:pt>
    <dgm:pt modelId="{54862745-67BD-4D1A-BEA0-8543E2F5AE99}" type="pres">
      <dgm:prSet presAssocID="{96014FCB-CB26-4917-B1F0-13CA47F87E5E}" presName="tile1" presStyleLbl="node1" presStyleIdx="0" presStyleCnt="4"/>
      <dgm:spPr/>
      <dgm:t>
        <a:bodyPr/>
        <a:lstStyle/>
        <a:p>
          <a:endParaRPr lang="en-US"/>
        </a:p>
      </dgm:t>
    </dgm:pt>
    <dgm:pt modelId="{C30673F6-98E7-4C53-9EE2-1A90786CD42D}" type="pres">
      <dgm:prSet presAssocID="{96014FCB-CB26-4917-B1F0-13CA47F87E5E}" presName="tile1text" presStyleLbl="node1" presStyleIdx="0" presStyleCnt="4">
        <dgm:presLayoutVars>
          <dgm:chMax val="0"/>
          <dgm:chPref val="0"/>
          <dgm:bulletEnabled val="1"/>
        </dgm:presLayoutVars>
      </dgm:prSet>
      <dgm:spPr/>
      <dgm:t>
        <a:bodyPr/>
        <a:lstStyle/>
        <a:p>
          <a:endParaRPr lang="en-US"/>
        </a:p>
      </dgm:t>
    </dgm:pt>
    <dgm:pt modelId="{4B99E67B-5BD9-430E-B16A-C327A0CEF407}" type="pres">
      <dgm:prSet presAssocID="{96014FCB-CB26-4917-B1F0-13CA47F87E5E}" presName="tile2" presStyleLbl="node1" presStyleIdx="1" presStyleCnt="4"/>
      <dgm:spPr/>
      <dgm:t>
        <a:bodyPr/>
        <a:lstStyle/>
        <a:p>
          <a:endParaRPr lang="en-US"/>
        </a:p>
      </dgm:t>
    </dgm:pt>
    <dgm:pt modelId="{CC94A8EF-E0E2-443A-ABCC-7ED2F6C6D876}" type="pres">
      <dgm:prSet presAssocID="{96014FCB-CB26-4917-B1F0-13CA47F87E5E}" presName="tile2text" presStyleLbl="node1" presStyleIdx="1" presStyleCnt="4">
        <dgm:presLayoutVars>
          <dgm:chMax val="0"/>
          <dgm:chPref val="0"/>
          <dgm:bulletEnabled val="1"/>
        </dgm:presLayoutVars>
      </dgm:prSet>
      <dgm:spPr/>
      <dgm:t>
        <a:bodyPr/>
        <a:lstStyle/>
        <a:p>
          <a:endParaRPr lang="en-US"/>
        </a:p>
      </dgm:t>
    </dgm:pt>
    <dgm:pt modelId="{9D8FE5AA-4776-473E-86B1-FB851F860971}" type="pres">
      <dgm:prSet presAssocID="{96014FCB-CB26-4917-B1F0-13CA47F87E5E}" presName="tile3" presStyleLbl="node1" presStyleIdx="2" presStyleCnt="4"/>
      <dgm:spPr/>
      <dgm:t>
        <a:bodyPr/>
        <a:lstStyle/>
        <a:p>
          <a:endParaRPr lang="en-US"/>
        </a:p>
      </dgm:t>
    </dgm:pt>
    <dgm:pt modelId="{C8225E63-1068-49BD-94E7-AF4FEC84DBE6}" type="pres">
      <dgm:prSet presAssocID="{96014FCB-CB26-4917-B1F0-13CA47F87E5E}" presName="tile3text" presStyleLbl="node1" presStyleIdx="2" presStyleCnt="4">
        <dgm:presLayoutVars>
          <dgm:chMax val="0"/>
          <dgm:chPref val="0"/>
          <dgm:bulletEnabled val="1"/>
        </dgm:presLayoutVars>
      </dgm:prSet>
      <dgm:spPr/>
      <dgm:t>
        <a:bodyPr/>
        <a:lstStyle/>
        <a:p>
          <a:endParaRPr lang="en-US"/>
        </a:p>
      </dgm:t>
    </dgm:pt>
    <dgm:pt modelId="{E9A715A9-765C-4E94-91DE-5928ACCD0BCC}" type="pres">
      <dgm:prSet presAssocID="{96014FCB-CB26-4917-B1F0-13CA47F87E5E}" presName="tile4" presStyleLbl="node1" presStyleIdx="3" presStyleCnt="4"/>
      <dgm:spPr/>
      <dgm:t>
        <a:bodyPr/>
        <a:lstStyle/>
        <a:p>
          <a:endParaRPr lang="en-US"/>
        </a:p>
      </dgm:t>
    </dgm:pt>
    <dgm:pt modelId="{9709C242-CBB2-4960-BB00-5E4E3B1159A6}" type="pres">
      <dgm:prSet presAssocID="{96014FCB-CB26-4917-B1F0-13CA47F87E5E}" presName="tile4text" presStyleLbl="node1" presStyleIdx="3" presStyleCnt="4">
        <dgm:presLayoutVars>
          <dgm:chMax val="0"/>
          <dgm:chPref val="0"/>
          <dgm:bulletEnabled val="1"/>
        </dgm:presLayoutVars>
      </dgm:prSet>
      <dgm:spPr/>
      <dgm:t>
        <a:bodyPr/>
        <a:lstStyle/>
        <a:p>
          <a:endParaRPr lang="en-US"/>
        </a:p>
      </dgm:t>
    </dgm:pt>
    <dgm:pt modelId="{3D11BDC0-5DE8-40B8-B172-61933AD0C816}" type="pres">
      <dgm:prSet presAssocID="{96014FCB-CB26-4917-B1F0-13CA47F87E5E}" presName="centerTile" presStyleLbl="fgShp" presStyleIdx="0" presStyleCnt="1">
        <dgm:presLayoutVars>
          <dgm:chMax val="0"/>
          <dgm:chPref val="0"/>
        </dgm:presLayoutVars>
      </dgm:prSet>
      <dgm:spPr/>
      <dgm:t>
        <a:bodyPr/>
        <a:lstStyle/>
        <a:p>
          <a:endParaRPr lang="en-US"/>
        </a:p>
      </dgm:t>
    </dgm:pt>
  </dgm:ptLst>
  <dgm:cxnLst>
    <dgm:cxn modelId="{B36B8827-CE4C-4C50-A469-71463ADC0A6F}" type="presOf" srcId="{5B58D64C-46E0-4256-A5A6-75219C180C7D}" destId="{54862745-67BD-4D1A-BEA0-8543E2F5AE99}" srcOrd="0" destOrd="0" presId="urn:microsoft.com/office/officeart/2005/8/layout/matrix1"/>
    <dgm:cxn modelId="{6DB4D40E-CBA5-4C35-B453-36C319FB0C23}" type="presOf" srcId="{5B58D64C-46E0-4256-A5A6-75219C180C7D}" destId="{C30673F6-98E7-4C53-9EE2-1A90786CD42D}" srcOrd="1" destOrd="0" presId="urn:microsoft.com/office/officeart/2005/8/layout/matrix1"/>
    <dgm:cxn modelId="{FCE18CDE-CF5D-474C-ABBE-4853CAA307B7}" type="presOf" srcId="{7C979CB5-49F8-4A32-801F-2C3F5B1ED74A}" destId="{CC94A8EF-E0E2-443A-ABCC-7ED2F6C6D876}" srcOrd="1" destOrd="0" presId="urn:microsoft.com/office/officeart/2005/8/layout/matrix1"/>
    <dgm:cxn modelId="{04515E7A-E996-4D07-8DAA-24DAC8AB4BB8}" type="presOf" srcId="{DC31961C-4CDC-4F6F-80C4-546A2CF75640}" destId="{3D11BDC0-5DE8-40B8-B172-61933AD0C816}" srcOrd="0" destOrd="0" presId="urn:microsoft.com/office/officeart/2005/8/layout/matrix1"/>
    <dgm:cxn modelId="{1436B40F-D30B-4DF3-92ED-7716630F973C}" srcId="{DC31961C-4CDC-4F6F-80C4-546A2CF75640}" destId="{FBC8A2D2-C6B8-40E5-8A70-8A4301A378B0}" srcOrd="2" destOrd="0" parTransId="{1492E823-453E-4907-886B-8FFA02E49A10}" sibTransId="{BB1E46BC-BB9F-4C47-8F32-6A2BFBBE03E4}"/>
    <dgm:cxn modelId="{D0D92A5A-366D-4DAF-952D-0C350DF0B13D}" srcId="{DC31961C-4CDC-4F6F-80C4-546A2CF75640}" destId="{7C979CB5-49F8-4A32-801F-2C3F5B1ED74A}" srcOrd="1" destOrd="0" parTransId="{37A89FB0-F039-41D8-B9CD-2CABE71132DB}" sibTransId="{CCFC52C4-5736-4069-A46F-E427856479C3}"/>
    <dgm:cxn modelId="{3FC3306D-ADE6-43E6-B8F9-FBC3F6877559}" srcId="{DC31961C-4CDC-4F6F-80C4-546A2CF75640}" destId="{E628AF78-AE66-4EB6-A47E-B295B6D7C8E8}" srcOrd="3" destOrd="0" parTransId="{FEE3F7E3-B4C0-4ECF-A0E5-F74201073F37}" sibTransId="{10F676DF-C080-464D-96ED-976CA0A219DB}"/>
    <dgm:cxn modelId="{C2E4D6C5-AABC-40E8-861D-B8223C60DEBB}" type="presOf" srcId="{E628AF78-AE66-4EB6-A47E-B295B6D7C8E8}" destId="{E9A715A9-765C-4E94-91DE-5928ACCD0BCC}" srcOrd="0" destOrd="0" presId="urn:microsoft.com/office/officeart/2005/8/layout/matrix1"/>
    <dgm:cxn modelId="{60409F3B-2174-4B2A-8F6D-516A154A690D}" srcId="{96014FCB-CB26-4917-B1F0-13CA47F87E5E}" destId="{DC31961C-4CDC-4F6F-80C4-546A2CF75640}" srcOrd="0" destOrd="0" parTransId="{04CE3625-3593-4A0C-AE08-5B0978A860C6}" sibTransId="{E1E149E8-9861-4441-AB11-6CA626A87FE9}"/>
    <dgm:cxn modelId="{8E78484F-8CB7-4778-B9D9-DC8913928B35}" srcId="{DC31961C-4CDC-4F6F-80C4-546A2CF75640}" destId="{5B58D64C-46E0-4256-A5A6-75219C180C7D}" srcOrd="0" destOrd="0" parTransId="{6191D133-C744-4EEE-AB98-1D4C83667246}" sibTransId="{437ACACF-E36F-4200-A85F-313CEBD06C82}"/>
    <dgm:cxn modelId="{FC99DB37-6C30-4004-A24B-E74CDE721699}" type="presOf" srcId="{FBC8A2D2-C6B8-40E5-8A70-8A4301A378B0}" destId="{9D8FE5AA-4776-473E-86B1-FB851F860971}" srcOrd="0" destOrd="0" presId="urn:microsoft.com/office/officeart/2005/8/layout/matrix1"/>
    <dgm:cxn modelId="{31861A40-02AD-47C7-B241-F3048B3480F9}" type="presOf" srcId="{7C979CB5-49F8-4A32-801F-2C3F5B1ED74A}" destId="{4B99E67B-5BD9-430E-B16A-C327A0CEF407}" srcOrd="0" destOrd="0" presId="urn:microsoft.com/office/officeart/2005/8/layout/matrix1"/>
    <dgm:cxn modelId="{3BDBE78F-4DD4-4BFC-B7A0-3CF56F0DC7F7}" type="presOf" srcId="{E628AF78-AE66-4EB6-A47E-B295B6D7C8E8}" destId="{9709C242-CBB2-4960-BB00-5E4E3B1159A6}" srcOrd="1" destOrd="0" presId="urn:microsoft.com/office/officeart/2005/8/layout/matrix1"/>
    <dgm:cxn modelId="{7DB38D55-4F72-48B3-A9FC-84D9CB45F662}" type="presOf" srcId="{96014FCB-CB26-4917-B1F0-13CA47F87E5E}" destId="{06353A3E-CD28-4FA3-9CEF-3F217E60C048}" srcOrd="0" destOrd="0" presId="urn:microsoft.com/office/officeart/2005/8/layout/matrix1"/>
    <dgm:cxn modelId="{7875E5F5-6F38-4879-9086-0623DF8F65E0}" type="presOf" srcId="{FBC8A2D2-C6B8-40E5-8A70-8A4301A378B0}" destId="{C8225E63-1068-49BD-94E7-AF4FEC84DBE6}" srcOrd="1" destOrd="0" presId="urn:microsoft.com/office/officeart/2005/8/layout/matrix1"/>
    <dgm:cxn modelId="{B579645C-C15C-45F8-A7CC-26B230EC86D7}" type="presParOf" srcId="{06353A3E-CD28-4FA3-9CEF-3F217E60C048}" destId="{3C854139-6E30-4D2A-A107-EB4C8B9C5759}" srcOrd="0" destOrd="0" presId="urn:microsoft.com/office/officeart/2005/8/layout/matrix1"/>
    <dgm:cxn modelId="{8BF9DAB2-BF9E-48E7-A063-550A15456160}" type="presParOf" srcId="{3C854139-6E30-4D2A-A107-EB4C8B9C5759}" destId="{54862745-67BD-4D1A-BEA0-8543E2F5AE99}" srcOrd="0" destOrd="0" presId="urn:microsoft.com/office/officeart/2005/8/layout/matrix1"/>
    <dgm:cxn modelId="{860AC961-9067-45ED-8B66-7E7F8B35C842}" type="presParOf" srcId="{3C854139-6E30-4D2A-A107-EB4C8B9C5759}" destId="{C30673F6-98E7-4C53-9EE2-1A90786CD42D}" srcOrd="1" destOrd="0" presId="urn:microsoft.com/office/officeart/2005/8/layout/matrix1"/>
    <dgm:cxn modelId="{90131E10-4B43-4371-8630-AFF2B1430B28}" type="presParOf" srcId="{3C854139-6E30-4D2A-A107-EB4C8B9C5759}" destId="{4B99E67B-5BD9-430E-B16A-C327A0CEF407}" srcOrd="2" destOrd="0" presId="urn:microsoft.com/office/officeart/2005/8/layout/matrix1"/>
    <dgm:cxn modelId="{A288AEF8-7A77-4021-99BA-2E393957D1D0}" type="presParOf" srcId="{3C854139-6E30-4D2A-A107-EB4C8B9C5759}" destId="{CC94A8EF-E0E2-443A-ABCC-7ED2F6C6D876}" srcOrd="3" destOrd="0" presId="urn:microsoft.com/office/officeart/2005/8/layout/matrix1"/>
    <dgm:cxn modelId="{E57D465A-2919-45E6-91E7-E720E56F0167}" type="presParOf" srcId="{3C854139-6E30-4D2A-A107-EB4C8B9C5759}" destId="{9D8FE5AA-4776-473E-86B1-FB851F860971}" srcOrd="4" destOrd="0" presId="urn:microsoft.com/office/officeart/2005/8/layout/matrix1"/>
    <dgm:cxn modelId="{6C6FD404-B640-4CE0-AB89-AA20EF9CBBC8}" type="presParOf" srcId="{3C854139-6E30-4D2A-A107-EB4C8B9C5759}" destId="{C8225E63-1068-49BD-94E7-AF4FEC84DBE6}" srcOrd="5" destOrd="0" presId="urn:microsoft.com/office/officeart/2005/8/layout/matrix1"/>
    <dgm:cxn modelId="{92751688-F2E3-4C13-BF01-7583AA4630A0}" type="presParOf" srcId="{3C854139-6E30-4D2A-A107-EB4C8B9C5759}" destId="{E9A715A9-765C-4E94-91DE-5928ACCD0BCC}" srcOrd="6" destOrd="0" presId="urn:microsoft.com/office/officeart/2005/8/layout/matrix1"/>
    <dgm:cxn modelId="{C09FB566-E2FF-4917-8EB3-0643E3A21849}" type="presParOf" srcId="{3C854139-6E30-4D2A-A107-EB4C8B9C5759}" destId="{9709C242-CBB2-4960-BB00-5E4E3B1159A6}" srcOrd="7" destOrd="0" presId="urn:microsoft.com/office/officeart/2005/8/layout/matrix1"/>
    <dgm:cxn modelId="{9E349F41-A5BE-4888-A2A1-6C3BC5040793}" type="presParOf" srcId="{06353A3E-CD28-4FA3-9CEF-3F217E60C048}" destId="{3D11BDC0-5DE8-40B8-B172-61933AD0C81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740513-A232-41C2-A2F6-FE008708673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0B69BDC-D9C1-446C-B8DA-24803F74D343}">
      <dgm:prSet phldrT="[Text]"/>
      <dgm:spPr/>
      <dgm:t>
        <a:bodyPr/>
        <a:lstStyle/>
        <a:p>
          <a:r>
            <a:rPr lang="en-US" err="1">
              <a:latin typeface="Arial" panose="020B0604020202020204" pitchFamily="34" charset="0"/>
              <a:cs typeface="Arial" panose="020B0604020202020204" pitchFamily="34" charset="0"/>
            </a:rPr>
            <a:t>Tên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bài</a:t>
          </a:r>
          <a:endParaRPr lang="en-US">
            <a:latin typeface="Arial" panose="020B0604020202020204" pitchFamily="34" charset="0"/>
            <a:cs typeface="Arial" panose="020B0604020202020204" pitchFamily="34" charset="0"/>
          </a:endParaRPr>
        </a:p>
      </dgm:t>
    </dgm:pt>
    <dgm:pt modelId="{C72233EC-0B1D-4D27-959E-543D057855AE}" type="parTrans" cxnId="{ED1B87F5-F188-4A91-A4A2-11007F89260C}">
      <dgm:prSet/>
      <dgm:spPr/>
      <dgm:t>
        <a:bodyPr/>
        <a:lstStyle/>
        <a:p>
          <a:endParaRPr lang="en-US">
            <a:latin typeface="Arial" panose="020B0604020202020204" pitchFamily="34" charset="0"/>
            <a:cs typeface="Arial" panose="020B0604020202020204" pitchFamily="34" charset="0"/>
          </a:endParaRPr>
        </a:p>
      </dgm:t>
    </dgm:pt>
    <dgm:pt modelId="{C42EE389-71E5-4967-83FE-A788ACB7686F}" type="sibTrans" cxnId="{ED1B87F5-F188-4A91-A4A2-11007F89260C}">
      <dgm:prSet/>
      <dgm:spPr/>
      <dgm:t>
        <a:bodyPr/>
        <a:lstStyle/>
        <a:p>
          <a:endParaRPr lang="en-US">
            <a:latin typeface="Arial" panose="020B0604020202020204" pitchFamily="34" charset="0"/>
            <a:cs typeface="Arial" panose="020B0604020202020204" pitchFamily="34" charset="0"/>
          </a:endParaRPr>
        </a:p>
      </dgm:t>
    </dgm:pt>
    <dgm:pt modelId="{0A504E1B-5E0A-4E79-87FD-E4F9B5F808BE}">
      <dgm:prSet phldrT="[Text]"/>
      <dgm:spPr/>
      <dgm:t>
        <a:bodyPr/>
        <a:lstStyle/>
        <a:p>
          <a:r>
            <a:rPr lang="en-US" err="1">
              <a:latin typeface="Arial" panose="020B0604020202020204" pitchFamily="34" charset="0"/>
              <a:cs typeface="Arial" panose="020B0604020202020204" pitchFamily="34" charset="0"/>
            </a:rPr>
            <a:t>Hoạt</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động</a:t>
          </a:r>
          <a:r>
            <a:rPr lang="en-US">
              <a:latin typeface="Arial" panose="020B0604020202020204" pitchFamily="34" charset="0"/>
              <a:cs typeface="Arial" panose="020B0604020202020204" pitchFamily="34" charset="0"/>
            </a:rPr>
            <a:t> </a:t>
          </a:r>
          <a:br>
            <a:rPr lang="en-US">
              <a:latin typeface="Arial" panose="020B0604020202020204" pitchFamily="34" charset="0"/>
              <a:cs typeface="Arial" panose="020B0604020202020204" pitchFamily="34" charset="0"/>
            </a:rPr>
          </a:br>
          <a:r>
            <a:rPr lang="en-US" err="1">
              <a:latin typeface="Arial" panose="020B0604020202020204" pitchFamily="34" charset="0"/>
              <a:cs typeface="Arial" panose="020B0604020202020204" pitchFamily="34" charset="0"/>
            </a:rPr>
            <a:t>hình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thành</a:t>
          </a:r>
          <a:r>
            <a:rPr lang="en-US">
              <a:latin typeface="Arial" panose="020B0604020202020204" pitchFamily="34" charset="0"/>
              <a:cs typeface="Arial" panose="020B0604020202020204" pitchFamily="34" charset="0"/>
            </a:rPr>
            <a:t> </a:t>
          </a:r>
          <a:br>
            <a:rPr lang="en-US">
              <a:latin typeface="Arial" panose="020B0604020202020204" pitchFamily="34" charset="0"/>
              <a:cs typeface="Arial" panose="020B0604020202020204" pitchFamily="34" charset="0"/>
            </a:rPr>
          </a:br>
          <a:r>
            <a:rPr lang="en-US" err="1">
              <a:latin typeface="Arial" panose="020B0604020202020204" pitchFamily="34" charset="0"/>
              <a:cs typeface="Arial" panose="020B0604020202020204" pitchFamily="34" charset="0"/>
            </a:rPr>
            <a:t>kiến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thức</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mới</a:t>
          </a:r>
          <a:endParaRPr lang="en-US">
            <a:latin typeface="Arial" panose="020B0604020202020204" pitchFamily="34" charset="0"/>
            <a:cs typeface="Arial" panose="020B0604020202020204" pitchFamily="34" charset="0"/>
          </a:endParaRPr>
        </a:p>
      </dgm:t>
    </dgm:pt>
    <dgm:pt modelId="{1DC6505A-5E76-40C5-AB56-471A9439AFD8}" type="parTrans" cxnId="{C9CDAA96-8FDD-4ACC-AB11-8E02C2EE31CC}">
      <dgm:prSet/>
      <dgm:spPr/>
      <dgm:t>
        <a:bodyPr/>
        <a:lstStyle/>
        <a:p>
          <a:endParaRPr lang="en-US">
            <a:latin typeface="Arial" panose="020B0604020202020204" pitchFamily="34" charset="0"/>
            <a:cs typeface="Arial" panose="020B0604020202020204" pitchFamily="34" charset="0"/>
          </a:endParaRPr>
        </a:p>
      </dgm:t>
    </dgm:pt>
    <dgm:pt modelId="{DF6D4D6B-E50B-444F-87E2-AAB24EB51591}" type="sibTrans" cxnId="{C9CDAA96-8FDD-4ACC-AB11-8E02C2EE31CC}">
      <dgm:prSet/>
      <dgm:spPr/>
      <dgm:t>
        <a:bodyPr/>
        <a:lstStyle/>
        <a:p>
          <a:endParaRPr lang="en-US">
            <a:latin typeface="Arial" panose="020B0604020202020204" pitchFamily="34" charset="0"/>
            <a:cs typeface="Arial" panose="020B0604020202020204" pitchFamily="34" charset="0"/>
          </a:endParaRPr>
        </a:p>
      </dgm:t>
    </dgm:pt>
    <dgm:pt modelId="{FAAE4E8E-BD6E-4096-8CFC-CBA252B4273E}">
      <dgm:prSet phldrT="[Text]"/>
      <dgm:spPr/>
      <dgm:t>
        <a:bodyPr/>
        <a:lstStyle/>
        <a:p>
          <a:r>
            <a:rPr lang="en-US" err="1">
              <a:latin typeface="Arial" panose="020B0604020202020204" pitchFamily="34" charset="0"/>
              <a:cs typeface="Arial" panose="020B0604020202020204" pitchFamily="34" charset="0"/>
            </a:rPr>
            <a:t>Luyện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tập</a:t>
          </a:r>
          <a:endParaRPr lang="en-US">
            <a:latin typeface="Arial" panose="020B0604020202020204" pitchFamily="34" charset="0"/>
            <a:cs typeface="Arial" panose="020B0604020202020204" pitchFamily="34" charset="0"/>
          </a:endParaRPr>
        </a:p>
      </dgm:t>
    </dgm:pt>
    <dgm:pt modelId="{772F110E-DD7A-4CB2-B10F-C455EF75C48B}" type="parTrans" cxnId="{CB3081E8-0AAF-41E9-8BE9-DC6B00160DA0}">
      <dgm:prSet/>
      <dgm:spPr/>
      <dgm:t>
        <a:bodyPr/>
        <a:lstStyle/>
        <a:p>
          <a:endParaRPr lang="en-US">
            <a:latin typeface="Arial" panose="020B0604020202020204" pitchFamily="34" charset="0"/>
            <a:cs typeface="Arial" panose="020B0604020202020204" pitchFamily="34" charset="0"/>
          </a:endParaRPr>
        </a:p>
      </dgm:t>
    </dgm:pt>
    <dgm:pt modelId="{F3794627-5D1E-4267-B691-4DF09D09025E}" type="sibTrans" cxnId="{CB3081E8-0AAF-41E9-8BE9-DC6B00160DA0}">
      <dgm:prSet/>
      <dgm:spPr/>
      <dgm:t>
        <a:bodyPr/>
        <a:lstStyle/>
        <a:p>
          <a:endParaRPr lang="en-US">
            <a:latin typeface="Arial" panose="020B0604020202020204" pitchFamily="34" charset="0"/>
            <a:cs typeface="Arial" panose="020B0604020202020204" pitchFamily="34" charset="0"/>
          </a:endParaRPr>
        </a:p>
      </dgm:t>
    </dgm:pt>
    <dgm:pt modelId="{D164AE42-F411-480E-967E-74B967598827}">
      <dgm:prSet phldrT="[Text]"/>
      <dgm:spPr/>
      <dgm:t>
        <a:bodyPr/>
        <a:lstStyle/>
        <a:p>
          <a:r>
            <a:rPr lang="en-US" err="1">
              <a:latin typeface="Arial" panose="020B0604020202020204" pitchFamily="34" charset="0"/>
              <a:cs typeface="Arial" panose="020B0604020202020204" pitchFamily="34" charset="0"/>
            </a:rPr>
            <a:t>Yêu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cầu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cần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đạt</a:t>
          </a:r>
          <a:endParaRPr lang="en-US">
            <a:latin typeface="Arial" panose="020B0604020202020204" pitchFamily="34" charset="0"/>
            <a:cs typeface="Arial" panose="020B0604020202020204" pitchFamily="34" charset="0"/>
          </a:endParaRPr>
        </a:p>
      </dgm:t>
    </dgm:pt>
    <dgm:pt modelId="{F3EF38E5-3EE8-4B50-A08F-FFBF3DC1A09A}" type="parTrans" cxnId="{F439FDC2-E6BB-4AE8-8A96-B0CD2E369836}">
      <dgm:prSet/>
      <dgm:spPr/>
      <dgm:t>
        <a:bodyPr/>
        <a:lstStyle/>
        <a:p>
          <a:endParaRPr lang="en-US">
            <a:latin typeface="Arial" panose="020B0604020202020204" pitchFamily="34" charset="0"/>
            <a:cs typeface="Arial" panose="020B0604020202020204" pitchFamily="34" charset="0"/>
          </a:endParaRPr>
        </a:p>
      </dgm:t>
    </dgm:pt>
    <dgm:pt modelId="{7A480E96-3E6D-483E-AEB5-7D82768098CD}" type="sibTrans" cxnId="{F439FDC2-E6BB-4AE8-8A96-B0CD2E369836}">
      <dgm:prSet/>
      <dgm:spPr/>
      <dgm:t>
        <a:bodyPr/>
        <a:lstStyle/>
        <a:p>
          <a:endParaRPr lang="en-US">
            <a:latin typeface="Arial" panose="020B0604020202020204" pitchFamily="34" charset="0"/>
            <a:cs typeface="Arial" panose="020B0604020202020204" pitchFamily="34" charset="0"/>
          </a:endParaRPr>
        </a:p>
      </dgm:t>
    </dgm:pt>
    <dgm:pt modelId="{4660A9A7-BAEE-4BA5-9779-BABD0DC37DDA}">
      <dgm:prSet phldrT="[Text]"/>
      <dgm:spPr/>
      <dgm:t>
        <a:bodyPr/>
        <a:lstStyle/>
        <a:p>
          <a:r>
            <a:rPr lang="en-US" err="1">
              <a:latin typeface="Arial" panose="020B0604020202020204" pitchFamily="34" charset="0"/>
              <a:cs typeface="Arial" panose="020B0604020202020204" pitchFamily="34" charset="0"/>
            </a:rPr>
            <a:t>Hoạt</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động</a:t>
          </a:r>
          <a:r>
            <a:rPr lang="en-US">
              <a:latin typeface="Arial" panose="020B0604020202020204" pitchFamily="34" charset="0"/>
              <a:cs typeface="Arial" panose="020B0604020202020204" pitchFamily="34" charset="0"/>
            </a:rPr>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mở</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đầu</a:t>
          </a:r>
          <a:endParaRPr lang="en-US">
            <a:latin typeface="Arial" panose="020B0604020202020204" pitchFamily="34" charset="0"/>
            <a:cs typeface="Arial" panose="020B0604020202020204" pitchFamily="34" charset="0"/>
          </a:endParaRPr>
        </a:p>
      </dgm:t>
    </dgm:pt>
    <dgm:pt modelId="{7B53E327-51E2-4581-8121-BF5D332F0DFF}" type="parTrans" cxnId="{BC3D1F38-CEA4-4082-A8D0-3A310E7FAA0F}">
      <dgm:prSet/>
      <dgm:spPr/>
      <dgm:t>
        <a:bodyPr/>
        <a:lstStyle/>
        <a:p>
          <a:endParaRPr lang="en-US">
            <a:latin typeface="Arial" panose="020B0604020202020204" pitchFamily="34" charset="0"/>
            <a:cs typeface="Arial" panose="020B0604020202020204" pitchFamily="34" charset="0"/>
          </a:endParaRPr>
        </a:p>
      </dgm:t>
    </dgm:pt>
    <dgm:pt modelId="{ABDB7B90-F2F8-4FC7-8F55-B0154D437EA5}" type="sibTrans" cxnId="{BC3D1F38-CEA4-4082-A8D0-3A310E7FAA0F}">
      <dgm:prSet/>
      <dgm:spPr/>
      <dgm:t>
        <a:bodyPr/>
        <a:lstStyle/>
        <a:p>
          <a:endParaRPr lang="en-US">
            <a:latin typeface="Arial" panose="020B0604020202020204" pitchFamily="34" charset="0"/>
            <a:cs typeface="Arial" panose="020B0604020202020204" pitchFamily="34" charset="0"/>
          </a:endParaRPr>
        </a:p>
      </dgm:t>
    </dgm:pt>
    <dgm:pt modelId="{B7E0F479-2F34-41ED-9F26-EC4B64E98BBF}">
      <dgm:prSet phldrT="[Text]"/>
      <dgm:spPr/>
      <dgm:t>
        <a:bodyPr/>
        <a:lstStyle/>
        <a:p>
          <a:r>
            <a:rPr lang="en-US" err="1">
              <a:latin typeface="Arial" panose="020B0604020202020204" pitchFamily="34" charset="0"/>
              <a:cs typeface="Arial" panose="020B0604020202020204" pitchFamily="34" charset="0"/>
            </a:rPr>
            <a:t>Vận</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dụng</a:t>
          </a:r>
          <a:endParaRPr lang="en-US">
            <a:latin typeface="Arial" panose="020B0604020202020204" pitchFamily="34" charset="0"/>
            <a:cs typeface="Arial" panose="020B0604020202020204" pitchFamily="34" charset="0"/>
          </a:endParaRPr>
        </a:p>
      </dgm:t>
    </dgm:pt>
    <dgm:pt modelId="{3D8F9B39-8DFF-4FF9-8E8D-3AC40255C6BF}" type="parTrans" cxnId="{28CF0AF2-FE8D-4EF7-B4E5-6ED559B4C29C}">
      <dgm:prSet/>
      <dgm:spPr/>
      <dgm:t>
        <a:bodyPr/>
        <a:lstStyle/>
        <a:p>
          <a:endParaRPr lang="en-US">
            <a:latin typeface="Arial" panose="020B0604020202020204" pitchFamily="34" charset="0"/>
            <a:cs typeface="Arial" panose="020B0604020202020204" pitchFamily="34" charset="0"/>
          </a:endParaRPr>
        </a:p>
      </dgm:t>
    </dgm:pt>
    <dgm:pt modelId="{EEF1EA49-36F9-49A8-89FE-EDD13F5A6F35}" type="sibTrans" cxnId="{28CF0AF2-FE8D-4EF7-B4E5-6ED559B4C29C}">
      <dgm:prSet/>
      <dgm:spPr/>
      <dgm:t>
        <a:bodyPr/>
        <a:lstStyle/>
        <a:p>
          <a:endParaRPr lang="en-US">
            <a:latin typeface="Arial" panose="020B0604020202020204" pitchFamily="34" charset="0"/>
            <a:cs typeface="Arial" panose="020B0604020202020204" pitchFamily="34" charset="0"/>
          </a:endParaRPr>
        </a:p>
      </dgm:t>
    </dgm:pt>
    <dgm:pt modelId="{30D12395-7EA6-4EA4-90DD-A8905558F3C8}" type="pres">
      <dgm:prSet presAssocID="{DA740513-A232-41C2-A2F6-FE0087086736}" presName="Name0" presStyleCnt="0">
        <dgm:presLayoutVars>
          <dgm:dir/>
          <dgm:resizeHandles val="exact"/>
        </dgm:presLayoutVars>
      </dgm:prSet>
      <dgm:spPr/>
      <dgm:t>
        <a:bodyPr/>
        <a:lstStyle/>
        <a:p>
          <a:endParaRPr lang="en-US"/>
        </a:p>
      </dgm:t>
    </dgm:pt>
    <dgm:pt modelId="{024500C3-5B05-4926-B2AF-B308585170C0}" type="pres">
      <dgm:prSet presAssocID="{DA740513-A232-41C2-A2F6-FE0087086736}" presName="cycle" presStyleCnt="0"/>
      <dgm:spPr/>
    </dgm:pt>
    <dgm:pt modelId="{2EC869BB-93EF-44EE-BFF0-58E254CD36C3}" type="pres">
      <dgm:prSet presAssocID="{D0B69BDC-D9C1-446C-B8DA-24803F74D343}" presName="nodeFirstNode" presStyleLbl="node1" presStyleIdx="0" presStyleCnt="6">
        <dgm:presLayoutVars>
          <dgm:bulletEnabled val="1"/>
        </dgm:presLayoutVars>
      </dgm:prSet>
      <dgm:spPr/>
      <dgm:t>
        <a:bodyPr/>
        <a:lstStyle/>
        <a:p>
          <a:endParaRPr lang="en-US"/>
        </a:p>
      </dgm:t>
    </dgm:pt>
    <dgm:pt modelId="{06C9E827-D72B-4742-A3F3-682D8FA5BEE2}" type="pres">
      <dgm:prSet presAssocID="{C42EE389-71E5-4967-83FE-A788ACB7686F}" presName="sibTransFirstNode" presStyleLbl="bgShp" presStyleIdx="0" presStyleCnt="1" custLinFactNeighborX="293" custLinFactNeighborY="791"/>
      <dgm:spPr/>
      <dgm:t>
        <a:bodyPr/>
        <a:lstStyle/>
        <a:p>
          <a:endParaRPr lang="en-US"/>
        </a:p>
      </dgm:t>
    </dgm:pt>
    <dgm:pt modelId="{B510B496-B7D3-4AB0-B6ED-187F601D97BC}" type="pres">
      <dgm:prSet presAssocID="{D164AE42-F411-480E-967E-74B967598827}" presName="nodeFollowingNodes" presStyleLbl="node1" presStyleIdx="1" presStyleCnt="6">
        <dgm:presLayoutVars>
          <dgm:bulletEnabled val="1"/>
        </dgm:presLayoutVars>
      </dgm:prSet>
      <dgm:spPr/>
      <dgm:t>
        <a:bodyPr/>
        <a:lstStyle/>
        <a:p>
          <a:endParaRPr lang="en-US"/>
        </a:p>
      </dgm:t>
    </dgm:pt>
    <dgm:pt modelId="{04E97D54-0660-4A25-AEFB-601A469DBEA1}" type="pres">
      <dgm:prSet presAssocID="{4660A9A7-BAEE-4BA5-9779-BABD0DC37DDA}" presName="nodeFollowingNodes" presStyleLbl="node1" presStyleIdx="2" presStyleCnt="6">
        <dgm:presLayoutVars>
          <dgm:bulletEnabled val="1"/>
        </dgm:presLayoutVars>
      </dgm:prSet>
      <dgm:spPr/>
      <dgm:t>
        <a:bodyPr/>
        <a:lstStyle/>
        <a:p>
          <a:endParaRPr lang="en-US"/>
        </a:p>
      </dgm:t>
    </dgm:pt>
    <dgm:pt modelId="{F659DB88-A03A-47A4-9C5C-EBB1CF1CD2E8}" type="pres">
      <dgm:prSet presAssocID="{0A504E1B-5E0A-4E79-87FD-E4F9B5F808BE}" presName="nodeFollowingNodes" presStyleLbl="node1" presStyleIdx="3" presStyleCnt="6" custScaleX="115831">
        <dgm:presLayoutVars>
          <dgm:bulletEnabled val="1"/>
        </dgm:presLayoutVars>
      </dgm:prSet>
      <dgm:spPr/>
      <dgm:t>
        <a:bodyPr/>
        <a:lstStyle/>
        <a:p>
          <a:endParaRPr lang="en-US"/>
        </a:p>
      </dgm:t>
    </dgm:pt>
    <dgm:pt modelId="{C2EE7979-49CC-436B-BD20-56FA162886B1}" type="pres">
      <dgm:prSet presAssocID="{FAAE4E8E-BD6E-4096-8CFC-CBA252B4273E}" presName="nodeFollowingNodes" presStyleLbl="node1" presStyleIdx="4" presStyleCnt="6">
        <dgm:presLayoutVars>
          <dgm:bulletEnabled val="1"/>
        </dgm:presLayoutVars>
      </dgm:prSet>
      <dgm:spPr/>
      <dgm:t>
        <a:bodyPr/>
        <a:lstStyle/>
        <a:p>
          <a:endParaRPr lang="en-US"/>
        </a:p>
      </dgm:t>
    </dgm:pt>
    <dgm:pt modelId="{1756EA56-22A4-4C38-99C1-AD44AF7EA232}" type="pres">
      <dgm:prSet presAssocID="{B7E0F479-2F34-41ED-9F26-EC4B64E98BBF}" presName="nodeFollowingNodes" presStyleLbl="node1" presStyleIdx="5" presStyleCnt="6">
        <dgm:presLayoutVars>
          <dgm:bulletEnabled val="1"/>
        </dgm:presLayoutVars>
      </dgm:prSet>
      <dgm:spPr/>
      <dgm:t>
        <a:bodyPr/>
        <a:lstStyle/>
        <a:p>
          <a:endParaRPr lang="en-US"/>
        </a:p>
      </dgm:t>
    </dgm:pt>
  </dgm:ptLst>
  <dgm:cxnLst>
    <dgm:cxn modelId="{060559CE-8E33-49E1-AF90-8021B605807B}" type="presOf" srcId="{C42EE389-71E5-4967-83FE-A788ACB7686F}" destId="{06C9E827-D72B-4742-A3F3-682D8FA5BEE2}" srcOrd="0" destOrd="0" presId="urn:microsoft.com/office/officeart/2005/8/layout/cycle3"/>
    <dgm:cxn modelId="{29E9D324-495A-4161-B441-8B73784E3679}" type="presOf" srcId="{FAAE4E8E-BD6E-4096-8CFC-CBA252B4273E}" destId="{C2EE7979-49CC-436B-BD20-56FA162886B1}" srcOrd="0" destOrd="0" presId="urn:microsoft.com/office/officeart/2005/8/layout/cycle3"/>
    <dgm:cxn modelId="{CB3081E8-0AAF-41E9-8BE9-DC6B00160DA0}" srcId="{DA740513-A232-41C2-A2F6-FE0087086736}" destId="{FAAE4E8E-BD6E-4096-8CFC-CBA252B4273E}" srcOrd="4" destOrd="0" parTransId="{772F110E-DD7A-4CB2-B10F-C455EF75C48B}" sibTransId="{F3794627-5D1E-4267-B691-4DF09D09025E}"/>
    <dgm:cxn modelId="{DE95C320-F498-4AA6-9A32-522F5F29FB97}" type="presOf" srcId="{DA740513-A232-41C2-A2F6-FE0087086736}" destId="{30D12395-7EA6-4EA4-90DD-A8905558F3C8}" srcOrd="0" destOrd="0" presId="urn:microsoft.com/office/officeart/2005/8/layout/cycle3"/>
    <dgm:cxn modelId="{C9CDAA96-8FDD-4ACC-AB11-8E02C2EE31CC}" srcId="{DA740513-A232-41C2-A2F6-FE0087086736}" destId="{0A504E1B-5E0A-4E79-87FD-E4F9B5F808BE}" srcOrd="3" destOrd="0" parTransId="{1DC6505A-5E76-40C5-AB56-471A9439AFD8}" sibTransId="{DF6D4D6B-E50B-444F-87E2-AAB24EB51591}"/>
    <dgm:cxn modelId="{DBE2AAB3-A3E5-4505-B299-EADBBFC0161F}" type="presOf" srcId="{D164AE42-F411-480E-967E-74B967598827}" destId="{B510B496-B7D3-4AB0-B6ED-187F601D97BC}" srcOrd="0" destOrd="0" presId="urn:microsoft.com/office/officeart/2005/8/layout/cycle3"/>
    <dgm:cxn modelId="{BC3D1F38-CEA4-4082-A8D0-3A310E7FAA0F}" srcId="{DA740513-A232-41C2-A2F6-FE0087086736}" destId="{4660A9A7-BAEE-4BA5-9779-BABD0DC37DDA}" srcOrd="2" destOrd="0" parTransId="{7B53E327-51E2-4581-8121-BF5D332F0DFF}" sibTransId="{ABDB7B90-F2F8-4FC7-8F55-B0154D437EA5}"/>
    <dgm:cxn modelId="{CFA15E40-78FD-446C-BA19-6D5D93471CA6}" type="presOf" srcId="{4660A9A7-BAEE-4BA5-9779-BABD0DC37DDA}" destId="{04E97D54-0660-4A25-AEFB-601A469DBEA1}" srcOrd="0" destOrd="0" presId="urn:microsoft.com/office/officeart/2005/8/layout/cycle3"/>
    <dgm:cxn modelId="{F439FDC2-E6BB-4AE8-8A96-B0CD2E369836}" srcId="{DA740513-A232-41C2-A2F6-FE0087086736}" destId="{D164AE42-F411-480E-967E-74B967598827}" srcOrd="1" destOrd="0" parTransId="{F3EF38E5-3EE8-4B50-A08F-FFBF3DC1A09A}" sibTransId="{7A480E96-3E6D-483E-AEB5-7D82768098CD}"/>
    <dgm:cxn modelId="{377361FC-79BC-4654-8D5E-9F0B8FD7EB5D}" type="presOf" srcId="{0A504E1B-5E0A-4E79-87FD-E4F9B5F808BE}" destId="{F659DB88-A03A-47A4-9C5C-EBB1CF1CD2E8}" srcOrd="0" destOrd="0" presId="urn:microsoft.com/office/officeart/2005/8/layout/cycle3"/>
    <dgm:cxn modelId="{ED1B87F5-F188-4A91-A4A2-11007F89260C}" srcId="{DA740513-A232-41C2-A2F6-FE0087086736}" destId="{D0B69BDC-D9C1-446C-B8DA-24803F74D343}" srcOrd="0" destOrd="0" parTransId="{C72233EC-0B1D-4D27-959E-543D057855AE}" sibTransId="{C42EE389-71E5-4967-83FE-A788ACB7686F}"/>
    <dgm:cxn modelId="{D264F27C-7384-465F-AB00-016B89EFAA6D}" type="presOf" srcId="{D0B69BDC-D9C1-446C-B8DA-24803F74D343}" destId="{2EC869BB-93EF-44EE-BFF0-58E254CD36C3}" srcOrd="0" destOrd="0" presId="urn:microsoft.com/office/officeart/2005/8/layout/cycle3"/>
    <dgm:cxn modelId="{7D5444C4-F0EF-4231-8ED0-B37E37DDF8F8}" type="presOf" srcId="{B7E0F479-2F34-41ED-9F26-EC4B64E98BBF}" destId="{1756EA56-22A4-4C38-99C1-AD44AF7EA232}" srcOrd="0" destOrd="0" presId="urn:microsoft.com/office/officeart/2005/8/layout/cycle3"/>
    <dgm:cxn modelId="{28CF0AF2-FE8D-4EF7-B4E5-6ED559B4C29C}" srcId="{DA740513-A232-41C2-A2F6-FE0087086736}" destId="{B7E0F479-2F34-41ED-9F26-EC4B64E98BBF}" srcOrd="5" destOrd="0" parTransId="{3D8F9B39-8DFF-4FF9-8E8D-3AC40255C6BF}" sibTransId="{EEF1EA49-36F9-49A8-89FE-EDD13F5A6F35}"/>
    <dgm:cxn modelId="{402D25DF-903C-46A7-9DAC-9C64A192AF81}" type="presParOf" srcId="{30D12395-7EA6-4EA4-90DD-A8905558F3C8}" destId="{024500C3-5B05-4926-B2AF-B308585170C0}" srcOrd="0" destOrd="0" presId="urn:microsoft.com/office/officeart/2005/8/layout/cycle3"/>
    <dgm:cxn modelId="{3B4321EA-AB82-4BC2-9076-41C3EDC40FBC}" type="presParOf" srcId="{024500C3-5B05-4926-B2AF-B308585170C0}" destId="{2EC869BB-93EF-44EE-BFF0-58E254CD36C3}" srcOrd="0" destOrd="0" presId="urn:microsoft.com/office/officeart/2005/8/layout/cycle3"/>
    <dgm:cxn modelId="{ECD9B888-3B5B-45BD-B22D-079CD6ED4CAD}" type="presParOf" srcId="{024500C3-5B05-4926-B2AF-B308585170C0}" destId="{06C9E827-D72B-4742-A3F3-682D8FA5BEE2}" srcOrd="1" destOrd="0" presId="urn:microsoft.com/office/officeart/2005/8/layout/cycle3"/>
    <dgm:cxn modelId="{E14BA63A-CCA6-470C-92F3-49C9E1B291FA}" type="presParOf" srcId="{024500C3-5B05-4926-B2AF-B308585170C0}" destId="{B510B496-B7D3-4AB0-B6ED-187F601D97BC}" srcOrd="2" destOrd="0" presId="urn:microsoft.com/office/officeart/2005/8/layout/cycle3"/>
    <dgm:cxn modelId="{132EB607-47BB-4437-8920-3339543A4AB2}" type="presParOf" srcId="{024500C3-5B05-4926-B2AF-B308585170C0}" destId="{04E97D54-0660-4A25-AEFB-601A469DBEA1}" srcOrd="3" destOrd="0" presId="urn:microsoft.com/office/officeart/2005/8/layout/cycle3"/>
    <dgm:cxn modelId="{5B828C70-C825-414D-A377-5319C4317137}" type="presParOf" srcId="{024500C3-5B05-4926-B2AF-B308585170C0}" destId="{F659DB88-A03A-47A4-9C5C-EBB1CF1CD2E8}" srcOrd="4" destOrd="0" presId="urn:microsoft.com/office/officeart/2005/8/layout/cycle3"/>
    <dgm:cxn modelId="{471FADA1-631B-4521-ABCB-996CA4465D4E}" type="presParOf" srcId="{024500C3-5B05-4926-B2AF-B308585170C0}" destId="{C2EE7979-49CC-436B-BD20-56FA162886B1}" srcOrd="5" destOrd="0" presId="urn:microsoft.com/office/officeart/2005/8/layout/cycle3"/>
    <dgm:cxn modelId="{8EE55E10-9694-41A1-AC80-D66D7B647C95}" type="presParOf" srcId="{024500C3-5B05-4926-B2AF-B308585170C0}" destId="{1756EA56-22A4-4C38-99C1-AD44AF7EA232}"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B992A2-CFC5-4B26-B37B-A8827B6FE250}" type="doc">
      <dgm:prSet loTypeId="urn:microsoft.com/office/officeart/2005/8/layout/pyramid2" loCatId="list" qsTypeId="urn:microsoft.com/office/officeart/2005/8/quickstyle/3d2" qsCatId="3D" csTypeId="urn:microsoft.com/office/officeart/2005/8/colors/accent1_2" csCatId="accent1" phldr="1"/>
      <dgm:spPr/>
      <dgm:t>
        <a:bodyPr/>
        <a:lstStyle/>
        <a:p>
          <a:endParaRPr lang="en-US"/>
        </a:p>
      </dgm:t>
    </dgm:pt>
    <dgm:pt modelId="{47AC6661-196B-4B7A-9327-231D82146AE6}">
      <dgm:prSet custT="1"/>
      <dgm:spPr/>
      <dgm:t>
        <a:bodyPr/>
        <a:lstStyle/>
        <a:p>
          <a:pPr algn="just" rtl="0"/>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in 4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HS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11,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dẫn</a:t>
          </a:r>
          <a:r>
            <a:rPr lang="en-US" sz="2400" dirty="0">
              <a:latin typeface="Arial" panose="020B0604020202020204" pitchFamily="34" charset="0"/>
              <a:cs typeface="Arial" panose="020B0604020202020204" pitchFamily="34" charset="0"/>
            </a:rPr>
            <a:t>.</a:t>
          </a:r>
        </a:p>
      </dgm:t>
    </dgm:pt>
    <dgm:pt modelId="{87B5E757-AD33-4A36-8D68-CA943DB22953}" type="parTrans" cxnId="{9891C373-EB3A-47F3-9F11-64720EA20C39}">
      <dgm:prSet/>
      <dgm:spPr/>
      <dgm:t>
        <a:bodyPr/>
        <a:lstStyle/>
        <a:p>
          <a:endParaRPr lang="en-US" sz="1800">
            <a:latin typeface="Arial" panose="020B0604020202020204" pitchFamily="34" charset="0"/>
            <a:cs typeface="Arial" panose="020B0604020202020204" pitchFamily="34" charset="0"/>
          </a:endParaRPr>
        </a:p>
      </dgm:t>
    </dgm:pt>
    <dgm:pt modelId="{59B79EEF-B0C0-4370-BCE8-14F9658D307C}" type="sibTrans" cxnId="{9891C373-EB3A-47F3-9F11-64720EA20C39}">
      <dgm:prSet/>
      <dgm:spPr/>
      <dgm:t>
        <a:bodyPr/>
        <a:lstStyle/>
        <a:p>
          <a:endParaRPr lang="en-US" sz="1800">
            <a:latin typeface="Arial" panose="020B0604020202020204" pitchFamily="34" charset="0"/>
            <a:cs typeface="Arial" panose="020B0604020202020204" pitchFamily="34" charset="0"/>
          </a:endParaRPr>
        </a:p>
      </dgm:t>
    </dgm:pt>
    <dgm:pt modelId="{CC9B9A58-3723-4902-98ED-BD35F933404F}">
      <dgm:prSet custT="1"/>
      <dgm:spPr/>
      <dgm:t>
        <a:bodyPr/>
        <a:lstStyle/>
        <a:p>
          <a:pPr algn="just" rtl="0"/>
          <a:r>
            <a:rPr lang="en-US" sz="2400" err="1">
              <a:latin typeface="Arial" panose="020B0604020202020204" pitchFamily="34" charset="0"/>
              <a:cs typeface="Arial" panose="020B0604020202020204" pitchFamily="34" charset="0"/>
            </a:rPr>
            <a:t>Cách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thiết</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kế</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lôgic</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thống</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nhất</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vẫn</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đảm</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bảo</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sự</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đa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dạng</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giữa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các</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bài</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học</a:t>
          </a:r>
          <a:r>
            <a:rPr lang="en-US" sz="2400">
              <a:latin typeface="Arial" panose="020B0604020202020204" pitchFamily="34" charset="0"/>
              <a:cs typeface="Arial" panose="020B0604020202020204" pitchFamily="34" charset="0"/>
            </a:rPr>
            <a:t>.</a:t>
          </a:r>
        </a:p>
      </dgm:t>
    </dgm:pt>
    <dgm:pt modelId="{5E60CE11-32D7-4A95-9B04-0A1F1DCBCF01}" type="parTrans" cxnId="{6D440965-2FB8-4D1A-BDDE-B740655190A0}">
      <dgm:prSet/>
      <dgm:spPr/>
      <dgm:t>
        <a:bodyPr/>
        <a:lstStyle/>
        <a:p>
          <a:endParaRPr lang="en-US" sz="1800">
            <a:latin typeface="Arial" panose="020B0604020202020204" pitchFamily="34" charset="0"/>
            <a:cs typeface="Arial" panose="020B0604020202020204" pitchFamily="34" charset="0"/>
          </a:endParaRPr>
        </a:p>
      </dgm:t>
    </dgm:pt>
    <dgm:pt modelId="{25CCDAAB-A047-4F7E-88DB-57666FF06B3C}" type="sibTrans" cxnId="{6D440965-2FB8-4D1A-BDDE-B740655190A0}">
      <dgm:prSet/>
      <dgm:spPr/>
      <dgm:t>
        <a:bodyPr/>
        <a:lstStyle/>
        <a:p>
          <a:endParaRPr lang="en-US" sz="1800">
            <a:latin typeface="Arial" panose="020B0604020202020204" pitchFamily="34" charset="0"/>
            <a:cs typeface="Arial" panose="020B0604020202020204" pitchFamily="34" charset="0"/>
          </a:endParaRPr>
        </a:p>
      </dgm:t>
    </dgm:pt>
    <dgm:pt modelId="{FB03284B-1F87-49CC-B3B7-E36BA36C4511}">
      <dgm:prSet custT="1"/>
      <dgm:spPr/>
      <dgm:t>
        <a:bodyPr/>
        <a:lstStyle/>
        <a:p>
          <a:pPr algn="just" rtl="0"/>
          <a:r>
            <a:rPr lang="en-US" sz="2400" err="1">
              <a:latin typeface="Arial" panose="020B0604020202020204" pitchFamily="34" charset="0"/>
              <a:cs typeface="Arial" panose="020B0604020202020204" pitchFamily="34" charset="0"/>
            </a:rPr>
            <a:t>Hình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ảnh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sử</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dụng</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phù</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hợp</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với</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nội</a:t>
          </a:r>
          <a:r>
            <a:rPr lang="en-US" sz="2400">
              <a:latin typeface="Arial" panose="020B0604020202020204" pitchFamily="34" charset="0"/>
              <a:cs typeface="Arial" panose="020B0604020202020204" pitchFamily="34" charset="0"/>
            </a:rPr>
            <a:t> dung </a:t>
          </a:r>
          <a:br>
            <a:rPr lang="en-US" sz="2400">
              <a:latin typeface="Arial" panose="020B0604020202020204" pitchFamily="34" charset="0"/>
              <a:cs typeface="Arial" panose="020B0604020202020204" pitchFamily="34" charset="0"/>
            </a:rPr>
          </a:br>
          <a:r>
            <a:rPr lang="en-US" sz="2400" err="1">
              <a:latin typeface="Arial" panose="020B0604020202020204" pitchFamily="34" charset="0"/>
              <a:cs typeface="Arial" panose="020B0604020202020204" pitchFamily="34" charset="0"/>
            </a:rPr>
            <a:t>bài</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học</a:t>
          </a:r>
          <a:r>
            <a:rPr lang="en-US" sz="2400">
              <a:latin typeface="Arial" panose="020B0604020202020204" pitchFamily="34" charset="0"/>
              <a:cs typeface="Arial" panose="020B0604020202020204" pitchFamily="34" charset="0"/>
            </a:rPr>
            <a:t>.</a:t>
          </a:r>
        </a:p>
      </dgm:t>
    </dgm:pt>
    <dgm:pt modelId="{3955A900-CFAE-478D-A33D-65032E2FFC72}" type="parTrans" cxnId="{11CFBEA3-C954-4D84-89EE-8962E055BE47}">
      <dgm:prSet/>
      <dgm:spPr/>
      <dgm:t>
        <a:bodyPr/>
        <a:lstStyle/>
        <a:p>
          <a:endParaRPr lang="en-US" sz="1800">
            <a:latin typeface="Arial" panose="020B0604020202020204" pitchFamily="34" charset="0"/>
            <a:cs typeface="Arial" panose="020B0604020202020204" pitchFamily="34" charset="0"/>
          </a:endParaRPr>
        </a:p>
      </dgm:t>
    </dgm:pt>
    <dgm:pt modelId="{99830946-3421-45F8-A65B-4E8DFA43E4CF}" type="sibTrans" cxnId="{11CFBEA3-C954-4D84-89EE-8962E055BE47}">
      <dgm:prSet/>
      <dgm:spPr/>
      <dgm:t>
        <a:bodyPr/>
        <a:lstStyle/>
        <a:p>
          <a:endParaRPr lang="en-US" sz="1800">
            <a:latin typeface="Arial" panose="020B0604020202020204" pitchFamily="34" charset="0"/>
            <a:cs typeface="Arial" panose="020B0604020202020204" pitchFamily="34" charset="0"/>
          </a:endParaRPr>
        </a:p>
      </dgm:t>
    </dgm:pt>
    <dgm:pt modelId="{0CFF91D1-BABB-4C77-8B7D-E2A61560BB3B}">
      <dgm:prSet custT="1"/>
      <dgm:spPr/>
      <dgm:t>
        <a:bodyPr/>
        <a:lstStyle/>
        <a:p>
          <a:pPr algn="just" rtl="0"/>
          <a:r>
            <a:rPr lang="en-US" sz="2400" err="1">
              <a:latin typeface="Arial" panose="020B0604020202020204" pitchFamily="34" charset="0"/>
              <a:cs typeface="Arial" panose="020B0604020202020204" pitchFamily="34" charset="0"/>
            </a:rPr>
            <a:t>Có</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hình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ảnh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được</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sử</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dụng</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để</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khai</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thác</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nội</a:t>
          </a:r>
          <a:r>
            <a:rPr lang="en-US" sz="2400">
              <a:latin typeface="Arial" panose="020B0604020202020204" pitchFamily="34" charset="0"/>
              <a:cs typeface="Arial" panose="020B0604020202020204" pitchFamily="34" charset="0"/>
            </a:rPr>
            <a:t> dung, </a:t>
          </a:r>
          <a:r>
            <a:rPr lang="en-US" sz="2400" err="1">
              <a:latin typeface="Arial" panose="020B0604020202020204" pitchFamily="34" charset="0"/>
              <a:cs typeface="Arial" panose="020B0604020202020204" pitchFamily="34" charset="0"/>
            </a:rPr>
            <a:t>có</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hình</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ảnh</a:t>
          </a:r>
          <a:r>
            <a:rPr lang="en-US" sz="2400">
              <a:latin typeface="Arial" panose="020B0604020202020204" pitchFamily="34" charset="0"/>
              <a:cs typeface="Arial" panose="020B0604020202020204" pitchFamily="34" charset="0"/>
            </a:rPr>
            <a:t> minh hoạ </a:t>
          </a:r>
          <a:r>
            <a:rPr lang="en-US" sz="2400" err="1">
              <a:latin typeface="Arial" panose="020B0604020202020204" pitchFamily="34" charset="0"/>
              <a:cs typeface="Arial" panose="020B0604020202020204" pitchFamily="34" charset="0"/>
            </a:rPr>
            <a:t>nội</a:t>
          </a:r>
          <a:r>
            <a:rPr lang="en-US" sz="2400">
              <a:latin typeface="Arial" panose="020B0604020202020204" pitchFamily="34" charset="0"/>
              <a:cs typeface="Arial" panose="020B0604020202020204" pitchFamily="34" charset="0"/>
            </a:rPr>
            <a:t> dung.</a:t>
          </a:r>
        </a:p>
      </dgm:t>
    </dgm:pt>
    <dgm:pt modelId="{53D5BFE1-E44D-4B5E-8F86-8146AAD08D08}" type="parTrans" cxnId="{F5421FEA-0E21-4CAA-9A34-4CB5127E2497}">
      <dgm:prSet/>
      <dgm:spPr/>
      <dgm:t>
        <a:bodyPr/>
        <a:lstStyle/>
        <a:p>
          <a:endParaRPr lang="en-US" sz="1800">
            <a:latin typeface="Arial" panose="020B0604020202020204" pitchFamily="34" charset="0"/>
            <a:cs typeface="Arial" panose="020B0604020202020204" pitchFamily="34" charset="0"/>
          </a:endParaRPr>
        </a:p>
      </dgm:t>
    </dgm:pt>
    <dgm:pt modelId="{D1EE67C3-9CF8-49BE-A811-B19790D8710E}" type="sibTrans" cxnId="{F5421FEA-0E21-4CAA-9A34-4CB5127E2497}">
      <dgm:prSet/>
      <dgm:spPr/>
      <dgm:t>
        <a:bodyPr/>
        <a:lstStyle/>
        <a:p>
          <a:endParaRPr lang="en-US" sz="1800">
            <a:latin typeface="Arial" panose="020B0604020202020204" pitchFamily="34" charset="0"/>
            <a:cs typeface="Arial" panose="020B0604020202020204" pitchFamily="34" charset="0"/>
          </a:endParaRPr>
        </a:p>
      </dgm:t>
    </dgm:pt>
    <dgm:pt modelId="{4F54BD18-04A9-41A4-B2D7-574E4221D6E5}" type="pres">
      <dgm:prSet presAssocID="{48B992A2-CFC5-4B26-B37B-A8827B6FE250}" presName="compositeShape" presStyleCnt="0">
        <dgm:presLayoutVars>
          <dgm:dir/>
          <dgm:resizeHandles/>
        </dgm:presLayoutVars>
      </dgm:prSet>
      <dgm:spPr/>
      <dgm:t>
        <a:bodyPr/>
        <a:lstStyle/>
        <a:p>
          <a:endParaRPr lang="en-US"/>
        </a:p>
      </dgm:t>
    </dgm:pt>
    <dgm:pt modelId="{0E0E6845-A918-4075-A7A1-8A801A22FDFA}" type="pres">
      <dgm:prSet presAssocID="{48B992A2-CFC5-4B26-B37B-A8827B6FE250}" presName="pyramid" presStyleLbl="node1" presStyleIdx="0" presStyleCnt="1" custScaleX="145280" custLinFactNeighborX="-4673" custLinFactNeighborY="-108"/>
      <dgm:spPr>
        <a:solidFill>
          <a:schemeClr val="accent1">
            <a:lumMod val="50000"/>
          </a:schemeClr>
        </a:solidFill>
        <a:ln>
          <a:solidFill>
            <a:srgbClr val="92D050"/>
          </a:solidFill>
        </a:ln>
      </dgm:spPr>
    </dgm:pt>
    <dgm:pt modelId="{77F99EDC-C914-4A98-83DF-62DED52C22FA}" type="pres">
      <dgm:prSet presAssocID="{48B992A2-CFC5-4B26-B37B-A8827B6FE250}" presName="theList" presStyleCnt="0"/>
      <dgm:spPr/>
    </dgm:pt>
    <dgm:pt modelId="{BF1B0566-05A8-49A5-9C3C-1952DFF6E188}" type="pres">
      <dgm:prSet presAssocID="{47AC6661-196B-4B7A-9327-231D82146AE6}" presName="aNode" presStyleLbl="fgAcc1" presStyleIdx="0" presStyleCnt="4" custScaleX="223999" custScaleY="215505" custLinFactY="-1418" custLinFactNeighborX="34942" custLinFactNeighborY="-100000">
        <dgm:presLayoutVars>
          <dgm:bulletEnabled val="1"/>
        </dgm:presLayoutVars>
      </dgm:prSet>
      <dgm:spPr/>
      <dgm:t>
        <a:bodyPr/>
        <a:lstStyle/>
        <a:p>
          <a:endParaRPr lang="en-US"/>
        </a:p>
      </dgm:t>
    </dgm:pt>
    <dgm:pt modelId="{4E8E2613-8DA8-422D-9BA0-4146D62C77B4}" type="pres">
      <dgm:prSet presAssocID="{47AC6661-196B-4B7A-9327-231D82146AE6}" presName="aSpace" presStyleCnt="0"/>
      <dgm:spPr/>
    </dgm:pt>
    <dgm:pt modelId="{0AB24670-AE11-4F94-9F5B-347A800B1D22}" type="pres">
      <dgm:prSet presAssocID="{CC9B9A58-3723-4902-98ED-BD35F933404F}" presName="aNode" presStyleLbl="fgAcc1" presStyleIdx="1" presStyleCnt="4" custScaleX="226344" custScaleY="161312" custLinFactNeighborX="37393" custLinFactNeighborY="26057">
        <dgm:presLayoutVars>
          <dgm:bulletEnabled val="1"/>
        </dgm:presLayoutVars>
      </dgm:prSet>
      <dgm:spPr/>
      <dgm:t>
        <a:bodyPr/>
        <a:lstStyle/>
        <a:p>
          <a:endParaRPr lang="en-US"/>
        </a:p>
      </dgm:t>
    </dgm:pt>
    <dgm:pt modelId="{252D648C-F705-40D2-86F7-C6402D328026}" type="pres">
      <dgm:prSet presAssocID="{CC9B9A58-3723-4902-98ED-BD35F933404F}" presName="aSpace" presStyleCnt="0"/>
      <dgm:spPr/>
    </dgm:pt>
    <dgm:pt modelId="{64B85622-D5CB-438F-A3AB-CE86096DB0D1}" type="pres">
      <dgm:prSet presAssocID="{FB03284B-1F87-49CC-B3B7-E36BA36C4511}" presName="aNode" presStyleLbl="fgAcc1" presStyleIdx="2" presStyleCnt="4" custScaleX="223696" custScaleY="177603" custLinFactY="20236" custLinFactNeighborX="35323" custLinFactNeighborY="100000">
        <dgm:presLayoutVars>
          <dgm:bulletEnabled val="1"/>
        </dgm:presLayoutVars>
      </dgm:prSet>
      <dgm:spPr/>
      <dgm:t>
        <a:bodyPr/>
        <a:lstStyle/>
        <a:p>
          <a:endParaRPr lang="en-US"/>
        </a:p>
      </dgm:t>
    </dgm:pt>
    <dgm:pt modelId="{D4BB3916-E9D4-4F1C-BE6A-4997C28E4894}" type="pres">
      <dgm:prSet presAssocID="{FB03284B-1F87-49CC-B3B7-E36BA36C4511}" presName="aSpace" presStyleCnt="0"/>
      <dgm:spPr/>
    </dgm:pt>
    <dgm:pt modelId="{C5A7BBDB-FB59-46A0-B5AF-AF942A3EAFFE}" type="pres">
      <dgm:prSet presAssocID="{0CFF91D1-BABB-4C77-8B7D-E2A61560BB3B}" presName="aNode" presStyleLbl="fgAcc1" presStyleIdx="3" presStyleCnt="4" custScaleX="221597" custScaleY="258697" custLinFactY="45783" custLinFactNeighborX="34705" custLinFactNeighborY="100000">
        <dgm:presLayoutVars>
          <dgm:bulletEnabled val="1"/>
        </dgm:presLayoutVars>
      </dgm:prSet>
      <dgm:spPr/>
      <dgm:t>
        <a:bodyPr/>
        <a:lstStyle/>
        <a:p>
          <a:endParaRPr lang="en-US"/>
        </a:p>
      </dgm:t>
    </dgm:pt>
    <dgm:pt modelId="{22B2BC64-27B2-43A9-974E-3E6D9231DD03}" type="pres">
      <dgm:prSet presAssocID="{0CFF91D1-BABB-4C77-8B7D-E2A61560BB3B}" presName="aSpace" presStyleCnt="0"/>
      <dgm:spPr/>
    </dgm:pt>
  </dgm:ptLst>
  <dgm:cxnLst>
    <dgm:cxn modelId="{1CC1C88B-EF57-4178-AFB0-C2CDFD4F77DD}" type="presOf" srcId="{47AC6661-196B-4B7A-9327-231D82146AE6}" destId="{BF1B0566-05A8-49A5-9C3C-1952DFF6E188}" srcOrd="0" destOrd="0" presId="urn:microsoft.com/office/officeart/2005/8/layout/pyramid2"/>
    <dgm:cxn modelId="{11CFBEA3-C954-4D84-89EE-8962E055BE47}" srcId="{48B992A2-CFC5-4B26-B37B-A8827B6FE250}" destId="{FB03284B-1F87-49CC-B3B7-E36BA36C4511}" srcOrd="2" destOrd="0" parTransId="{3955A900-CFAE-478D-A33D-65032E2FFC72}" sibTransId="{99830946-3421-45F8-A65B-4E8DFA43E4CF}"/>
    <dgm:cxn modelId="{9B6D9D25-37E2-43D8-8DDF-80D4559A4915}" type="presOf" srcId="{0CFF91D1-BABB-4C77-8B7D-E2A61560BB3B}" destId="{C5A7BBDB-FB59-46A0-B5AF-AF942A3EAFFE}" srcOrd="0" destOrd="0" presId="urn:microsoft.com/office/officeart/2005/8/layout/pyramid2"/>
    <dgm:cxn modelId="{9891C373-EB3A-47F3-9F11-64720EA20C39}" srcId="{48B992A2-CFC5-4B26-B37B-A8827B6FE250}" destId="{47AC6661-196B-4B7A-9327-231D82146AE6}" srcOrd="0" destOrd="0" parTransId="{87B5E757-AD33-4A36-8D68-CA943DB22953}" sibTransId="{59B79EEF-B0C0-4370-BCE8-14F9658D307C}"/>
    <dgm:cxn modelId="{5BD1A58E-DAAD-4959-9816-37BB7F2F8A79}" type="presOf" srcId="{FB03284B-1F87-49CC-B3B7-E36BA36C4511}" destId="{64B85622-D5CB-438F-A3AB-CE86096DB0D1}" srcOrd="0" destOrd="0" presId="urn:microsoft.com/office/officeart/2005/8/layout/pyramid2"/>
    <dgm:cxn modelId="{49FD523D-73CD-4133-B84A-FEAE64AB2433}" type="presOf" srcId="{CC9B9A58-3723-4902-98ED-BD35F933404F}" destId="{0AB24670-AE11-4F94-9F5B-347A800B1D22}" srcOrd="0" destOrd="0" presId="urn:microsoft.com/office/officeart/2005/8/layout/pyramid2"/>
    <dgm:cxn modelId="{9DE7FAD0-2E13-45E2-9BB8-D7D82E490C78}" type="presOf" srcId="{48B992A2-CFC5-4B26-B37B-A8827B6FE250}" destId="{4F54BD18-04A9-41A4-B2D7-574E4221D6E5}" srcOrd="0" destOrd="0" presId="urn:microsoft.com/office/officeart/2005/8/layout/pyramid2"/>
    <dgm:cxn modelId="{F5421FEA-0E21-4CAA-9A34-4CB5127E2497}" srcId="{48B992A2-CFC5-4B26-B37B-A8827B6FE250}" destId="{0CFF91D1-BABB-4C77-8B7D-E2A61560BB3B}" srcOrd="3" destOrd="0" parTransId="{53D5BFE1-E44D-4B5E-8F86-8146AAD08D08}" sibTransId="{D1EE67C3-9CF8-49BE-A811-B19790D8710E}"/>
    <dgm:cxn modelId="{6D440965-2FB8-4D1A-BDDE-B740655190A0}" srcId="{48B992A2-CFC5-4B26-B37B-A8827B6FE250}" destId="{CC9B9A58-3723-4902-98ED-BD35F933404F}" srcOrd="1" destOrd="0" parTransId="{5E60CE11-32D7-4A95-9B04-0A1F1DCBCF01}" sibTransId="{25CCDAAB-A047-4F7E-88DB-57666FF06B3C}"/>
    <dgm:cxn modelId="{2B6C72C9-1DC6-4F6C-B1F8-54ED39B8810C}" type="presParOf" srcId="{4F54BD18-04A9-41A4-B2D7-574E4221D6E5}" destId="{0E0E6845-A918-4075-A7A1-8A801A22FDFA}" srcOrd="0" destOrd="0" presId="urn:microsoft.com/office/officeart/2005/8/layout/pyramid2"/>
    <dgm:cxn modelId="{0D66C50A-C10A-4688-A079-4FC7FF98B0E5}" type="presParOf" srcId="{4F54BD18-04A9-41A4-B2D7-574E4221D6E5}" destId="{77F99EDC-C914-4A98-83DF-62DED52C22FA}" srcOrd="1" destOrd="0" presId="urn:microsoft.com/office/officeart/2005/8/layout/pyramid2"/>
    <dgm:cxn modelId="{AECD3672-5659-4CDC-8A65-CDEA22F3E46B}" type="presParOf" srcId="{77F99EDC-C914-4A98-83DF-62DED52C22FA}" destId="{BF1B0566-05A8-49A5-9C3C-1952DFF6E188}" srcOrd="0" destOrd="0" presId="urn:microsoft.com/office/officeart/2005/8/layout/pyramid2"/>
    <dgm:cxn modelId="{D6D71ABB-BC8B-4ABA-B49D-67D1832D3F8D}" type="presParOf" srcId="{77F99EDC-C914-4A98-83DF-62DED52C22FA}" destId="{4E8E2613-8DA8-422D-9BA0-4146D62C77B4}" srcOrd="1" destOrd="0" presId="urn:microsoft.com/office/officeart/2005/8/layout/pyramid2"/>
    <dgm:cxn modelId="{1C33B3FD-FEA9-4561-AB67-2BC02AE789A5}" type="presParOf" srcId="{77F99EDC-C914-4A98-83DF-62DED52C22FA}" destId="{0AB24670-AE11-4F94-9F5B-347A800B1D22}" srcOrd="2" destOrd="0" presId="urn:microsoft.com/office/officeart/2005/8/layout/pyramid2"/>
    <dgm:cxn modelId="{E5B70022-12A3-4149-95C6-049800D0090B}" type="presParOf" srcId="{77F99EDC-C914-4A98-83DF-62DED52C22FA}" destId="{252D648C-F705-40D2-86F7-C6402D328026}" srcOrd="3" destOrd="0" presId="urn:microsoft.com/office/officeart/2005/8/layout/pyramid2"/>
    <dgm:cxn modelId="{1A1FF276-B2F8-4B63-B232-5FA4D9DEFDD1}" type="presParOf" srcId="{77F99EDC-C914-4A98-83DF-62DED52C22FA}" destId="{64B85622-D5CB-438F-A3AB-CE86096DB0D1}" srcOrd="4" destOrd="0" presId="urn:microsoft.com/office/officeart/2005/8/layout/pyramid2"/>
    <dgm:cxn modelId="{BBAC54F0-2627-42DF-B98A-E201EF7FFEE1}" type="presParOf" srcId="{77F99EDC-C914-4A98-83DF-62DED52C22FA}" destId="{D4BB3916-E9D4-4F1C-BE6A-4997C28E4894}" srcOrd="5" destOrd="0" presId="urn:microsoft.com/office/officeart/2005/8/layout/pyramid2"/>
    <dgm:cxn modelId="{A488E61F-2C6C-44C2-BBDE-E4A8F0D22902}" type="presParOf" srcId="{77F99EDC-C914-4A98-83DF-62DED52C22FA}" destId="{C5A7BBDB-FB59-46A0-B5AF-AF942A3EAFFE}" srcOrd="6" destOrd="0" presId="urn:microsoft.com/office/officeart/2005/8/layout/pyramid2"/>
    <dgm:cxn modelId="{2C4D2F11-0D0F-43CE-8A52-E72379D501F5}" type="presParOf" srcId="{77F99EDC-C914-4A98-83DF-62DED52C22FA}" destId="{22B2BC64-27B2-43A9-974E-3E6D9231DD03}"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86A080-DD1A-449D-8673-8BFF3AA80D05}" type="doc">
      <dgm:prSet loTypeId="urn:microsoft.com/office/officeart/2005/8/layout/hList6" loCatId="list" qsTypeId="urn:microsoft.com/office/officeart/2005/8/quickstyle/3d1" qsCatId="3D" csTypeId="urn:microsoft.com/office/officeart/2005/8/colors/accent6_2" csCatId="accent6" phldr="1"/>
      <dgm:spPr/>
      <dgm:t>
        <a:bodyPr/>
        <a:lstStyle/>
        <a:p>
          <a:endParaRPr lang="en-US"/>
        </a:p>
      </dgm:t>
    </dgm:pt>
    <dgm:pt modelId="{61A49AE2-0FF5-42DF-AD7E-229ADA0727F1}">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3500" b="1" err="1">
              <a:solidFill>
                <a:schemeClr val="bg1"/>
              </a:solidFill>
              <a:effectLst/>
            </a:rPr>
            <a:t>Hướng</a:t>
          </a:r>
          <a:r>
            <a:rPr lang="en-US" sz="3500" b="1">
              <a:solidFill>
                <a:schemeClr val="bg1"/>
              </a:solidFill>
              <a:effectLst/>
            </a:rPr>
            <a:t> </a:t>
          </a:r>
          <a:r>
            <a:rPr lang="en-US" sz="3500" b="1" err="1">
              <a:solidFill>
                <a:schemeClr val="bg1"/>
              </a:solidFill>
              <a:effectLst/>
            </a:rPr>
            <a:t>dẫn</a:t>
          </a:r>
          <a:r>
            <a:rPr lang="en-US" sz="3500" b="1">
              <a:solidFill>
                <a:schemeClr val="bg1"/>
              </a:solidFill>
              <a:effectLst/>
            </a:rPr>
            <a:t> </a:t>
          </a:r>
          <a:r>
            <a:rPr lang="en-US" sz="3500" b="1" err="1">
              <a:solidFill>
                <a:schemeClr val="bg1"/>
              </a:solidFill>
              <a:effectLst/>
            </a:rPr>
            <a:t>sử</a:t>
          </a:r>
          <a:r>
            <a:rPr lang="en-US" sz="3500" b="1">
              <a:solidFill>
                <a:schemeClr val="bg1"/>
              </a:solidFill>
              <a:effectLst/>
            </a:rPr>
            <a:t> </a:t>
          </a:r>
          <a:r>
            <a:rPr lang="en-US" sz="3500" b="1" err="1">
              <a:solidFill>
                <a:schemeClr val="bg1"/>
              </a:solidFill>
              <a:effectLst/>
            </a:rPr>
            <a:t>dụng</a:t>
          </a:r>
          <a:r>
            <a:rPr lang="en-US" sz="3500" b="1">
              <a:solidFill>
                <a:schemeClr val="bg1"/>
              </a:solidFill>
              <a:effectLst/>
            </a:rPr>
            <a:t> </a:t>
          </a:r>
          <a:r>
            <a:rPr lang="en-US" sz="3500" b="1" err="1">
              <a:solidFill>
                <a:schemeClr val="bg1"/>
              </a:solidFill>
              <a:effectLst/>
            </a:rPr>
            <a:t>sách</a:t>
          </a:r>
          <a:endParaRPr lang="en-US" sz="3500" b="1">
            <a:solidFill>
              <a:schemeClr val="bg1"/>
            </a:solidFill>
            <a:effectLst/>
          </a:endParaRPr>
        </a:p>
      </dgm:t>
    </dgm:pt>
    <dgm:pt modelId="{A92D1578-B82E-4E43-BDD1-3AAEBE3BF36F}" type="parTrans" cxnId="{D7405EA3-40FB-4C69-BBF8-6D6F4DA993D2}">
      <dgm:prSet/>
      <dgm:spPr/>
      <dgm:t>
        <a:bodyPr/>
        <a:lstStyle/>
        <a:p>
          <a:endParaRPr lang="en-US" sz="2800" b="1">
            <a:solidFill>
              <a:sysClr val="windowText" lastClr="000000"/>
            </a:solidFill>
            <a:effectLst/>
          </a:endParaRPr>
        </a:p>
      </dgm:t>
    </dgm:pt>
    <dgm:pt modelId="{705F9BDD-F974-4374-81EE-3F58C918E9C5}" type="sibTrans" cxnId="{D7405EA3-40FB-4C69-BBF8-6D6F4DA993D2}">
      <dgm:prSet/>
      <dgm:spPr/>
      <dgm:t>
        <a:bodyPr/>
        <a:lstStyle/>
        <a:p>
          <a:endParaRPr lang="en-US" sz="2800" b="1">
            <a:solidFill>
              <a:sysClr val="windowText" lastClr="000000"/>
            </a:solidFill>
            <a:effectLst/>
          </a:endParaRPr>
        </a:p>
      </dgm:t>
    </dgm:pt>
    <dgm:pt modelId="{E0254F7E-6005-4D18-883A-D5C12BBE1CFA}">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3500" b="1" err="1">
              <a:solidFill>
                <a:schemeClr val="bg1"/>
              </a:solidFill>
              <a:effectLst/>
            </a:rPr>
            <a:t>Các</a:t>
          </a:r>
          <a:r>
            <a:rPr lang="en-US" sz="3500" b="1">
              <a:solidFill>
                <a:schemeClr val="bg1"/>
              </a:solidFill>
              <a:effectLst/>
            </a:rPr>
            <a:t> </a:t>
          </a:r>
          <a:r>
            <a:rPr lang="en-US" sz="3500" b="1" err="1">
              <a:solidFill>
                <a:schemeClr val="bg1"/>
              </a:solidFill>
              <a:effectLst/>
            </a:rPr>
            <a:t>bài</a:t>
          </a:r>
          <a:r>
            <a:rPr lang="en-US" sz="3500" b="1">
              <a:solidFill>
                <a:schemeClr val="bg1"/>
              </a:solidFill>
              <a:effectLst/>
            </a:rPr>
            <a:t> </a:t>
          </a:r>
          <a:r>
            <a:rPr lang="en-US" sz="3500" b="1" err="1">
              <a:solidFill>
                <a:schemeClr val="bg1"/>
              </a:solidFill>
              <a:effectLst/>
            </a:rPr>
            <a:t>học</a:t>
          </a:r>
          <a:r>
            <a:rPr lang="en-US" sz="3500" b="1">
              <a:solidFill>
                <a:schemeClr val="bg1"/>
              </a:solidFill>
              <a:effectLst/>
            </a:rPr>
            <a:t>: </a:t>
          </a:r>
        </a:p>
        <a:p>
          <a:r>
            <a:rPr lang="en-US" sz="3500" b="1">
              <a:solidFill>
                <a:schemeClr val="bg1"/>
              </a:solidFill>
              <a:effectLst/>
            </a:rPr>
            <a:t>13 </a:t>
          </a:r>
          <a:r>
            <a:rPr lang="en-US" sz="3500" b="1" err="1">
              <a:solidFill>
                <a:schemeClr val="bg1"/>
              </a:solidFill>
              <a:effectLst/>
            </a:rPr>
            <a:t>bài</a:t>
          </a:r>
          <a:r>
            <a:rPr lang="en-US" sz="3500" b="1">
              <a:solidFill>
                <a:schemeClr val="bg1"/>
              </a:solidFill>
              <a:effectLst/>
            </a:rPr>
            <a:t> </a:t>
          </a:r>
          <a:r>
            <a:rPr lang="en-US" sz="3500" b="1" err="1">
              <a:solidFill>
                <a:schemeClr val="bg1"/>
              </a:solidFill>
              <a:effectLst/>
            </a:rPr>
            <a:t>thuộc</a:t>
          </a:r>
          <a:r>
            <a:rPr lang="en-US" sz="3500" b="1">
              <a:solidFill>
                <a:schemeClr val="bg1"/>
              </a:solidFill>
              <a:effectLst/>
            </a:rPr>
            <a:t> 6 </a:t>
          </a:r>
          <a:r>
            <a:rPr lang="en-US" sz="3500" b="1" err="1">
              <a:solidFill>
                <a:schemeClr val="bg1"/>
              </a:solidFill>
              <a:effectLst/>
            </a:rPr>
            <a:t>chủ</a:t>
          </a:r>
          <a:r>
            <a:rPr lang="en-US" sz="3500" b="1">
              <a:solidFill>
                <a:schemeClr val="bg1"/>
              </a:solidFill>
              <a:effectLst/>
            </a:rPr>
            <a:t> </a:t>
          </a:r>
          <a:r>
            <a:rPr lang="en-US" sz="3500" b="1" err="1">
              <a:solidFill>
                <a:schemeClr val="bg1"/>
              </a:solidFill>
              <a:effectLst/>
            </a:rPr>
            <a:t>đề</a:t>
          </a:r>
          <a:r>
            <a:rPr lang="en-US" sz="3500" b="1">
              <a:solidFill>
                <a:schemeClr val="bg1"/>
              </a:solidFill>
              <a:effectLst/>
            </a:rPr>
            <a:t> </a:t>
          </a:r>
        </a:p>
      </dgm:t>
    </dgm:pt>
    <dgm:pt modelId="{F76AD2FF-5839-44AE-89E7-382104C4C053}" type="parTrans" cxnId="{4CFA02C7-F94D-4363-92F8-E2BBBD5C149B}">
      <dgm:prSet/>
      <dgm:spPr/>
      <dgm:t>
        <a:bodyPr/>
        <a:lstStyle/>
        <a:p>
          <a:endParaRPr lang="en-US" sz="2800" b="1">
            <a:solidFill>
              <a:sysClr val="windowText" lastClr="000000"/>
            </a:solidFill>
            <a:effectLst/>
          </a:endParaRPr>
        </a:p>
      </dgm:t>
    </dgm:pt>
    <dgm:pt modelId="{89FDE354-2B43-4AB8-840F-31F2D822E2C8}" type="sibTrans" cxnId="{4CFA02C7-F94D-4363-92F8-E2BBBD5C149B}">
      <dgm:prSet/>
      <dgm:spPr/>
      <dgm:t>
        <a:bodyPr/>
        <a:lstStyle/>
        <a:p>
          <a:endParaRPr lang="en-US" sz="2800" b="1">
            <a:solidFill>
              <a:sysClr val="windowText" lastClr="000000"/>
            </a:solidFill>
            <a:effectLst/>
          </a:endParaRPr>
        </a:p>
      </dgm:t>
    </dgm:pt>
    <dgm:pt modelId="{A49E4A1A-591B-46F7-A7B7-F22F2127039D}">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3500" b="1" err="1">
              <a:solidFill>
                <a:schemeClr val="bg1"/>
              </a:solidFill>
              <a:effectLst/>
            </a:rPr>
            <a:t>Bảng</a:t>
          </a:r>
          <a:r>
            <a:rPr lang="en-US" sz="3500" b="1">
              <a:solidFill>
                <a:schemeClr val="bg1"/>
              </a:solidFill>
              <a:effectLst/>
            </a:rPr>
            <a:t> </a:t>
          </a:r>
          <a:r>
            <a:rPr lang="en-US" sz="3500" b="1" err="1">
              <a:solidFill>
                <a:schemeClr val="bg1"/>
              </a:solidFill>
              <a:effectLst/>
            </a:rPr>
            <a:t>tra</a:t>
          </a:r>
          <a:r>
            <a:rPr lang="en-US" sz="3500" b="1">
              <a:solidFill>
                <a:schemeClr val="bg1"/>
              </a:solidFill>
              <a:effectLst/>
            </a:rPr>
            <a:t> </a:t>
          </a:r>
          <a:r>
            <a:rPr lang="en-US" sz="3500" b="1" err="1">
              <a:solidFill>
                <a:schemeClr val="bg1"/>
              </a:solidFill>
              <a:effectLst/>
            </a:rPr>
            <a:t>cứu</a:t>
          </a:r>
          <a:r>
            <a:rPr lang="en-US" sz="3500" b="1">
              <a:solidFill>
                <a:schemeClr val="bg1"/>
              </a:solidFill>
              <a:effectLst/>
            </a:rPr>
            <a:t> </a:t>
          </a:r>
          <a:r>
            <a:rPr lang="en-US" sz="3500" b="1" err="1">
              <a:solidFill>
                <a:schemeClr val="bg1"/>
              </a:solidFill>
              <a:effectLst/>
            </a:rPr>
            <a:t>khái</a:t>
          </a:r>
          <a:r>
            <a:rPr lang="en-US" sz="3500" b="1">
              <a:solidFill>
                <a:schemeClr val="bg1"/>
              </a:solidFill>
              <a:effectLst/>
            </a:rPr>
            <a:t> </a:t>
          </a:r>
          <a:r>
            <a:rPr lang="en-US" sz="3500" b="1" err="1">
              <a:solidFill>
                <a:schemeClr val="bg1"/>
              </a:solidFill>
              <a:effectLst/>
            </a:rPr>
            <a:t>niệm</a:t>
          </a:r>
          <a:r>
            <a:rPr lang="en-US" sz="3500" b="1">
              <a:solidFill>
                <a:schemeClr val="bg1"/>
              </a:solidFill>
              <a:effectLst/>
            </a:rPr>
            <a:t>, </a:t>
          </a:r>
          <a:r>
            <a:rPr lang="en-US" sz="3500" b="1" err="1">
              <a:solidFill>
                <a:schemeClr val="bg1"/>
              </a:solidFill>
              <a:effectLst/>
            </a:rPr>
            <a:t>thuật</a:t>
          </a:r>
          <a:r>
            <a:rPr lang="en-US" sz="3500" b="1">
              <a:solidFill>
                <a:schemeClr val="bg1"/>
              </a:solidFill>
              <a:effectLst/>
            </a:rPr>
            <a:t> </a:t>
          </a:r>
          <a:r>
            <a:rPr lang="en-US" sz="3500" b="1" err="1">
              <a:solidFill>
                <a:schemeClr val="bg1"/>
              </a:solidFill>
              <a:effectLst/>
            </a:rPr>
            <a:t>ngữ</a:t>
          </a:r>
          <a:endParaRPr lang="en-US" sz="3500" b="1">
            <a:solidFill>
              <a:schemeClr val="bg1"/>
            </a:solidFill>
            <a:effectLst/>
          </a:endParaRPr>
        </a:p>
      </dgm:t>
    </dgm:pt>
    <dgm:pt modelId="{1D21749C-9775-4FFB-8E56-0DBF052A3AE5}" type="parTrans" cxnId="{8B859120-9F8F-4B16-AA65-FEF9F26DF5C9}">
      <dgm:prSet/>
      <dgm:spPr/>
      <dgm:t>
        <a:bodyPr/>
        <a:lstStyle/>
        <a:p>
          <a:endParaRPr lang="en-US" sz="2800" b="1">
            <a:solidFill>
              <a:sysClr val="windowText" lastClr="000000"/>
            </a:solidFill>
            <a:effectLst/>
          </a:endParaRPr>
        </a:p>
      </dgm:t>
    </dgm:pt>
    <dgm:pt modelId="{2F9A48B2-9416-4DB1-A07C-D019CCC5B356}" type="sibTrans" cxnId="{8B859120-9F8F-4B16-AA65-FEF9F26DF5C9}">
      <dgm:prSet/>
      <dgm:spPr/>
      <dgm:t>
        <a:bodyPr/>
        <a:lstStyle/>
        <a:p>
          <a:endParaRPr lang="en-US" sz="2800" b="1">
            <a:solidFill>
              <a:sysClr val="windowText" lastClr="000000"/>
            </a:solidFill>
            <a:effectLst/>
          </a:endParaRPr>
        </a:p>
      </dgm:t>
    </dgm:pt>
    <dgm:pt modelId="{4B15F4E0-710E-4A69-8524-A10B42A4CE84}">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3500" b="1" err="1">
              <a:solidFill>
                <a:schemeClr val="bg1"/>
              </a:solidFill>
              <a:effectLst/>
            </a:rPr>
            <a:t>Bảng</a:t>
          </a:r>
          <a:r>
            <a:rPr lang="en-US" sz="3500" b="1">
              <a:solidFill>
                <a:schemeClr val="bg1"/>
              </a:solidFill>
              <a:effectLst/>
            </a:rPr>
            <a:t> </a:t>
          </a:r>
          <a:r>
            <a:rPr lang="en-US" sz="3500" b="1" err="1">
              <a:solidFill>
                <a:schemeClr val="bg1"/>
              </a:solidFill>
              <a:effectLst/>
            </a:rPr>
            <a:t>phiên</a:t>
          </a:r>
          <a:r>
            <a:rPr lang="en-US" sz="3500" b="1">
              <a:solidFill>
                <a:schemeClr val="bg1"/>
              </a:solidFill>
              <a:effectLst/>
            </a:rPr>
            <a:t> </a:t>
          </a:r>
          <a:r>
            <a:rPr lang="en-US" sz="3500" b="1" err="1">
              <a:solidFill>
                <a:schemeClr val="bg1"/>
              </a:solidFill>
              <a:effectLst/>
            </a:rPr>
            <a:t>âm</a:t>
          </a:r>
          <a:endParaRPr lang="en-US" sz="3500" b="1">
            <a:solidFill>
              <a:schemeClr val="bg1"/>
            </a:solidFill>
            <a:effectLst/>
          </a:endParaRPr>
        </a:p>
      </dgm:t>
    </dgm:pt>
    <dgm:pt modelId="{D5A54C7F-2667-4D34-9558-1CAABA8890CC}" type="parTrans" cxnId="{91A88E15-E80E-43CB-BD04-5A60CC2279E8}">
      <dgm:prSet/>
      <dgm:spPr/>
      <dgm:t>
        <a:bodyPr/>
        <a:lstStyle/>
        <a:p>
          <a:endParaRPr lang="en-US" sz="2800" b="1">
            <a:solidFill>
              <a:sysClr val="windowText" lastClr="000000"/>
            </a:solidFill>
            <a:effectLst/>
          </a:endParaRPr>
        </a:p>
      </dgm:t>
    </dgm:pt>
    <dgm:pt modelId="{9834D10C-41DC-43A6-A246-86F9529DDB7F}" type="sibTrans" cxnId="{91A88E15-E80E-43CB-BD04-5A60CC2279E8}">
      <dgm:prSet/>
      <dgm:spPr/>
      <dgm:t>
        <a:bodyPr/>
        <a:lstStyle/>
        <a:p>
          <a:endParaRPr lang="en-US" sz="2800" b="1">
            <a:solidFill>
              <a:sysClr val="windowText" lastClr="000000"/>
            </a:solidFill>
            <a:effectLst/>
          </a:endParaRPr>
        </a:p>
      </dgm:t>
    </dgm:pt>
    <dgm:pt modelId="{40A8EC48-7BE8-4071-977B-2E3B339BEE43}">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3500" b="1" err="1">
              <a:solidFill>
                <a:schemeClr val="bg1"/>
              </a:solidFill>
              <a:effectLst/>
            </a:rPr>
            <a:t>Mục</a:t>
          </a:r>
          <a:r>
            <a:rPr lang="en-US" sz="3500" b="1">
              <a:solidFill>
                <a:schemeClr val="bg1"/>
              </a:solidFill>
              <a:effectLst/>
            </a:rPr>
            <a:t> </a:t>
          </a:r>
          <a:r>
            <a:rPr lang="en-US" sz="3500" b="1" err="1">
              <a:solidFill>
                <a:schemeClr val="bg1"/>
              </a:solidFill>
              <a:effectLst/>
            </a:rPr>
            <a:t>lục</a:t>
          </a:r>
          <a:endParaRPr lang="en-US" sz="3500" b="1">
            <a:solidFill>
              <a:schemeClr val="bg1"/>
            </a:solidFill>
            <a:effectLst/>
          </a:endParaRPr>
        </a:p>
      </dgm:t>
    </dgm:pt>
    <dgm:pt modelId="{08FF79AF-4256-444E-A133-CFD28B84C12B}" type="parTrans" cxnId="{79E421BD-5CA9-43F1-BAAE-A5FD3939DE8F}">
      <dgm:prSet/>
      <dgm:spPr/>
      <dgm:t>
        <a:bodyPr/>
        <a:lstStyle/>
        <a:p>
          <a:endParaRPr lang="en-US"/>
        </a:p>
      </dgm:t>
    </dgm:pt>
    <dgm:pt modelId="{F7CBDEA2-ADFA-4144-9399-EE7DCA32DE76}" type="sibTrans" cxnId="{79E421BD-5CA9-43F1-BAAE-A5FD3939DE8F}">
      <dgm:prSet/>
      <dgm:spPr/>
      <dgm:t>
        <a:bodyPr/>
        <a:lstStyle/>
        <a:p>
          <a:endParaRPr lang="en-US"/>
        </a:p>
      </dgm:t>
    </dgm:pt>
    <dgm:pt modelId="{695B46E8-661B-45C0-87DC-224E2C421B5C}" type="pres">
      <dgm:prSet presAssocID="{EA86A080-DD1A-449D-8673-8BFF3AA80D05}" presName="Name0" presStyleCnt="0">
        <dgm:presLayoutVars>
          <dgm:dir/>
          <dgm:resizeHandles val="exact"/>
        </dgm:presLayoutVars>
      </dgm:prSet>
      <dgm:spPr/>
      <dgm:t>
        <a:bodyPr/>
        <a:lstStyle/>
        <a:p>
          <a:endParaRPr lang="en-US"/>
        </a:p>
      </dgm:t>
    </dgm:pt>
    <dgm:pt modelId="{C656EB7F-A118-4346-A342-8C4D6ADF37CC}" type="pres">
      <dgm:prSet presAssocID="{40A8EC48-7BE8-4071-977B-2E3B339BEE43}" presName="node" presStyleLbl="node1" presStyleIdx="0" presStyleCnt="5" custScaleX="78593">
        <dgm:presLayoutVars>
          <dgm:bulletEnabled val="1"/>
        </dgm:presLayoutVars>
      </dgm:prSet>
      <dgm:spPr/>
      <dgm:t>
        <a:bodyPr/>
        <a:lstStyle/>
        <a:p>
          <a:endParaRPr lang="en-US"/>
        </a:p>
      </dgm:t>
    </dgm:pt>
    <dgm:pt modelId="{55E362F4-ABC3-4A7E-9500-9C700D9DB3A7}" type="pres">
      <dgm:prSet presAssocID="{F7CBDEA2-ADFA-4144-9399-EE7DCA32DE76}" presName="sibTrans" presStyleCnt="0"/>
      <dgm:spPr/>
    </dgm:pt>
    <dgm:pt modelId="{2E55B81C-11E5-4D36-A623-1133AA17CAFB}" type="pres">
      <dgm:prSet presAssocID="{61A49AE2-0FF5-42DF-AD7E-229ADA0727F1}" presName="node" presStyleLbl="node1" presStyleIdx="1" presStyleCnt="5" custScaleX="81551">
        <dgm:presLayoutVars>
          <dgm:bulletEnabled val="1"/>
        </dgm:presLayoutVars>
      </dgm:prSet>
      <dgm:spPr/>
      <dgm:t>
        <a:bodyPr/>
        <a:lstStyle/>
        <a:p>
          <a:endParaRPr lang="en-US"/>
        </a:p>
      </dgm:t>
    </dgm:pt>
    <dgm:pt modelId="{24DA6A9C-7E44-4E49-9648-1E8A0D797EEE}" type="pres">
      <dgm:prSet presAssocID="{705F9BDD-F974-4374-81EE-3F58C918E9C5}" presName="sibTrans" presStyleCnt="0"/>
      <dgm:spPr/>
    </dgm:pt>
    <dgm:pt modelId="{78924E6F-3650-4BD2-82A2-31653B6C2848}" type="pres">
      <dgm:prSet presAssocID="{E0254F7E-6005-4D18-883A-D5C12BBE1CFA}" presName="node" presStyleLbl="node1" presStyleIdx="2" presStyleCnt="5" custScaleX="81172">
        <dgm:presLayoutVars>
          <dgm:bulletEnabled val="1"/>
        </dgm:presLayoutVars>
      </dgm:prSet>
      <dgm:spPr/>
      <dgm:t>
        <a:bodyPr/>
        <a:lstStyle/>
        <a:p>
          <a:endParaRPr lang="en-US"/>
        </a:p>
      </dgm:t>
    </dgm:pt>
    <dgm:pt modelId="{CB1EAF8B-CE49-4D9B-AC74-9BC3BCA71FA0}" type="pres">
      <dgm:prSet presAssocID="{89FDE354-2B43-4AB8-840F-31F2D822E2C8}" presName="sibTrans" presStyleCnt="0"/>
      <dgm:spPr/>
    </dgm:pt>
    <dgm:pt modelId="{9B0365FC-845E-42D9-A356-6A714D09B74F}" type="pres">
      <dgm:prSet presAssocID="{A49E4A1A-591B-46F7-A7B7-F22F2127039D}" presName="node" presStyleLbl="node1" presStyleIdx="3" presStyleCnt="5" custScaleX="92729">
        <dgm:presLayoutVars>
          <dgm:bulletEnabled val="1"/>
        </dgm:presLayoutVars>
      </dgm:prSet>
      <dgm:spPr/>
      <dgm:t>
        <a:bodyPr/>
        <a:lstStyle/>
        <a:p>
          <a:endParaRPr lang="en-US"/>
        </a:p>
      </dgm:t>
    </dgm:pt>
    <dgm:pt modelId="{4064B008-888A-4C47-831B-3C2C2A8E4C2A}" type="pres">
      <dgm:prSet presAssocID="{2F9A48B2-9416-4DB1-A07C-D019CCC5B356}" presName="sibTrans" presStyleCnt="0"/>
      <dgm:spPr/>
    </dgm:pt>
    <dgm:pt modelId="{1DA91A07-9D2A-420E-AC3D-72E6124426DA}" type="pres">
      <dgm:prSet presAssocID="{4B15F4E0-710E-4A69-8524-A10B42A4CE84}" presName="node" presStyleLbl="node1" presStyleIdx="4" presStyleCnt="5" custScaleX="82817">
        <dgm:presLayoutVars>
          <dgm:bulletEnabled val="1"/>
        </dgm:presLayoutVars>
      </dgm:prSet>
      <dgm:spPr/>
      <dgm:t>
        <a:bodyPr/>
        <a:lstStyle/>
        <a:p>
          <a:endParaRPr lang="en-US"/>
        </a:p>
      </dgm:t>
    </dgm:pt>
  </dgm:ptLst>
  <dgm:cxnLst>
    <dgm:cxn modelId="{49EE0142-22BD-4AAD-817F-88F522B3A461}" type="presOf" srcId="{A49E4A1A-591B-46F7-A7B7-F22F2127039D}" destId="{9B0365FC-845E-42D9-A356-6A714D09B74F}" srcOrd="0" destOrd="0" presId="urn:microsoft.com/office/officeart/2005/8/layout/hList6"/>
    <dgm:cxn modelId="{FCA61924-EA6D-44F4-A318-379F169DE32E}" type="presOf" srcId="{4B15F4E0-710E-4A69-8524-A10B42A4CE84}" destId="{1DA91A07-9D2A-420E-AC3D-72E6124426DA}" srcOrd="0" destOrd="0" presId="urn:microsoft.com/office/officeart/2005/8/layout/hList6"/>
    <dgm:cxn modelId="{91719C59-7A8D-435E-BB6B-5764F5F6B14B}" type="presOf" srcId="{61A49AE2-0FF5-42DF-AD7E-229ADA0727F1}" destId="{2E55B81C-11E5-4D36-A623-1133AA17CAFB}" srcOrd="0" destOrd="0" presId="urn:microsoft.com/office/officeart/2005/8/layout/hList6"/>
    <dgm:cxn modelId="{D7405EA3-40FB-4C69-BBF8-6D6F4DA993D2}" srcId="{EA86A080-DD1A-449D-8673-8BFF3AA80D05}" destId="{61A49AE2-0FF5-42DF-AD7E-229ADA0727F1}" srcOrd="1" destOrd="0" parTransId="{A92D1578-B82E-4E43-BDD1-3AAEBE3BF36F}" sibTransId="{705F9BDD-F974-4374-81EE-3F58C918E9C5}"/>
    <dgm:cxn modelId="{8ABFC6EF-DFCE-4377-A078-A75662EE80A1}" type="presOf" srcId="{EA86A080-DD1A-449D-8673-8BFF3AA80D05}" destId="{695B46E8-661B-45C0-87DC-224E2C421B5C}" srcOrd="0" destOrd="0" presId="urn:microsoft.com/office/officeart/2005/8/layout/hList6"/>
    <dgm:cxn modelId="{8B859120-9F8F-4B16-AA65-FEF9F26DF5C9}" srcId="{EA86A080-DD1A-449D-8673-8BFF3AA80D05}" destId="{A49E4A1A-591B-46F7-A7B7-F22F2127039D}" srcOrd="3" destOrd="0" parTransId="{1D21749C-9775-4FFB-8E56-0DBF052A3AE5}" sibTransId="{2F9A48B2-9416-4DB1-A07C-D019CCC5B356}"/>
    <dgm:cxn modelId="{91A88E15-E80E-43CB-BD04-5A60CC2279E8}" srcId="{EA86A080-DD1A-449D-8673-8BFF3AA80D05}" destId="{4B15F4E0-710E-4A69-8524-A10B42A4CE84}" srcOrd="4" destOrd="0" parTransId="{D5A54C7F-2667-4D34-9558-1CAABA8890CC}" sibTransId="{9834D10C-41DC-43A6-A246-86F9529DDB7F}"/>
    <dgm:cxn modelId="{79E421BD-5CA9-43F1-BAAE-A5FD3939DE8F}" srcId="{EA86A080-DD1A-449D-8673-8BFF3AA80D05}" destId="{40A8EC48-7BE8-4071-977B-2E3B339BEE43}" srcOrd="0" destOrd="0" parTransId="{08FF79AF-4256-444E-A133-CFD28B84C12B}" sibTransId="{F7CBDEA2-ADFA-4144-9399-EE7DCA32DE76}"/>
    <dgm:cxn modelId="{5C800E3F-06F6-4ADB-8877-65D98B7ED1FB}" type="presOf" srcId="{40A8EC48-7BE8-4071-977B-2E3B339BEE43}" destId="{C656EB7F-A118-4346-A342-8C4D6ADF37CC}" srcOrd="0" destOrd="0" presId="urn:microsoft.com/office/officeart/2005/8/layout/hList6"/>
    <dgm:cxn modelId="{4CFA02C7-F94D-4363-92F8-E2BBBD5C149B}" srcId="{EA86A080-DD1A-449D-8673-8BFF3AA80D05}" destId="{E0254F7E-6005-4D18-883A-D5C12BBE1CFA}" srcOrd="2" destOrd="0" parTransId="{F76AD2FF-5839-44AE-89E7-382104C4C053}" sibTransId="{89FDE354-2B43-4AB8-840F-31F2D822E2C8}"/>
    <dgm:cxn modelId="{0E34B82C-99BC-4193-B4A0-1C9ACCD893F9}" type="presOf" srcId="{E0254F7E-6005-4D18-883A-D5C12BBE1CFA}" destId="{78924E6F-3650-4BD2-82A2-31653B6C2848}" srcOrd="0" destOrd="0" presId="urn:microsoft.com/office/officeart/2005/8/layout/hList6"/>
    <dgm:cxn modelId="{7DD3D3EF-29FF-47AC-956D-AF3DFF5F2DEC}" type="presParOf" srcId="{695B46E8-661B-45C0-87DC-224E2C421B5C}" destId="{C656EB7F-A118-4346-A342-8C4D6ADF37CC}" srcOrd="0" destOrd="0" presId="urn:microsoft.com/office/officeart/2005/8/layout/hList6"/>
    <dgm:cxn modelId="{1D86F416-43BB-40D7-862C-886223AEA8CD}" type="presParOf" srcId="{695B46E8-661B-45C0-87DC-224E2C421B5C}" destId="{55E362F4-ABC3-4A7E-9500-9C700D9DB3A7}" srcOrd="1" destOrd="0" presId="urn:microsoft.com/office/officeart/2005/8/layout/hList6"/>
    <dgm:cxn modelId="{A8EA8D7B-75A1-4941-8A12-FB401BAC99B8}" type="presParOf" srcId="{695B46E8-661B-45C0-87DC-224E2C421B5C}" destId="{2E55B81C-11E5-4D36-A623-1133AA17CAFB}" srcOrd="2" destOrd="0" presId="urn:microsoft.com/office/officeart/2005/8/layout/hList6"/>
    <dgm:cxn modelId="{134E1924-7B0C-4237-8536-CC91B8FA2D85}" type="presParOf" srcId="{695B46E8-661B-45C0-87DC-224E2C421B5C}" destId="{24DA6A9C-7E44-4E49-9648-1E8A0D797EEE}" srcOrd="3" destOrd="0" presId="urn:microsoft.com/office/officeart/2005/8/layout/hList6"/>
    <dgm:cxn modelId="{7C20ECF1-6B4D-4EBE-B394-39B5C9A94D99}" type="presParOf" srcId="{695B46E8-661B-45C0-87DC-224E2C421B5C}" destId="{78924E6F-3650-4BD2-82A2-31653B6C2848}" srcOrd="4" destOrd="0" presId="urn:microsoft.com/office/officeart/2005/8/layout/hList6"/>
    <dgm:cxn modelId="{F2A79F71-0BEC-40EB-9610-6920EE69BB76}" type="presParOf" srcId="{695B46E8-661B-45C0-87DC-224E2C421B5C}" destId="{CB1EAF8B-CE49-4D9B-AC74-9BC3BCA71FA0}" srcOrd="5" destOrd="0" presId="urn:microsoft.com/office/officeart/2005/8/layout/hList6"/>
    <dgm:cxn modelId="{DBAF4C08-FCEF-4705-9648-92D63FD664E5}" type="presParOf" srcId="{695B46E8-661B-45C0-87DC-224E2C421B5C}" destId="{9B0365FC-845E-42D9-A356-6A714D09B74F}" srcOrd="6" destOrd="0" presId="urn:microsoft.com/office/officeart/2005/8/layout/hList6"/>
    <dgm:cxn modelId="{E26D1638-8F57-4430-BAE9-97CD72341F46}" type="presParOf" srcId="{695B46E8-661B-45C0-87DC-224E2C421B5C}" destId="{4064B008-888A-4C47-831B-3C2C2A8E4C2A}" srcOrd="7" destOrd="0" presId="urn:microsoft.com/office/officeart/2005/8/layout/hList6"/>
    <dgm:cxn modelId="{E5017243-AF04-4F83-8E3A-0D3D69D32E24}" type="presParOf" srcId="{695B46E8-661B-45C0-87DC-224E2C421B5C}" destId="{1DA91A07-9D2A-420E-AC3D-72E6124426DA}" srcOrd="8"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DDFD8BE-B55E-4240-9B89-B7F3761ACE67}" type="doc">
      <dgm:prSet loTypeId="urn:microsoft.com/office/officeart/2005/8/layout/chevron2" loCatId="list" qsTypeId="urn:microsoft.com/office/officeart/2005/8/quickstyle/simple1" qsCatId="simple" csTypeId="urn:microsoft.com/office/officeart/2005/8/colors/accent2_1" csCatId="accent2" phldr="1"/>
      <dgm:spPr/>
      <dgm:t>
        <a:bodyPr/>
        <a:lstStyle/>
        <a:p>
          <a:endParaRPr lang="en-US"/>
        </a:p>
      </dgm:t>
    </dgm:pt>
    <dgm:pt modelId="{BC23D313-3015-4A5E-9C82-8EEB419B696B}">
      <dgm:prSet phldrT="[Text]" custT="1"/>
      <dgm:spPr/>
      <dgm:t>
        <a:bodyPr/>
        <a:lstStyle/>
        <a:p>
          <a:r>
            <a:rPr lang="en-US" sz="3200">
              <a:latin typeface="#9Slide03 Arima Madurai ExtraBo" pitchFamily="2" charset="0"/>
              <a:cs typeface="#9Slide03 Arima Madurai ExtraBo" pitchFamily="2" charset="0"/>
            </a:rPr>
            <a:t> </a:t>
          </a:r>
        </a:p>
      </dgm:t>
    </dgm:pt>
    <dgm:pt modelId="{AF8709FF-5CE5-4EDA-A04C-1F4B3AA22D99}" type="parTrans" cxnId="{95215C7A-52A2-47D9-BBC1-B01F34CA07BB}">
      <dgm:prSet/>
      <dgm:spPr/>
      <dgm:t>
        <a:bodyPr/>
        <a:lstStyle/>
        <a:p>
          <a:endParaRPr lang="en-US" sz="3200">
            <a:latin typeface="#9Slide03 Arima Madurai ExtraBo" pitchFamily="2" charset="0"/>
            <a:cs typeface="#9Slide03 Arima Madurai ExtraBo" pitchFamily="2" charset="0"/>
          </a:endParaRPr>
        </a:p>
      </dgm:t>
    </dgm:pt>
    <dgm:pt modelId="{7BAB14A3-21E6-4E81-94C9-2FCFA465185B}" type="sibTrans" cxnId="{95215C7A-52A2-47D9-BBC1-B01F34CA07BB}">
      <dgm:prSet/>
      <dgm:spPr/>
      <dgm:t>
        <a:bodyPr/>
        <a:lstStyle/>
        <a:p>
          <a:endParaRPr lang="en-US" sz="3200">
            <a:latin typeface="#9Slide03 Arima Madurai ExtraBo" pitchFamily="2" charset="0"/>
            <a:cs typeface="#9Slide03 Arima Madurai ExtraBo" pitchFamily="2" charset="0"/>
          </a:endParaRPr>
        </a:p>
      </dgm:t>
    </dgm:pt>
    <dgm:pt modelId="{C43E1839-4BDE-44BB-9764-784609474DD8}">
      <dgm:prSet phldrT="[Text]" custT="1"/>
      <dgm:spPr/>
      <dgm:t>
        <a:bodyPr/>
        <a:lstStyle/>
        <a:p>
          <a:r>
            <a:rPr lang="en-US" sz="3200" err="1">
              <a:latin typeface="Myriad Pro" panose="020B0503030403020204" pitchFamily="34" charset="0"/>
              <a:cs typeface="#9Slide03 Arima Madurai ExtraBo" pitchFamily="2" charset="0"/>
            </a:rPr>
            <a:t>Mở</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đầu</a:t>
          </a:r>
          <a:endParaRPr lang="en-US" sz="3200">
            <a:latin typeface="Myriad Pro" panose="020B0503030403020204" pitchFamily="34" charset="0"/>
            <a:cs typeface="#9Slide03 Arima Madurai ExtraBo" pitchFamily="2" charset="0"/>
          </a:endParaRPr>
        </a:p>
      </dgm:t>
    </dgm:pt>
    <dgm:pt modelId="{53FB9B68-E1BB-45E7-998B-5063545F88E3}" type="parTrans" cxnId="{A1B34359-B089-4B9C-B271-D17D56E14ED6}">
      <dgm:prSet/>
      <dgm:spPr/>
      <dgm:t>
        <a:bodyPr/>
        <a:lstStyle/>
        <a:p>
          <a:endParaRPr lang="en-US" sz="3200">
            <a:latin typeface="#9Slide03 Arima Madurai ExtraBo" pitchFamily="2" charset="0"/>
            <a:cs typeface="#9Slide03 Arima Madurai ExtraBo" pitchFamily="2" charset="0"/>
          </a:endParaRPr>
        </a:p>
      </dgm:t>
    </dgm:pt>
    <dgm:pt modelId="{EBC82B47-EE8F-4BB5-9E4E-AD1D59EF812C}" type="sibTrans" cxnId="{A1B34359-B089-4B9C-B271-D17D56E14ED6}">
      <dgm:prSet/>
      <dgm:spPr/>
      <dgm:t>
        <a:bodyPr/>
        <a:lstStyle/>
        <a:p>
          <a:endParaRPr lang="en-US" sz="3200">
            <a:latin typeface="#9Slide03 Arima Madurai ExtraBo" pitchFamily="2" charset="0"/>
            <a:cs typeface="#9Slide03 Arima Madurai ExtraBo" pitchFamily="2" charset="0"/>
          </a:endParaRPr>
        </a:p>
      </dgm:t>
    </dgm:pt>
    <dgm:pt modelId="{85BA9771-181B-4739-B24A-41F9C729DADD}">
      <dgm:prSet phldrT="[Text]" custT="1"/>
      <dgm:spPr/>
      <dgm:t>
        <a:bodyPr/>
        <a:lstStyle/>
        <a:p>
          <a:r>
            <a:rPr lang="en-US" sz="3200">
              <a:latin typeface="#9Slide03 Arima Madurai ExtraBo" pitchFamily="2" charset="0"/>
              <a:cs typeface="#9Slide03 Arima Madurai ExtraBo" pitchFamily="2" charset="0"/>
            </a:rPr>
            <a:t> </a:t>
          </a:r>
        </a:p>
      </dgm:t>
    </dgm:pt>
    <dgm:pt modelId="{E6E3577C-28EB-46CC-97D7-3B286470D1EB}" type="parTrans" cxnId="{5F6FF9D8-282E-4BD7-B900-C32CF892AC31}">
      <dgm:prSet/>
      <dgm:spPr/>
      <dgm:t>
        <a:bodyPr/>
        <a:lstStyle/>
        <a:p>
          <a:endParaRPr lang="en-US" sz="3200">
            <a:latin typeface="#9Slide03 Arima Madurai ExtraBo" pitchFamily="2" charset="0"/>
            <a:cs typeface="#9Slide03 Arima Madurai ExtraBo" pitchFamily="2" charset="0"/>
          </a:endParaRPr>
        </a:p>
      </dgm:t>
    </dgm:pt>
    <dgm:pt modelId="{6FE1583D-CA70-45BE-9866-D4B23705074E}" type="sibTrans" cxnId="{5F6FF9D8-282E-4BD7-B900-C32CF892AC31}">
      <dgm:prSet/>
      <dgm:spPr/>
      <dgm:t>
        <a:bodyPr/>
        <a:lstStyle/>
        <a:p>
          <a:endParaRPr lang="en-US" sz="3200">
            <a:latin typeface="#9Slide03 Arima Madurai ExtraBo" pitchFamily="2" charset="0"/>
            <a:cs typeface="#9Slide03 Arima Madurai ExtraBo" pitchFamily="2" charset="0"/>
          </a:endParaRPr>
        </a:p>
      </dgm:t>
    </dgm:pt>
    <dgm:pt modelId="{86F59472-E9DF-444C-AB6C-D81CB7FBAE0A}">
      <dgm:prSet phldrT="[Text]" custT="1"/>
      <dgm:spPr/>
      <dgm:t>
        <a:bodyPr/>
        <a:lstStyle/>
        <a:p>
          <a:r>
            <a:rPr lang="en-US" sz="3200" err="1">
              <a:latin typeface="Myriad Pro" panose="020B0503030403020204" pitchFamily="34" charset="0"/>
              <a:cs typeface="#9Slide03 Arima Madurai ExtraBo" pitchFamily="2" charset="0"/>
            </a:rPr>
            <a:t>Hình</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thành</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kiến</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thức</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mới</a:t>
          </a:r>
          <a:endParaRPr lang="en-US" sz="3200">
            <a:latin typeface="Myriad Pro" panose="020B0503030403020204" pitchFamily="34" charset="0"/>
            <a:cs typeface="#9Slide03 Arima Madurai ExtraBo" pitchFamily="2" charset="0"/>
          </a:endParaRPr>
        </a:p>
      </dgm:t>
    </dgm:pt>
    <dgm:pt modelId="{B2498DF9-0222-482E-9F56-41490E3DB6DA}" type="parTrans" cxnId="{C4F78E32-6522-4418-B520-A9856E869C7D}">
      <dgm:prSet/>
      <dgm:spPr/>
      <dgm:t>
        <a:bodyPr/>
        <a:lstStyle/>
        <a:p>
          <a:endParaRPr lang="en-US" sz="3200">
            <a:latin typeface="#9Slide03 Arima Madurai ExtraBo" pitchFamily="2" charset="0"/>
            <a:cs typeface="#9Slide03 Arima Madurai ExtraBo" pitchFamily="2" charset="0"/>
          </a:endParaRPr>
        </a:p>
      </dgm:t>
    </dgm:pt>
    <dgm:pt modelId="{0356D851-1459-417C-98C0-597CE947E9F2}" type="sibTrans" cxnId="{C4F78E32-6522-4418-B520-A9856E869C7D}">
      <dgm:prSet/>
      <dgm:spPr/>
      <dgm:t>
        <a:bodyPr/>
        <a:lstStyle/>
        <a:p>
          <a:endParaRPr lang="en-US" sz="3200">
            <a:latin typeface="#9Slide03 Arima Madurai ExtraBo" pitchFamily="2" charset="0"/>
            <a:cs typeface="#9Slide03 Arima Madurai ExtraBo" pitchFamily="2" charset="0"/>
          </a:endParaRPr>
        </a:p>
      </dgm:t>
    </dgm:pt>
    <dgm:pt modelId="{699B77E6-3129-4147-A32D-38699BEF854C}">
      <dgm:prSet phldrT="[Text]" custT="1"/>
      <dgm:spPr/>
      <dgm:t>
        <a:bodyPr/>
        <a:lstStyle/>
        <a:p>
          <a:r>
            <a:rPr lang="en-US" sz="3200">
              <a:latin typeface="#9Slide03 Arima Madurai ExtraBo" pitchFamily="2" charset="0"/>
              <a:cs typeface="#9Slide03 Arima Madurai ExtraBo" pitchFamily="2" charset="0"/>
            </a:rPr>
            <a:t> </a:t>
          </a:r>
        </a:p>
      </dgm:t>
    </dgm:pt>
    <dgm:pt modelId="{FD90C59E-19F2-4A24-A488-26D2EBBED6D5}" type="parTrans" cxnId="{BCA246FC-D97A-40F1-AC2B-E8B96D78C182}">
      <dgm:prSet/>
      <dgm:spPr/>
      <dgm:t>
        <a:bodyPr/>
        <a:lstStyle/>
        <a:p>
          <a:endParaRPr lang="en-US" sz="3200">
            <a:latin typeface="#9Slide03 Arima Madurai ExtraBo" pitchFamily="2" charset="0"/>
            <a:cs typeface="#9Slide03 Arima Madurai ExtraBo" pitchFamily="2" charset="0"/>
          </a:endParaRPr>
        </a:p>
      </dgm:t>
    </dgm:pt>
    <dgm:pt modelId="{1A4FB814-2231-4CFE-841C-06B2F34F9784}" type="sibTrans" cxnId="{BCA246FC-D97A-40F1-AC2B-E8B96D78C182}">
      <dgm:prSet/>
      <dgm:spPr/>
      <dgm:t>
        <a:bodyPr/>
        <a:lstStyle/>
        <a:p>
          <a:endParaRPr lang="en-US" sz="3200">
            <a:latin typeface="#9Slide03 Arima Madurai ExtraBo" pitchFamily="2" charset="0"/>
            <a:cs typeface="#9Slide03 Arima Madurai ExtraBo" pitchFamily="2" charset="0"/>
          </a:endParaRPr>
        </a:p>
      </dgm:t>
    </dgm:pt>
    <dgm:pt modelId="{0D0E6658-48E1-442D-9667-D6E6BB7B1293}">
      <dgm:prSet phldrT="[Text]" custT="1"/>
      <dgm:spPr/>
      <dgm:t>
        <a:bodyPr/>
        <a:lstStyle/>
        <a:p>
          <a:endParaRPr lang="en-US" sz="3200">
            <a:latin typeface="#9Slide03 Arima Madurai ExtraBo" pitchFamily="2" charset="0"/>
            <a:cs typeface="#9Slide03 Arima Madurai ExtraBo" pitchFamily="2" charset="0"/>
          </a:endParaRPr>
        </a:p>
      </dgm:t>
    </dgm:pt>
    <dgm:pt modelId="{7D30768D-577D-4D44-A291-D79A916166AC}" type="parTrans" cxnId="{E49AC416-856E-416F-9B0B-48305A0DDD8D}">
      <dgm:prSet/>
      <dgm:spPr/>
      <dgm:t>
        <a:bodyPr/>
        <a:lstStyle/>
        <a:p>
          <a:endParaRPr lang="en-US" sz="3200">
            <a:latin typeface="#9Slide03 Arima Madurai ExtraBo" pitchFamily="2" charset="0"/>
            <a:cs typeface="#9Slide03 Arima Madurai ExtraBo" pitchFamily="2" charset="0"/>
          </a:endParaRPr>
        </a:p>
      </dgm:t>
    </dgm:pt>
    <dgm:pt modelId="{4043D3B4-42AD-4D74-8044-D1B17FFED886}" type="sibTrans" cxnId="{E49AC416-856E-416F-9B0B-48305A0DDD8D}">
      <dgm:prSet/>
      <dgm:spPr/>
      <dgm:t>
        <a:bodyPr/>
        <a:lstStyle/>
        <a:p>
          <a:endParaRPr lang="en-US" sz="3200">
            <a:latin typeface="#9Slide03 Arima Madurai ExtraBo" pitchFamily="2" charset="0"/>
            <a:cs typeface="#9Slide03 Arima Madurai ExtraBo" pitchFamily="2" charset="0"/>
          </a:endParaRPr>
        </a:p>
      </dgm:t>
    </dgm:pt>
    <dgm:pt modelId="{432B88D1-0B0E-4E4A-A95C-323B69F6DFC0}">
      <dgm:prSet custT="1"/>
      <dgm:spPr/>
      <dgm:t>
        <a:bodyPr/>
        <a:lstStyle/>
        <a:p>
          <a:r>
            <a:rPr lang="en-US" sz="3200" err="1">
              <a:latin typeface="Myriad Pro" panose="020B0503030403020204" pitchFamily="34" charset="0"/>
              <a:cs typeface="#9Slide03 Arima Madurai ExtraBo" pitchFamily="2" charset="0"/>
            </a:rPr>
            <a:t>Vận</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dụng</a:t>
          </a:r>
          <a:endParaRPr lang="en-US" sz="3200">
            <a:latin typeface="Myriad Pro" panose="020B0503030403020204" pitchFamily="34" charset="0"/>
            <a:cs typeface="#9Slide03 Arima Madurai ExtraBo" pitchFamily="2" charset="0"/>
          </a:endParaRPr>
        </a:p>
      </dgm:t>
    </dgm:pt>
    <dgm:pt modelId="{0EB3BF84-BE86-4EB7-B592-9FD6A34CC4FD}" type="parTrans" cxnId="{B8EFDF4D-B109-4579-8D3A-16E0D6429486}">
      <dgm:prSet/>
      <dgm:spPr/>
      <dgm:t>
        <a:bodyPr/>
        <a:lstStyle/>
        <a:p>
          <a:endParaRPr lang="en-US" sz="3200">
            <a:latin typeface="#9Slide03 Arima Madurai ExtraBo" pitchFamily="2" charset="0"/>
            <a:cs typeface="#9Slide03 Arima Madurai ExtraBo" pitchFamily="2" charset="0"/>
          </a:endParaRPr>
        </a:p>
      </dgm:t>
    </dgm:pt>
    <dgm:pt modelId="{BC63EA74-1BA6-4EFF-8C27-E366CD62BA0E}" type="sibTrans" cxnId="{B8EFDF4D-B109-4579-8D3A-16E0D6429486}">
      <dgm:prSet/>
      <dgm:spPr/>
      <dgm:t>
        <a:bodyPr/>
        <a:lstStyle/>
        <a:p>
          <a:endParaRPr lang="en-US" sz="3200">
            <a:latin typeface="#9Slide03 Arima Madurai ExtraBo" pitchFamily="2" charset="0"/>
            <a:cs typeface="#9Slide03 Arima Madurai ExtraBo" pitchFamily="2" charset="0"/>
          </a:endParaRPr>
        </a:p>
      </dgm:t>
    </dgm:pt>
    <dgm:pt modelId="{EEB8BBFA-758C-405F-AFE5-7309BB091730}">
      <dgm:prSet/>
      <dgm:spPr/>
      <dgm:t>
        <a:bodyPr/>
        <a:lstStyle/>
        <a:p>
          <a:pPr marL="285750" indent="0" defTabSz="1600200">
            <a:lnSpc>
              <a:spcPct val="90000"/>
            </a:lnSpc>
            <a:spcBef>
              <a:spcPct val="0"/>
            </a:spcBef>
            <a:spcAft>
              <a:spcPct val="15000"/>
            </a:spcAft>
            <a:buNone/>
          </a:pPr>
          <a:endParaRPr lang="en-US"/>
        </a:p>
      </dgm:t>
    </dgm:pt>
    <dgm:pt modelId="{214EB71B-5730-4E7A-BA40-46B7F8A260C6}" type="parTrans" cxnId="{A8F1A1E2-B47A-4834-BB4A-958855C05C32}">
      <dgm:prSet/>
      <dgm:spPr/>
      <dgm:t>
        <a:bodyPr/>
        <a:lstStyle/>
        <a:p>
          <a:endParaRPr lang="en-US"/>
        </a:p>
      </dgm:t>
    </dgm:pt>
    <dgm:pt modelId="{A4E6E4C5-08C3-46E9-81B9-96D4CE9DAEC2}" type="sibTrans" cxnId="{A8F1A1E2-B47A-4834-BB4A-958855C05C32}">
      <dgm:prSet/>
      <dgm:spPr/>
      <dgm:t>
        <a:bodyPr/>
        <a:lstStyle/>
        <a:p>
          <a:endParaRPr lang="en-US"/>
        </a:p>
      </dgm:t>
    </dgm:pt>
    <dgm:pt modelId="{90A803A8-1C08-423C-B1EA-59E15B99A891}">
      <dgm:prSet phldrT="[Text]" custT="1"/>
      <dgm:spPr/>
      <dgm:t>
        <a:bodyPr/>
        <a:lstStyle/>
        <a:p>
          <a:pPr marL="0" indent="0" defTabSz="1422400">
            <a:lnSpc>
              <a:spcPct val="90000"/>
            </a:lnSpc>
            <a:spcBef>
              <a:spcPct val="0"/>
            </a:spcBef>
            <a:spcAft>
              <a:spcPct val="15000"/>
            </a:spcAft>
            <a:buNone/>
          </a:pP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Luyện</a:t>
          </a:r>
          <a:r>
            <a:rPr lang="en-US" sz="3200">
              <a:latin typeface="Myriad Pro" panose="020B0503030403020204" pitchFamily="34" charset="0"/>
              <a:cs typeface="#9Slide03 Arima Madurai ExtraBo" pitchFamily="2" charset="0"/>
            </a:rPr>
            <a:t> </a:t>
          </a:r>
          <a:r>
            <a:rPr lang="en-US" sz="3200" err="1">
              <a:latin typeface="Myriad Pro" panose="020B0503030403020204" pitchFamily="34" charset="0"/>
              <a:cs typeface="#9Slide03 Arima Madurai ExtraBo" pitchFamily="2" charset="0"/>
            </a:rPr>
            <a:t>tập</a:t>
          </a:r>
          <a:endParaRPr lang="en-US" sz="3200">
            <a:latin typeface="Myriad Pro" panose="020B0503030403020204" pitchFamily="34" charset="0"/>
            <a:cs typeface="#9Slide03 Arima Madurai ExtraBo" pitchFamily="2" charset="0"/>
          </a:endParaRPr>
        </a:p>
      </dgm:t>
    </dgm:pt>
    <dgm:pt modelId="{D007038A-9CDD-457C-BD4F-EFBDEC2EB2B8}" type="parTrans" cxnId="{8FE3BEAA-38A0-4AE8-9387-F0AF504CED9D}">
      <dgm:prSet/>
      <dgm:spPr/>
      <dgm:t>
        <a:bodyPr/>
        <a:lstStyle/>
        <a:p>
          <a:endParaRPr lang="en-US"/>
        </a:p>
      </dgm:t>
    </dgm:pt>
    <dgm:pt modelId="{215310DE-33C4-4ECB-A0A1-872FAE771C57}" type="sibTrans" cxnId="{8FE3BEAA-38A0-4AE8-9387-F0AF504CED9D}">
      <dgm:prSet/>
      <dgm:spPr/>
      <dgm:t>
        <a:bodyPr/>
        <a:lstStyle/>
        <a:p>
          <a:endParaRPr lang="en-US"/>
        </a:p>
      </dgm:t>
    </dgm:pt>
    <dgm:pt modelId="{F707E6BE-1A4C-45F7-95D5-600CBCD82909}">
      <dgm:prSet phldrT="[Text]" custT="1"/>
      <dgm:spPr/>
      <dgm:t>
        <a:bodyPr/>
        <a:lstStyle/>
        <a:p>
          <a:pPr marL="285750" indent="0" defTabSz="1422400">
            <a:lnSpc>
              <a:spcPct val="90000"/>
            </a:lnSpc>
            <a:spcBef>
              <a:spcPct val="0"/>
            </a:spcBef>
            <a:spcAft>
              <a:spcPct val="15000"/>
            </a:spcAft>
            <a:buNone/>
          </a:pPr>
          <a:endParaRPr lang="en-US" sz="3200">
            <a:latin typeface="Myriad Pro" panose="020B0503030403020204" pitchFamily="34" charset="0"/>
            <a:cs typeface="#9Slide03 Arima Madurai ExtraBo" pitchFamily="2" charset="0"/>
          </a:endParaRPr>
        </a:p>
      </dgm:t>
    </dgm:pt>
    <dgm:pt modelId="{714E36AF-D24B-498D-ABEE-79169373E082}" type="parTrans" cxnId="{2811F515-A719-40FC-9DF8-033EF1C97BD3}">
      <dgm:prSet/>
      <dgm:spPr/>
      <dgm:t>
        <a:bodyPr/>
        <a:lstStyle/>
        <a:p>
          <a:endParaRPr lang="en-US"/>
        </a:p>
      </dgm:t>
    </dgm:pt>
    <dgm:pt modelId="{80770BB1-4BBE-4A19-80F9-ABEFF769804F}" type="sibTrans" cxnId="{2811F515-A719-40FC-9DF8-033EF1C97BD3}">
      <dgm:prSet/>
      <dgm:spPr/>
      <dgm:t>
        <a:bodyPr/>
        <a:lstStyle/>
        <a:p>
          <a:endParaRPr lang="en-US"/>
        </a:p>
      </dgm:t>
    </dgm:pt>
    <dgm:pt modelId="{57D0BB2A-3CBF-4103-99CE-26D351844411}" type="pres">
      <dgm:prSet presAssocID="{7DDFD8BE-B55E-4240-9B89-B7F3761ACE67}" presName="linearFlow" presStyleCnt="0">
        <dgm:presLayoutVars>
          <dgm:dir/>
          <dgm:animLvl val="lvl"/>
          <dgm:resizeHandles val="exact"/>
        </dgm:presLayoutVars>
      </dgm:prSet>
      <dgm:spPr/>
      <dgm:t>
        <a:bodyPr/>
        <a:lstStyle/>
        <a:p>
          <a:endParaRPr lang="en-US"/>
        </a:p>
      </dgm:t>
    </dgm:pt>
    <dgm:pt modelId="{08772337-FE08-41FA-89EA-09D9795B7CE1}" type="pres">
      <dgm:prSet presAssocID="{BC23D313-3015-4A5E-9C82-8EEB419B696B}" presName="composite" presStyleCnt="0"/>
      <dgm:spPr/>
    </dgm:pt>
    <dgm:pt modelId="{F67FCA75-5EF2-45F0-B6D5-2619548D71B3}" type="pres">
      <dgm:prSet presAssocID="{BC23D313-3015-4A5E-9C82-8EEB419B696B}" presName="parentText" presStyleLbl="alignNode1" presStyleIdx="0" presStyleCnt="4">
        <dgm:presLayoutVars>
          <dgm:chMax val="1"/>
          <dgm:bulletEnabled val="1"/>
        </dgm:presLayoutVars>
      </dgm:prSet>
      <dgm:spPr/>
      <dgm:t>
        <a:bodyPr/>
        <a:lstStyle/>
        <a:p>
          <a:endParaRPr lang="en-US"/>
        </a:p>
      </dgm:t>
    </dgm:pt>
    <dgm:pt modelId="{A7FFE7AC-841B-4E7E-905C-B3A5227C76DE}" type="pres">
      <dgm:prSet presAssocID="{BC23D313-3015-4A5E-9C82-8EEB419B696B}" presName="descendantText" presStyleLbl="alignAcc1" presStyleIdx="0" presStyleCnt="4" custLinFactNeighborX="-655" custLinFactNeighborY="-9817">
        <dgm:presLayoutVars>
          <dgm:bulletEnabled val="1"/>
        </dgm:presLayoutVars>
      </dgm:prSet>
      <dgm:spPr/>
      <dgm:t>
        <a:bodyPr/>
        <a:lstStyle/>
        <a:p>
          <a:endParaRPr lang="en-US"/>
        </a:p>
      </dgm:t>
    </dgm:pt>
    <dgm:pt modelId="{D7DDBFA3-FBB4-4088-BC68-128AC1D927D3}" type="pres">
      <dgm:prSet presAssocID="{7BAB14A3-21E6-4E81-94C9-2FCFA465185B}" presName="sp" presStyleCnt="0"/>
      <dgm:spPr/>
    </dgm:pt>
    <dgm:pt modelId="{FEF46896-8CDA-473E-B2C6-0338E6A75660}" type="pres">
      <dgm:prSet presAssocID="{85BA9771-181B-4739-B24A-41F9C729DADD}" presName="composite" presStyleCnt="0"/>
      <dgm:spPr/>
    </dgm:pt>
    <dgm:pt modelId="{6CE1D838-3D06-4E8B-9291-5E6000D69E54}" type="pres">
      <dgm:prSet presAssocID="{85BA9771-181B-4739-B24A-41F9C729DADD}" presName="parentText" presStyleLbl="alignNode1" presStyleIdx="1" presStyleCnt="4">
        <dgm:presLayoutVars>
          <dgm:chMax val="1"/>
          <dgm:bulletEnabled val="1"/>
        </dgm:presLayoutVars>
      </dgm:prSet>
      <dgm:spPr/>
      <dgm:t>
        <a:bodyPr/>
        <a:lstStyle/>
        <a:p>
          <a:endParaRPr lang="en-US"/>
        </a:p>
      </dgm:t>
    </dgm:pt>
    <dgm:pt modelId="{66E984B0-41C4-46C0-8A7E-1543D78339EF}" type="pres">
      <dgm:prSet presAssocID="{85BA9771-181B-4739-B24A-41F9C729DADD}" presName="descendantText" presStyleLbl="alignAcc1" presStyleIdx="1" presStyleCnt="4">
        <dgm:presLayoutVars>
          <dgm:bulletEnabled val="1"/>
        </dgm:presLayoutVars>
      </dgm:prSet>
      <dgm:spPr/>
      <dgm:t>
        <a:bodyPr/>
        <a:lstStyle/>
        <a:p>
          <a:endParaRPr lang="en-US"/>
        </a:p>
      </dgm:t>
    </dgm:pt>
    <dgm:pt modelId="{A0772972-6AD5-4820-960C-00251B2865F6}" type="pres">
      <dgm:prSet presAssocID="{6FE1583D-CA70-45BE-9866-D4B23705074E}" presName="sp" presStyleCnt="0"/>
      <dgm:spPr/>
    </dgm:pt>
    <dgm:pt modelId="{5E872918-43AA-44C4-979B-6242B5C0DB69}" type="pres">
      <dgm:prSet presAssocID="{699B77E6-3129-4147-A32D-38699BEF854C}" presName="composite" presStyleCnt="0"/>
      <dgm:spPr/>
    </dgm:pt>
    <dgm:pt modelId="{6B735225-51C5-41F9-A4CB-EA6915CD743E}" type="pres">
      <dgm:prSet presAssocID="{699B77E6-3129-4147-A32D-38699BEF854C}" presName="parentText" presStyleLbl="alignNode1" presStyleIdx="2" presStyleCnt="4">
        <dgm:presLayoutVars>
          <dgm:chMax val="1"/>
          <dgm:bulletEnabled val="1"/>
        </dgm:presLayoutVars>
      </dgm:prSet>
      <dgm:spPr/>
      <dgm:t>
        <a:bodyPr/>
        <a:lstStyle/>
        <a:p>
          <a:endParaRPr lang="en-US"/>
        </a:p>
      </dgm:t>
    </dgm:pt>
    <dgm:pt modelId="{80C373B4-67F1-4E3A-8274-340AAF836D1D}" type="pres">
      <dgm:prSet presAssocID="{699B77E6-3129-4147-A32D-38699BEF854C}" presName="descendantText" presStyleLbl="alignAcc1" presStyleIdx="2" presStyleCnt="4" custLinFactNeighborX="-248" custLinFactNeighborY="6820">
        <dgm:presLayoutVars>
          <dgm:bulletEnabled val="1"/>
        </dgm:presLayoutVars>
      </dgm:prSet>
      <dgm:spPr/>
      <dgm:t>
        <a:bodyPr/>
        <a:lstStyle/>
        <a:p>
          <a:endParaRPr lang="en-US"/>
        </a:p>
      </dgm:t>
    </dgm:pt>
    <dgm:pt modelId="{583C8235-8403-439E-BF3D-1D099D241D3F}" type="pres">
      <dgm:prSet presAssocID="{1A4FB814-2231-4CFE-841C-06B2F34F9784}" presName="sp" presStyleCnt="0"/>
      <dgm:spPr/>
    </dgm:pt>
    <dgm:pt modelId="{8DB006CF-547A-4A14-AC63-59A7FE621C71}" type="pres">
      <dgm:prSet presAssocID="{0D0E6658-48E1-442D-9667-D6E6BB7B1293}" presName="composite" presStyleCnt="0"/>
      <dgm:spPr/>
    </dgm:pt>
    <dgm:pt modelId="{C5897C57-51B8-4672-9DFC-2F29B37A0B88}" type="pres">
      <dgm:prSet presAssocID="{0D0E6658-48E1-442D-9667-D6E6BB7B1293}" presName="parentText" presStyleLbl="alignNode1" presStyleIdx="3" presStyleCnt="4">
        <dgm:presLayoutVars>
          <dgm:chMax val="1"/>
          <dgm:bulletEnabled val="1"/>
        </dgm:presLayoutVars>
      </dgm:prSet>
      <dgm:spPr/>
      <dgm:t>
        <a:bodyPr/>
        <a:lstStyle/>
        <a:p>
          <a:endParaRPr lang="en-US"/>
        </a:p>
      </dgm:t>
    </dgm:pt>
    <dgm:pt modelId="{20809633-932C-4262-B120-B3AF76407001}" type="pres">
      <dgm:prSet presAssocID="{0D0E6658-48E1-442D-9667-D6E6BB7B1293}" presName="descendantText" presStyleLbl="alignAcc1" presStyleIdx="3" presStyleCnt="4" custLinFactNeighborX="-248" custLinFactNeighborY="13050">
        <dgm:presLayoutVars>
          <dgm:bulletEnabled val="1"/>
        </dgm:presLayoutVars>
      </dgm:prSet>
      <dgm:spPr/>
      <dgm:t>
        <a:bodyPr/>
        <a:lstStyle/>
        <a:p>
          <a:endParaRPr lang="en-US"/>
        </a:p>
      </dgm:t>
    </dgm:pt>
  </dgm:ptLst>
  <dgm:cxnLst>
    <dgm:cxn modelId="{8E015FA2-124C-40D3-A40F-F4D2D307CD6E}" type="presOf" srcId="{85BA9771-181B-4739-B24A-41F9C729DADD}" destId="{6CE1D838-3D06-4E8B-9291-5E6000D69E54}" srcOrd="0" destOrd="0" presId="urn:microsoft.com/office/officeart/2005/8/layout/chevron2"/>
    <dgm:cxn modelId="{C4F78E32-6522-4418-B520-A9856E869C7D}" srcId="{85BA9771-181B-4739-B24A-41F9C729DADD}" destId="{86F59472-E9DF-444C-AB6C-D81CB7FBAE0A}" srcOrd="0" destOrd="0" parTransId="{B2498DF9-0222-482E-9F56-41490E3DB6DA}" sibTransId="{0356D851-1459-417C-98C0-597CE947E9F2}"/>
    <dgm:cxn modelId="{5F6FF9D8-282E-4BD7-B900-C32CF892AC31}" srcId="{7DDFD8BE-B55E-4240-9B89-B7F3761ACE67}" destId="{85BA9771-181B-4739-B24A-41F9C729DADD}" srcOrd="1" destOrd="0" parTransId="{E6E3577C-28EB-46CC-97D7-3B286470D1EB}" sibTransId="{6FE1583D-CA70-45BE-9866-D4B23705074E}"/>
    <dgm:cxn modelId="{D2E2AA85-6F5C-491D-94CB-1E3725069A3B}" type="presOf" srcId="{86F59472-E9DF-444C-AB6C-D81CB7FBAE0A}" destId="{66E984B0-41C4-46C0-8A7E-1543D78339EF}" srcOrd="0" destOrd="0" presId="urn:microsoft.com/office/officeart/2005/8/layout/chevron2"/>
    <dgm:cxn modelId="{2811F515-A719-40FC-9DF8-033EF1C97BD3}" srcId="{699B77E6-3129-4147-A32D-38699BEF854C}" destId="{F707E6BE-1A4C-45F7-95D5-600CBCD82909}" srcOrd="0" destOrd="0" parTransId="{714E36AF-D24B-498D-ABEE-79169373E082}" sibTransId="{80770BB1-4BBE-4A19-80F9-ABEFF769804F}"/>
    <dgm:cxn modelId="{22F1FAF8-4968-4E4B-BD25-84D96A0564C1}" type="presOf" srcId="{699B77E6-3129-4147-A32D-38699BEF854C}" destId="{6B735225-51C5-41F9-A4CB-EA6915CD743E}" srcOrd="0" destOrd="0" presId="urn:microsoft.com/office/officeart/2005/8/layout/chevron2"/>
    <dgm:cxn modelId="{E49AC416-856E-416F-9B0B-48305A0DDD8D}" srcId="{7DDFD8BE-B55E-4240-9B89-B7F3761ACE67}" destId="{0D0E6658-48E1-442D-9667-D6E6BB7B1293}" srcOrd="3" destOrd="0" parTransId="{7D30768D-577D-4D44-A291-D79A916166AC}" sibTransId="{4043D3B4-42AD-4D74-8044-D1B17FFED886}"/>
    <dgm:cxn modelId="{3D052553-538B-4A56-8660-CFECBA5C6E27}" type="presOf" srcId="{7DDFD8BE-B55E-4240-9B89-B7F3761ACE67}" destId="{57D0BB2A-3CBF-4103-99CE-26D351844411}" srcOrd="0" destOrd="0" presId="urn:microsoft.com/office/officeart/2005/8/layout/chevron2"/>
    <dgm:cxn modelId="{FAF1D02F-353F-4168-8954-781D6AE5F5BE}" type="presOf" srcId="{432B88D1-0B0E-4E4A-A95C-323B69F6DFC0}" destId="{20809633-932C-4262-B120-B3AF76407001}" srcOrd="0" destOrd="0" presId="urn:microsoft.com/office/officeart/2005/8/layout/chevron2"/>
    <dgm:cxn modelId="{6AB18274-A8C5-466F-9E18-79C329785898}" type="presOf" srcId="{EEB8BBFA-758C-405F-AFE5-7309BB091730}" destId="{80C373B4-67F1-4E3A-8274-340AAF836D1D}" srcOrd="0" destOrd="2" presId="urn:microsoft.com/office/officeart/2005/8/layout/chevron2"/>
    <dgm:cxn modelId="{B8EFDF4D-B109-4579-8D3A-16E0D6429486}" srcId="{0D0E6658-48E1-442D-9667-D6E6BB7B1293}" destId="{432B88D1-0B0E-4E4A-A95C-323B69F6DFC0}" srcOrd="0" destOrd="0" parTransId="{0EB3BF84-BE86-4EB7-B592-9FD6A34CC4FD}" sibTransId="{BC63EA74-1BA6-4EFF-8C27-E366CD62BA0E}"/>
    <dgm:cxn modelId="{36820398-7FA3-4D10-8448-F082885FA1BF}" type="presOf" srcId="{0D0E6658-48E1-442D-9667-D6E6BB7B1293}" destId="{C5897C57-51B8-4672-9DFC-2F29B37A0B88}" srcOrd="0" destOrd="0" presId="urn:microsoft.com/office/officeart/2005/8/layout/chevron2"/>
    <dgm:cxn modelId="{5B6CA52D-3E9F-4784-8C19-EB2E870D603A}" type="presOf" srcId="{BC23D313-3015-4A5E-9C82-8EEB419B696B}" destId="{F67FCA75-5EF2-45F0-B6D5-2619548D71B3}" srcOrd="0" destOrd="0" presId="urn:microsoft.com/office/officeart/2005/8/layout/chevron2"/>
    <dgm:cxn modelId="{FA5904FF-BDEC-4416-8EB7-7093B41C0AB3}" type="presOf" srcId="{90A803A8-1C08-423C-B1EA-59E15B99A891}" destId="{80C373B4-67F1-4E3A-8274-340AAF836D1D}" srcOrd="0" destOrd="1" presId="urn:microsoft.com/office/officeart/2005/8/layout/chevron2"/>
    <dgm:cxn modelId="{8FE3BEAA-38A0-4AE8-9387-F0AF504CED9D}" srcId="{699B77E6-3129-4147-A32D-38699BEF854C}" destId="{90A803A8-1C08-423C-B1EA-59E15B99A891}" srcOrd="1" destOrd="0" parTransId="{D007038A-9CDD-457C-BD4F-EFBDEC2EB2B8}" sibTransId="{215310DE-33C4-4ECB-A0A1-872FAE771C57}"/>
    <dgm:cxn modelId="{A1B34359-B089-4B9C-B271-D17D56E14ED6}" srcId="{BC23D313-3015-4A5E-9C82-8EEB419B696B}" destId="{C43E1839-4BDE-44BB-9764-784609474DD8}" srcOrd="0" destOrd="0" parTransId="{53FB9B68-E1BB-45E7-998B-5063545F88E3}" sibTransId="{EBC82B47-EE8F-4BB5-9E4E-AD1D59EF812C}"/>
    <dgm:cxn modelId="{BCA246FC-D97A-40F1-AC2B-E8B96D78C182}" srcId="{7DDFD8BE-B55E-4240-9B89-B7F3761ACE67}" destId="{699B77E6-3129-4147-A32D-38699BEF854C}" srcOrd="2" destOrd="0" parTransId="{FD90C59E-19F2-4A24-A488-26D2EBBED6D5}" sibTransId="{1A4FB814-2231-4CFE-841C-06B2F34F9784}"/>
    <dgm:cxn modelId="{87EC9F37-7D14-414E-83EC-92F7F821D91D}" type="presOf" srcId="{F707E6BE-1A4C-45F7-95D5-600CBCD82909}" destId="{80C373B4-67F1-4E3A-8274-340AAF836D1D}" srcOrd="0" destOrd="0" presId="urn:microsoft.com/office/officeart/2005/8/layout/chevron2"/>
    <dgm:cxn modelId="{7D4D34E1-E74D-43BC-A43B-9AE000E3133C}" type="presOf" srcId="{C43E1839-4BDE-44BB-9764-784609474DD8}" destId="{A7FFE7AC-841B-4E7E-905C-B3A5227C76DE}" srcOrd="0" destOrd="0" presId="urn:microsoft.com/office/officeart/2005/8/layout/chevron2"/>
    <dgm:cxn modelId="{95215C7A-52A2-47D9-BBC1-B01F34CA07BB}" srcId="{7DDFD8BE-B55E-4240-9B89-B7F3761ACE67}" destId="{BC23D313-3015-4A5E-9C82-8EEB419B696B}" srcOrd="0" destOrd="0" parTransId="{AF8709FF-5CE5-4EDA-A04C-1F4B3AA22D99}" sibTransId="{7BAB14A3-21E6-4E81-94C9-2FCFA465185B}"/>
    <dgm:cxn modelId="{A8F1A1E2-B47A-4834-BB4A-958855C05C32}" srcId="{699B77E6-3129-4147-A32D-38699BEF854C}" destId="{EEB8BBFA-758C-405F-AFE5-7309BB091730}" srcOrd="2" destOrd="0" parTransId="{214EB71B-5730-4E7A-BA40-46B7F8A260C6}" sibTransId="{A4E6E4C5-08C3-46E9-81B9-96D4CE9DAEC2}"/>
    <dgm:cxn modelId="{9F708D7F-E14B-4AE2-9FFB-2F4A01FFC1B2}" type="presParOf" srcId="{57D0BB2A-3CBF-4103-99CE-26D351844411}" destId="{08772337-FE08-41FA-89EA-09D9795B7CE1}" srcOrd="0" destOrd="0" presId="urn:microsoft.com/office/officeart/2005/8/layout/chevron2"/>
    <dgm:cxn modelId="{6A5E8DC0-09AF-4BC5-B3FC-AFA93DB98BC5}" type="presParOf" srcId="{08772337-FE08-41FA-89EA-09D9795B7CE1}" destId="{F67FCA75-5EF2-45F0-B6D5-2619548D71B3}" srcOrd="0" destOrd="0" presId="urn:microsoft.com/office/officeart/2005/8/layout/chevron2"/>
    <dgm:cxn modelId="{EB60ADED-ADEA-4367-BB6D-6518762200BB}" type="presParOf" srcId="{08772337-FE08-41FA-89EA-09D9795B7CE1}" destId="{A7FFE7AC-841B-4E7E-905C-B3A5227C76DE}" srcOrd="1" destOrd="0" presId="urn:microsoft.com/office/officeart/2005/8/layout/chevron2"/>
    <dgm:cxn modelId="{1F1F265D-ED6C-4AA7-B0FF-EB44142D8B98}" type="presParOf" srcId="{57D0BB2A-3CBF-4103-99CE-26D351844411}" destId="{D7DDBFA3-FBB4-4088-BC68-128AC1D927D3}" srcOrd="1" destOrd="0" presId="urn:microsoft.com/office/officeart/2005/8/layout/chevron2"/>
    <dgm:cxn modelId="{6AE60515-B823-42E5-99A2-A3724DD26F00}" type="presParOf" srcId="{57D0BB2A-3CBF-4103-99CE-26D351844411}" destId="{FEF46896-8CDA-473E-B2C6-0338E6A75660}" srcOrd="2" destOrd="0" presId="urn:microsoft.com/office/officeart/2005/8/layout/chevron2"/>
    <dgm:cxn modelId="{35A6BD5F-7370-4167-9F36-1EF2CCA96D8C}" type="presParOf" srcId="{FEF46896-8CDA-473E-B2C6-0338E6A75660}" destId="{6CE1D838-3D06-4E8B-9291-5E6000D69E54}" srcOrd="0" destOrd="0" presId="urn:microsoft.com/office/officeart/2005/8/layout/chevron2"/>
    <dgm:cxn modelId="{6FB47D40-E003-4805-BFB9-87CD38D6D7E3}" type="presParOf" srcId="{FEF46896-8CDA-473E-B2C6-0338E6A75660}" destId="{66E984B0-41C4-46C0-8A7E-1543D78339EF}" srcOrd="1" destOrd="0" presId="urn:microsoft.com/office/officeart/2005/8/layout/chevron2"/>
    <dgm:cxn modelId="{6DFD1827-C472-4335-9398-454263EF9D6F}" type="presParOf" srcId="{57D0BB2A-3CBF-4103-99CE-26D351844411}" destId="{A0772972-6AD5-4820-960C-00251B2865F6}" srcOrd="3" destOrd="0" presId="urn:microsoft.com/office/officeart/2005/8/layout/chevron2"/>
    <dgm:cxn modelId="{EEDEB7C6-FA8A-4B3B-B603-F4A01D9810AB}" type="presParOf" srcId="{57D0BB2A-3CBF-4103-99CE-26D351844411}" destId="{5E872918-43AA-44C4-979B-6242B5C0DB69}" srcOrd="4" destOrd="0" presId="urn:microsoft.com/office/officeart/2005/8/layout/chevron2"/>
    <dgm:cxn modelId="{FB34A3F9-A61D-40ED-B675-B230BEECC383}" type="presParOf" srcId="{5E872918-43AA-44C4-979B-6242B5C0DB69}" destId="{6B735225-51C5-41F9-A4CB-EA6915CD743E}" srcOrd="0" destOrd="0" presId="urn:microsoft.com/office/officeart/2005/8/layout/chevron2"/>
    <dgm:cxn modelId="{76564FA7-9760-4DBD-8091-ACA665D8745A}" type="presParOf" srcId="{5E872918-43AA-44C4-979B-6242B5C0DB69}" destId="{80C373B4-67F1-4E3A-8274-340AAF836D1D}" srcOrd="1" destOrd="0" presId="urn:microsoft.com/office/officeart/2005/8/layout/chevron2"/>
    <dgm:cxn modelId="{DF4F41F0-BB51-4EA7-809B-0B754AE4A249}" type="presParOf" srcId="{57D0BB2A-3CBF-4103-99CE-26D351844411}" destId="{583C8235-8403-439E-BF3D-1D099D241D3F}" srcOrd="5" destOrd="0" presId="urn:microsoft.com/office/officeart/2005/8/layout/chevron2"/>
    <dgm:cxn modelId="{C167F741-BC25-4ED7-84AA-E7DAC7992B6D}" type="presParOf" srcId="{57D0BB2A-3CBF-4103-99CE-26D351844411}" destId="{8DB006CF-547A-4A14-AC63-59A7FE621C71}" srcOrd="6" destOrd="0" presId="urn:microsoft.com/office/officeart/2005/8/layout/chevron2"/>
    <dgm:cxn modelId="{F535E2E6-A0FE-4630-B9C3-552C74C7E9D3}" type="presParOf" srcId="{8DB006CF-547A-4A14-AC63-59A7FE621C71}" destId="{C5897C57-51B8-4672-9DFC-2F29B37A0B88}" srcOrd="0" destOrd="0" presId="urn:microsoft.com/office/officeart/2005/8/layout/chevron2"/>
    <dgm:cxn modelId="{849E43CC-2F43-486F-8236-8B3CD7409898}" type="presParOf" srcId="{8DB006CF-547A-4A14-AC63-59A7FE621C71}" destId="{20809633-932C-4262-B120-B3AF7640700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86A080-DD1A-449D-8673-8BFF3AA80D05}" type="doc">
      <dgm:prSet loTypeId="urn:microsoft.com/office/officeart/2005/8/layout/hList6" loCatId="list" qsTypeId="urn:microsoft.com/office/officeart/2005/8/quickstyle/3d1" qsCatId="3D" csTypeId="urn:microsoft.com/office/officeart/2005/8/colors/accent1_5" csCatId="accent1" phldr="1"/>
      <dgm:spPr/>
      <dgm:t>
        <a:bodyPr/>
        <a:lstStyle/>
        <a:p>
          <a:endParaRPr lang="en-US"/>
        </a:p>
      </dgm:t>
    </dgm:pt>
    <dgm:pt modelId="{FE64ACD9-4B3E-4C05-9A35-83DF77E1A332}">
      <dgm:prSet phldrT="[Text]" custT="1"/>
      <dgm:spPr/>
      <dgm:t>
        <a:bodyPr/>
        <a:lstStyle/>
        <a:p>
          <a:r>
            <a:rPr lang="en-US" sz="2400" b="1">
              <a:solidFill>
                <a:schemeClr val="tx1">
                  <a:lumMod val="95000"/>
                  <a:lumOff val="5000"/>
                </a:schemeClr>
              </a:solidFill>
              <a:effectLst/>
            </a:rPr>
            <a:t>Mục lục</a:t>
          </a:r>
        </a:p>
      </dgm:t>
    </dgm:pt>
    <dgm:pt modelId="{E4294B41-F60E-4717-8DF1-A96264BE38E4}" type="parTrans" cxnId="{2A5B9EC7-700C-468A-A821-3EC9981B25E2}">
      <dgm:prSet/>
      <dgm:spPr/>
      <dgm:t>
        <a:bodyPr/>
        <a:lstStyle/>
        <a:p>
          <a:endParaRPr lang="en-US" sz="2400" b="1">
            <a:solidFill>
              <a:schemeClr val="tx1">
                <a:lumMod val="95000"/>
                <a:lumOff val="5000"/>
              </a:schemeClr>
            </a:solidFill>
            <a:effectLst/>
          </a:endParaRPr>
        </a:p>
      </dgm:t>
    </dgm:pt>
    <dgm:pt modelId="{39162ED7-2D7F-4A32-A0E7-22986A965757}" type="sibTrans" cxnId="{2A5B9EC7-700C-468A-A821-3EC9981B25E2}">
      <dgm:prSet/>
      <dgm:spPr/>
      <dgm:t>
        <a:bodyPr/>
        <a:lstStyle/>
        <a:p>
          <a:endParaRPr lang="en-US" sz="2400" b="1">
            <a:solidFill>
              <a:schemeClr val="tx1">
                <a:lumMod val="95000"/>
                <a:lumOff val="5000"/>
              </a:schemeClr>
            </a:solidFill>
            <a:effectLst/>
          </a:endParaRPr>
        </a:p>
      </dgm:t>
    </dgm:pt>
    <dgm:pt modelId="{61A49AE2-0FF5-42DF-AD7E-229ADA0727F1}">
      <dgm:prSet phldrT="[Text]" custT="1"/>
      <dgm:spPr/>
      <dgm:t>
        <a:bodyPr/>
        <a:lstStyle/>
        <a:p>
          <a:r>
            <a:rPr lang="en-US" sz="2200" b="1" err="1">
              <a:solidFill>
                <a:schemeClr val="tx1">
                  <a:lumMod val="95000"/>
                  <a:lumOff val="5000"/>
                </a:schemeClr>
              </a:solidFill>
              <a:effectLst/>
            </a:rPr>
            <a:t>Hướng</a:t>
          </a:r>
          <a:r>
            <a:rPr lang="en-US" sz="2200" b="1">
              <a:solidFill>
                <a:schemeClr val="tx1">
                  <a:lumMod val="95000"/>
                  <a:lumOff val="5000"/>
                </a:schemeClr>
              </a:solidFill>
              <a:effectLst/>
            </a:rPr>
            <a:t> </a:t>
          </a:r>
          <a:r>
            <a:rPr lang="en-US" sz="2200" b="1" err="1">
              <a:solidFill>
                <a:schemeClr val="tx1">
                  <a:lumMod val="95000"/>
                  <a:lumOff val="5000"/>
                </a:schemeClr>
              </a:solidFill>
              <a:effectLst/>
            </a:rPr>
            <a:t>dẫn</a:t>
          </a:r>
          <a:r>
            <a:rPr lang="en-US" sz="2200" b="1">
              <a:solidFill>
                <a:schemeClr val="tx1">
                  <a:lumMod val="95000"/>
                  <a:lumOff val="5000"/>
                </a:schemeClr>
              </a:solidFill>
              <a:effectLst/>
            </a:rPr>
            <a:t> </a:t>
          </a:r>
          <a:r>
            <a:rPr lang="en-US" sz="2200" b="1" err="1">
              <a:solidFill>
                <a:schemeClr val="tx1">
                  <a:lumMod val="95000"/>
                  <a:lumOff val="5000"/>
                </a:schemeClr>
              </a:solidFill>
              <a:effectLst/>
            </a:rPr>
            <a:t>sử</a:t>
          </a:r>
          <a:r>
            <a:rPr lang="en-US" sz="2200" b="1">
              <a:solidFill>
                <a:schemeClr val="tx1">
                  <a:lumMod val="95000"/>
                  <a:lumOff val="5000"/>
                </a:schemeClr>
              </a:solidFill>
              <a:effectLst/>
            </a:rPr>
            <a:t> </a:t>
          </a:r>
          <a:r>
            <a:rPr lang="en-US" sz="2200" b="1" err="1">
              <a:solidFill>
                <a:schemeClr val="tx1">
                  <a:lumMod val="95000"/>
                  <a:lumOff val="5000"/>
                </a:schemeClr>
              </a:solidFill>
              <a:effectLst/>
            </a:rPr>
            <a:t>dụng</a:t>
          </a:r>
          <a:r>
            <a:rPr lang="en-US" sz="2200" b="1">
              <a:solidFill>
                <a:schemeClr val="tx1">
                  <a:lumMod val="95000"/>
                  <a:lumOff val="5000"/>
                </a:schemeClr>
              </a:solidFill>
              <a:effectLst/>
            </a:rPr>
            <a:t> sách</a:t>
          </a:r>
        </a:p>
      </dgm:t>
    </dgm:pt>
    <dgm:pt modelId="{A92D1578-B82E-4E43-BDD1-3AAEBE3BF36F}" type="parTrans" cxnId="{D7405EA3-40FB-4C69-BBF8-6D6F4DA993D2}">
      <dgm:prSet/>
      <dgm:spPr/>
      <dgm:t>
        <a:bodyPr/>
        <a:lstStyle/>
        <a:p>
          <a:endParaRPr lang="en-US" sz="2400" b="1">
            <a:solidFill>
              <a:schemeClr val="tx1">
                <a:lumMod val="95000"/>
                <a:lumOff val="5000"/>
              </a:schemeClr>
            </a:solidFill>
            <a:effectLst/>
          </a:endParaRPr>
        </a:p>
      </dgm:t>
    </dgm:pt>
    <dgm:pt modelId="{705F9BDD-F974-4374-81EE-3F58C918E9C5}" type="sibTrans" cxnId="{D7405EA3-40FB-4C69-BBF8-6D6F4DA993D2}">
      <dgm:prSet/>
      <dgm:spPr/>
      <dgm:t>
        <a:bodyPr/>
        <a:lstStyle/>
        <a:p>
          <a:endParaRPr lang="en-US" sz="2400" b="1">
            <a:solidFill>
              <a:schemeClr val="tx1">
                <a:lumMod val="95000"/>
                <a:lumOff val="5000"/>
              </a:schemeClr>
            </a:solidFill>
            <a:effectLst/>
          </a:endParaRPr>
        </a:p>
      </dgm:t>
    </dgm:pt>
    <dgm:pt modelId="{E02E08F3-7DCA-4111-96EB-57B736FCC074}">
      <dgm:prSet phldrT="[Text]" custT="1"/>
      <dgm:spPr/>
      <dgm:t>
        <a:bodyPr/>
        <a:lstStyle/>
        <a:p>
          <a:r>
            <a:rPr lang="en-US" sz="2000" b="1" err="1">
              <a:solidFill>
                <a:schemeClr val="bg1"/>
              </a:solidFill>
              <a:effectLst/>
            </a:rPr>
            <a:t>Chuyên</a:t>
          </a:r>
          <a:r>
            <a:rPr lang="en-US" sz="2000" b="1">
              <a:solidFill>
                <a:schemeClr val="bg1"/>
              </a:solidFill>
              <a:effectLst/>
            </a:rPr>
            <a:t> </a:t>
          </a:r>
          <a:r>
            <a:rPr lang="en-US" sz="2000" b="1" err="1">
              <a:solidFill>
                <a:schemeClr val="bg1"/>
              </a:solidFill>
              <a:effectLst/>
            </a:rPr>
            <a:t>đề</a:t>
          </a:r>
          <a:r>
            <a:rPr lang="en-US" sz="2000" b="1">
              <a:solidFill>
                <a:schemeClr val="bg1"/>
              </a:solidFill>
              <a:effectLst/>
            </a:rPr>
            <a:t> 1. </a:t>
          </a:r>
          <a:r>
            <a:rPr lang="en-US" sz="2000" b="1">
              <a:solidFill>
                <a:schemeClr val="tx1">
                  <a:lumMod val="95000"/>
                  <a:lumOff val="5000"/>
                </a:schemeClr>
              </a:solidFill>
              <a:effectLst/>
            </a:rPr>
            <a:t>LỊCH SỬ NGHỆ THUẬT TRUYỀN THỐNG</a:t>
          </a:r>
          <a:br>
            <a:rPr lang="en-US" sz="2000" b="1">
              <a:solidFill>
                <a:schemeClr val="tx1">
                  <a:lumMod val="95000"/>
                  <a:lumOff val="5000"/>
                </a:schemeClr>
              </a:solidFill>
              <a:effectLst/>
            </a:rPr>
          </a:br>
          <a:r>
            <a:rPr lang="en-US" sz="2000" b="1">
              <a:solidFill>
                <a:schemeClr val="tx1">
                  <a:lumMod val="95000"/>
                  <a:lumOff val="5000"/>
                </a:schemeClr>
              </a:solidFill>
              <a:effectLst/>
            </a:rPr>
            <a:t> VIỆT NAM</a:t>
          </a:r>
        </a:p>
      </dgm:t>
    </dgm:pt>
    <dgm:pt modelId="{A806A1C5-6597-4805-A4E9-AC512DCC1A53}" type="parTrans" cxnId="{177656A2-2FC9-4219-8028-64A9D1C22EED}">
      <dgm:prSet/>
      <dgm:spPr/>
      <dgm:t>
        <a:bodyPr/>
        <a:lstStyle/>
        <a:p>
          <a:endParaRPr lang="en-US" sz="2400" b="1">
            <a:solidFill>
              <a:schemeClr val="tx1">
                <a:lumMod val="95000"/>
                <a:lumOff val="5000"/>
              </a:schemeClr>
            </a:solidFill>
            <a:effectLst/>
          </a:endParaRPr>
        </a:p>
      </dgm:t>
    </dgm:pt>
    <dgm:pt modelId="{130CC074-FBF4-42E0-A6A0-F812AC1ED495}" type="sibTrans" cxnId="{177656A2-2FC9-4219-8028-64A9D1C22EED}">
      <dgm:prSet/>
      <dgm:spPr/>
      <dgm:t>
        <a:bodyPr/>
        <a:lstStyle/>
        <a:p>
          <a:endParaRPr lang="en-US" sz="2400" b="1">
            <a:solidFill>
              <a:schemeClr val="tx1">
                <a:lumMod val="95000"/>
                <a:lumOff val="5000"/>
              </a:schemeClr>
            </a:solidFill>
            <a:effectLst/>
          </a:endParaRPr>
        </a:p>
      </dgm:t>
    </dgm:pt>
    <dgm:pt modelId="{E0254F7E-6005-4D18-883A-D5C12BBE1CFA}">
      <dgm:prSet phldrT="[Text]" custT="1"/>
      <dgm:spPr/>
      <dgm:t>
        <a:bodyPr/>
        <a:lstStyle/>
        <a:p>
          <a:pPr marL="0" indent="0"/>
          <a:r>
            <a:rPr lang="en-US" sz="2000" b="1" err="1">
              <a:solidFill>
                <a:schemeClr val="bg1"/>
              </a:solidFill>
              <a:effectLst/>
            </a:rPr>
            <a:t>Chuyên</a:t>
          </a:r>
          <a:r>
            <a:rPr lang="en-US" sz="2000" b="1">
              <a:solidFill>
                <a:schemeClr val="bg1"/>
              </a:solidFill>
              <a:effectLst/>
            </a:rPr>
            <a:t> </a:t>
          </a:r>
          <a:r>
            <a:rPr lang="en-US" sz="2000" b="1" err="1">
              <a:solidFill>
                <a:schemeClr val="bg1"/>
              </a:solidFill>
              <a:effectLst/>
            </a:rPr>
            <a:t>đề</a:t>
          </a:r>
          <a:r>
            <a:rPr lang="en-US" sz="2000" b="1">
              <a:solidFill>
                <a:schemeClr val="bg1"/>
              </a:solidFill>
              <a:effectLst/>
            </a:rPr>
            <a:t> 2. </a:t>
          </a:r>
          <a:r>
            <a:rPr lang="en-US" sz="2000" b="1">
              <a:solidFill>
                <a:schemeClr val="tx1">
                  <a:lumMod val="95000"/>
                  <a:lumOff val="5000"/>
                </a:schemeClr>
              </a:solidFill>
              <a:effectLst/>
            </a:rPr>
            <a:t>CHIẾN TRANH VÀ Hoà BÌNH TRONG THẾ KỈ XX</a:t>
          </a:r>
        </a:p>
      </dgm:t>
    </dgm:pt>
    <dgm:pt modelId="{F76AD2FF-5839-44AE-89E7-382104C4C053}" type="parTrans" cxnId="{4CFA02C7-F94D-4363-92F8-E2BBBD5C149B}">
      <dgm:prSet/>
      <dgm:spPr/>
      <dgm:t>
        <a:bodyPr/>
        <a:lstStyle/>
        <a:p>
          <a:endParaRPr lang="en-US" sz="2400" b="1">
            <a:solidFill>
              <a:schemeClr val="tx1">
                <a:lumMod val="95000"/>
                <a:lumOff val="5000"/>
              </a:schemeClr>
            </a:solidFill>
            <a:effectLst/>
          </a:endParaRPr>
        </a:p>
      </dgm:t>
    </dgm:pt>
    <dgm:pt modelId="{89FDE354-2B43-4AB8-840F-31F2D822E2C8}" type="sibTrans" cxnId="{4CFA02C7-F94D-4363-92F8-E2BBBD5C149B}">
      <dgm:prSet/>
      <dgm:spPr/>
      <dgm:t>
        <a:bodyPr/>
        <a:lstStyle/>
        <a:p>
          <a:endParaRPr lang="en-US" sz="2400" b="1">
            <a:solidFill>
              <a:schemeClr val="tx1">
                <a:lumMod val="95000"/>
                <a:lumOff val="5000"/>
              </a:schemeClr>
            </a:solidFill>
            <a:effectLst/>
          </a:endParaRPr>
        </a:p>
      </dgm:t>
    </dgm:pt>
    <dgm:pt modelId="{A49E4A1A-591B-46F7-A7B7-F22F2127039D}">
      <dgm:prSet phldrT="[Text]" custT="1"/>
      <dgm:spPr/>
      <dgm:t>
        <a:bodyPr/>
        <a:lstStyle/>
        <a:p>
          <a:r>
            <a:rPr lang="en-US" sz="2200" b="1" err="1">
              <a:solidFill>
                <a:schemeClr val="tx1">
                  <a:lumMod val="95000"/>
                  <a:lumOff val="5000"/>
                </a:schemeClr>
              </a:solidFill>
              <a:effectLst/>
            </a:rPr>
            <a:t>Bảng</a:t>
          </a:r>
          <a:r>
            <a:rPr lang="en-US" sz="2200" b="1">
              <a:solidFill>
                <a:schemeClr val="tx1">
                  <a:lumMod val="95000"/>
                  <a:lumOff val="5000"/>
                </a:schemeClr>
              </a:solidFill>
              <a:effectLst/>
            </a:rPr>
            <a:t> </a:t>
          </a:r>
          <a:br>
            <a:rPr lang="en-US" sz="2200" b="1">
              <a:solidFill>
                <a:schemeClr val="tx1">
                  <a:lumMod val="95000"/>
                  <a:lumOff val="5000"/>
                </a:schemeClr>
              </a:solidFill>
              <a:effectLst/>
            </a:rPr>
          </a:br>
          <a:r>
            <a:rPr lang="en-US" sz="2200" b="1">
              <a:solidFill>
                <a:schemeClr val="tx1">
                  <a:lumMod val="95000"/>
                  <a:lumOff val="5000"/>
                </a:schemeClr>
              </a:solidFill>
              <a:effectLst/>
            </a:rPr>
            <a:t>tra </a:t>
          </a:r>
          <a:r>
            <a:rPr lang="en-US" sz="2200" b="1" err="1">
              <a:solidFill>
                <a:schemeClr val="tx1">
                  <a:lumMod val="95000"/>
                  <a:lumOff val="5000"/>
                </a:schemeClr>
              </a:solidFill>
              <a:effectLst/>
            </a:rPr>
            <a:t>cứu</a:t>
          </a:r>
          <a:r>
            <a:rPr lang="en-US" sz="2200" b="1">
              <a:solidFill>
                <a:schemeClr val="tx1">
                  <a:lumMod val="95000"/>
                  <a:lumOff val="5000"/>
                </a:schemeClr>
              </a:solidFill>
              <a:effectLst/>
            </a:rPr>
            <a:t> </a:t>
          </a:r>
          <a:r>
            <a:rPr lang="en-US" sz="2200" b="1" err="1">
              <a:solidFill>
                <a:schemeClr val="tx1">
                  <a:lumMod val="95000"/>
                  <a:lumOff val="5000"/>
                </a:schemeClr>
              </a:solidFill>
              <a:effectLst/>
            </a:rPr>
            <a:t>khái</a:t>
          </a:r>
          <a:r>
            <a:rPr lang="en-US" sz="2200" b="1">
              <a:solidFill>
                <a:schemeClr val="tx1">
                  <a:lumMod val="95000"/>
                  <a:lumOff val="5000"/>
                </a:schemeClr>
              </a:solidFill>
              <a:effectLst/>
            </a:rPr>
            <a:t> </a:t>
          </a:r>
          <a:r>
            <a:rPr lang="en-US" sz="2200" b="1" err="1">
              <a:solidFill>
                <a:schemeClr val="tx1">
                  <a:lumMod val="95000"/>
                  <a:lumOff val="5000"/>
                </a:schemeClr>
              </a:solidFill>
              <a:effectLst/>
            </a:rPr>
            <a:t>niệm</a:t>
          </a:r>
          <a:r>
            <a:rPr lang="en-US" sz="2200" b="1">
              <a:solidFill>
                <a:schemeClr val="tx1">
                  <a:lumMod val="95000"/>
                  <a:lumOff val="5000"/>
                </a:schemeClr>
              </a:solidFill>
              <a:effectLst/>
            </a:rPr>
            <a:t>,  </a:t>
          </a:r>
          <a:r>
            <a:rPr lang="en-US" sz="2200" b="1" err="1">
              <a:solidFill>
                <a:schemeClr val="tx1">
                  <a:lumMod val="95000"/>
                  <a:lumOff val="5000"/>
                </a:schemeClr>
              </a:solidFill>
              <a:effectLst/>
            </a:rPr>
            <a:t>thuật</a:t>
          </a:r>
          <a:r>
            <a:rPr lang="en-US" sz="2200" b="1">
              <a:solidFill>
                <a:schemeClr val="tx1">
                  <a:lumMod val="95000"/>
                  <a:lumOff val="5000"/>
                </a:schemeClr>
              </a:solidFill>
              <a:effectLst/>
            </a:rPr>
            <a:t> </a:t>
          </a:r>
          <a:r>
            <a:rPr lang="en-US" sz="2200" b="1" err="1">
              <a:solidFill>
                <a:schemeClr val="tx1">
                  <a:lumMod val="95000"/>
                  <a:lumOff val="5000"/>
                </a:schemeClr>
              </a:solidFill>
              <a:effectLst/>
            </a:rPr>
            <a:t>ngữ</a:t>
          </a:r>
          <a:endParaRPr lang="en-US" sz="2200" b="1">
            <a:solidFill>
              <a:schemeClr val="tx1">
                <a:lumMod val="95000"/>
                <a:lumOff val="5000"/>
              </a:schemeClr>
            </a:solidFill>
            <a:effectLst/>
          </a:endParaRPr>
        </a:p>
      </dgm:t>
    </dgm:pt>
    <dgm:pt modelId="{1D21749C-9775-4FFB-8E56-0DBF052A3AE5}" type="parTrans" cxnId="{8B859120-9F8F-4B16-AA65-FEF9F26DF5C9}">
      <dgm:prSet/>
      <dgm:spPr/>
      <dgm:t>
        <a:bodyPr/>
        <a:lstStyle/>
        <a:p>
          <a:endParaRPr lang="en-US" sz="2400" b="1">
            <a:solidFill>
              <a:schemeClr val="tx1">
                <a:lumMod val="95000"/>
                <a:lumOff val="5000"/>
              </a:schemeClr>
            </a:solidFill>
            <a:effectLst/>
          </a:endParaRPr>
        </a:p>
      </dgm:t>
    </dgm:pt>
    <dgm:pt modelId="{2F9A48B2-9416-4DB1-A07C-D019CCC5B356}" type="sibTrans" cxnId="{8B859120-9F8F-4B16-AA65-FEF9F26DF5C9}">
      <dgm:prSet/>
      <dgm:spPr/>
      <dgm:t>
        <a:bodyPr/>
        <a:lstStyle/>
        <a:p>
          <a:endParaRPr lang="en-US" sz="2400" b="1">
            <a:solidFill>
              <a:schemeClr val="tx1">
                <a:lumMod val="95000"/>
                <a:lumOff val="5000"/>
              </a:schemeClr>
            </a:solidFill>
            <a:effectLst/>
          </a:endParaRPr>
        </a:p>
      </dgm:t>
    </dgm:pt>
    <dgm:pt modelId="{4B15F4E0-710E-4A69-8524-A10B42A4CE84}">
      <dgm:prSet phldrT="[Text]" custT="1"/>
      <dgm:spPr/>
      <dgm:t>
        <a:bodyPr/>
        <a:lstStyle/>
        <a:p>
          <a:r>
            <a:rPr lang="en-US" sz="2200" b="1" err="1">
              <a:solidFill>
                <a:schemeClr val="tx1">
                  <a:lumMod val="95000"/>
                  <a:lumOff val="5000"/>
                </a:schemeClr>
              </a:solidFill>
              <a:effectLst/>
            </a:rPr>
            <a:t>Bảng</a:t>
          </a:r>
          <a:r>
            <a:rPr lang="en-US" sz="2200" b="1">
              <a:solidFill>
                <a:schemeClr val="tx1">
                  <a:lumMod val="95000"/>
                  <a:lumOff val="5000"/>
                </a:schemeClr>
              </a:solidFill>
              <a:effectLst/>
            </a:rPr>
            <a:t> </a:t>
          </a:r>
          <a:r>
            <a:rPr lang="en-US" sz="2200" b="1" err="1">
              <a:solidFill>
                <a:schemeClr val="tx1">
                  <a:lumMod val="95000"/>
                  <a:lumOff val="5000"/>
                </a:schemeClr>
              </a:solidFill>
              <a:effectLst/>
            </a:rPr>
            <a:t>phiên</a:t>
          </a:r>
          <a:r>
            <a:rPr lang="en-US" sz="2200" b="1">
              <a:solidFill>
                <a:schemeClr val="tx1">
                  <a:lumMod val="95000"/>
                  <a:lumOff val="5000"/>
                </a:schemeClr>
              </a:solidFill>
              <a:effectLst/>
            </a:rPr>
            <a:t> </a:t>
          </a:r>
          <a:r>
            <a:rPr lang="en-US" sz="2200" b="1" err="1">
              <a:solidFill>
                <a:schemeClr val="tx1">
                  <a:lumMod val="95000"/>
                  <a:lumOff val="5000"/>
                </a:schemeClr>
              </a:solidFill>
              <a:effectLst/>
            </a:rPr>
            <a:t>âm</a:t>
          </a:r>
          <a:endParaRPr lang="en-US" sz="2200" b="1">
            <a:solidFill>
              <a:schemeClr val="tx1">
                <a:lumMod val="95000"/>
                <a:lumOff val="5000"/>
              </a:schemeClr>
            </a:solidFill>
            <a:effectLst/>
          </a:endParaRPr>
        </a:p>
      </dgm:t>
    </dgm:pt>
    <dgm:pt modelId="{D5A54C7F-2667-4D34-9558-1CAABA8890CC}" type="parTrans" cxnId="{91A88E15-E80E-43CB-BD04-5A60CC2279E8}">
      <dgm:prSet/>
      <dgm:spPr/>
      <dgm:t>
        <a:bodyPr/>
        <a:lstStyle/>
        <a:p>
          <a:endParaRPr lang="en-US" sz="2400" b="1">
            <a:solidFill>
              <a:schemeClr val="tx1">
                <a:lumMod val="95000"/>
                <a:lumOff val="5000"/>
              </a:schemeClr>
            </a:solidFill>
            <a:effectLst/>
          </a:endParaRPr>
        </a:p>
      </dgm:t>
    </dgm:pt>
    <dgm:pt modelId="{9834D10C-41DC-43A6-A246-86F9529DDB7F}" type="sibTrans" cxnId="{91A88E15-E80E-43CB-BD04-5A60CC2279E8}">
      <dgm:prSet/>
      <dgm:spPr/>
      <dgm:t>
        <a:bodyPr/>
        <a:lstStyle/>
        <a:p>
          <a:endParaRPr lang="en-US" sz="2400" b="1">
            <a:solidFill>
              <a:schemeClr val="tx1">
                <a:lumMod val="95000"/>
                <a:lumOff val="5000"/>
              </a:schemeClr>
            </a:solidFill>
            <a:effectLst/>
          </a:endParaRPr>
        </a:p>
      </dgm:t>
    </dgm:pt>
    <dgm:pt modelId="{9781E386-CA60-45D3-ACD5-38404D774598}">
      <dgm:prSet phldrT="[Text]" custT="1"/>
      <dgm:spPr/>
      <dgm:t>
        <a:bodyPr/>
        <a:lstStyle/>
        <a:p>
          <a:r>
            <a:rPr lang="en-US" sz="1900" b="1" err="1">
              <a:solidFill>
                <a:schemeClr val="bg1"/>
              </a:solidFill>
              <a:effectLst/>
            </a:rPr>
            <a:t>Chuyên</a:t>
          </a:r>
          <a:r>
            <a:rPr lang="en-US" sz="1900" b="1">
              <a:solidFill>
                <a:schemeClr val="bg1"/>
              </a:solidFill>
              <a:effectLst/>
            </a:rPr>
            <a:t> </a:t>
          </a:r>
          <a:r>
            <a:rPr lang="en-US" sz="1900" b="1" err="1">
              <a:solidFill>
                <a:schemeClr val="bg1"/>
              </a:solidFill>
              <a:effectLst/>
            </a:rPr>
            <a:t>đề</a:t>
          </a:r>
          <a:r>
            <a:rPr lang="en-US" sz="1900" b="1">
              <a:solidFill>
                <a:schemeClr val="bg1"/>
              </a:solidFill>
              <a:effectLst/>
            </a:rPr>
            <a:t> 3</a:t>
          </a:r>
          <a:r>
            <a:rPr lang="en-US" sz="2000" b="1">
              <a:solidFill>
                <a:schemeClr val="bg1"/>
              </a:solidFill>
              <a:effectLst/>
            </a:rPr>
            <a:t>.</a:t>
          </a:r>
          <a:r>
            <a:rPr lang="en-US" sz="2000" b="1">
              <a:solidFill>
                <a:schemeClr val="tx1">
                  <a:lumMod val="95000"/>
                  <a:lumOff val="5000"/>
                </a:schemeClr>
              </a:solidFill>
              <a:effectLst/>
            </a:rPr>
            <a:t> DANH NHÂN TRONG LỊCH SỬ VIỆT NAM</a:t>
          </a:r>
        </a:p>
      </dgm:t>
    </dgm:pt>
    <dgm:pt modelId="{0C2CFA3F-08BF-462A-807E-3C35173E5B65}" type="parTrans" cxnId="{97C7B5FF-8AB6-4FA6-97C1-523F28C7480B}">
      <dgm:prSet/>
      <dgm:spPr/>
      <dgm:t>
        <a:bodyPr/>
        <a:lstStyle/>
        <a:p>
          <a:endParaRPr lang="en-US" sz="2400">
            <a:solidFill>
              <a:schemeClr val="tx1">
                <a:lumMod val="95000"/>
                <a:lumOff val="5000"/>
              </a:schemeClr>
            </a:solidFill>
          </a:endParaRPr>
        </a:p>
      </dgm:t>
    </dgm:pt>
    <dgm:pt modelId="{59F0BA9B-2702-445F-BA69-47A4AF6E5AC7}" type="sibTrans" cxnId="{97C7B5FF-8AB6-4FA6-97C1-523F28C7480B}">
      <dgm:prSet/>
      <dgm:spPr/>
      <dgm:t>
        <a:bodyPr/>
        <a:lstStyle/>
        <a:p>
          <a:endParaRPr lang="en-US" sz="2400">
            <a:solidFill>
              <a:schemeClr val="tx1">
                <a:lumMod val="95000"/>
                <a:lumOff val="5000"/>
              </a:schemeClr>
            </a:solidFill>
          </a:endParaRPr>
        </a:p>
      </dgm:t>
    </dgm:pt>
    <dgm:pt modelId="{695B46E8-661B-45C0-87DC-224E2C421B5C}" type="pres">
      <dgm:prSet presAssocID="{EA86A080-DD1A-449D-8673-8BFF3AA80D05}" presName="Name0" presStyleCnt="0">
        <dgm:presLayoutVars>
          <dgm:dir/>
          <dgm:resizeHandles val="exact"/>
        </dgm:presLayoutVars>
      </dgm:prSet>
      <dgm:spPr/>
      <dgm:t>
        <a:bodyPr/>
        <a:lstStyle/>
        <a:p>
          <a:endParaRPr lang="en-US"/>
        </a:p>
      </dgm:t>
    </dgm:pt>
    <dgm:pt modelId="{5F0A4F8A-FA2D-4DBF-9441-E263F4F01A15}" type="pres">
      <dgm:prSet presAssocID="{FE64ACD9-4B3E-4C05-9A35-83DF77E1A332}" presName="node" presStyleLbl="node1" presStyleIdx="0" presStyleCnt="7" custScaleX="55943">
        <dgm:presLayoutVars>
          <dgm:bulletEnabled val="1"/>
        </dgm:presLayoutVars>
      </dgm:prSet>
      <dgm:spPr/>
      <dgm:t>
        <a:bodyPr/>
        <a:lstStyle/>
        <a:p>
          <a:endParaRPr lang="en-US"/>
        </a:p>
      </dgm:t>
    </dgm:pt>
    <dgm:pt modelId="{3C72497A-7AA5-4228-8E19-CF46057B709C}" type="pres">
      <dgm:prSet presAssocID="{39162ED7-2D7F-4A32-A0E7-22986A965757}" presName="sibTrans" presStyleCnt="0"/>
      <dgm:spPr/>
    </dgm:pt>
    <dgm:pt modelId="{2E55B81C-11E5-4D36-A623-1133AA17CAFB}" type="pres">
      <dgm:prSet presAssocID="{61A49AE2-0FF5-42DF-AD7E-229ADA0727F1}" presName="node" presStyleLbl="node1" presStyleIdx="1" presStyleCnt="7" custScaleX="59660">
        <dgm:presLayoutVars>
          <dgm:bulletEnabled val="1"/>
        </dgm:presLayoutVars>
      </dgm:prSet>
      <dgm:spPr/>
      <dgm:t>
        <a:bodyPr/>
        <a:lstStyle/>
        <a:p>
          <a:endParaRPr lang="en-US"/>
        </a:p>
      </dgm:t>
    </dgm:pt>
    <dgm:pt modelId="{24DA6A9C-7E44-4E49-9648-1E8A0D797EEE}" type="pres">
      <dgm:prSet presAssocID="{705F9BDD-F974-4374-81EE-3F58C918E9C5}" presName="sibTrans" presStyleCnt="0"/>
      <dgm:spPr/>
    </dgm:pt>
    <dgm:pt modelId="{1B49CB8A-19FE-4392-AD6D-807FF9B08892}" type="pres">
      <dgm:prSet presAssocID="{E02E08F3-7DCA-4111-96EB-57B736FCC074}" presName="node" presStyleLbl="node1" presStyleIdx="2" presStyleCnt="7" custScaleX="83073">
        <dgm:presLayoutVars>
          <dgm:bulletEnabled val="1"/>
        </dgm:presLayoutVars>
      </dgm:prSet>
      <dgm:spPr/>
      <dgm:t>
        <a:bodyPr/>
        <a:lstStyle/>
        <a:p>
          <a:endParaRPr lang="en-US"/>
        </a:p>
      </dgm:t>
    </dgm:pt>
    <dgm:pt modelId="{2B35A680-10F7-4DEC-B706-E305046C0ECE}" type="pres">
      <dgm:prSet presAssocID="{130CC074-FBF4-42E0-A6A0-F812AC1ED495}" presName="sibTrans" presStyleCnt="0"/>
      <dgm:spPr/>
    </dgm:pt>
    <dgm:pt modelId="{78924E6F-3650-4BD2-82A2-31653B6C2848}" type="pres">
      <dgm:prSet presAssocID="{E0254F7E-6005-4D18-883A-D5C12BBE1CFA}" presName="node" presStyleLbl="node1" presStyleIdx="3" presStyleCnt="7" custScaleX="80521">
        <dgm:presLayoutVars>
          <dgm:bulletEnabled val="1"/>
        </dgm:presLayoutVars>
      </dgm:prSet>
      <dgm:spPr/>
      <dgm:t>
        <a:bodyPr/>
        <a:lstStyle/>
        <a:p>
          <a:endParaRPr lang="en-US"/>
        </a:p>
      </dgm:t>
    </dgm:pt>
    <dgm:pt modelId="{CB1EAF8B-CE49-4D9B-AC74-9BC3BCA71FA0}" type="pres">
      <dgm:prSet presAssocID="{89FDE354-2B43-4AB8-840F-31F2D822E2C8}" presName="sibTrans" presStyleCnt="0"/>
      <dgm:spPr/>
    </dgm:pt>
    <dgm:pt modelId="{80678F3C-10E5-48DC-B975-F52E83C3F9AC}" type="pres">
      <dgm:prSet presAssocID="{9781E386-CA60-45D3-ACD5-38404D774598}" presName="node" presStyleLbl="node1" presStyleIdx="4" presStyleCnt="7" custScaleX="89156">
        <dgm:presLayoutVars>
          <dgm:bulletEnabled val="1"/>
        </dgm:presLayoutVars>
      </dgm:prSet>
      <dgm:spPr/>
      <dgm:t>
        <a:bodyPr/>
        <a:lstStyle/>
        <a:p>
          <a:endParaRPr lang="en-US"/>
        </a:p>
      </dgm:t>
    </dgm:pt>
    <dgm:pt modelId="{56F23F74-3340-42C0-A135-05943DD54436}" type="pres">
      <dgm:prSet presAssocID="{59F0BA9B-2702-445F-BA69-47A4AF6E5AC7}" presName="sibTrans" presStyleCnt="0"/>
      <dgm:spPr/>
    </dgm:pt>
    <dgm:pt modelId="{9B0365FC-845E-42D9-A356-6A714D09B74F}" type="pres">
      <dgm:prSet presAssocID="{A49E4A1A-591B-46F7-A7B7-F22F2127039D}" presName="node" presStyleLbl="node1" presStyleIdx="5" presStyleCnt="7" custScaleX="77941">
        <dgm:presLayoutVars>
          <dgm:bulletEnabled val="1"/>
        </dgm:presLayoutVars>
      </dgm:prSet>
      <dgm:spPr/>
      <dgm:t>
        <a:bodyPr/>
        <a:lstStyle/>
        <a:p>
          <a:endParaRPr lang="en-US"/>
        </a:p>
      </dgm:t>
    </dgm:pt>
    <dgm:pt modelId="{4064B008-888A-4C47-831B-3C2C2A8E4C2A}" type="pres">
      <dgm:prSet presAssocID="{2F9A48B2-9416-4DB1-A07C-D019CCC5B356}" presName="sibTrans" presStyleCnt="0"/>
      <dgm:spPr/>
    </dgm:pt>
    <dgm:pt modelId="{1DA91A07-9D2A-420E-AC3D-72E6124426DA}" type="pres">
      <dgm:prSet presAssocID="{4B15F4E0-710E-4A69-8524-A10B42A4CE84}" presName="node" presStyleLbl="node1" presStyleIdx="6" presStyleCnt="7" custScaleX="64188">
        <dgm:presLayoutVars>
          <dgm:bulletEnabled val="1"/>
        </dgm:presLayoutVars>
      </dgm:prSet>
      <dgm:spPr/>
      <dgm:t>
        <a:bodyPr/>
        <a:lstStyle/>
        <a:p>
          <a:endParaRPr lang="en-US"/>
        </a:p>
      </dgm:t>
    </dgm:pt>
  </dgm:ptLst>
  <dgm:cxnLst>
    <dgm:cxn modelId="{4CFA02C7-F94D-4363-92F8-E2BBBD5C149B}" srcId="{EA86A080-DD1A-449D-8673-8BFF3AA80D05}" destId="{E0254F7E-6005-4D18-883A-D5C12BBE1CFA}" srcOrd="3" destOrd="0" parTransId="{F76AD2FF-5839-44AE-89E7-382104C4C053}" sibTransId="{89FDE354-2B43-4AB8-840F-31F2D822E2C8}"/>
    <dgm:cxn modelId="{5B8552BA-5D83-4B72-A289-ED483594D28A}" type="presOf" srcId="{EA86A080-DD1A-449D-8673-8BFF3AA80D05}" destId="{695B46E8-661B-45C0-87DC-224E2C421B5C}" srcOrd="0" destOrd="0" presId="urn:microsoft.com/office/officeart/2005/8/layout/hList6"/>
    <dgm:cxn modelId="{A02EABC5-B0C3-4F4C-A50E-C272FEB9A84A}" type="presOf" srcId="{E0254F7E-6005-4D18-883A-D5C12BBE1CFA}" destId="{78924E6F-3650-4BD2-82A2-31653B6C2848}" srcOrd="0" destOrd="0" presId="urn:microsoft.com/office/officeart/2005/8/layout/hList6"/>
    <dgm:cxn modelId="{8720E078-730D-4435-8C3B-68172A351954}" type="presOf" srcId="{4B15F4E0-710E-4A69-8524-A10B42A4CE84}" destId="{1DA91A07-9D2A-420E-AC3D-72E6124426DA}" srcOrd="0" destOrd="0" presId="urn:microsoft.com/office/officeart/2005/8/layout/hList6"/>
    <dgm:cxn modelId="{97C7B5FF-8AB6-4FA6-97C1-523F28C7480B}" srcId="{EA86A080-DD1A-449D-8673-8BFF3AA80D05}" destId="{9781E386-CA60-45D3-ACD5-38404D774598}" srcOrd="4" destOrd="0" parTransId="{0C2CFA3F-08BF-462A-807E-3C35173E5B65}" sibTransId="{59F0BA9B-2702-445F-BA69-47A4AF6E5AC7}"/>
    <dgm:cxn modelId="{2A5B9EC7-700C-468A-A821-3EC9981B25E2}" srcId="{EA86A080-DD1A-449D-8673-8BFF3AA80D05}" destId="{FE64ACD9-4B3E-4C05-9A35-83DF77E1A332}" srcOrd="0" destOrd="0" parTransId="{E4294B41-F60E-4717-8DF1-A96264BE38E4}" sibTransId="{39162ED7-2D7F-4A32-A0E7-22986A965757}"/>
    <dgm:cxn modelId="{19050D91-4B2C-4B92-9812-632B4AA97639}" type="presOf" srcId="{A49E4A1A-591B-46F7-A7B7-F22F2127039D}" destId="{9B0365FC-845E-42D9-A356-6A714D09B74F}" srcOrd="0" destOrd="0" presId="urn:microsoft.com/office/officeart/2005/8/layout/hList6"/>
    <dgm:cxn modelId="{8B859120-9F8F-4B16-AA65-FEF9F26DF5C9}" srcId="{EA86A080-DD1A-449D-8673-8BFF3AA80D05}" destId="{A49E4A1A-591B-46F7-A7B7-F22F2127039D}" srcOrd="5" destOrd="0" parTransId="{1D21749C-9775-4FFB-8E56-0DBF052A3AE5}" sibTransId="{2F9A48B2-9416-4DB1-A07C-D019CCC5B356}"/>
    <dgm:cxn modelId="{177656A2-2FC9-4219-8028-64A9D1C22EED}" srcId="{EA86A080-DD1A-449D-8673-8BFF3AA80D05}" destId="{E02E08F3-7DCA-4111-96EB-57B736FCC074}" srcOrd="2" destOrd="0" parTransId="{A806A1C5-6597-4805-A4E9-AC512DCC1A53}" sibTransId="{130CC074-FBF4-42E0-A6A0-F812AC1ED495}"/>
    <dgm:cxn modelId="{D6F31A9F-6B23-4375-AF37-D6E0A693495C}" type="presOf" srcId="{9781E386-CA60-45D3-ACD5-38404D774598}" destId="{80678F3C-10E5-48DC-B975-F52E83C3F9AC}" srcOrd="0" destOrd="0" presId="urn:microsoft.com/office/officeart/2005/8/layout/hList6"/>
    <dgm:cxn modelId="{23174E9D-9AA9-4903-B39D-76303B440943}" type="presOf" srcId="{FE64ACD9-4B3E-4C05-9A35-83DF77E1A332}" destId="{5F0A4F8A-FA2D-4DBF-9441-E263F4F01A15}" srcOrd="0" destOrd="0" presId="urn:microsoft.com/office/officeart/2005/8/layout/hList6"/>
    <dgm:cxn modelId="{0ED6533B-F388-4090-B9D4-C29449ED73D8}" type="presOf" srcId="{61A49AE2-0FF5-42DF-AD7E-229ADA0727F1}" destId="{2E55B81C-11E5-4D36-A623-1133AA17CAFB}" srcOrd="0" destOrd="0" presId="urn:microsoft.com/office/officeart/2005/8/layout/hList6"/>
    <dgm:cxn modelId="{91A88E15-E80E-43CB-BD04-5A60CC2279E8}" srcId="{EA86A080-DD1A-449D-8673-8BFF3AA80D05}" destId="{4B15F4E0-710E-4A69-8524-A10B42A4CE84}" srcOrd="6" destOrd="0" parTransId="{D5A54C7F-2667-4D34-9558-1CAABA8890CC}" sibTransId="{9834D10C-41DC-43A6-A246-86F9529DDB7F}"/>
    <dgm:cxn modelId="{D7405EA3-40FB-4C69-BBF8-6D6F4DA993D2}" srcId="{EA86A080-DD1A-449D-8673-8BFF3AA80D05}" destId="{61A49AE2-0FF5-42DF-AD7E-229ADA0727F1}" srcOrd="1" destOrd="0" parTransId="{A92D1578-B82E-4E43-BDD1-3AAEBE3BF36F}" sibTransId="{705F9BDD-F974-4374-81EE-3F58C918E9C5}"/>
    <dgm:cxn modelId="{E658B34B-67BD-4A1A-9403-D8DCE9857226}" type="presOf" srcId="{E02E08F3-7DCA-4111-96EB-57B736FCC074}" destId="{1B49CB8A-19FE-4392-AD6D-807FF9B08892}" srcOrd="0" destOrd="0" presId="urn:microsoft.com/office/officeart/2005/8/layout/hList6"/>
    <dgm:cxn modelId="{F06EBBD0-0372-4342-AB2F-437B6E6676A9}" type="presParOf" srcId="{695B46E8-661B-45C0-87DC-224E2C421B5C}" destId="{5F0A4F8A-FA2D-4DBF-9441-E263F4F01A15}" srcOrd="0" destOrd="0" presId="urn:microsoft.com/office/officeart/2005/8/layout/hList6"/>
    <dgm:cxn modelId="{7CD9C676-ACBA-42AD-93CB-A213E4025B8D}" type="presParOf" srcId="{695B46E8-661B-45C0-87DC-224E2C421B5C}" destId="{3C72497A-7AA5-4228-8E19-CF46057B709C}" srcOrd="1" destOrd="0" presId="urn:microsoft.com/office/officeart/2005/8/layout/hList6"/>
    <dgm:cxn modelId="{0E896357-3FF6-4286-A1B2-6695F0F46040}" type="presParOf" srcId="{695B46E8-661B-45C0-87DC-224E2C421B5C}" destId="{2E55B81C-11E5-4D36-A623-1133AA17CAFB}" srcOrd="2" destOrd="0" presId="urn:microsoft.com/office/officeart/2005/8/layout/hList6"/>
    <dgm:cxn modelId="{D340F687-8479-4F66-A38A-AFA6936B6ABC}" type="presParOf" srcId="{695B46E8-661B-45C0-87DC-224E2C421B5C}" destId="{24DA6A9C-7E44-4E49-9648-1E8A0D797EEE}" srcOrd="3" destOrd="0" presId="urn:microsoft.com/office/officeart/2005/8/layout/hList6"/>
    <dgm:cxn modelId="{D124575B-E278-4136-8CCA-19D655E040C1}" type="presParOf" srcId="{695B46E8-661B-45C0-87DC-224E2C421B5C}" destId="{1B49CB8A-19FE-4392-AD6D-807FF9B08892}" srcOrd="4" destOrd="0" presId="urn:microsoft.com/office/officeart/2005/8/layout/hList6"/>
    <dgm:cxn modelId="{6DB79C6E-F77C-463F-95EF-9867044328C6}" type="presParOf" srcId="{695B46E8-661B-45C0-87DC-224E2C421B5C}" destId="{2B35A680-10F7-4DEC-B706-E305046C0ECE}" srcOrd="5" destOrd="0" presId="urn:microsoft.com/office/officeart/2005/8/layout/hList6"/>
    <dgm:cxn modelId="{A0EAC6DD-A2C8-4FFA-9152-58AF48BB6A65}" type="presParOf" srcId="{695B46E8-661B-45C0-87DC-224E2C421B5C}" destId="{78924E6F-3650-4BD2-82A2-31653B6C2848}" srcOrd="6" destOrd="0" presId="urn:microsoft.com/office/officeart/2005/8/layout/hList6"/>
    <dgm:cxn modelId="{AF7E713D-951A-46BB-8DB2-7D66F3E313BD}" type="presParOf" srcId="{695B46E8-661B-45C0-87DC-224E2C421B5C}" destId="{CB1EAF8B-CE49-4D9B-AC74-9BC3BCA71FA0}" srcOrd="7" destOrd="0" presId="urn:microsoft.com/office/officeart/2005/8/layout/hList6"/>
    <dgm:cxn modelId="{207B262D-6290-4582-B4E1-E84267E641DA}" type="presParOf" srcId="{695B46E8-661B-45C0-87DC-224E2C421B5C}" destId="{80678F3C-10E5-48DC-B975-F52E83C3F9AC}" srcOrd="8" destOrd="0" presId="urn:microsoft.com/office/officeart/2005/8/layout/hList6"/>
    <dgm:cxn modelId="{19E46BF9-F9D9-464F-8419-DDD33FADE710}" type="presParOf" srcId="{695B46E8-661B-45C0-87DC-224E2C421B5C}" destId="{56F23F74-3340-42C0-A135-05943DD54436}" srcOrd="9" destOrd="0" presId="urn:microsoft.com/office/officeart/2005/8/layout/hList6"/>
    <dgm:cxn modelId="{14284635-C136-47A8-BDCF-1F243FB6B0A5}" type="presParOf" srcId="{695B46E8-661B-45C0-87DC-224E2C421B5C}" destId="{9B0365FC-845E-42D9-A356-6A714D09B74F}" srcOrd="10" destOrd="0" presId="urn:microsoft.com/office/officeart/2005/8/layout/hList6"/>
    <dgm:cxn modelId="{DFA2E018-89C0-4E59-A18D-AFDCFED70EB1}" type="presParOf" srcId="{695B46E8-661B-45C0-87DC-224E2C421B5C}" destId="{4064B008-888A-4C47-831B-3C2C2A8E4C2A}" srcOrd="11" destOrd="0" presId="urn:microsoft.com/office/officeart/2005/8/layout/hList6"/>
    <dgm:cxn modelId="{88F5C61A-9CF6-45B8-9AEF-8721AC0E0CBC}" type="presParOf" srcId="{695B46E8-661B-45C0-87DC-224E2C421B5C}" destId="{1DA91A07-9D2A-420E-AC3D-72E6124426DA}" srcOrd="12" destOrd="0" presId="urn:microsoft.com/office/officeart/2005/8/layout/hList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D43251-1FC2-4BF8-A24C-C99BFE2ACCD0}"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US"/>
        </a:p>
      </dgm:t>
    </dgm:pt>
    <dgm:pt modelId="{6C203F66-D8E3-45FC-B186-5020415D95CF}">
      <dgm:prSet phldrT="[Text]" custT="1"/>
      <dgm:spPr/>
      <dgm:t>
        <a:bodyPr/>
        <a:lstStyle/>
        <a:p>
          <a:r>
            <a:rPr lang="en-US" sz="2000" err="1"/>
            <a:t>Hoạt</a:t>
          </a:r>
          <a:r>
            <a:rPr lang="en-US" sz="2000"/>
            <a:t> </a:t>
          </a:r>
          <a:r>
            <a:rPr lang="en-US" sz="2000" err="1"/>
            <a:t>động</a:t>
          </a:r>
          <a:r>
            <a:rPr lang="en-US" sz="2000"/>
            <a:t> </a:t>
          </a:r>
          <a:r>
            <a:rPr lang="en-US" sz="2000" err="1"/>
            <a:t>mở</a:t>
          </a:r>
          <a:r>
            <a:rPr lang="en-US" sz="2000"/>
            <a:t> </a:t>
          </a:r>
          <a:r>
            <a:rPr lang="en-US" sz="2000" err="1"/>
            <a:t>đầu</a:t>
          </a:r>
          <a:endParaRPr lang="en-US" sz="2000"/>
        </a:p>
      </dgm:t>
    </dgm:pt>
    <dgm:pt modelId="{28C149E6-1B17-4D3E-89F0-4E7A517C998F}" type="parTrans" cxnId="{CFA2B603-D6D7-404E-A727-EF873BF41A75}">
      <dgm:prSet/>
      <dgm:spPr/>
      <dgm:t>
        <a:bodyPr/>
        <a:lstStyle/>
        <a:p>
          <a:endParaRPr lang="en-US" sz="2000"/>
        </a:p>
      </dgm:t>
    </dgm:pt>
    <dgm:pt modelId="{BEB33F74-018F-402D-AB0C-E2D21E36B0B6}" type="sibTrans" cxnId="{CFA2B603-D6D7-404E-A727-EF873BF41A75}">
      <dgm:prSet/>
      <dgm:spPr/>
      <dgm:t>
        <a:bodyPr/>
        <a:lstStyle/>
        <a:p>
          <a:endParaRPr lang="en-US" sz="2000"/>
        </a:p>
      </dgm:t>
    </dgm:pt>
    <dgm:pt modelId="{37368784-612E-418E-92A3-1A34A2E90B54}">
      <dgm:prSet phldrT="[Text]" custT="1"/>
      <dgm:spPr/>
      <dgm:t>
        <a:bodyPr/>
        <a:lstStyle/>
        <a:p>
          <a:r>
            <a:rPr lang="en-US" sz="2000" err="1"/>
            <a:t>Hoạt</a:t>
          </a:r>
          <a:r>
            <a:rPr lang="en-US" sz="2000"/>
            <a:t> </a:t>
          </a:r>
          <a:r>
            <a:rPr lang="en-US" sz="2000" err="1"/>
            <a:t>động</a:t>
          </a:r>
          <a:r>
            <a:rPr lang="en-US" sz="2000"/>
            <a:t> </a:t>
          </a:r>
          <a:r>
            <a:rPr lang="en-US" sz="2000" err="1"/>
            <a:t>hình</a:t>
          </a:r>
          <a:r>
            <a:rPr lang="en-US" sz="2000"/>
            <a:t> </a:t>
          </a:r>
          <a:r>
            <a:rPr lang="en-US" sz="2000" err="1"/>
            <a:t>thành</a:t>
          </a:r>
          <a:r>
            <a:rPr lang="en-US" sz="2000"/>
            <a:t> </a:t>
          </a:r>
          <a:r>
            <a:rPr lang="en-US" sz="2000" err="1"/>
            <a:t>kiến</a:t>
          </a:r>
          <a:r>
            <a:rPr lang="en-US" sz="2000"/>
            <a:t> </a:t>
          </a:r>
          <a:r>
            <a:rPr lang="en-US" sz="2000" err="1"/>
            <a:t>thức</a:t>
          </a:r>
          <a:r>
            <a:rPr lang="en-US" sz="2000"/>
            <a:t> </a:t>
          </a:r>
          <a:r>
            <a:rPr lang="en-US" sz="2000" err="1"/>
            <a:t>mới</a:t>
          </a:r>
          <a:endParaRPr lang="en-US" sz="2000"/>
        </a:p>
      </dgm:t>
    </dgm:pt>
    <dgm:pt modelId="{FD101ACE-F47C-4127-B3B1-F120D975D3C7}" type="parTrans" cxnId="{4DE4BAE9-C1B3-4CBE-BC9D-A7720AECDE18}">
      <dgm:prSet/>
      <dgm:spPr/>
      <dgm:t>
        <a:bodyPr/>
        <a:lstStyle/>
        <a:p>
          <a:endParaRPr lang="en-US" sz="2000"/>
        </a:p>
      </dgm:t>
    </dgm:pt>
    <dgm:pt modelId="{DB52F684-A5E5-4CA7-8AFE-DB70B5882305}" type="sibTrans" cxnId="{4DE4BAE9-C1B3-4CBE-BC9D-A7720AECDE18}">
      <dgm:prSet/>
      <dgm:spPr/>
      <dgm:t>
        <a:bodyPr/>
        <a:lstStyle/>
        <a:p>
          <a:endParaRPr lang="en-US" sz="2000"/>
        </a:p>
      </dgm:t>
    </dgm:pt>
    <dgm:pt modelId="{4624DD26-F5FB-42D1-8D90-73415344AFF9}">
      <dgm:prSet phldrT="[Text]" custT="1"/>
      <dgm:spPr/>
      <dgm:t>
        <a:bodyPr/>
        <a:lstStyle/>
        <a:p>
          <a:r>
            <a:rPr lang="en-US" sz="2000"/>
            <a:t>Hoạt động </a:t>
          </a:r>
        </a:p>
        <a:p>
          <a:r>
            <a:rPr lang="en-US" sz="2000"/>
            <a:t>luyện </a:t>
          </a:r>
          <a:r>
            <a:rPr lang="en-US" sz="2000" err="1"/>
            <a:t>tập</a:t>
          </a:r>
          <a:endParaRPr lang="en-US" sz="2000"/>
        </a:p>
      </dgm:t>
    </dgm:pt>
    <dgm:pt modelId="{40D4F0A2-1902-4DF0-84AE-72984F1C9515}" type="parTrans" cxnId="{623EB239-D0BB-4B55-89FD-1B9C7CB87CC5}">
      <dgm:prSet/>
      <dgm:spPr/>
      <dgm:t>
        <a:bodyPr/>
        <a:lstStyle/>
        <a:p>
          <a:endParaRPr lang="en-US" sz="2000"/>
        </a:p>
      </dgm:t>
    </dgm:pt>
    <dgm:pt modelId="{8944008D-3930-4A85-B9B5-FC19B1568EC6}" type="sibTrans" cxnId="{623EB239-D0BB-4B55-89FD-1B9C7CB87CC5}">
      <dgm:prSet/>
      <dgm:spPr/>
      <dgm:t>
        <a:bodyPr/>
        <a:lstStyle/>
        <a:p>
          <a:endParaRPr lang="en-US" sz="2000"/>
        </a:p>
      </dgm:t>
    </dgm:pt>
    <dgm:pt modelId="{EC6B7F8F-2632-4D3A-9BAA-A4A7D6816832}">
      <dgm:prSet phldrT="[Text]" custT="1"/>
      <dgm:spPr/>
      <dgm:t>
        <a:bodyPr/>
        <a:lstStyle/>
        <a:p>
          <a:r>
            <a:rPr lang="en-US" sz="2000"/>
            <a:t>Hoạt động</a:t>
          </a:r>
        </a:p>
        <a:p>
          <a:r>
            <a:rPr lang="en-US" sz="2000"/>
            <a:t>vận </a:t>
          </a:r>
          <a:r>
            <a:rPr lang="en-US" sz="2000" err="1"/>
            <a:t>dụng</a:t>
          </a:r>
          <a:endParaRPr lang="en-US" sz="2000"/>
        </a:p>
      </dgm:t>
    </dgm:pt>
    <dgm:pt modelId="{CCC57C31-7A92-4354-A197-DFFA6A75BB76}" type="parTrans" cxnId="{7CE01665-C096-410A-B4C2-127F882A8336}">
      <dgm:prSet/>
      <dgm:spPr/>
      <dgm:t>
        <a:bodyPr/>
        <a:lstStyle/>
        <a:p>
          <a:endParaRPr lang="en-US" sz="2000"/>
        </a:p>
      </dgm:t>
    </dgm:pt>
    <dgm:pt modelId="{1C7608EC-8B64-48DC-961F-82691487910A}" type="sibTrans" cxnId="{7CE01665-C096-410A-B4C2-127F882A8336}">
      <dgm:prSet/>
      <dgm:spPr/>
      <dgm:t>
        <a:bodyPr/>
        <a:lstStyle/>
        <a:p>
          <a:endParaRPr lang="en-US" sz="2000"/>
        </a:p>
      </dgm:t>
    </dgm:pt>
    <dgm:pt modelId="{1A1FA86F-F5E1-4724-AA19-481BB5B9BDEA}" type="pres">
      <dgm:prSet presAssocID="{0AD43251-1FC2-4BF8-A24C-C99BFE2ACCD0}" presName="rootnode" presStyleCnt="0">
        <dgm:presLayoutVars>
          <dgm:chMax/>
          <dgm:chPref/>
          <dgm:dir/>
          <dgm:animLvl val="lvl"/>
        </dgm:presLayoutVars>
      </dgm:prSet>
      <dgm:spPr/>
      <dgm:t>
        <a:bodyPr/>
        <a:lstStyle/>
        <a:p>
          <a:endParaRPr lang="en-US"/>
        </a:p>
      </dgm:t>
    </dgm:pt>
    <dgm:pt modelId="{ACA07534-C466-4230-A0A2-206E2C3A3348}" type="pres">
      <dgm:prSet presAssocID="{6C203F66-D8E3-45FC-B186-5020415D95CF}" presName="composite" presStyleCnt="0"/>
      <dgm:spPr/>
    </dgm:pt>
    <dgm:pt modelId="{50AD36BE-E00F-44B9-A95A-D95C558B3EA7}" type="pres">
      <dgm:prSet presAssocID="{6C203F66-D8E3-45FC-B186-5020415D95CF}" presName="LShape" presStyleLbl="alignNode1" presStyleIdx="0" presStyleCnt="7"/>
      <dgm:spPr/>
    </dgm:pt>
    <dgm:pt modelId="{66CBEC6D-3E4B-4E46-8B3E-62AF91BEC7CF}" type="pres">
      <dgm:prSet presAssocID="{6C203F66-D8E3-45FC-B186-5020415D95CF}" presName="ParentText" presStyleLbl="revTx" presStyleIdx="0" presStyleCnt="4">
        <dgm:presLayoutVars>
          <dgm:chMax val="0"/>
          <dgm:chPref val="0"/>
          <dgm:bulletEnabled val="1"/>
        </dgm:presLayoutVars>
      </dgm:prSet>
      <dgm:spPr/>
      <dgm:t>
        <a:bodyPr/>
        <a:lstStyle/>
        <a:p>
          <a:endParaRPr lang="en-US"/>
        </a:p>
      </dgm:t>
    </dgm:pt>
    <dgm:pt modelId="{9877A756-04F1-47EA-8877-D1FA375BE96E}" type="pres">
      <dgm:prSet presAssocID="{6C203F66-D8E3-45FC-B186-5020415D95CF}" presName="Triangle" presStyleLbl="alignNode1" presStyleIdx="1" presStyleCnt="7"/>
      <dgm:spPr/>
    </dgm:pt>
    <dgm:pt modelId="{6F4444BC-86EC-4F16-865A-6E38D570E5EF}" type="pres">
      <dgm:prSet presAssocID="{BEB33F74-018F-402D-AB0C-E2D21E36B0B6}" presName="sibTrans" presStyleCnt="0"/>
      <dgm:spPr/>
    </dgm:pt>
    <dgm:pt modelId="{64678E95-1417-4F97-AC44-96B3D4182A99}" type="pres">
      <dgm:prSet presAssocID="{BEB33F74-018F-402D-AB0C-E2D21E36B0B6}" presName="space" presStyleCnt="0"/>
      <dgm:spPr/>
    </dgm:pt>
    <dgm:pt modelId="{AC1E6F46-72DB-4F26-AE43-F6045E5A73DF}" type="pres">
      <dgm:prSet presAssocID="{37368784-612E-418E-92A3-1A34A2E90B54}" presName="composite" presStyleCnt="0"/>
      <dgm:spPr/>
    </dgm:pt>
    <dgm:pt modelId="{E068C982-F8FD-4D6B-8D3C-E05F5CFBA1FF}" type="pres">
      <dgm:prSet presAssocID="{37368784-612E-418E-92A3-1A34A2E90B54}" presName="LShape" presStyleLbl="alignNode1" presStyleIdx="2" presStyleCnt="7"/>
      <dgm:spPr/>
    </dgm:pt>
    <dgm:pt modelId="{403C551B-6CBA-42B0-8E19-CDA1B4EBA6C5}" type="pres">
      <dgm:prSet presAssocID="{37368784-612E-418E-92A3-1A34A2E90B54}" presName="ParentText" presStyleLbl="revTx" presStyleIdx="1" presStyleCnt="4">
        <dgm:presLayoutVars>
          <dgm:chMax val="0"/>
          <dgm:chPref val="0"/>
          <dgm:bulletEnabled val="1"/>
        </dgm:presLayoutVars>
      </dgm:prSet>
      <dgm:spPr/>
      <dgm:t>
        <a:bodyPr/>
        <a:lstStyle/>
        <a:p>
          <a:endParaRPr lang="en-US"/>
        </a:p>
      </dgm:t>
    </dgm:pt>
    <dgm:pt modelId="{4FA3E65B-82F9-4F68-8ECB-C455115D7C35}" type="pres">
      <dgm:prSet presAssocID="{37368784-612E-418E-92A3-1A34A2E90B54}" presName="Triangle" presStyleLbl="alignNode1" presStyleIdx="3" presStyleCnt="7"/>
      <dgm:spPr/>
    </dgm:pt>
    <dgm:pt modelId="{48635645-7CBF-4D6A-820C-C555250309F6}" type="pres">
      <dgm:prSet presAssocID="{DB52F684-A5E5-4CA7-8AFE-DB70B5882305}" presName="sibTrans" presStyleCnt="0"/>
      <dgm:spPr/>
    </dgm:pt>
    <dgm:pt modelId="{E8ECF646-01AC-41E0-88C8-99BD6756974B}" type="pres">
      <dgm:prSet presAssocID="{DB52F684-A5E5-4CA7-8AFE-DB70B5882305}" presName="space" presStyleCnt="0"/>
      <dgm:spPr/>
    </dgm:pt>
    <dgm:pt modelId="{8EF3DF94-015A-4FCE-A981-EDA05610164B}" type="pres">
      <dgm:prSet presAssocID="{4624DD26-F5FB-42D1-8D90-73415344AFF9}" presName="composite" presStyleCnt="0"/>
      <dgm:spPr/>
    </dgm:pt>
    <dgm:pt modelId="{FD1C31FB-625C-4E36-B621-4E2423511DE6}" type="pres">
      <dgm:prSet presAssocID="{4624DD26-F5FB-42D1-8D90-73415344AFF9}" presName="LShape" presStyleLbl="alignNode1" presStyleIdx="4" presStyleCnt="7"/>
      <dgm:spPr/>
    </dgm:pt>
    <dgm:pt modelId="{BE8883EB-2EA6-4FFF-91E3-9411B47EF680}" type="pres">
      <dgm:prSet presAssocID="{4624DD26-F5FB-42D1-8D90-73415344AFF9}" presName="ParentText" presStyleLbl="revTx" presStyleIdx="2" presStyleCnt="4">
        <dgm:presLayoutVars>
          <dgm:chMax val="0"/>
          <dgm:chPref val="0"/>
          <dgm:bulletEnabled val="1"/>
        </dgm:presLayoutVars>
      </dgm:prSet>
      <dgm:spPr/>
      <dgm:t>
        <a:bodyPr/>
        <a:lstStyle/>
        <a:p>
          <a:endParaRPr lang="en-US"/>
        </a:p>
      </dgm:t>
    </dgm:pt>
    <dgm:pt modelId="{D88F5BD4-809A-49B5-9002-C88F7DBF9B57}" type="pres">
      <dgm:prSet presAssocID="{4624DD26-F5FB-42D1-8D90-73415344AFF9}" presName="Triangle" presStyleLbl="alignNode1" presStyleIdx="5" presStyleCnt="7"/>
      <dgm:spPr/>
    </dgm:pt>
    <dgm:pt modelId="{0749A23C-81AC-4835-A6A9-8E06670EBFF2}" type="pres">
      <dgm:prSet presAssocID="{8944008D-3930-4A85-B9B5-FC19B1568EC6}" presName="sibTrans" presStyleCnt="0"/>
      <dgm:spPr/>
    </dgm:pt>
    <dgm:pt modelId="{5ADA44B4-0D16-4ED0-99F4-C44F652EFDAF}" type="pres">
      <dgm:prSet presAssocID="{8944008D-3930-4A85-B9B5-FC19B1568EC6}" presName="space" presStyleCnt="0"/>
      <dgm:spPr/>
    </dgm:pt>
    <dgm:pt modelId="{61E0D93F-0094-4339-AE5B-7659D12AA874}" type="pres">
      <dgm:prSet presAssocID="{EC6B7F8F-2632-4D3A-9BAA-A4A7D6816832}" presName="composite" presStyleCnt="0"/>
      <dgm:spPr/>
    </dgm:pt>
    <dgm:pt modelId="{7B70843D-B24C-4C29-B384-48D2EF09B67F}" type="pres">
      <dgm:prSet presAssocID="{EC6B7F8F-2632-4D3A-9BAA-A4A7D6816832}" presName="LShape" presStyleLbl="alignNode1" presStyleIdx="6" presStyleCnt="7"/>
      <dgm:spPr/>
    </dgm:pt>
    <dgm:pt modelId="{566BB9A5-69BF-4EED-A6E7-79EC0A896506}" type="pres">
      <dgm:prSet presAssocID="{EC6B7F8F-2632-4D3A-9BAA-A4A7D6816832}" presName="ParentText" presStyleLbl="revTx" presStyleIdx="3" presStyleCnt="4">
        <dgm:presLayoutVars>
          <dgm:chMax val="0"/>
          <dgm:chPref val="0"/>
          <dgm:bulletEnabled val="1"/>
        </dgm:presLayoutVars>
      </dgm:prSet>
      <dgm:spPr/>
      <dgm:t>
        <a:bodyPr/>
        <a:lstStyle/>
        <a:p>
          <a:endParaRPr lang="en-US"/>
        </a:p>
      </dgm:t>
    </dgm:pt>
  </dgm:ptLst>
  <dgm:cxnLst>
    <dgm:cxn modelId="{97F96097-346C-4A69-9802-A29C541EFD94}" type="presOf" srcId="{37368784-612E-418E-92A3-1A34A2E90B54}" destId="{403C551B-6CBA-42B0-8E19-CDA1B4EBA6C5}" srcOrd="0" destOrd="0" presId="urn:microsoft.com/office/officeart/2009/3/layout/StepUpProcess"/>
    <dgm:cxn modelId="{4DE4BAE9-C1B3-4CBE-BC9D-A7720AECDE18}" srcId="{0AD43251-1FC2-4BF8-A24C-C99BFE2ACCD0}" destId="{37368784-612E-418E-92A3-1A34A2E90B54}" srcOrd="1" destOrd="0" parTransId="{FD101ACE-F47C-4127-B3B1-F120D975D3C7}" sibTransId="{DB52F684-A5E5-4CA7-8AFE-DB70B5882305}"/>
    <dgm:cxn modelId="{7A911C18-1610-4304-9D6C-B7F0AE515238}" type="presOf" srcId="{4624DD26-F5FB-42D1-8D90-73415344AFF9}" destId="{BE8883EB-2EA6-4FFF-91E3-9411B47EF680}" srcOrd="0" destOrd="0" presId="urn:microsoft.com/office/officeart/2009/3/layout/StepUpProcess"/>
    <dgm:cxn modelId="{CFA2B603-D6D7-404E-A727-EF873BF41A75}" srcId="{0AD43251-1FC2-4BF8-A24C-C99BFE2ACCD0}" destId="{6C203F66-D8E3-45FC-B186-5020415D95CF}" srcOrd="0" destOrd="0" parTransId="{28C149E6-1B17-4D3E-89F0-4E7A517C998F}" sibTransId="{BEB33F74-018F-402D-AB0C-E2D21E36B0B6}"/>
    <dgm:cxn modelId="{B7C50C8D-F9B1-4320-B955-4CECC36FC49F}" type="presOf" srcId="{0AD43251-1FC2-4BF8-A24C-C99BFE2ACCD0}" destId="{1A1FA86F-F5E1-4724-AA19-481BB5B9BDEA}" srcOrd="0" destOrd="0" presId="urn:microsoft.com/office/officeart/2009/3/layout/StepUpProcess"/>
    <dgm:cxn modelId="{623EB239-D0BB-4B55-89FD-1B9C7CB87CC5}" srcId="{0AD43251-1FC2-4BF8-A24C-C99BFE2ACCD0}" destId="{4624DD26-F5FB-42D1-8D90-73415344AFF9}" srcOrd="2" destOrd="0" parTransId="{40D4F0A2-1902-4DF0-84AE-72984F1C9515}" sibTransId="{8944008D-3930-4A85-B9B5-FC19B1568EC6}"/>
    <dgm:cxn modelId="{747255F2-E15E-4CCF-8B61-B7E978794DB0}" type="presOf" srcId="{6C203F66-D8E3-45FC-B186-5020415D95CF}" destId="{66CBEC6D-3E4B-4E46-8B3E-62AF91BEC7CF}" srcOrd="0" destOrd="0" presId="urn:microsoft.com/office/officeart/2009/3/layout/StepUpProcess"/>
    <dgm:cxn modelId="{70211EA3-C5CD-47CA-A4C7-B96A106D89F9}" type="presOf" srcId="{EC6B7F8F-2632-4D3A-9BAA-A4A7D6816832}" destId="{566BB9A5-69BF-4EED-A6E7-79EC0A896506}" srcOrd="0" destOrd="0" presId="urn:microsoft.com/office/officeart/2009/3/layout/StepUpProcess"/>
    <dgm:cxn modelId="{7CE01665-C096-410A-B4C2-127F882A8336}" srcId="{0AD43251-1FC2-4BF8-A24C-C99BFE2ACCD0}" destId="{EC6B7F8F-2632-4D3A-9BAA-A4A7D6816832}" srcOrd="3" destOrd="0" parTransId="{CCC57C31-7A92-4354-A197-DFFA6A75BB76}" sibTransId="{1C7608EC-8B64-48DC-961F-82691487910A}"/>
    <dgm:cxn modelId="{B3154CE4-5564-4525-8DD9-5CEB5C954AB1}" type="presParOf" srcId="{1A1FA86F-F5E1-4724-AA19-481BB5B9BDEA}" destId="{ACA07534-C466-4230-A0A2-206E2C3A3348}" srcOrd="0" destOrd="0" presId="urn:microsoft.com/office/officeart/2009/3/layout/StepUpProcess"/>
    <dgm:cxn modelId="{E7E94AF6-5A85-402A-8F37-B73C5BBB3AA9}" type="presParOf" srcId="{ACA07534-C466-4230-A0A2-206E2C3A3348}" destId="{50AD36BE-E00F-44B9-A95A-D95C558B3EA7}" srcOrd="0" destOrd="0" presId="urn:microsoft.com/office/officeart/2009/3/layout/StepUpProcess"/>
    <dgm:cxn modelId="{7CEF51D9-970C-44DF-AB9A-CB30CDB004B9}" type="presParOf" srcId="{ACA07534-C466-4230-A0A2-206E2C3A3348}" destId="{66CBEC6D-3E4B-4E46-8B3E-62AF91BEC7CF}" srcOrd="1" destOrd="0" presId="urn:microsoft.com/office/officeart/2009/3/layout/StepUpProcess"/>
    <dgm:cxn modelId="{7C9F704B-8756-4A99-AC0C-6F84DD80C5AD}" type="presParOf" srcId="{ACA07534-C466-4230-A0A2-206E2C3A3348}" destId="{9877A756-04F1-47EA-8877-D1FA375BE96E}" srcOrd="2" destOrd="0" presId="urn:microsoft.com/office/officeart/2009/3/layout/StepUpProcess"/>
    <dgm:cxn modelId="{171B3DF1-3C48-44DF-BDAE-657E113BDCE7}" type="presParOf" srcId="{1A1FA86F-F5E1-4724-AA19-481BB5B9BDEA}" destId="{6F4444BC-86EC-4F16-865A-6E38D570E5EF}" srcOrd="1" destOrd="0" presId="urn:microsoft.com/office/officeart/2009/3/layout/StepUpProcess"/>
    <dgm:cxn modelId="{EA4A3218-E486-4908-96E9-2C5BF351DD69}" type="presParOf" srcId="{6F4444BC-86EC-4F16-865A-6E38D570E5EF}" destId="{64678E95-1417-4F97-AC44-96B3D4182A99}" srcOrd="0" destOrd="0" presId="urn:microsoft.com/office/officeart/2009/3/layout/StepUpProcess"/>
    <dgm:cxn modelId="{83E6BD1B-15A2-443F-BEE8-A451F7CBDF6A}" type="presParOf" srcId="{1A1FA86F-F5E1-4724-AA19-481BB5B9BDEA}" destId="{AC1E6F46-72DB-4F26-AE43-F6045E5A73DF}" srcOrd="2" destOrd="0" presId="urn:microsoft.com/office/officeart/2009/3/layout/StepUpProcess"/>
    <dgm:cxn modelId="{90F0FEB9-8326-4868-90F7-CE9B010D35C0}" type="presParOf" srcId="{AC1E6F46-72DB-4F26-AE43-F6045E5A73DF}" destId="{E068C982-F8FD-4D6B-8D3C-E05F5CFBA1FF}" srcOrd="0" destOrd="0" presId="urn:microsoft.com/office/officeart/2009/3/layout/StepUpProcess"/>
    <dgm:cxn modelId="{5150CBA2-2C0C-4DA3-BD55-518CE36D20D5}" type="presParOf" srcId="{AC1E6F46-72DB-4F26-AE43-F6045E5A73DF}" destId="{403C551B-6CBA-42B0-8E19-CDA1B4EBA6C5}" srcOrd="1" destOrd="0" presId="urn:microsoft.com/office/officeart/2009/3/layout/StepUpProcess"/>
    <dgm:cxn modelId="{CAC7F74D-ED52-491A-9ABF-B030C57BBE94}" type="presParOf" srcId="{AC1E6F46-72DB-4F26-AE43-F6045E5A73DF}" destId="{4FA3E65B-82F9-4F68-8ECB-C455115D7C35}" srcOrd="2" destOrd="0" presId="urn:microsoft.com/office/officeart/2009/3/layout/StepUpProcess"/>
    <dgm:cxn modelId="{FAABD507-104C-4BB1-9992-F9BFE5FF9BE2}" type="presParOf" srcId="{1A1FA86F-F5E1-4724-AA19-481BB5B9BDEA}" destId="{48635645-7CBF-4D6A-820C-C555250309F6}" srcOrd="3" destOrd="0" presId="urn:microsoft.com/office/officeart/2009/3/layout/StepUpProcess"/>
    <dgm:cxn modelId="{BBA872AD-C207-43F8-94C9-B323F8D821CC}" type="presParOf" srcId="{48635645-7CBF-4D6A-820C-C555250309F6}" destId="{E8ECF646-01AC-41E0-88C8-99BD6756974B}" srcOrd="0" destOrd="0" presId="urn:microsoft.com/office/officeart/2009/3/layout/StepUpProcess"/>
    <dgm:cxn modelId="{E4DC3DA3-0781-4113-A9A7-CE20D593E7BE}" type="presParOf" srcId="{1A1FA86F-F5E1-4724-AA19-481BB5B9BDEA}" destId="{8EF3DF94-015A-4FCE-A981-EDA05610164B}" srcOrd="4" destOrd="0" presId="urn:microsoft.com/office/officeart/2009/3/layout/StepUpProcess"/>
    <dgm:cxn modelId="{28CE1A3E-AACF-4E18-B616-9316C5FAA7C3}" type="presParOf" srcId="{8EF3DF94-015A-4FCE-A981-EDA05610164B}" destId="{FD1C31FB-625C-4E36-B621-4E2423511DE6}" srcOrd="0" destOrd="0" presId="urn:microsoft.com/office/officeart/2009/3/layout/StepUpProcess"/>
    <dgm:cxn modelId="{8506EF69-63E6-4152-9DAC-4CCACE58F7FA}" type="presParOf" srcId="{8EF3DF94-015A-4FCE-A981-EDA05610164B}" destId="{BE8883EB-2EA6-4FFF-91E3-9411B47EF680}" srcOrd="1" destOrd="0" presId="urn:microsoft.com/office/officeart/2009/3/layout/StepUpProcess"/>
    <dgm:cxn modelId="{4D9C89AD-0885-4D9B-BB0A-886CC61C3AB9}" type="presParOf" srcId="{8EF3DF94-015A-4FCE-A981-EDA05610164B}" destId="{D88F5BD4-809A-49B5-9002-C88F7DBF9B57}" srcOrd="2" destOrd="0" presId="urn:microsoft.com/office/officeart/2009/3/layout/StepUpProcess"/>
    <dgm:cxn modelId="{59F60EF7-0357-442A-AE4F-CEC27E90F41A}" type="presParOf" srcId="{1A1FA86F-F5E1-4724-AA19-481BB5B9BDEA}" destId="{0749A23C-81AC-4835-A6A9-8E06670EBFF2}" srcOrd="5" destOrd="0" presId="urn:microsoft.com/office/officeart/2009/3/layout/StepUpProcess"/>
    <dgm:cxn modelId="{957B5691-73AA-4EC3-80D0-CFB980F8639E}" type="presParOf" srcId="{0749A23C-81AC-4835-A6A9-8E06670EBFF2}" destId="{5ADA44B4-0D16-4ED0-99F4-C44F652EFDAF}" srcOrd="0" destOrd="0" presId="urn:microsoft.com/office/officeart/2009/3/layout/StepUpProcess"/>
    <dgm:cxn modelId="{300B7F7E-58E1-4B17-8A3E-73A41E500E8E}" type="presParOf" srcId="{1A1FA86F-F5E1-4724-AA19-481BB5B9BDEA}" destId="{61E0D93F-0094-4339-AE5B-7659D12AA874}" srcOrd="6" destOrd="0" presId="urn:microsoft.com/office/officeart/2009/3/layout/StepUpProcess"/>
    <dgm:cxn modelId="{A83D90EE-25E9-443E-AB3E-DED56B6CA214}" type="presParOf" srcId="{61E0D93F-0094-4339-AE5B-7659D12AA874}" destId="{7B70843D-B24C-4C29-B384-48D2EF09B67F}" srcOrd="0" destOrd="0" presId="urn:microsoft.com/office/officeart/2009/3/layout/StepUpProcess"/>
    <dgm:cxn modelId="{A9419259-9438-422C-9F76-9FE7C466C57A}" type="presParOf" srcId="{61E0D93F-0094-4339-AE5B-7659D12AA874}" destId="{566BB9A5-69BF-4EED-A6E7-79EC0A896506}"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3D8DC-2E36-43C6-A1E6-4DF0E7F9B71A}">
      <dsp:nvSpPr>
        <dsp:cNvPr id="0" name=""/>
        <dsp:cNvSpPr/>
      </dsp:nvSpPr>
      <dsp:spPr>
        <a:xfrm>
          <a:off x="3775882" y="1701807"/>
          <a:ext cx="1557218" cy="156287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ĐIỂM MỚI</a:t>
          </a:r>
        </a:p>
      </dsp:txBody>
      <dsp:txXfrm>
        <a:off x="4003931" y="1930684"/>
        <a:ext cx="1101120" cy="1105116"/>
      </dsp:txXfrm>
    </dsp:sp>
    <dsp:sp modelId="{D83271E6-88A4-41E1-BCC4-F8F6EB9FF2DB}">
      <dsp:nvSpPr>
        <dsp:cNvPr id="0" name=""/>
        <dsp:cNvSpPr/>
      </dsp:nvSpPr>
      <dsp:spPr>
        <a:xfrm rot="16200000">
          <a:off x="4473757" y="1329035"/>
          <a:ext cx="161469" cy="45002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dsp:txBody>
      <dsp:txXfrm>
        <a:off x="4497978" y="1443261"/>
        <a:ext cx="113028" cy="270014"/>
      </dsp:txXfrm>
    </dsp:sp>
    <dsp:sp modelId="{152CB1C1-54D1-47DE-8E9A-F985B852575A}">
      <dsp:nvSpPr>
        <dsp:cNvPr id="0" name=""/>
        <dsp:cNvSpPr/>
      </dsp:nvSpPr>
      <dsp:spPr>
        <a:xfrm>
          <a:off x="3702164" y="-135147"/>
          <a:ext cx="1704654" cy="153229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Cách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tiếp</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cận</a:t>
          </a:r>
          <a:endParaRPr lang="de-DE" sz="2400" kern="1200">
            <a:latin typeface="Arial" panose="020B0604020202020204" pitchFamily="34" charset="0"/>
            <a:cs typeface="Arial" panose="020B0604020202020204" pitchFamily="34" charset="0"/>
          </a:endParaRPr>
        </a:p>
      </dsp:txBody>
      <dsp:txXfrm>
        <a:off x="3951805" y="89252"/>
        <a:ext cx="1205372" cy="1083497"/>
      </dsp:txXfrm>
    </dsp:sp>
    <dsp:sp modelId="{DF31ADD8-2D70-46D0-B8A5-52CD5F87FB34}">
      <dsp:nvSpPr>
        <dsp:cNvPr id="0" name=""/>
        <dsp:cNvSpPr/>
      </dsp:nvSpPr>
      <dsp:spPr>
        <a:xfrm rot="21500748">
          <a:off x="5395239" y="2231775"/>
          <a:ext cx="150609" cy="450024"/>
        </a:xfrm>
        <a:prstGeom prst="rightArrow">
          <a:avLst>
            <a:gd name="adj1" fmla="val 60000"/>
            <a:gd name="adj2" fmla="val 50000"/>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dsp:txBody>
      <dsp:txXfrm>
        <a:off x="5395248" y="2322432"/>
        <a:ext cx="105426" cy="270014"/>
      </dsp:txXfrm>
    </dsp:sp>
    <dsp:sp modelId="{2F2B8F7C-89DC-4A02-8EDE-EC1691B45F69}">
      <dsp:nvSpPr>
        <dsp:cNvPr id="0" name=""/>
        <dsp:cNvSpPr/>
      </dsp:nvSpPr>
      <dsp:spPr>
        <a:xfrm>
          <a:off x="5616139" y="1496871"/>
          <a:ext cx="2243361" cy="1846637"/>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Phương</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pháp</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biên</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soạn</a:t>
          </a:r>
          <a:endParaRPr lang="de-DE" sz="2400" kern="1200">
            <a:latin typeface="Arial" panose="020B0604020202020204" pitchFamily="34" charset="0"/>
            <a:cs typeface="Arial" panose="020B0604020202020204" pitchFamily="34" charset="0"/>
          </a:endParaRPr>
        </a:p>
      </dsp:txBody>
      <dsp:txXfrm>
        <a:off x="5944672" y="1767305"/>
        <a:ext cx="1586295" cy="1305769"/>
      </dsp:txXfrm>
    </dsp:sp>
    <dsp:sp modelId="{F22DE77B-ECEE-407B-971F-010C85EDE514}">
      <dsp:nvSpPr>
        <dsp:cNvPr id="0" name=""/>
        <dsp:cNvSpPr/>
      </dsp:nvSpPr>
      <dsp:spPr>
        <a:xfrm rot="5339923">
          <a:off x="4506822" y="3155472"/>
          <a:ext cx="126702" cy="450024"/>
        </a:xfrm>
        <a:prstGeom prst="rightArrow">
          <a:avLst>
            <a:gd name="adj1" fmla="val 60000"/>
            <a:gd name="adj2" fmla="val 50000"/>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dsp:txBody>
      <dsp:txXfrm>
        <a:off x="4525495" y="3226474"/>
        <a:ext cx="88691" cy="270014"/>
      </dsp:txXfrm>
    </dsp:sp>
    <dsp:sp modelId="{127A532D-B473-4E93-9947-9C9F7CA28481}">
      <dsp:nvSpPr>
        <dsp:cNvPr id="0" name=""/>
        <dsp:cNvSpPr/>
      </dsp:nvSpPr>
      <dsp:spPr>
        <a:xfrm>
          <a:off x="3777567" y="3503448"/>
          <a:ext cx="1618594" cy="1664073"/>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Cấu</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trúc</a:t>
          </a:r>
          <a:endParaRPr lang="de-DE" sz="2400" kern="1200">
            <a:latin typeface="Arial" panose="020B0604020202020204" pitchFamily="34" charset="0"/>
            <a:cs typeface="Arial" panose="020B0604020202020204" pitchFamily="34" charset="0"/>
          </a:endParaRPr>
        </a:p>
      </dsp:txBody>
      <dsp:txXfrm>
        <a:off x="4014605" y="3747146"/>
        <a:ext cx="1144518" cy="1176677"/>
      </dsp:txXfrm>
    </dsp:sp>
    <dsp:sp modelId="{73967ACF-0D5A-43E0-B84D-66BE47876EC4}">
      <dsp:nvSpPr>
        <dsp:cNvPr id="0" name=""/>
        <dsp:cNvSpPr/>
      </dsp:nvSpPr>
      <dsp:spPr>
        <a:xfrm rot="10942695">
          <a:off x="3408484" y="2216038"/>
          <a:ext cx="260243" cy="450024"/>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Arial" panose="020B0604020202020204" pitchFamily="34" charset="0"/>
            <a:cs typeface="Arial" panose="020B0604020202020204" pitchFamily="34" charset="0"/>
          </a:endParaRPr>
        </a:p>
      </dsp:txBody>
      <dsp:txXfrm rot="10800000">
        <a:off x="3486523" y="2307663"/>
        <a:ext cx="182170" cy="270014"/>
      </dsp:txXfrm>
    </dsp:sp>
    <dsp:sp modelId="{576E772F-EDFC-407E-81EB-E8344E2461E6}">
      <dsp:nvSpPr>
        <dsp:cNvPr id="0" name=""/>
        <dsp:cNvSpPr/>
      </dsp:nvSpPr>
      <dsp:spPr>
        <a:xfrm>
          <a:off x="1266121" y="1492074"/>
          <a:ext cx="2020929" cy="1793124"/>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Trình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bày</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thiết</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kế</a:t>
          </a:r>
          <a:r>
            <a:rPr lang="en-US" sz="2400" kern="1200">
              <a:latin typeface="Arial" panose="020B0604020202020204" pitchFamily="34" charset="0"/>
              <a:cs typeface="Arial" panose="020B0604020202020204" pitchFamily="34" charset="0"/>
            </a:rPr>
            <a:t>, in </a:t>
          </a:r>
          <a:r>
            <a:rPr lang="en-US" sz="2400" kern="1200" err="1">
              <a:latin typeface="Arial" panose="020B0604020202020204" pitchFamily="34" charset="0"/>
              <a:cs typeface="Arial" panose="020B0604020202020204" pitchFamily="34" charset="0"/>
            </a:rPr>
            <a:t>ấn</a:t>
          </a:r>
          <a:r>
            <a:rPr lang="en-US" sz="2400" kern="1200">
              <a:latin typeface="Arial" panose="020B0604020202020204" pitchFamily="34" charset="0"/>
              <a:cs typeface="Arial" panose="020B0604020202020204" pitchFamily="34" charset="0"/>
            </a:rPr>
            <a:t>…</a:t>
          </a:r>
          <a:endParaRPr lang="de-DE" sz="2400" kern="1200">
            <a:latin typeface="Arial" panose="020B0604020202020204" pitchFamily="34" charset="0"/>
            <a:cs typeface="Arial" panose="020B0604020202020204" pitchFamily="34" charset="0"/>
          </a:endParaRPr>
        </a:p>
      </dsp:txBody>
      <dsp:txXfrm>
        <a:off x="1562079" y="1754671"/>
        <a:ext cx="1429013" cy="1267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1B03-388B-4A8E-BA15-A5E98943C03D}">
      <dsp:nvSpPr>
        <dsp:cNvPr id="0" name=""/>
        <dsp:cNvSpPr/>
      </dsp:nvSpPr>
      <dsp:spPr>
        <a:xfrm>
          <a:off x="-5277919" y="-808330"/>
          <a:ext cx="6284864" cy="6284864"/>
        </a:xfrm>
        <a:prstGeom prst="blockArc">
          <a:avLst>
            <a:gd name="adj1" fmla="val 18900000"/>
            <a:gd name="adj2" fmla="val 2700000"/>
            <a:gd name="adj3" fmla="val 3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EEC78-E785-4F66-B0A9-FAB6195103BF}">
      <dsp:nvSpPr>
        <dsp:cNvPr id="0" name=""/>
        <dsp:cNvSpPr/>
      </dsp:nvSpPr>
      <dsp:spPr>
        <a:xfrm>
          <a:off x="375482" y="245827"/>
          <a:ext cx="10075388" cy="4914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103" tIns="55880" rIns="55880" bIns="55880" numCol="1" spcCol="1270" anchor="ctr" anchorCtr="0">
          <a:noAutofit/>
        </a:bodyPr>
        <a:lstStyle/>
        <a:p>
          <a:pPr lvl="0" algn="l" defTabSz="977900" rtl="0">
            <a:lnSpc>
              <a:spcPct val="90000"/>
            </a:lnSpc>
            <a:spcBef>
              <a:spcPct val="0"/>
            </a:spcBef>
            <a:spcAft>
              <a:spcPct val="35000"/>
            </a:spcAft>
          </a:pPr>
          <a:r>
            <a:rPr lang="de-DE" sz="2200" kern="1200">
              <a:latin typeface="Arial" panose="020B0604020202020204" pitchFamily="34" charset="0"/>
              <a:cs typeface="Arial" panose="020B0604020202020204" pitchFamily="34" charset="0"/>
            </a:rPr>
            <a:t>SGK là công cụ giúp HS phát triển năng lực và khả năng tự học.</a:t>
          </a:r>
          <a:endParaRPr lang="en-US" sz="2200" kern="1200">
            <a:latin typeface="Arial" panose="020B0604020202020204" pitchFamily="34" charset="0"/>
            <a:cs typeface="Arial" panose="020B0604020202020204" pitchFamily="34" charset="0"/>
          </a:endParaRPr>
        </a:p>
      </dsp:txBody>
      <dsp:txXfrm>
        <a:off x="375482" y="245827"/>
        <a:ext cx="10075388" cy="491468"/>
      </dsp:txXfrm>
    </dsp:sp>
    <dsp:sp modelId="{C53AD2F5-6736-4899-A23A-ED89B643B2BC}">
      <dsp:nvSpPr>
        <dsp:cNvPr id="0" name=""/>
        <dsp:cNvSpPr/>
      </dsp:nvSpPr>
      <dsp:spPr>
        <a:xfrm>
          <a:off x="68314" y="184394"/>
          <a:ext cx="614335" cy="6143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39B30-6537-40FA-ACF3-613216EE6B8E}">
      <dsp:nvSpPr>
        <dsp:cNvPr id="0" name=""/>
        <dsp:cNvSpPr/>
      </dsp:nvSpPr>
      <dsp:spPr>
        <a:xfrm>
          <a:off x="779748" y="982936"/>
          <a:ext cx="9671122" cy="4914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103" tIns="55880" rIns="55880" bIns="55880" numCol="1" spcCol="1270" anchor="ctr" anchorCtr="0">
          <a:noAutofit/>
        </a:bodyPr>
        <a:lstStyle/>
        <a:p>
          <a:pPr lvl="0" algn="l" defTabSz="977900" rtl="0">
            <a:lnSpc>
              <a:spcPct val="90000"/>
            </a:lnSpc>
            <a:spcBef>
              <a:spcPct val="0"/>
            </a:spcBef>
            <a:spcAft>
              <a:spcPct val="35000"/>
            </a:spcAft>
          </a:pPr>
          <a:r>
            <a:rPr lang="de-DE" sz="2200" kern="1200">
              <a:latin typeface="Arial" panose="020B0604020202020204" pitchFamily="34" charset="0"/>
              <a:cs typeface="Arial" panose="020B0604020202020204" pitchFamily="34" charset="0"/>
            </a:rPr>
            <a:t>SGK là công cụ giúp giáo viên đổi mới phương pháp dạy học.</a:t>
          </a:r>
          <a:endParaRPr lang="en-US" sz="2200" kern="1200">
            <a:latin typeface="Arial" panose="020B0604020202020204" pitchFamily="34" charset="0"/>
            <a:cs typeface="Arial" panose="020B0604020202020204" pitchFamily="34" charset="0"/>
          </a:endParaRPr>
        </a:p>
      </dsp:txBody>
      <dsp:txXfrm>
        <a:off x="779748" y="982936"/>
        <a:ext cx="9671122" cy="491468"/>
      </dsp:txXfrm>
    </dsp:sp>
    <dsp:sp modelId="{FFF1EF55-19C0-4723-8D95-DD255218FCA6}">
      <dsp:nvSpPr>
        <dsp:cNvPr id="0" name=""/>
        <dsp:cNvSpPr/>
      </dsp:nvSpPr>
      <dsp:spPr>
        <a:xfrm>
          <a:off x="472580" y="921503"/>
          <a:ext cx="614335" cy="6143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51D88-7C6B-4AB0-A215-FB38AAD6A070}">
      <dsp:nvSpPr>
        <dsp:cNvPr id="0" name=""/>
        <dsp:cNvSpPr/>
      </dsp:nvSpPr>
      <dsp:spPr>
        <a:xfrm>
          <a:off x="964609" y="1720046"/>
          <a:ext cx="9486261" cy="4914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103" tIns="55880" rIns="55880" bIns="55880" numCol="1" spcCol="1270" anchor="ctr" anchorCtr="0">
          <a:noAutofit/>
        </a:bodyPr>
        <a:lstStyle/>
        <a:p>
          <a:pPr lvl="0" algn="l" defTabSz="977900" rtl="0">
            <a:lnSpc>
              <a:spcPct val="90000"/>
            </a:lnSpc>
            <a:spcBef>
              <a:spcPct val="0"/>
            </a:spcBef>
            <a:spcAft>
              <a:spcPct val="35000"/>
            </a:spcAft>
          </a:pPr>
          <a:r>
            <a:rPr lang="de-DE" sz="2200" kern="1200">
              <a:latin typeface="Arial" panose="020B0604020202020204" pitchFamily="34" charset="0"/>
              <a:cs typeface="Arial" panose="020B0604020202020204" pitchFamily="34" charset="0"/>
            </a:rPr>
            <a:t>Tích hợp nội môn và liên môn.</a:t>
          </a:r>
          <a:endParaRPr lang="en-US" sz="2200" kern="1200">
            <a:latin typeface="Arial" panose="020B0604020202020204" pitchFamily="34" charset="0"/>
            <a:cs typeface="Arial" panose="020B0604020202020204" pitchFamily="34" charset="0"/>
          </a:endParaRPr>
        </a:p>
      </dsp:txBody>
      <dsp:txXfrm>
        <a:off x="964609" y="1720046"/>
        <a:ext cx="9486261" cy="491468"/>
      </dsp:txXfrm>
    </dsp:sp>
    <dsp:sp modelId="{7941C771-AB67-4287-8E90-E35CBBD06515}">
      <dsp:nvSpPr>
        <dsp:cNvPr id="0" name=""/>
        <dsp:cNvSpPr/>
      </dsp:nvSpPr>
      <dsp:spPr>
        <a:xfrm>
          <a:off x="657441" y="1658612"/>
          <a:ext cx="614335" cy="6143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B1D6B-F681-4B75-83F7-A9977B92A4F2}">
      <dsp:nvSpPr>
        <dsp:cNvPr id="0" name=""/>
        <dsp:cNvSpPr/>
      </dsp:nvSpPr>
      <dsp:spPr>
        <a:xfrm>
          <a:off x="964609" y="2409753"/>
          <a:ext cx="9486261" cy="58533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103" tIns="55880" rIns="55880" bIns="55880" numCol="1" spcCol="1270" anchor="ctr" anchorCtr="0">
          <a:noAutofit/>
        </a:bodyPr>
        <a:lstStyle/>
        <a:p>
          <a:pPr lvl="0" algn="l" defTabSz="977900" rtl="0">
            <a:lnSpc>
              <a:spcPct val="90000"/>
            </a:lnSpc>
            <a:spcBef>
              <a:spcPct val="0"/>
            </a:spcBef>
            <a:spcAft>
              <a:spcPct val="35000"/>
            </a:spcAft>
          </a:pPr>
          <a:r>
            <a:rPr lang="de-DE" sz="2200" kern="1200">
              <a:latin typeface="Arial" panose="020B0604020202020204" pitchFamily="34" charset="0"/>
              <a:cs typeface="Arial" panose="020B0604020202020204" pitchFamily="34" charset="0"/>
            </a:rPr>
            <a:t>Học lịch sử thế giới và khu vực để hiểu rõ lịch sử Việt Nam. </a:t>
          </a:r>
          <a:endParaRPr lang="en-US" sz="2200" kern="1200">
            <a:latin typeface="Arial" panose="020B0604020202020204" pitchFamily="34" charset="0"/>
            <a:cs typeface="Arial" panose="020B0604020202020204" pitchFamily="34" charset="0"/>
          </a:endParaRPr>
        </a:p>
      </dsp:txBody>
      <dsp:txXfrm>
        <a:off x="964609" y="2409753"/>
        <a:ext cx="9486261" cy="585338"/>
      </dsp:txXfrm>
    </dsp:sp>
    <dsp:sp modelId="{4844863B-4931-42CA-A7A0-C03DD84A198B}">
      <dsp:nvSpPr>
        <dsp:cNvPr id="0" name=""/>
        <dsp:cNvSpPr/>
      </dsp:nvSpPr>
      <dsp:spPr>
        <a:xfrm>
          <a:off x="657441" y="2395254"/>
          <a:ext cx="614335" cy="6143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62E5E-04DA-44DD-B3FC-A5EB9AC39EF7}">
      <dsp:nvSpPr>
        <dsp:cNvPr id="0" name=""/>
        <dsp:cNvSpPr/>
      </dsp:nvSpPr>
      <dsp:spPr>
        <a:xfrm>
          <a:off x="779748" y="3193797"/>
          <a:ext cx="9671122" cy="4914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103" tIns="55880" rIns="55880" bIns="55880" numCol="1" spcCol="1270" anchor="ctr" anchorCtr="0">
          <a:noAutofit/>
        </a:bodyPr>
        <a:lstStyle/>
        <a:p>
          <a:pPr lvl="0" algn="l" defTabSz="977900" rtl="0">
            <a:lnSpc>
              <a:spcPct val="90000"/>
            </a:lnSpc>
            <a:spcBef>
              <a:spcPct val="0"/>
            </a:spcBef>
            <a:spcAft>
              <a:spcPct val="35000"/>
            </a:spcAft>
          </a:pPr>
          <a:r>
            <a:rPr lang="en-US" sz="2200" kern="1200" err="1">
              <a:latin typeface="Arial" panose="020B0604020202020204" pitchFamily="34" charset="0"/>
              <a:cs typeface="Arial" panose="020B0604020202020204" pitchFamily="34" charset="0"/>
            </a:rPr>
            <a:t>Bồi</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dưỡng</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phẩm</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chất</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yêu</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nước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nhân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ái</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và</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tinh</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thần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trách</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nhiệm</a:t>
          </a:r>
          <a:r>
            <a:rPr lang="en-US" sz="2200" kern="1200">
              <a:latin typeface="Arial" panose="020B0604020202020204" pitchFamily="34" charset="0"/>
              <a:cs typeface="Arial" panose="020B0604020202020204" pitchFamily="34" charset="0"/>
            </a:rPr>
            <a:t>,…</a:t>
          </a:r>
        </a:p>
      </dsp:txBody>
      <dsp:txXfrm>
        <a:off x="779748" y="3193797"/>
        <a:ext cx="9671122" cy="491468"/>
      </dsp:txXfrm>
    </dsp:sp>
    <dsp:sp modelId="{058A4B2F-56A8-4956-A2C7-6DD141897857}">
      <dsp:nvSpPr>
        <dsp:cNvPr id="0" name=""/>
        <dsp:cNvSpPr/>
      </dsp:nvSpPr>
      <dsp:spPr>
        <a:xfrm>
          <a:off x="472580" y="3132364"/>
          <a:ext cx="614335" cy="6143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10462-FBBA-45BE-9048-64E2BBC94215}">
      <dsp:nvSpPr>
        <dsp:cNvPr id="0" name=""/>
        <dsp:cNvSpPr/>
      </dsp:nvSpPr>
      <dsp:spPr>
        <a:xfrm>
          <a:off x="375482" y="3930907"/>
          <a:ext cx="10075388" cy="4914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103" tIns="55880" rIns="55880" bIns="55880" numCol="1" spcCol="1270" anchor="ctr" anchorCtr="0">
          <a:noAutofit/>
        </a:bodyPr>
        <a:lstStyle/>
        <a:p>
          <a:pPr lvl="0" algn="l" defTabSz="977900" rtl="0">
            <a:lnSpc>
              <a:spcPct val="90000"/>
            </a:lnSpc>
            <a:spcBef>
              <a:spcPct val="0"/>
            </a:spcBef>
            <a:spcAft>
              <a:spcPct val="35000"/>
            </a:spcAft>
          </a:pPr>
          <a:r>
            <a:rPr lang="en-US" sz="2200" kern="1200" err="1">
              <a:latin typeface="Arial" panose="020B0604020202020204" pitchFamily="34" charset="0"/>
              <a:cs typeface="Arial" panose="020B0604020202020204" pitchFamily="34" charset="0"/>
            </a:rPr>
            <a:t>Góp</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phần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giải</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quyết</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các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vấn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đề</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trong</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thực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tiễn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cuộc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sống</a:t>
          </a:r>
          <a:r>
            <a:rPr lang="en-US" sz="2200" kern="1200">
              <a:latin typeface="Arial" panose="020B0604020202020204" pitchFamily="34" charset="0"/>
              <a:cs typeface="Arial" panose="020B0604020202020204" pitchFamily="34" charset="0"/>
            </a:rPr>
            <a:t>.</a:t>
          </a:r>
        </a:p>
      </dsp:txBody>
      <dsp:txXfrm>
        <a:off x="375482" y="3930907"/>
        <a:ext cx="10075388" cy="491468"/>
      </dsp:txXfrm>
    </dsp:sp>
    <dsp:sp modelId="{C0FC4435-FF6F-4E4C-B55D-D77A2A813A7D}">
      <dsp:nvSpPr>
        <dsp:cNvPr id="0" name=""/>
        <dsp:cNvSpPr/>
      </dsp:nvSpPr>
      <dsp:spPr>
        <a:xfrm>
          <a:off x="68314" y="3869473"/>
          <a:ext cx="614335" cy="6143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62745-67BD-4D1A-BEA0-8543E2F5AE99}">
      <dsp:nvSpPr>
        <dsp:cNvPr id="0" name=""/>
        <dsp:cNvSpPr/>
      </dsp:nvSpPr>
      <dsp:spPr>
        <a:xfrm rot="16200000">
          <a:off x="1541065" y="-1541065"/>
          <a:ext cx="2175669" cy="5257800"/>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err="1">
              <a:latin typeface="Arial" panose="020B0604020202020204" pitchFamily="34" charset="0"/>
              <a:cs typeface="Arial" panose="020B0604020202020204" pitchFamily="34" charset="0"/>
            </a:rPr>
            <a:t>Tinh</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giản</a:t>
          </a:r>
          <a:r>
            <a:rPr lang="en-US" sz="2200" kern="1200">
              <a:latin typeface="Arial" panose="020B0604020202020204" pitchFamily="34" charset="0"/>
              <a:cs typeface="Arial" panose="020B0604020202020204" pitchFamily="34" charset="0"/>
            </a:rPr>
            <a:t> ở </a:t>
          </a:r>
          <a:r>
            <a:rPr lang="en-US" sz="2200" kern="1200" err="1">
              <a:latin typeface="Arial" panose="020B0604020202020204" pitchFamily="34" charset="0"/>
              <a:cs typeface="Arial" panose="020B0604020202020204" pitchFamily="34" charset="0"/>
            </a:rPr>
            <a:t>mức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độ</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hợp</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lí</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phổ</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thông</a:t>
          </a:r>
          <a:r>
            <a:rPr lang="en-US" sz="2200" kern="1200">
              <a:latin typeface="Arial" panose="020B0604020202020204" pitchFamily="34" charset="0"/>
              <a:cs typeface="Arial" panose="020B0604020202020204" pitchFamily="34" charset="0"/>
            </a:rPr>
            <a:t> hoá </a:t>
          </a:r>
          <a:r>
            <a:rPr lang="en-US" sz="2200" kern="1200" err="1">
              <a:latin typeface="Arial" panose="020B0604020202020204" pitchFamily="34" charset="0"/>
              <a:cs typeface="Arial" panose="020B0604020202020204" pitchFamily="34" charset="0"/>
            </a:rPr>
            <a:t>kiến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thức</a:t>
          </a:r>
          <a:r>
            <a:rPr lang="en-US" sz="2200" kern="1200">
              <a:latin typeface="Arial" panose="020B0604020202020204" pitchFamily="34" charset="0"/>
              <a:cs typeface="Arial" panose="020B0604020202020204" pitchFamily="34" charset="0"/>
            </a:rPr>
            <a:t>, c</a:t>
          </a:r>
          <a:r>
            <a:rPr lang="vi-VN" sz="2200" kern="1200">
              <a:latin typeface="Arial" panose="020B0604020202020204" pitchFamily="34" charset="0"/>
              <a:cs typeface="Arial" panose="020B0604020202020204" pitchFamily="34" charset="0"/>
            </a:rPr>
            <a:t>ác đơn vị kiến thức đưa ra vừa phải</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dễ</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hiểu</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dễ</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nhớ</a:t>
          </a:r>
          <a:r>
            <a:rPr lang="en-US" sz="2200" kern="1200">
              <a:latin typeface="Arial" panose="020B0604020202020204" pitchFamily="34" charset="0"/>
              <a:cs typeface="Arial" panose="020B0604020202020204" pitchFamily="34" charset="0"/>
            </a:rPr>
            <a:t>.</a:t>
          </a:r>
        </a:p>
      </dsp:txBody>
      <dsp:txXfrm rot="5400000">
        <a:off x="0" y="0"/>
        <a:ext cx="5257800" cy="1631751"/>
      </dsp:txXfrm>
    </dsp:sp>
    <dsp:sp modelId="{4B99E67B-5BD9-430E-B16A-C327A0CEF407}">
      <dsp:nvSpPr>
        <dsp:cNvPr id="0" name=""/>
        <dsp:cNvSpPr/>
      </dsp:nvSpPr>
      <dsp:spPr>
        <a:xfrm>
          <a:off x="5257800" y="0"/>
          <a:ext cx="5257800" cy="2175669"/>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a:latin typeface="Arial" panose="020B0604020202020204" pitchFamily="34" charset="0"/>
              <a:cs typeface="Arial" panose="020B0604020202020204" pitchFamily="34" charset="0"/>
            </a:rPr>
            <a:t>S</a:t>
          </a:r>
          <a:r>
            <a:rPr lang="vi-VN" sz="2200" kern="1200">
              <a:latin typeface="Arial" panose="020B0604020202020204" pitchFamily="34" charset="0"/>
              <a:cs typeface="Arial" panose="020B0604020202020204" pitchFamily="34" charset="0"/>
            </a:rPr>
            <a:t>ử dụng </a:t>
          </a:r>
          <a:r>
            <a:rPr lang="en-US" sz="2200" kern="1200" err="1">
              <a:latin typeface="Arial" panose="020B0604020202020204" pitchFamily="34" charset="0"/>
              <a:cs typeface="Arial" panose="020B0604020202020204" pitchFamily="34" charset="0"/>
            </a:rPr>
            <a:t>tư</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liệu</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lịch</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sử</a:t>
          </a:r>
          <a:r>
            <a:rPr lang="en-US" sz="2200" kern="1200">
              <a:latin typeface="Arial" panose="020B0604020202020204" pitchFamily="34" charset="0"/>
              <a:cs typeface="Arial" panose="020B0604020202020204" pitchFamily="34" charset="0"/>
            </a:rPr>
            <a:t>, </a:t>
          </a:r>
          <a:r>
            <a:rPr lang="vi-VN" sz="2200" kern="1200">
              <a:latin typeface="Arial" panose="020B0604020202020204" pitchFamily="34" charset="0"/>
              <a:cs typeface="Arial" panose="020B0604020202020204" pitchFamily="34" charset="0"/>
            </a:rPr>
            <a:t>sơ đồ, </a:t>
          </a:r>
          <a:r>
            <a:rPr lang="en-US" sz="2200" kern="1200" err="1">
              <a:latin typeface="Arial" panose="020B0604020202020204" pitchFamily="34" charset="0"/>
              <a:cs typeface="Arial" panose="020B0604020202020204" pitchFamily="34" charset="0"/>
            </a:rPr>
            <a:t>lược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đồ</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trục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thời</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gian</a:t>
          </a:r>
          <a:r>
            <a:rPr lang="en-US" sz="2200" kern="1200">
              <a:latin typeface="Arial" panose="020B0604020202020204" pitchFamily="34" charset="0"/>
              <a:cs typeface="Arial" panose="020B0604020202020204" pitchFamily="34" charset="0"/>
            </a:rPr>
            <a:t>, </a:t>
          </a:r>
          <a:r>
            <a:rPr lang="vi-VN" sz="2200" kern="1200">
              <a:latin typeface="Arial" panose="020B0604020202020204" pitchFamily="34" charset="0"/>
              <a:cs typeface="Arial" panose="020B0604020202020204" pitchFamily="34" charset="0"/>
            </a:rPr>
            <a:t>hình ảnh</a:t>
          </a:r>
          <a:r>
            <a:rPr lang="en-US" sz="2200" kern="1200">
              <a:latin typeface="Arial" panose="020B0604020202020204" pitchFamily="34" charset="0"/>
              <a:cs typeface="Arial" panose="020B0604020202020204" pitchFamily="34" charset="0"/>
            </a:rPr>
            <a:t>,…</a:t>
          </a:r>
        </a:p>
      </dsp:txBody>
      <dsp:txXfrm>
        <a:off x="5257800" y="0"/>
        <a:ext cx="5257800" cy="1631751"/>
      </dsp:txXfrm>
    </dsp:sp>
    <dsp:sp modelId="{9D8FE5AA-4776-473E-86B1-FB851F860971}">
      <dsp:nvSpPr>
        <dsp:cNvPr id="0" name=""/>
        <dsp:cNvSpPr/>
      </dsp:nvSpPr>
      <dsp:spPr>
        <a:xfrm rot="10800000">
          <a:off x="0" y="2175669"/>
          <a:ext cx="5257800" cy="2175669"/>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a:latin typeface="Arial" panose="020B0604020202020204" pitchFamily="34" charset="0"/>
              <a:cs typeface="Arial" panose="020B0604020202020204" pitchFamily="34" charset="0"/>
            </a:rPr>
            <a:t>G</a:t>
          </a:r>
          <a:r>
            <a:rPr lang="vi-VN" sz="2200" kern="1200">
              <a:latin typeface="Arial" panose="020B0604020202020204" pitchFamily="34" charset="0"/>
              <a:cs typeface="Arial" panose="020B0604020202020204" pitchFamily="34" charset="0"/>
            </a:rPr>
            <a:t>iúp người học vận dụng để giải quyết những</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vấn</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đề</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của</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cuộc</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sống</a:t>
          </a:r>
          <a:r>
            <a:rPr lang="en-US" sz="2200" kern="1200">
              <a:latin typeface="Arial" panose="020B0604020202020204" pitchFamily="34" charset="0"/>
              <a:cs typeface="Arial" panose="020B0604020202020204" pitchFamily="34" charset="0"/>
            </a:rPr>
            <a:t>. </a:t>
          </a:r>
        </a:p>
      </dsp:txBody>
      <dsp:txXfrm rot="10800000">
        <a:off x="0" y="2719586"/>
        <a:ext cx="5257800" cy="1631751"/>
      </dsp:txXfrm>
    </dsp:sp>
    <dsp:sp modelId="{E9A715A9-765C-4E94-91DE-5928ACCD0BCC}">
      <dsp:nvSpPr>
        <dsp:cNvPr id="0" name=""/>
        <dsp:cNvSpPr/>
      </dsp:nvSpPr>
      <dsp:spPr>
        <a:xfrm rot="5400000">
          <a:off x="6798865" y="634603"/>
          <a:ext cx="2175669" cy="5257800"/>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err="1">
              <a:latin typeface="Arial" panose="020B0604020202020204" pitchFamily="34" charset="0"/>
              <a:cs typeface="Arial" panose="020B0604020202020204" pitchFamily="34" charset="0"/>
            </a:rPr>
            <a:t>Viết</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theo</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hướng</a:t>
          </a:r>
          <a:r>
            <a:rPr lang="en-US" sz="2200" kern="1200">
              <a:latin typeface="Arial" panose="020B0604020202020204" pitchFamily="34" charset="0"/>
              <a:cs typeface="Arial" panose="020B0604020202020204" pitchFamily="34" charset="0"/>
            </a:rPr>
            <a:t> </a:t>
          </a:r>
          <a:r>
            <a:rPr lang="en-US" sz="2200" kern="1200" err="1">
              <a:latin typeface="Arial" panose="020B0604020202020204" pitchFamily="34" charset="0"/>
              <a:cs typeface="Arial" panose="020B0604020202020204" pitchFamily="34" charset="0"/>
            </a:rPr>
            <a:t>mở</a:t>
          </a:r>
          <a:r>
            <a:rPr lang="en-US" sz="2200" kern="1200">
              <a:latin typeface="Arial" panose="020B0604020202020204" pitchFamily="34" charset="0"/>
              <a:cs typeface="Arial" panose="020B0604020202020204" pitchFamily="34" charset="0"/>
            </a:rPr>
            <a:t>.</a:t>
          </a:r>
        </a:p>
      </dsp:txBody>
      <dsp:txXfrm rot="-5400000">
        <a:off x="5257800" y="2719586"/>
        <a:ext cx="5257800" cy="1631751"/>
      </dsp:txXfrm>
    </dsp:sp>
    <dsp:sp modelId="{3D11BDC0-5DE8-40B8-B172-61933AD0C816}">
      <dsp:nvSpPr>
        <dsp:cNvPr id="0" name=""/>
        <dsp:cNvSpPr/>
      </dsp:nvSpPr>
      <dsp:spPr>
        <a:xfrm>
          <a:off x="3680460" y="1631751"/>
          <a:ext cx="3154680" cy="1087834"/>
        </a:xfrm>
        <a:prstGeom prst="round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a:latin typeface="Arial" panose="020B0604020202020204" pitchFamily="34" charset="0"/>
              <a:cs typeface="Arial" panose="020B0604020202020204" pitchFamily="34" charset="0"/>
            </a:rPr>
            <a:t> DỄ DẠY – DỄ HỌC</a:t>
          </a:r>
        </a:p>
      </dsp:txBody>
      <dsp:txXfrm>
        <a:off x="3733564" y="1684855"/>
        <a:ext cx="3048472" cy="9816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9E827-D72B-4742-A3F3-682D8FA5BEE2}">
      <dsp:nvSpPr>
        <dsp:cNvPr id="0" name=""/>
        <dsp:cNvSpPr/>
      </dsp:nvSpPr>
      <dsp:spPr>
        <a:xfrm>
          <a:off x="1045631" y="31431"/>
          <a:ext cx="4580217" cy="4580217"/>
        </a:xfrm>
        <a:prstGeom prst="circularArrow">
          <a:avLst>
            <a:gd name="adj1" fmla="val 5274"/>
            <a:gd name="adj2" fmla="val 312630"/>
            <a:gd name="adj3" fmla="val 14253484"/>
            <a:gd name="adj4" fmla="val 17112198"/>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869BB-93EF-44EE-BFF0-58E254CD36C3}">
      <dsp:nvSpPr>
        <dsp:cNvPr id="0" name=""/>
        <dsp:cNvSpPr/>
      </dsp:nvSpPr>
      <dsp:spPr>
        <a:xfrm>
          <a:off x="2464162" y="1202"/>
          <a:ext cx="1716315" cy="85815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err="1">
              <a:latin typeface="Arial" panose="020B0604020202020204" pitchFamily="34" charset="0"/>
              <a:cs typeface="Arial" panose="020B0604020202020204" pitchFamily="34" charset="0"/>
            </a:rPr>
            <a:t>Tên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bài</a:t>
          </a:r>
          <a:endParaRPr lang="en-US" sz="1600" kern="1200">
            <a:latin typeface="Arial" panose="020B0604020202020204" pitchFamily="34" charset="0"/>
            <a:cs typeface="Arial" panose="020B0604020202020204" pitchFamily="34" charset="0"/>
          </a:endParaRPr>
        </a:p>
      </dsp:txBody>
      <dsp:txXfrm>
        <a:off x="2506054" y="43094"/>
        <a:ext cx="1632531" cy="774373"/>
      </dsp:txXfrm>
    </dsp:sp>
    <dsp:sp modelId="{B510B496-B7D3-4AB0-B6ED-187F601D97BC}">
      <dsp:nvSpPr>
        <dsp:cNvPr id="0" name=""/>
        <dsp:cNvSpPr/>
      </dsp:nvSpPr>
      <dsp:spPr>
        <a:xfrm>
          <a:off x="4073324" y="930252"/>
          <a:ext cx="1716315" cy="858157"/>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err="1">
              <a:latin typeface="Arial" panose="020B0604020202020204" pitchFamily="34" charset="0"/>
              <a:cs typeface="Arial" panose="020B0604020202020204" pitchFamily="34" charset="0"/>
            </a:rPr>
            <a:t>Yêu</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cầu</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cần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đạt</a:t>
          </a:r>
          <a:endParaRPr lang="en-US" sz="1600" kern="1200">
            <a:latin typeface="Arial" panose="020B0604020202020204" pitchFamily="34" charset="0"/>
            <a:cs typeface="Arial" panose="020B0604020202020204" pitchFamily="34" charset="0"/>
          </a:endParaRPr>
        </a:p>
      </dsp:txBody>
      <dsp:txXfrm>
        <a:off x="4115216" y="972144"/>
        <a:ext cx="1632531" cy="774373"/>
      </dsp:txXfrm>
    </dsp:sp>
    <dsp:sp modelId="{04E97D54-0660-4A25-AEFB-601A469DBEA1}">
      <dsp:nvSpPr>
        <dsp:cNvPr id="0" name=""/>
        <dsp:cNvSpPr/>
      </dsp:nvSpPr>
      <dsp:spPr>
        <a:xfrm>
          <a:off x="4073324" y="2788352"/>
          <a:ext cx="1716315" cy="858157"/>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err="1">
              <a:latin typeface="Arial" panose="020B0604020202020204" pitchFamily="34" charset="0"/>
              <a:cs typeface="Arial" panose="020B0604020202020204" pitchFamily="34" charset="0"/>
            </a:rPr>
            <a:t>Hoạt</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động</a:t>
          </a:r>
          <a:r>
            <a:rPr lang="en-US" sz="1600" kern="1200">
              <a:latin typeface="Arial" panose="020B0604020202020204" pitchFamily="34" charset="0"/>
              <a:cs typeface="Arial" panose="020B0604020202020204" pitchFamily="34" charset="0"/>
            </a:rPr>
            <a:t/>
          </a:r>
          <a:br>
            <a:rPr lang="en-US" sz="1600" kern="1200">
              <a:latin typeface="Arial" panose="020B0604020202020204" pitchFamily="34" charset="0"/>
              <a:cs typeface="Arial" panose="020B0604020202020204" pitchFamily="34" charset="0"/>
            </a:rPr>
          </a:b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mở</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đầu</a:t>
          </a:r>
          <a:endParaRPr lang="en-US" sz="1600" kern="1200">
            <a:latin typeface="Arial" panose="020B0604020202020204" pitchFamily="34" charset="0"/>
            <a:cs typeface="Arial" panose="020B0604020202020204" pitchFamily="34" charset="0"/>
          </a:endParaRPr>
        </a:p>
      </dsp:txBody>
      <dsp:txXfrm>
        <a:off x="4115216" y="2830244"/>
        <a:ext cx="1632531" cy="774373"/>
      </dsp:txXfrm>
    </dsp:sp>
    <dsp:sp modelId="{F659DB88-A03A-47A4-9C5C-EBB1CF1CD2E8}">
      <dsp:nvSpPr>
        <dsp:cNvPr id="0" name=""/>
        <dsp:cNvSpPr/>
      </dsp:nvSpPr>
      <dsp:spPr>
        <a:xfrm>
          <a:off x="2328307" y="3717402"/>
          <a:ext cx="1988025" cy="858157"/>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err="1">
              <a:latin typeface="Arial" panose="020B0604020202020204" pitchFamily="34" charset="0"/>
              <a:cs typeface="Arial" panose="020B0604020202020204" pitchFamily="34" charset="0"/>
            </a:rPr>
            <a:t>Hoạt</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động</a:t>
          </a:r>
          <a:r>
            <a:rPr lang="en-US" sz="1600" kern="1200">
              <a:latin typeface="Arial" panose="020B0604020202020204" pitchFamily="34" charset="0"/>
              <a:cs typeface="Arial" panose="020B0604020202020204" pitchFamily="34" charset="0"/>
            </a:rPr>
            <a:t> </a:t>
          </a:r>
          <a:br>
            <a:rPr lang="en-US" sz="1600" kern="1200">
              <a:latin typeface="Arial" panose="020B0604020202020204" pitchFamily="34" charset="0"/>
              <a:cs typeface="Arial" panose="020B0604020202020204" pitchFamily="34" charset="0"/>
            </a:rPr>
          </a:br>
          <a:r>
            <a:rPr lang="en-US" sz="1600" kern="1200" err="1">
              <a:latin typeface="Arial" panose="020B0604020202020204" pitchFamily="34" charset="0"/>
              <a:cs typeface="Arial" panose="020B0604020202020204" pitchFamily="34" charset="0"/>
            </a:rPr>
            <a:t>hình</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thành</a:t>
          </a:r>
          <a:r>
            <a:rPr lang="en-US" sz="1600" kern="1200">
              <a:latin typeface="Arial" panose="020B0604020202020204" pitchFamily="34" charset="0"/>
              <a:cs typeface="Arial" panose="020B0604020202020204" pitchFamily="34" charset="0"/>
            </a:rPr>
            <a:t> </a:t>
          </a:r>
          <a:br>
            <a:rPr lang="en-US" sz="1600" kern="1200">
              <a:latin typeface="Arial" panose="020B0604020202020204" pitchFamily="34" charset="0"/>
              <a:cs typeface="Arial" panose="020B0604020202020204" pitchFamily="34" charset="0"/>
            </a:rPr>
          </a:br>
          <a:r>
            <a:rPr lang="en-US" sz="1600" kern="1200" err="1">
              <a:latin typeface="Arial" panose="020B0604020202020204" pitchFamily="34" charset="0"/>
              <a:cs typeface="Arial" panose="020B0604020202020204" pitchFamily="34" charset="0"/>
            </a:rPr>
            <a:t>kiến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thức</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mới</a:t>
          </a:r>
          <a:endParaRPr lang="en-US" sz="1600" kern="1200">
            <a:latin typeface="Arial" panose="020B0604020202020204" pitchFamily="34" charset="0"/>
            <a:cs typeface="Arial" panose="020B0604020202020204" pitchFamily="34" charset="0"/>
          </a:endParaRPr>
        </a:p>
      </dsp:txBody>
      <dsp:txXfrm>
        <a:off x="2370199" y="3759294"/>
        <a:ext cx="1904241" cy="774373"/>
      </dsp:txXfrm>
    </dsp:sp>
    <dsp:sp modelId="{C2EE7979-49CC-436B-BD20-56FA162886B1}">
      <dsp:nvSpPr>
        <dsp:cNvPr id="0" name=""/>
        <dsp:cNvSpPr/>
      </dsp:nvSpPr>
      <dsp:spPr>
        <a:xfrm>
          <a:off x="855000" y="2788352"/>
          <a:ext cx="1716315" cy="858157"/>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err="1">
              <a:latin typeface="Arial" panose="020B0604020202020204" pitchFamily="34" charset="0"/>
              <a:cs typeface="Arial" panose="020B0604020202020204" pitchFamily="34" charset="0"/>
            </a:rPr>
            <a:t>Luyện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tập</a:t>
          </a:r>
          <a:endParaRPr lang="en-US" sz="1600" kern="1200">
            <a:latin typeface="Arial" panose="020B0604020202020204" pitchFamily="34" charset="0"/>
            <a:cs typeface="Arial" panose="020B0604020202020204" pitchFamily="34" charset="0"/>
          </a:endParaRPr>
        </a:p>
      </dsp:txBody>
      <dsp:txXfrm>
        <a:off x="896892" y="2830244"/>
        <a:ext cx="1632531" cy="774373"/>
      </dsp:txXfrm>
    </dsp:sp>
    <dsp:sp modelId="{1756EA56-22A4-4C38-99C1-AD44AF7EA232}">
      <dsp:nvSpPr>
        <dsp:cNvPr id="0" name=""/>
        <dsp:cNvSpPr/>
      </dsp:nvSpPr>
      <dsp:spPr>
        <a:xfrm>
          <a:off x="855000" y="930252"/>
          <a:ext cx="1716315" cy="858157"/>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err="1">
              <a:latin typeface="Arial" panose="020B0604020202020204" pitchFamily="34" charset="0"/>
              <a:cs typeface="Arial" panose="020B0604020202020204" pitchFamily="34" charset="0"/>
            </a:rPr>
            <a:t>Vận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dụng</a:t>
          </a:r>
          <a:endParaRPr lang="en-US" sz="1600" kern="1200">
            <a:latin typeface="Arial" panose="020B0604020202020204" pitchFamily="34" charset="0"/>
            <a:cs typeface="Arial" panose="020B0604020202020204" pitchFamily="34" charset="0"/>
          </a:endParaRPr>
        </a:p>
      </dsp:txBody>
      <dsp:txXfrm>
        <a:off x="896892" y="972144"/>
        <a:ext cx="1632531" cy="7743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E6845-A918-4075-A7A1-8A801A22FDFA}">
      <dsp:nvSpPr>
        <dsp:cNvPr id="0" name=""/>
        <dsp:cNvSpPr/>
      </dsp:nvSpPr>
      <dsp:spPr>
        <a:xfrm>
          <a:off x="854244" y="0"/>
          <a:ext cx="6804105" cy="4683443"/>
        </a:xfrm>
        <a:prstGeom prst="triangle">
          <a:avLst/>
        </a:prstGeom>
        <a:solidFill>
          <a:schemeClr val="accent1">
            <a:lumMod val="50000"/>
          </a:schemeClr>
        </a:solidFill>
        <a:ln>
          <a:solidFill>
            <a:srgbClr val="92D05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1B0566-05A8-49A5-9C3C-1952DFF6E188}">
      <dsp:nvSpPr>
        <dsp:cNvPr id="0" name=""/>
        <dsp:cNvSpPr/>
      </dsp:nvSpPr>
      <dsp:spPr>
        <a:xfrm>
          <a:off x="3651459" y="408167"/>
          <a:ext cx="6819062" cy="93538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Sách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được</a:t>
          </a:r>
          <a:r>
            <a:rPr lang="en-US" sz="2400" kern="1200" dirty="0">
              <a:latin typeface="Arial" panose="020B0604020202020204" pitchFamily="34" charset="0"/>
              <a:cs typeface="Arial" panose="020B0604020202020204" pitchFamily="34" charset="0"/>
            </a:rPr>
            <a:t> in 4 </a:t>
          </a:r>
          <a:r>
            <a:rPr lang="en-US" sz="2400" kern="1200" dirty="0" err="1">
              <a:latin typeface="Arial" panose="020B0604020202020204" pitchFamily="34" charset="0"/>
              <a:cs typeface="Arial" panose="020B0604020202020204" pitchFamily="34" charset="0"/>
            </a:rPr>
            <a:t>màu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màu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sắc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thiết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kế</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phù</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hợp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với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tâm</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lí</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thị</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giác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của</a:t>
          </a:r>
          <a:r>
            <a:rPr lang="en-US" sz="2400" kern="1200" dirty="0">
              <a:latin typeface="Arial" panose="020B0604020202020204" pitchFamily="34" charset="0"/>
              <a:cs typeface="Arial" panose="020B0604020202020204" pitchFamily="34" charset="0"/>
            </a:rPr>
            <a:t> HS </a:t>
          </a: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11, </a:t>
          </a:r>
          <a:r>
            <a:rPr lang="en-US" sz="2400" kern="1200" dirty="0" err="1">
              <a:latin typeface="Arial" panose="020B0604020202020204" pitchFamily="34" charset="0"/>
              <a:cs typeface="Arial" panose="020B0604020202020204" pitchFamily="34" charset="0"/>
            </a:rPr>
            <a:t>sinh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hấp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dẫn</a:t>
          </a:r>
          <a:r>
            <a:rPr lang="en-US" sz="2400" kern="1200" dirty="0">
              <a:latin typeface="Arial" panose="020B0604020202020204" pitchFamily="34" charset="0"/>
              <a:cs typeface="Arial" panose="020B0604020202020204" pitchFamily="34" charset="0"/>
            </a:rPr>
            <a:t>.</a:t>
          </a:r>
        </a:p>
      </dsp:txBody>
      <dsp:txXfrm>
        <a:off x="3697121" y="453829"/>
        <a:ext cx="6727738" cy="844057"/>
      </dsp:txXfrm>
    </dsp:sp>
    <dsp:sp modelId="{0AB24670-AE11-4F94-9F5B-347A800B1D22}">
      <dsp:nvSpPr>
        <dsp:cNvPr id="0" name=""/>
        <dsp:cNvSpPr/>
      </dsp:nvSpPr>
      <dsp:spPr>
        <a:xfrm>
          <a:off x="3625150" y="1472351"/>
          <a:ext cx="6890449" cy="70016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Cách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thiết</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kế</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lôgic</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thống</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nhất</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vẫn</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đảm</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bảo</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sự</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đa</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dạng</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giữa</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các</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bài</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học</a:t>
          </a:r>
          <a:r>
            <a:rPr lang="en-US" sz="2400" kern="1200">
              <a:latin typeface="Arial" panose="020B0604020202020204" pitchFamily="34" charset="0"/>
              <a:cs typeface="Arial" panose="020B0604020202020204" pitchFamily="34" charset="0"/>
            </a:rPr>
            <a:t>.</a:t>
          </a:r>
        </a:p>
      </dsp:txBody>
      <dsp:txXfrm>
        <a:off x="3659329" y="1506530"/>
        <a:ext cx="6822091" cy="631803"/>
      </dsp:txXfrm>
    </dsp:sp>
    <dsp:sp modelId="{64B85622-D5CB-438F-A3AB-CE86096DB0D1}">
      <dsp:nvSpPr>
        <dsp:cNvPr id="0" name=""/>
        <dsp:cNvSpPr/>
      </dsp:nvSpPr>
      <dsp:spPr>
        <a:xfrm>
          <a:off x="3667670" y="2354718"/>
          <a:ext cx="6809838" cy="770871"/>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Hình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ảnh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sử</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dụng</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phù</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hợp</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với</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nội</a:t>
          </a:r>
          <a:r>
            <a:rPr lang="en-US" sz="2400" kern="1200">
              <a:latin typeface="Arial" panose="020B0604020202020204" pitchFamily="34" charset="0"/>
              <a:cs typeface="Arial" panose="020B0604020202020204" pitchFamily="34" charset="0"/>
            </a:rPr>
            <a:t> dung </a:t>
          </a:r>
          <a:br>
            <a:rPr lang="en-US" sz="2400" kern="1200">
              <a:latin typeface="Arial" panose="020B0604020202020204" pitchFamily="34" charset="0"/>
              <a:cs typeface="Arial" panose="020B0604020202020204" pitchFamily="34" charset="0"/>
            </a:rPr>
          </a:br>
          <a:r>
            <a:rPr lang="en-US" sz="2400" kern="1200" err="1">
              <a:latin typeface="Arial" panose="020B0604020202020204" pitchFamily="34" charset="0"/>
              <a:cs typeface="Arial" panose="020B0604020202020204" pitchFamily="34" charset="0"/>
            </a:rPr>
            <a:t>bài</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học</a:t>
          </a:r>
          <a:r>
            <a:rPr lang="en-US" sz="2400" kern="1200">
              <a:latin typeface="Arial" panose="020B0604020202020204" pitchFamily="34" charset="0"/>
              <a:cs typeface="Arial" panose="020B0604020202020204" pitchFamily="34" charset="0"/>
            </a:rPr>
            <a:t>.</a:t>
          </a:r>
        </a:p>
      </dsp:txBody>
      <dsp:txXfrm>
        <a:off x="3705301" y="2392349"/>
        <a:ext cx="6734576" cy="695609"/>
      </dsp:txXfrm>
    </dsp:sp>
    <dsp:sp modelId="{C5A7BBDB-FB59-46A0-B5AF-AF942A3EAFFE}">
      <dsp:nvSpPr>
        <dsp:cNvPr id="0" name=""/>
        <dsp:cNvSpPr/>
      </dsp:nvSpPr>
      <dsp:spPr>
        <a:xfrm>
          <a:off x="3680806" y="3290729"/>
          <a:ext cx="6745939" cy="1122852"/>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n-US" sz="2400" kern="1200" err="1">
              <a:latin typeface="Arial" panose="020B0604020202020204" pitchFamily="34" charset="0"/>
              <a:cs typeface="Arial" panose="020B0604020202020204" pitchFamily="34" charset="0"/>
            </a:rPr>
            <a:t>Có</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hình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ảnh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được</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sử</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dụng</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để</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khai</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thác</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nội</a:t>
          </a:r>
          <a:r>
            <a:rPr lang="en-US" sz="2400" kern="1200">
              <a:latin typeface="Arial" panose="020B0604020202020204" pitchFamily="34" charset="0"/>
              <a:cs typeface="Arial" panose="020B0604020202020204" pitchFamily="34" charset="0"/>
            </a:rPr>
            <a:t> dung, </a:t>
          </a:r>
          <a:r>
            <a:rPr lang="en-US" sz="2400" kern="1200" err="1">
              <a:latin typeface="Arial" panose="020B0604020202020204" pitchFamily="34" charset="0"/>
              <a:cs typeface="Arial" panose="020B0604020202020204" pitchFamily="34" charset="0"/>
            </a:rPr>
            <a:t>có</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hình</a:t>
          </a:r>
          <a:r>
            <a:rPr lang="en-US" sz="2400" kern="1200">
              <a:latin typeface="Arial" panose="020B0604020202020204" pitchFamily="34" charset="0"/>
              <a:cs typeface="Arial" panose="020B0604020202020204" pitchFamily="34" charset="0"/>
            </a:rPr>
            <a:t> </a:t>
          </a:r>
          <a:r>
            <a:rPr lang="en-US" sz="2400" kern="1200" err="1">
              <a:latin typeface="Arial" panose="020B0604020202020204" pitchFamily="34" charset="0"/>
              <a:cs typeface="Arial" panose="020B0604020202020204" pitchFamily="34" charset="0"/>
            </a:rPr>
            <a:t>ảnh</a:t>
          </a:r>
          <a:r>
            <a:rPr lang="en-US" sz="2400" kern="1200">
              <a:latin typeface="Arial" panose="020B0604020202020204" pitchFamily="34" charset="0"/>
              <a:cs typeface="Arial" panose="020B0604020202020204" pitchFamily="34" charset="0"/>
            </a:rPr>
            <a:t> minh hoạ </a:t>
          </a:r>
          <a:r>
            <a:rPr lang="en-US" sz="2400" kern="1200" err="1">
              <a:latin typeface="Arial" panose="020B0604020202020204" pitchFamily="34" charset="0"/>
              <a:cs typeface="Arial" panose="020B0604020202020204" pitchFamily="34" charset="0"/>
            </a:rPr>
            <a:t>nội</a:t>
          </a:r>
          <a:r>
            <a:rPr lang="en-US" sz="2400" kern="1200">
              <a:latin typeface="Arial" panose="020B0604020202020204" pitchFamily="34" charset="0"/>
              <a:cs typeface="Arial" panose="020B0604020202020204" pitchFamily="34" charset="0"/>
            </a:rPr>
            <a:t> dung.</a:t>
          </a:r>
        </a:p>
      </dsp:txBody>
      <dsp:txXfrm>
        <a:off x="3735619" y="3345542"/>
        <a:ext cx="6636313" cy="10132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6EB7F-A118-4346-A342-8C4D6ADF37CC}">
      <dsp:nvSpPr>
        <dsp:cNvPr id="0" name=""/>
        <dsp:cNvSpPr/>
      </dsp:nvSpPr>
      <dsp:spPr>
        <a:xfrm rot="16200000">
          <a:off x="-1252076" y="1255692"/>
          <a:ext cx="4408264" cy="1896879"/>
        </a:xfrm>
        <a:prstGeom prst="flowChartManualOperation">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3">
          <a:schemeClr val="accent1"/>
        </a:fillRef>
        <a:effectRef idx="2">
          <a:schemeClr val="accent1"/>
        </a:effectRef>
        <a:fontRef idx="minor">
          <a:schemeClr val="lt1"/>
        </a:fontRef>
      </dsp:style>
      <dsp:txBody>
        <a:bodyPr spcFirstLastPara="0" vert="horz" wrap="square" lIns="222250" tIns="0" rIns="222250" bIns="0" numCol="1" spcCol="1270" anchor="ctr" anchorCtr="0">
          <a:noAutofit/>
        </a:bodyPr>
        <a:lstStyle/>
        <a:p>
          <a:pPr lvl="0" algn="ctr" defTabSz="1555750">
            <a:lnSpc>
              <a:spcPct val="90000"/>
            </a:lnSpc>
            <a:spcBef>
              <a:spcPct val="0"/>
            </a:spcBef>
            <a:spcAft>
              <a:spcPct val="35000"/>
            </a:spcAft>
          </a:pPr>
          <a:r>
            <a:rPr lang="en-US" sz="3500" b="1" kern="1200" err="1">
              <a:solidFill>
                <a:schemeClr val="bg1"/>
              </a:solidFill>
              <a:effectLst/>
            </a:rPr>
            <a:t>Mục</a:t>
          </a:r>
          <a:r>
            <a:rPr lang="en-US" sz="3500" b="1" kern="1200">
              <a:solidFill>
                <a:schemeClr val="bg1"/>
              </a:solidFill>
              <a:effectLst/>
            </a:rPr>
            <a:t> </a:t>
          </a:r>
          <a:r>
            <a:rPr lang="en-US" sz="3500" b="1" kern="1200" err="1">
              <a:solidFill>
                <a:schemeClr val="bg1"/>
              </a:solidFill>
              <a:effectLst/>
            </a:rPr>
            <a:t>lục</a:t>
          </a:r>
          <a:endParaRPr lang="en-US" sz="3500" b="1" kern="1200">
            <a:solidFill>
              <a:schemeClr val="bg1"/>
            </a:solidFill>
            <a:effectLst/>
          </a:endParaRPr>
        </a:p>
      </dsp:txBody>
      <dsp:txXfrm rot="5400000">
        <a:off x="3616" y="881653"/>
        <a:ext cx="1896879" cy="2644958"/>
      </dsp:txXfrm>
    </dsp:sp>
    <dsp:sp modelId="{2E55B81C-11E5-4D36-A623-1133AA17CAFB}">
      <dsp:nvSpPr>
        <dsp:cNvPr id="0" name=""/>
        <dsp:cNvSpPr/>
      </dsp:nvSpPr>
      <dsp:spPr>
        <a:xfrm rot="16200000">
          <a:off x="861515" y="1219995"/>
          <a:ext cx="4408264" cy="1968272"/>
        </a:xfrm>
        <a:prstGeom prst="flowChartManualOperation">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3">
          <a:schemeClr val="accent1"/>
        </a:fillRef>
        <a:effectRef idx="2">
          <a:schemeClr val="accent1"/>
        </a:effectRef>
        <a:fontRef idx="minor">
          <a:schemeClr val="lt1"/>
        </a:fontRef>
      </dsp:style>
      <dsp:txBody>
        <a:bodyPr spcFirstLastPara="0" vert="horz" wrap="square" lIns="222250" tIns="0" rIns="222250" bIns="0" numCol="1" spcCol="1270" anchor="ctr" anchorCtr="0">
          <a:noAutofit/>
        </a:bodyPr>
        <a:lstStyle/>
        <a:p>
          <a:pPr lvl="0" algn="ctr" defTabSz="1555750">
            <a:lnSpc>
              <a:spcPct val="90000"/>
            </a:lnSpc>
            <a:spcBef>
              <a:spcPct val="0"/>
            </a:spcBef>
            <a:spcAft>
              <a:spcPct val="35000"/>
            </a:spcAft>
          </a:pPr>
          <a:r>
            <a:rPr lang="en-US" sz="3500" b="1" kern="1200" err="1">
              <a:solidFill>
                <a:schemeClr val="bg1"/>
              </a:solidFill>
              <a:effectLst/>
            </a:rPr>
            <a:t>Hướng</a:t>
          </a:r>
          <a:r>
            <a:rPr lang="en-US" sz="3500" b="1" kern="1200">
              <a:solidFill>
                <a:schemeClr val="bg1"/>
              </a:solidFill>
              <a:effectLst/>
            </a:rPr>
            <a:t> </a:t>
          </a:r>
          <a:r>
            <a:rPr lang="en-US" sz="3500" b="1" kern="1200" err="1">
              <a:solidFill>
                <a:schemeClr val="bg1"/>
              </a:solidFill>
              <a:effectLst/>
            </a:rPr>
            <a:t>dẫn</a:t>
          </a:r>
          <a:r>
            <a:rPr lang="en-US" sz="3500" b="1" kern="1200">
              <a:solidFill>
                <a:schemeClr val="bg1"/>
              </a:solidFill>
              <a:effectLst/>
            </a:rPr>
            <a:t> </a:t>
          </a:r>
          <a:r>
            <a:rPr lang="en-US" sz="3500" b="1" kern="1200" err="1">
              <a:solidFill>
                <a:schemeClr val="bg1"/>
              </a:solidFill>
              <a:effectLst/>
            </a:rPr>
            <a:t>sử</a:t>
          </a:r>
          <a:r>
            <a:rPr lang="en-US" sz="3500" b="1" kern="1200">
              <a:solidFill>
                <a:schemeClr val="bg1"/>
              </a:solidFill>
              <a:effectLst/>
            </a:rPr>
            <a:t> </a:t>
          </a:r>
          <a:r>
            <a:rPr lang="en-US" sz="3500" b="1" kern="1200" err="1">
              <a:solidFill>
                <a:schemeClr val="bg1"/>
              </a:solidFill>
              <a:effectLst/>
            </a:rPr>
            <a:t>dụng</a:t>
          </a:r>
          <a:r>
            <a:rPr lang="en-US" sz="3500" b="1" kern="1200">
              <a:solidFill>
                <a:schemeClr val="bg1"/>
              </a:solidFill>
              <a:effectLst/>
            </a:rPr>
            <a:t> </a:t>
          </a:r>
          <a:r>
            <a:rPr lang="en-US" sz="3500" b="1" kern="1200" err="1">
              <a:solidFill>
                <a:schemeClr val="bg1"/>
              </a:solidFill>
              <a:effectLst/>
            </a:rPr>
            <a:t>sách</a:t>
          </a:r>
          <a:endParaRPr lang="en-US" sz="3500" b="1" kern="1200">
            <a:solidFill>
              <a:schemeClr val="bg1"/>
            </a:solidFill>
            <a:effectLst/>
          </a:endParaRPr>
        </a:p>
      </dsp:txBody>
      <dsp:txXfrm rot="5400000">
        <a:off x="2081511" y="881652"/>
        <a:ext cx="1968272" cy="2644958"/>
      </dsp:txXfrm>
    </dsp:sp>
    <dsp:sp modelId="{78924E6F-3650-4BD2-82A2-31653B6C2848}">
      <dsp:nvSpPr>
        <dsp:cNvPr id="0" name=""/>
        <dsp:cNvSpPr/>
      </dsp:nvSpPr>
      <dsp:spPr>
        <a:xfrm rot="16200000">
          <a:off x="3006230" y="1224569"/>
          <a:ext cx="4408264" cy="1959125"/>
        </a:xfrm>
        <a:prstGeom prst="flowChartManualOperation">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3">
          <a:schemeClr val="accent1"/>
        </a:fillRef>
        <a:effectRef idx="2">
          <a:schemeClr val="accent1"/>
        </a:effectRef>
        <a:fontRef idx="minor">
          <a:schemeClr val="lt1"/>
        </a:fontRef>
      </dsp:style>
      <dsp:txBody>
        <a:bodyPr spcFirstLastPara="0" vert="horz" wrap="square" lIns="222250" tIns="0" rIns="222250" bIns="0" numCol="1" spcCol="1270" anchor="ctr" anchorCtr="0">
          <a:noAutofit/>
        </a:bodyPr>
        <a:lstStyle/>
        <a:p>
          <a:pPr lvl="0" algn="ctr" defTabSz="1555750">
            <a:lnSpc>
              <a:spcPct val="90000"/>
            </a:lnSpc>
            <a:spcBef>
              <a:spcPct val="0"/>
            </a:spcBef>
            <a:spcAft>
              <a:spcPct val="35000"/>
            </a:spcAft>
          </a:pPr>
          <a:r>
            <a:rPr lang="en-US" sz="3500" b="1" kern="1200" err="1">
              <a:solidFill>
                <a:schemeClr val="bg1"/>
              </a:solidFill>
              <a:effectLst/>
            </a:rPr>
            <a:t>Các</a:t>
          </a:r>
          <a:r>
            <a:rPr lang="en-US" sz="3500" b="1" kern="1200">
              <a:solidFill>
                <a:schemeClr val="bg1"/>
              </a:solidFill>
              <a:effectLst/>
            </a:rPr>
            <a:t> </a:t>
          </a:r>
          <a:r>
            <a:rPr lang="en-US" sz="3500" b="1" kern="1200" err="1">
              <a:solidFill>
                <a:schemeClr val="bg1"/>
              </a:solidFill>
              <a:effectLst/>
            </a:rPr>
            <a:t>bài</a:t>
          </a:r>
          <a:r>
            <a:rPr lang="en-US" sz="3500" b="1" kern="1200">
              <a:solidFill>
                <a:schemeClr val="bg1"/>
              </a:solidFill>
              <a:effectLst/>
            </a:rPr>
            <a:t> </a:t>
          </a:r>
          <a:r>
            <a:rPr lang="en-US" sz="3500" b="1" kern="1200" err="1">
              <a:solidFill>
                <a:schemeClr val="bg1"/>
              </a:solidFill>
              <a:effectLst/>
            </a:rPr>
            <a:t>học</a:t>
          </a:r>
          <a:r>
            <a:rPr lang="en-US" sz="3500" b="1" kern="1200">
              <a:solidFill>
                <a:schemeClr val="bg1"/>
              </a:solidFill>
              <a:effectLst/>
            </a:rPr>
            <a:t>: </a:t>
          </a:r>
        </a:p>
        <a:p>
          <a:pPr lvl="0" algn="ctr" defTabSz="1555750">
            <a:lnSpc>
              <a:spcPct val="90000"/>
            </a:lnSpc>
            <a:spcBef>
              <a:spcPct val="0"/>
            </a:spcBef>
            <a:spcAft>
              <a:spcPct val="35000"/>
            </a:spcAft>
          </a:pPr>
          <a:r>
            <a:rPr lang="en-US" sz="3500" b="1" kern="1200">
              <a:solidFill>
                <a:schemeClr val="bg1"/>
              </a:solidFill>
              <a:effectLst/>
            </a:rPr>
            <a:t>13 </a:t>
          </a:r>
          <a:r>
            <a:rPr lang="en-US" sz="3500" b="1" kern="1200" err="1">
              <a:solidFill>
                <a:schemeClr val="bg1"/>
              </a:solidFill>
              <a:effectLst/>
            </a:rPr>
            <a:t>bài</a:t>
          </a:r>
          <a:r>
            <a:rPr lang="en-US" sz="3500" b="1" kern="1200">
              <a:solidFill>
                <a:schemeClr val="bg1"/>
              </a:solidFill>
              <a:effectLst/>
            </a:rPr>
            <a:t> </a:t>
          </a:r>
          <a:r>
            <a:rPr lang="en-US" sz="3500" b="1" kern="1200" err="1">
              <a:solidFill>
                <a:schemeClr val="bg1"/>
              </a:solidFill>
              <a:effectLst/>
            </a:rPr>
            <a:t>thuộc</a:t>
          </a:r>
          <a:r>
            <a:rPr lang="en-US" sz="3500" b="1" kern="1200">
              <a:solidFill>
                <a:schemeClr val="bg1"/>
              </a:solidFill>
              <a:effectLst/>
            </a:rPr>
            <a:t> 6 </a:t>
          </a:r>
          <a:r>
            <a:rPr lang="en-US" sz="3500" b="1" kern="1200" err="1">
              <a:solidFill>
                <a:schemeClr val="bg1"/>
              </a:solidFill>
              <a:effectLst/>
            </a:rPr>
            <a:t>chủ</a:t>
          </a:r>
          <a:r>
            <a:rPr lang="en-US" sz="3500" b="1" kern="1200">
              <a:solidFill>
                <a:schemeClr val="bg1"/>
              </a:solidFill>
              <a:effectLst/>
            </a:rPr>
            <a:t> </a:t>
          </a:r>
          <a:r>
            <a:rPr lang="en-US" sz="3500" b="1" kern="1200" err="1">
              <a:solidFill>
                <a:schemeClr val="bg1"/>
              </a:solidFill>
              <a:effectLst/>
            </a:rPr>
            <a:t>đề</a:t>
          </a:r>
          <a:r>
            <a:rPr lang="en-US" sz="3500" b="1" kern="1200">
              <a:solidFill>
                <a:schemeClr val="bg1"/>
              </a:solidFill>
              <a:effectLst/>
            </a:rPr>
            <a:t> </a:t>
          </a:r>
        </a:p>
      </dsp:txBody>
      <dsp:txXfrm rot="5400000">
        <a:off x="4230799" y="881653"/>
        <a:ext cx="1959125" cy="2644958"/>
      </dsp:txXfrm>
    </dsp:sp>
    <dsp:sp modelId="{9B0365FC-845E-42D9-A356-6A714D09B74F}">
      <dsp:nvSpPr>
        <dsp:cNvPr id="0" name=""/>
        <dsp:cNvSpPr/>
      </dsp:nvSpPr>
      <dsp:spPr>
        <a:xfrm rot="16200000">
          <a:off x="5285838" y="1085102"/>
          <a:ext cx="4408264" cy="2238059"/>
        </a:xfrm>
        <a:prstGeom prst="flowChartManualOperation">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3">
          <a:schemeClr val="accent1"/>
        </a:fillRef>
        <a:effectRef idx="2">
          <a:schemeClr val="accent1"/>
        </a:effectRef>
        <a:fontRef idx="minor">
          <a:schemeClr val="lt1"/>
        </a:fontRef>
      </dsp:style>
      <dsp:txBody>
        <a:bodyPr spcFirstLastPara="0" vert="horz" wrap="square" lIns="222250" tIns="0" rIns="222250" bIns="0" numCol="1" spcCol="1270" anchor="ctr" anchorCtr="0">
          <a:noAutofit/>
        </a:bodyPr>
        <a:lstStyle/>
        <a:p>
          <a:pPr lvl="0" algn="ctr" defTabSz="1555750">
            <a:lnSpc>
              <a:spcPct val="90000"/>
            </a:lnSpc>
            <a:spcBef>
              <a:spcPct val="0"/>
            </a:spcBef>
            <a:spcAft>
              <a:spcPct val="35000"/>
            </a:spcAft>
          </a:pPr>
          <a:r>
            <a:rPr lang="en-US" sz="3500" b="1" kern="1200" err="1">
              <a:solidFill>
                <a:schemeClr val="bg1"/>
              </a:solidFill>
              <a:effectLst/>
            </a:rPr>
            <a:t>Bảng</a:t>
          </a:r>
          <a:r>
            <a:rPr lang="en-US" sz="3500" b="1" kern="1200">
              <a:solidFill>
                <a:schemeClr val="bg1"/>
              </a:solidFill>
              <a:effectLst/>
            </a:rPr>
            <a:t> </a:t>
          </a:r>
          <a:r>
            <a:rPr lang="en-US" sz="3500" b="1" kern="1200" err="1">
              <a:solidFill>
                <a:schemeClr val="bg1"/>
              </a:solidFill>
              <a:effectLst/>
            </a:rPr>
            <a:t>tra</a:t>
          </a:r>
          <a:r>
            <a:rPr lang="en-US" sz="3500" b="1" kern="1200">
              <a:solidFill>
                <a:schemeClr val="bg1"/>
              </a:solidFill>
              <a:effectLst/>
            </a:rPr>
            <a:t> </a:t>
          </a:r>
          <a:r>
            <a:rPr lang="en-US" sz="3500" b="1" kern="1200" err="1">
              <a:solidFill>
                <a:schemeClr val="bg1"/>
              </a:solidFill>
              <a:effectLst/>
            </a:rPr>
            <a:t>cứu</a:t>
          </a:r>
          <a:r>
            <a:rPr lang="en-US" sz="3500" b="1" kern="1200">
              <a:solidFill>
                <a:schemeClr val="bg1"/>
              </a:solidFill>
              <a:effectLst/>
            </a:rPr>
            <a:t> </a:t>
          </a:r>
          <a:r>
            <a:rPr lang="en-US" sz="3500" b="1" kern="1200" err="1">
              <a:solidFill>
                <a:schemeClr val="bg1"/>
              </a:solidFill>
              <a:effectLst/>
            </a:rPr>
            <a:t>khái</a:t>
          </a:r>
          <a:r>
            <a:rPr lang="en-US" sz="3500" b="1" kern="1200">
              <a:solidFill>
                <a:schemeClr val="bg1"/>
              </a:solidFill>
              <a:effectLst/>
            </a:rPr>
            <a:t> </a:t>
          </a:r>
          <a:r>
            <a:rPr lang="en-US" sz="3500" b="1" kern="1200" err="1">
              <a:solidFill>
                <a:schemeClr val="bg1"/>
              </a:solidFill>
              <a:effectLst/>
            </a:rPr>
            <a:t>niệm</a:t>
          </a:r>
          <a:r>
            <a:rPr lang="en-US" sz="3500" b="1" kern="1200">
              <a:solidFill>
                <a:schemeClr val="bg1"/>
              </a:solidFill>
              <a:effectLst/>
            </a:rPr>
            <a:t>, </a:t>
          </a:r>
          <a:r>
            <a:rPr lang="en-US" sz="3500" b="1" kern="1200" err="1">
              <a:solidFill>
                <a:schemeClr val="bg1"/>
              </a:solidFill>
              <a:effectLst/>
            </a:rPr>
            <a:t>thuật</a:t>
          </a:r>
          <a:r>
            <a:rPr lang="en-US" sz="3500" b="1" kern="1200">
              <a:solidFill>
                <a:schemeClr val="bg1"/>
              </a:solidFill>
              <a:effectLst/>
            </a:rPr>
            <a:t> </a:t>
          </a:r>
          <a:r>
            <a:rPr lang="en-US" sz="3500" b="1" kern="1200" err="1">
              <a:solidFill>
                <a:schemeClr val="bg1"/>
              </a:solidFill>
              <a:effectLst/>
            </a:rPr>
            <a:t>ngữ</a:t>
          </a:r>
          <a:endParaRPr lang="en-US" sz="3500" b="1" kern="1200">
            <a:solidFill>
              <a:schemeClr val="bg1"/>
            </a:solidFill>
            <a:effectLst/>
          </a:endParaRPr>
        </a:p>
      </dsp:txBody>
      <dsp:txXfrm rot="5400000">
        <a:off x="6370940" y="881653"/>
        <a:ext cx="2238059" cy="2644958"/>
      </dsp:txXfrm>
    </dsp:sp>
    <dsp:sp modelId="{1DA91A07-9D2A-420E-AC3D-72E6124426DA}">
      <dsp:nvSpPr>
        <dsp:cNvPr id="0" name=""/>
        <dsp:cNvSpPr/>
      </dsp:nvSpPr>
      <dsp:spPr>
        <a:xfrm rot="16200000">
          <a:off x="7585298" y="1204717"/>
          <a:ext cx="4408264" cy="1998828"/>
        </a:xfrm>
        <a:prstGeom prst="flowChartManualOperation">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cene3d>
          <a:camera prst="orthographicFront"/>
          <a:lightRig rig="flat" dir="t"/>
        </a:scene3d>
      </dsp:spPr>
      <dsp:style>
        <a:lnRef idx="1">
          <a:schemeClr val="accent1"/>
        </a:lnRef>
        <a:fillRef idx="3">
          <a:schemeClr val="accent1"/>
        </a:fillRef>
        <a:effectRef idx="2">
          <a:schemeClr val="accent1"/>
        </a:effectRef>
        <a:fontRef idx="minor">
          <a:schemeClr val="lt1"/>
        </a:fontRef>
      </dsp:style>
      <dsp:txBody>
        <a:bodyPr spcFirstLastPara="0" vert="horz" wrap="square" lIns="222250" tIns="0" rIns="222250" bIns="0" numCol="1" spcCol="1270" anchor="ctr" anchorCtr="0">
          <a:noAutofit/>
        </a:bodyPr>
        <a:lstStyle/>
        <a:p>
          <a:pPr lvl="0" algn="ctr" defTabSz="1555750">
            <a:lnSpc>
              <a:spcPct val="90000"/>
            </a:lnSpc>
            <a:spcBef>
              <a:spcPct val="0"/>
            </a:spcBef>
            <a:spcAft>
              <a:spcPct val="35000"/>
            </a:spcAft>
          </a:pPr>
          <a:r>
            <a:rPr lang="en-US" sz="3500" b="1" kern="1200" err="1">
              <a:solidFill>
                <a:schemeClr val="bg1"/>
              </a:solidFill>
              <a:effectLst/>
            </a:rPr>
            <a:t>Bảng</a:t>
          </a:r>
          <a:r>
            <a:rPr lang="en-US" sz="3500" b="1" kern="1200">
              <a:solidFill>
                <a:schemeClr val="bg1"/>
              </a:solidFill>
              <a:effectLst/>
            </a:rPr>
            <a:t> </a:t>
          </a:r>
          <a:r>
            <a:rPr lang="en-US" sz="3500" b="1" kern="1200" err="1">
              <a:solidFill>
                <a:schemeClr val="bg1"/>
              </a:solidFill>
              <a:effectLst/>
            </a:rPr>
            <a:t>phiên</a:t>
          </a:r>
          <a:r>
            <a:rPr lang="en-US" sz="3500" b="1" kern="1200">
              <a:solidFill>
                <a:schemeClr val="bg1"/>
              </a:solidFill>
              <a:effectLst/>
            </a:rPr>
            <a:t> </a:t>
          </a:r>
          <a:r>
            <a:rPr lang="en-US" sz="3500" b="1" kern="1200" err="1">
              <a:solidFill>
                <a:schemeClr val="bg1"/>
              </a:solidFill>
              <a:effectLst/>
            </a:rPr>
            <a:t>âm</a:t>
          </a:r>
          <a:endParaRPr lang="en-US" sz="3500" b="1" kern="1200">
            <a:solidFill>
              <a:schemeClr val="bg1"/>
            </a:solidFill>
            <a:effectLst/>
          </a:endParaRPr>
        </a:p>
      </dsp:txBody>
      <dsp:txXfrm rot="5400000">
        <a:off x="8790016" y="881652"/>
        <a:ext cx="1998828" cy="26449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FCA75-5EF2-45F0-B6D5-2619548D71B3}">
      <dsp:nvSpPr>
        <dsp:cNvPr id="0" name=""/>
        <dsp:cNvSpPr/>
      </dsp:nvSpPr>
      <dsp:spPr>
        <a:xfrm rot="5400000">
          <a:off x="-168903" y="171488"/>
          <a:ext cx="1126024" cy="788217"/>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latin typeface="#9Slide03 Arima Madurai ExtraBo" pitchFamily="2" charset="0"/>
              <a:cs typeface="#9Slide03 Arima Madurai ExtraBo" pitchFamily="2" charset="0"/>
            </a:rPr>
            <a:t> </a:t>
          </a:r>
        </a:p>
      </dsp:txBody>
      <dsp:txXfrm rot="-5400000">
        <a:off x="1" y="396694"/>
        <a:ext cx="788217" cy="337807"/>
      </dsp:txXfrm>
    </dsp:sp>
    <dsp:sp modelId="{A7FFE7AC-841B-4E7E-905C-B3A5227C76DE}">
      <dsp:nvSpPr>
        <dsp:cNvPr id="0" name=""/>
        <dsp:cNvSpPr/>
      </dsp:nvSpPr>
      <dsp:spPr>
        <a:xfrm rot="5400000">
          <a:off x="3132997" y="-2380764"/>
          <a:ext cx="732300" cy="5493829"/>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err="1">
              <a:latin typeface="Myriad Pro" panose="020B0503030403020204" pitchFamily="34" charset="0"/>
              <a:cs typeface="#9Slide03 Arima Madurai ExtraBo" pitchFamily="2" charset="0"/>
            </a:rPr>
            <a:t>Mở</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đầu</a:t>
          </a:r>
          <a:endParaRPr lang="en-US" sz="3200" kern="1200">
            <a:latin typeface="Myriad Pro" panose="020B0503030403020204" pitchFamily="34" charset="0"/>
            <a:cs typeface="#9Slide03 Arima Madurai ExtraBo" pitchFamily="2" charset="0"/>
          </a:endParaRPr>
        </a:p>
      </dsp:txBody>
      <dsp:txXfrm rot="-5400000">
        <a:off x="752233" y="35748"/>
        <a:ext cx="5458081" cy="660804"/>
      </dsp:txXfrm>
    </dsp:sp>
    <dsp:sp modelId="{6CE1D838-3D06-4E8B-9291-5E6000D69E54}">
      <dsp:nvSpPr>
        <dsp:cNvPr id="0" name=""/>
        <dsp:cNvSpPr/>
      </dsp:nvSpPr>
      <dsp:spPr>
        <a:xfrm rot="5400000">
          <a:off x="-168903" y="1149090"/>
          <a:ext cx="1126024" cy="788217"/>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latin typeface="#9Slide03 Arima Madurai ExtraBo" pitchFamily="2" charset="0"/>
              <a:cs typeface="#9Slide03 Arima Madurai ExtraBo" pitchFamily="2" charset="0"/>
            </a:rPr>
            <a:t> </a:t>
          </a:r>
        </a:p>
      </dsp:txBody>
      <dsp:txXfrm rot="-5400000">
        <a:off x="1" y="1374296"/>
        <a:ext cx="788217" cy="337807"/>
      </dsp:txXfrm>
    </dsp:sp>
    <dsp:sp modelId="{66E984B0-41C4-46C0-8A7E-1543D78339EF}">
      <dsp:nvSpPr>
        <dsp:cNvPr id="0" name=""/>
        <dsp:cNvSpPr/>
      </dsp:nvSpPr>
      <dsp:spPr>
        <a:xfrm rot="5400000">
          <a:off x="3169174" y="-1400770"/>
          <a:ext cx="731915" cy="5493829"/>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err="1">
              <a:latin typeface="Myriad Pro" panose="020B0503030403020204" pitchFamily="34" charset="0"/>
              <a:cs typeface="#9Slide03 Arima Madurai ExtraBo" pitchFamily="2" charset="0"/>
            </a:rPr>
            <a:t>Hình</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thành</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kiến</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thức</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mới</a:t>
          </a:r>
          <a:endParaRPr lang="en-US" sz="3200" kern="1200">
            <a:latin typeface="Myriad Pro" panose="020B0503030403020204" pitchFamily="34" charset="0"/>
            <a:cs typeface="#9Slide03 Arima Madurai ExtraBo" pitchFamily="2" charset="0"/>
          </a:endParaRPr>
        </a:p>
      </dsp:txBody>
      <dsp:txXfrm rot="-5400000">
        <a:off x="788218" y="1015915"/>
        <a:ext cx="5458100" cy="660457"/>
      </dsp:txXfrm>
    </dsp:sp>
    <dsp:sp modelId="{6B735225-51C5-41F9-A4CB-EA6915CD743E}">
      <dsp:nvSpPr>
        <dsp:cNvPr id="0" name=""/>
        <dsp:cNvSpPr/>
      </dsp:nvSpPr>
      <dsp:spPr>
        <a:xfrm rot="5400000">
          <a:off x="-168903" y="2126692"/>
          <a:ext cx="1126024" cy="788217"/>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latin typeface="#9Slide03 Arima Madurai ExtraBo" pitchFamily="2" charset="0"/>
              <a:cs typeface="#9Slide03 Arima Madurai ExtraBo" pitchFamily="2" charset="0"/>
            </a:rPr>
            <a:t> </a:t>
          </a:r>
        </a:p>
      </dsp:txBody>
      <dsp:txXfrm rot="-5400000">
        <a:off x="1" y="2351898"/>
        <a:ext cx="788217" cy="337807"/>
      </dsp:txXfrm>
    </dsp:sp>
    <dsp:sp modelId="{80C373B4-67F1-4E3A-8274-340AAF836D1D}">
      <dsp:nvSpPr>
        <dsp:cNvPr id="0" name=""/>
        <dsp:cNvSpPr/>
      </dsp:nvSpPr>
      <dsp:spPr>
        <a:xfrm rot="5400000">
          <a:off x="3155549" y="-373251"/>
          <a:ext cx="731915" cy="5493829"/>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0" algn="l" defTabSz="1422400">
            <a:lnSpc>
              <a:spcPct val="90000"/>
            </a:lnSpc>
            <a:spcBef>
              <a:spcPct val="0"/>
            </a:spcBef>
            <a:spcAft>
              <a:spcPct val="15000"/>
            </a:spcAft>
            <a:buChar char="••"/>
          </a:pPr>
          <a:endParaRPr lang="en-US" sz="3200" kern="1200">
            <a:latin typeface="Myriad Pro" panose="020B0503030403020204" pitchFamily="34" charset="0"/>
            <a:cs typeface="#9Slide03 Arima Madurai ExtraBo" pitchFamily="2" charset="0"/>
          </a:endParaRPr>
        </a:p>
        <a:p>
          <a:pPr marL="0" lvl="1" indent="0" algn="l" defTabSz="1422400">
            <a:lnSpc>
              <a:spcPct val="90000"/>
            </a:lnSpc>
            <a:spcBef>
              <a:spcPct val="0"/>
            </a:spcBef>
            <a:spcAft>
              <a:spcPct val="15000"/>
            </a:spcAft>
            <a:buChar char="••"/>
          </a:pP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Luyện</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tập</a:t>
          </a:r>
          <a:endParaRPr lang="en-US" sz="3200" kern="1200">
            <a:latin typeface="Myriad Pro" panose="020B0503030403020204" pitchFamily="34" charset="0"/>
            <a:cs typeface="#9Slide03 Arima Madurai ExtraBo" pitchFamily="2" charset="0"/>
          </a:endParaRPr>
        </a:p>
        <a:p>
          <a:pPr marL="285750" lvl="1" indent="0" algn="l" defTabSz="1600200">
            <a:lnSpc>
              <a:spcPct val="90000"/>
            </a:lnSpc>
            <a:spcBef>
              <a:spcPct val="0"/>
            </a:spcBef>
            <a:spcAft>
              <a:spcPct val="15000"/>
            </a:spcAft>
            <a:buChar char="••"/>
          </a:pPr>
          <a:endParaRPr lang="en-US" sz="3600" kern="1200"/>
        </a:p>
      </dsp:txBody>
      <dsp:txXfrm rot="-5400000">
        <a:off x="774593" y="2043434"/>
        <a:ext cx="5458100" cy="660457"/>
      </dsp:txXfrm>
    </dsp:sp>
    <dsp:sp modelId="{C5897C57-51B8-4672-9DFC-2F29B37A0B88}">
      <dsp:nvSpPr>
        <dsp:cNvPr id="0" name=""/>
        <dsp:cNvSpPr/>
      </dsp:nvSpPr>
      <dsp:spPr>
        <a:xfrm rot="5400000">
          <a:off x="-168903" y="3104294"/>
          <a:ext cx="1126024" cy="788217"/>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endParaRPr lang="en-US" sz="3200" kern="1200">
            <a:latin typeface="#9Slide03 Arima Madurai ExtraBo" pitchFamily="2" charset="0"/>
            <a:cs typeface="#9Slide03 Arima Madurai ExtraBo" pitchFamily="2" charset="0"/>
          </a:endParaRPr>
        </a:p>
      </dsp:txBody>
      <dsp:txXfrm rot="-5400000">
        <a:off x="1" y="3329500"/>
        <a:ext cx="788217" cy="337807"/>
      </dsp:txXfrm>
    </dsp:sp>
    <dsp:sp modelId="{20809633-932C-4262-B120-B3AF76407001}">
      <dsp:nvSpPr>
        <dsp:cNvPr id="0" name=""/>
        <dsp:cNvSpPr/>
      </dsp:nvSpPr>
      <dsp:spPr>
        <a:xfrm rot="5400000">
          <a:off x="3155549" y="649948"/>
          <a:ext cx="731915" cy="5493829"/>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err="1">
              <a:latin typeface="Myriad Pro" panose="020B0503030403020204" pitchFamily="34" charset="0"/>
              <a:cs typeface="#9Slide03 Arima Madurai ExtraBo" pitchFamily="2" charset="0"/>
            </a:rPr>
            <a:t>Vận</a:t>
          </a:r>
          <a:r>
            <a:rPr lang="en-US" sz="3200" kern="1200">
              <a:latin typeface="Myriad Pro" panose="020B0503030403020204" pitchFamily="34" charset="0"/>
              <a:cs typeface="#9Slide03 Arima Madurai ExtraBo" pitchFamily="2" charset="0"/>
            </a:rPr>
            <a:t> </a:t>
          </a:r>
          <a:r>
            <a:rPr lang="en-US" sz="3200" kern="1200" err="1">
              <a:latin typeface="Myriad Pro" panose="020B0503030403020204" pitchFamily="34" charset="0"/>
              <a:cs typeface="#9Slide03 Arima Madurai ExtraBo" pitchFamily="2" charset="0"/>
            </a:rPr>
            <a:t>dụng</a:t>
          </a:r>
          <a:endParaRPr lang="en-US" sz="3200" kern="1200">
            <a:latin typeface="Myriad Pro" panose="020B0503030403020204" pitchFamily="34" charset="0"/>
            <a:cs typeface="#9Slide03 Arima Madurai ExtraBo" pitchFamily="2" charset="0"/>
          </a:endParaRPr>
        </a:p>
      </dsp:txBody>
      <dsp:txXfrm rot="-5400000">
        <a:off x="774593" y="3066634"/>
        <a:ext cx="5458100" cy="6604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A4F8A-FA2D-4DBF-9441-E263F4F01A15}">
      <dsp:nvSpPr>
        <dsp:cNvPr id="0" name=""/>
        <dsp:cNvSpPr/>
      </dsp:nvSpPr>
      <dsp:spPr>
        <a:xfrm rot="16200000">
          <a:off x="-1373994" y="1376904"/>
          <a:ext cx="3897946" cy="1144136"/>
        </a:xfrm>
        <a:prstGeom prst="flowChartManualOperation">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a:solidFill>
                <a:schemeClr val="tx1">
                  <a:lumMod val="95000"/>
                  <a:lumOff val="5000"/>
                </a:schemeClr>
              </a:solidFill>
              <a:effectLst/>
            </a:rPr>
            <a:t>Mục lục</a:t>
          </a:r>
        </a:p>
      </dsp:txBody>
      <dsp:txXfrm rot="5400000">
        <a:off x="2911" y="779588"/>
        <a:ext cx="1144136" cy="2338768"/>
      </dsp:txXfrm>
    </dsp:sp>
    <dsp:sp modelId="{2E55B81C-11E5-4D36-A623-1133AA17CAFB}">
      <dsp:nvSpPr>
        <dsp:cNvPr id="0" name=""/>
        <dsp:cNvSpPr/>
      </dsp:nvSpPr>
      <dsp:spPr>
        <a:xfrm rot="16200000">
          <a:off x="-38459" y="1338895"/>
          <a:ext cx="3897946" cy="1220155"/>
        </a:xfrm>
        <a:prstGeom prst="flowChartManualOperation">
          <a:avLst/>
        </a:prstGeom>
        <a:gradFill rotWithShape="0">
          <a:gsLst>
            <a:gs pos="0">
              <a:schemeClr val="accent1">
                <a:alpha val="90000"/>
                <a:hueOff val="0"/>
                <a:satOff val="0"/>
                <a:lumOff val="0"/>
                <a:alphaOff val="-6667"/>
                <a:satMod val="103000"/>
                <a:lumMod val="102000"/>
                <a:tint val="94000"/>
              </a:schemeClr>
            </a:gs>
            <a:gs pos="50000">
              <a:schemeClr val="accent1">
                <a:alpha val="90000"/>
                <a:hueOff val="0"/>
                <a:satOff val="0"/>
                <a:lumOff val="0"/>
                <a:alphaOff val="-6667"/>
                <a:satMod val="110000"/>
                <a:lumMod val="100000"/>
                <a:shade val="100000"/>
              </a:schemeClr>
            </a:gs>
            <a:gs pos="100000">
              <a:schemeClr val="accent1">
                <a:alpha val="90000"/>
                <a:hueOff val="0"/>
                <a:satOff val="0"/>
                <a:lumOff val="0"/>
                <a:alphaOff val="-6667"/>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err="1">
              <a:solidFill>
                <a:schemeClr val="tx1">
                  <a:lumMod val="95000"/>
                  <a:lumOff val="5000"/>
                </a:schemeClr>
              </a:solidFill>
              <a:effectLst/>
            </a:rPr>
            <a:t>Hướng</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dẫn</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sử</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dụng</a:t>
          </a:r>
          <a:r>
            <a:rPr lang="en-US" sz="2200" b="1" kern="1200">
              <a:solidFill>
                <a:schemeClr val="tx1">
                  <a:lumMod val="95000"/>
                  <a:lumOff val="5000"/>
                </a:schemeClr>
              </a:solidFill>
              <a:effectLst/>
            </a:rPr>
            <a:t> sách</a:t>
          </a:r>
        </a:p>
      </dsp:txBody>
      <dsp:txXfrm rot="5400000">
        <a:off x="1300436" y="779589"/>
        <a:ext cx="1220155" cy="2338768"/>
      </dsp:txXfrm>
    </dsp:sp>
    <dsp:sp modelId="{1B49CB8A-19FE-4392-AD6D-807FF9B08892}">
      <dsp:nvSpPr>
        <dsp:cNvPr id="0" name=""/>
        <dsp:cNvSpPr/>
      </dsp:nvSpPr>
      <dsp:spPr>
        <a:xfrm rot="16200000">
          <a:off x="1574504" y="1099475"/>
          <a:ext cx="3897946" cy="1698994"/>
        </a:xfrm>
        <a:prstGeom prst="flowChartManualOperation">
          <a:avLst/>
        </a:prstGeom>
        <a:gradFill rotWithShape="0">
          <a:gsLst>
            <a:gs pos="0">
              <a:schemeClr val="accent1">
                <a:alpha val="90000"/>
                <a:hueOff val="0"/>
                <a:satOff val="0"/>
                <a:lumOff val="0"/>
                <a:alphaOff val="-13333"/>
                <a:satMod val="103000"/>
                <a:lumMod val="102000"/>
                <a:tint val="94000"/>
              </a:schemeClr>
            </a:gs>
            <a:gs pos="50000">
              <a:schemeClr val="accent1">
                <a:alpha val="90000"/>
                <a:hueOff val="0"/>
                <a:satOff val="0"/>
                <a:lumOff val="0"/>
                <a:alphaOff val="-13333"/>
                <a:satMod val="110000"/>
                <a:lumMod val="100000"/>
                <a:shade val="100000"/>
              </a:schemeClr>
            </a:gs>
            <a:gs pos="100000">
              <a:schemeClr val="accent1">
                <a:alpha val="90000"/>
                <a:hueOff val="0"/>
                <a:satOff val="0"/>
                <a:lumOff val="0"/>
                <a:alphaOff val="-13333"/>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lvl="0" algn="ctr" defTabSz="889000">
            <a:lnSpc>
              <a:spcPct val="90000"/>
            </a:lnSpc>
            <a:spcBef>
              <a:spcPct val="0"/>
            </a:spcBef>
            <a:spcAft>
              <a:spcPct val="35000"/>
            </a:spcAft>
          </a:pPr>
          <a:r>
            <a:rPr lang="en-US" sz="2000" b="1" kern="1200" err="1">
              <a:solidFill>
                <a:schemeClr val="bg1"/>
              </a:solidFill>
              <a:effectLst/>
            </a:rPr>
            <a:t>Chuyên</a:t>
          </a:r>
          <a:r>
            <a:rPr lang="en-US" sz="2000" b="1" kern="1200">
              <a:solidFill>
                <a:schemeClr val="bg1"/>
              </a:solidFill>
              <a:effectLst/>
            </a:rPr>
            <a:t> </a:t>
          </a:r>
          <a:r>
            <a:rPr lang="en-US" sz="2000" b="1" kern="1200" err="1">
              <a:solidFill>
                <a:schemeClr val="bg1"/>
              </a:solidFill>
              <a:effectLst/>
            </a:rPr>
            <a:t>đề</a:t>
          </a:r>
          <a:r>
            <a:rPr lang="en-US" sz="2000" b="1" kern="1200">
              <a:solidFill>
                <a:schemeClr val="bg1"/>
              </a:solidFill>
              <a:effectLst/>
            </a:rPr>
            <a:t> 1. </a:t>
          </a:r>
          <a:r>
            <a:rPr lang="en-US" sz="2000" b="1" kern="1200">
              <a:solidFill>
                <a:schemeClr val="tx1">
                  <a:lumMod val="95000"/>
                  <a:lumOff val="5000"/>
                </a:schemeClr>
              </a:solidFill>
              <a:effectLst/>
            </a:rPr>
            <a:t>LỊCH SỬ NGHỆ THUẬT TRUYỀN THỐNG</a:t>
          </a:r>
          <a:br>
            <a:rPr lang="en-US" sz="2000" b="1" kern="1200">
              <a:solidFill>
                <a:schemeClr val="tx1">
                  <a:lumMod val="95000"/>
                  <a:lumOff val="5000"/>
                </a:schemeClr>
              </a:solidFill>
              <a:effectLst/>
            </a:rPr>
          </a:br>
          <a:r>
            <a:rPr lang="en-US" sz="2000" b="1" kern="1200">
              <a:solidFill>
                <a:schemeClr val="tx1">
                  <a:lumMod val="95000"/>
                  <a:lumOff val="5000"/>
                </a:schemeClr>
              </a:solidFill>
              <a:effectLst/>
            </a:rPr>
            <a:t> VIỆT NAM</a:t>
          </a:r>
        </a:p>
      </dsp:txBody>
      <dsp:txXfrm rot="5400000">
        <a:off x="2673980" y="779588"/>
        <a:ext cx="1698994" cy="2338768"/>
      </dsp:txXfrm>
    </dsp:sp>
    <dsp:sp modelId="{78924E6F-3650-4BD2-82A2-31653B6C2848}">
      <dsp:nvSpPr>
        <dsp:cNvPr id="0" name=""/>
        <dsp:cNvSpPr/>
      </dsp:nvSpPr>
      <dsp:spPr>
        <a:xfrm rot="16200000">
          <a:off x="3400790" y="1125572"/>
          <a:ext cx="3897946" cy="1646801"/>
        </a:xfrm>
        <a:prstGeom prst="flowChartManualOperation">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pPr>
          <a:r>
            <a:rPr lang="en-US" sz="2000" b="1" kern="1200" err="1">
              <a:solidFill>
                <a:schemeClr val="bg1"/>
              </a:solidFill>
              <a:effectLst/>
            </a:rPr>
            <a:t>Chuyên</a:t>
          </a:r>
          <a:r>
            <a:rPr lang="en-US" sz="2000" b="1" kern="1200">
              <a:solidFill>
                <a:schemeClr val="bg1"/>
              </a:solidFill>
              <a:effectLst/>
            </a:rPr>
            <a:t> </a:t>
          </a:r>
          <a:r>
            <a:rPr lang="en-US" sz="2000" b="1" kern="1200" err="1">
              <a:solidFill>
                <a:schemeClr val="bg1"/>
              </a:solidFill>
              <a:effectLst/>
            </a:rPr>
            <a:t>đề</a:t>
          </a:r>
          <a:r>
            <a:rPr lang="en-US" sz="2000" b="1" kern="1200">
              <a:solidFill>
                <a:schemeClr val="bg1"/>
              </a:solidFill>
              <a:effectLst/>
            </a:rPr>
            <a:t> 2. </a:t>
          </a:r>
          <a:r>
            <a:rPr lang="en-US" sz="2000" b="1" kern="1200">
              <a:solidFill>
                <a:schemeClr val="tx1">
                  <a:lumMod val="95000"/>
                  <a:lumOff val="5000"/>
                </a:schemeClr>
              </a:solidFill>
              <a:effectLst/>
            </a:rPr>
            <a:t>CHIẾN TRANH VÀ Hoà BÌNH TRONG THẾ KỈ XX</a:t>
          </a:r>
        </a:p>
      </dsp:txBody>
      <dsp:txXfrm rot="5400000">
        <a:off x="4526362" y="779589"/>
        <a:ext cx="1646801" cy="2338768"/>
      </dsp:txXfrm>
    </dsp:sp>
    <dsp:sp modelId="{80678F3C-10E5-48DC-B975-F52E83C3F9AC}">
      <dsp:nvSpPr>
        <dsp:cNvPr id="0" name=""/>
        <dsp:cNvSpPr/>
      </dsp:nvSpPr>
      <dsp:spPr>
        <a:xfrm rot="16200000">
          <a:off x="5289281" y="1037271"/>
          <a:ext cx="3897946" cy="1823402"/>
        </a:xfrm>
        <a:prstGeom prst="flowChartManualOperation">
          <a:avLst/>
        </a:prstGeom>
        <a:gradFill rotWithShape="0">
          <a:gsLst>
            <a:gs pos="0">
              <a:schemeClr val="accent1">
                <a:alpha val="90000"/>
                <a:hueOff val="0"/>
                <a:satOff val="0"/>
                <a:lumOff val="0"/>
                <a:alphaOff val="-26667"/>
                <a:satMod val="103000"/>
                <a:lumMod val="102000"/>
                <a:tint val="94000"/>
              </a:schemeClr>
            </a:gs>
            <a:gs pos="50000">
              <a:schemeClr val="accent1">
                <a:alpha val="90000"/>
                <a:hueOff val="0"/>
                <a:satOff val="0"/>
                <a:lumOff val="0"/>
                <a:alphaOff val="-26667"/>
                <a:satMod val="110000"/>
                <a:lumMod val="100000"/>
                <a:shade val="100000"/>
              </a:schemeClr>
            </a:gs>
            <a:gs pos="100000">
              <a:schemeClr val="accent1">
                <a:alpha val="90000"/>
                <a:hueOff val="0"/>
                <a:satOff val="0"/>
                <a:lumOff val="0"/>
                <a:alphaOff val="-26667"/>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0" tIns="0" rIns="120650" bIns="0" numCol="1" spcCol="1270" anchor="ctr" anchorCtr="0">
          <a:noAutofit/>
        </a:bodyPr>
        <a:lstStyle/>
        <a:p>
          <a:pPr lvl="0" algn="ctr" defTabSz="844550">
            <a:lnSpc>
              <a:spcPct val="90000"/>
            </a:lnSpc>
            <a:spcBef>
              <a:spcPct val="0"/>
            </a:spcBef>
            <a:spcAft>
              <a:spcPct val="35000"/>
            </a:spcAft>
          </a:pPr>
          <a:r>
            <a:rPr lang="en-US" sz="1900" b="1" kern="1200" err="1">
              <a:solidFill>
                <a:schemeClr val="bg1"/>
              </a:solidFill>
              <a:effectLst/>
            </a:rPr>
            <a:t>Chuyên</a:t>
          </a:r>
          <a:r>
            <a:rPr lang="en-US" sz="1900" b="1" kern="1200">
              <a:solidFill>
                <a:schemeClr val="bg1"/>
              </a:solidFill>
              <a:effectLst/>
            </a:rPr>
            <a:t> </a:t>
          </a:r>
          <a:r>
            <a:rPr lang="en-US" sz="1900" b="1" kern="1200" err="1">
              <a:solidFill>
                <a:schemeClr val="bg1"/>
              </a:solidFill>
              <a:effectLst/>
            </a:rPr>
            <a:t>đề</a:t>
          </a:r>
          <a:r>
            <a:rPr lang="en-US" sz="1900" b="1" kern="1200">
              <a:solidFill>
                <a:schemeClr val="bg1"/>
              </a:solidFill>
              <a:effectLst/>
            </a:rPr>
            <a:t> 3</a:t>
          </a:r>
          <a:r>
            <a:rPr lang="en-US" sz="2000" b="1" kern="1200">
              <a:solidFill>
                <a:schemeClr val="bg1"/>
              </a:solidFill>
              <a:effectLst/>
            </a:rPr>
            <a:t>.</a:t>
          </a:r>
          <a:r>
            <a:rPr lang="en-US" sz="2000" b="1" kern="1200">
              <a:solidFill>
                <a:schemeClr val="tx1">
                  <a:lumMod val="95000"/>
                  <a:lumOff val="5000"/>
                </a:schemeClr>
              </a:solidFill>
              <a:effectLst/>
            </a:rPr>
            <a:t> DANH NHÂN TRONG LỊCH SỬ VIỆT NAM</a:t>
          </a:r>
        </a:p>
      </dsp:txBody>
      <dsp:txXfrm rot="5400000">
        <a:off x="6326553" y="779588"/>
        <a:ext cx="1823402" cy="2338768"/>
      </dsp:txXfrm>
    </dsp:sp>
    <dsp:sp modelId="{9B0365FC-845E-42D9-A356-6A714D09B74F}">
      <dsp:nvSpPr>
        <dsp:cNvPr id="0" name=""/>
        <dsp:cNvSpPr/>
      </dsp:nvSpPr>
      <dsp:spPr>
        <a:xfrm rot="16200000">
          <a:off x="7151389" y="1151955"/>
          <a:ext cx="3897946" cy="1594035"/>
        </a:xfrm>
        <a:prstGeom prst="flowChartManualOperation">
          <a:avLst/>
        </a:prstGeom>
        <a:gradFill rotWithShape="0">
          <a:gsLst>
            <a:gs pos="0">
              <a:schemeClr val="accent1">
                <a:alpha val="90000"/>
                <a:hueOff val="0"/>
                <a:satOff val="0"/>
                <a:lumOff val="0"/>
                <a:alphaOff val="-33333"/>
                <a:satMod val="103000"/>
                <a:lumMod val="102000"/>
                <a:tint val="94000"/>
              </a:schemeClr>
            </a:gs>
            <a:gs pos="50000">
              <a:schemeClr val="accent1">
                <a:alpha val="90000"/>
                <a:hueOff val="0"/>
                <a:satOff val="0"/>
                <a:lumOff val="0"/>
                <a:alphaOff val="-33333"/>
                <a:satMod val="110000"/>
                <a:lumMod val="100000"/>
                <a:shade val="100000"/>
              </a:schemeClr>
            </a:gs>
            <a:gs pos="100000">
              <a:schemeClr val="accent1">
                <a:alpha val="90000"/>
                <a:hueOff val="0"/>
                <a:satOff val="0"/>
                <a:lumOff val="0"/>
                <a:alphaOff val="-33333"/>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err="1">
              <a:solidFill>
                <a:schemeClr val="tx1">
                  <a:lumMod val="95000"/>
                  <a:lumOff val="5000"/>
                </a:schemeClr>
              </a:solidFill>
              <a:effectLst/>
            </a:rPr>
            <a:t>Bảng</a:t>
          </a:r>
          <a:r>
            <a:rPr lang="en-US" sz="2200" b="1" kern="1200">
              <a:solidFill>
                <a:schemeClr val="tx1">
                  <a:lumMod val="95000"/>
                  <a:lumOff val="5000"/>
                </a:schemeClr>
              </a:solidFill>
              <a:effectLst/>
            </a:rPr>
            <a:t> </a:t>
          </a:r>
          <a:br>
            <a:rPr lang="en-US" sz="2200" b="1" kern="1200">
              <a:solidFill>
                <a:schemeClr val="tx1">
                  <a:lumMod val="95000"/>
                  <a:lumOff val="5000"/>
                </a:schemeClr>
              </a:solidFill>
              <a:effectLst/>
            </a:rPr>
          </a:br>
          <a:r>
            <a:rPr lang="en-US" sz="2200" b="1" kern="1200">
              <a:solidFill>
                <a:schemeClr val="tx1">
                  <a:lumMod val="95000"/>
                  <a:lumOff val="5000"/>
                </a:schemeClr>
              </a:solidFill>
              <a:effectLst/>
            </a:rPr>
            <a:t>tra </a:t>
          </a:r>
          <a:r>
            <a:rPr lang="en-US" sz="2200" b="1" kern="1200" err="1">
              <a:solidFill>
                <a:schemeClr val="tx1">
                  <a:lumMod val="95000"/>
                  <a:lumOff val="5000"/>
                </a:schemeClr>
              </a:solidFill>
              <a:effectLst/>
            </a:rPr>
            <a:t>cứu</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khái</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niệm</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thuật</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ngữ</a:t>
          </a:r>
          <a:endParaRPr lang="en-US" sz="2200" b="1" kern="1200">
            <a:solidFill>
              <a:schemeClr val="tx1">
                <a:lumMod val="95000"/>
                <a:lumOff val="5000"/>
              </a:schemeClr>
            </a:solidFill>
            <a:effectLst/>
          </a:endParaRPr>
        </a:p>
      </dsp:txBody>
      <dsp:txXfrm rot="5400000">
        <a:off x="8303344" y="779589"/>
        <a:ext cx="1594035" cy="2338768"/>
      </dsp:txXfrm>
    </dsp:sp>
    <dsp:sp modelId="{1DA91A07-9D2A-420E-AC3D-72E6124426DA}">
      <dsp:nvSpPr>
        <dsp:cNvPr id="0" name=""/>
        <dsp:cNvSpPr/>
      </dsp:nvSpPr>
      <dsp:spPr>
        <a:xfrm rot="16200000">
          <a:off x="8758176" y="1292592"/>
          <a:ext cx="3897946" cy="1312761"/>
        </a:xfrm>
        <a:prstGeom prst="flowChartManualOperation">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lvl="0" algn="ctr" defTabSz="977900">
            <a:lnSpc>
              <a:spcPct val="90000"/>
            </a:lnSpc>
            <a:spcBef>
              <a:spcPct val="0"/>
            </a:spcBef>
            <a:spcAft>
              <a:spcPct val="35000"/>
            </a:spcAft>
          </a:pPr>
          <a:r>
            <a:rPr lang="en-US" sz="2200" b="1" kern="1200" err="1">
              <a:solidFill>
                <a:schemeClr val="tx1">
                  <a:lumMod val="95000"/>
                  <a:lumOff val="5000"/>
                </a:schemeClr>
              </a:solidFill>
              <a:effectLst/>
            </a:rPr>
            <a:t>Bảng</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phiên</a:t>
          </a:r>
          <a:r>
            <a:rPr lang="en-US" sz="2200" b="1" kern="1200">
              <a:solidFill>
                <a:schemeClr val="tx1">
                  <a:lumMod val="95000"/>
                  <a:lumOff val="5000"/>
                </a:schemeClr>
              </a:solidFill>
              <a:effectLst/>
            </a:rPr>
            <a:t> </a:t>
          </a:r>
          <a:r>
            <a:rPr lang="en-US" sz="2200" b="1" kern="1200" err="1">
              <a:solidFill>
                <a:schemeClr val="tx1">
                  <a:lumMod val="95000"/>
                  <a:lumOff val="5000"/>
                </a:schemeClr>
              </a:solidFill>
              <a:effectLst/>
            </a:rPr>
            <a:t>âm</a:t>
          </a:r>
          <a:endParaRPr lang="en-US" sz="2200" b="1" kern="1200">
            <a:solidFill>
              <a:schemeClr val="tx1">
                <a:lumMod val="95000"/>
                <a:lumOff val="5000"/>
              </a:schemeClr>
            </a:solidFill>
            <a:effectLst/>
          </a:endParaRPr>
        </a:p>
      </dsp:txBody>
      <dsp:txXfrm rot="5400000">
        <a:off x="10050768" y="779589"/>
        <a:ext cx="1312761" cy="23387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D36BE-E00F-44B9-A95A-D95C558B3EA7}">
      <dsp:nvSpPr>
        <dsp:cNvPr id="0" name=""/>
        <dsp:cNvSpPr/>
      </dsp:nvSpPr>
      <dsp:spPr>
        <a:xfrm rot="5400000">
          <a:off x="1501825" y="1109921"/>
          <a:ext cx="1073252" cy="178586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BEC6D-3E4B-4E46-8B3E-62AF91BEC7CF}">
      <dsp:nvSpPr>
        <dsp:cNvPr id="0" name=""/>
        <dsp:cNvSpPr/>
      </dsp:nvSpPr>
      <dsp:spPr>
        <a:xfrm>
          <a:off x="1322673" y="1643511"/>
          <a:ext cx="1612292" cy="14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err="1"/>
            <a:t>Hoạt</a:t>
          </a:r>
          <a:r>
            <a:rPr lang="en-US" sz="2000" kern="1200"/>
            <a:t> </a:t>
          </a:r>
          <a:r>
            <a:rPr lang="en-US" sz="2000" kern="1200" err="1"/>
            <a:t>động</a:t>
          </a:r>
          <a:r>
            <a:rPr lang="en-US" sz="2000" kern="1200"/>
            <a:t> </a:t>
          </a:r>
          <a:r>
            <a:rPr lang="en-US" sz="2000" kern="1200" err="1"/>
            <a:t>mở</a:t>
          </a:r>
          <a:r>
            <a:rPr lang="en-US" sz="2000" kern="1200"/>
            <a:t> </a:t>
          </a:r>
          <a:r>
            <a:rPr lang="en-US" sz="2000" kern="1200" err="1"/>
            <a:t>đầu</a:t>
          </a:r>
          <a:endParaRPr lang="en-US" sz="2000" kern="1200"/>
        </a:p>
      </dsp:txBody>
      <dsp:txXfrm>
        <a:off x="1322673" y="1643511"/>
        <a:ext cx="1612292" cy="1413268"/>
      </dsp:txXfrm>
    </dsp:sp>
    <dsp:sp modelId="{9877A756-04F1-47EA-8877-D1FA375BE96E}">
      <dsp:nvSpPr>
        <dsp:cNvPr id="0" name=""/>
        <dsp:cNvSpPr/>
      </dsp:nvSpPr>
      <dsp:spPr>
        <a:xfrm>
          <a:off x="2630759" y="978443"/>
          <a:ext cx="304206" cy="304206"/>
        </a:xfrm>
        <a:prstGeom prst="triangle">
          <a:avLst>
            <a:gd name="adj" fmla="val 100000"/>
          </a:avLst>
        </a:prstGeom>
        <a:solidFill>
          <a:schemeClr val="accent4">
            <a:hueOff val="1732615"/>
            <a:satOff val="-7995"/>
            <a:lumOff val="294"/>
            <a:alphaOff val="0"/>
          </a:schemeClr>
        </a:solidFill>
        <a:ln w="12700" cap="flat" cmpd="sng" algn="ctr">
          <a:solidFill>
            <a:schemeClr val="accent4">
              <a:hueOff val="1732615"/>
              <a:satOff val="-7995"/>
              <a:lumOff val="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68C982-F8FD-4D6B-8D3C-E05F5CFBA1FF}">
      <dsp:nvSpPr>
        <dsp:cNvPr id="0" name=""/>
        <dsp:cNvSpPr/>
      </dsp:nvSpPr>
      <dsp:spPr>
        <a:xfrm rot="5400000">
          <a:off x="3475586" y="621512"/>
          <a:ext cx="1073252" cy="1785868"/>
        </a:xfrm>
        <a:prstGeom prst="corner">
          <a:avLst>
            <a:gd name="adj1" fmla="val 16120"/>
            <a:gd name="adj2" fmla="val 16110"/>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3C551B-6CBA-42B0-8E19-CDA1B4EBA6C5}">
      <dsp:nvSpPr>
        <dsp:cNvPr id="0" name=""/>
        <dsp:cNvSpPr/>
      </dsp:nvSpPr>
      <dsp:spPr>
        <a:xfrm>
          <a:off x="3296433" y="1155102"/>
          <a:ext cx="1612292" cy="14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err="1"/>
            <a:t>Hoạt</a:t>
          </a:r>
          <a:r>
            <a:rPr lang="en-US" sz="2000" kern="1200"/>
            <a:t> </a:t>
          </a:r>
          <a:r>
            <a:rPr lang="en-US" sz="2000" kern="1200" err="1"/>
            <a:t>động</a:t>
          </a:r>
          <a:r>
            <a:rPr lang="en-US" sz="2000" kern="1200"/>
            <a:t> </a:t>
          </a:r>
          <a:r>
            <a:rPr lang="en-US" sz="2000" kern="1200" err="1"/>
            <a:t>hình</a:t>
          </a:r>
          <a:r>
            <a:rPr lang="en-US" sz="2000" kern="1200"/>
            <a:t> </a:t>
          </a:r>
          <a:r>
            <a:rPr lang="en-US" sz="2000" kern="1200" err="1"/>
            <a:t>thành</a:t>
          </a:r>
          <a:r>
            <a:rPr lang="en-US" sz="2000" kern="1200"/>
            <a:t> </a:t>
          </a:r>
          <a:r>
            <a:rPr lang="en-US" sz="2000" kern="1200" err="1"/>
            <a:t>kiến</a:t>
          </a:r>
          <a:r>
            <a:rPr lang="en-US" sz="2000" kern="1200"/>
            <a:t> </a:t>
          </a:r>
          <a:r>
            <a:rPr lang="en-US" sz="2000" kern="1200" err="1"/>
            <a:t>thức</a:t>
          </a:r>
          <a:r>
            <a:rPr lang="en-US" sz="2000" kern="1200"/>
            <a:t> </a:t>
          </a:r>
          <a:r>
            <a:rPr lang="en-US" sz="2000" kern="1200" err="1"/>
            <a:t>mới</a:t>
          </a:r>
          <a:endParaRPr lang="en-US" sz="2000" kern="1200"/>
        </a:p>
      </dsp:txBody>
      <dsp:txXfrm>
        <a:off x="3296433" y="1155102"/>
        <a:ext cx="1612292" cy="1413268"/>
      </dsp:txXfrm>
    </dsp:sp>
    <dsp:sp modelId="{4FA3E65B-82F9-4F68-8ECB-C455115D7C35}">
      <dsp:nvSpPr>
        <dsp:cNvPr id="0" name=""/>
        <dsp:cNvSpPr/>
      </dsp:nvSpPr>
      <dsp:spPr>
        <a:xfrm>
          <a:off x="4604519" y="490034"/>
          <a:ext cx="304206" cy="304206"/>
        </a:xfrm>
        <a:prstGeom prst="triangle">
          <a:avLst>
            <a:gd name="adj" fmla="val 100000"/>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C31FB-625C-4E36-B621-4E2423511DE6}">
      <dsp:nvSpPr>
        <dsp:cNvPr id="0" name=""/>
        <dsp:cNvSpPr/>
      </dsp:nvSpPr>
      <dsp:spPr>
        <a:xfrm rot="5400000">
          <a:off x="5449346" y="133103"/>
          <a:ext cx="1073252" cy="1785868"/>
        </a:xfrm>
        <a:prstGeom prst="corner">
          <a:avLst>
            <a:gd name="adj1" fmla="val 16120"/>
            <a:gd name="adj2" fmla="val 16110"/>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883EB-2EA6-4FFF-91E3-9411B47EF680}">
      <dsp:nvSpPr>
        <dsp:cNvPr id="0" name=""/>
        <dsp:cNvSpPr/>
      </dsp:nvSpPr>
      <dsp:spPr>
        <a:xfrm>
          <a:off x="5270194" y="666693"/>
          <a:ext cx="1612292" cy="14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Hoạt động </a:t>
          </a:r>
        </a:p>
        <a:p>
          <a:pPr lvl="0" algn="l" defTabSz="889000">
            <a:lnSpc>
              <a:spcPct val="90000"/>
            </a:lnSpc>
            <a:spcBef>
              <a:spcPct val="0"/>
            </a:spcBef>
            <a:spcAft>
              <a:spcPct val="35000"/>
            </a:spcAft>
          </a:pPr>
          <a:r>
            <a:rPr lang="en-US" sz="2000" kern="1200"/>
            <a:t>luyện </a:t>
          </a:r>
          <a:r>
            <a:rPr lang="en-US" sz="2000" kern="1200" err="1"/>
            <a:t>tập</a:t>
          </a:r>
          <a:endParaRPr lang="en-US" sz="2000" kern="1200"/>
        </a:p>
      </dsp:txBody>
      <dsp:txXfrm>
        <a:off x="5270194" y="666693"/>
        <a:ext cx="1612292" cy="1413268"/>
      </dsp:txXfrm>
    </dsp:sp>
    <dsp:sp modelId="{D88F5BD4-809A-49B5-9002-C88F7DBF9B57}">
      <dsp:nvSpPr>
        <dsp:cNvPr id="0" name=""/>
        <dsp:cNvSpPr/>
      </dsp:nvSpPr>
      <dsp:spPr>
        <a:xfrm>
          <a:off x="6578280" y="1625"/>
          <a:ext cx="304206" cy="304206"/>
        </a:xfrm>
        <a:prstGeom prst="triangle">
          <a:avLst>
            <a:gd name="adj" fmla="val 100000"/>
          </a:avLst>
        </a:prstGeom>
        <a:solidFill>
          <a:schemeClr val="accent4">
            <a:hueOff val="8663077"/>
            <a:satOff val="-39973"/>
            <a:lumOff val="1471"/>
            <a:alphaOff val="0"/>
          </a:schemeClr>
        </a:solidFill>
        <a:ln w="12700" cap="flat" cmpd="sng" algn="ctr">
          <a:solidFill>
            <a:schemeClr val="accent4">
              <a:hueOff val="8663077"/>
              <a:satOff val="-39973"/>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0843D-B24C-4C29-B384-48D2EF09B67F}">
      <dsp:nvSpPr>
        <dsp:cNvPr id="0" name=""/>
        <dsp:cNvSpPr/>
      </dsp:nvSpPr>
      <dsp:spPr>
        <a:xfrm rot="5400000">
          <a:off x="7423107" y="-355305"/>
          <a:ext cx="1073252" cy="1785868"/>
        </a:xfrm>
        <a:prstGeom prst="corner">
          <a:avLst>
            <a:gd name="adj1" fmla="val 16120"/>
            <a:gd name="adj2" fmla="val 1611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BB9A5-69BF-4EED-A6E7-79EC0A896506}">
      <dsp:nvSpPr>
        <dsp:cNvPr id="0" name=""/>
        <dsp:cNvSpPr/>
      </dsp:nvSpPr>
      <dsp:spPr>
        <a:xfrm>
          <a:off x="7243954" y="178284"/>
          <a:ext cx="1612292" cy="1413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Hoạt động</a:t>
          </a:r>
        </a:p>
        <a:p>
          <a:pPr lvl="0" algn="l" defTabSz="889000">
            <a:lnSpc>
              <a:spcPct val="90000"/>
            </a:lnSpc>
            <a:spcBef>
              <a:spcPct val="0"/>
            </a:spcBef>
            <a:spcAft>
              <a:spcPct val="35000"/>
            </a:spcAft>
          </a:pPr>
          <a:r>
            <a:rPr lang="en-US" sz="2000" kern="1200"/>
            <a:t>vận </a:t>
          </a:r>
          <a:r>
            <a:rPr lang="en-US" sz="2000" kern="1200" err="1"/>
            <a:t>dụng</a:t>
          </a:r>
          <a:endParaRPr lang="en-US" sz="2000" kern="1200"/>
        </a:p>
      </dsp:txBody>
      <dsp:txXfrm>
        <a:off x="7243954" y="178284"/>
        <a:ext cx="1612292" cy="141326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8C014D-AED2-478B-90C5-431C43E95E93}" type="datetimeFigureOut">
              <a:rPr lang="en-US" smtClean="0"/>
              <a:t>4/13/2023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6AFB76-79FF-4FFD-BF2F-4C9B31DFA261}" type="slidenum">
              <a:rPr lang="en-US" smtClean="0"/>
              <a:t>‹#›</a:t>
            </a:fld>
            <a:endParaRPr lang="en-US"/>
          </a:p>
        </p:txBody>
      </p:sp>
    </p:spTree>
    <p:extLst>
      <p:ext uri="{BB962C8B-B14F-4D97-AF65-F5344CB8AC3E}">
        <p14:creationId xmlns:p14="http://schemas.microsoft.com/office/powerpoint/2010/main" val="403583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109596-3019-4E9F-B9A2-4D0337CF6BC4}"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129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C843A8-B96E-4188-AC0C-D1D69000E4A4}"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74126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AB6E49-E88C-409E-9FFC-6ACBBD9B1054}"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46038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4603D4-F7B9-479B-BBB9-D3541B75430D}" type="slidenum">
              <a:rPr lang="en-US" altLang="en-US">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198113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0DC52C-3EAC-4A8F-AA04-D76775495590}" type="slidenum">
              <a:rPr lang="en-US" altLang="en-US">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2821335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2BC1CE-7640-4243-B8F9-584B3E5A5044}" type="slidenum">
              <a:rPr lang="en-US" altLang="en-US">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2053981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2A2214-3947-40B8-938D-2930EA02EFE2}" type="slidenum">
              <a:rPr lang="en-US" altLang="en-US">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175023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178389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103812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387814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387814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109596-3019-4E9F-B9A2-4D0337CF6BC4}"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91530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397372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40</a:t>
            </a:fld>
            <a:endParaRPr lang="en-US" altLang="en-US">
              <a:latin typeface="Calibri" panose="020F0502020204030204" pitchFamily="34" charset="0"/>
            </a:endParaRPr>
          </a:p>
        </p:txBody>
      </p:sp>
    </p:spTree>
    <p:extLst>
      <p:ext uri="{BB962C8B-B14F-4D97-AF65-F5344CB8AC3E}">
        <p14:creationId xmlns:p14="http://schemas.microsoft.com/office/powerpoint/2010/main" val="3531536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929464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3769942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1311952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3069214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54A620-F1C6-44D1-AD7D-E9196900358B}" type="slidenum">
              <a:rPr lang="en-US" altLang="en-US">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3521818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DE0333-6371-4C88-A7B7-C7D25578FD76}" type="slidenum">
              <a:rPr lang="en-US" altLang="en-US">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382660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E380F8-D3E2-468B-9622-8D0FF825A09E}" type="slidenum">
              <a:rPr lang="en-US" altLang="en-US">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2940518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E380F8-D3E2-468B-9622-8D0FF825A09E}" type="slidenum">
              <a:rPr lang="en-US" altLang="en-US">
                <a:latin typeface="Calibri" panose="020F0502020204030204" pitchFamily="34" charset="0"/>
              </a:rPr>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149380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3060-495C-443B-837E-47F10A25F842}"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51</a:t>
            </a:fld>
            <a:endParaRPr lang="en-US" altLang="en-US">
              <a:latin typeface="Calibri" panose="020F0502020204030204" pitchFamily="34" charset="0"/>
            </a:endParaRPr>
          </a:p>
        </p:txBody>
      </p:sp>
    </p:spTree>
    <p:extLst>
      <p:ext uri="{BB962C8B-B14F-4D97-AF65-F5344CB8AC3E}">
        <p14:creationId xmlns:p14="http://schemas.microsoft.com/office/powerpoint/2010/main" val="3004874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302725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799267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265161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55</a:t>
            </a:fld>
            <a:endParaRPr lang="en-US" altLang="en-US">
              <a:latin typeface="Calibri" panose="020F0502020204030204" pitchFamily="34" charset="0"/>
            </a:endParaRPr>
          </a:p>
        </p:txBody>
      </p:sp>
    </p:spTree>
    <p:extLst>
      <p:ext uri="{BB962C8B-B14F-4D97-AF65-F5344CB8AC3E}">
        <p14:creationId xmlns:p14="http://schemas.microsoft.com/office/powerpoint/2010/main" val="883238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4269462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57</a:t>
            </a:fld>
            <a:endParaRPr lang="en-US" altLang="en-US">
              <a:latin typeface="Calibri" panose="020F0502020204030204" pitchFamily="34" charset="0"/>
            </a:endParaRPr>
          </a:p>
        </p:txBody>
      </p:sp>
    </p:spTree>
    <p:extLst>
      <p:ext uri="{BB962C8B-B14F-4D97-AF65-F5344CB8AC3E}">
        <p14:creationId xmlns:p14="http://schemas.microsoft.com/office/powerpoint/2010/main" val="765692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58</a:t>
            </a:fld>
            <a:endParaRPr lang="en-US" altLang="en-US">
              <a:latin typeface="Calibri" panose="020F0502020204030204" pitchFamily="34" charset="0"/>
            </a:endParaRPr>
          </a:p>
        </p:txBody>
      </p:sp>
    </p:spTree>
    <p:extLst>
      <p:ext uri="{BB962C8B-B14F-4D97-AF65-F5344CB8AC3E}">
        <p14:creationId xmlns:p14="http://schemas.microsoft.com/office/powerpoint/2010/main" val="765692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1524986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212596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3060-495C-443B-837E-47F10A25F842}"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62</a:t>
            </a:fld>
            <a:endParaRPr lang="en-US" altLang="en-US">
              <a:latin typeface="Calibri" panose="020F0502020204030204" pitchFamily="34" charset="0"/>
            </a:endParaRPr>
          </a:p>
        </p:txBody>
      </p:sp>
    </p:spTree>
    <p:extLst>
      <p:ext uri="{BB962C8B-B14F-4D97-AF65-F5344CB8AC3E}">
        <p14:creationId xmlns:p14="http://schemas.microsoft.com/office/powerpoint/2010/main" val="938357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3779382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64</a:t>
            </a:fld>
            <a:endParaRPr lang="en-US" altLang="en-US">
              <a:latin typeface="Calibri" panose="020F0502020204030204" pitchFamily="34" charset="0"/>
            </a:endParaRPr>
          </a:p>
        </p:txBody>
      </p:sp>
    </p:spTree>
    <p:extLst>
      <p:ext uri="{BB962C8B-B14F-4D97-AF65-F5344CB8AC3E}">
        <p14:creationId xmlns:p14="http://schemas.microsoft.com/office/powerpoint/2010/main" val="3726841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388B5F-71BC-459D-BC4D-B2E034749B95}" type="slidenum">
              <a:rPr lang="en-US" altLang="en-US">
                <a:latin typeface="Calibri" panose="020F0502020204030204" pitchFamily="34" charset="0"/>
              </a:rPr>
              <a:pPr/>
              <a:t>65</a:t>
            </a:fld>
            <a:endParaRPr lang="en-US" altLang="en-US">
              <a:latin typeface="Calibri" panose="020F0502020204030204" pitchFamily="34" charset="0"/>
            </a:endParaRPr>
          </a:p>
        </p:txBody>
      </p:sp>
    </p:spTree>
    <p:extLst>
      <p:ext uri="{BB962C8B-B14F-4D97-AF65-F5344CB8AC3E}">
        <p14:creationId xmlns:p14="http://schemas.microsoft.com/office/powerpoint/2010/main" val="14403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3060-495C-443B-837E-47F10A25F842}"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3060-495C-443B-837E-47F10A25F842}"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3060-495C-443B-837E-47F10A25F842}"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703060-495C-443B-837E-47F10A25F842}"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55897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DD91EB-1B78-4F7C-A630-8B6AB42EA2D5}"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989774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t>4/13/2023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taphuan.nxbgd.vn/trang-ch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png"/><Relationship Id="rId7" Type="http://schemas.openxmlformats.org/officeDocument/2006/relationships/diagramColors" Target="../diagrams/colors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png"/><Relationship Id="rId7" Type="http://schemas.openxmlformats.org/officeDocument/2006/relationships/diagramColors" Target="../diagrams/colors9.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a:t>
            </a:r>
            <a:r>
              <a:rPr lang="en-US" sz="2400">
                <a:solidFill>
                  <a:schemeClr val="accent6"/>
                </a:solidFill>
                <a:latin typeface="Open Sans Extrabold" panose="020B0906030804020204" pitchFamily="34" charset="0"/>
                <a:ea typeface="Open Sans Extrabold" panose="020B0906030804020204" pitchFamily="34" charset="0"/>
                <a:cs typeface="Open Sans Extrabold" panose="020B0906030804020204" pitchFamily="34" charset="0"/>
              </a:rPr>
              <a:t>TRI</a:t>
            </a:r>
            <a:r>
              <a:rPr lang="en-US" sz="240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86921" y="1583677"/>
            <a:ext cx="120922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9" name="Picture 8">
            <a:extLst>
              <a:ext uri="{FF2B5EF4-FFF2-40B4-BE49-F238E27FC236}">
                <a16:creationId xmlns:a16="http://schemas.microsoft.com/office/drawing/2014/main"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597" y="519545"/>
            <a:ext cx="9700752" cy="6858000"/>
          </a:xfrm>
          <a:prstGeom prst="rect">
            <a:avLst/>
          </a:prstGeom>
        </p:spPr>
      </p:pic>
    </p:spTree>
    <p:extLst>
      <p:ext uri="{BB962C8B-B14F-4D97-AF65-F5344CB8AC3E}">
        <p14:creationId xmlns:p14="http://schemas.microsoft.com/office/powerpoint/2010/main" val="372803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3">
            <a:extLst>
              <a:ext uri="{FF2B5EF4-FFF2-40B4-BE49-F238E27FC236}">
                <a16:creationId xmlns:a16="http://schemas.microsoft.com/office/drawing/2014/main" id="{266EED65-F19E-1CF3-D256-21E889599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11125"/>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D378641-6FD8-624B-5A88-E4FF8AED55B1}"/>
              </a:ext>
            </a:extLst>
          </p:cNvPr>
          <p:cNvSpPr txBox="1"/>
          <p:nvPr/>
        </p:nvSpPr>
        <p:spPr>
          <a:xfrm>
            <a:off x="1467313" y="2581794"/>
            <a:ext cx="5897050" cy="1583286"/>
          </a:xfrm>
          <a:prstGeom prst="rect">
            <a:avLst/>
          </a:prstGeom>
          <a:noFill/>
        </p:spPr>
        <p:txBody>
          <a:bodyPr wrap="square">
            <a:spAutoFit/>
          </a:bodyPr>
          <a:lstStyle/>
          <a:p>
            <a:r>
              <a:rPr lang="en-US" altLang="en-US" sz="3200" b="1" dirty="0">
                <a:solidFill>
                  <a:schemeClr val="accent1"/>
                </a:solidFill>
                <a:latin typeface="Arial" pitchFamily="34" charset="0"/>
                <a:cs typeface="Arial" pitchFamily="34" charset="0"/>
              </a:rPr>
              <a:t>PHẦN II. </a:t>
            </a:r>
            <a:r>
              <a:rPr lang="en-US" altLang="en-US" sz="3200" b="1" dirty="0">
                <a:solidFill>
                  <a:schemeClr val="accent5"/>
                </a:solidFill>
                <a:latin typeface="Arial" pitchFamily="34" charset="0"/>
                <a:cs typeface="Arial" pitchFamily="34" charset="0"/>
              </a:rPr>
              <a:t/>
            </a:r>
            <a:br>
              <a:rPr lang="en-US" altLang="en-US" sz="3200" b="1" dirty="0">
                <a:solidFill>
                  <a:schemeClr val="accent5"/>
                </a:solidFill>
                <a:latin typeface="Arial" pitchFamily="34" charset="0"/>
                <a:cs typeface="Arial" pitchFamily="34" charset="0"/>
              </a:rPr>
            </a:br>
            <a:r>
              <a:rPr lang="en-US" altLang="en-US" sz="3200" b="1" dirty="0">
                <a:solidFill>
                  <a:schemeClr val="accent4"/>
                </a:solidFill>
                <a:latin typeface="Arial" pitchFamily="34" charset="0"/>
                <a:cs typeface="Arial" pitchFamily="34" charset="0"/>
              </a:rPr>
              <a:t>GIỚI THIỆU CHUNG VỀ SGK </a:t>
            </a:r>
            <a:br>
              <a:rPr lang="en-US" altLang="en-US" sz="3200" b="1" dirty="0">
                <a:solidFill>
                  <a:schemeClr val="accent4"/>
                </a:solidFill>
                <a:latin typeface="Arial" pitchFamily="34" charset="0"/>
                <a:cs typeface="Arial" pitchFamily="34" charset="0"/>
              </a:rPr>
            </a:br>
            <a:r>
              <a:rPr lang="en-US" altLang="en-US" sz="3200" b="1" dirty="0">
                <a:solidFill>
                  <a:schemeClr val="accent4"/>
                </a:solidFill>
                <a:latin typeface="Arial" pitchFamily="34" charset="0"/>
                <a:cs typeface="Arial" pitchFamily="34" charset="0"/>
              </a:rPr>
              <a:t>LỊCH SỬ 11</a:t>
            </a:r>
            <a:endParaRPr lang="en-US" sz="3200" dirty="0">
              <a:solidFill>
                <a:schemeClr val="accent4"/>
              </a:solidFill>
            </a:endParaRPr>
          </a:p>
        </p:txBody>
      </p:sp>
      <p:pic>
        <p:nvPicPr>
          <p:cNvPr id="5" name="Picture 4">
            <a:extLst>
              <a:ext uri="{FF2B5EF4-FFF2-40B4-BE49-F238E27FC236}">
                <a16:creationId xmlns:a16="http://schemas.microsoft.com/office/drawing/2014/main" id="{2999DE39-679B-E709-A648-8D8F22C101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7754069" y="1985486"/>
            <a:ext cx="2864102" cy="3144694"/>
          </a:xfrm>
          <a:prstGeom prst="rect">
            <a:avLst/>
          </a:prstGeom>
        </p:spPr>
      </p:pic>
    </p:spTree>
    <p:extLst>
      <p:ext uri="{BB962C8B-B14F-4D97-AF65-F5344CB8AC3E}">
        <p14:creationId xmlns:p14="http://schemas.microsoft.com/office/powerpoint/2010/main" val="803534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5" y="216309"/>
            <a:ext cx="12198284" cy="6858000"/>
          </a:xfrm>
          <a:prstGeom prst="rect">
            <a:avLst/>
          </a:prstGeom>
        </p:spPr>
      </p:pic>
      <p:sp>
        <p:nvSpPr>
          <p:cNvPr id="5" name="Content Placeholder 2"/>
          <p:cNvSpPr txBox="1">
            <a:spLocks noGrp="1"/>
          </p:cNvSpPr>
          <p:nvPr>
            <p:ph idx="1"/>
          </p:nvPr>
        </p:nvSpPr>
        <p:spPr>
          <a:xfrm>
            <a:off x="391236" y="1856361"/>
            <a:ext cx="11409528" cy="48318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10000"/>
              </a:lnSpc>
              <a:spcAft>
                <a:spcPts val="400"/>
              </a:spcAft>
            </a:pPr>
            <a:r>
              <a:rPr lang="en-US" sz="2400" dirty="0" err="1">
                <a:latin typeface="Arial" panose="020B0604020202020204" pitchFamily="34" charset="0"/>
                <a:cs typeface="Arial" panose="020B0604020202020204" pitchFamily="34" charset="0"/>
              </a:rPr>
              <a:t>Dựa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(Ban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kèm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Thông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32/2018/TT-BGDĐT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26 – 12 – 2018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a:t>
            </a:r>
          </a:p>
          <a:p>
            <a:pPr algn="just">
              <a:lnSpc>
                <a:spcPct val="110000"/>
              </a:lnSpc>
              <a:spcAft>
                <a:spcPts val="400"/>
              </a:spcAft>
            </a:pPr>
            <a:r>
              <a:rPr lang="en-US" sz="2400" dirty="0" err="1">
                <a:latin typeface="Arial" panose="020B0604020202020204" pitchFamily="34" charset="0"/>
                <a:cs typeface="Arial" panose="020B0604020202020204" pitchFamily="34" charset="0"/>
              </a:rPr>
              <a:t>Bám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Ban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kèm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Thông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32/2018/TT-BGDĐT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25 – 12 – 2018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Thông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13/2022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3 – 8 – 2022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bổ</a:t>
            </a:r>
            <a:r>
              <a:rPr lang="en-US" sz="2400" dirty="0">
                <a:latin typeface="Arial" panose="020B0604020202020204" pitchFamily="34" charset="0"/>
                <a:cs typeface="Arial" panose="020B0604020202020204" pitchFamily="34" charset="0"/>
              </a:rPr>
              <a:t> sung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Thông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32/2018.</a:t>
            </a:r>
          </a:p>
          <a:p>
            <a:pPr lvl="0" algn="just">
              <a:lnSpc>
                <a:spcPct val="110000"/>
              </a:lnSpc>
              <a:spcAft>
                <a:spcPts val="400"/>
              </a:spcAft>
            </a:pPr>
            <a:r>
              <a:rPr lang="en-US" sz="2400" dirty="0" err="1">
                <a:latin typeface="Arial" panose="020B0604020202020204" pitchFamily="34" charset="0"/>
                <a:cs typeface="Arial" panose="020B0604020202020204" pitchFamily="34" charset="0"/>
              </a:rPr>
              <a:t>Dựa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Thông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33/2017/TT-BGDĐT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22 – 12 – 2017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ban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Quy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soạn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a:t>
            </a:r>
            <a:r>
              <a:rPr lang="en-US" sz="2400" dirty="0">
                <a:latin typeface="Arial" panose="020B0604020202020204" pitchFamily="34" charset="0"/>
                <a:cs typeface="Arial" panose="020B0604020202020204" pitchFamily="34" charset="0"/>
              </a:rPr>
              <a:t> SGK;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soạn</a:t>
            </a:r>
            <a:r>
              <a:rPr lang="en-US" sz="2400" dirty="0">
                <a:latin typeface="Arial" panose="020B0604020202020204" pitchFamily="34" charset="0"/>
                <a:cs typeface="Arial" panose="020B0604020202020204" pitchFamily="34" charset="0"/>
              </a:rPr>
              <a:t> SGK;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SGK.</a:t>
            </a:r>
          </a:p>
        </p:txBody>
      </p:sp>
      <p:sp>
        <p:nvSpPr>
          <p:cNvPr id="10" name="Title 1"/>
          <p:cNvSpPr txBox="1">
            <a:spLocks/>
          </p:cNvSpPr>
          <p:nvPr/>
        </p:nvSpPr>
        <p:spPr>
          <a:xfrm>
            <a:off x="473354" y="1313856"/>
            <a:ext cx="3915111" cy="4612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a:solidFill>
                  <a:schemeClr val="accent4"/>
                </a:solidFill>
                <a:latin typeface="Myriad Pro" panose="020B0503030403020204" pitchFamily="34" charset="0"/>
              </a:rPr>
              <a:t>I. </a:t>
            </a:r>
            <a:r>
              <a:rPr lang="en-US" sz="2500" b="1" dirty="0">
                <a:solidFill>
                  <a:schemeClr val="accent4"/>
                </a:solidFill>
                <a:latin typeface="Myriad Pro" panose="020B0503030403020204" pitchFamily="34" charset="0"/>
              </a:rPr>
              <a:t>CƠ SỞ BIÊN SOẠN</a:t>
            </a:r>
          </a:p>
        </p:txBody>
      </p:sp>
    </p:spTree>
    <p:extLst>
      <p:ext uri="{BB962C8B-B14F-4D97-AF65-F5344CB8AC3E}">
        <p14:creationId xmlns:p14="http://schemas.microsoft.com/office/powerpoint/2010/main" val="33806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Content Placeholder 2"/>
          <p:cNvSpPr>
            <a:spLocks noGrp="1"/>
          </p:cNvSpPr>
          <p:nvPr>
            <p:ph idx="1"/>
          </p:nvPr>
        </p:nvSpPr>
        <p:spPr>
          <a:xfrm>
            <a:off x="627018" y="1717576"/>
            <a:ext cx="11123704" cy="4525963"/>
          </a:xfrm>
        </p:spPr>
        <p:txBody>
          <a:bodyPr>
            <a:normAutofit/>
          </a:bodyPr>
          <a:lstStyle/>
          <a:p>
            <a:pPr lvl="0" algn="just">
              <a:lnSpc>
                <a:spcPct val="100000"/>
              </a:lnSpc>
              <a:spcBef>
                <a:spcPts val="600"/>
              </a:spcBef>
              <a:spcAft>
                <a:spcPts val="400"/>
              </a:spcAft>
            </a:pPr>
            <a:r>
              <a:rPr lang="en-US" sz="2400" dirty="0" err="1">
                <a:latin typeface="Myriad Pro" panose="020B0503030403020204" pitchFamily="34" charset="0"/>
              </a:rPr>
              <a:t>Dựa</a:t>
            </a:r>
            <a:r>
              <a:rPr lang="en-US" sz="2400" dirty="0">
                <a:latin typeface="Myriad Pro" panose="020B0503030403020204" pitchFamily="34" charset="0"/>
              </a:rPr>
              <a:t> </a:t>
            </a:r>
            <a:r>
              <a:rPr lang="en-US" sz="2400" dirty="0" err="1">
                <a:latin typeface="Myriad Pro" panose="020B0503030403020204" pitchFamily="34" charset="0"/>
              </a:rPr>
              <a:t>trên</a:t>
            </a:r>
            <a:r>
              <a:rPr lang="en-US" sz="2400" dirty="0">
                <a:latin typeface="Myriad Pro" panose="020B0503030403020204" pitchFamily="34" charset="0"/>
              </a:rPr>
              <a:t> </a:t>
            </a:r>
            <a:r>
              <a:rPr lang="en-US" sz="2400" dirty="0" err="1">
                <a:latin typeface="Myriad Pro" panose="020B0503030403020204" pitchFamily="34" charset="0"/>
              </a:rPr>
              <a:t>cơ</a:t>
            </a:r>
            <a:r>
              <a:rPr lang="en-US" sz="2400" dirty="0">
                <a:latin typeface="Myriad Pro" panose="020B0503030403020204" pitchFamily="34" charset="0"/>
              </a:rPr>
              <a:t> </a:t>
            </a:r>
            <a:r>
              <a:rPr lang="en-US" sz="2400" dirty="0" err="1">
                <a:latin typeface="Myriad Pro" panose="020B0503030403020204" pitchFamily="34" charset="0"/>
              </a:rPr>
              <a:t>sở</a:t>
            </a:r>
            <a:r>
              <a:rPr lang="en-US" sz="2400" dirty="0">
                <a:latin typeface="Myriad Pro" panose="020B0503030403020204" pitchFamily="34" charset="0"/>
              </a:rPr>
              <a:t> </a:t>
            </a:r>
            <a:r>
              <a:rPr lang="en-US" sz="2400" dirty="0" err="1">
                <a:latin typeface="Myriad Pro" panose="020B0503030403020204" pitchFamily="34" charset="0"/>
              </a:rPr>
              <a:t>thực</a:t>
            </a:r>
            <a:r>
              <a:rPr lang="en-US" sz="2400" dirty="0">
                <a:latin typeface="Myriad Pro" panose="020B0503030403020204" pitchFamily="34" charset="0"/>
              </a:rPr>
              <a:t> </a:t>
            </a:r>
            <a:r>
              <a:rPr lang="en-US" sz="2400" dirty="0" err="1">
                <a:latin typeface="Myriad Pro" panose="020B0503030403020204" pitchFamily="34" charset="0"/>
              </a:rPr>
              <a:t>tế</a:t>
            </a:r>
            <a:r>
              <a:rPr lang="en-US" sz="2400" dirty="0">
                <a:latin typeface="Myriad Pro" panose="020B0503030403020204" pitchFamily="34" charset="0"/>
              </a:rPr>
              <a:t> </a:t>
            </a:r>
            <a:r>
              <a:rPr lang="en-US" sz="2400" dirty="0" err="1">
                <a:latin typeface="Myriad Pro" panose="020B0503030403020204" pitchFamily="34" charset="0"/>
              </a:rPr>
              <a:t>được</a:t>
            </a:r>
            <a:r>
              <a:rPr lang="en-US" sz="2400" dirty="0">
                <a:latin typeface="Myriad Pro" panose="020B0503030403020204" pitchFamily="34" charset="0"/>
              </a:rPr>
              <a:t> </a:t>
            </a:r>
            <a:r>
              <a:rPr lang="en-US" sz="2400" dirty="0" err="1">
                <a:latin typeface="Myriad Pro" panose="020B0503030403020204" pitchFamily="34" charset="0"/>
              </a:rPr>
              <a:t>đúc</a:t>
            </a:r>
            <a:r>
              <a:rPr lang="en-US" sz="2400" dirty="0">
                <a:latin typeface="Myriad Pro" panose="020B0503030403020204" pitchFamily="34" charset="0"/>
              </a:rPr>
              <a:t> </a:t>
            </a:r>
            <a:r>
              <a:rPr lang="en-US" sz="2400" dirty="0" err="1">
                <a:latin typeface="Myriad Pro" panose="020B0503030403020204" pitchFamily="34" charset="0"/>
              </a:rPr>
              <a:t>rút</a:t>
            </a:r>
            <a:r>
              <a:rPr lang="en-US" sz="2400" dirty="0">
                <a:latin typeface="Myriad Pro" panose="020B0503030403020204" pitchFamily="34" charset="0"/>
              </a:rPr>
              <a:t> </a:t>
            </a:r>
            <a:r>
              <a:rPr lang="en-US" sz="2400" dirty="0" err="1">
                <a:latin typeface="Myriad Pro" panose="020B0503030403020204" pitchFamily="34" charset="0"/>
              </a:rPr>
              <a:t>trong</a:t>
            </a:r>
            <a:r>
              <a:rPr lang="en-US" sz="2400" dirty="0">
                <a:latin typeface="Myriad Pro" panose="020B0503030403020204" pitchFamily="34" charset="0"/>
              </a:rPr>
              <a:t> </a:t>
            </a:r>
            <a:r>
              <a:rPr lang="en-US" sz="2400" dirty="0" err="1">
                <a:latin typeface="Myriad Pro" panose="020B0503030403020204" pitchFamily="34" charset="0"/>
              </a:rPr>
              <a:t>quá</a:t>
            </a:r>
            <a:r>
              <a:rPr lang="en-US" sz="2400" dirty="0">
                <a:latin typeface="Myriad Pro" panose="020B0503030403020204" pitchFamily="34" charset="0"/>
              </a:rPr>
              <a:t> </a:t>
            </a:r>
            <a:r>
              <a:rPr lang="en-US" sz="2400" dirty="0" err="1">
                <a:latin typeface="Myriad Pro" panose="020B0503030403020204" pitchFamily="34" charset="0"/>
              </a:rPr>
              <a:t>trình</a:t>
            </a:r>
            <a:r>
              <a:rPr lang="en-US" sz="2400" dirty="0">
                <a:latin typeface="Myriad Pro" panose="020B0503030403020204" pitchFamily="34" charset="0"/>
              </a:rPr>
              <a:t> </a:t>
            </a:r>
            <a:r>
              <a:rPr lang="en-US" sz="2400" dirty="0" err="1">
                <a:latin typeface="Myriad Pro" panose="020B0503030403020204" pitchFamily="34" charset="0"/>
              </a:rPr>
              <a:t>thực</a:t>
            </a:r>
            <a:r>
              <a:rPr lang="en-US" sz="2400" dirty="0">
                <a:latin typeface="Myriad Pro" panose="020B0503030403020204" pitchFamily="34" charset="0"/>
              </a:rPr>
              <a:t> </a:t>
            </a:r>
            <a:r>
              <a:rPr lang="en-US" sz="2400" dirty="0" err="1">
                <a:latin typeface="Myriad Pro" panose="020B0503030403020204" pitchFamily="34" charset="0"/>
              </a:rPr>
              <a:t>nghiệm</a:t>
            </a:r>
            <a:r>
              <a:rPr lang="en-US" sz="2400" dirty="0">
                <a:latin typeface="Myriad Pro" panose="020B0503030403020204" pitchFamily="34" charset="0"/>
              </a:rPr>
              <a:t> </a:t>
            </a:r>
            <a:r>
              <a:rPr lang="en-US" sz="2400" dirty="0" err="1">
                <a:latin typeface="Myriad Pro" panose="020B0503030403020204" pitchFamily="34" charset="0"/>
              </a:rPr>
              <a:t>Chương</a:t>
            </a:r>
            <a:r>
              <a:rPr lang="en-US" sz="2400" dirty="0">
                <a:latin typeface="Myriad Pro" panose="020B0503030403020204" pitchFamily="34" charset="0"/>
              </a:rPr>
              <a:t> </a:t>
            </a:r>
            <a:r>
              <a:rPr lang="en-US" sz="2400" dirty="0" err="1">
                <a:latin typeface="Myriad Pro" panose="020B0503030403020204" pitchFamily="34" charset="0"/>
              </a:rPr>
              <a:t>trình</a:t>
            </a:r>
            <a:r>
              <a:rPr lang="en-US" sz="2400" dirty="0">
                <a:latin typeface="Myriad Pro" panose="020B0503030403020204" pitchFamily="34" charset="0"/>
              </a:rPr>
              <a:t> </a:t>
            </a:r>
            <a:r>
              <a:rPr lang="en-US" sz="2400" dirty="0" err="1">
                <a:latin typeface="Myriad Pro" panose="020B0503030403020204" pitchFamily="34" charset="0"/>
              </a:rPr>
              <a:t>giáo</a:t>
            </a:r>
            <a:r>
              <a:rPr lang="en-US" sz="2400" dirty="0">
                <a:latin typeface="Myriad Pro" panose="020B0503030403020204" pitchFamily="34" charset="0"/>
              </a:rPr>
              <a:t> </a:t>
            </a:r>
            <a:r>
              <a:rPr lang="en-US" sz="2400" dirty="0" err="1">
                <a:latin typeface="Myriad Pro" panose="020B0503030403020204" pitchFamily="34" charset="0"/>
              </a:rPr>
              <a:t>dục</a:t>
            </a:r>
            <a:r>
              <a:rPr lang="en-US" sz="2400" dirty="0">
                <a:latin typeface="Myriad Pro" panose="020B0503030403020204" pitchFamily="34" charset="0"/>
              </a:rPr>
              <a:t> </a:t>
            </a:r>
            <a:r>
              <a:rPr lang="en-US" sz="2400" dirty="0" err="1">
                <a:latin typeface="Myriad Pro" panose="020B0503030403020204" pitchFamily="34" charset="0"/>
              </a:rPr>
              <a:t>phổ</a:t>
            </a:r>
            <a:r>
              <a:rPr lang="en-US" sz="2400" dirty="0">
                <a:latin typeface="Myriad Pro" panose="020B0503030403020204" pitchFamily="34" charset="0"/>
              </a:rPr>
              <a:t> </a:t>
            </a:r>
            <a:r>
              <a:rPr lang="en-US" sz="2400" dirty="0" err="1">
                <a:latin typeface="Myriad Pro" panose="020B0503030403020204" pitchFamily="34" charset="0"/>
              </a:rPr>
              <a:t>thông</a:t>
            </a:r>
            <a:r>
              <a:rPr lang="en-US" sz="2400" dirty="0">
                <a:latin typeface="Myriad Pro" panose="020B0503030403020204" pitchFamily="34" charset="0"/>
              </a:rPr>
              <a:t> </a:t>
            </a:r>
            <a:r>
              <a:rPr lang="en-US" sz="2400" dirty="0" err="1">
                <a:latin typeface="Myriad Pro" panose="020B0503030403020204" pitchFamily="34" charset="0"/>
              </a:rPr>
              <a:t>môn</a:t>
            </a:r>
            <a:r>
              <a:rPr lang="en-US" sz="2400" dirty="0">
                <a:latin typeface="Myriad Pro" panose="020B0503030403020204" pitchFamily="34" charset="0"/>
              </a:rPr>
              <a:t> </a:t>
            </a:r>
            <a:r>
              <a:rPr lang="en-US" sz="2400" dirty="0" err="1">
                <a:latin typeface="Myriad Pro" panose="020B0503030403020204" pitchFamily="34" charset="0"/>
              </a:rPr>
              <a:t>Lịch</a:t>
            </a:r>
            <a:r>
              <a:rPr lang="en-US" sz="2400" dirty="0">
                <a:latin typeface="Myriad Pro" panose="020B0503030403020204" pitchFamily="34" charset="0"/>
              </a:rPr>
              <a:t> </a:t>
            </a:r>
            <a:r>
              <a:rPr lang="en-US" sz="2400" dirty="0" err="1">
                <a:latin typeface="Myriad Pro" panose="020B0503030403020204" pitchFamily="34" charset="0"/>
              </a:rPr>
              <a:t>sử</a:t>
            </a:r>
            <a:r>
              <a:rPr lang="en-US" sz="2400" dirty="0">
                <a:latin typeface="Myriad Pro" panose="020B0503030403020204" pitchFamily="34" charset="0"/>
              </a:rPr>
              <a:t> </a:t>
            </a:r>
            <a:r>
              <a:rPr lang="en-US" sz="2400" dirty="0" err="1">
                <a:latin typeface="Myriad Pro" panose="020B0503030403020204" pitchFamily="34" charset="0"/>
              </a:rPr>
              <a:t>và</a:t>
            </a:r>
            <a:r>
              <a:rPr lang="en-US" sz="2400" dirty="0">
                <a:latin typeface="Myriad Pro" panose="020B0503030403020204" pitchFamily="34" charset="0"/>
              </a:rPr>
              <a:t> </a:t>
            </a:r>
            <a:r>
              <a:rPr lang="en-US" sz="2400" dirty="0" err="1">
                <a:latin typeface="Myriad Pro" panose="020B0503030403020204" pitchFamily="34" charset="0"/>
              </a:rPr>
              <a:t>thực</a:t>
            </a:r>
            <a:r>
              <a:rPr lang="en-US" sz="2400" dirty="0">
                <a:latin typeface="Myriad Pro" panose="020B0503030403020204" pitchFamily="34" charset="0"/>
              </a:rPr>
              <a:t> </a:t>
            </a:r>
            <a:r>
              <a:rPr lang="en-US" sz="2400" dirty="0" err="1">
                <a:latin typeface="Myriad Pro" panose="020B0503030403020204" pitchFamily="34" charset="0"/>
              </a:rPr>
              <a:t>nghiệm</a:t>
            </a:r>
            <a:r>
              <a:rPr lang="en-US" sz="2400" dirty="0">
                <a:latin typeface="Myriad Pro" panose="020B0503030403020204" pitchFamily="34" charset="0"/>
              </a:rPr>
              <a:t> </a:t>
            </a:r>
            <a:r>
              <a:rPr lang="en-US" sz="2400" dirty="0" err="1">
                <a:latin typeface="Myriad Pro" panose="020B0503030403020204" pitchFamily="34" charset="0"/>
              </a:rPr>
              <a:t>một</a:t>
            </a:r>
            <a:r>
              <a:rPr lang="en-US" sz="2400" dirty="0">
                <a:latin typeface="Myriad Pro" panose="020B0503030403020204" pitchFamily="34" charset="0"/>
              </a:rPr>
              <a:t> </a:t>
            </a:r>
            <a:r>
              <a:rPr lang="en-US" sz="2400" dirty="0" err="1">
                <a:latin typeface="Myriad Pro" panose="020B0503030403020204" pitchFamily="34" charset="0"/>
              </a:rPr>
              <a:t>số</a:t>
            </a:r>
            <a:r>
              <a:rPr lang="en-US" sz="2400" dirty="0">
                <a:latin typeface="Myriad Pro" panose="020B0503030403020204" pitchFamily="34" charset="0"/>
              </a:rPr>
              <a:t> </a:t>
            </a:r>
            <a:r>
              <a:rPr lang="en-US" sz="2400" dirty="0" err="1">
                <a:latin typeface="Myriad Pro" panose="020B0503030403020204" pitchFamily="34" charset="0"/>
              </a:rPr>
              <a:t>bài</a:t>
            </a:r>
            <a:r>
              <a:rPr lang="en-US" sz="2400" dirty="0">
                <a:latin typeface="Myriad Pro" panose="020B0503030403020204" pitchFamily="34" charset="0"/>
              </a:rPr>
              <a:t> </a:t>
            </a:r>
            <a:r>
              <a:rPr lang="en-US" sz="2400" dirty="0" err="1">
                <a:latin typeface="Myriad Pro" panose="020B0503030403020204" pitchFamily="34" charset="0"/>
              </a:rPr>
              <a:t>viết</a:t>
            </a:r>
            <a:r>
              <a:rPr lang="en-US" sz="2400" dirty="0">
                <a:latin typeface="Myriad Pro" panose="020B0503030403020204" pitchFamily="34" charset="0"/>
              </a:rPr>
              <a:t> </a:t>
            </a:r>
            <a:r>
              <a:rPr lang="en-US" sz="2400" dirty="0" err="1">
                <a:latin typeface="Myriad Pro" panose="020B0503030403020204" pitchFamily="34" charset="0"/>
              </a:rPr>
              <a:t>thử</a:t>
            </a:r>
            <a:r>
              <a:rPr lang="en-US" sz="2400" dirty="0">
                <a:latin typeface="Myriad Pro" panose="020B0503030403020204" pitchFamily="34" charset="0"/>
              </a:rPr>
              <a:t> ở </a:t>
            </a:r>
            <a:r>
              <a:rPr lang="en-US" sz="2400" dirty="0" err="1">
                <a:latin typeface="Myriad Pro" panose="020B0503030403020204" pitchFamily="34" charset="0"/>
              </a:rPr>
              <a:t>nhiều</a:t>
            </a:r>
            <a:r>
              <a:rPr lang="en-US" sz="2400" dirty="0">
                <a:latin typeface="Myriad Pro" panose="020B0503030403020204" pitchFamily="34" charset="0"/>
              </a:rPr>
              <a:t> </a:t>
            </a:r>
            <a:r>
              <a:rPr lang="en-US" sz="2400" dirty="0" err="1">
                <a:latin typeface="Myriad Pro" panose="020B0503030403020204" pitchFamily="34" charset="0"/>
              </a:rPr>
              <a:t>trường</a:t>
            </a:r>
            <a:r>
              <a:rPr lang="en-US" sz="2400" dirty="0">
                <a:latin typeface="Myriad Pro" panose="020B0503030403020204" pitchFamily="34" charset="0"/>
              </a:rPr>
              <a:t> THPT </a:t>
            </a:r>
            <a:r>
              <a:rPr lang="en-US" sz="2400" dirty="0" err="1">
                <a:latin typeface="Myriad Pro" panose="020B0503030403020204" pitchFamily="34" charset="0"/>
              </a:rPr>
              <a:t>trên</a:t>
            </a:r>
            <a:r>
              <a:rPr lang="en-US" sz="2400" dirty="0">
                <a:latin typeface="Myriad Pro" panose="020B0503030403020204" pitchFamily="34" charset="0"/>
              </a:rPr>
              <a:t> </a:t>
            </a:r>
            <a:r>
              <a:rPr lang="en-US" sz="2400" dirty="0" err="1">
                <a:latin typeface="Myriad Pro" panose="020B0503030403020204" pitchFamily="34" charset="0"/>
              </a:rPr>
              <a:t>các</a:t>
            </a:r>
            <a:r>
              <a:rPr lang="en-US" sz="2400" dirty="0">
                <a:latin typeface="Myriad Pro" panose="020B0503030403020204" pitchFamily="34" charset="0"/>
              </a:rPr>
              <a:t> </a:t>
            </a:r>
            <a:r>
              <a:rPr lang="en-US" sz="2400" dirty="0" err="1">
                <a:latin typeface="Myriad Pro" panose="020B0503030403020204" pitchFamily="34" charset="0"/>
              </a:rPr>
              <a:t>vùng</a:t>
            </a:r>
            <a:r>
              <a:rPr lang="en-US" sz="2400" dirty="0">
                <a:latin typeface="Myriad Pro" panose="020B0503030403020204" pitchFamily="34" charset="0"/>
              </a:rPr>
              <a:t> </a:t>
            </a:r>
            <a:r>
              <a:rPr lang="en-US" sz="2400" dirty="0" err="1">
                <a:latin typeface="Myriad Pro" panose="020B0503030403020204" pitchFamily="34" charset="0"/>
              </a:rPr>
              <a:t>miền</a:t>
            </a:r>
            <a:r>
              <a:rPr lang="en-US" sz="2400" dirty="0">
                <a:latin typeface="Myriad Pro" panose="020B0503030403020204" pitchFamily="34" charset="0"/>
              </a:rPr>
              <a:t> </a:t>
            </a:r>
            <a:r>
              <a:rPr lang="en-US" sz="2400" dirty="0" err="1">
                <a:latin typeface="Myriad Pro" panose="020B0503030403020204" pitchFamily="34" charset="0"/>
              </a:rPr>
              <a:t>khác</a:t>
            </a:r>
            <a:r>
              <a:rPr lang="en-US" sz="2400" dirty="0">
                <a:latin typeface="Myriad Pro" panose="020B0503030403020204" pitchFamily="34" charset="0"/>
              </a:rPr>
              <a:t> </a:t>
            </a:r>
            <a:r>
              <a:rPr lang="en-US" sz="2400" dirty="0" err="1">
                <a:latin typeface="Myriad Pro" panose="020B0503030403020204" pitchFamily="34" charset="0"/>
              </a:rPr>
              <a:t>nhau</a:t>
            </a:r>
            <a:r>
              <a:rPr lang="en-US" sz="2400" dirty="0">
                <a:latin typeface="Myriad Pro" panose="020B0503030403020204" pitchFamily="34" charset="0"/>
              </a:rPr>
              <a:t>; </a:t>
            </a:r>
            <a:r>
              <a:rPr lang="en-US" sz="2400" dirty="0" err="1">
                <a:latin typeface="Myriad Pro" panose="020B0503030403020204" pitchFamily="34" charset="0"/>
              </a:rPr>
              <a:t>đồng</a:t>
            </a:r>
            <a:r>
              <a:rPr lang="en-US" sz="2400" dirty="0">
                <a:latin typeface="Myriad Pro" panose="020B0503030403020204" pitchFamily="34" charset="0"/>
              </a:rPr>
              <a:t> </a:t>
            </a:r>
            <a:r>
              <a:rPr lang="en-US" sz="2400" dirty="0" err="1">
                <a:latin typeface="Myriad Pro" panose="020B0503030403020204" pitchFamily="34" charset="0"/>
              </a:rPr>
              <a:t>thời</a:t>
            </a:r>
            <a:r>
              <a:rPr lang="en-US" sz="2400" dirty="0">
                <a:latin typeface="Myriad Pro" panose="020B0503030403020204" pitchFamily="34" charset="0"/>
              </a:rPr>
              <a:t>, </a:t>
            </a:r>
            <a:r>
              <a:rPr lang="en-US" sz="2400" dirty="0" err="1">
                <a:latin typeface="Myriad Pro" panose="020B0503030403020204" pitchFamily="34" charset="0"/>
              </a:rPr>
              <a:t>lắng</a:t>
            </a:r>
            <a:r>
              <a:rPr lang="en-US" sz="2400" dirty="0">
                <a:latin typeface="Myriad Pro" panose="020B0503030403020204" pitchFamily="34" charset="0"/>
              </a:rPr>
              <a:t> </a:t>
            </a:r>
            <a:r>
              <a:rPr lang="en-US" sz="2400" dirty="0" err="1">
                <a:latin typeface="Myriad Pro" panose="020B0503030403020204" pitchFamily="34" charset="0"/>
              </a:rPr>
              <a:t>nghe</a:t>
            </a:r>
            <a:r>
              <a:rPr lang="en-US" sz="2400" dirty="0">
                <a:latin typeface="Myriad Pro" panose="020B0503030403020204" pitchFamily="34" charset="0"/>
              </a:rPr>
              <a:t> ý </a:t>
            </a:r>
            <a:r>
              <a:rPr lang="en-US" sz="2400" dirty="0" err="1">
                <a:latin typeface="Myriad Pro" panose="020B0503030403020204" pitchFamily="34" charset="0"/>
              </a:rPr>
              <a:t>kiến</a:t>
            </a:r>
            <a:r>
              <a:rPr lang="en-US" sz="2400" dirty="0">
                <a:latin typeface="Myriad Pro" panose="020B0503030403020204" pitchFamily="34" charset="0"/>
              </a:rPr>
              <a:t> </a:t>
            </a:r>
            <a:r>
              <a:rPr lang="en-US" sz="2400" dirty="0" err="1">
                <a:latin typeface="Myriad Pro" panose="020B0503030403020204" pitchFamily="34" charset="0"/>
              </a:rPr>
              <a:t>của</a:t>
            </a:r>
            <a:r>
              <a:rPr lang="en-US" sz="2400" dirty="0">
                <a:latin typeface="Myriad Pro" panose="020B0503030403020204" pitchFamily="34" charset="0"/>
              </a:rPr>
              <a:t> HS, </a:t>
            </a:r>
            <a:r>
              <a:rPr lang="en-US" sz="2400" dirty="0" err="1">
                <a:latin typeface="Myriad Pro" panose="020B0503030403020204" pitchFamily="34" charset="0"/>
              </a:rPr>
              <a:t>phụ</a:t>
            </a:r>
            <a:r>
              <a:rPr lang="en-US" sz="2400" dirty="0">
                <a:latin typeface="Myriad Pro" panose="020B0503030403020204" pitchFamily="34" charset="0"/>
              </a:rPr>
              <a:t> </a:t>
            </a:r>
            <a:r>
              <a:rPr lang="en-US" sz="2400" dirty="0" err="1">
                <a:latin typeface="Myriad Pro" panose="020B0503030403020204" pitchFamily="34" charset="0"/>
              </a:rPr>
              <a:t>huynh</a:t>
            </a:r>
            <a:r>
              <a:rPr lang="en-US" sz="2400" dirty="0">
                <a:latin typeface="Myriad Pro" panose="020B0503030403020204" pitchFamily="34" charset="0"/>
              </a:rPr>
              <a:t> </a:t>
            </a:r>
            <a:r>
              <a:rPr lang="en-US" sz="2400" dirty="0" err="1">
                <a:latin typeface="Myriad Pro" panose="020B0503030403020204" pitchFamily="34" charset="0"/>
              </a:rPr>
              <a:t>và</a:t>
            </a:r>
            <a:r>
              <a:rPr lang="en-US" sz="2400" dirty="0">
                <a:latin typeface="Myriad Pro" panose="020B0503030403020204" pitchFamily="34" charset="0"/>
              </a:rPr>
              <a:t> </a:t>
            </a:r>
            <a:r>
              <a:rPr lang="en-US" sz="2400" dirty="0" err="1">
                <a:latin typeface="Myriad Pro" panose="020B0503030403020204" pitchFamily="34" charset="0"/>
              </a:rPr>
              <a:t>các</a:t>
            </a:r>
            <a:r>
              <a:rPr lang="en-US" sz="2400" dirty="0">
                <a:latin typeface="Myriad Pro" panose="020B0503030403020204" pitchFamily="34" charset="0"/>
              </a:rPr>
              <a:t> </a:t>
            </a:r>
            <a:r>
              <a:rPr lang="en-US" sz="2400" dirty="0" err="1">
                <a:latin typeface="Myriad Pro" panose="020B0503030403020204" pitchFamily="34" charset="0"/>
              </a:rPr>
              <a:t>chuyên</a:t>
            </a:r>
            <a:r>
              <a:rPr lang="en-US" sz="2400" dirty="0">
                <a:latin typeface="Myriad Pro" panose="020B0503030403020204" pitchFamily="34" charset="0"/>
              </a:rPr>
              <a:t> </a:t>
            </a:r>
            <a:r>
              <a:rPr lang="en-US" sz="2400" dirty="0" err="1">
                <a:latin typeface="Myriad Pro" panose="020B0503030403020204" pitchFamily="34" charset="0"/>
              </a:rPr>
              <a:t>gia</a:t>
            </a:r>
            <a:r>
              <a:rPr lang="en-US" sz="2400" dirty="0">
                <a:latin typeface="Myriad Pro" panose="020B0503030403020204" pitchFamily="34" charset="0"/>
              </a:rPr>
              <a:t> </a:t>
            </a:r>
            <a:r>
              <a:rPr lang="en-US" sz="2400" dirty="0" err="1">
                <a:latin typeface="Myriad Pro" panose="020B0503030403020204" pitchFamily="34" charset="0"/>
              </a:rPr>
              <a:t>đối</a:t>
            </a:r>
            <a:r>
              <a:rPr lang="en-US" sz="2400" dirty="0">
                <a:latin typeface="Myriad Pro" panose="020B0503030403020204" pitchFamily="34" charset="0"/>
              </a:rPr>
              <a:t> </a:t>
            </a:r>
            <a:r>
              <a:rPr lang="en-US" sz="2400" dirty="0" err="1">
                <a:latin typeface="Myriad Pro" panose="020B0503030403020204" pitchFamily="34" charset="0"/>
              </a:rPr>
              <a:t>với</a:t>
            </a:r>
            <a:r>
              <a:rPr lang="en-US" sz="2400" dirty="0">
                <a:latin typeface="Myriad Pro" panose="020B0503030403020204" pitchFamily="34" charset="0"/>
              </a:rPr>
              <a:t> </a:t>
            </a:r>
            <a:r>
              <a:rPr lang="en-US" sz="2400" dirty="0" err="1">
                <a:latin typeface="Myriad Pro" panose="020B0503030403020204" pitchFamily="34" charset="0"/>
              </a:rPr>
              <a:t>giáo</a:t>
            </a:r>
            <a:r>
              <a:rPr lang="en-US" sz="2400" dirty="0">
                <a:latin typeface="Myriad Pro" panose="020B0503030403020204" pitchFamily="34" charset="0"/>
              </a:rPr>
              <a:t> </a:t>
            </a:r>
            <a:r>
              <a:rPr lang="en-US" sz="2400" dirty="0" err="1">
                <a:latin typeface="Myriad Pro" panose="020B0503030403020204" pitchFamily="34" charset="0"/>
              </a:rPr>
              <a:t>dục</a:t>
            </a:r>
            <a:r>
              <a:rPr lang="en-US" sz="2400" dirty="0">
                <a:latin typeface="Myriad Pro" panose="020B0503030403020204" pitchFamily="34" charset="0"/>
              </a:rPr>
              <a:t> </a:t>
            </a:r>
            <a:r>
              <a:rPr lang="en-US" sz="2400" dirty="0" err="1">
                <a:latin typeface="Myriad Pro" panose="020B0503030403020204" pitchFamily="34" charset="0"/>
              </a:rPr>
              <a:t>lịch</a:t>
            </a:r>
            <a:r>
              <a:rPr lang="en-US" sz="2400" dirty="0">
                <a:latin typeface="Myriad Pro" panose="020B0503030403020204" pitchFamily="34" charset="0"/>
              </a:rPr>
              <a:t> </a:t>
            </a:r>
            <a:r>
              <a:rPr lang="en-US" sz="2400" dirty="0" err="1">
                <a:latin typeface="Myriad Pro" panose="020B0503030403020204" pitchFamily="34" charset="0"/>
              </a:rPr>
              <a:t>sử</a:t>
            </a:r>
            <a:r>
              <a:rPr lang="en-US" sz="2400" dirty="0">
                <a:latin typeface="Myriad Pro" panose="020B0503030403020204" pitchFamily="34" charset="0"/>
              </a:rPr>
              <a:t> </a:t>
            </a:r>
            <a:r>
              <a:rPr lang="en-US" sz="2400" dirty="0" err="1">
                <a:latin typeface="Myriad Pro" panose="020B0503030403020204" pitchFamily="34" charset="0"/>
              </a:rPr>
              <a:t>hiện</a:t>
            </a:r>
            <a:r>
              <a:rPr lang="en-US" sz="2400" dirty="0">
                <a:latin typeface="Myriad Pro" panose="020B0503030403020204" pitchFamily="34" charset="0"/>
              </a:rPr>
              <a:t> nay.</a:t>
            </a:r>
          </a:p>
          <a:p>
            <a:pPr lvl="0" algn="just">
              <a:lnSpc>
                <a:spcPct val="100000"/>
              </a:lnSpc>
              <a:spcBef>
                <a:spcPts val="600"/>
              </a:spcBef>
              <a:spcAft>
                <a:spcPts val="400"/>
              </a:spcAft>
            </a:pPr>
            <a:r>
              <a:rPr lang="en-US" sz="2400" dirty="0" err="1">
                <a:latin typeface="Myriad Pro" panose="020B0503030403020204" pitchFamily="34" charset="0"/>
              </a:rPr>
              <a:t>Kế</a:t>
            </a:r>
            <a:r>
              <a:rPr lang="en-US" sz="2400" dirty="0">
                <a:latin typeface="Myriad Pro" panose="020B0503030403020204" pitchFamily="34" charset="0"/>
              </a:rPr>
              <a:t> </a:t>
            </a:r>
            <a:r>
              <a:rPr lang="en-US" sz="2400" dirty="0" err="1">
                <a:latin typeface="Myriad Pro" panose="020B0503030403020204" pitchFamily="34" charset="0"/>
              </a:rPr>
              <a:t>thừa</a:t>
            </a:r>
            <a:r>
              <a:rPr lang="en-US" sz="2400" dirty="0">
                <a:latin typeface="Myriad Pro" panose="020B0503030403020204" pitchFamily="34" charset="0"/>
              </a:rPr>
              <a:t> </a:t>
            </a:r>
            <a:r>
              <a:rPr lang="en-US" sz="2400" dirty="0" err="1">
                <a:latin typeface="Myriad Pro" panose="020B0503030403020204" pitchFamily="34" charset="0"/>
              </a:rPr>
              <a:t>các</a:t>
            </a:r>
            <a:r>
              <a:rPr lang="en-US" sz="2400" dirty="0">
                <a:latin typeface="Myriad Pro" panose="020B0503030403020204" pitchFamily="34" charset="0"/>
              </a:rPr>
              <a:t> SGK </a:t>
            </a:r>
            <a:r>
              <a:rPr lang="en-US" sz="2400" dirty="0" err="1">
                <a:latin typeface="Myriad Pro" panose="020B0503030403020204" pitchFamily="34" charset="0"/>
              </a:rPr>
              <a:t>và</a:t>
            </a:r>
            <a:r>
              <a:rPr lang="en-US" sz="2400" dirty="0">
                <a:latin typeface="Myriad Pro" panose="020B0503030403020204" pitchFamily="34" charset="0"/>
              </a:rPr>
              <a:t> </a:t>
            </a:r>
            <a:r>
              <a:rPr lang="en-US" sz="2400" dirty="0" err="1">
                <a:latin typeface="Myriad Pro" panose="020B0503030403020204" pitchFamily="34" charset="0"/>
              </a:rPr>
              <a:t>học</a:t>
            </a:r>
            <a:r>
              <a:rPr lang="en-US" sz="2400" dirty="0">
                <a:latin typeface="Myriad Pro" panose="020B0503030403020204" pitchFamily="34" charset="0"/>
              </a:rPr>
              <a:t> </a:t>
            </a:r>
            <a:r>
              <a:rPr lang="en-US" sz="2400" dirty="0" err="1">
                <a:latin typeface="Myriad Pro" panose="020B0503030403020204" pitchFamily="34" charset="0"/>
              </a:rPr>
              <a:t>liệu</a:t>
            </a:r>
            <a:r>
              <a:rPr lang="en-US" sz="2400" dirty="0">
                <a:latin typeface="Myriad Pro" panose="020B0503030403020204" pitchFamily="34" charset="0"/>
              </a:rPr>
              <a:t> </a:t>
            </a:r>
            <a:r>
              <a:rPr lang="en-US" sz="2400" dirty="0" err="1">
                <a:latin typeface="Myriad Pro" panose="020B0503030403020204" pitchFamily="34" charset="0"/>
              </a:rPr>
              <a:t>phục</a:t>
            </a:r>
            <a:r>
              <a:rPr lang="en-US" sz="2400" dirty="0">
                <a:latin typeface="Myriad Pro" panose="020B0503030403020204" pitchFamily="34" charset="0"/>
              </a:rPr>
              <a:t> </a:t>
            </a:r>
            <a:r>
              <a:rPr lang="en-US" sz="2400" dirty="0" err="1">
                <a:latin typeface="Myriad Pro" panose="020B0503030403020204" pitchFamily="34" charset="0"/>
              </a:rPr>
              <a:t>vụ</a:t>
            </a:r>
            <a:r>
              <a:rPr lang="en-US" sz="2400" dirty="0">
                <a:latin typeface="Myriad Pro" panose="020B0503030403020204" pitchFamily="34" charset="0"/>
              </a:rPr>
              <a:t> </a:t>
            </a:r>
            <a:r>
              <a:rPr lang="en-US" sz="2400" dirty="0" err="1">
                <a:latin typeface="Myriad Pro" panose="020B0503030403020204" pitchFamily="34" charset="0"/>
              </a:rPr>
              <a:t>giáo</a:t>
            </a:r>
            <a:r>
              <a:rPr lang="en-US" sz="2400" dirty="0">
                <a:latin typeface="Myriad Pro" panose="020B0503030403020204" pitchFamily="34" charset="0"/>
              </a:rPr>
              <a:t> </a:t>
            </a:r>
            <a:r>
              <a:rPr lang="en-US" sz="2400" dirty="0" err="1">
                <a:latin typeface="Myriad Pro" panose="020B0503030403020204" pitchFamily="34" charset="0"/>
              </a:rPr>
              <a:t>dục</a:t>
            </a:r>
            <a:r>
              <a:rPr lang="en-US" sz="2400" dirty="0">
                <a:latin typeface="Myriad Pro" panose="020B0503030403020204" pitchFamily="34" charset="0"/>
              </a:rPr>
              <a:t> </a:t>
            </a:r>
            <a:r>
              <a:rPr lang="en-US" sz="2400" dirty="0" err="1">
                <a:latin typeface="Myriad Pro" panose="020B0503030403020204" pitchFamily="34" charset="0"/>
              </a:rPr>
              <a:t>lịch</a:t>
            </a:r>
            <a:r>
              <a:rPr lang="en-US" sz="2400" dirty="0">
                <a:latin typeface="Myriad Pro" panose="020B0503030403020204" pitchFamily="34" charset="0"/>
              </a:rPr>
              <a:t> </a:t>
            </a:r>
            <a:r>
              <a:rPr lang="en-US" sz="2400" dirty="0" err="1">
                <a:latin typeface="Myriad Pro" panose="020B0503030403020204" pitchFamily="34" charset="0"/>
              </a:rPr>
              <a:t>sử</a:t>
            </a:r>
            <a:r>
              <a:rPr lang="en-US" sz="2400" dirty="0">
                <a:latin typeface="Myriad Pro" panose="020B0503030403020204" pitchFamily="34" charset="0"/>
              </a:rPr>
              <a:t> </a:t>
            </a:r>
            <a:r>
              <a:rPr lang="en-US" sz="2400" dirty="0" err="1">
                <a:latin typeface="Myriad Pro" panose="020B0503030403020204" pitchFamily="34" charset="0"/>
              </a:rPr>
              <a:t>trong</a:t>
            </a:r>
            <a:r>
              <a:rPr lang="en-US" sz="2400" dirty="0">
                <a:latin typeface="Myriad Pro" panose="020B0503030403020204" pitchFamily="34" charset="0"/>
              </a:rPr>
              <a:t> </a:t>
            </a:r>
            <a:r>
              <a:rPr lang="en-US" sz="2400" dirty="0" err="1">
                <a:latin typeface="Myriad Pro" panose="020B0503030403020204" pitchFamily="34" charset="0"/>
              </a:rPr>
              <a:t>nhà</a:t>
            </a:r>
            <a:r>
              <a:rPr lang="en-US" sz="2400" dirty="0">
                <a:latin typeface="Myriad Pro" panose="020B0503030403020204" pitchFamily="34" charset="0"/>
              </a:rPr>
              <a:t> </a:t>
            </a:r>
            <a:r>
              <a:rPr lang="en-US" sz="2400" dirty="0" err="1">
                <a:latin typeface="Myriad Pro" panose="020B0503030403020204" pitchFamily="34" charset="0"/>
              </a:rPr>
              <a:t>trường</a:t>
            </a:r>
            <a:r>
              <a:rPr lang="en-US" sz="2400" dirty="0">
                <a:latin typeface="Myriad Pro" panose="020B0503030403020204" pitchFamily="34" charset="0"/>
              </a:rPr>
              <a:t> </a:t>
            </a:r>
            <a:r>
              <a:rPr lang="en-US" sz="2400" dirty="0" err="1">
                <a:latin typeface="Myriad Pro" panose="020B0503030403020204" pitchFamily="34" charset="0"/>
              </a:rPr>
              <a:t>phổ</a:t>
            </a:r>
            <a:r>
              <a:rPr lang="en-US" sz="2400" dirty="0">
                <a:latin typeface="Myriad Pro" panose="020B0503030403020204" pitchFamily="34" charset="0"/>
              </a:rPr>
              <a:t> </a:t>
            </a:r>
            <a:r>
              <a:rPr lang="en-US" sz="2400" dirty="0" err="1">
                <a:latin typeface="Myriad Pro" panose="020B0503030403020204" pitchFamily="34" charset="0"/>
              </a:rPr>
              <a:t>thông</a:t>
            </a:r>
            <a:r>
              <a:rPr lang="en-US" sz="2400" dirty="0">
                <a:latin typeface="Myriad Pro" panose="020B0503030403020204" pitchFamily="34" charset="0"/>
              </a:rPr>
              <a:t> ở </a:t>
            </a:r>
            <a:r>
              <a:rPr lang="en-US" sz="2400" dirty="0" err="1">
                <a:latin typeface="Myriad Pro" panose="020B0503030403020204" pitchFamily="34" charset="0"/>
              </a:rPr>
              <a:t>Việt</a:t>
            </a:r>
            <a:r>
              <a:rPr lang="en-US" sz="2400" dirty="0">
                <a:latin typeface="Myriad Pro" panose="020B0503030403020204" pitchFamily="34" charset="0"/>
              </a:rPr>
              <a:t> Nam </a:t>
            </a:r>
            <a:r>
              <a:rPr lang="en-US" sz="2400" dirty="0" err="1">
                <a:latin typeface="Myriad Pro" panose="020B0503030403020204" pitchFamily="34" charset="0"/>
              </a:rPr>
              <a:t>từ</a:t>
            </a:r>
            <a:r>
              <a:rPr lang="en-US" sz="2400" dirty="0">
                <a:latin typeface="Myriad Pro" panose="020B0503030403020204" pitchFamily="34" charset="0"/>
              </a:rPr>
              <a:t> </a:t>
            </a:r>
            <a:r>
              <a:rPr lang="en-US" sz="2400" dirty="0" err="1">
                <a:latin typeface="Myriad Pro" panose="020B0503030403020204" pitchFamily="34" charset="0"/>
              </a:rPr>
              <a:t>trước</a:t>
            </a:r>
            <a:r>
              <a:rPr lang="en-US" sz="2400" dirty="0">
                <a:latin typeface="Myriad Pro" panose="020B0503030403020204" pitchFamily="34" charset="0"/>
              </a:rPr>
              <a:t> </a:t>
            </a:r>
            <a:r>
              <a:rPr lang="en-US" sz="2400" dirty="0" err="1">
                <a:latin typeface="Myriad Pro" panose="020B0503030403020204" pitchFamily="34" charset="0"/>
              </a:rPr>
              <a:t>đến</a:t>
            </a:r>
            <a:r>
              <a:rPr lang="en-US" sz="2400" dirty="0">
                <a:latin typeface="Myriad Pro" panose="020B0503030403020204" pitchFamily="34" charset="0"/>
              </a:rPr>
              <a:t> </a:t>
            </a:r>
            <a:r>
              <a:rPr lang="en-US" sz="2400" dirty="0" err="1">
                <a:latin typeface="Myriad Pro" panose="020B0503030403020204" pitchFamily="34" charset="0"/>
              </a:rPr>
              <a:t>năm</a:t>
            </a:r>
            <a:r>
              <a:rPr lang="en-US" sz="2400" dirty="0">
                <a:latin typeface="Myriad Pro" panose="020B0503030403020204" pitchFamily="34" charset="0"/>
              </a:rPr>
              <a:t> 2021.</a:t>
            </a:r>
          </a:p>
          <a:p>
            <a:pPr lvl="0" algn="just">
              <a:lnSpc>
                <a:spcPct val="100000"/>
              </a:lnSpc>
              <a:spcBef>
                <a:spcPts val="600"/>
              </a:spcBef>
              <a:spcAft>
                <a:spcPts val="400"/>
              </a:spcAft>
            </a:pPr>
            <a:r>
              <a:rPr lang="en-US" sz="2400" dirty="0" err="1">
                <a:latin typeface="Myriad Pro" panose="020B0503030403020204" pitchFamily="34" charset="0"/>
              </a:rPr>
              <a:t>Tham</a:t>
            </a:r>
            <a:r>
              <a:rPr lang="en-US" sz="2400" dirty="0">
                <a:latin typeface="Myriad Pro" panose="020B0503030403020204" pitchFamily="34" charset="0"/>
              </a:rPr>
              <a:t> </a:t>
            </a:r>
            <a:r>
              <a:rPr lang="en-US" sz="2400" dirty="0" err="1">
                <a:latin typeface="Myriad Pro" panose="020B0503030403020204" pitchFamily="34" charset="0"/>
              </a:rPr>
              <a:t>khảo</a:t>
            </a:r>
            <a:r>
              <a:rPr lang="en-US" sz="2400" dirty="0">
                <a:latin typeface="Myriad Pro" panose="020B0503030403020204" pitchFamily="34" charset="0"/>
              </a:rPr>
              <a:t> SGK </a:t>
            </a:r>
            <a:r>
              <a:rPr lang="en-US" sz="2400" dirty="0" err="1">
                <a:latin typeface="Myriad Pro" panose="020B0503030403020204" pitchFamily="34" charset="0"/>
              </a:rPr>
              <a:t>và</a:t>
            </a:r>
            <a:r>
              <a:rPr lang="en-US" sz="2400" dirty="0">
                <a:latin typeface="Myriad Pro" panose="020B0503030403020204" pitchFamily="34" charset="0"/>
              </a:rPr>
              <a:t> </a:t>
            </a:r>
            <a:r>
              <a:rPr lang="en-US" sz="2400" dirty="0" err="1">
                <a:latin typeface="Myriad Pro" panose="020B0503030403020204" pitchFamily="34" charset="0"/>
              </a:rPr>
              <a:t>học</a:t>
            </a:r>
            <a:r>
              <a:rPr lang="en-US" sz="2400" dirty="0">
                <a:latin typeface="Myriad Pro" panose="020B0503030403020204" pitchFamily="34" charset="0"/>
              </a:rPr>
              <a:t> </a:t>
            </a:r>
            <a:r>
              <a:rPr lang="en-US" sz="2400" dirty="0" err="1">
                <a:latin typeface="Myriad Pro" panose="020B0503030403020204" pitchFamily="34" charset="0"/>
              </a:rPr>
              <a:t>liệu</a:t>
            </a:r>
            <a:r>
              <a:rPr lang="en-US" sz="2400" dirty="0">
                <a:latin typeface="Myriad Pro" panose="020B0503030403020204" pitchFamily="34" charset="0"/>
              </a:rPr>
              <a:t> </a:t>
            </a:r>
            <a:r>
              <a:rPr lang="en-US" sz="2400" dirty="0" err="1">
                <a:latin typeface="Myriad Pro" panose="020B0503030403020204" pitchFamily="34" charset="0"/>
              </a:rPr>
              <a:t>môn</a:t>
            </a:r>
            <a:r>
              <a:rPr lang="en-US" sz="2400" dirty="0">
                <a:latin typeface="Myriad Pro" panose="020B0503030403020204" pitchFamily="34" charset="0"/>
              </a:rPr>
              <a:t> </a:t>
            </a:r>
            <a:r>
              <a:rPr lang="en-US" sz="2400" dirty="0" err="1">
                <a:latin typeface="Myriad Pro" panose="020B0503030403020204" pitchFamily="34" charset="0"/>
              </a:rPr>
              <a:t>Lịch</a:t>
            </a:r>
            <a:r>
              <a:rPr lang="en-US" sz="2400" dirty="0">
                <a:latin typeface="Myriad Pro" panose="020B0503030403020204" pitchFamily="34" charset="0"/>
              </a:rPr>
              <a:t> </a:t>
            </a:r>
            <a:r>
              <a:rPr lang="en-US" sz="2400" dirty="0" err="1">
                <a:latin typeface="Myriad Pro" panose="020B0503030403020204" pitchFamily="34" charset="0"/>
              </a:rPr>
              <a:t>sử</a:t>
            </a:r>
            <a:r>
              <a:rPr lang="en-US" sz="2400" dirty="0">
                <a:latin typeface="Myriad Pro" panose="020B0503030403020204" pitchFamily="34" charset="0"/>
              </a:rPr>
              <a:t> </a:t>
            </a:r>
            <a:r>
              <a:rPr lang="en-US" sz="2400" dirty="0" err="1">
                <a:latin typeface="Myriad Pro" panose="020B0503030403020204" pitchFamily="34" charset="0"/>
              </a:rPr>
              <a:t>trong</a:t>
            </a:r>
            <a:r>
              <a:rPr lang="en-US" sz="2400" dirty="0">
                <a:latin typeface="Myriad Pro" panose="020B0503030403020204" pitchFamily="34" charset="0"/>
              </a:rPr>
              <a:t> </a:t>
            </a:r>
            <a:r>
              <a:rPr lang="en-US" sz="2400" dirty="0" err="1">
                <a:latin typeface="Myriad Pro" panose="020B0503030403020204" pitchFamily="34" charset="0"/>
              </a:rPr>
              <a:t>nhà</a:t>
            </a:r>
            <a:r>
              <a:rPr lang="en-US" sz="2400" dirty="0">
                <a:latin typeface="Myriad Pro" panose="020B0503030403020204" pitchFamily="34" charset="0"/>
              </a:rPr>
              <a:t> </a:t>
            </a:r>
            <a:r>
              <a:rPr lang="en-US" sz="2400" dirty="0" err="1">
                <a:latin typeface="Myriad Pro" panose="020B0503030403020204" pitchFamily="34" charset="0"/>
              </a:rPr>
              <a:t>trường</a:t>
            </a:r>
            <a:r>
              <a:rPr lang="en-US" sz="2400" dirty="0">
                <a:latin typeface="Myriad Pro" panose="020B0503030403020204" pitchFamily="34" charset="0"/>
              </a:rPr>
              <a:t> </a:t>
            </a:r>
            <a:r>
              <a:rPr lang="en-US" sz="2400" dirty="0" err="1">
                <a:latin typeface="Myriad Pro" panose="020B0503030403020204" pitchFamily="34" charset="0"/>
              </a:rPr>
              <a:t>phổ</a:t>
            </a:r>
            <a:r>
              <a:rPr lang="en-US" sz="2400" dirty="0">
                <a:latin typeface="Myriad Pro" panose="020B0503030403020204" pitchFamily="34" charset="0"/>
              </a:rPr>
              <a:t> </a:t>
            </a:r>
            <a:r>
              <a:rPr lang="en-US" sz="2400" dirty="0" err="1">
                <a:latin typeface="Myriad Pro" panose="020B0503030403020204" pitchFamily="34" charset="0"/>
              </a:rPr>
              <a:t>thông</a:t>
            </a:r>
            <a:r>
              <a:rPr lang="en-US" sz="2400" dirty="0">
                <a:latin typeface="Myriad Pro" panose="020B0503030403020204" pitchFamily="34" charset="0"/>
              </a:rPr>
              <a:t> </a:t>
            </a:r>
            <a:r>
              <a:rPr lang="en-US" sz="2400" dirty="0" err="1">
                <a:latin typeface="Myriad Pro" panose="020B0503030403020204" pitchFamily="34" charset="0"/>
              </a:rPr>
              <a:t>của</a:t>
            </a:r>
            <a:r>
              <a:rPr lang="en-US" sz="2400" dirty="0">
                <a:latin typeface="Myriad Pro" panose="020B0503030403020204" pitchFamily="34" charset="0"/>
              </a:rPr>
              <a:t> </a:t>
            </a:r>
            <a:r>
              <a:rPr lang="en-US" sz="2400" dirty="0" err="1">
                <a:latin typeface="Myriad Pro" panose="020B0503030403020204" pitchFamily="34" charset="0"/>
              </a:rPr>
              <a:t>nhiều</a:t>
            </a:r>
            <a:r>
              <a:rPr lang="en-US" sz="2400" dirty="0">
                <a:latin typeface="Myriad Pro" panose="020B0503030403020204" pitchFamily="34" charset="0"/>
              </a:rPr>
              <a:t> </a:t>
            </a:r>
            <a:r>
              <a:rPr lang="en-US" sz="2400" dirty="0" err="1">
                <a:latin typeface="Myriad Pro" panose="020B0503030403020204" pitchFamily="34" charset="0"/>
              </a:rPr>
              <a:t>nước</a:t>
            </a:r>
            <a:r>
              <a:rPr lang="en-US" sz="2400" dirty="0">
                <a:latin typeface="Myriad Pro" panose="020B0503030403020204" pitchFamily="34" charset="0"/>
              </a:rPr>
              <a:t>, </a:t>
            </a:r>
            <a:r>
              <a:rPr lang="en-US" sz="2400" dirty="0" err="1">
                <a:latin typeface="Myriad Pro" panose="020B0503030403020204" pitchFamily="34" charset="0"/>
              </a:rPr>
              <a:t>như</a:t>
            </a:r>
            <a:r>
              <a:rPr lang="en-US" sz="2400" dirty="0">
                <a:latin typeface="Myriad Pro" panose="020B0503030403020204" pitchFamily="34" charset="0"/>
              </a:rPr>
              <a:t>: </a:t>
            </a:r>
            <a:r>
              <a:rPr lang="en-US" sz="2400" dirty="0" err="1">
                <a:latin typeface="Myriad Pro" panose="020B0503030403020204" pitchFamily="34" charset="0"/>
              </a:rPr>
              <a:t>Mỹ</a:t>
            </a:r>
            <a:r>
              <a:rPr lang="en-US" sz="2400" dirty="0">
                <a:latin typeface="Myriad Pro" panose="020B0503030403020204" pitchFamily="34" charset="0"/>
              </a:rPr>
              <a:t>, Singapore, </a:t>
            </a:r>
            <a:r>
              <a:rPr lang="en-US" sz="2400" dirty="0" err="1">
                <a:latin typeface="Myriad Pro" panose="020B0503030403020204" pitchFamily="34" charset="0"/>
              </a:rPr>
              <a:t>Đức</a:t>
            </a:r>
            <a:r>
              <a:rPr lang="en-US" sz="2400" dirty="0">
                <a:latin typeface="Myriad Pro" panose="020B0503030403020204" pitchFamily="34" charset="0"/>
              </a:rPr>
              <a:t>, Trung </a:t>
            </a:r>
            <a:r>
              <a:rPr lang="en-US" sz="2400" dirty="0" err="1">
                <a:latin typeface="Myriad Pro" panose="020B0503030403020204" pitchFamily="34" charset="0"/>
              </a:rPr>
              <a:t>Quốc</a:t>
            </a:r>
            <a:r>
              <a:rPr lang="en-US" sz="2400" dirty="0">
                <a:latin typeface="Myriad Pro" panose="020B0503030403020204" pitchFamily="34" charset="0"/>
              </a:rPr>
              <a:t>, </a:t>
            </a:r>
            <a:r>
              <a:rPr lang="en-US" sz="2400" dirty="0" err="1">
                <a:latin typeface="Myriad Pro" panose="020B0503030403020204" pitchFamily="34" charset="0"/>
              </a:rPr>
              <a:t>Nhật</a:t>
            </a:r>
            <a:r>
              <a:rPr lang="en-US" sz="2400" dirty="0">
                <a:latin typeface="Myriad Pro" panose="020B0503030403020204" pitchFamily="34" charset="0"/>
              </a:rPr>
              <a:t> </a:t>
            </a:r>
            <a:r>
              <a:rPr lang="en-US" sz="2400" dirty="0" err="1">
                <a:latin typeface="Myriad Pro" panose="020B0503030403020204" pitchFamily="34" charset="0"/>
              </a:rPr>
              <a:t>Bản</a:t>
            </a:r>
            <a:r>
              <a:rPr lang="en-US" sz="2400" dirty="0">
                <a:latin typeface="Myriad Pro" panose="020B0503030403020204" pitchFamily="34" charset="0"/>
              </a:rPr>
              <a:t>, </a:t>
            </a:r>
            <a:r>
              <a:rPr lang="en-US" sz="2400" dirty="0" err="1">
                <a:latin typeface="Myriad Pro" panose="020B0503030403020204" pitchFamily="34" charset="0"/>
              </a:rPr>
              <a:t>Hàn</a:t>
            </a:r>
            <a:r>
              <a:rPr lang="en-US" sz="2400" dirty="0">
                <a:latin typeface="Myriad Pro" panose="020B0503030403020204" pitchFamily="34" charset="0"/>
              </a:rPr>
              <a:t> </a:t>
            </a:r>
            <a:r>
              <a:rPr lang="en-US" sz="2400" dirty="0" err="1">
                <a:latin typeface="Myriad Pro" panose="020B0503030403020204" pitchFamily="34" charset="0"/>
              </a:rPr>
              <a:t>Quốc</a:t>
            </a:r>
            <a:r>
              <a:rPr lang="en-US" sz="2400" dirty="0">
                <a:latin typeface="Myriad Pro" panose="020B0503030403020204" pitchFamily="34" charset="0"/>
              </a:rPr>
              <a:t> </a:t>
            </a:r>
            <a:r>
              <a:rPr lang="en-US" sz="2400" dirty="0" err="1">
                <a:latin typeface="Myriad Pro" panose="020B0503030403020204" pitchFamily="34" charset="0"/>
              </a:rPr>
              <a:t>và</a:t>
            </a:r>
            <a:r>
              <a:rPr lang="en-US" sz="2400" dirty="0">
                <a:latin typeface="Myriad Pro" panose="020B0503030403020204" pitchFamily="34" charset="0"/>
              </a:rPr>
              <a:t> </a:t>
            </a:r>
            <a:r>
              <a:rPr lang="en-US" sz="2400" dirty="0" err="1">
                <a:latin typeface="Myriad Pro" panose="020B0503030403020204" pitchFamily="34" charset="0"/>
              </a:rPr>
              <a:t>một</a:t>
            </a:r>
            <a:r>
              <a:rPr lang="en-US" sz="2400" dirty="0">
                <a:latin typeface="Myriad Pro" panose="020B0503030403020204" pitchFamily="34" charset="0"/>
              </a:rPr>
              <a:t> </a:t>
            </a:r>
            <a:r>
              <a:rPr lang="en-US" sz="2400" dirty="0" err="1">
                <a:latin typeface="Myriad Pro" panose="020B0503030403020204" pitchFamily="34" charset="0"/>
              </a:rPr>
              <a:t>số</a:t>
            </a:r>
            <a:r>
              <a:rPr lang="en-US" sz="2400" dirty="0">
                <a:latin typeface="Myriad Pro" panose="020B0503030403020204" pitchFamily="34" charset="0"/>
              </a:rPr>
              <a:t> </a:t>
            </a:r>
            <a:r>
              <a:rPr lang="en-US" sz="2400" dirty="0" err="1">
                <a:latin typeface="Myriad Pro" panose="020B0503030403020204" pitchFamily="34" charset="0"/>
              </a:rPr>
              <a:t>nước</a:t>
            </a:r>
            <a:r>
              <a:rPr lang="en-US" sz="2400" dirty="0">
                <a:latin typeface="Myriad Pro" panose="020B0503030403020204" pitchFamily="34" charset="0"/>
              </a:rPr>
              <a:t> </a:t>
            </a:r>
            <a:r>
              <a:rPr lang="en-US" sz="2400" dirty="0" err="1">
                <a:latin typeface="Myriad Pro" panose="020B0503030403020204" pitchFamily="34" charset="0"/>
              </a:rPr>
              <a:t>Đông</a:t>
            </a:r>
            <a:r>
              <a:rPr lang="en-US" sz="2400" dirty="0">
                <a:latin typeface="Myriad Pro" panose="020B0503030403020204" pitchFamily="34" charset="0"/>
              </a:rPr>
              <a:t> Nam Á.</a:t>
            </a:r>
          </a:p>
          <a:p>
            <a:pPr marL="0" indent="0">
              <a:lnSpc>
                <a:spcPct val="150000"/>
              </a:lnSpc>
              <a:buNone/>
            </a:pPr>
            <a:endParaRPr lang="en-US" dirty="0">
              <a:latin typeface="Times New Roman" pitchFamily="18" charset="0"/>
              <a:cs typeface="Times New Roman" pitchFamily="18" charset="0"/>
            </a:endParaRPr>
          </a:p>
        </p:txBody>
      </p:sp>
      <p:sp>
        <p:nvSpPr>
          <p:cNvPr id="6" name="Title 1"/>
          <p:cNvSpPr txBox="1">
            <a:spLocks/>
          </p:cNvSpPr>
          <p:nvPr/>
        </p:nvSpPr>
        <p:spPr>
          <a:xfrm>
            <a:off x="945344" y="1041865"/>
            <a:ext cx="3926044" cy="5851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a:solidFill>
                  <a:srgbClr val="0070C0"/>
                </a:solidFill>
                <a:latin typeface="Myriad Pro" panose="020B0503030403020204" pitchFamily="34" charset="0"/>
              </a:rPr>
              <a:t>I. CƠ SỞ BIÊN SOẠN</a:t>
            </a:r>
          </a:p>
        </p:txBody>
      </p:sp>
    </p:spTree>
    <p:extLst>
      <p:ext uri="{BB962C8B-B14F-4D97-AF65-F5344CB8AC3E}">
        <p14:creationId xmlns:p14="http://schemas.microsoft.com/office/powerpoint/2010/main" val="1730976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2422"/>
            <a:ext cx="12198284" cy="6858000"/>
          </a:xfrm>
          <a:prstGeom prst="rect">
            <a:avLst/>
          </a:prstGeom>
        </p:spPr>
      </p:pic>
      <p:sp>
        <p:nvSpPr>
          <p:cNvPr id="6" name="Title 1"/>
          <p:cNvSpPr txBox="1">
            <a:spLocks/>
          </p:cNvSpPr>
          <p:nvPr/>
        </p:nvSpPr>
        <p:spPr>
          <a:xfrm>
            <a:off x="725712" y="1099751"/>
            <a:ext cx="5496316" cy="7450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a:solidFill>
                  <a:schemeClr val="accent4"/>
                </a:solidFill>
                <a:latin typeface="Myriad Pro" panose="020B0503030403020204" pitchFamily="34" charset="0"/>
              </a:rPr>
              <a:t>II. </a:t>
            </a:r>
            <a:r>
              <a:rPr lang="en-US" sz="2500" b="1" dirty="0">
                <a:solidFill>
                  <a:schemeClr val="accent4"/>
                </a:solidFill>
                <a:latin typeface="Myriad Pro" panose="020B0503030403020204" pitchFamily="34" charset="0"/>
              </a:rPr>
              <a:t>QUAN ĐIỂM BIÊN SOẠN</a:t>
            </a:r>
          </a:p>
        </p:txBody>
      </p:sp>
      <p:sp>
        <p:nvSpPr>
          <p:cNvPr id="8" name="Content Placeholder 2"/>
          <p:cNvSpPr>
            <a:spLocks noGrp="1"/>
          </p:cNvSpPr>
          <p:nvPr>
            <p:ph idx="1"/>
          </p:nvPr>
        </p:nvSpPr>
        <p:spPr>
          <a:xfrm>
            <a:off x="483086" y="1713891"/>
            <a:ext cx="11219544" cy="3961195"/>
          </a:xfrm>
        </p:spPr>
        <p:txBody>
          <a:bodyPr>
            <a:normAutofit fontScale="25000" lnSpcReduction="20000"/>
          </a:bodyPr>
          <a:lstStyle/>
          <a:p>
            <a:pPr algn="just">
              <a:lnSpc>
                <a:spcPct val="120000"/>
              </a:lnSpc>
              <a:spcBef>
                <a:spcPts val="500"/>
              </a:spcBef>
            </a:pPr>
            <a:r>
              <a:rPr lang="en-US" sz="9600" dirty="0" err="1">
                <a:latin typeface="Myriad Pro" panose="020B0503030403020204" pitchFamily="34" charset="0"/>
              </a:rPr>
              <a:t>Góp</a:t>
            </a:r>
            <a:r>
              <a:rPr lang="en-US" sz="9600" dirty="0">
                <a:latin typeface="Myriad Pro" panose="020B0503030403020204" pitchFamily="34" charset="0"/>
              </a:rPr>
              <a:t> </a:t>
            </a:r>
            <a:r>
              <a:rPr lang="en-US" sz="9600" dirty="0" err="1">
                <a:latin typeface="Myriad Pro" panose="020B0503030403020204" pitchFamily="34" charset="0"/>
              </a:rPr>
              <a:t>phần</a:t>
            </a:r>
            <a:r>
              <a:rPr lang="en-US" sz="9600" dirty="0">
                <a:latin typeface="Myriad Pro" panose="020B0503030403020204" pitchFamily="34" charset="0"/>
              </a:rPr>
              <a:t> </a:t>
            </a:r>
            <a:r>
              <a:rPr lang="en-US" sz="9600" dirty="0" err="1">
                <a:latin typeface="Myriad Pro" panose="020B0503030403020204" pitchFamily="34" charset="0"/>
              </a:rPr>
              <a:t>phát</a:t>
            </a:r>
            <a:r>
              <a:rPr lang="en-US" sz="9600" dirty="0">
                <a:latin typeface="Myriad Pro" panose="020B0503030403020204" pitchFamily="34" charset="0"/>
              </a:rPr>
              <a:t> </a:t>
            </a:r>
            <a:r>
              <a:rPr lang="en-US" sz="9600" dirty="0" err="1">
                <a:latin typeface="Myriad Pro" panose="020B0503030403020204" pitchFamily="34" charset="0"/>
              </a:rPr>
              <a:t>triển</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của</a:t>
            </a:r>
            <a:r>
              <a:rPr lang="en-US" sz="9600" dirty="0">
                <a:latin typeface="Myriad Pro" panose="020B0503030403020204" pitchFamily="34" charset="0"/>
              </a:rPr>
              <a:t> HS: </a:t>
            </a:r>
          </a:p>
          <a:p>
            <a:pPr marL="0" lvl="0" indent="0" algn="just">
              <a:lnSpc>
                <a:spcPct val="120000"/>
              </a:lnSpc>
              <a:spcBef>
                <a:spcPts val="500"/>
              </a:spcBef>
              <a:buNone/>
            </a:pPr>
            <a:r>
              <a:rPr lang="en-US" sz="9600" dirty="0">
                <a:latin typeface="Myriad Pro" panose="020B0503030403020204" pitchFamily="34" charset="0"/>
              </a:rPr>
              <a:t>Bao </a:t>
            </a:r>
            <a:r>
              <a:rPr lang="en-US" sz="9600" dirty="0" err="1">
                <a:latin typeface="Myriad Pro" panose="020B0503030403020204" pitchFamily="34" charset="0"/>
              </a:rPr>
              <a:t>gồm</a:t>
            </a:r>
            <a:r>
              <a:rPr lang="en-US" sz="9600" dirty="0">
                <a:latin typeface="Myriad Pro" panose="020B0503030403020204" pitchFamily="34" charset="0"/>
              </a:rPr>
              <a:t> </a:t>
            </a:r>
            <a:r>
              <a:rPr lang="en-US" sz="9600" dirty="0" err="1">
                <a:latin typeface="Myriad Pro" panose="020B0503030403020204" pitchFamily="34" charset="0"/>
              </a:rPr>
              <a:t>nhóm</a:t>
            </a:r>
            <a:r>
              <a:rPr lang="en-US" sz="9600" dirty="0">
                <a:latin typeface="Myriad Pro" panose="020B0503030403020204" pitchFamily="34" charset="0"/>
              </a:rPr>
              <a:t> </a:t>
            </a:r>
            <a:r>
              <a:rPr lang="en-US" sz="9600" i="1" dirty="0" err="1">
                <a:latin typeface="Myriad Pro" panose="020B0503030403020204" pitchFamily="34" charset="0"/>
              </a:rPr>
              <a:t>các</a:t>
            </a:r>
            <a:r>
              <a:rPr lang="en-US" sz="9600" dirty="0">
                <a:latin typeface="Myriad Pro" panose="020B0503030403020204" pitchFamily="34" charset="0"/>
              </a:rPr>
              <a:t> </a:t>
            </a:r>
            <a:r>
              <a:rPr lang="en-US" sz="9600" i="1" dirty="0" err="1">
                <a:latin typeface="Myriad Pro" panose="020B0503030403020204" pitchFamily="34" charset="0"/>
              </a:rPr>
              <a:t>năng</a:t>
            </a:r>
            <a:r>
              <a:rPr lang="en-US" sz="9600" i="1" dirty="0">
                <a:latin typeface="Myriad Pro" panose="020B0503030403020204" pitchFamily="34" charset="0"/>
              </a:rPr>
              <a:t> </a:t>
            </a:r>
            <a:r>
              <a:rPr lang="en-US" sz="9600" i="1" dirty="0" err="1">
                <a:latin typeface="Myriad Pro" panose="020B0503030403020204" pitchFamily="34" charset="0"/>
              </a:rPr>
              <a:t>lực</a:t>
            </a:r>
            <a:r>
              <a:rPr lang="en-US" sz="9600" i="1" dirty="0">
                <a:latin typeface="Myriad Pro" panose="020B0503030403020204" pitchFamily="34" charset="0"/>
              </a:rPr>
              <a:t> </a:t>
            </a:r>
            <a:r>
              <a:rPr lang="en-US" sz="9600" i="1" dirty="0" err="1">
                <a:latin typeface="Myriad Pro" panose="020B0503030403020204" pitchFamily="34" charset="0"/>
              </a:rPr>
              <a:t>chung</a:t>
            </a:r>
            <a:r>
              <a:rPr lang="en-US" sz="9600" i="1" dirty="0">
                <a:latin typeface="Myriad Pro" panose="020B0503030403020204" pitchFamily="34" charset="0"/>
              </a:rPr>
              <a:t>, </a:t>
            </a:r>
            <a:r>
              <a:rPr lang="en-US" sz="9600" dirty="0" err="1">
                <a:latin typeface="Myriad Pro" panose="020B0503030403020204" pitchFamily="34" charset="0"/>
              </a:rPr>
              <a:t>như</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tự</a:t>
            </a:r>
            <a:r>
              <a:rPr lang="en-US" sz="9600" dirty="0">
                <a:latin typeface="Myriad Pro" panose="020B0503030403020204" pitchFamily="34" charset="0"/>
              </a:rPr>
              <a:t> </a:t>
            </a:r>
            <a:r>
              <a:rPr lang="en-US" sz="9600" dirty="0" err="1">
                <a:latin typeface="Myriad Pro" panose="020B0503030403020204" pitchFamily="34" charset="0"/>
              </a:rPr>
              <a:t>chủ</a:t>
            </a:r>
            <a:r>
              <a:rPr lang="en-US" sz="9600" dirty="0">
                <a:latin typeface="Myriad Pro" panose="020B0503030403020204" pitchFamily="34" charset="0"/>
              </a:rPr>
              <a:t> </a:t>
            </a:r>
            <a:r>
              <a:rPr lang="en-US" sz="9600" dirty="0" err="1">
                <a:latin typeface="Myriad Pro" panose="020B0503030403020204" pitchFamily="34" charset="0"/>
              </a:rPr>
              <a:t>và</a:t>
            </a:r>
            <a:r>
              <a:rPr lang="en-US" sz="9600" dirty="0">
                <a:latin typeface="Myriad Pro" panose="020B0503030403020204" pitchFamily="34" charset="0"/>
              </a:rPr>
              <a:t> </a:t>
            </a:r>
            <a:r>
              <a:rPr lang="en-US" sz="9600" dirty="0" err="1">
                <a:latin typeface="Myriad Pro" panose="020B0503030403020204" pitchFamily="34" charset="0"/>
              </a:rPr>
              <a:t>tự</a:t>
            </a:r>
            <a:r>
              <a:rPr lang="en-US" sz="9600" dirty="0">
                <a:latin typeface="Myriad Pro" panose="020B0503030403020204" pitchFamily="34" charset="0"/>
              </a:rPr>
              <a:t> </a:t>
            </a:r>
            <a:r>
              <a:rPr lang="en-US" sz="9600" dirty="0" err="1">
                <a:latin typeface="Myriad Pro" panose="020B0503030403020204" pitchFamily="34" charset="0"/>
              </a:rPr>
              <a:t>học</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giao</a:t>
            </a:r>
            <a:r>
              <a:rPr lang="en-US" sz="9600" dirty="0">
                <a:latin typeface="Myriad Pro" panose="020B0503030403020204" pitchFamily="34" charset="0"/>
              </a:rPr>
              <a:t> </a:t>
            </a:r>
            <a:r>
              <a:rPr lang="en-US" sz="9600" dirty="0" err="1">
                <a:latin typeface="Myriad Pro" panose="020B0503030403020204" pitchFamily="34" charset="0"/>
              </a:rPr>
              <a:t>tiếp</a:t>
            </a:r>
            <a:r>
              <a:rPr lang="en-US" sz="9600" dirty="0">
                <a:latin typeface="Myriad Pro" panose="020B0503030403020204" pitchFamily="34" charset="0"/>
              </a:rPr>
              <a:t> </a:t>
            </a:r>
            <a:r>
              <a:rPr lang="en-US" sz="9600" dirty="0" err="1">
                <a:latin typeface="Myriad Pro" panose="020B0503030403020204" pitchFamily="34" charset="0"/>
              </a:rPr>
              <a:t>và</a:t>
            </a:r>
            <a:r>
              <a:rPr lang="en-US" sz="9600" dirty="0">
                <a:latin typeface="Myriad Pro" panose="020B0503030403020204" pitchFamily="34" charset="0"/>
              </a:rPr>
              <a:t> </a:t>
            </a:r>
            <a:r>
              <a:rPr lang="en-US" sz="9600" dirty="0" err="1">
                <a:latin typeface="Myriad Pro" panose="020B0503030403020204" pitchFamily="34" charset="0"/>
              </a:rPr>
              <a:t>hợp</a:t>
            </a:r>
            <a:r>
              <a:rPr lang="en-US" sz="9600" dirty="0">
                <a:latin typeface="Myriad Pro" panose="020B0503030403020204" pitchFamily="34" charset="0"/>
              </a:rPr>
              <a:t> </a:t>
            </a:r>
            <a:r>
              <a:rPr lang="en-US" sz="9600" dirty="0" err="1">
                <a:latin typeface="Myriad Pro" panose="020B0503030403020204" pitchFamily="34" charset="0"/>
              </a:rPr>
              <a:t>tác</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giải</a:t>
            </a:r>
            <a:r>
              <a:rPr lang="en-US" sz="9600" dirty="0">
                <a:latin typeface="Myriad Pro" panose="020B0503030403020204" pitchFamily="34" charset="0"/>
              </a:rPr>
              <a:t> </a:t>
            </a:r>
            <a:r>
              <a:rPr lang="en-US" sz="9600" dirty="0" err="1">
                <a:latin typeface="Myriad Pro" panose="020B0503030403020204" pitchFamily="34" charset="0"/>
              </a:rPr>
              <a:t>quyết</a:t>
            </a:r>
            <a:r>
              <a:rPr lang="en-US" sz="9600" dirty="0">
                <a:latin typeface="Myriad Pro" panose="020B0503030403020204" pitchFamily="34" charset="0"/>
              </a:rPr>
              <a:t> </a:t>
            </a:r>
            <a:r>
              <a:rPr lang="en-US" sz="9600" dirty="0" err="1">
                <a:latin typeface="Myriad Pro" panose="020B0503030403020204" pitchFamily="34" charset="0"/>
              </a:rPr>
              <a:t>vấn</a:t>
            </a:r>
            <a:r>
              <a:rPr lang="en-US" sz="9600" dirty="0">
                <a:latin typeface="Myriad Pro" panose="020B0503030403020204" pitchFamily="34" charset="0"/>
              </a:rPr>
              <a:t> </a:t>
            </a:r>
            <a:r>
              <a:rPr lang="en-US" sz="9600" dirty="0" err="1">
                <a:latin typeface="Myriad Pro" panose="020B0503030403020204" pitchFamily="34" charset="0"/>
              </a:rPr>
              <a:t>đề</a:t>
            </a:r>
            <a:r>
              <a:rPr lang="en-US" sz="9600" dirty="0">
                <a:latin typeface="Myriad Pro" panose="020B0503030403020204" pitchFamily="34" charset="0"/>
              </a:rPr>
              <a:t> </a:t>
            </a:r>
            <a:r>
              <a:rPr lang="en-US" sz="9600" dirty="0" err="1">
                <a:latin typeface="Myriad Pro" panose="020B0503030403020204" pitchFamily="34" charset="0"/>
              </a:rPr>
              <a:t>và</a:t>
            </a:r>
            <a:r>
              <a:rPr lang="en-US" sz="9600" dirty="0">
                <a:latin typeface="Myriad Pro" panose="020B0503030403020204" pitchFamily="34" charset="0"/>
              </a:rPr>
              <a:t> </a:t>
            </a:r>
            <a:r>
              <a:rPr lang="en-US" sz="9600" dirty="0" err="1">
                <a:latin typeface="Myriad Pro" panose="020B0503030403020204" pitchFamily="34" charset="0"/>
              </a:rPr>
              <a:t>sáng</a:t>
            </a:r>
            <a:r>
              <a:rPr lang="en-US" sz="9600" dirty="0">
                <a:latin typeface="Myriad Pro" panose="020B0503030403020204" pitchFamily="34" charset="0"/>
              </a:rPr>
              <a:t> </a:t>
            </a:r>
            <a:r>
              <a:rPr lang="en-US" sz="9600" dirty="0" err="1">
                <a:latin typeface="Myriad Pro" panose="020B0503030403020204" pitchFamily="34" charset="0"/>
              </a:rPr>
              <a:t>tạo</a:t>
            </a:r>
            <a:r>
              <a:rPr lang="en-US" sz="9600" dirty="0">
                <a:latin typeface="Myriad Pro" panose="020B0503030403020204" pitchFamily="34" charset="0"/>
              </a:rPr>
              <a:t>; </a:t>
            </a:r>
            <a:r>
              <a:rPr lang="en-US" sz="9600" dirty="0" err="1">
                <a:latin typeface="Myriad Pro" panose="020B0503030403020204" pitchFamily="34" charset="0"/>
              </a:rPr>
              <a:t>và</a:t>
            </a:r>
            <a:r>
              <a:rPr lang="en-US" sz="9600" dirty="0">
                <a:latin typeface="Myriad Pro" panose="020B0503030403020204" pitchFamily="34" charset="0"/>
              </a:rPr>
              <a:t> </a:t>
            </a:r>
            <a:r>
              <a:rPr lang="en-US" sz="9600" dirty="0" err="1">
                <a:latin typeface="Myriad Pro" panose="020B0503030403020204" pitchFamily="34" charset="0"/>
              </a:rPr>
              <a:t>nhóm</a:t>
            </a:r>
            <a:r>
              <a:rPr lang="en-US" sz="9600" dirty="0">
                <a:latin typeface="Myriad Pro" panose="020B0503030403020204" pitchFamily="34" charset="0"/>
              </a:rPr>
              <a:t> </a:t>
            </a:r>
            <a:r>
              <a:rPr lang="en-US" sz="9600" i="1" dirty="0" err="1">
                <a:latin typeface="Myriad Pro" panose="020B0503030403020204" pitchFamily="34" charset="0"/>
              </a:rPr>
              <a:t>các</a:t>
            </a:r>
            <a:r>
              <a:rPr lang="en-US" sz="9600" i="1" dirty="0">
                <a:latin typeface="Myriad Pro" panose="020B0503030403020204" pitchFamily="34" charset="0"/>
              </a:rPr>
              <a:t> </a:t>
            </a:r>
            <a:r>
              <a:rPr lang="en-US" sz="9600" i="1" dirty="0" err="1">
                <a:latin typeface="Myriad Pro" panose="020B0503030403020204" pitchFamily="34" charset="0"/>
              </a:rPr>
              <a:t>năng</a:t>
            </a:r>
            <a:r>
              <a:rPr lang="en-US" sz="9600" i="1" dirty="0">
                <a:latin typeface="Myriad Pro" panose="020B0503030403020204" pitchFamily="34" charset="0"/>
              </a:rPr>
              <a:t> </a:t>
            </a:r>
            <a:r>
              <a:rPr lang="en-US" sz="9600" i="1" dirty="0" err="1">
                <a:latin typeface="Myriad Pro" panose="020B0503030403020204" pitchFamily="34" charset="0"/>
              </a:rPr>
              <a:t>lực</a:t>
            </a:r>
            <a:r>
              <a:rPr lang="en-US" sz="9600" i="1" dirty="0">
                <a:latin typeface="Myriad Pro" panose="020B0503030403020204" pitchFamily="34" charset="0"/>
              </a:rPr>
              <a:t> </a:t>
            </a:r>
            <a:r>
              <a:rPr lang="en-US" sz="9600" i="1" dirty="0" err="1">
                <a:latin typeface="Myriad Pro" panose="020B0503030403020204" pitchFamily="34" charset="0"/>
              </a:rPr>
              <a:t>đặc</a:t>
            </a:r>
            <a:r>
              <a:rPr lang="en-US" sz="9600" i="1" dirty="0">
                <a:latin typeface="Myriad Pro" panose="020B0503030403020204" pitchFamily="34" charset="0"/>
              </a:rPr>
              <a:t> </a:t>
            </a:r>
            <a:r>
              <a:rPr lang="en-US" sz="9600" i="1" dirty="0" err="1">
                <a:latin typeface="Myriad Pro" panose="020B0503030403020204" pitchFamily="34" charset="0"/>
              </a:rPr>
              <a:t>thù</a:t>
            </a:r>
            <a:r>
              <a:rPr lang="en-US" sz="9600" i="1" dirty="0">
                <a:latin typeface="Myriad Pro" panose="020B0503030403020204" pitchFamily="34" charset="0"/>
              </a:rPr>
              <a:t> </a:t>
            </a:r>
            <a:r>
              <a:rPr lang="en-US" sz="9600" i="1" dirty="0" err="1">
                <a:latin typeface="Myriad Pro" panose="020B0503030403020204" pitchFamily="34" charset="0"/>
              </a:rPr>
              <a:t>của</a:t>
            </a:r>
            <a:r>
              <a:rPr lang="en-US" sz="9600" i="1" dirty="0">
                <a:latin typeface="Myriad Pro" panose="020B0503030403020204" pitchFamily="34" charset="0"/>
              </a:rPr>
              <a:t> </a:t>
            </a:r>
            <a:r>
              <a:rPr lang="en-US" sz="9600" i="1" dirty="0" err="1">
                <a:latin typeface="Myriad Pro" panose="020B0503030403020204" pitchFamily="34" charset="0"/>
              </a:rPr>
              <a:t>môn</a:t>
            </a:r>
            <a:r>
              <a:rPr lang="en-US" sz="9600" i="1" dirty="0">
                <a:latin typeface="Myriad Pro" panose="020B0503030403020204" pitchFamily="34" charset="0"/>
              </a:rPr>
              <a:t> </a:t>
            </a:r>
            <a:r>
              <a:rPr lang="en-US" sz="9600" i="1" dirty="0" err="1">
                <a:latin typeface="Myriad Pro" panose="020B0503030403020204" pitchFamily="34" charset="0"/>
              </a:rPr>
              <a:t>Lịch</a:t>
            </a:r>
            <a:r>
              <a:rPr lang="en-US" sz="9600" i="1" dirty="0">
                <a:latin typeface="Myriad Pro" panose="020B0503030403020204" pitchFamily="34" charset="0"/>
              </a:rPr>
              <a:t> </a:t>
            </a:r>
            <a:r>
              <a:rPr lang="en-US" sz="9600" i="1" dirty="0" err="1">
                <a:latin typeface="Myriad Pro" panose="020B0503030403020204" pitchFamily="34" charset="0"/>
              </a:rPr>
              <a:t>sử</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tìm</a:t>
            </a:r>
            <a:r>
              <a:rPr lang="en-US" sz="9600" dirty="0">
                <a:latin typeface="Myriad Pro" panose="020B0503030403020204" pitchFamily="34" charset="0"/>
              </a:rPr>
              <a:t> </a:t>
            </a:r>
            <a:r>
              <a:rPr lang="en-US" sz="9600" dirty="0" err="1">
                <a:latin typeface="Myriad Pro" panose="020B0503030403020204" pitchFamily="34" charset="0"/>
              </a:rPr>
              <a:t>hiểu</a:t>
            </a:r>
            <a:r>
              <a:rPr lang="en-US" sz="9600" dirty="0">
                <a:latin typeface="Myriad Pro" panose="020B0503030403020204" pitchFamily="34" charset="0"/>
              </a:rPr>
              <a:t> </a:t>
            </a:r>
            <a:r>
              <a:rPr lang="en-US" sz="9600" dirty="0" err="1">
                <a:latin typeface="Myriad Pro" panose="020B0503030403020204" pitchFamily="34" charset="0"/>
              </a:rPr>
              <a:t>lịch</a:t>
            </a:r>
            <a:r>
              <a:rPr lang="en-US" sz="9600" dirty="0">
                <a:latin typeface="Myriad Pro" panose="020B0503030403020204" pitchFamily="34" charset="0"/>
              </a:rPr>
              <a:t> </a:t>
            </a:r>
            <a:r>
              <a:rPr lang="en-US" sz="9600" dirty="0" err="1">
                <a:latin typeface="Myriad Pro" panose="020B0503030403020204" pitchFamily="34" charset="0"/>
              </a:rPr>
              <a:t>sử</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nhận</a:t>
            </a:r>
            <a:r>
              <a:rPr lang="en-US" sz="9600" dirty="0">
                <a:latin typeface="Myriad Pro" panose="020B0503030403020204" pitchFamily="34" charset="0"/>
              </a:rPr>
              <a:t> </a:t>
            </a:r>
            <a:r>
              <a:rPr lang="en-US" sz="9600" dirty="0" err="1">
                <a:latin typeface="Myriad Pro" panose="020B0503030403020204" pitchFamily="34" charset="0"/>
              </a:rPr>
              <a:t>thức</a:t>
            </a:r>
            <a:r>
              <a:rPr lang="en-US" sz="9600" dirty="0">
                <a:latin typeface="Myriad Pro" panose="020B0503030403020204" pitchFamily="34" charset="0"/>
              </a:rPr>
              <a:t> </a:t>
            </a:r>
            <a:r>
              <a:rPr lang="en-US" sz="9600" dirty="0" err="1">
                <a:latin typeface="Myriad Pro" panose="020B0503030403020204" pitchFamily="34" charset="0"/>
              </a:rPr>
              <a:t>và</a:t>
            </a:r>
            <a:r>
              <a:rPr lang="en-US" sz="9600" dirty="0">
                <a:latin typeface="Myriad Pro" panose="020B0503030403020204" pitchFamily="34" charset="0"/>
              </a:rPr>
              <a:t> </a:t>
            </a:r>
            <a:r>
              <a:rPr lang="en-US" sz="9600" dirty="0" err="1">
                <a:latin typeface="Myriad Pro" panose="020B0503030403020204" pitchFamily="34" charset="0"/>
              </a:rPr>
              <a:t>tư</a:t>
            </a:r>
            <a:r>
              <a:rPr lang="en-US" sz="9600" dirty="0">
                <a:latin typeface="Myriad Pro" panose="020B0503030403020204" pitchFamily="34" charset="0"/>
              </a:rPr>
              <a:t> </a:t>
            </a:r>
            <a:r>
              <a:rPr lang="en-US" sz="9600" dirty="0" err="1">
                <a:latin typeface="Myriad Pro" panose="020B0503030403020204" pitchFamily="34" charset="0"/>
              </a:rPr>
              <a:t>duy</a:t>
            </a:r>
            <a:r>
              <a:rPr lang="en-US" sz="9600" dirty="0">
                <a:latin typeface="Myriad Pro" panose="020B0503030403020204" pitchFamily="34" charset="0"/>
              </a:rPr>
              <a:t> </a:t>
            </a:r>
            <a:r>
              <a:rPr lang="en-US" sz="9600" dirty="0" err="1">
                <a:latin typeface="Myriad Pro" panose="020B0503030403020204" pitchFamily="34" charset="0"/>
              </a:rPr>
              <a:t>lịch</a:t>
            </a:r>
            <a:r>
              <a:rPr lang="en-US" sz="9600" dirty="0">
                <a:latin typeface="Myriad Pro" panose="020B0503030403020204" pitchFamily="34" charset="0"/>
              </a:rPr>
              <a:t> </a:t>
            </a:r>
            <a:r>
              <a:rPr lang="en-US" sz="9600" dirty="0" err="1">
                <a:latin typeface="Myriad Pro" panose="020B0503030403020204" pitchFamily="34" charset="0"/>
              </a:rPr>
              <a:t>sử</a:t>
            </a:r>
            <a:r>
              <a:rPr lang="en-US" sz="9600" dirty="0">
                <a:latin typeface="Myriad Pro" panose="020B0503030403020204" pitchFamily="34" charset="0"/>
              </a:rPr>
              <a:t>; </a:t>
            </a:r>
            <a:r>
              <a:rPr lang="en-US" sz="9600" dirty="0" err="1">
                <a:latin typeface="Myriad Pro" panose="020B0503030403020204" pitchFamily="34" charset="0"/>
              </a:rPr>
              <a:t>và</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lực</a:t>
            </a:r>
            <a:r>
              <a:rPr lang="en-US" sz="9600" dirty="0">
                <a:latin typeface="Myriad Pro" panose="020B0503030403020204" pitchFamily="34" charset="0"/>
              </a:rPr>
              <a:t> </a:t>
            </a:r>
            <a:r>
              <a:rPr lang="en-US" sz="9600" dirty="0" err="1">
                <a:latin typeface="Myriad Pro" panose="020B0503030403020204" pitchFamily="34" charset="0"/>
              </a:rPr>
              <a:t>vận</a:t>
            </a:r>
            <a:r>
              <a:rPr lang="en-US" sz="9600" dirty="0">
                <a:latin typeface="Myriad Pro" panose="020B0503030403020204" pitchFamily="34" charset="0"/>
              </a:rPr>
              <a:t> </a:t>
            </a:r>
            <a:r>
              <a:rPr lang="en-US" sz="9600" dirty="0" err="1">
                <a:latin typeface="Myriad Pro" panose="020B0503030403020204" pitchFamily="34" charset="0"/>
              </a:rPr>
              <a:t>dụng</a:t>
            </a:r>
            <a:r>
              <a:rPr lang="en-US" sz="9600" dirty="0">
                <a:latin typeface="Myriad Pro" panose="020B0503030403020204" pitchFamily="34" charset="0"/>
              </a:rPr>
              <a:t> </a:t>
            </a:r>
            <a:r>
              <a:rPr lang="en-US" sz="9600" dirty="0" err="1">
                <a:latin typeface="Myriad Pro" panose="020B0503030403020204" pitchFamily="34" charset="0"/>
              </a:rPr>
              <a:t>kiến</a:t>
            </a:r>
            <a:r>
              <a:rPr lang="en-US" sz="9600" dirty="0">
                <a:latin typeface="Myriad Pro" panose="020B0503030403020204" pitchFamily="34" charset="0"/>
              </a:rPr>
              <a:t> </a:t>
            </a:r>
            <a:r>
              <a:rPr lang="en-US" sz="9600" dirty="0" err="1">
                <a:latin typeface="Myriad Pro" panose="020B0503030403020204" pitchFamily="34" charset="0"/>
              </a:rPr>
              <a:t>thức</a:t>
            </a:r>
            <a:r>
              <a:rPr lang="en-US" sz="9600" dirty="0">
                <a:latin typeface="Myriad Pro" panose="020B0503030403020204" pitchFamily="34" charset="0"/>
              </a:rPr>
              <a:t>, </a:t>
            </a:r>
            <a:r>
              <a:rPr lang="en-US" sz="9600" dirty="0" err="1">
                <a:latin typeface="Myriad Pro" panose="020B0503030403020204" pitchFamily="34" charset="0"/>
              </a:rPr>
              <a:t>kĩ</a:t>
            </a:r>
            <a:r>
              <a:rPr lang="en-US" sz="9600" dirty="0">
                <a:latin typeface="Myriad Pro" panose="020B0503030403020204" pitchFamily="34" charset="0"/>
              </a:rPr>
              <a:t> </a:t>
            </a:r>
            <a:r>
              <a:rPr lang="en-US" sz="9600" dirty="0" err="1">
                <a:latin typeface="Myriad Pro" panose="020B0503030403020204" pitchFamily="34" charset="0"/>
              </a:rPr>
              <a:t>năng</a:t>
            </a:r>
            <a:r>
              <a:rPr lang="en-US" sz="9600" dirty="0">
                <a:latin typeface="Myriad Pro" panose="020B0503030403020204" pitchFamily="34" charset="0"/>
              </a:rPr>
              <a:t> </a:t>
            </a:r>
            <a:r>
              <a:rPr lang="en-US" sz="9600" dirty="0" err="1">
                <a:latin typeface="Myriad Pro" panose="020B0503030403020204" pitchFamily="34" charset="0"/>
              </a:rPr>
              <a:t>đã</a:t>
            </a:r>
            <a:r>
              <a:rPr lang="en-US" sz="9600" dirty="0">
                <a:latin typeface="Myriad Pro" panose="020B0503030403020204" pitchFamily="34" charset="0"/>
              </a:rPr>
              <a:t> </a:t>
            </a:r>
            <a:r>
              <a:rPr lang="en-US" sz="9600" dirty="0" err="1">
                <a:latin typeface="Myriad Pro" panose="020B0503030403020204" pitchFamily="34" charset="0"/>
              </a:rPr>
              <a:t>học</a:t>
            </a:r>
            <a:r>
              <a:rPr lang="en-US" sz="9600" dirty="0">
                <a:latin typeface="Myriad Pro" panose="020B0503030403020204" pitchFamily="34" charset="0"/>
              </a:rPr>
              <a:t>.</a:t>
            </a:r>
          </a:p>
          <a:p>
            <a:pPr lvl="0" algn="just">
              <a:lnSpc>
                <a:spcPct val="120000"/>
              </a:lnSpc>
              <a:spcBef>
                <a:spcPts val="500"/>
              </a:spcBef>
            </a:pPr>
            <a:r>
              <a:rPr lang="en-US" sz="9600" dirty="0" err="1">
                <a:latin typeface="Myriad Pro" panose="020B0503030403020204" pitchFamily="34" charset="0"/>
              </a:rPr>
              <a:t>Góp</a:t>
            </a:r>
            <a:r>
              <a:rPr lang="en-US" sz="9600" dirty="0">
                <a:latin typeface="Myriad Pro" panose="020B0503030403020204" pitchFamily="34" charset="0"/>
              </a:rPr>
              <a:t> </a:t>
            </a:r>
            <a:r>
              <a:rPr lang="en-US" sz="9600" dirty="0" err="1">
                <a:latin typeface="Myriad Pro" panose="020B0503030403020204" pitchFamily="34" charset="0"/>
              </a:rPr>
              <a:t>phần</a:t>
            </a:r>
            <a:r>
              <a:rPr lang="en-US" sz="9600" dirty="0">
                <a:latin typeface="Myriad Pro" panose="020B0503030403020204" pitchFamily="34" charset="0"/>
              </a:rPr>
              <a:t> </a:t>
            </a:r>
            <a:r>
              <a:rPr lang="en-US" sz="9600" dirty="0" err="1">
                <a:latin typeface="Myriad Pro" panose="020B0503030403020204" pitchFamily="34" charset="0"/>
              </a:rPr>
              <a:t>giáo</a:t>
            </a:r>
            <a:r>
              <a:rPr lang="en-US" sz="9600" dirty="0">
                <a:latin typeface="Myriad Pro" panose="020B0503030403020204" pitchFamily="34" charset="0"/>
              </a:rPr>
              <a:t> </a:t>
            </a:r>
            <a:r>
              <a:rPr lang="en-US" sz="9600" dirty="0" err="1">
                <a:latin typeface="Myriad Pro" panose="020B0503030403020204" pitchFamily="34" charset="0"/>
              </a:rPr>
              <a:t>dục</a:t>
            </a:r>
            <a:r>
              <a:rPr lang="en-US" sz="9600" dirty="0">
                <a:latin typeface="Myriad Pro" panose="020B0503030403020204" pitchFamily="34" charset="0"/>
              </a:rPr>
              <a:t> </a:t>
            </a:r>
            <a:r>
              <a:rPr lang="en-US" sz="9600" dirty="0" err="1">
                <a:latin typeface="Myriad Pro" panose="020B0503030403020204" pitchFamily="34" charset="0"/>
              </a:rPr>
              <a:t>các</a:t>
            </a:r>
            <a:r>
              <a:rPr lang="en-US" sz="9600" dirty="0">
                <a:latin typeface="Myriad Pro" panose="020B0503030403020204" pitchFamily="34" charset="0"/>
              </a:rPr>
              <a:t> </a:t>
            </a:r>
            <a:r>
              <a:rPr lang="en-US" sz="9600" dirty="0" err="1">
                <a:latin typeface="Myriad Pro" panose="020B0503030403020204" pitchFamily="34" charset="0"/>
              </a:rPr>
              <a:t>phẩm</a:t>
            </a:r>
            <a:r>
              <a:rPr lang="en-US" sz="9600" dirty="0">
                <a:latin typeface="Myriad Pro" panose="020B0503030403020204" pitchFamily="34" charset="0"/>
              </a:rPr>
              <a:t> </a:t>
            </a:r>
            <a:r>
              <a:rPr lang="en-US" sz="9600" dirty="0" err="1">
                <a:latin typeface="Myriad Pro" panose="020B0503030403020204" pitchFamily="34" charset="0"/>
              </a:rPr>
              <a:t>chất</a:t>
            </a:r>
            <a:r>
              <a:rPr lang="en-US" sz="9600" dirty="0">
                <a:latin typeface="Myriad Pro" panose="020B0503030403020204" pitchFamily="34" charset="0"/>
              </a:rPr>
              <a:t> </a:t>
            </a:r>
            <a:r>
              <a:rPr lang="en-US" sz="9600" dirty="0" err="1">
                <a:latin typeface="Myriad Pro" panose="020B0503030403020204" pitchFamily="34" charset="0"/>
              </a:rPr>
              <a:t>cho</a:t>
            </a:r>
            <a:r>
              <a:rPr lang="en-US" sz="9600" dirty="0">
                <a:latin typeface="Myriad Pro" panose="020B0503030403020204" pitchFamily="34" charset="0"/>
              </a:rPr>
              <a:t> HS: </a:t>
            </a:r>
          </a:p>
          <a:p>
            <a:pPr marL="0" lvl="0" indent="0" algn="just">
              <a:lnSpc>
                <a:spcPct val="120000"/>
              </a:lnSpc>
              <a:spcBef>
                <a:spcPts val="500"/>
              </a:spcBef>
              <a:buNone/>
            </a:pPr>
            <a:r>
              <a:rPr lang="en-US" sz="9600" dirty="0">
                <a:latin typeface="Myriad Pro" panose="020B0503030403020204" pitchFamily="34" charset="0"/>
              </a:rPr>
              <a:t>Bao </a:t>
            </a:r>
            <a:r>
              <a:rPr lang="en-US" sz="9600" dirty="0" err="1">
                <a:latin typeface="Myriad Pro" panose="020B0503030403020204" pitchFamily="34" charset="0"/>
              </a:rPr>
              <a:t>gồm</a:t>
            </a:r>
            <a:r>
              <a:rPr lang="en-US" sz="9600" dirty="0">
                <a:latin typeface="Myriad Pro" panose="020B0503030403020204" pitchFamily="34" charset="0"/>
              </a:rPr>
              <a:t> </a:t>
            </a:r>
            <a:r>
              <a:rPr lang="en-US" sz="9600" dirty="0" err="1">
                <a:latin typeface="Myriad Pro" panose="020B0503030403020204" pitchFamily="34" charset="0"/>
              </a:rPr>
              <a:t>các</a:t>
            </a:r>
            <a:r>
              <a:rPr lang="en-US" sz="9600" dirty="0">
                <a:latin typeface="Myriad Pro" panose="020B0503030403020204" pitchFamily="34" charset="0"/>
              </a:rPr>
              <a:t> </a:t>
            </a:r>
            <a:r>
              <a:rPr lang="en-US" sz="9600" i="1" dirty="0" err="1">
                <a:latin typeface="Myriad Pro" panose="020B0503030403020204" pitchFamily="34" charset="0"/>
              </a:rPr>
              <a:t>phẩm</a:t>
            </a:r>
            <a:r>
              <a:rPr lang="en-US" sz="9600" i="1" dirty="0">
                <a:latin typeface="Myriad Pro" panose="020B0503030403020204" pitchFamily="34" charset="0"/>
              </a:rPr>
              <a:t> </a:t>
            </a:r>
            <a:r>
              <a:rPr lang="en-US" sz="9600" i="1" dirty="0" err="1">
                <a:latin typeface="Myriad Pro" panose="020B0503030403020204" pitchFamily="34" charset="0"/>
              </a:rPr>
              <a:t>chất</a:t>
            </a:r>
            <a:r>
              <a:rPr lang="en-US" sz="9600" i="1" dirty="0">
                <a:latin typeface="Myriad Pro" panose="020B0503030403020204" pitchFamily="34" charset="0"/>
              </a:rPr>
              <a:t> </a:t>
            </a:r>
            <a:r>
              <a:rPr lang="en-US" sz="9600" i="1" dirty="0" err="1">
                <a:latin typeface="Myriad Pro" panose="020B0503030403020204" pitchFamily="34" charset="0"/>
              </a:rPr>
              <a:t>chủ</a:t>
            </a:r>
            <a:r>
              <a:rPr lang="en-US" sz="9600" i="1" dirty="0">
                <a:latin typeface="Myriad Pro" panose="020B0503030403020204" pitchFamily="34" charset="0"/>
              </a:rPr>
              <a:t> </a:t>
            </a:r>
            <a:r>
              <a:rPr lang="en-US" sz="9600" i="1" dirty="0" err="1">
                <a:latin typeface="Myriad Pro" panose="020B0503030403020204" pitchFamily="34" charset="0"/>
              </a:rPr>
              <a:t>yếu</a:t>
            </a:r>
            <a:r>
              <a:rPr lang="en-US" sz="9600" dirty="0">
                <a:latin typeface="Myriad Pro" panose="020B0503030403020204" pitchFamily="34" charset="0"/>
              </a:rPr>
              <a:t>, </a:t>
            </a:r>
            <a:r>
              <a:rPr lang="en-US" sz="9600" dirty="0" err="1">
                <a:latin typeface="Myriad Pro" panose="020B0503030403020204" pitchFamily="34" charset="0"/>
              </a:rPr>
              <a:t>như</a:t>
            </a:r>
            <a:r>
              <a:rPr lang="en-US" sz="9600" dirty="0">
                <a:latin typeface="Myriad Pro" panose="020B0503030403020204" pitchFamily="34" charset="0"/>
              </a:rPr>
              <a:t>: </a:t>
            </a:r>
            <a:r>
              <a:rPr lang="en-US" sz="9600" dirty="0" err="1">
                <a:latin typeface="Myriad Pro" panose="020B0503030403020204" pitchFamily="34" charset="0"/>
              </a:rPr>
              <a:t>yêu</a:t>
            </a:r>
            <a:r>
              <a:rPr lang="en-US" sz="9600" dirty="0">
                <a:latin typeface="Myriad Pro" panose="020B0503030403020204" pitchFamily="34" charset="0"/>
              </a:rPr>
              <a:t> </a:t>
            </a:r>
            <a:r>
              <a:rPr lang="en-US" sz="9600" dirty="0" err="1">
                <a:latin typeface="Myriad Pro" panose="020B0503030403020204" pitchFamily="34" charset="0"/>
              </a:rPr>
              <a:t>nước</a:t>
            </a:r>
            <a:r>
              <a:rPr lang="en-US" sz="9600" dirty="0">
                <a:latin typeface="Myriad Pro" panose="020B0503030403020204" pitchFamily="34" charset="0"/>
              </a:rPr>
              <a:t>, </a:t>
            </a:r>
            <a:r>
              <a:rPr lang="en-US" sz="9600" dirty="0" err="1">
                <a:latin typeface="Myriad Pro" panose="020B0503030403020204" pitchFamily="34" charset="0"/>
              </a:rPr>
              <a:t>nhân</a:t>
            </a:r>
            <a:r>
              <a:rPr lang="en-US" sz="9600" dirty="0">
                <a:latin typeface="Myriad Pro" panose="020B0503030403020204" pitchFamily="34" charset="0"/>
              </a:rPr>
              <a:t> </a:t>
            </a:r>
            <a:r>
              <a:rPr lang="en-US" sz="9600" dirty="0" err="1">
                <a:latin typeface="Myriad Pro" panose="020B0503030403020204" pitchFamily="34" charset="0"/>
              </a:rPr>
              <a:t>ái</a:t>
            </a:r>
            <a:r>
              <a:rPr lang="en-US" sz="9600" dirty="0">
                <a:latin typeface="Myriad Pro" panose="020B0503030403020204" pitchFamily="34" charset="0"/>
              </a:rPr>
              <a:t>, </a:t>
            </a:r>
            <a:r>
              <a:rPr lang="en-US" sz="9600" dirty="0" err="1">
                <a:latin typeface="Myriad Pro" panose="020B0503030403020204" pitchFamily="34" charset="0"/>
              </a:rPr>
              <a:t>chăm</a:t>
            </a:r>
            <a:r>
              <a:rPr lang="en-US" sz="9600" dirty="0">
                <a:latin typeface="Myriad Pro" panose="020B0503030403020204" pitchFamily="34" charset="0"/>
              </a:rPr>
              <a:t> </a:t>
            </a:r>
            <a:r>
              <a:rPr lang="en-US" sz="9600" dirty="0" err="1">
                <a:latin typeface="Myriad Pro" panose="020B0503030403020204" pitchFamily="34" charset="0"/>
              </a:rPr>
              <a:t>chỉ</a:t>
            </a:r>
            <a:r>
              <a:rPr lang="en-US" sz="9600" dirty="0">
                <a:latin typeface="Myriad Pro" panose="020B0503030403020204" pitchFamily="34" charset="0"/>
              </a:rPr>
              <a:t>, </a:t>
            </a:r>
            <a:r>
              <a:rPr lang="en-US" sz="9600" dirty="0" err="1">
                <a:latin typeface="Myriad Pro" panose="020B0503030403020204" pitchFamily="34" charset="0"/>
              </a:rPr>
              <a:t>trung</a:t>
            </a:r>
            <a:r>
              <a:rPr lang="en-US" sz="9600" dirty="0">
                <a:latin typeface="Myriad Pro" panose="020B0503030403020204" pitchFamily="34" charset="0"/>
              </a:rPr>
              <a:t> </a:t>
            </a:r>
            <a:r>
              <a:rPr lang="en-US" sz="9600" dirty="0" err="1">
                <a:latin typeface="Myriad Pro" panose="020B0503030403020204" pitchFamily="34" charset="0"/>
              </a:rPr>
              <a:t>thực</a:t>
            </a:r>
            <a:r>
              <a:rPr lang="en-US" sz="9600" dirty="0">
                <a:latin typeface="Myriad Pro" panose="020B0503030403020204" pitchFamily="34" charset="0"/>
              </a:rPr>
              <a:t>, </a:t>
            </a:r>
            <a:r>
              <a:rPr lang="en-US" sz="9600" dirty="0" err="1">
                <a:latin typeface="Myriad Pro" panose="020B0503030403020204" pitchFamily="34" charset="0"/>
              </a:rPr>
              <a:t>trách</a:t>
            </a:r>
            <a:r>
              <a:rPr lang="en-US" sz="9600" dirty="0">
                <a:latin typeface="Myriad Pro" panose="020B0503030403020204" pitchFamily="34" charset="0"/>
              </a:rPr>
              <a:t> </a:t>
            </a:r>
            <a:r>
              <a:rPr lang="en-US" sz="9600" dirty="0" err="1">
                <a:latin typeface="Myriad Pro" panose="020B0503030403020204" pitchFamily="34" charset="0"/>
              </a:rPr>
              <a:t>nhiệm</a:t>
            </a:r>
            <a:r>
              <a:rPr lang="en-US" sz="9600" dirty="0">
                <a:latin typeface="Myriad Pro" panose="020B0503030403020204" pitchFamily="34" charset="0"/>
              </a:rPr>
              <a:t>. </a:t>
            </a:r>
            <a:r>
              <a:rPr lang="en-US" sz="9600" dirty="0" err="1">
                <a:latin typeface="Myriad Pro" panose="020B0503030403020204" pitchFamily="34" charset="0"/>
              </a:rPr>
              <a:t>Đặc</a:t>
            </a:r>
            <a:r>
              <a:rPr lang="en-US" sz="9600" dirty="0">
                <a:latin typeface="Myriad Pro" panose="020B0503030403020204" pitchFamily="34" charset="0"/>
              </a:rPr>
              <a:t> </a:t>
            </a:r>
            <a:r>
              <a:rPr lang="en-US" sz="9600" dirty="0" err="1">
                <a:latin typeface="Myriad Pro" panose="020B0503030403020204" pitchFamily="34" charset="0"/>
              </a:rPr>
              <a:t>biệt</a:t>
            </a:r>
            <a:r>
              <a:rPr lang="en-US" sz="9600" dirty="0">
                <a:latin typeface="Myriad Pro" panose="020B0503030403020204" pitchFamily="34" charset="0"/>
              </a:rPr>
              <a:t>, </a:t>
            </a:r>
            <a:r>
              <a:rPr lang="en-US" sz="9600" dirty="0" err="1">
                <a:latin typeface="Myriad Pro" panose="020B0503030403020204" pitchFamily="34" charset="0"/>
              </a:rPr>
              <a:t>với</a:t>
            </a:r>
            <a:r>
              <a:rPr lang="en-US" sz="9600" dirty="0">
                <a:latin typeface="Myriad Pro" panose="020B0503030403020204" pitchFamily="34" charset="0"/>
              </a:rPr>
              <a:t> </a:t>
            </a:r>
            <a:r>
              <a:rPr lang="en-US" sz="9600" dirty="0" err="1">
                <a:latin typeface="Myriad Pro" panose="020B0503030403020204" pitchFamily="34" charset="0"/>
              </a:rPr>
              <a:t>lợi</a:t>
            </a:r>
            <a:r>
              <a:rPr lang="en-US" sz="9600" dirty="0">
                <a:latin typeface="Myriad Pro" panose="020B0503030403020204" pitchFamily="34" charset="0"/>
              </a:rPr>
              <a:t> </a:t>
            </a:r>
            <a:r>
              <a:rPr lang="en-US" sz="9600" dirty="0" err="1">
                <a:latin typeface="Myriad Pro" panose="020B0503030403020204" pitchFamily="34" charset="0"/>
              </a:rPr>
              <a:t>thế</a:t>
            </a:r>
            <a:r>
              <a:rPr lang="en-US" sz="9600" dirty="0">
                <a:latin typeface="Myriad Pro" panose="020B0503030403020204" pitchFamily="34" charset="0"/>
              </a:rPr>
              <a:t> </a:t>
            </a:r>
            <a:r>
              <a:rPr lang="en-US" sz="9600" dirty="0" err="1">
                <a:latin typeface="Myriad Pro" panose="020B0503030403020204" pitchFamily="34" charset="0"/>
              </a:rPr>
              <a:t>của</a:t>
            </a:r>
            <a:r>
              <a:rPr lang="en-US" sz="9600" dirty="0">
                <a:latin typeface="Myriad Pro" panose="020B0503030403020204" pitchFamily="34" charset="0"/>
              </a:rPr>
              <a:t> </a:t>
            </a:r>
            <a:r>
              <a:rPr lang="en-US" sz="9600" dirty="0" err="1">
                <a:latin typeface="Myriad Pro" panose="020B0503030403020204" pitchFamily="34" charset="0"/>
              </a:rPr>
              <a:t>môn</a:t>
            </a:r>
            <a:r>
              <a:rPr lang="en-US" sz="9600" dirty="0">
                <a:latin typeface="Myriad Pro" panose="020B0503030403020204" pitchFamily="34" charset="0"/>
              </a:rPr>
              <a:t> </a:t>
            </a:r>
            <a:r>
              <a:rPr lang="en-US" sz="9600" dirty="0" err="1">
                <a:latin typeface="Myriad Pro" panose="020B0503030403020204" pitchFamily="34" charset="0"/>
              </a:rPr>
              <a:t>học</a:t>
            </a:r>
            <a:r>
              <a:rPr lang="en-US" sz="9600" dirty="0">
                <a:latin typeface="Myriad Pro" panose="020B0503030403020204" pitchFamily="34" charset="0"/>
              </a:rPr>
              <a:t>, SGK</a:t>
            </a:r>
            <a:r>
              <a:rPr lang="en-US" sz="9600" i="1" dirty="0">
                <a:latin typeface="Myriad Pro" panose="020B0503030403020204" pitchFamily="34" charset="0"/>
              </a:rPr>
              <a:t> </a:t>
            </a:r>
            <a:r>
              <a:rPr lang="en-US" sz="9600" i="1" dirty="0" err="1">
                <a:latin typeface="Myriad Pro" panose="020B0503030403020204" pitchFamily="34" charset="0"/>
              </a:rPr>
              <a:t>Lịch</a:t>
            </a:r>
            <a:r>
              <a:rPr lang="en-US" sz="9600" i="1" dirty="0">
                <a:latin typeface="Myriad Pro" panose="020B0503030403020204" pitchFamily="34" charset="0"/>
              </a:rPr>
              <a:t> </a:t>
            </a:r>
            <a:r>
              <a:rPr lang="en-US" sz="9600" i="1" dirty="0" err="1">
                <a:latin typeface="Myriad Pro" panose="020B0503030403020204" pitchFamily="34" charset="0"/>
              </a:rPr>
              <a:t>sử</a:t>
            </a:r>
            <a:r>
              <a:rPr lang="en-US" sz="9600" i="1" dirty="0">
                <a:latin typeface="Myriad Pro" panose="020B0503030403020204" pitchFamily="34" charset="0"/>
              </a:rPr>
              <a:t> 11 </a:t>
            </a:r>
            <a:r>
              <a:rPr lang="en-US" sz="9600" dirty="0" err="1">
                <a:latin typeface="Myriad Pro" panose="020B0503030403020204" pitchFamily="34" charset="0"/>
              </a:rPr>
              <a:t>tập</a:t>
            </a:r>
            <a:r>
              <a:rPr lang="en-US" sz="9600" dirty="0">
                <a:latin typeface="Myriad Pro" panose="020B0503030403020204" pitchFamily="34" charset="0"/>
              </a:rPr>
              <a:t> </a:t>
            </a:r>
            <a:r>
              <a:rPr lang="en-US" sz="9600" dirty="0" err="1">
                <a:latin typeface="Myriad Pro" panose="020B0503030403020204" pitchFamily="34" charset="0"/>
              </a:rPr>
              <a:t>trung</a:t>
            </a:r>
            <a:r>
              <a:rPr lang="en-US" sz="9600" dirty="0">
                <a:latin typeface="Myriad Pro" panose="020B0503030403020204" pitchFamily="34" charset="0"/>
              </a:rPr>
              <a:t> </a:t>
            </a:r>
            <a:r>
              <a:rPr lang="en-US" sz="9600" dirty="0" err="1">
                <a:latin typeface="Myriad Pro" panose="020B0503030403020204" pitchFamily="34" charset="0"/>
              </a:rPr>
              <a:t>góp</a:t>
            </a:r>
            <a:r>
              <a:rPr lang="en-US" sz="9600" dirty="0">
                <a:latin typeface="Myriad Pro" panose="020B0503030403020204" pitchFamily="34" charset="0"/>
              </a:rPr>
              <a:t> </a:t>
            </a:r>
            <a:r>
              <a:rPr lang="en-US" sz="9600" dirty="0" err="1">
                <a:latin typeface="Myriad Pro" panose="020B0503030403020204" pitchFamily="34" charset="0"/>
              </a:rPr>
              <a:t>phần</a:t>
            </a:r>
            <a:r>
              <a:rPr lang="en-US" sz="9600" dirty="0">
                <a:latin typeface="Myriad Pro" panose="020B0503030403020204" pitchFamily="34" charset="0"/>
              </a:rPr>
              <a:t> </a:t>
            </a:r>
            <a:r>
              <a:rPr lang="en-US" sz="9600" dirty="0" err="1">
                <a:latin typeface="Myriad Pro" panose="020B0503030403020204" pitchFamily="34" charset="0"/>
              </a:rPr>
              <a:t>phát</a:t>
            </a:r>
            <a:r>
              <a:rPr lang="en-US" sz="9600" dirty="0">
                <a:latin typeface="Myriad Pro" panose="020B0503030403020204" pitchFamily="34" charset="0"/>
              </a:rPr>
              <a:t> </a:t>
            </a:r>
            <a:r>
              <a:rPr lang="en-US" sz="9600" dirty="0" err="1">
                <a:latin typeface="Myriad Pro" panose="020B0503030403020204" pitchFamily="34" charset="0"/>
              </a:rPr>
              <a:t>triển</a:t>
            </a:r>
            <a:r>
              <a:rPr lang="en-US" sz="9600" dirty="0">
                <a:latin typeface="Myriad Pro" panose="020B0503030403020204" pitchFamily="34" charset="0"/>
              </a:rPr>
              <a:t> </a:t>
            </a:r>
            <a:r>
              <a:rPr lang="en-US" sz="9600" dirty="0" err="1">
                <a:latin typeface="Myriad Pro" panose="020B0503030403020204" pitchFamily="34" charset="0"/>
              </a:rPr>
              <a:t>các</a:t>
            </a:r>
            <a:r>
              <a:rPr lang="en-US" sz="9600" dirty="0">
                <a:latin typeface="Myriad Pro" panose="020B0503030403020204" pitchFamily="34" charset="0"/>
              </a:rPr>
              <a:t> </a:t>
            </a:r>
            <a:r>
              <a:rPr lang="en-US" sz="9600" dirty="0" err="1">
                <a:latin typeface="Myriad Pro" panose="020B0503030403020204" pitchFamily="34" charset="0"/>
              </a:rPr>
              <a:t>phẩm</a:t>
            </a:r>
            <a:r>
              <a:rPr lang="en-US" sz="9600" dirty="0">
                <a:latin typeface="Myriad Pro" panose="020B0503030403020204" pitchFamily="34" charset="0"/>
              </a:rPr>
              <a:t> </a:t>
            </a:r>
            <a:r>
              <a:rPr lang="en-US" sz="9600" dirty="0" err="1">
                <a:latin typeface="Myriad Pro" panose="020B0503030403020204" pitchFamily="34" charset="0"/>
              </a:rPr>
              <a:t>chất</a:t>
            </a:r>
            <a:r>
              <a:rPr lang="en-US" sz="9600" dirty="0">
                <a:latin typeface="Myriad Pro" panose="020B0503030403020204" pitchFamily="34" charset="0"/>
              </a:rPr>
              <a:t> </a:t>
            </a:r>
            <a:r>
              <a:rPr lang="en-US" sz="9600" dirty="0" err="1">
                <a:latin typeface="Myriad Pro" panose="020B0503030403020204" pitchFamily="34" charset="0"/>
              </a:rPr>
              <a:t>yêu</a:t>
            </a:r>
            <a:r>
              <a:rPr lang="en-US" sz="9600" dirty="0">
                <a:latin typeface="Myriad Pro" panose="020B0503030403020204" pitchFamily="34" charset="0"/>
              </a:rPr>
              <a:t> </a:t>
            </a:r>
            <a:r>
              <a:rPr lang="en-US" sz="9600" dirty="0" err="1">
                <a:latin typeface="Myriad Pro" panose="020B0503030403020204" pitchFamily="34" charset="0"/>
              </a:rPr>
              <a:t>nước</a:t>
            </a:r>
            <a:r>
              <a:rPr lang="en-US" sz="9600" dirty="0">
                <a:latin typeface="Myriad Pro" panose="020B0503030403020204" pitchFamily="34" charset="0"/>
              </a:rPr>
              <a:t>, </a:t>
            </a:r>
            <a:r>
              <a:rPr lang="en-US" sz="9600" dirty="0" err="1">
                <a:latin typeface="Myriad Pro" panose="020B0503030403020204" pitchFamily="34" charset="0"/>
              </a:rPr>
              <a:t>nhân</a:t>
            </a:r>
            <a:r>
              <a:rPr lang="en-US" sz="9600" dirty="0">
                <a:latin typeface="Myriad Pro" panose="020B0503030403020204" pitchFamily="34" charset="0"/>
              </a:rPr>
              <a:t> </a:t>
            </a:r>
            <a:r>
              <a:rPr lang="en-US" sz="9600" dirty="0" err="1">
                <a:latin typeface="Myriad Pro" panose="020B0503030403020204" pitchFamily="34" charset="0"/>
              </a:rPr>
              <a:t>ái</a:t>
            </a:r>
            <a:r>
              <a:rPr lang="en-US" sz="9600" dirty="0">
                <a:latin typeface="Myriad Pro" panose="020B0503030403020204" pitchFamily="34" charset="0"/>
              </a:rPr>
              <a:t>, </a:t>
            </a:r>
            <a:r>
              <a:rPr lang="en-US" sz="9600" dirty="0" err="1">
                <a:latin typeface="Myriad Pro" panose="020B0503030403020204" pitchFamily="34" charset="0"/>
              </a:rPr>
              <a:t>khách</a:t>
            </a:r>
            <a:r>
              <a:rPr lang="en-US" sz="9600" dirty="0">
                <a:latin typeface="Myriad Pro" panose="020B0503030403020204" pitchFamily="34" charset="0"/>
              </a:rPr>
              <a:t> </a:t>
            </a:r>
            <a:r>
              <a:rPr lang="en-US" sz="9600" dirty="0" err="1">
                <a:latin typeface="Myriad Pro" panose="020B0503030403020204" pitchFamily="34" charset="0"/>
              </a:rPr>
              <a:t>quan</a:t>
            </a:r>
            <a:r>
              <a:rPr lang="en-US" sz="9600" dirty="0">
                <a:latin typeface="Myriad Pro" panose="020B0503030403020204" pitchFamily="34" charset="0"/>
              </a:rPr>
              <a:t>, </a:t>
            </a:r>
            <a:r>
              <a:rPr lang="en-US" sz="9600" dirty="0" err="1">
                <a:latin typeface="Myriad Pro" panose="020B0503030403020204" pitchFamily="34" charset="0"/>
              </a:rPr>
              <a:t>trung</a:t>
            </a:r>
            <a:r>
              <a:rPr lang="en-US" sz="9600" dirty="0">
                <a:latin typeface="Myriad Pro" panose="020B0503030403020204" pitchFamily="34" charset="0"/>
              </a:rPr>
              <a:t> </a:t>
            </a:r>
            <a:r>
              <a:rPr lang="en-US" sz="9600" dirty="0" err="1">
                <a:latin typeface="Myriad Pro" panose="020B0503030403020204" pitchFamily="34" charset="0"/>
              </a:rPr>
              <a:t>thực</a:t>
            </a:r>
            <a:r>
              <a:rPr lang="en-US" sz="9600" dirty="0">
                <a:latin typeface="Myriad Pro" panose="020B0503030403020204" pitchFamily="34" charset="0"/>
              </a:rPr>
              <a:t>, </a:t>
            </a:r>
            <a:r>
              <a:rPr lang="en-US" sz="9600" dirty="0" err="1">
                <a:latin typeface="Myriad Pro" panose="020B0503030403020204" pitchFamily="34" charset="0"/>
              </a:rPr>
              <a:t>trách</a:t>
            </a:r>
            <a:r>
              <a:rPr lang="en-US" sz="9600" dirty="0">
                <a:latin typeface="Myriad Pro" panose="020B0503030403020204" pitchFamily="34" charset="0"/>
              </a:rPr>
              <a:t> </a:t>
            </a:r>
            <a:r>
              <a:rPr lang="en-US" sz="9600" dirty="0" err="1">
                <a:latin typeface="Myriad Pro" panose="020B0503030403020204" pitchFamily="34" charset="0"/>
              </a:rPr>
              <a:t>nhiệm</a:t>
            </a:r>
            <a:r>
              <a:rPr lang="en-US" sz="9600" dirty="0">
                <a:latin typeface="Myriad Pro" panose="020B0503030403020204" pitchFamily="34" charset="0"/>
              </a:rPr>
              <a:t>, </a:t>
            </a:r>
            <a:r>
              <a:rPr lang="en-US" sz="9600" dirty="0" err="1">
                <a:latin typeface="Myriad Pro" panose="020B0503030403020204" pitchFamily="34" charset="0"/>
              </a:rPr>
              <a:t>cần</a:t>
            </a:r>
            <a:r>
              <a:rPr lang="en-US" sz="9600" dirty="0">
                <a:latin typeface="Myriad Pro" panose="020B0503030403020204" pitchFamily="34" charset="0"/>
              </a:rPr>
              <a:t> </a:t>
            </a:r>
            <a:r>
              <a:rPr lang="en-US" sz="9600" dirty="0" err="1">
                <a:latin typeface="Myriad Pro" panose="020B0503030403020204" pitchFamily="34" charset="0"/>
              </a:rPr>
              <a:t>cù</a:t>
            </a:r>
            <a:r>
              <a:rPr lang="en-US" sz="9600" dirty="0">
                <a:latin typeface="Myriad Pro" panose="020B0503030403020204" pitchFamily="34" charset="0"/>
              </a:rPr>
              <a:t>.</a:t>
            </a:r>
          </a:p>
          <a:p>
            <a:pPr lvl="0"/>
            <a:endParaRPr lang="en-US" dirty="0">
              <a:latin typeface="Myriad Pro" panose="020B0503030403020204" pitchFamily="34" charset="0"/>
            </a:endParaRPr>
          </a:p>
          <a:p>
            <a:pPr lvl="0"/>
            <a:endParaRPr lang="en-US" dirty="0">
              <a:latin typeface="Myriad Pro" panose="020B0503030403020204" pitchFamily="34" charset="0"/>
            </a:endParaRPr>
          </a:p>
          <a:p>
            <a:pPr marL="0" indent="0" algn="just">
              <a:lnSpc>
                <a:spcPct val="150000"/>
              </a:lnSpc>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73097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15" y="91440"/>
            <a:ext cx="12198284" cy="6858000"/>
          </a:xfrm>
          <a:prstGeom prst="rect">
            <a:avLst/>
          </a:prstGeom>
          <a:effectLst>
            <a:outerShdw blurRad="50800" dist="38100" dir="5400000" algn="t" rotWithShape="0">
              <a:prstClr val="black">
                <a:alpha val="40000"/>
              </a:prstClr>
            </a:outerShdw>
          </a:effectLst>
        </p:spPr>
      </p:pic>
      <p:sp>
        <p:nvSpPr>
          <p:cNvPr id="5" name="Content Placeholder 2"/>
          <p:cNvSpPr>
            <a:spLocks noGrp="1"/>
          </p:cNvSpPr>
          <p:nvPr>
            <p:ph idx="1"/>
          </p:nvPr>
        </p:nvSpPr>
        <p:spPr>
          <a:xfrm>
            <a:off x="728222" y="1430608"/>
            <a:ext cx="10827657" cy="3786383"/>
          </a:xfrm>
        </p:spPr>
        <p:txBody>
          <a:bodyPr>
            <a:normAutofit fontScale="25000" lnSpcReduction="20000"/>
          </a:bodyPr>
          <a:lstStyle/>
          <a:p>
            <a:pPr algn="just">
              <a:lnSpc>
                <a:spcPct val="120000"/>
              </a:lnSpc>
              <a:spcBef>
                <a:spcPts val="600"/>
              </a:spcBef>
              <a:spcAft>
                <a:spcPts val="400"/>
              </a:spcAft>
            </a:pPr>
            <a:r>
              <a:rPr lang="en-US" sz="9600" dirty="0">
                <a:latin typeface="Myriad Pro" panose="020B0503030403020204" pitchFamily="34" charset="0"/>
                <a:cs typeface="Times New Roman" pitchFamily="18" charset="0"/>
              </a:rPr>
              <a:t> </a:t>
            </a:r>
            <a:r>
              <a:rPr lang="en-US" sz="8800" dirty="0" err="1">
                <a:latin typeface="Arial" pitchFamily="34" charset="0"/>
                <a:cs typeface="Arial" pitchFamily="34" charset="0"/>
              </a:rPr>
              <a:t>Quán</a:t>
            </a:r>
            <a:r>
              <a:rPr lang="en-US" sz="8800" dirty="0">
                <a:latin typeface="Arial" pitchFamily="34" charset="0"/>
                <a:cs typeface="Arial" pitchFamily="34" charset="0"/>
              </a:rPr>
              <a:t> </a:t>
            </a:r>
            <a:r>
              <a:rPr lang="en-US" sz="8800" dirty="0" err="1">
                <a:latin typeface="Arial" pitchFamily="34" charset="0"/>
                <a:cs typeface="Arial" pitchFamily="34" charset="0"/>
              </a:rPr>
              <a:t>triệt</a:t>
            </a:r>
            <a:r>
              <a:rPr lang="en-US" sz="8800" dirty="0">
                <a:latin typeface="Arial" pitchFamily="34" charset="0"/>
                <a:cs typeface="Arial" pitchFamily="34" charset="0"/>
              </a:rPr>
              <a:t> </a:t>
            </a:r>
            <a:r>
              <a:rPr lang="en-US" sz="8800" dirty="0" err="1">
                <a:latin typeface="Arial" pitchFamily="34" charset="0"/>
                <a:cs typeface="Arial" pitchFamily="34" charset="0"/>
              </a:rPr>
              <a:t>các</a:t>
            </a:r>
            <a:r>
              <a:rPr lang="en-US" sz="8800" dirty="0">
                <a:latin typeface="Arial" pitchFamily="34" charset="0"/>
                <a:cs typeface="Arial" pitchFamily="34" charset="0"/>
              </a:rPr>
              <a:t> </a:t>
            </a:r>
            <a:r>
              <a:rPr lang="en-US" sz="8800" dirty="0" err="1">
                <a:latin typeface="Arial" pitchFamily="34" charset="0"/>
                <a:cs typeface="Arial" pitchFamily="34" charset="0"/>
              </a:rPr>
              <a:t>quan</a:t>
            </a:r>
            <a:r>
              <a:rPr lang="en-US" sz="8800" dirty="0">
                <a:latin typeface="Arial" pitchFamily="34" charset="0"/>
                <a:cs typeface="Arial" pitchFamily="34" charset="0"/>
              </a:rPr>
              <a:t> </a:t>
            </a:r>
            <a:r>
              <a:rPr lang="en-US" sz="8800" dirty="0" err="1">
                <a:latin typeface="Arial" pitchFamily="34" charset="0"/>
                <a:cs typeface="Arial" pitchFamily="34" charset="0"/>
              </a:rPr>
              <a:t>điểm</a:t>
            </a:r>
            <a:r>
              <a:rPr lang="en-US" sz="8800" dirty="0">
                <a:latin typeface="Arial" pitchFamily="34" charset="0"/>
                <a:cs typeface="Arial" pitchFamily="34" charset="0"/>
              </a:rPr>
              <a:t> </a:t>
            </a:r>
            <a:r>
              <a:rPr lang="en-US" sz="8800" dirty="0" err="1">
                <a:latin typeface="Arial" pitchFamily="34" charset="0"/>
                <a:cs typeface="Arial" pitchFamily="34" charset="0"/>
              </a:rPr>
              <a:t>của</a:t>
            </a:r>
            <a:r>
              <a:rPr lang="en-US" sz="8800" dirty="0">
                <a:latin typeface="Arial" pitchFamily="34" charset="0"/>
                <a:cs typeface="Arial" pitchFamily="34" charset="0"/>
              </a:rPr>
              <a:t> </a:t>
            </a:r>
            <a:r>
              <a:rPr lang="en-US" sz="8800" dirty="0" err="1">
                <a:latin typeface="Arial" pitchFamily="34" charset="0"/>
                <a:cs typeface="Arial" pitchFamily="34" charset="0"/>
              </a:rPr>
              <a:t>Chương</a:t>
            </a:r>
            <a:r>
              <a:rPr lang="en-US" sz="8800" dirty="0">
                <a:latin typeface="Arial" pitchFamily="34" charset="0"/>
                <a:cs typeface="Arial" pitchFamily="34" charset="0"/>
              </a:rPr>
              <a:t> </a:t>
            </a:r>
            <a:r>
              <a:rPr lang="en-US" sz="8800" dirty="0" err="1">
                <a:latin typeface="Arial" pitchFamily="34" charset="0"/>
                <a:cs typeface="Arial" pitchFamily="34" charset="0"/>
              </a:rPr>
              <a:t>trình</a:t>
            </a:r>
            <a:r>
              <a:rPr lang="en-US" sz="8800" dirty="0">
                <a:latin typeface="Arial" pitchFamily="34" charset="0"/>
                <a:cs typeface="Arial" pitchFamily="34" charset="0"/>
              </a:rPr>
              <a:t> </a:t>
            </a:r>
            <a:r>
              <a:rPr lang="en-US" sz="8800" dirty="0" err="1">
                <a:latin typeface="Arial" pitchFamily="34" charset="0"/>
                <a:cs typeface="Arial" pitchFamily="34" charset="0"/>
              </a:rPr>
              <a:t>giáo</a:t>
            </a:r>
            <a:r>
              <a:rPr lang="en-US" sz="8800" dirty="0">
                <a:latin typeface="Arial" pitchFamily="34" charset="0"/>
                <a:cs typeface="Arial" pitchFamily="34" charset="0"/>
              </a:rPr>
              <a:t> </a:t>
            </a:r>
            <a:r>
              <a:rPr lang="en-US" sz="8800" dirty="0" err="1">
                <a:latin typeface="Arial" pitchFamily="34" charset="0"/>
                <a:cs typeface="Arial" pitchFamily="34" charset="0"/>
              </a:rPr>
              <a:t>dục</a:t>
            </a:r>
            <a:r>
              <a:rPr lang="en-US" sz="8800" dirty="0">
                <a:latin typeface="Arial" pitchFamily="34" charset="0"/>
                <a:cs typeface="Arial" pitchFamily="34" charset="0"/>
              </a:rPr>
              <a:t> </a:t>
            </a:r>
            <a:r>
              <a:rPr lang="en-US" sz="8800" dirty="0" err="1">
                <a:latin typeface="Arial" pitchFamily="34" charset="0"/>
                <a:cs typeface="Arial" pitchFamily="34" charset="0"/>
              </a:rPr>
              <a:t>phổ</a:t>
            </a:r>
            <a:r>
              <a:rPr lang="en-US" sz="8800" dirty="0">
                <a:latin typeface="Arial" pitchFamily="34" charset="0"/>
                <a:cs typeface="Arial" pitchFamily="34" charset="0"/>
              </a:rPr>
              <a:t> </a:t>
            </a:r>
            <a:r>
              <a:rPr lang="en-US" sz="8800" dirty="0" err="1">
                <a:latin typeface="Arial" pitchFamily="34" charset="0"/>
                <a:cs typeface="Arial" pitchFamily="34" charset="0"/>
              </a:rPr>
              <a:t>thông</a:t>
            </a:r>
            <a:r>
              <a:rPr lang="en-US" sz="8800" dirty="0">
                <a:latin typeface="Arial" pitchFamily="34" charset="0"/>
                <a:cs typeface="Arial" pitchFamily="34" charset="0"/>
              </a:rPr>
              <a:t> </a:t>
            </a:r>
            <a:r>
              <a:rPr lang="en-US" sz="8800" dirty="0" err="1">
                <a:latin typeface="Arial" pitchFamily="34" charset="0"/>
                <a:cs typeface="Arial" pitchFamily="34" charset="0"/>
              </a:rPr>
              <a:t>môn</a:t>
            </a:r>
            <a:r>
              <a:rPr lang="en-US" sz="8800" dirty="0">
                <a:latin typeface="Arial" pitchFamily="34" charset="0"/>
                <a:cs typeface="Arial" pitchFamily="34" charset="0"/>
              </a:rPr>
              <a:t> </a:t>
            </a:r>
            <a:r>
              <a:rPr lang="en-US" sz="8800" dirty="0" err="1">
                <a:latin typeface="Arial" pitchFamily="34" charset="0"/>
                <a:cs typeface="Arial" pitchFamily="34" charset="0"/>
              </a:rPr>
              <a:t>Lịch</a:t>
            </a:r>
            <a:r>
              <a:rPr lang="en-US" sz="8800" dirty="0">
                <a:latin typeface="Arial" pitchFamily="34" charset="0"/>
                <a:cs typeface="Arial" pitchFamily="34" charset="0"/>
              </a:rPr>
              <a:t> </a:t>
            </a:r>
            <a:r>
              <a:rPr lang="en-US" sz="8800" dirty="0" err="1">
                <a:latin typeface="Arial" pitchFamily="34" charset="0"/>
                <a:cs typeface="Arial" pitchFamily="34" charset="0"/>
              </a:rPr>
              <a:t>sử</a:t>
            </a:r>
            <a:r>
              <a:rPr lang="en-US" sz="8800" dirty="0">
                <a:latin typeface="Arial" pitchFamily="34" charset="0"/>
                <a:cs typeface="Arial" pitchFamily="34" charset="0"/>
              </a:rPr>
              <a:t>. </a:t>
            </a:r>
            <a:r>
              <a:rPr lang="en-US" sz="8800" dirty="0" err="1">
                <a:latin typeface="Arial" pitchFamily="34" charset="0"/>
                <a:cs typeface="Arial" pitchFamily="34" charset="0"/>
              </a:rPr>
              <a:t>Đó</a:t>
            </a:r>
            <a:r>
              <a:rPr lang="en-US" sz="8800" dirty="0">
                <a:latin typeface="Arial" pitchFamily="34" charset="0"/>
                <a:cs typeface="Arial" pitchFamily="34" charset="0"/>
              </a:rPr>
              <a:t> </a:t>
            </a:r>
            <a:r>
              <a:rPr lang="en-US" sz="8800" dirty="0" err="1">
                <a:latin typeface="Arial" pitchFamily="34" charset="0"/>
                <a:cs typeface="Arial" pitchFamily="34" charset="0"/>
              </a:rPr>
              <a:t>là</a:t>
            </a:r>
            <a:r>
              <a:rPr lang="en-US" sz="8800" dirty="0">
                <a:latin typeface="Arial" pitchFamily="34" charset="0"/>
                <a:cs typeface="Arial" pitchFamily="34" charset="0"/>
              </a:rPr>
              <a:t> </a:t>
            </a:r>
            <a:r>
              <a:rPr lang="en-US" sz="8800" dirty="0" err="1">
                <a:latin typeface="Arial" pitchFamily="34" charset="0"/>
                <a:cs typeface="Arial" pitchFamily="34" charset="0"/>
              </a:rPr>
              <a:t>các</a:t>
            </a:r>
            <a:r>
              <a:rPr lang="en-US" sz="8800" dirty="0">
                <a:latin typeface="Arial" pitchFamily="34" charset="0"/>
                <a:cs typeface="Arial" pitchFamily="34" charset="0"/>
              </a:rPr>
              <a:t> </a:t>
            </a:r>
            <a:r>
              <a:rPr lang="en-US" sz="8800" dirty="0" err="1">
                <a:latin typeface="Arial" pitchFamily="34" charset="0"/>
                <a:cs typeface="Arial" pitchFamily="34" charset="0"/>
              </a:rPr>
              <a:t>quan</a:t>
            </a:r>
            <a:r>
              <a:rPr lang="en-US" sz="8800" dirty="0">
                <a:latin typeface="Arial" pitchFamily="34" charset="0"/>
                <a:cs typeface="Arial" pitchFamily="34" charset="0"/>
              </a:rPr>
              <a:t> </a:t>
            </a:r>
            <a:r>
              <a:rPr lang="en-US" sz="8800" dirty="0" err="1">
                <a:latin typeface="Arial" pitchFamily="34" charset="0"/>
                <a:cs typeface="Arial" pitchFamily="34" charset="0"/>
              </a:rPr>
              <a:t>điểm</a:t>
            </a:r>
            <a:r>
              <a:rPr lang="en-US" sz="8800" dirty="0">
                <a:latin typeface="Arial" pitchFamily="34" charset="0"/>
                <a:cs typeface="Arial" pitchFamily="34" charset="0"/>
              </a:rPr>
              <a:t>: khoa </a:t>
            </a:r>
            <a:r>
              <a:rPr lang="en-US" sz="8800" dirty="0" err="1">
                <a:latin typeface="Arial" pitchFamily="34" charset="0"/>
                <a:cs typeface="Arial" pitchFamily="34" charset="0"/>
              </a:rPr>
              <a:t>học</a:t>
            </a:r>
            <a:r>
              <a:rPr lang="en-US" sz="8800" dirty="0">
                <a:latin typeface="Arial" pitchFamily="34" charset="0"/>
                <a:cs typeface="Arial" pitchFamily="34" charset="0"/>
              </a:rPr>
              <a:t>, </a:t>
            </a:r>
            <a:r>
              <a:rPr lang="en-US" sz="8800" dirty="0" err="1">
                <a:latin typeface="Arial" pitchFamily="34" charset="0"/>
                <a:cs typeface="Arial" pitchFamily="34" charset="0"/>
              </a:rPr>
              <a:t>hiện</a:t>
            </a:r>
            <a:r>
              <a:rPr lang="en-US" sz="8800" dirty="0">
                <a:latin typeface="Arial" pitchFamily="34" charset="0"/>
                <a:cs typeface="Arial" pitchFamily="34" charset="0"/>
              </a:rPr>
              <a:t> </a:t>
            </a:r>
            <a:r>
              <a:rPr lang="en-US" sz="8800" dirty="0" err="1">
                <a:latin typeface="Arial" pitchFamily="34" charset="0"/>
                <a:cs typeface="Arial" pitchFamily="34" charset="0"/>
              </a:rPr>
              <a:t>đại</a:t>
            </a:r>
            <a:r>
              <a:rPr lang="en-US" sz="8800" dirty="0">
                <a:latin typeface="Arial" pitchFamily="34" charset="0"/>
                <a:cs typeface="Arial" pitchFamily="34" charset="0"/>
              </a:rPr>
              <a:t>; </a:t>
            </a:r>
            <a:r>
              <a:rPr lang="en-US" sz="8800" dirty="0" err="1">
                <a:latin typeface="Arial" pitchFamily="34" charset="0"/>
                <a:cs typeface="Arial" pitchFamily="34" charset="0"/>
              </a:rPr>
              <a:t>hệ</a:t>
            </a:r>
            <a:r>
              <a:rPr lang="en-US" sz="8800" dirty="0">
                <a:latin typeface="Arial" pitchFamily="34" charset="0"/>
                <a:cs typeface="Arial" pitchFamily="34" charset="0"/>
              </a:rPr>
              <a:t> </a:t>
            </a:r>
            <a:r>
              <a:rPr lang="en-US" sz="8800" dirty="0" err="1">
                <a:latin typeface="Arial" pitchFamily="34" charset="0"/>
                <a:cs typeface="Arial" pitchFamily="34" charset="0"/>
              </a:rPr>
              <a:t>thống</a:t>
            </a:r>
            <a:r>
              <a:rPr lang="en-US" sz="8800" dirty="0">
                <a:latin typeface="Arial" pitchFamily="34" charset="0"/>
                <a:cs typeface="Arial" pitchFamily="34" charset="0"/>
              </a:rPr>
              <a:t>, </a:t>
            </a:r>
            <a:r>
              <a:rPr lang="en-US" sz="8800" dirty="0" err="1">
                <a:latin typeface="Arial" pitchFamily="34" charset="0"/>
                <a:cs typeface="Arial" pitchFamily="34" charset="0"/>
              </a:rPr>
              <a:t>cơ</a:t>
            </a:r>
            <a:r>
              <a:rPr lang="en-US" sz="8800" dirty="0">
                <a:latin typeface="Arial" pitchFamily="34" charset="0"/>
                <a:cs typeface="Arial" pitchFamily="34" charset="0"/>
              </a:rPr>
              <a:t> </a:t>
            </a:r>
            <a:r>
              <a:rPr lang="en-US" sz="8800" dirty="0" err="1">
                <a:latin typeface="Arial" pitchFamily="34" charset="0"/>
                <a:cs typeface="Arial" pitchFamily="34" charset="0"/>
              </a:rPr>
              <a:t>bản</a:t>
            </a:r>
            <a:r>
              <a:rPr lang="en-US" sz="8800" dirty="0">
                <a:latin typeface="Arial" pitchFamily="34" charset="0"/>
                <a:cs typeface="Arial" pitchFamily="34" charset="0"/>
              </a:rPr>
              <a:t>; </a:t>
            </a:r>
            <a:r>
              <a:rPr lang="en-US" sz="8800" dirty="0" err="1">
                <a:latin typeface="Arial" pitchFamily="34" charset="0"/>
                <a:cs typeface="Arial" pitchFamily="34" charset="0"/>
              </a:rPr>
              <a:t>thực</a:t>
            </a:r>
            <a:r>
              <a:rPr lang="en-US" sz="8800" dirty="0">
                <a:latin typeface="Arial" pitchFamily="34" charset="0"/>
                <a:cs typeface="Arial" pitchFamily="34" charset="0"/>
              </a:rPr>
              <a:t> </a:t>
            </a:r>
            <a:r>
              <a:rPr lang="en-US" sz="8800" dirty="0" err="1">
                <a:latin typeface="Arial" pitchFamily="34" charset="0"/>
                <a:cs typeface="Arial" pitchFamily="34" charset="0"/>
              </a:rPr>
              <a:t>hành</a:t>
            </a:r>
            <a:r>
              <a:rPr lang="en-US" sz="8800" dirty="0">
                <a:latin typeface="Arial" pitchFamily="34" charset="0"/>
                <a:cs typeface="Arial" pitchFamily="34" charset="0"/>
              </a:rPr>
              <a:t>, </a:t>
            </a:r>
            <a:r>
              <a:rPr lang="en-US" sz="8800" dirty="0" err="1">
                <a:latin typeface="Arial" pitchFamily="34" charset="0"/>
                <a:cs typeface="Arial" pitchFamily="34" charset="0"/>
              </a:rPr>
              <a:t>thực</a:t>
            </a:r>
            <a:r>
              <a:rPr lang="en-US" sz="8800" dirty="0">
                <a:latin typeface="Arial" pitchFamily="34" charset="0"/>
                <a:cs typeface="Arial" pitchFamily="34" charset="0"/>
              </a:rPr>
              <a:t> </a:t>
            </a:r>
            <a:r>
              <a:rPr lang="en-US" sz="8800" dirty="0" err="1">
                <a:latin typeface="Arial" pitchFamily="34" charset="0"/>
                <a:cs typeface="Arial" pitchFamily="34" charset="0"/>
              </a:rPr>
              <a:t>tiễn</a:t>
            </a:r>
            <a:r>
              <a:rPr lang="en-US" sz="8800" dirty="0">
                <a:latin typeface="Arial" pitchFamily="34" charset="0"/>
                <a:cs typeface="Arial" pitchFamily="34" charset="0"/>
              </a:rPr>
              <a:t>; </a:t>
            </a:r>
            <a:r>
              <a:rPr lang="en-US" sz="8800" dirty="0" err="1">
                <a:latin typeface="Arial" pitchFamily="34" charset="0"/>
                <a:cs typeface="Arial" pitchFamily="34" charset="0"/>
              </a:rPr>
              <a:t>dân</a:t>
            </a:r>
            <a:r>
              <a:rPr lang="en-US" sz="8800" dirty="0">
                <a:latin typeface="Arial" pitchFamily="34" charset="0"/>
                <a:cs typeface="Arial" pitchFamily="34" charset="0"/>
              </a:rPr>
              <a:t> </a:t>
            </a:r>
            <a:r>
              <a:rPr lang="en-US" sz="8800" dirty="0" err="1">
                <a:latin typeface="Arial" pitchFamily="34" charset="0"/>
                <a:cs typeface="Arial" pitchFamily="34" charset="0"/>
              </a:rPr>
              <a:t>tộc</a:t>
            </a:r>
            <a:r>
              <a:rPr lang="en-US" sz="8800" dirty="0">
                <a:latin typeface="Arial" pitchFamily="34" charset="0"/>
                <a:cs typeface="Arial" pitchFamily="34" charset="0"/>
              </a:rPr>
              <a:t>, </a:t>
            </a:r>
            <a:r>
              <a:rPr lang="en-US" sz="8800" dirty="0" err="1">
                <a:latin typeface="Arial" pitchFamily="34" charset="0"/>
                <a:cs typeface="Arial" pitchFamily="34" charset="0"/>
              </a:rPr>
              <a:t>nhân</a:t>
            </a:r>
            <a:r>
              <a:rPr lang="en-US" sz="8800" dirty="0">
                <a:latin typeface="Arial" pitchFamily="34" charset="0"/>
                <a:cs typeface="Arial" pitchFamily="34" charset="0"/>
              </a:rPr>
              <a:t> </a:t>
            </a:r>
            <a:r>
              <a:rPr lang="en-US" sz="8800" dirty="0" err="1">
                <a:latin typeface="Arial" pitchFamily="34" charset="0"/>
                <a:cs typeface="Arial" pitchFamily="34" charset="0"/>
              </a:rPr>
              <a:t>văn</a:t>
            </a:r>
            <a:r>
              <a:rPr lang="en-US" sz="8800" dirty="0">
                <a:latin typeface="Arial" pitchFamily="34" charset="0"/>
                <a:cs typeface="Arial" pitchFamily="34" charset="0"/>
              </a:rPr>
              <a:t>; </a:t>
            </a:r>
            <a:r>
              <a:rPr lang="en-US" sz="8800" dirty="0" err="1">
                <a:latin typeface="Arial" pitchFamily="34" charset="0"/>
                <a:cs typeface="Arial" pitchFamily="34" charset="0"/>
              </a:rPr>
              <a:t>mở</a:t>
            </a:r>
            <a:r>
              <a:rPr lang="en-US" sz="8800" dirty="0">
                <a:latin typeface="Arial" pitchFamily="34" charset="0"/>
                <a:cs typeface="Arial" pitchFamily="34" charset="0"/>
              </a:rPr>
              <a:t>, </a:t>
            </a:r>
            <a:r>
              <a:rPr lang="en-US" sz="8800" dirty="0" err="1">
                <a:latin typeface="Arial" pitchFamily="34" charset="0"/>
                <a:cs typeface="Arial" pitchFamily="34" charset="0"/>
              </a:rPr>
              <a:t>liên</a:t>
            </a:r>
            <a:r>
              <a:rPr lang="en-US" sz="8800" dirty="0">
                <a:latin typeface="Arial" pitchFamily="34" charset="0"/>
                <a:cs typeface="Arial" pitchFamily="34" charset="0"/>
              </a:rPr>
              <a:t> </a:t>
            </a:r>
            <a:r>
              <a:rPr lang="en-US" sz="8800" dirty="0" err="1">
                <a:latin typeface="Arial" pitchFamily="34" charset="0"/>
                <a:cs typeface="Arial" pitchFamily="34" charset="0"/>
              </a:rPr>
              <a:t>thông</a:t>
            </a:r>
            <a:r>
              <a:rPr lang="en-US" sz="8800" dirty="0">
                <a:latin typeface="Arial" pitchFamily="34" charset="0"/>
                <a:cs typeface="Arial" pitchFamily="34" charset="0"/>
              </a:rPr>
              <a:t>; </a:t>
            </a:r>
            <a:r>
              <a:rPr lang="en-US" sz="8800" dirty="0" err="1">
                <a:latin typeface="Arial" pitchFamily="34" charset="0"/>
                <a:cs typeface="Arial" pitchFamily="34" charset="0"/>
              </a:rPr>
              <a:t>phù</a:t>
            </a:r>
            <a:r>
              <a:rPr lang="en-US" sz="8800" dirty="0">
                <a:latin typeface="Arial" pitchFamily="34" charset="0"/>
                <a:cs typeface="Arial" pitchFamily="34" charset="0"/>
              </a:rPr>
              <a:t> </a:t>
            </a:r>
            <a:r>
              <a:rPr lang="en-US" sz="8800" dirty="0" err="1">
                <a:latin typeface="Arial" pitchFamily="34" charset="0"/>
                <a:cs typeface="Arial" pitchFamily="34" charset="0"/>
              </a:rPr>
              <a:t>hợp</a:t>
            </a:r>
            <a:r>
              <a:rPr lang="en-US" sz="8800" dirty="0">
                <a:latin typeface="Arial" pitchFamily="34" charset="0"/>
                <a:cs typeface="Arial" pitchFamily="34" charset="0"/>
              </a:rPr>
              <a:t> </a:t>
            </a:r>
            <a:r>
              <a:rPr lang="en-US" sz="8800" dirty="0" err="1">
                <a:latin typeface="Arial" pitchFamily="34" charset="0"/>
                <a:cs typeface="Arial" pitchFamily="34" charset="0"/>
              </a:rPr>
              <a:t>với</a:t>
            </a:r>
            <a:r>
              <a:rPr lang="en-US" sz="8800" dirty="0">
                <a:latin typeface="Arial" pitchFamily="34" charset="0"/>
                <a:cs typeface="Arial" pitchFamily="34" charset="0"/>
              </a:rPr>
              <a:t> </a:t>
            </a:r>
            <a:r>
              <a:rPr lang="en-US" sz="8800" dirty="0" err="1">
                <a:latin typeface="Arial" pitchFamily="34" charset="0"/>
                <a:cs typeface="Arial" pitchFamily="34" charset="0"/>
              </a:rPr>
              <a:t>đặc</a:t>
            </a:r>
            <a:r>
              <a:rPr lang="en-US" sz="8800" dirty="0">
                <a:latin typeface="Arial" pitchFamily="34" charset="0"/>
                <a:cs typeface="Arial" pitchFamily="34" charset="0"/>
              </a:rPr>
              <a:t> </a:t>
            </a:r>
            <a:r>
              <a:rPr lang="en-US" sz="8800" dirty="0" err="1">
                <a:latin typeface="Arial" pitchFamily="34" charset="0"/>
                <a:cs typeface="Arial" pitchFamily="34" charset="0"/>
              </a:rPr>
              <a:t>điểm</a:t>
            </a:r>
            <a:r>
              <a:rPr lang="en-US" sz="8800" dirty="0">
                <a:latin typeface="Arial" pitchFamily="34" charset="0"/>
                <a:cs typeface="Arial" pitchFamily="34" charset="0"/>
              </a:rPr>
              <a:t> </a:t>
            </a:r>
            <a:r>
              <a:rPr lang="en-US" sz="8800" dirty="0" err="1">
                <a:latin typeface="Arial" pitchFamily="34" charset="0"/>
                <a:cs typeface="Arial" pitchFamily="34" charset="0"/>
              </a:rPr>
              <a:t>tâm</a:t>
            </a:r>
            <a:r>
              <a:rPr lang="en-US" sz="8800" dirty="0">
                <a:latin typeface="Arial" pitchFamily="34" charset="0"/>
                <a:cs typeface="Arial" pitchFamily="34" charset="0"/>
              </a:rPr>
              <a:t> </a:t>
            </a:r>
            <a:r>
              <a:rPr lang="en-US" sz="8800" dirty="0" err="1">
                <a:latin typeface="Arial" pitchFamily="34" charset="0"/>
                <a:cs typeface="Arial" pitchFamily="34" charset="0"/>
              </a:rPr>
              <a:t>lí</a:t>
            </a:r>
            <a:r>
              <a:rPr lang="en-US" sz="8800" dirty="0">
                <a:latin typeface="Arial" pitchFamily="34" charset="0"/>
                <a:cs typeface="Arial" pitchFamily="34" charset="0"/>
              </a:rPr>
              <a:t> </a:t>
            </a:r>
            <a:r>
              <a:rPr lang="en-US" sz="8800" dirty="0" err="1">
                <a:latin typeface="Arial" pitchFamily="34" charset="0"/>
                <a:cs typeface="Arial" pitchFamily="34" charset="0"/>
              </a:rPr>
              <a:t>và</a:t>
            </a:r>
            <a:r>
              <a:rPr lang="en-US" sz="8800" dirty="0">
                <a:latin typeface="Arial" pitchFamily="34" charset="0"/>
                <a:cs typeface="Arial" pitchFamily="34" charset="0"/>
              </a:rPr>
              <a:t> </a:t>
            </a:r>
            <a:r>
              <a:rPr lang="en-US" sz="8800" dirty="0" err="1">
                <a:latin typeface="Arial" pitchFamily="34" charset="0"/>
                <a:cs typeface="Arial" pitchFamily="34" charset="0"/>
              </a:rPr>
              <a:t>năng</a:t>
            </a:r>
            <a:r>
              <a:rPr lang="en-US" sz="8800" dirty="0">
                <a:latin typeface="Arial" pitchFamily="34" charset="0"/>
                <a:cs typeface="Arial" pitchFamily="34" charset="0"/>
              </a:rPr>
              <a:t> </a:t>
            </a:r>
            <a:r>
              <a:rPr lang="en-US" sz="8800" dirty="0" err="1">
                <a:latin typeface="Arial" pitchFamily="34" charset="0"/>
                <a:cs typeface="Arial" pitchFamily="34" charset="0"/>
              </a:rPr>
              <a:t>lực</a:t>
            </a:r>
            <a:r>
              <a:rPr lang="en-US" sz="8800" dirty="0">
                <a:latin typeface="Arial" pitchFamily="34" charset="0"/>
                <a:cs typeface="Arial" pitchFamily="34" charset="0"/>
              </a:rPr>
              <a:t> </a:t>
            </a:r>
            <a:r>
              <a:rPr lang="en-US" sz="8800" dirty="0" err="1">
                <a:latin typeface="Arial" pitchFamily="34" charset="0"/>
                <a:cs typeface="Arial" pitchFamily="34" charset="0"/>
              </a:rPr>
              <a:t>của</a:t>
            </a:r>
            <a:r>
              <a:rPr lang="en-US" sz="8800" dirty="0">
                <a:latin typeface="Arial" pitchFamily="34" charset="0"/>
                <a:cs typeface="Arial" pitchFamily="34" charset="0"/>
              </a:rPr>
              <a:t> HS </a:t>
            </a:r>
            <a:r>
              <a:rPr lang="en-US" sz="8800" dirty="0" err="1">
                <a:latin typeface="Arial" pitchFamily="34" charset="0"/>
                <a:cs typeface="Arial" pitchFamily="34" charset="0"/>
              </a:rPr>
              <a:t>Việt</a:t>
            </a:r>
            <a:r>
              <a:rPr lang="en-US" sz="8800" dirty="0">
                <a:latin typeface="Arial" pitchFamily="34" charset="0"/>
                <a:cs typeface="Arial" pitchFamily="34" charset="0"/>
              </a:rPr>
              <a:t> Nam </a:t>
            </a:r>
            <a:r>
              <a:rPr lang="en-US" sz="8800" dirty="0" err="1">
                <a:latin typeface="Arial" pitchFamily="34" charset="0"/>
                <a:cs typeface="Arial" pitchFamily="34" charset="0"/>
              </a:rPr>
              <a:t>hiện</a:t>
            </a:r>
            <a:r>
              <a:rPr lang="en-US" sz="8800" dirty="0">
                <a:latin typeface="Arial" pitchFamily="34" charset="0"/>
                <a:cs typeface="Arial" pitchFamily="34" charset="0"/>
              </a:rPr>
              <a:t> nay.</a:t>
            </a:r>
          </a:p>
          <a:p>
            <a:pPr lvl="0" algn="just">
              <a:lnSpc>
                <a:spcPct val="120000"/>
              </a:lnSpc>
              <a:spcBef>
                <a:spcPts val="600"/>
              </a:spcBef>
              <a:spcAft>
                <a:spcPts val="400"/>
              </a:spcAft>
            </a:pPr>
            <a:r>
              <a:rPr lang="en-US" sz="8800" dirty="0" err="1">
                <a:latin typeface="Arial" pitchFamily="34" charset="0"/>
                <a:cs typeface="Arial" pitchFamily="34" charset="0"/>
              </a:rPr>
              <a:t>Tuân</a:t>
            </a:r>
            <a:r>
              <a:rPr lang="en-US" sz="8800" dirty="0">
                <a:latin typeface="Arial" pitchFamily="34" charset="0"/>
                <a:cs typeface="Arial" pitchFamily="34" charset="0"/>
              </a:rPr>
              <a:t> </a:t>
            </a:r>
            <a:r>
              <a:rPr lang="en-US" sz="8800" dirty="0" err="1">
                <a:latin typeface="Arial" pitchFamily="34" charset="0"/>
                <a:cs typeface="Arial" pitchFamily="34" charset="0"/>
              </a:rPr>
              <a:t>thủ</a:t>
            </a:r>
            <a:r>
              <a:rPr lang="en-US" sz="8800" dirty="0">
                <a:latin typeface="Arial" pitchFamily="34" charset="0"/>
                <a:cs typeface="Arial" pitchFamily="34" charset="0"/>
              </a:rPr>
              <a:t> </a:t>
            </a:r>
            <a:r>
              <a:rPr lang="en-US" sz="8800" dirty="0" err="1">
                <a:latin typeface="Arial" pitchFamily="34" charset="0"/>
                <a:cs typeface="Arial" pitchFamily="34" charset="0"/>
              </a:rPr>
              <a:t>yêu</a:t>
            </a:r>
            <a:r>
              <a:rPr lang="en-US" sz="8800" dirty="0">
                <a:latin typeface="Arial" pitchFamily="34" charset="0"/>
                <a:cs typeface="Arial" pitchFamily="34" charset="0"/>
              </a:rPr>
              <a:t> </a:t>
            </a:r>
            <a:r>
              <a:rPr lang="en-US" sz="8800" dirty="0" err="1">
                <a:latin typeface="Arial" pitchFamily="34" charset="0"/>
                <a:cs typeface="Arial" pitchFamily="34" charset="0"/>
              </a:rPr>
              <a:t>cầu</a:t>
            </a:r>
            <a:r>
              <a:rPr lang="en-US" sz="8800" dirty="0">
                <a:latin typeface="Arial" pitchFamily="34" charset="0"/>
                <a:cs typeface="Arial" pitchFamily="34" charset="0"/>
              </a:rPr>
              <a:t> </a:t>
            </a:r>
            <a:r>
              <a:rPr lang="en-US" sz="8800" dirty="0" err="1">
                <a:latin typeface="Arial" pitchFamily="34" charset="0"/>
                <a:cs typeface="Arial" pitchFamily="34" charset="0"/>
              </a:rPr>
              <a:t>cần</a:t>
            </a:r>
            <a:r>
              <a:rPr lang="en-US" sz="8800" dirty="0">
                <a:latin typeface="Arial" pitchFamily="34" charset="0"/>
                <a:cs typeface="Arial" pitchFamily="34" charset="0"/>
              </a:rPr>
              <a:t> </a:t>
            </a:r>
            <a:r>
              <a:rPr lang="en-US" sz="8800" dirty="0" err="1">
                <a:latin typeface="Arial" pitchFamily="34" charset="0"/>
                <a:cs typeface="Arial" pitchFamily="34" charset="0"/>
              </a:rPr>
              <a:t>đạt</a:t>
            </a:r>
            <a:r>
              <a:rPr lang="en-US" sz="8800" dirty="0">
                <a:latin typeface="Arial" pitchFamily="34" charset="0"/>
                <a:cs typeface="Arial" pitchFamily="34" charset="0"/>
              </a:rPr>
              <a:t> </a:t>
            </a:r>
            <a:r>
              <a:rPr lang="en-US" sz="8800" dirty="0" err="1">
                <a:latin typeface="Arial" pitchFamily="34" charset="0"/>
                <a:cs typeface="Arial" pitchFamily="34" charset="0"/>
              </a:rPr>
              <a:t>và</a:t>
            </a:r>
            <a:r>
              <a:rPr lang="en-US" sz="8800" dirty="0">
                <a:latin typeface="Arial" pitchFamily="34" charset="0"/>
                <a:cs typeface="Arial" pitchFamily="34" charset="0"/>
              </a:rPr>
              <a:t> </a:t>
            </a:r>
            <a:r>
              <a:rPr lang="en-US" sz="8800" dirty="0" err="1">
                <a:latin typeface="Arial" pitchFamily="34" charset="0"/>
                <a:cs typeface="Arial" pitchFamily="34" charset="0"/>
              </a:rPr>
              <a:t>cấu</a:t>
            </a:r>
            <a:r>
              <a:rPr lang="en-US" sz="8800" dirty="0">
                <a:latin typeface="Arial" pitchFamily="34" charset="0"/>
                <a:cs typeface="Arial" pitchFamily="34" charset="0"/>
              </a:rPr>
              <a:t> </a:t>
            </a:r>
            <a:r>
              <a:rPr lang="en-US" sz="8800" dirty="0" err="1">
                <a:latin typeface="Arial" pitchFamily="34" charset="0"/>
                <a:cs typeface="Arial" pitchFamily="34" charset="0"/>
              </a:rPr>
              <a:t>trúc</a:t>
            </a:r>
            <a:r>
              <a:rPr lang="en-US" sz="8800" dirty="0">
                <a:latin typeface="Arial" pitchFamily="34" charset="0"/>
                <a:cs typeface="Arial" pitchFamily="34" charset="0"/>
              </a:rPr>
              <a:t> </a:t>
            </a:r>
            <a:r>
              <a:rPr lang="en-US" sz="8800" dirty="0" err="1">
                <a:latin typeface="Arial" pitchFamily="34" charset="0"/>
                <a:cs typeface="Arial" pitchFamily="34" charset="0"/>
              </a:rPr>
              <a:t>nội</a:t>
            </a:r>
            <a:r>
              <a:rPr lang="en-US" sz="8800" dirty="0">
                <a:latin typeface="Arial" pitchFamily="34" charset="0"/>
                <a:cs typeface="Arial" pitchFamily="34" charset="0"/>
              </a:rPr>
              <a:t> dung </a:t>
            </a:r>
            <a:r>
              <a:rPr lang="en-US" sz="8800" dirty="0" err="1">
                <a:latin typeface="Arial" pitchFamily="34" charset="0"/>
                <a:cs typeface="Arial" pitchFamily="34" charset="0"/>
              </a:rPr>
              <a:t>quy</a:t>
            </a:r>
            <a:r>
              <a:rPr lang="en-US" sz="8800" dirty="0">
                <a:latin typeface="Arial" pitchFamily="34" charset="0"/>
                <a:cs typeface="Arial" pitchFamily="34" charset="0"/>
              </a:rPr>
              <a:t> </a:t>
            </a:r>
            <a:r>
              <a:rPr lang="en-US" sz="8800" dirty="0" err="1">
                <a:latin typeface="Arial" pitchFamily="34" charset="0"/>
                <a:cs typeface="Arial" pitchFamily="34" charset="0"/>
              </a:rPr>
              <a:t>định</a:t>
            </a:r>
            <a:r>
              <a:rPr lang="en-US" sz="8800" dirty="0">
                <a:latin typeface="Arial" pitchFamily="34" charset="0"/>
                <a:cs typeface="Arial" pitchFamily="34" charset="0"/>
              </a:rPr>
              <a:t> </a:t>
            </a:r>
            <a:r>
              <a:rPr lang="en-US" sz="8800" dirty="0" err="1">
                <a:latin typeface="Arial" pitchFamily="34" charset="0"/>
                <a:cs typeface="Arial" pitchFamily="34" charset="0"/>
              </a:rPr>
              <a:t>trong</a:t>
            </a:r>
            <a:r>
              <a:rPr lang="en-US" sz="8800" dirty="0">
                <a:latin typeface="Arial" pitchFamily="34" charset="0"/>
                <a:cs typeface="Arial" pitchFamily="34" charset="0"/>
              </a:rPr>
              <a:t> </a:t>
            </a:r>
            <a:r>
              <a:rPr lang="en-US" sz="8800" dirty="0" err="1">
                <a:latin typeface="Arial" pitchFamily="34" charset="0"/>
                <a:cs typeface="Arial" pitchFamily="34" charset="0"/>
              </a:rPr>
              <a:t>Chương</a:t>
            </a:r>
            <a:r>
              <a:rPr lang="en-US" sz="8800" dirty="0">
                <a:latin typeface="Arial" pitchFamily="34" charset="0"/>
                <a:cs typeface="Arial" pitchFamily="34" charset="0"/>
              </a:rPr>
              <a:t> </a:t>
            </a:r>
            <a:r>
              <a:rPr lang="en-US" sz="8800" dirty="0" err="1">
                <a:latin typeface="Arial" pitchFamily="34" charset="0"/>
                <a:cs typeface="Arial" pitchFamily="34" charset="0"/>
              </a:rPr>
              <a:t>trình</a:t>
            </a:r>
            <a:r>
              <a:rPr lang="en-US" sz="8800" dirty="0">
                <a:latin typeface="Arial" pitchFamily="34" charset="0"/>
                <a:cs typeface="Arial" pitchFamily="34" charset="0"/>
              </a:rPr>
              <a:t> </a:t>
            </a:r>
            <a:r>
              <a:rPr lang="en-US" sz="8800" dirty="0" err="1">
                <a:latin typeface="Arial" pitchFamily="34" charset="0"/>
                <a:cs typeface="Arial" pitchFamily="34" charset="0"/>
              </a:rPr>
              <a:t>giáo</a:t>
            </a:r>
            <a:r>
              <a:rPr lang="en-US" sz="8800" dirty="0">
                <a:latin typeface="Arial" pitchFamily="34" charset="0"/>
                <a:cs typeface="Arial" pitchFamily="34" charset="0"/>
              </a:rPr>
              <a:t> </a:t>
            </a:r>
            <a:r>
              <a:rPr lang="en-US" sz="8800" dirty="0" err="1">
                <a:latin typeface="Arial" pitchFamily="34" charset="0"/>
                <a:cs typeface="Arial" pitchFamily="34" charset="0"/>
              </a:rPr>
              <a:t>dục</a:t>
            </a:r>
            <a:r>
              <a:rPr lang="en-US" sz="8800" dirty="0">
                <a:latin typeface="Arial" pitchFamily="34" charset="0"/>
                <a:cs typeface="Arial" pitchFamily="34" charset="0"/>
              </a:rPr>
              <a:t> </a:t>
            </a:r>
            <a:r>
              <a:rPr lang="en-US" sz="8800" dirty="0" err="1">
                <a:latin typeface="Arial" pitchFamily="34" charset="0"/>
                <a:cs typeface="Arial" pitchFamily="34" charset="0"/>
              </a:rPr>
              <a:t>phổ</a:t>
            </a:r>
            <a:r>
              <a:rPr lang="en-US" sz="8800" dirty="0">
                <a:latin typeface="Arial" pitchFamily="34" charset="0"/>
                <a:cs typeface="Arial" pitchFamily="34" charset="0"/>
              </a:rPr>
              <a:t> </a:t>
            </a:r>
            <a:r>
              <a:rPr lang="en-US" sz="8800" dirty="0" err="1">
                <a:latin typeface="Arial" pitchFamily="34" charset="0"/>
                <a:cs typeface="Arial" pitchFamily="34" charset="0"/>
              </a:rPr>
              <a:t>thông</a:t>
            </a:r>
            <a:r>
              <a:rPr lang="en-US" sz="8800" dirty="0">
                <a:latin typeface="Arial" pitchFamily="34" charset="0"/>
                <a:cs typeface="Arial" pitchFamily="34" charset="0"/>
              </a:rPr>
              <a:t> </a:t>
            </a:r>
            <a:r>
              <a:rPr lang="en-US" sz="8800" dirty="0" err="1">
                <a:latin typeface="Arial" pitchFamily="34" charset="0"/>
                <a:cs typeface="Arial" pitchFamily="34" charset="0"/>
              </a:rPr>
              <a:t>môn</a:t>
            </a:r>
            <a:r>
              <a:rPr lang="en-US" sz="8800" dirty="0">
                <a:latin typeface="Arial" pitchFamily="34" charset="0"/>
                <a:cs typeface="Arial" pitchFamily="34" charset="0"/>
              </a:rPr>
              <a:t> </a:t>
            </a:r>
            <a:r>
              <a:rPr lang="en-US" sz="8800" dirty="0" err="1">
                <a:latin typeface="Arial" pitchFamily="34" charset="0"/>
                <a:cs typeface="Arial" pitchFamily="34" charset="0"/>
              </a:rPr>
              <a:t>Lịch</a:t>
            </a:r>
            <a:r>
              <a:rPr lang="en-US" sz="8800" dirty="0">
                <a:latin typeface="Arial" pitchFamily="34" charset="0"/>
                <a:cs typeface="Arial" pitchFamily="34" charset="0"/>
              </a:rPr>
              <a:t> </a:t>
            </a:r>
            <a:r>
              <a:rPr lang="en-US" sz="8800" dirty="0" err="1">
                <a:latin typeface="Arial" pitchFamily="34" charset="0"/>
                <a:cs typeface="Arial" pitchFamily="34" charset="0"/>
              </a:rPr>
              <a:t>sử</a:t>
            </a:r>
            <a:r>
              <a:rPr lang="en-US" sz="8800" dirty="0">
                <a:latin typeface="Arial" pitchFamily="34" charset="0"/>
                <a:cs typeface="Arial" pitchFamily="34" charset="0"/>
              </a:rPr>
              <a:t>.</a:t>
            </a:r>
          </a:p>
          <a:p>
            <a:pPr lvl="0" algn="just">
              <a:lnSpc>
                <a:spcPct val="120000"/>
              </a:lnSpc>
              <a:spcBef>
                <a:spcPts val="600"/>
              </a:spcBef>
              <a:spcAft>
                <a:spcPts val="400"/>
              </a:spcAft>
            </a:pPr>
            <a:r>
              <a:rPr lang="en-US" sz="8800" dirty="0" err="1">
                <a:latin typeface="Arial" pitchFamily="34" charset="0"/>
                <a:cs typeface="Arial" pitchFamily="34" charset="0"/>
              </a:rPr>
              <a:t>Hỗ</a:t>
            </a:r>
            <a:r>
              <a:rPr lang="en-US" sz="8800" dirty="0">
                <a:latin typeface="Arial" pitchFamily="34" charset="0"/>
                <a:cs typeface="Arial" pitchFamily="34" charset="0"/>
              </a:rPr>
              <a:t> </a:t>
            </a:r>
            <a:r>
              <a:rPr lang="en-US" sz="8800" dirty="0" err="1">
                <a:latin typeface="Arial" pitchFamily="34" charset="0"/>
                <a:cs typeface="Arial" pitchFamily="34" charset="0"/>
              </a:rPr>
              <a:t>trợ</a:t>
            </a:r>
            <a:r>
              <a:rPr lang="en-US" sz="8800" dirty="0">
                <a:latin typeface="Arial" pitchFamily="34" charset="0"/>
                <a:cs typeface="Arial" pitchFamily="34" charset="0"/>
              </a:rPr>
              <a:t> GV </a:t>
            </a:r>
            <a:r>
              <a:rPr lang="en-US" sz="8800" dirty="0" err="1">
                <a:latin typeface="Arial" pitchFamily="34" charset="0"/>
                <a:cs typeface="Arial" pitchFamily="34" charset="0"/>
              </a:rPr>
              <a:t>đổi</a:t>
            </a:r>
            <a:r>
              <a:rPr lang="en-US" sz="8800" dirty="0">
                <a:latin typeface="Arial" pitchFamily="34" charset="0"/>
                <a:cs typeface="Arial" pitchFamily="34" charset="0"/>
              </a:rPr>
              <a:t> </a:t>
            </a:r>
            <a:r>
              <a:rPr lang="en-US" sz="8800" dirty="0" err="1">
                <a:latin typeface="Arial" pitchFamily="34" charset="0"/>
                <a:cs typeface="Arial" pitchFamily="34" charset="0"/>
              </a:rPr>
              <a:t>mới</a:t>
            </a:r>
            <a:r>
              <a:rPr lang="en-US" sz="8800" dirty="0">
                <a:latin typeface="Arial" pitchFamily="34" charset="0"/>
                <a:cs typeface="Arial" pitchFamily="34" charset="0"/>
              </a:rPr>
              <a:t> </a:t>
            </a:r>
            <a:r>
              <a:rPr lang="en-US" sz="8800" dirty="0" err="1">
                <a:latin typeface="Arial" pitchFamily="34" charset="0"/>
                <a:cs typeface="Arial" pitchFamily="34" charset="0"/>
              </a:rPr>
              <a:t>hiệu</a:t>
            </a:r>
            <a:r>
              <a:rPr lang="en-US" sz="8800" dirty="0">
                <a:latin typeface="Arial" pitchFamily="34" charset="0"/>
                <a:cs typeface="Arial" pitchFamily="34" charset="0"/>
              </a:rPr>
              <a:t> </a:t>
            </a:r>
            <a:r>
              <a:rPr lang="en-US" sz="8800" dirty="0" err="1">
                <a:latin typeface="Arial" pitchFamily="34" charset="0"/>
                <a:cs typeface="Arial" pitchFamily="34" charset="0"/>
              </a:rPr>
              <a:t>quả</a:t>
            </a:r>
            <a:r>
              <a:rPr lang="en-US" sz="8800" dirty="0">
                <a:latin typeface="Arial" pitchFamily="34" charset="0"/>
                <a:cs typeface="Arial" pitchFamily="34" charset="0"/>
              </a:rPr>
              <a:t> </a:t>
            </a:r>
            <a:r>
              <a:rPr lang="en-US" sz="8800" dirty="0" err="1">
                <a:latin typeface="Arial" pitchFamily="34" charset="0"/>
                <a:cs typeface="Arial" pitchFamily="34" charset="0"/>
              </a:rPr>
              <a:t>phương</a:t>
            </a:r>
            <a:r>
              <a:rPr lang="en-US" sz="8800" dirty="0">
                <a:latin typeface="Arial" pitchFamily="34" charset="0"/>
                <a:cs typeface="Arial" pitchFamily="34" charset="0"/>
              </a:rPr>
              <a:t> </a:t>
            </a:r>
            <a:r>
              <a:rPr lang="en-US" sz="8800" dirty="0" err="1">
                <a:latin typeface="Arial" pitchFamily="34" charset="0"/>
                <a:cs typeface="Arial" pitchFamily="34" charset="0"/>
              </a:rPr>
              <a:t>pháp</a:t>
            </a:r>
            <a:r>
              <a:rPr lang="en-US" sz="8800" dirty="0">
                <a:latin typeface="Arial" pitchFamily="34" charset="0"/>
                <a:cs typeface="Arial" pitchFamily="34" charset="0"/>
              </a:rPr>
              <a:t> </a:t>
            </a:r>
            <a:r>
              <a:rPr lang="en-US" sz="8800" dirty="0" err="1">
                <a:latin typeface="Arial" pitchFamily="34" charset="0"/>
                <a:cs typeface="Arial" pitchFamily="34" charset="0"/>
              </a:rPr>
              <a:t>tổ</a:t>
            </a:r>
            <a:r>
              <a:rPr lang="en-US" sz="8800" dirty="0">
                <a:latin typeface="Arial" pitchFamily="34" charset="0"/>
                <a:cs typeface="Arial" pitchFamily="34" charset="0"/>
              </a:rPr>
              <a:t> </a:t>
            </a:r>
            <a:r>
              <a:rPr lang="en-US" sz="8800" dirty="0" err="1">
                <a:latin typeface="Arial" pitchFamily="34" charset="0"/>
                <a:cs typeface="Arial" pitchFamily="34" charset="0"/>
              </a:rPr>
              <a:t>chức</a:t>
            </a:r>
            <a:r>
              <a:rPr lang="en-US" sz="8800" dirty="0">
                <a:latin typeface="Arial" pitchFamily="34" charset="0"/>
                <a:cs typeface="Arial" pitchFamily="34" charset="0"/>
              </a:rPr>
              <a:t> </a:t>
            </a:r>
            <a:r>
              <a:rPr lang="en-US" sz="8800" dirty="0" err="1">
                <a:latin typeface="Arial" pitchFamily="34" charset="0"/>
                <a:cs typeface="Arial" pitchFamily="34" charset="0"/>
              </a:rPr>
              <a:t>các</a:t>
            </a:r>
            <a:r>
              <a:rPr lang="en-US" sz="8800" dirty="0">
                <a:latin typeface="Arial" pitchFamily="34" charset="0"/>
                <a:cs typeface="Arial" pitchFamily="34" charset="0"/>
              </a:rPr>
              <a:t> </a:t>
            </a:r>
            <a:r>
              <a:rPr lang="en-US" sz="8800" dirty="0" err="1">
                <a:latin typeface="Arial" pitchFamily="34" charset="0"/>
                <a:cs typeface="Arial" pitchFamily="34" charset="0"/>
              </a:rPr>
              <a:t>hoạt</a:t>
            </a:r>
            <a:r>
              <a:rPr lang="en-US" sz="8800" dirty="0">
                <a:latin typeface="Arial" pitchFamily="34" charset="0"/>
                <a:cs typeface="Arial" pitchFamily="34" charset="0"/>
              </a:rPr>
              <a:t> </a:t>
            </a:r>
            <a:r>
              <a:rPr lang="en-US" sz="8800" dirty="0" err="1">
                <a:latin typeface="Arial" pitchFamily="34" charset="0"/>
                <a:cs typeface="Arial" pitchFamily="34" charset="0"/>
              </a:rPr>
              <a:t>động</a:t>
            </a:r>
            <a:r>
              <a:rPr lang="en-US" sz="8800" dirty="0">
                <a:latin typeface="Arial" pitchFamily="34" charset="0"/>
                <a:cs typeface="Arial" pitchFamily="34" charset="0"/>
              </a:rPr>
              <a:t> </a:t>
            </a:r>
            <a:r>
              <a:rPr lang="en-US" sz="8800" dirty="0" err="1">
                <a:latin typeface="Arial" pitchFamily="34" charset="0"/>
                <a:cs typeface="Arial" pitchFamily="34" charset="0"/>
              </a:rPr>
              <a:t>dạy</a:t>
            </a:r>
            <a:r>
              <a:rPr lang="en-US" sz="8800" dirty="0">
                <a:latin typeface="Arial" pitchFamily="34" charset="0"/>
                <a:cs typeface="Arial" pitchFamily="34" charset="0"/>
              </a:rPr>
              <a:t> </a:t>
            </a:r>
            <a:r>
              <a:rPr lang="en-US" sz="8800" dirty="0" err="1">
                <a:latin typeface="Arial" pitchFamily="34" charset="0"/>
                <a:cs typeface="Arial" pitchFamily="34" charset="0"/>
              </a:rPr>
              <a:t>học</a:t>
            </a:r>
            <a:r>
              <a:rPr lang="en-US" sz="8800" dirty="0">
                <a:latin typeface="Arial" pitchFamily="34" charset="0"/>
                <a:cs typeface="Arial" pitchFamily="34" charset="0"/>
              </a:rPr>
              <a:t> </a:t>
            </a:r>
            <a:r>
              <a:rPr lang="en-US" sz="8800" dirty="0" err="1">
                <a:latin typeface="Arial" pitchFamily="34" charset="0"/>
                <a:cs typeface="Arial" pitchFamily="34" charset="0"/>
              </a:rPr>
              <a:t>và</a:t>
            </a:r>
            <a:r>
              <a:rPr lang="en-US" sz="8800" dirty="0">
                <a:latin typeface="Arial" pitchFamily="34" charset="0"/>
                <a:cs typeface="Arial" pitchFamily="34" charset="0"/>
              </a:rPr>
              <a:t> </a:t>
            </a:r>
            <a:r>
              <a:rPr lang="en-US" sz="8800" dirty="0" err="1">
                <a:latin typeface="Arial" pitchFamily="34" charset="0"/>
                <a:cs typeface="Arial" pitchFamily="34" charset="0"/>
              </a:rPr>
              <a:t>hoạt</a:t>
            </a:r>
            <a:r>
              <a:rPr lang="en-US" sz="8800" dirty="0">
                <a:latin typeface="Arial" pitchFamily="34" charset="0"/>
                <a:cs typeface="Arial" pitchFamily="34" charset="0"/>
              </a:rPr>
              <a:t> </a:t>
            </a:r>
            <a:r>
              <a:rPr lang="en-US" sz="8800" dirty="0" err="1">
                <a:latin typeface="Arial" pitchFamily="34" charset="0"/>
                <a:cs typeface="Arial" pitchFamily="34" charset="0"/>
              </a:rPr>
              <a:t>động</a:t>
            </a:r>
            <a:r>
              <a:rPr lang="en-US" sz="8800" dirty="0">
                <a:latin typeface="Arial" pitchFamily="34" charset="0"/>
                <a:cs typeface="Arial" pitchFamily="34" charset="0"/>
              </a:rPr>
              <a:t> </a:t>
            </a:r>
            <a:r>
              <a:rPr lang="en-US" sz="8800" dirty="0" err="1">
                <a:latin typeface="Arial" pitchFamily="34" charset="0"/>
                <a:cs typeface="Arial" pitchFamily="34" charset="0"/>
              </a:rPr>
              <a:t>giáo</a:t>
            </a:r>
            <a:r>
              <a:rPr lang="en-US" sz="8800" dirty="0">
                <a:latin typeface="Arial" pitchFamily="34" charset="0"/>
                <a:cs typeface="Arial" pitchFamily="34" charset="0"/>
              </a:rPr>
              <a:t> </a:t>
            </a:r>
            <a:r>
              <a:rPr lang="en-US" sz="8800" dirty="0" err="1">
                <a:latin typeface="Arial" pitchFamily="34" charset="0"/>
                <a:cs typeface="Arial" pitchFamily="34" charset="0"/>
              </a:rPr>
              <a:t>dục</a:t>
            </a:r>
            <a:r>
              <a:rPr lang="en-US" sz="8800" dirty="0">
                <a:latin typeface="Arial" pitchFamily="34" charset="0"/>
                <a:cs typeface="Arial" pitchFamily="34" charset="0"/>
              </a:rPr>
              <a:t>. </a:t>
            </a:r>
          </a:p>
          <a:p>
            <a:pPr lvl="0" algn="just">
              <a:lnSpc>
                <a:spcPct val="120000"/>
              </a:lnSpc>
              <a:spcBef>
                <a:spcPts val="600"/>
              </a:spcBef>
              <a:spcAft>
                <a:spcPts val="400"/>
              </a:spcAft>
            </a:pPr>
            <a:r>
              <a:rPr lang="en-US" sz="8800" dirty="0" err="1">
                <a:latin typeface="Arial" pitchFamily="34" charset="0"/>
                <a:cs typeface="Arial" pitchFamily="34" charset="0"/>
              </a:rPr>
              <a:t>Hỗ</a:t>
            </a:r>
            <a:r>
              <a:rPr lang="en-US" sz="8800" dirty="0">
                <a:latin typeface="Arial" pitchFamily="34" charset="0"/>
                <a:cs typeface="Arial" pitchFamily="34" charset="0"/>
              </a:rPr>
              <a:t> </a:t>
            </a:r>
            <a:r>
              <a:rPr lang="en-US" sz="8800" dirty="0" err="1">
                <a:latin typeface="Arial" pitchFamily="34" charset="0"/>
                <a:cs typeface="Arial" pitchFamily="34" charset="0"/>
              </a:rPr>
              <a:t>trợ</a:t>
            </a:r>
            <a:r>
              <a:rPr lang="en-US" sz="8800" dirty="0">
                <a:latin typeface="Arial" pitchFamily="34" charset="0"/>
                <a:cs typeface="Arial" pitchFamily="34" charset="0"/>
              </a:rPr>
              <a:t> HS </a:t>
            </a:r>
            <a:r>
              <a:rPr lang="en-US" sz="8800" dirty="0" err="1">
                <a:latin typeface="Arial" pitchFamily="34" charset="0"/>
                <a:cs typeface="Arial" pitchFamily="34" charset="0"/>
              </a:rPr>
              <a:t>đổi</a:t>
            </a:r>
            <a:r>
              <a:rPr lang="en-US" sz="8800" dirty="0">
                <a:latin typeface="Arial" pitchFamily="34" charset="0"/>
                <a:cs typeface="Arial" pitchFamily="34" charset="0"/>
              </a:rPr>
              <a:t> </a:t>
            </a:r>
            <a:r>
              <a:rPr lang="en-US" sz="8800" dirty="0" err="1">
                <a:latin typeface="Arial" pitchFamily="34" charset="0"/>
                <a:cs typeface="Arial" pitchFamily="34" charset="0"/>
              </a:rPr>
              <a:t>mới</a:t>
            </a:r>
            <a:r>
              <a:rPr lang="en-US" sz="8800" dirty="0">
                <a:latin typeface="Arial" pitchFamily="34" charset="0"/>
                <a:cs typeface="Arial" pitchFamily="34" charset="0"/>
              </a:rPr>
              <a:t> </a:t>
            </a:r>
            <a:r>
              <a:rPr lang="en-US" sz="8800" dirty="0" err="1">
                <a:latin typeface="Arial" pitchFamily="34" charset="0"/>
                <a:cs typeface="Arial" pitchFamily="34" charset="0"/>
              </a:rPr>
              <a:t>hiệu</a:t>
            </a:r>
            <a:r>
              <a:rPr lang="en-US" sz="8800" dirty="0">
                <a:latin typeface="Arial" pitchFamily="34" charset="0"/>
                <a:cs typeface="Arial" pitchFamily="34" charset="0"/>
              </a:rPr>
              <a:t> </a:t>
            </a:r>
            <a:r>
              <a:rPr lang="en-US" sz="8800" dirty="0" err="1">
                <a:latin typeface="Arial" pitchFamily="34" charset="0"/>
                <a:cs typeface="Arial" pitchFamily="34" charset="0"/>
              </a:rPr>
              <a:t>quả</a:t>
            </a:r>
            <a:r>
              <a:rPr lang="en-US" sz="8800" dirty="0">
                <a:latin typeface="Arial" pitchFamily="34" charset="0"/>
                <a:cs typeface="Arial" pitchFamily="34" charset="0"/>
              </a:rPr>
              <a:t> </a:t>
            </a:r>
            <a:r>
              <a:rPr lang="en-US" sz="8800" dirty="0" err="1">
                <a:latin typeface="Arial" pitchFamily="34" charset="0"/>
                <a:cs typeface="Arial" pitchFamily="34" charset="0"/>
              </a:rPr>
              <a:t>nhận</a:t>
            </a:r>
            <a:r>
              <a:rPr lang="en-US" sz="8800" dirty="0">
                <a:latin typeface="Arial" pitchFamily="34" charset="0"/>
                <a:cs typeface="Arial" pitchFamily="34" charset="0"/>
              </a:rPr>
              <a:t> </a:t>
            </a:r>
            <a:r>
              <a:rPr lang="en-US" sz="8800" dirty="0" err="1">
                <a:latin typeface="Arial" pitchFamily="34" charset="0"/>
                <a:cs typeface="Arial" pitchFamily="34" charset="0"/>
              </a:rPr>
              <a:t>thức</a:t>
            </a:r>
            <a:r>
              <a:rPr lang="en-US" sz="8800" dirty="0">
                <a:latin typeface="Arial" pitchFamily="34" charset="0"/>
                <a:cs typeface="Arial" pitchFamily="34" charset="0"/>
              </a:rPr>
              <a:t> </a:t>
            </a:r>
            <a:r>
              <a:rPr lang="en-US" sz="8800" dirty="0" err="1">
                <a:latin typeface="Arial" pitchFamily="34" charset="0"/>
                <a:cs typeface="Arial" pitchFamily="34" charset="0"/>
              </a:rPr>
              <a:t>về</a:t>
            </a:r>
            <a:r>
              <a:rPr lang="en-US" sz="8800" dirty="0">
                <a:latin typeface="Arial" pitchFamily="34" charset="0"/>
                <a:cs typeface="Arial" pitchFamily="34" charset="0"/>
              </a:rPr>
              <a:t> </a:t>
            </a:r>
            <a:r>
              <a:rPr lang="en-US" sz="8800" dirty="0" err="1">
                <a:latin typeface="Arial" pitchFamily="34" charset="0"/>
                <a:cs typeface="Arial" pitchFamily="34" charset="0"/>
              </a:rPr>
              <a:t>môn</a:t>
            </a:r>
            <a:r>
              <a:rPr lang="en-US" sz="8800" dirty="0">
                <a:latin typeface="Arial" pitchFamily="34" charset="0"/>
                <a:cs typeface="Arial" pitchFamily="34" charset="0"/>
              </a:rPr>
              <a:t> </a:t>
            </a:r>
            <a:r>
              <a:rPr lang="en-US" sz="8800" dirty="0" err="1">
                <a:latin typeface="Arial" pitchFamily="34" charset="0"/>
                <a:cs typeface="Arial" pitchFamily="34" charset="0"/>
              </a:rPr>
              <a:t>học</a:t>
            </a:r>
            <a:r>
              <a:rPr lang="en-US" sz="8800" dirty="0">
                <a:latin typeface="Arial" pitchFamily="34" charset="0"/>
                <a:cs typeface="Arial" pitchFamily="34" charset="0"/>
              </a:rPr>
              <a:t>, </a:t>
            </a:r>
            <a:r>
              <a:rPr lang="en-US" sz="8800" dirty="0" err="1">
                <a:latin typeface="Arial" pitchFamily="34" charset="0"/>
                <a:cs typeface="Arial" pitchFamily="34" charset="0"/>
              </a:rPr>
              <a:t>định</a:t>
            </a:r>
            <a:r>
              <a:rPr lang="en-US" sz="8800" dirty="0">
                <a:latin typeface="Arial" pitchFamily="34" charset="0"/>
                <a:cs typeface="Arial" pitchFamily="34" charset="0"/>
              </a:rPr>
              <a:t> </a:t>
            </a:r>
            <a:r>
              <a:rPr lang="en-US" sz="8800" dirty="0" err="1">
                <a:latin typeface="Arial" pitchFamily="34" charset="0"/>
                <a:cs typeface="Arial" pitchFamily="34" charset="0"/>
              </a:rPr>
              <a:t>hướng</a:t>
            </a:r>
            <a:r>
              <a:rPr lang="en-US" sz="8800" dirty="0">
                <a:latin typeface="Arial" pitchFamily="34" charset="0"/>
                <a:cs typeface="Arial" pitchFamily="34" charset="0"/>
              </a:rPr>
              <a:t> </a:t>
            </a:r>
            <a:r>
              <a:rPr lang="en-US" sz="8800" dirty="0" err="1">
                <a:latin typeface="Arial" pitchFamily="34" charset="0"/>
                <a:cs typeface="Arial" pitchFamily="34" charset="0"/>
              </a:rPr>
              <a:t>tốt</a:t>
            </a:r>
            <a:r>
              <a:rPr lang="en-US" sz="8800" dirty="0">
                <a:latin typeface="Arial" pitchFamily="34" charset="0"/>
                <a:cs typeface="Arial" pitchFamily="34" charset="0"/>
              </a:rPr>
              <a:t> </a:t>
            </a:r>
            <a:r>
              <a:rPr lang="en-US" sz="8800" dirty="0" err="1">
                <a:latin typeface="Arial" pitchFamily="34" charset="0"/>
                <a:cs typeface="Arial" pitchFamily="34" charset="0"/>
              </a:rPr>
              <a:t>hơn</a:t>
            </a:r>
            <a:r>
              <a:rPr lang="en-US" sz="8800" dirty="0">
                <a:latin typeface="Arial" pitchFamily="34" charset="0"/>
                <a:cs typeface="Arial" pitchFamily="34" charset="0"/>
              </a:rPr>
              <a:t> </a:t>
            </a:r>
            <a:r>
              <a:rPr lang="en-US" sz="8800" dirty="0" err="1">
                <a:latin typeface="Arial" pitchFamily="34" charset="0"/>
                <a:cs typeface="Arial" pitchFamily="34" charset="0"/>
              </a:rPr>
              <a:t>về</a:t>
            </a:r>
            <a:r>
              <a:rPr lang="en-US" sz="8800" dirty="0">
                <a:latin typeface="Arial" pitchFamily="34" charset="0"/>
                <a:cs typeface="Arial" pitchFamily="34" charset="0"/>
              </a:rPr>
              <a:t> </a:t>
            </a:r>
            <a:r>
              <a:rPr lang="en-US" sz="8800" dirty="0" err="1">
                <a:latin typeface="Arial" pitchFamily="34" charset="0"/>
                <a:cs typeface="Arial" pitchFamily="34" charset="0"/>
              </a:rPr>
              <a:t>nghề</a:t>
            </a:r>
            <a:r>
              <a:rPr lang="en-US" sz="8800" dirty="0">
                <a:latin typeface="Arial" pitchFamily="34" charset="0"/>
                <a:cs typeface="Arial" pitchFamily="34" charset="0"/>
              </a:rPr>
              <a:t> </a:t>
            </a:r>
            <a:r>
              <a:rPr lang="en-US" sz="8800" dirty="0" err="1">
                <a:latin typeface="Arial" pitchFamily="34" charset="0"/>
                <a:cs typeface="Arial" pitchFamily="34" charset="0"/>
              </a:rPr>
              <a:t>nghiệp</a:t>
            </a:r>
            <a:r>
              <a:rPr lang="en-US" sz="8800" dirty="0">
                <a:latin typeface="Arial" pitchFamily="34" charset="0"/>
                <a:cs typeface="Arial" pitchFamily="34" charset="0"/>
              </a:rPr>
              <a:t> </a:t>
            </a:r>
            <a:r>
              <a:rPr lang="en-US" sz="8800" dirty="0" err="1">
                <a:latin typeface="Arial" pitchFamily="34" charset="0"/>
                <a:cs typeface="Arial" pitchFamily="34" charset="0"/>
              </a:rPr>
              <a:t>có</a:t>
            </a:r>
            <a:r>
              <a:rPr lang="en-US" sz="8800" dirty="0">
                <a:latin typeface="Arial" pitchFamily="34" charset="0"/>
                <a:cs typeface="Arial" pitchFamily="34" charset="0"/>
              </a:rPr>
              <a:t> </a:t>
            </a:r>
            <a:r>
              <a:rPr lang="en-US" sz="8800" dirty="0" err="1">
                <a:latin typeface="Arial" pitchFamily="34" charset="0"/>
                <a:cs typeface="Arial" pitchFamily="34" charset="0"/>
              </a:rPr>
              <a:t>liên</a:t>
            </a:r>
            <a:r>
              <a:rPr lang="en-US" sz="8800" dirty="0">
                <a:latin typeface="Arial" pitchFamily="34" charset="0"/>
                <a:cs typeface="Arial" pitchFamily="34" charset="0"/>
              </a:rPr>
              <a:t> </a:t>
            </a:r>
            <a:r>
              <a:rPr lang="en-US" sz="8800" dirty="0" err="1">
                <a:latin typeface="Arial" pitchFamily="34" charset="0"/>
                <a:cs typeface="Arial" pitchFamily="34" charset="0"/>
              </a:rPr>
              <a:t>quan</a:t>
            </a:r>
            <a:r>
              <a:rPr lang="en-US" sz="8800" dirty="0">
                <a:latin typeface="Arial" pitchFamily="34" charset="0"/>
                <a:cs typeface="Arial" pitchFamily="34" charset="0"/>
              </a:rPr>
              <a:t> </a:t>
            </a:r>
            <a:r>
              <a:rPr lang="en-US" sz="8800" dirty="0" err="1">
                <a:latin typeface="Arial" pitchFamily="34" charset="0"/>
                <a:cs typeface="Arial" pitchFamily="34" charset="0"/>
              </a:rPr>
              <a:t>đến</a:t>
            </a:r>
            <a:r>
              <a:rPr lang="en-US" sz="8800" dirty="0">
                <a:latin typeface="Arial" pitchFamily="34" charset="0"/>
                <a:cs typeface="Arial" pitchFamily="34" charset="0"/>
              </a:rPr>
              <a:t> </a:t>
            </a:r>
            <a:r>
              <a:rPr lang="en-US" sz="8800" dirty="0" err="1">
                <a:latin typeface="Arial" pitchFamily="34" charset="0"/>
                <a:cs typeface="Arial" pitchFamily="34" charset="0"/>
              </a:rPr>
              <a:t>lịch</a:t>
            </a:r>
            <a:r>
              <a:rPr lang="en-US" sz="8800" dirty="0">
                <a:latin typeface="Arial" pitchFamily="34" charset="0"/>
                <a:cs typeface="Arial" pitchFamily="34" charset="0"/>
              </a:rPr>
              <a:t> </a:t>
            </a:r>
            <a:r>
              <a:rPr lang="en-US" sz="8800" dirty="0" err="1">
                <a:latin typeface="Arial" pitchFamily="34" charset="0"/>
                <a:cs typeface="Arial" pitchFamily="34" charset="0"/>
              </a:rPr>
              <a:t>sử</a:t>
            </a:r>
            <a:r>
              <a:rPr lang="en-US" sz="8800" dirty="0">
                <a:latin typeface="Arial" pitchFamily="34" charset="0"/>
                <a:cs typeface="Arial" pitchFamily="34" charset="0"/>
              </a:rPr>
              <a:t>, ham </a:t>
            </a:r>
            <a:r>
              <a:rPr lang="en-US" sz="8800" dirty="0" err="1">
                <a:latin typeface="Arial" pitchFamily="34" charset="0"/>
                <a:cs typeface="Arial" pitchFamily="34" charset="0"/>
              </a:rPr>
              <a:t>mê</a:t>
            </a:r>
            <a:r>
              <a:rPr lang="en-US" sz="8800" dirty="0">
                <a:latin typeface="Arial" pitchFamily="34" charset="0"/>
                <a:cs typeface="Arial" pitchFamily="34" charset="0"/>
              </a:rPr>
              <a:t> </a:t>
            </a:r>
            <a:r>
              <a:rPr lang="en-US" sz="8800" dirty="0" err="1">
                <a:latin typeface="Arial" pitchFamily="34" charset="0"/>
                <a:cs typeface="Arial" pitchFamily="34" charset="0"/>
              </a:rPr>
              <a:t>và</a:t>
            </a:r>
            <a:r>
              <a:rPr lang="en-US" sz="8800" dirty="0">
                <a:latin typeface="Arial" pitchFamily="34" charset="0"/>
                <a:cs typeface="Arial" pitchFamily="34" charset="0"/>
              </a:rPr>
              <a:t> </a:t>
            </a:r>
            <a:r>
              <a:rPr lang="en-US" sz="8800" dirty="0" err="1">
                <a:latin typeface="Arial" pitchFamily="34" charset="0"/>
                <a:cs typeface="Arial" pitchFamily="34" charset="0"/>
              </a:rPr>
              <a:t>biết</a:t>
            </a:r>
            <a:r>
              <a:rPr lang="en-US" sz="8800" dirty="0">
                <a:latin typeface="Arial" pitchFamily="34" charset="0"/>
                <a:cs typeface="Arial" pitchFamily="34" charset="0"/>
              </a:rPr>
              <a:t> </a:t>
            </a:r>
            <a:r>
              <a:rPr lang="en-US" sz="8800" dirty="0" err="1">
                <a:latin typeface="Arial" pitchFamily="34" charset="0"/>
                <a:cs typeface="Arial" pitchFamily="34" charset="0"/>
              </a:rPr>
              <a:t>cách</a:t>
            </a:r>
            <a:r>
              <a:rPr lang="en-US" sz="8800" dirty="0">
                <a:latin typeface="Arial" pitchFamily="34" charset="0"/>
                <a:cs typeface="Arial" pitchFamily="34" charset="0"/>
              </a:rPr>
              <a:t> </a:t>
            </a:r>
            <a:r>
              <a:rPr lang="en-US" sz="8800" dirty="0" err="1">
                <a:latin typeface="Arial" pitchFamily="34" charset="0"/>
                <a:cs typeface="Arial" pitchFamily="34" charset="0"/>
              </a:rPr>
              <a:t>học</a:t>
            </a:r>
            <a:r>
              <a:rPr lang="en-US" sz="8800" dirty="0">
                <a:latin typeface="Arial" pitchFamily="34" charset="0"/>
                <a:cs typeface="Arial" pitchFamily="34" charset="0"/>
              </a:rPr>
              <a:t> </a:t>
            </a:r>
            <a:r>
              <a:rPr lang="en-US" sz="8800" dirty="0" err="1">
                <a:latin typeface="Arial" pitchFamily="34" charset="0"/>
                <a:cs typeface="Arial" pitchFamily="34" charset="0"/>
              </a:rPr>
              <a:t>tập</a:t>
            </a:r>
            <a:r>
              <a:rPr lang="en-US" sz="8800" dirty="0">
                <a:latin typeface="Arial" pitchFamily="34" charset="0"/>
                <a:cs typeface="Arial" pitchFamily="34" charset="0"/>
              </a:rPr>
              <a:t>, </a:t>
            </a:r>
            <a:r>
              <a:rPr lang="en-US" sz="8800" dirty="0" err="1">
                <a:latin typeface="Arial" pitchFamily="34" charset="0"/>
                <a:cs typeface="Arial" pitchFamily="34" charset="0"/>
              </a:rPr>
              <a:t>tìm</a:t>
            </a:r>
            <a:r>
              <a:rPr lang="en-US" sz="8800" dirty="0">
                <a:latin typeface="Arial" pitchFamily="34" charset="0"/>
                <a:cs typeface="Arial" pitchFamily="34" charset="0"/>
              </a:rPr>
              <a:t> </a:t>
            </a:r>
            <a:r>
              <a:rPr lang="en-US" sz="8800" dirty="0" err="1">
                <a:latin typeface="Arial" pitchFamily="34" charset="0"/>
                <a:cs typeface="Arial" pitchFamily="34" charset="0"/>
              </a:rPr>
              <a:t>hiểu</a:t>
            </a:r>
            <a:r>
              <a:rPr lang="en-US" sz="8800" dirty="0">
                <a:latin typeface="Arial" pitchFamily="34" charset="0"/>
                <a:cs typeface="Arial" pitchFamily="34" charset="0"/>
              </a:rPr>
              <a:t> </a:t>
            </a:r>
            <a:r>
              <a:rPr lang="en-US" sz="8800" dirty="0" err="1">
                <a:latin typeface="Arial" pitchFamily="34" charset="0"/>
                <a:cs typeface="Arial" pitchFamily="34" charset="0"/>
              </a:rPr>
              <a:t>lịch</a:t>
            </a:r>
            <a:r>
              <a:rPr lang="en-US" sz="8800" dirty="0">
                <a:latin typeface="Arial" pitchFamily="34" charset="0"/>
                <a:cs typeface="Arial" pitchFamily="34" charset="0"/>
              </a:rPr>
              <a:t> </a:t>
            </a:r>
            <a:r>
              <a:rPr lang="en-US" sz="8800" dirty="0" err="1">
                <a:latin typeface="Arial" pitchFamily="34" charset="0"/>
                <a:cs typeface="Arial" pitchFamily="34" charset="0"/>
              </a:rPr>
              <a:t>sử</a:t>
            </a:r>
            <a:r>
              <a:rPr lang="en-US" sz="8800" dirty="0">
                <a:latin typeface="Arial" pitchFamily="34" charset="0"/>
                <a:cs typeface="Arial" pitchFamily="34" charset="0"/>
              </a:rPr>
              <a:t> </a:t>
            </a:r>
            <a:r>
              <a:rPr lang="en-US" sz="8800" dirty="0" err="1">
                <a:latin typeface="Arial" pitchFamily="34" charset="0"/>
                <a:cs typeface="Arial" pitchFamily="34" charset="0"/>
              </a:rPr>
              <a:t>suốt</a:t>
            </a:r>
            <a:r>
              <a:rPr lang="en-US" sz="8800" dirty="0">
                <a:latin typeface="Arial" pitchFamily="34" charset="0"/>
                <a:cs typeface="Arial" pitchFamily="34" charset="0"/>
              </a:rPr>
              <a:t> </a:t>
            </a:r>
            <a:r>
              <a:rPr lang="en-US" sz="8800" dirty="0" err="1">
                <a:latin typeface="Arial" pitchFamily="34" charset="0"/>
                <a:cs typeface="Arial" pitchFamily="34" charset="0"/>
              </a:rPr>
              <a:t>đời</a:t>
            </a:r>
            <a:r>
              <a:rPr lang="en-US" sz="8800" dirty="0">
                <a:latin typeface="Arial" pitchFamily="34" charset="0"/>
                <a:cs typeface="Arial" pitchFamily="34" charset="0"/>
              </a:rPr>
              <a:t>. </a:t>
            </a:r>
            <a:r>
              <a:rPr lang="en-US" sz="8800" dirty="0" err="1">
                <a:latin typeface="Arial" pitchFamily="34" charset="0"/>
                <a:cs typeface="Arial" pitchFamily="34" charset="0"/>
              </a:rPr>
              <a:t>Đó</a:t>
            </a:r>
            <a:r>
              <a:rPr lang="en-US" sz="8800" dirty="0">
                <a:latin typeface="Arial" pitchFamily="34" charset="0"/>
                <a:cs typeface="Arial" pitchFamily="34" charset="0"/>
              </a:rPr>
              <a:t> </a:t>
            </a:r>
            <a:r>
              <a:rPr lang="en-US" sz="8800" dirty="0" err="1">
                <a:latin typeface="Arial" pitchFamily="34" charset="0"/>
                <a:cs typeface="Arial" pitchFamily="34" charset="0"/>
              </a:rPr>
              <a:t>cũng</a:t>
            </a:r>
            <a:r>
              <a:rPr lang="en-US" sz="8800" dirty="0">
                <a:latin typeface="Arial" pitchFamily="34" charset="0"/>
                <a:cs typeface="Arial" pitchFamily="34" charset="0"/>
              </a:rPr>
              <a:t> </a:t>
            </a:r>
            <a:r>
              <a:rPr lang="en-US" sz="8800" dirty="0" err="1">
                <a:latin typeface="Arial" pitchFamily="34" charset="0"/>
                <a:cs typeface="Arial" pitchFamily="34" charset="0"/>
              </a:rPr>
              <a:t>chính</a:t>
            </a:r>
            <a:r>
              <a:rPr lang="en-US" sz="8800" dirty="0">
                <a:latin typeface="Arial" pitchFamily="34" charset="0"/>
                <a:cs typeface="Arial" pitchFamily="34" charset="0"/>
              </a:rPr>
              <a:t> </a:t>
            </a:r>
            <a:r>
              <a:rPr lang="en-US" sz="8800" dirty="0" err="1">
                <a:latin typeface="Arial" pitchFamily="34" charset="0"/>
                <a:cs typeface="Arial" pitchFamily="34" charset="0"/>
              </a:rPr>
              <a:t>là</a:t>
            </a:r>
            <a:r>
              <a:rPr lang="en-US" sz="8800" dirty="0">
                <a:latin typeface="Arial" pitchFamily="34" charset="0"/>
                <a:cs typeface="Arial" pitchFamily="34" charset="0"/>
              </a:rPr>
              <a:t> </a:t>
            </a:r>
            <a:r>
              <a:rPr lang="en-US" sz="8800" dirty="0" err="1">
                <a:latin typeface="Arial" pitchFamily="34" charset="0"/>
                <a:cs typeface="Arial" pitchFamily="34" charset="0"/>
              </a:rPr>
              <a:t>bám</a:t>
            </a:r>
            <a:r>
              <a:rPr lang="en-US" sz="8800" dirty="0">
                <a:latin typeface="Arial" pitchFamily="34" charset="0"/>
                <a:cs typeface="Arial" pitchFamily="34" charset="0"/>
              </a:rPr>
              <a:t> </a:t>
            </a:r>
            <a:r>
              <a:rPr lang="en-US" sz="8800" dirty="0" err="1">
                <a:latin typeface="Arial" pitchFamily="34" charset="0"/>
                <a:cs typeface="Arial" pitchFamily="34" charset="0"/>
              </a:rPr>
              <a:t>sát</a:t>
            </a:r>
            <a:r>
              <a:rPr lang="en-US" sz="8800" dirty="0">
                <a:latin typeface="Arial" pitchFamily="34" charset="0"/>
                <a:cs typeface="Arial" pitchFamily="34" charset="0"/>
              </a:rPr>
              <a:t> </a:t>
            </a:r>
            <a:r>
              <a:rPr lang="en-US" sz="8800" dirty="0" err="1">
                <a:latin typeface="Arial" pitchFamily="34" charset="0"/>
                <a:cs typeface="Arial" pitchFamily="34" charset="0"/>
              </a:rPr>
              <a:t>thông</a:t>
            </a:r>
            <a:r>
              <a:rPr lang="en-US" sz="8800" dirty="0">
                <a:latin typeface="Arial" pitchFamily="34" charset="0"/>
                <a:cs typeface="Arial" pitchFamily="34" charset="0"/>
              </a:rPr>
              <a:t> </a:t>
            </a:r>
            <a:r>
              <a:rPr lang="en-US" sz="8800" dirty="0" err="1">
                <a:latin typeface="Arial" pitchFamily="34" charset="0"/>
                <a:cs typeface="Arial" pitchFamily="34" charset="0"/>
              </a:rPr>
              <a:t>điệp</a:t>
            </a:r>
            <a:r>
              <a:rPr lang="en-US" sz="8800" dirty="0">
                <a:latin typeface="Arial" pitchFamily="34" charset="0"/>
                <a:cs typeface="Arial" pitchFamily="34" charset="0"/>
              </a:rPr>
              <a:t> </a:t>
            </a:r>
            <a:r>
              <a:rPr lang="en-US" sz="8800" dirty="0" err="1">
                <a:latin typeface="Arial" pitchFamily="34" charset="0"/>
                <a:cs typeface="Arial" pitchFamily="34" charset="0"/>
              </a:rPr>
              <a:t>của</a:t>
            </a:r>
            <a:r>
              <a:rPr lang="en-US" sz="8800" dirty="0">
                <a:latin typeface="Arial" pitchFamily="34" charset="0"/>
                <a:cs typeface="Arial" pitchFamily="34" charset="0"/>
              </a:rPr>
              <a:t> </a:t>
            </a:r>
            <a:r>
              <a:rPr lang="en-US" sz="8800" dirty="0" err="1">
                <a:latin typeface="Arial" pitchFamily="34" charset="0"/>
                <a:cs typeface="Arial" pitchFamily="34" charset="0"/>
              </a:rPr>
              <a:t>bộ</a:t>
            </a:r>
            <a:r>
              <a:rPr lang="en-US" sz="8800" dirty="0">
                <a:latin typeface="Arial" pitchFamily="34" charset="0"/>
                <a:cs typeface="Arial" pitchFamily="34" charset="0"/>
              </a:rPr>
              <a:t> </a:t>
            </a:r>
            <a:r>
              <a:rPr lang="en-US" sz="8800" dirty="0" err="1">
                <a:latin typeface="Arial" pitchFamily="34" charset="0"/>
                <a:cs typeface="Arial" pitchFamily="34" charset="0"/>
              </a:rPr>
              <a:t>sách</a:t>
            </a:r>
            <a:r>
              <a:rPr lang="en-US" sz="8800" dirty="0">
                <a:latin typeface="Arial" pitchFamily="34" charset="0"/>
                <a:cs typeface="Arial" pitchFamily="34" charset="0"/>
              </a:rPr>
              <a:t> </a:t>
            </a:r>
            <a:br>
              <a:rPr lang="en-US" sz="8800" dirty="0">
                <a:latin typeface="Arial" pitchFamily="34" charset="0"/>
                <a:cs typeface="Arial" pitchFamily="34" charset="0"/>
              </a:rPr>
            </a:br>
            <a:r>
              <a:rPr lang="en-US" sz="8800" i="1" dirty="0">
                <a:latin typeface="Arial" pitchFamily="34" charset="0"/>
                <a:cs typeface="Arial" pitchFamily="34" charset="0"/>
              </a:rPr>
              <a:t>“</a:t>
            </a:r>
            <a:r>
              <a:rPr lang="en-US" sz="8800" i="1" dirty="0" err="1">
                <a:latin typeface="Arial" pitchFamily="34" charset="0"/>
                <a:cs typeface="Arial" pitchFamily="34" charset="0"/>
              </a:rPr>
              <a:t>Kết</a:t>
            </a:r>
            <a:r>
              <a:rPr lang="en-US" sz="8800" i="1" dirty="0">
                <a:latin typeface="Arial" pitchFamily="34" charset="0"/>
                <a:cs typeface="Arial" pitchFamily="34" charset="0"/>
              </a:rPr>
              <a:t> </a:t>
            </a:r>
            <a:r>
              <a:rPr lang="en-US" sz="8800" i="1" dirty="0" err="1">
                <a:latin typeface="Arial" pitchFamily="34" charset="0"/>
                <a:cs typeface="Arial" pitchFamily="34" charset="0"/>
              </a:rPr>
              <a:t>nối</a:t>
            </a:r>
            <a:r>
              <a:rPr lang="en-US" sz="8800" i="1" dirty="0">
                <a:latin typeface="Arial" pitchFamily="34" charset="0"/>
                <a:cs typeface="Arial" pitchFamily="34" charset="0"/>
              </a:rPr>
              <a:t> tri </a:t>
            </a:r>
            <a:r>
              <a:rPr lang="en-US" sz="8800" i="1" dirty="0" err="1">
                <a:latin typeface="Arial" pitchFamily="34" charset="0"/>
                <a:cs typeface="Arial" pitchFamily="34" charset="0"/>
              </a:rPr>
              <a:t>thức</a:t>
            </a:r>
            <a:r>
              <a:rPr lang="en-US" sz="8800" i="1" dirty="0">
                <a:latin typeface="Arial" pitchFamily="34" charset="0"/>
                <a:cs typeface="Arial" pitchFamily="34" charset="0"/>
              </a:rPr>
              <a:t> </a:t>
            </a:r>
            <a:r>
              <a:rPr lang="en-US" sz="8800" i="1" dirty="0" err="1">
                <a:latin typeface="Arial" pitchFamily="34" charset="0"/>
                <a:cs typeface="Arial" pitchFamily="34" charset="0"/>
              </a:rPr>
              <a:t>lịch</a:t>
            </a:r>
            <a:r>
              <a:rPr lang="en-US" sz="8800" i="1" dirty="0">
                <a:latin typeface="Arial" pitchFamily="34" charset="0"/>
                <a:cs typeface="Arial" pitchFamily="34" charset="0"/>
              </a:rPr>
              <a:t> </a:t>
            </a:r>
            <a:r>
              <a:rPr lang="en-US" sz="8800" i="1" dirty="0" err="1">
                <a:latin typeface="Arial" pitchFamily="34" charset="0"/>
                <a:cs typeface="Arial" pitchFamily="34" charset="0"/>
              </a:rPr>
              <a:t>sử</a:t>
            </a:r>
            <a:r>
              <a:rPr lang="en-US" sz="8800" i="1" dirty="0">
                <a:latin typeface="Arial" pitchFamily="34" charset="0"/>
                <a:cs typeface="Arial" pitchFamily="34" charset="0"/>
              </a:rPr>
              <a:t> </a:t>
            </a:r>
            <a:r>
              <a:rPr lang="en-US" sz="8800" i="1" dirty="0" err="1">
                <a:latin typeface="Arial" pitchFamily="34" charset="0"/>
                <a:cs typeface="Arial" pitchFamily="34" charset="0"/>
              </a:rPr>
              <a:t>với</a:t>
            </a:r>
            <a:r>
              <a:rPr lang="en-US" sz="8800" i="1" dirty="0">
                <a:latin typeface="Arial" pitchFamily="34" charset="0"/>
                <a:cs typeface="Arial" pitchFamily="34" charset="0"/>
              </a:rPr>
              <a:t> </a:t>
            </a:r>
            <a:r>
              <a:rPr lang="en-US" sz="8800" i="1" dirty="0" err="1">
                <a:latin typeface="Arial" pitchFamily="34" charset="0"/>
                <a:cs typeface="Arial" pitchFamily="34" charset="0"/>
              </a:rPr>
              <a:t>cuộc</a:t>
            </a:r>
            <a:r>
              <a:rPr lang="en-US" sz="8800" i="1" dirty="0">
                <a:latin typeface="Arial" pitchFamily="34" charset="0"/>
                <a:cs typeface="Arial" pitchFamily="34" charset="0"/>
              </a:rPr>
              <a:t> </a:t>
            </a:r>
            <a:r>
              <a:rPr lang="en-US" sz="8800" i="1" dirty="0" err="1">
                <a:latin typeface="Arial" pitchFamily="34" charset="0"/>
                <a:cs typeface="Arial" pitchFamily="34" charset="0"/>
              </a:rPr>
              <a:t>sống</a:t>
            </a:r>
            <a:r>
              <a:rPr lang="en-US" sz="8800" i="1" dirty="0">
                <a:latin typeface="Arial" pitchFamily="34" charset="0"/>
                <a:cs typeface="Arial" pitchFamily="34" charset="0"/>
              </a:rPr>
              <a:t>”.</a:t>
            </a:r>
          </a:p>
          <a:p>
            <a:pPr marL="0" indent="0" algn="just">
              <a:lnSpc>
                <a:spcPct val="150000"/>
              </a:lnSpc>
              <a:buNone/>
            </a:pPr>
            <a:endParaRPr lang="en-US" dirty="0">
              <a:latin typeface="Times New Roman" pitchFamily="18" charset="0"/>
              <a:cs typeface="Times New Roman" pitchFamily="18" charset="0"/>
            </a:endParaRPr>
          </a:p>
        </p:txBody>
      </p:sp>
      <p:sp>
        <p:nvSpPr>
          <p:cNvPr id="6" name="Title 1"/>
          <p:cNvSpPr txBox="1">
            <a:spLocks/>
          </p:cNvSpPr>
          <p:nvPr/>
        </p:nvSpPr>
        <p:spPr>
          <a:xfrm>
            <a:off x="1225266" y="783403"/>
            <a:ext cx="4979591" cy="740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chemeClr val="accent4"/>
                </a:solidFill>
                <a:latin typeface="Myriad Pro" panose="020B0503030403020204" pitchFamily="34" charset="0"/>
              </a:rPr>
              <a:t>II. QUAN ĐIỂM BIÊN SOẠN </a:t>
            </a:r>
          </a:p>
        </p:txBody>
      </p:sp>
    </p:spTree>
    <p:extLst>
      <p:ext uri="{BB962C8B-B14F-4D97-AF65-F5344CB8AC3E}">
        <p14:creationId xmlns:p14="http://schemas.microsoft.com/office/powerpoint/2010/main" val="327526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
            <a:ext cx="12198284" cy="6858000"/>
          </a:xfrm>
          <a:prstGeom prst="rect">
            <a:avLst/>
          </a:prstGeom>
        </p:spPr>
      </p:pic>
      <p:sp>
        <p:nvSpPr>
          <p:cNvPr id="3" name="Title 1"/>
          <p:cNvSpPr>
            <a:spLocks noGrp="1"/>
          </p:cNvSpPr>
          <p:nvPr>
            <p:ph type="title"/>
          </p:nvPr>
        </p:nvSpPr>
        <p:spPr>
          <a:xfrm>
            <a:off x="2777414" y="30480"/>
            <a:ext cx="7527729" cy="711405"/>
          </a:xfrm>
        </p:spPr>
        <p:txBody>
          <a:bodyPr>
            <a:normAutofit fontScale="90000"/>
          </a:bodyPr>
          <a:lstStyle/>
          <a:p>
            <a:r>
              <a:rPr lang="en-US" sz="3000" b="1">
                <a:solidFill>
                  <a:srgbClr val="92D050"/>
                </a:solidFill>
                <a:latin typeface="Myriad Pro" panose="020B0503030403020204" pitchFamily="34" charset="0"/>
              </a:rPr>
              <a:t/>
            </a:r>
            <a:br>
              <a:rPr lang="en-US" sz="3000" b="1">
                <a:solidFill>
                  <a:srgbClr val="92D050"/>
                </a:solidFill>
                <a:latin typeface="Myriad Pro" panose="020B0503030403020204" pitchFamily="34" charset="0"/>
              </a:rPr>
            </a:br>
            <a:r>
              <a:rPr lang="en-US" sz="2700" b="1">
                <a:solidFill>
                  <a:schemeClr val="accent4"/>
                </a:solidFill>
                <a:latin typeface="Myriad Pro" panose="020B0503030403020204" pitchFamily="34" charset="0"/>
              </a:rPr>
              <a:t>III. CÁC ĐIỂM MỚI KHI BIÊN SOẠN SGK LỊCH SỬ 11</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19728316"/>
              </p:ext>
            </p:extLst>
          </p:nvPr>
        </p:nvGraphicFramePr>
        <p:xfrm>
          <a:off x="1485900" y="1196961"/>
          <a:ext cx="92202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53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graphicEl>
                                              <a:dgm id="{2373D8DC-2E36-43C6-A1E6-4DF0E7F9B71A}"/>
                                            </p:graphicEl>
                                          </p:spTgt>
                                        </p:tgtEl>
                                        <p:attrNameLst>
                                          <p:attrName>style.visibility</p:attrName>
                                        </p:attrNameLst>
                                      </p:cBhvr>
                                      <p:to>
                                        <p:strVal val="visible"/>
                                      </p:to>
                                    </p:set>
                                    <p:animEffect transition="in" filter="wipe(down)">
                                      <p:cBhvr>
                                        <p:cTn id="7" dur="500"/>
                                        <p:tgtEl>
                                          <p:spTgt spid="8">
                                            <p:graphicEl>
                                              <a:dgm id="{2373D8DC-2E36-43C6-A1E6-4DF0E7F9B71A}"/>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graphicEl>
                                              <a:dgm id="{D83271E6-88A4-41E1-BCC4-F8F6EB9FF2DB}"/>
                                            </p:graphicEl>
                                          </p:spTgt>
                                        </p:tgtEl>
                                        <p:attrNameLst>
                                          <p:attrName>style.visibility</p:attrName>
                                        </p:attrNameLst>
                                      </p:cBhvr>
                                      <p:to>
                                        <p:strVal val="visible"/>
                                      </p:to>
                                    </p:set>
                                    <p:animEffect transition="in" filter="wipe(down)">
                                      <p:cBhvr>
                                        <p:cTn id="11" dur="500"/>
                                        <p:tgtEl>
                                          <p:spTgt spid="8">
                                            <p:graphicEl>
                                              <a:dgm id="{D83271E6-88A4-41E1-BCC4-F8F6EB9FF2DB}"/>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graphicEl>
                                              <a:dgm id="{152CB1C1-54D1-47DE-8E9A-F985B852575A}"/>
                                            </p:graphicEl>
                                          </p:spTgt>
                                        </p:tgtEl>
                                        <p:attrNameLst>
                                          <p:attrName>style.visibility</p:attrName>
                                        </p:attrNameLst>
                                      </p:cBhvr>
                                      <p:to>
                                        <p:strVal val="visible"/>
                                      </p:to>
                                    </p:set>
                                    <p:animEffect transition="in" filter="wipe(down)">
                                      <p:cBhvr>
                                        <p:cTn id="15" dur="500"/>
                                        <p:tgtEl>
                                          <p:spTgt spid="8">
                                            <p:graphicEl>
                                              <a:dgm id="{152CB1C1-54D1-47DE-8E9A-F985B852575A}"/>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graphicEl>
                                              <a:dgm id="{DF31ADD8-2D70-46D0-B8A5-52CD5F87FB34}"/>
                                            </p:graphicEl>
                                          </p:spTgt>
                                        </p:tgtEl>
                                        <p:attrNameLst>
                                          <p:attrName>style.visibility</p:attrName>
                                        </p:attrNameLst>
                                      </p:cBhvr>
                                      <p:to>
                                        <p:strVal val="visible"/>
                                      </p:to>
                                    </p:set>
                                    <p:animEffect transition="in" filter="wipe(down)">
                                      <p:cBhvr>
                                        <p:cTn id="19" dur="500"/>
                                        <p:tgtEl>
                                          <p:spTgt spid="8">
                                            <p:graphicEl>
                                              <a:dgm id="{DF31ADD8-2D70-46D0-B8A5-52CD5F87FB34}"/>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graphicEl>
                                              <a:dgm id="{2F2B8F7C-89DC-4A02-8EDE-EC1691B45F69}"/>
                                            </p:graphicEl>
                                          </p:spTgt>
                                        </p:tgtEl>
                                        <p:attrNameLst>
                                          <p:attrName>style.visibility</p:attrName>
                                        </p:attrNameLst>
                                      </p:cBhvr>
                                      <p:to>
                                        <p:strVal val="visible"/>
                                      </p:to>
                                    </p:set>
                                    <p:animEffect transition="in" filter="wipe(down)">
                                      <p:cBhvr>
                                        <p:cTn id="23" dur="500"/>
                                        <p:tgtEl>
                                          <p:spTgt spid="8">
                                            <p:graphicEl>
                                              <a:dgm id="{2F2B8F7C-89DC-4A02-8EDE-EC1691B45F69}"/>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8">
                                            <p:graphicEl>
                                              <a:dgm id="{F22DE77B-ECEE-407B-971F-010C85EDE514}"/>
                                            </p:graphicEl>
                                          </p:spTgt>
                                        </p:tgtEl>
                                        <p:attrNameLst>
                                          <p:attrName>style.visibility</p:attrName>
                                        </p:attrNameLst>
                                      </p:cBhvr>
                                      <p:to>
                                        <p:strVal val="visible"/>
                                      </p:to>
                                    </p:set>
                                    <p:animEffect transition="in" filter="wipe(down)">
                                      <p:cBhvr>
                                        <p:cTn id="27" dur="500"/>
                                        <p:tgtEl>
                                          <p:spTgt spid="8">
                                            <p:graphicEl>
                                              <a:dgm id="{F22DE77B-ECEE-407B-971F-010C85EDE514}"/>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8">
                                            <p:graphicEl>
                                              <a:dgm id="{127A532D-B473-4E93-9947-9C9F7CA28481}"/>
                                            </p:graphicEl>
                                          </p:spTgt>
                                        </p:tgtEl>
                                        <p:attrNameLst>
                                          <p:attrName>style.visibility</p:attrName>
                                        </p:attrNameLst>
                                      </p:cBhvr>
                                      <p:to>
                                        <p:strVal val="visible"/>
                                      </p:to>
                                    </p:set>
                                    <p:animEffect transition="in" filter="wipe(down)">
                                      <p:cBhvr>
                                        <p:cTn id="31" dur="500"/>
                                        <p:tgtEl>
                                          <p:spTgt spid="8">
                                            <p:graphicEl>
                                              <a:dgm id="{127A532D-B473-4E93-9947-9C9F7CA28481}"/>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8">
                                            <p:graphicEl>
                                              <a:dgm id="{73967ACF-0D5A-43E0-B84D-66BE47876EC4}"/>
                                            </p:graphicEl>
                                          </p:spTgt>
                                        </p:tgtEl>
                                        <p:attrNameLst>
                                          <p:attrName>style.visibility</p:attrName>
                                        </p:attrNameLst>
                                      </p:cBhvr>
                                      <p:to>
                                        <p:strVal val="visible"/>
                                      </p:to>
                                    </p:set>
                                    <p:animEffect transition="in" filter="wipe(down)">
                                      <p:cBhvr>
                                        <p:cTn id="35" dur="500"/>
                                        <p:tgtEl>
                                          <p:spTgt spid="8">
                                            <p:graphicEl>
                                              <a:dgm id="{73967ACF-0D5A-43E0-B84D-66BE47876EC4}"/>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8">
                                            <p:graphicEl>
                                              <a:dgm id="{576E772F-EDFC-407E-81EB-E8344E2461E6}"/>
                                            </p:graphicEl>
                                          </p:spTgt>
                                        </p:tgtEl>
                                        <p:attrNameLst>
                                          <p:attrName>style.visibility</p:attrName>
                                        </p:attrNameLst>
                                      </p:cBhvr>
                                      <p:to>
                                        <p:strVal val="visible"/>
                                      </p:to>
                                    </p:set>
                                    <p:animEffect transition="in" filter="wipe(down)">
                                      <p:cBhvr>
                                        <p:cTn id="39" dur="500"/>
                                        <p:tgtEl>
                                          <p:spTgt spid="8">
                                            <p:graphicEl>
                                              <a:dgm id="{576E772F-EDFC-407E-81EB-E8344E2461E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AtOnc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24" y="32582"/>
            <a:ext cx="12198284" cy="6858000"/>
          </a:xfrm>
          <a:prstGeom prst="rect">
            <a:avLst/>
          </a:prstGeom>
        </p:spPr>
      </p:pic>
      <p:sp>
        <p:nvSpPr>
          <p:cNvPr id="3" name="Title 1"/>
          <p:cNvSpPr>
            <a:spLocks noGrp="1"/>
          </p:cNvSpPr>
          <p:nvPr>
            <p:ph type="title"/>
          </p:nvPr>
        </p:nvSpPr>
        <p:spPr>
          <a:xfrm>
            <a:off x="995680" y="457200"/>
            <a:ext cx="9414586" cy="711405"/>
          </a:xfrm>
        </p:spPr>
        <p:txBody>
          <a:bodyPr>
            <a:normAutofit fontScale="90000"/>
          </a:bodyPr>
          <a:lstStyle/>
          <a:p>
            <a:r>
              <a:rPr lang="en-US" sz="3000" b="1">
                <a:solidFill>
                  <a:srgbClr val="92D050"/>
                </a:solidFill>
                <a:latin typeface="Myriad Pro" panose="020B0503030403020204" pitchFamily="34" charset="0"/>
              </a:rPr>
              <a:t/>
            </a:r>
            <a:br>
              <a:rPr lang="en-US" sz="3000" b="1">
                <a:solidFill>
                  <a:srgbClr val="92D050"/>
                </a:solidFill>
                <a:latin typeface="Myriad Pro" panose="020B0503030403020204" pitchFamily="34" charset="0"/>
              </a:rPr>
            </a:br>
            <a:r>
              <a:rPr lang="en-US" sz="2400" b="1">
                <a:solidFill>
                  <a:schemeClr val="accent4"/>
                </a:solidFill>
                <a:latin typeface="Myriad Pro" panose="020B0503030403020204"/>
              </a:rPr>
              <a:t>III.1. CÁCH TIẾP CẬN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92590384"/>
              </p:ext>
            </p:extLst>
          </p:nvPr>
        </p:nvGraphicFramePr>
        <p:xfrm>
          <a:off x="838200" y="1508760"/>
          <a:ext cx="10515600" cy="4668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732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graphicEl>
                                              <a:dgm id="{22511B03-388B-4A8E-BA15-A5E98943C03D}"/>
                                            </p:graphicEl>
                                          </p:spTgt>
                                        </p:tgtEl>
                                        <p:attrNameLst>
                                          <p:attrName>style.visibility</p:attrName>
                                        </p:attrNameLst>
                                      </p:cBhvr>
                                      <p:to>
                                        <p:strVal val="visible"/>
                                      </p:to>
                                    </p:set>
                                    <p:animEffect transition="in" filter="fade">
                                      <p:cBhvr>
                                        <p:cTn id="7" dur="500"/>
                                        <p:tgtEl>
                                          <p:spTgt spid="6">
                                            <p:graphicEl>
                                              <a:dgm id="{22511B03-388B-4A8E-BA15-A5E98943C03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dgm id="{C53AD2F5-6736-4899-A23A-ED89B643B2BC}"/>
                                            </p:graphicEl>
                                          </p:spTgt>
                                        </p:tgtEl>
                                        <p:attrNameLst>
                                          <p:attrName>style.visibility</p:attrName>
                                        </p:attrNameLst>
                                      </p:cBhvr>
                                      <p:to>
                                        <p:strVal val="visible"/>
                                      </p:to>
                                    </p:set>
                                    <p:animEffect transition="in" filter="fade">
                                      <p:cBhvr>
                                        <p:cTn id="11" dur="500"/>
                                        <p:tgtEl>
                                          <p:spTgt spid="6">
                                            <p:graphicEl>
                                              <a:dgm id="{C53AD2F5-6736-4899-A23A-ED89B643B2B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dgm id="{5B3EEC78-E785-4F66-B0A9-FAB6195103BF}"/>
                                            </p:graphicEl>
                                          </p:spTgt>
                                        </p:tgtEl>
                                        <p:attrNameLst>
                                          <p:attrName>style.visibility</p:attrName>
                                        </p:attrNameLst>
                                      </p:cBhvr>
                                      <p:to>
                                        <p:strVal val="visible"/>
                                      </p:to>
                                    </p:set>
                                    <p:animEffect transition="in" filter="fade">
                                      <p:cBhvr>
                                        <p:cTn id="15" dur="500"/>
                                        <p:tgtEl>
                                          <p:spTgt spid="6">
                                            <p:graphicEl>
                                              <a:dgm id="{5B3EEC78-E785-4F66-B0A9-FAB6195103BF}"/>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graphicEl>
                                              <a:dgm id="{FFF1EF55-19C0-4723-8D95-DD255218FCA6}"/>
                                            </p:graphicEl>
                                          </p:spTgt>
                                        </p:tgtEl>
                                        <p:attrNameLst>
                                          <p:attrName>style.visibility</p:attrName>
                                        </p:attrNameLst>
                                      </p:cBhvr>
                                      <p:to>
                                        <p:strVal val="visible"/>
                                      </p:to>
                                    </p:set>
                                    <p:animEffect transition="in" filter="fade">
                                      <p:cBhvr>
                                        <p:cTn id="19" dur="500"/>
                                        <p:tgtEl>
                                          <p:spTgt spid="6">
                                            <p:graphicEl>
                                              <a:dgm id="{FFF1EF55-19C0-4723-8D95-DD255218FCA6}"/>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graphicEl>
                                              <a:dgm id="{B6F39B30-6537-40FA-ACF3-613216EE6B8E}"/>
                                            </p:graphicEl>
                                          </p:spTgt>
                                        </p:tgtEl>
                                        <p:attrNameLst>
                                          <p:attrName>style.visibility</p:attrName>
                                        </p:attrNameLst>
                                      </p:cBhvr>
                                      <p:to>
                                        <p:strVal val="visible"/>
                                      </p:to>
                                    </p:set>
                                    <p:animEffect transition="in" filter="fade">
                                      <p:cBhvr>
                                        <p:cTn id="23" dur="500"/>
                                        <p:tgtEl>
                                          <p:spTgt spid="6">
                                            <p:graphicEl>
                                              <a:dgm id="{B6F39B30-6537-40FA-ACF3-613216EE6B8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graphicEl>
                                              <a:dgm id="{7941C771-AB67-4287-8E90-E35CBBD06515}"/>
                                            </p:graphicEl>
                                          </p:spTgt>
                                        </p:tgtEl>
                                        <p:attrNameLst>
                                          <p:attrName>style.visibility</p:attrName>
                                        </p:attrNameLst>
                                      </p:cBhvr>
                                      <p:to>
                                        <p:strVal val="visible"/>
                                      </p:to>
                                    </p:set>
                                    <p:animEffect transition="in" filter="fade">
                                      <p:cBhvr>
                                        <p:cTn id="27" dur="500"/>
                                        <p:tgtEl>
                                          <p:spTgt spid="6">
                                            <p:graphicEl>
                                              <a:dgm id="{7941C771-AB67-4287-8E90-E35CBBD06515}"/>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graphicEl>
                                              <a:dgm id="{12B51D88-7C6B-4AB0-A215-FB38AAD6A070}"/>
                                            </p:graphicEl>
                                          </p:spTgt>
                                        </p:tgtEl>
                                        <p:attrNameLst>
                                          <p:attrName>style.visibility</p:attrName>
                                        </p:attrNameLst>
                                      </p:cBhvr>
                                      <p:to>
                                        <p:strVal val="visible"/>
                                      </p:to>
                                    </p:set>
                                    <p:animEffect transition="in" filter="fade">
                                      <p:cBhvr>
                                        <p:cTn id="31" dur="500"/>
                                        <p:tgtEl>
                                          <p:spTgt spid="6">
                                            <p:graphicEl>
                                              <a:dgm id="{12B51D88-7C6B-4AB0-A215-FB38AAD6A070}"/>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graphicEl>
                                              <a:dgm id="{4844863B-4931-42CA-A7A0-C03DD84A198B}"/>
                                            </p:graphicEl>
                                          </p:spTgt>
                                        </p:tgtEl>
                                        <p:attrNameLst>
                                          <p:attrName>style.visibility</p:attrName>
                                        </p:attrNameLst>
                                      </p:cBhvr>
                                      <p:to>
                                        <p:strVal val="visible"/>
                                      </p:to>
                                    </p:set>
                                    <p:animEffect transition="in" filter="fade">
                                      <p:cBhvr>
                                        <p:cTn id="35" dur="500"/>
                                        <p:tgtEl>
                                          <p:spTgt spid="6">
                                            <p:graphicEl>
                                              <a:dgm id="{4844863B-4931-42CA-A7A0-C03DD84A198B}"/>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graphicEl>
                                              <a:dgm id="{56DB1D6B-F681-4B75-83F7-A9977B92A4F2}"/>
                                            </p:graphicEl>
                                          </p:spTgt>
                                        </p:tgtEl>
                                        <p:attrNameLst>
                                          <p:attrName>style.visibility</p:attrName>
                                        </p:attrNameLst>
                                      </p:cBhvr>
                                      <p:to>
                                        <p:strVal val="visible"/>
                                      </p:to>
                                    </p:set>
                                    <p:animEffect transition="in" filter="fade">
                                      <p:cBhvr>
                                        <p:cTn id="39" dur="500"/>
                                        <p:tgtEl>
                                          <p:spTgt spid="6">
                                            <p:graphicEl>
                                              <a:dgm id="{56DB1D6B-F681-4B75-83F7-A9977B92A4F2}"/>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graphicEl>
                                              <a:dgm id="{058A4B2F-56A8-4956-A2C7-6DD141897857}"/>
                                            </p:graphicEl>
                                          </p:spTgt>
                                        </p:tgtEl>
                                        <p:attrNameLst>
                                          <p:attrName>style.visibility</p:attrName>
                                        </p:attrNameLst>
                                      </p:cBhvr>
                                      <p:to>
                                        <p:strVal val="visible"/>
                                      </p:to>
                                    </p:set>
                                    <p:animEffect transition="in" filter="fade">
                                      <p:cBhvr>
                                        <p:cTn id="43" dur="500"/>
                                        <p:tgtEl>
                                          <p:spTgt spid="6">
                                            <p:graphicEl>
                                              <a:dgm id="{058A4B2F-56A8-4956-A2C7-6DD141897857}"/>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
                                            <p:graphicEl>
                                              <a:dgm id="{E7C62E5E-04DA-44DD-B3FC-A5EB9AC39EF7}"/>
                                            </p:graphicEl>
                                          </p:spTgt>
                                        </p:tgtEl>
                                        <p:attrNameLst>
                                          <p:attrName>style.visibility</p:attrName>
                                        </p:attrNameLst>
                                      </p:cBhvr>
                                      <p:to>
                                        <p:strVal val="visible"/>
                                      </p:to>
                                    </p:set>
                                    <p:animEffect transition="in" filter="fade">
                                      <p:cBhvr>
                                        <p:cTn id="47" dur="500"/>
                                        <p:tgtEl>
                                          <p:spTgt spid="6">
                                            <p:graphicEl>
                                              <a:dgm id="{E7C62E5E-04DA-44DD-B3FC-A5EB9AC39EF7}"/>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graphicEl>
                                              <a:dgm id="{C0FC4435-FF6F-4E4C-B55D-D77A2A813A7D}"/>
                                            </p:graphicEl>
                                          </p:spTgt>
                                        </p:tgtEl>
                                        <p:attrNameLst>
                                          <p:attrName>style.visibility</p:attrName>
                                        </p:attrNameLst>
                                      </p:cBhvr>
                                      <p:to>
                                        <p:strVal val="visible"/>
                                      </p:to>
                                    </p:set>
                                    <p:animEffect transition="in" filter="fade">
                                      <p:cBhvr>
                                        <p:cTn id="51" dur="500"/>
                                        <p:tgtEl>
                                          <p:spTgt spid="6">
                                            <p:graphicEl>
                                              <a:dgm id="{C0FC4435-FF6F-4E4C-B55D-D77A2A813A7D}"/>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
                                            <p:graphicEl>
                                              <a:dgm id="{54F10462-FBBA-45BE-9048-64E2BBC94215}"/>
                                            </p:graphicEl>
                                          </p:spTgt>
                                        </p:tgtEl>
                                        <p:attrNameLst>
                                          <p:attrName>style.visibility</p:attrName>
                                        </p:attrNameLst>
                                      </p:cBhvr>
                                      <p:to>
                                        <p:strVal val="visible"/>
                                      </p:to>
                                    </p:set>
                                    <p:animEffect transition="in" filter="fade">
                                      <p:cBhvr>
                                        <p:cTn id="55" dur="500"/>
                                        <p:tgtEl>
                                          <p:spTgt spid="6">
                                            <p:graphicEl>
                                              <a:dgm id="{54F10462-FBBA-45BE-9048-64E2BBC942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
            <a:ext cx="12198284" cy="6858000"/>
          </a:xfrm>
          <a:prstGeom prst="rect">
            <a:avLst/>
          </a:prstGeom>
        </p:spPr>
      </p:pic>
      <p:sp>
        <p:nvSpPr>
          <p:cNvPr id="3" name="Title 1"/>
          <p:cNvSpPr>
            <a:spLocks noGrp="1"/>
          </p:cNvSpPr>
          <p:nvPr>
            <p:ph type="title"/>
          </p:nvPr>
        </p:nvSpPr>
        <p:spPr>
          <a:xfrm>
            <a:off x="923887" y="685800"/>
            <a:ext cx="4676813" cy="749300"/>
          </a:xfrm>
        </p:spPr>
        <p:txBody>
          <a:bodyPr>
            <a:normAutofit/>
          </a:bodyPr>
          <a:lstStyle/>
          <a:p>
            <a:r>
              <a:rPr lang="en-US" sz="2200" b="1">
                <a:solidFill>
                  <a:srgbClr val="92D050"/>
                </a:solidFill>
                <a:latin typeface="Myriad Pro" panose="020B0503030403020204" pitchFamily="34" charset="0"/>
              </a:rPr>
              <a:t/>
            </a:r>
            <a:br>
              <a:rPr lang="en-US" sz="2200" b="1">
                <a:solidFill>
                  <a:srgbClr val="92D050"/>
                </a:solidFill>
                <a:latin typeface="Myriad Pro" panose="020B0503030403020204" pitchFamily="34" charset="0"/>
              </a:rPr>
            </a:br>
            <a:r>
              <a:rPr lang="en-US" sz="2000" b="1">
                <a:solidFill>
                  <a:schemeClr val="accent4"/>
                </a:solidFill>
                <a:latin typeface="Myriad Pro" panose="020B0503030403020204"/>
              </a:rPr>
              <a:t>III.2. PHƯƠNG PHÁP BIÊN SOẠN</a:t>
            </a:r>
            <a:endParaRPr lang="en-US" sz="2200" b="1">
              <a:solidFill>
                <a:schemeClr val="accent4"/>
              </a:solidFill>
              <a:latin typeface="Myriad Pro" panose="020B0503030403020204"/>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657513686"/>
              </p:ext>
            </p:extLst>
          </p:nvPr>
        </p:nvGraphicFramePr>
        <p:xfrm>
          <a:off x="335280" y="147510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2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graphicEl>
                                              <a:dgm id="{3D11BDC0-5DE8-40B8-B172-61933AD0C816}"/>
                                            </p:graphicEl>
                                          </p:spTgt>
                                        </p:tgtEl>
                                        <p:attrNameLst>
                                          <p:attrName>style.visibility</p:attrName>
                                        </p:attrNameLst>
                                      </p:cBhvr>
                                      <p:to>
                                        <p:strVal val="visible"/>
                                      </p:to>
                                    </p:set>
                                    <p:animEffect transition="in" filter="wipe(down)">
                                      <p:cBhvr>
                                        <p:cTn id="7" dur="500"/>
                                        <p:tgtEl>
                                          <p:spTgt spid="7">
                                            <p:graphicEl>
                                              <a:dgm id="{3D11BDC0-5DE8-40B8-B172-61933AD0C816}"/>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graphicEl>
                                              <a:dgm id="{54862745-67BD-4D1A-BEA0-8543E2F5AE99}"/>
                                            </p:graphicEl>
                                          </p:spTgt>
                                        </p:tgtEl>
                                        <p:attrNameLst>
                                          <p:attrName>style.visibility</p:attrName>
                                        </p:attrNameLst>
                                      </p:cBhvr>
                                      <p:to>
                                        <p:strVal val="visible"/>
                                      </p:to>
                                    </p:set>
                                    <p:animEffect transition="in" filter="wipe(down)">
                                      <p:cBhvr>
                                        <p:cTn id="11" dur="500"/>
                                        <p:tgtEl>
                                          <p:spTgt spid="7">
                                            <p:graphicEl>
                                              <a:dgm id="{54862745-67BD-4D1A-BEA0-8543E2F5AE99}"/>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graphicEl>
                                              <a:dgm id="{4B99E67B-5BD9-430E-B16A-C327A0CEF407}"/>
                                            </p:graphicEl>
                                          </p:spTgt>
                                        </p:tgtEl>
                                        <p:attrNameLst>
                                          <p:attrName>style.visibility</p:attrName>
                                        </p:attrNameLst>
                                      </p:cBhvr>
                                      <p:to>
                                        <p:strVal val="visible"/>
                                      </p:to>
                                    </p:set>
                                    <p:animEffect transition="in" filter="wipe(down)">
                                      <p:cBhvr>
                                        <p:cTn id="15" dur="500"/>
                                        <p:tgtEl>
                                          <p:spTgt spid="7">
                                            <p:graphicEl>
                                              <a:dgm id="{4B99E67B-5BD9-430E-B16A-C327A0CEF407}"/>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graphicEl>
                                              <a:dgm id="{9D8FE5AA-4776-473E-86B1-FB851F860971}"/>
                                            </p:graphicEl>
                                          </p:spTgt>
                                        </p:tgtEl>
                                        <p:attrNameLst>
                                          <p:attrName>style.visibility</p:attrName>
                                        </p:attrNameLst>
                                      </p:cBhvr>
                                      <p:to>
                                        <p:strVal val="visible"/>
                                      </p:to>
                                    </p:set>
                                    <p:animEffect transition="in" filter="wipe(down)">
                                      <p:cBhvr>
                                        <p:cTn id="19" dur="500"/>
                                        <p:tgtEl>
                                          <p:spTgt spid="7">
                                            <p:graphicEl>
                                              <a:dgm id="{9D8FE5AA-4776-473E-86B1-FB851F860971}"/>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7">
                                            <p:graphicEl>
                                              <a:dgm id="{E9A715A9-765C-4E94-91DE-5928ACCD0BCC}"/>
                                            </p:graphicEl>
                                          </p:spTgt>
                                        </p:tgtEl>
                                        <p:attrNameLst>
                                          <p:attrName>style.visibility</p:attrName>
                                        </p:attrNameLst>
                                      </p:cBhvr>
                                      <p:to>
                                        <p:strVal val="visible"/>
                                      </p:to>
                                    </p:set>
                                    <p:animEffect transition="in" filter="wipe(down)">
                                      <p:cBhvr>
                                        <p:cTn id="23" dur="500"/>
                                        <p:tgtEl>
                                          <p:spTgt spid="7">
                                            <p:graphicEl>
                                              <a:dgm id="{E9A715A9-765C-4E94-91DE-5928ACCD0B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
            <a:ext cx="12198284" cy="6858000"/>
          </a:xfrm>
          <a:prstGeom prst="rect">
            <a:avLst/>
          </a:prstGeom>
        </p:spPr>
      </p:pic>
      <p:sp>
        <p:nvSpPr>
          <p:cNvPr id="3" name="Title 1"/>
          <p:cNvSpPr>
            <a:spLocks noGrp="1"/>
          </p:cNvSpPr>
          <p:nvPr>
            <p:ph type="title"/>
          </p:nvPr>
        </p:nvSpPr>
        <p:spPr>
          <a:xfrm>
            <a:off x="3297676" y="102950"/>
            <a:ext cx="5120610" cy="825964"/>
          </a:xfrm>
        </p:spPr>
        <p:txBody>
          <a:bodyPr>
            <a:normAutofit fontScale="90000"/>
          </a:bodyPr>
          <a:lstStyle/>
          <a:p>
            <a:r>
              <a:rPr lang="en-US" sz="3000" b="1">
                <a:solidFill>
                  <a:srgbClr val="92D050"/>
                </a:solidFill>
                <a:latin typeface="Myriad Pro" panose="020B0503030403020204" pitchFamily="34" charset="0"/>
              </a:rPr>
              <a:t/>
            </a:r>
            <a:br>
              <a:rPr lang="en-US" sz="3000" b="1">
                <a:solidFill>
                  <a:srgbClr val="92D050"/>
                </a:solidFill>
                <a:latin typeface="Myriad Pro" panose="020B0503030403020204" pitchFamily="34" charset="0"/>
              </a:rPr>
            </a:br>
            <a:r>
              <a:rPr lang="en-US" altLang="en-US" sz="2400" b="1">
                <a:solidFill>
                  <a:schemeClr val="accent4"/>
                </a:solidFill>
                <a:latin typeface="Myriad Pro" panose="020B0503030403020204"/>
              </a:rPr>
              <a:t>III.3. ĐỔI MỚI VỀ CẤU TRÚC BÀI HỌC</a:t>
            </a:r>
            <a:endParaRPr lang="en-US" sz="2400" b="1">
              <a:solidFill>
                <a:schemeClr val="accent4"/>
              </a:solidFill>
              <a:latin typeface="Myriad Pro" panose="020B0503030403020204"/>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099392424"/>
              </p:ext>
            </p:extLst>
          </p:nvPr>
        </p:nvGraphicFramePr>
        <p:xfrm>
          <a:off x="4716782" y="1212318"/>
          <a:ext cx="6644640" cy="457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p:cNvSpPr txBox="1">
            <a:spLocks/>
          </p:cNvSpPr>
          <p:nvPr/>
        </p:nvSpPr>
        <p:spPr bwMode="auto">
          <a:xfrm>
            <a:off x="732713" y="1476851"/>
            <a:ext cx="4198515" cy="3843337"/>
          </a:xfrm>
          <a:prstGeom prst="rect">
            <a:avLst/>
          </a:prstGeom>
          <a:noFill/>
          <a:ln>
            <a:noFill/>
          </a:ln>
        </p:spPr>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20000"/>
              </a:lnSpc>
              <a:spcBef>
                <a:spcPts val="1000"/>
              </a:spcBef>
              <a:buClr>
                <a:srgbClr val="C00000"/>
              </a:buClr>
              <a:buFont typeface="Arial" pitchFamily="34" charset="0"/>
              <a:buChar char="•"/>
              <a:defRPr/>
            </a:pPr>
            <a:r>
              <a:rPr lang="en-US" sz="2400" dirty="0" err="1">
                <a:solidFill>
                  <a:schemeClr val="accent5">
                    <a:lumMod val="50000"/>
                  </a:schemeClr>
                </a:solidFill>
              </a:rPr>
              <a:t>Cấu</a:t>
            </a:r>
            <a:r>
              <a:rPr lang="en-US" sz="2400" dirty="0">
                <a:solidFill>
                  <a:schemeClr val="accent5">
                    <a:lumMod val="50000"/>
                  </a:schemeClr>
                </a:solidFill>
              </a:rPr>
              <a:t> </a:t>
            </a:r>
            <a:r>
              <a:rPr lang="en-US" sz="2400" dirty="0" err="1">
                <a:solidFill>
                  <a:schemeClr val="accent5">
                    <a:lumMod val="50000"/>
                  </a:schemeClr>
                </a:solidFill>
              </a:rPr>
              <a:t>trúc</a:t>
            </a:r>
            <a:r>
              <a:rPr lang="en-US" sz="2400" dirty="0">
                <a:solidFill>
                  <a:schemeClr val="accent5">
                    <a:lumMod val="50000"/>
                  </a:schemeClr>
                </a:solidFill>
              </a:rPr>
              <a:t> </a:t>
            </a:r>
            <a:r>
              <a:rPr lang="en-US" sz="2400" dirty="0" err="1">
                <a:solidFill>
                  <a:schemeClr val="accent5">
                    <a:lumMod val="50000"/>
                  </a:schemeClr>
                </a:solidFill>
              </a:rPr>
              <a:t>lôgic</a:t>
            </a:r>
            <a:r>
              <a:rPr lang="en-US" sz="2400" dirty="0">
                <a:solidFill>
                  <a:schemeClr val="accent5">
                    <a:lumMod val="50000"/>
                  </a:schemeClr>
                </a:solidFill>
              </a:rPr>
              <a:t>.</a:t>
            </a:r>
          </a:p>
          <a:p>
            <a:pPr>
              <a:lnSpc>
                <a:spcPct val="120000"/>
              </a:lnSpc>
              <a:spcBef>
                <a:spcPts val="1000"/>
              </a:spcBef>
              <a:buClr>
                <a:srgbClr val="C00000"/>
              </a:buClr>
              <a:buFont typeface="Arial" pitchFamily="34" charset="0"/>
              <a:buChar char="•"/>
              <a:defRPr/>
            </a:pPr>
            <a:r>
              <a:rPr lang="en-US" sz="2400" dirty="0" err="1">
                <a:solidFill>
                  <a:schemeClr val="accent5">
                    <a:lumMod val="50000"/>
                  </a:schemeClr>
                </a:solidFill>
              </a:rPr>
              <a:t>Nội</a:t>
            </a:r>
            <a:r>
              <a:rPr lang="en-US" sz="2400" dirty="0">
                <a:solidFill>
                  <a:schemeClr val="accent5">
                    <a:lumMod val="50000"/>
                  </a:schemeClr>
                </a:solidFill>
              </a:rPr>
              <a:t> dung </a:t>
            </a:r>
            <a:r>
              <a:rPr lang="en-US" sz="2400" dirty="0" err="1">
                <a:solidFill>
                  <a:schemeClr val="accent5">
                    <a:lumMod val="50000"/>
                  </a:schemeClr>
                </a:solidFill>
              </a:rPr>
              <a:t>vừa</a:t>
            </a:r>
            <a:r>
              <a:rPr lang="en-US" sz="2400" dirty="0">
                <a:solidFill>
                  <a:schemeClr val="accent5">
                    <a:lumMod val="50000"/>
                  </a:schemeClr>
                </a:solidFill>
              </a:rPr>
              <a:t> </a:t>
            </a:r>
            <a:r>
              <a:rPr lang="en-US" sz="2400" dirty="0" err="1">
                <a:solidFill>
                  <a:schemeClr val="accent5">
                    <a:lumMod val="50000"/>
                  </a:schemeClr>
                </a:solidFill>
              </a:rPr>
              <a:t>phải</a:t>
            </a:r>
            <a:r>
              <a:rPr lang="en-US" sz="2400" dirty="0">
                <a:solidFill>
                  <a:schemeClr val="accent5">
                    <a:lumMod val="50000"/>
                  </a:schemeClr>
                </a:solidFill>
              </a:rPr>
              <a:t>, </a:t>
            </a:r>
            <a:r>
              <a:rPr lang="en-US" sz="2400" dirty="0" err="1">
                <a:solidFill>
                  <a:schemeClr val="accent5">
                    <a:lumMod val="50000"/>
                  </a:schemeClr>
                </a:solidFill>
              </a:rPr>
              <a:t>phù</a:t>
            </a:r>
            <a:r>
              <a:rPr lang="en-US" sz="2400" dirty="0">
                <a:solidFill>
                  <a:schemeClr val="accent5">
                    <a:lumMod val="50000"/>
                  </a:schemeClr>
                </a:solidFill>
              </a:rPr>
              <a:t> </a:t>
            </a:r>
            <a:r>
              <a:rPr lang="en-US" sz="2400" dirty="0" err="1">
                <a:solidFill>
                  <a:schemeClr val="accent5">
                    <a:lumMod val="50000"/>
                  </a:schemeClr>
                </a:solidFill>
              </a:rPr>
              <a:t>hợp</a:t>
            </a:r>
            <a:r>
              <a:rPr lang="en-US" sz="2400" dirty="0">
                <a:solidFill>
                  <a:schemeClr val="accent5">
                    <a:lumMod val="50000"/>
                  </a:schemeClr>
                </a:solidFill>
              </a:rPr>
              <a:t> </a:t>
            </a:r>
            <a:r>
              <a:rPr lang="en-US" sz="2400" dirty="0" err="1">
                <a:solidFill>
                  <a:schemeClr val="accent5">
                    <a:lumMod val="50000"/>
                  </a:schemeClr>
                </a:solidFill>
              </a:rPr>
              <a:t>với</a:t>
            </a:r>
            <a:r>
              <a:rPr lang="en-US" sz="2400" dirty="0">
                <a:solidFill>
                  <a:schemeClr val="accent5">
                    <a:lumMod val="50000"/>
                  </a:schemeClr>
                </a:solidFill>
              </a:rPr>
              <a:t> </a:t>
            </a:r>
            <a:r>
              <a:rPr lang="en-US" sz="2400" dirty="0" err="1">
                <a:solidFill>
                  <a:schemeClr val="accent5">
                    <a:lumMod val="50000"/>
                  </a:schemeClr>
                </a:solidFill>
              </a:rPr>
              <a:t>nhận</a:t>
            </a:r>
            <a:r>
              <a:rPr lang="en-US" sz="2400" dirty="0">
                <a:solidFill>
                  <a:schemeClr val="accent5">
                    <a:lumMod val="50000"/>
                  </a:schemeClr>
                </a:solidFill>
              </a:rPr>
              <a:t> </a:t>
            </a:r>
            <a:r>
              <a:rPr lang="en-US" sz="2400" dirty="0" err="1">
                <a:solidFill>
                  <a:schemeClr val="accent5">
                    <a:lumMod val="50000"/>
                  </a:schemeClr>
                </a:solidFill>
              </a:rPr>
              <a:t>thức</a:t>
            </a:r>
            <a:r>
              <a:rPr lang="en-US" sz="2400" dirty="0">
                <a:solidFill>
                  <a:schemeClr val="accent5">
                    <a:lumMod val="50000"/>
                  </a:schemeClr>
                </a:solidFill>
              </a:rPr>
              <a:t> </a:t>
            </a:r>
            <a:r>
              <a:rPr lang="en-US" sz="2400" dirty="0" err="1">
                <a:solidFill>
                  <a:schemeClr val="accent5">
                    <a:lumMod val="50000"/>
                  </a:schemeClr>
                </a:solidFill>
              </a:rPr>
              <a:t>và</a:t>
            </a:r>
            <a:r>
              <a:rPr lang="en-US" sz="2400" dirty="0">
                <a:solidFill>
                  <a:schemeClr val="accent5">
                    <a:lumMod val="50000"/>
                  </a:schemeClr>
                </a:solidFill>
              </a:rPr>
              <a:t> </a:t>
            </a:r>
            <a:r>
              <a:rPr lang="en-US" sz="2400" dirty="0" err="1">
                <a:solidFill>
                  <a:schemeClr val="accent5">
                    <a:lumMod val="50000"/>
                  </a:schemeClr>
                </a:solidFill>
              </a:rPr>
              <a:t>tâm</a:t>
            </a:r>
            <a:r>
              <a:rPr lang="en-US" sz="2400" dirty="0">
                <a:solidFill>
                  <a:schemeClr val="accent5">
                    <a:lumMod val="50000"/>
                  </a:schemeClr>
                </a:solidFill>
              </a:rPr>
              <a:t> </a:t>
            </a:r>
            <a:r>
              <a:rPr lang="en-US" sz="2400" dirty="0" err="1">
                <a:solidFill>
                  <a:schemeClr val="accent5">
                    <a:lumMod val="50000"/>
                  </a:schemeClr>
                </a:solidFill>
              </a:rPr>
              <a:t>lí</a:t>
            </a:r>
            <a:r>
              <a:rPr lang="en-US" sz="2400" dirty="0">
                <a:solidFill>
                  <a:schemeClr val="accent5">
                    <a:lumMod val="50000"/>
                  </a:schemeClr>
                </a:solidFill>
              </a:rPr>
              <a:t> </a:t>
            </a:r>
            <a:r>
              <a:rPr lang="en-US" sz="2400" dirty="0" err="1">
                <a:solidFill>
                  <a:schemeClr val="accent5">
                    <a:lumMod val="50000"/>
                  </a:schemeClr>
                </a:solidFill>
              </a:rPr>
              <a:t>lứa</a:t>
            </a:r>
            <a:r>
              <a:rPr lang="en-US" sz="2400" dirty="0">
                <a:solidFill>
                  <a:schemeClr val="accent5">
                    <a:lumMod val="50000"/>
                  </a:schemeClr>
                </a:solidFill>
              </a:rPr>
              <a:t> </a:t>
            </a:r>
            <a:r>
              <a:rPr lang="en-US" sz="2400" dirty="0" err="1">
                <a:solidFill>
                  <a:schemeClr val="accent5">
                    <a:lumMod val="50000"/>
                  </a:schemeClr>
                </a:solidFill>
              </a:rPr>
              <a:t>tuổi</a:t>
            </a:r>
            <a:r>
              <a:rPr lang="en-US" sz="2400" dirty="0">
                <a:solidFill>
                  <a:schemeClr val="accent5">
                    <a:lumMod val="50000"/>
                  </a:schemeClr>
                </a:solidFill>
              </a:rPr>
              <a:t> HS </a:t>
            </a:r>
            <a:r>
              <a:rPr lang="en-US" sz="2400" dirty="0" err="1">
                <a:solidFill>
                  <a:schemeClr val="accent5">
                    <a:lumMod val="50000"/>
                  </a:schemeClr>
                </a:solidFill>
              </a:rPr>
              <a:t>lớp</a:t>
            </a:r>
            <a:r>
              <a:rPr lang="en-US" sz="2400" dirty="0">
                <a:solidFill>
                  <a:schemeClr val="accent5">
                    <a:lumMod val="50000"/>
                  </a:schemeClr>
                </a:solidFill>
              </a:rPr>
              <a:t> 11.</a:t>
            </a:r>
          </a:p>
          <a:p>
            <a:pPr>
              <a:lnSpc>
                <a:spcPct val="120000"/>
              </a:lnSpc>
              <a:spcBef>
                <a:spcPts val="1000"/>
              </a:spcBef>
              <a:buClr>
                <a:srgbClr val="C00000"/>
              </a:buClr>
              <a:buFont typeface="Arial" pitchFamily="34" charset="0"/>
              <a:buChar char="•"/>
              <a:defRPr/>
            </a:pPr>
            <a:r>
              <a:rPr lang="en-US" sz="2400" dirty="0" err="1">
                <a:solidFill>
                  <a:schemeClr val="accent5">
                    <a:lumMod val="50000"/>
                  </a:schemeClr>
                </a:solidFill>
              </a:rPr>
              <a:t>Giải</a:t>
            </a:r>
            <a:r>
              <a:rPr lang="en-US" sz="2400" dirty="0">
                <a:solidFill>
                  <a:schemeClr val="accent5">
                    <a:lumMod val="50000"/>
                  </a:schemeClr>
                </a:solidFill>
              </a:rPr>
              <a:t> </a:t>
            </a:r>
            <a:r>
              <a:rPr lang="en-US" sz="2400" dirty="0" err="1">
                <a:solidFill>
                  <a:schemeClr val="accent5">
                    <a:lumMod val="50000"/>
                  </a:schemeClr>
                </a:solidFill>
              </a:rPr>
              <a:t>quyết</a:t>
            </a:r>
            <a:r>
              <a:rPr lang="en-US" sz="2400" dirty="0">
                <a:solidFill>
                  <a:schemeClr val="accent5">
                    <a:lumMod val="50000"/>
                  </a:schemeClr>
                </a:solidFill>
              </a:rPr>
              <a:t> </a:t>
            </a:r>
            <a:r>
              <a:rPr lang="en-US" sz="2400" dirty="0" err="1">
                <a:solidFill>
                  <a:schemeClr val="accent5">
                    <a:lumMod val="50000"/>
                  </a:schemeClr>
                </a:solidFill>
              </a:rPr>
              <a:t>một</a:t>
            </a:r>
            <a:r>
              <a:rPr lang="en-US" sz="2400" dirty="0">
                <a:solidFill>
                  <a:schemeClr val="accent5">
                    <a:lumMod val="50000"/>
                  </a:schemeClr>
                </a:solidFill>
              </a:rPr>
              <a:t> </a:t>
            </a:r>
            <a:r>
              <a:rPr lang="en-US" sz="2400" dirty="0" err="1">
                <a:solidFill>
                  <a:schemeClr val="accent5">
                    <a:lumMod val="50000"/>
                  </a:schemeClr>
                </a:solidFill>
              </a:rPr>
              <a:t>vấn</a:t>
            </a:r>
            <a:r>
              <a:rPr lang="en-US" sz="2400" dirty="0">
                <a:solidFill>
                  <a:schemeClr val="accent5">
                    <a:lumMod val="50000"/>
                  </a:schemeClr>
                </a:solidFill>
              </a:rPr>
              <a:t> </a:t>
            </a:r>
            <a:r>
              <a:rPr lang="en-US" sz="2400" dirty="0" err="1">
                <a:solidFill>
                  <a:schemeClr val="accent5">
                    <a:lumMod val="50000"/>
                  </a:schemeClr>
                </a:solidFill>
              </a:rPr>
              <a:t>đề</a:t>
            </a:r>
            <a:r>
              <a:rPr lang="en-US" sz="2400" dirty="0">
                <a:solidFill>
                  <a:schemeClr val="accent5">
                    <a:lumMod val="50000"/>
                  </a:schemeClr>
                </a:solidFill>
              </a:rPr>
              <a:t> </a:t>
            </a:r>
            <a:r>
              <a:rPr lang="en-US" sz="2400" dirty="0" err="1">
                <a:solidFill>
                  <a:schemeClr val="accent5">
                    <a:lumMod val="50000"/>
                  </a:schemeClr>
                </a:solidFill>
              </a:rPr>
              <a:t>của</a:t>
            </a:r>
            <a:r>
              <a:rPr lang="en-US" sz="2400" dirty="0">
                <a:solidFill>
                  <a:schemeClr val="accent5">
                    <a:lumMod val="50000"/>
                  </a:schemeClr>
                </a:solidFill>
              </a:rPr>
              <a:t> </a:t>
            </a:r>
            <a:r>
              <a:rPr lang="en-US" sz="2400" dirty="0" err="1">
                <a:solidFill>
                  <a:schemeClr val="accent5">
                    <a:lumMod val="50000"/>
                  </a:schemeClr>
                </a:solidFill>
              </a:rPr>
              <a:t>chủ</a:t>
            </a:r>
            <a:r>
              <a:rPr lang="en-US" sz="2400" dirty="0">
                <a:solidFill>
                  <a:schemeClr val="accent5">
                    <a:lumMod val="50000"/>
                  </a:schemeClr>
                </a:solidFill>
              </a:rPr>
              <a:t> </a:t>
            </a:r>
            <a:r>
              <a:rPr lang="en-US" sz="2400" dirty="0" err="1">
                <a:solidFill>
                  <a:schemeClr val="accent5">
                    <a:lumMod val="50000"/>
                  </a:schemeClr>
                </a:solidFill>
              </a:rPr>
              <a:t>đề</a:t>
            </a:r>
            <a:r>
              <a:rPr lang="en-US" sz="2400" dirty="0">
                <a:solidFill>
                  <a:schemeClr val="accent5">
                    <a:lumMod val="50000"/>
                  </a:schemeClr>
                </a:solidFill>
              </a:rPr>
              <a:t>.</a:t>
            </a:r>
          </a:p>
        </p:txBody>
      </p:sp>
    </p:spTree>
    <p:extLst>
      <p:ext uri="{BB962C8B-B14F-4D97-AF65-F5344CB8AC3E}">
        <p14:creationId xmlns:p14="http://schemas.microsoft.com/office/powerpoint/2010/main" val="14459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graphicEl>
                                              <a:dgm id="{2EC869BB-93EF-44EE-BFF0-58E254CD36C3}"/>
                                            </p:graphicEl>
                                          </p:spTgt>
                                        </p:tgtEl>
                                        <p:attrNameLst>
                                          <p:attrName>style.visibility</p:attrName>
                                        </p:attrNameLst>
                                      </p:cBhvr>
                                      <p:to>
                                        <p:strVal val="visible"/>
                                      </p:to>
                                    </p:set>
                                    <p:animEffect transition="in" filter="barn(inVertical)">
                                      <p:cBhvr>
                                        <p:cTn id="7" dur="500"/>
                                        <p:tgtEl>
                                          <p:spTgt spid="6">
                                            <p:graphicEl>
                                              <a:dgm id="{2EC869BB-93EF-44EE-BFF0-58E254CD36C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06C9E827-D72B-4742-A3F3-682D8FA5BEE2}"/>
                                            </p:graphicEl>
                                          </p:spTgt>
                                        </p:tgtEl>
                                        <p:attrNameLst>
                                          <p:attrName>style.visibility</p:attrName>
                                        </p:attrNameLst>
                                      </p:cBhvr>
                                      <p:to>
                                        <p:strVal val="visible"/>
                                      </p:to>
                                    </p:set>
                                    <p:animEffect transition="in" filter="barn(inVertical)">
                                      <p:cBhvr>
                                        <p:cTn id="12" dur="500"/>
                                        <p:tgtEl>
                                          <p:spTgt spid="6">
                                            <p:graphicEl>
                                              <a:dgm id="{06C9E827-D72B-4742-A3F3-682D8FA5BEE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graphicEl>
                                              <a:dgm id="{B510B496-B7D3-4AB0-B6ED-187F601D97BC}"/>
                                            </p:graphicEl>
                                          </p:spTgt>
                                        </p:tgtEl>
                                        <p:attrNameLst>
                                          <p:attrName>style.visibility</p:attrName>
                                        </p:attrNameLst>
                                      </p:cBhvr>
                                      <p:to>
                                        <p:strVal val="visible"/>
                                      </p:to>
                                    </p:set>
                                    <p:animEffect transition="in" filter="barn(inVertical)">
                                      <p:cBhvr>
                                        <p:cTn id="15" dur="500"/>
                                        <p:tgtEl>
                                          <p:spTgt spid="6">
                                            <p:graphicEl>
                                              <a:dgm id="{B510B496-B7D3-4AB0-B6ED-187F601D97B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04E97D54-0660-4A25-AEFB-601A469DBEA1}"/>
                                            </p:graphicEl>
                                          </p:spTgt>
                                        </p:tgtEl>
                                        <p:attrNameLst>
                                          <p:attrName>style.visibility</p:attrName>
                                        </p:attrNameLst>
                                      </p:cBhvr>
                                      <p:to>
                                        <p:strVal val="visible"/>
                                      </p:to>
                                    </p:set>
                                    <p:animEffect transition="in" filter="barn(inVertical)">
                                      <p:cBhvr>
                                        <p:cTn id="20" dur="500"/>
                                        <p:tgtEl>
                                          <p:spTgt spid="6">
                                            <p:graphicEl>
                                              <a:dgm id="{04E97D54-0660-4A25-AEFB-601A469DBEA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graphicEl>
                                              <a:dgm id="{F659DB88-A03A-47A4-9C5C-EBB1CF1CD2E8}"/>
                                            </p:graphicEl>
                                          </p:spTgt>
                                        </p:tgtEl>
                                        <p:attrNameLst>
                                          <p:attrName>style.visibility</p:attrName>
                                        </p:attrNameLst>
                                      </p:cBhvr>
                                      <p:to>
                                        <p:strVal val="visible"/>
                                      </p:to>
                                    </p:set>
                                    <p:animEffect transition="in" filter="barn(inVertical)">
                                      <p:cBhvr>
                                        <p:cTn id="25" dur="500"/>
                                        <p:tgtEl>
                                          <p:spTgt spid="6">
                                            <p:graphicEl>
                                              <a:dgm id="{F659DB88-A03A-47A4-9C5C-EBB1CF1CD2E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graphicEl>
                                              <a:dgm id="{C2EE7979-49CC-436B-BD20-56FA162886B1}"/>
                                            </p:graphicEl>
                                          </p:spTgt>
                                        </p:tgtEl>
                                        <p:attrNameLst>
                                          <p:attrName>style.visibility</p:attrName>
                                        </p:attrNameLst>
                                      </p:cBhvr>
                                      <p:to>
                                        <p:strVal val="visible"/>
                                      </p:to>
                                    </p:set>
                                    <p:animEffect transition="in" filter="barn(inVertical)">
                                      <p:cBhvr>
                                        <p:cTn id="30" dur="500"/>
                                        <p:tgtEl>
                                          <p:spTgt spid="6">
                                            <p:graphicEl>
                                              <a:dgm id="{C2EE7979-49CC-436B-BD20-56FA162886B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graphicEl>
                                              <a:dgm id="{1756EA56-22A4-4C38-99C1-AD44AF7EA232}"/>
                                            </p:graphicEl>
                                          </p:spTgt>
                                        </p:tgtEl>
                                        <p:attrNameLst>
                                          <p:attrName>style.visibility</p:attrName>
                                        </p:attrNameLst>
                                      </p:cBhvr>
                                      <p:to>
                                        <p:strVal val="visible"/>
                                      </p:to>
                                    </p:set>
                                    <p:animEffect transition="in" filter="barn(inVertical)">
                                      <p:cBhvr>
                                        <p:cTn id="35" dur="500"/>
                                        <p:tgtEl>
                                          <p:spTgt spid="6">
                                            <p:graphicEl>
                                              <a:dgm id="{1756EA56-22A4-4C38-99C1-AD44AF7EA2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
            <a:ext cx="12198284" cy="6858000"/>
          </a:xfrm>
          <a:prstGeom prst="rect">
            <a:avLst/>
          </a:prstGeom>
        </p:spPr>
      </p:pic>
      <p:sp>
        <p:nvSpPr>
          <p:cNvPr id="7" name="Title 1"/>
          <p:cNvSpPr>
            <a:spLocks noGrp="1"/>
          </p:cNvSpPr>
          <p:nvPr>
            <p:ph type="title"/>
          </p:nvPr>
        </p:nvSpPr>
        <p:spPr>
          <a:xfrm>
            <a:off x="1101726" y="686118"/>
            <a:ext cx="6561818" cy="663711"/>
          </a:xfrm>
        </p:spPr>
        <p:txBody>
          <a:bodyPr>
            <a:normAutofit/>
          </a:bodyPr>
          <a:lstStyle/>
          <a:p>
            <a:pPr>
              <a:defRPr/>
            </a:pPr>
            <a:r>
              <a:rPr lang="en-US" altLang="en-US" sz="2200" b="1">
                <a:solidFill>
                  <a:schemeClr val="accent4"/>
                </a:solidFill>
                <a:latin typeface="Myriad Pro" pitchFamily="34" charset="0"/>
              </a:rPr>
              <a:t>I</a:t>
            </a:r>
            <a:r>
              <a:rPr altLang="en-US" sz="2200" b="1">
                <a:solidFill>
                  <a:schemeClr val="accent4"/>
                </a:solidFill>
                <a:latin typeface="Myriad Pro" pitchFamily="34" charset="0"/>
              </a:rPr>
              <a:t>I</a:t>
            </a:r>
            <a:r>
              <a:rPr lang="en-US" altLang="en-US" sz="2200" b="1">
                <a:solidFill>
                  <a:schemeClr val="accent4"/>
                </a:solidFill>
                <a:latin typeface="Myriad Pro" pitchFamily="34" charset="0"/>
              </a:rPr>
              <a:t>I.</a:t>
            </a:r>
            <a:r>
              <a:rPr altLang="en-US" sz="2200" b="1">
                <a:solidFill>
                  <a:schemeClr val="accent4"/>
                </a:solidFill>
                <a:latin typeface="Myriad Pro" pitchFamily="34" charset="0"/>
              </a:rPr>
              <a:t>4. ĐỔI MỚI VỀ HÌNH THỨC THIẾT KẾ, HÌNH ẢNH          </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1409865428"/>
              </p:ext>
            </p:extLst>
          </p:nvPr>
        </p:nvGraphicFramePr>
        <p:xfrm>
          <a:off x="838200" y="1493520"/>
          <a:ext cx="105156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48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graphicEl>
                                              <a:dgm id="{0E0E6845-A918-4075-A7A1-8A801A22FDFA}"/>
                                            </p:graphicEl>
                                          </p:spTgt>
                                        </p:tgtEl>
                                        <p:attrNameLst>
                                          <p:attrName>style.visibility</p:attrName>
                                        </p:attrNameLst>
                                      </p:cBhvr>
                                      <p:to>
                                        <p:strVal val="visible"/>
                                      </p:to>
                                    </p:set>
                                    <p:animEffect transition="in" filter="fade">
                                      <p:cBhvr>
                                        <p:cTn id="7" dur="1000"/>
                                        <p:tgtEl>
                                          <p:spTgt spid="9">
                                            <p:graphicEl>
                                              <a:dgm id="{0E0E6845-A918-4075-A7A1-8A801A22FDFA}"/>
                                            </p:graphicEl>
                                          </p:spTgt>
                                        </p:tgtEl>
                                      </p:cBhvr>
                                    </p:animEffect>
                                    <p:anim calcmode="lin" valueType="num">
                                      <p:cBhvr>
                                        <p:cTn id="8" dur="1000" fill="hold"/>
                                        <p:tgtEl>
                                          <p:spTgt spid="9">
                                            <p:graphicEl>
                                              <a:dgm id="{0E0E6845-A918-4075-A7A1-8A801A22FDFA}"/>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0E0E6845-A918-4075-A7A1-8A801A22FDFA}"/>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graphicEl>
                                              <a:dgm id="{BF1B0566-05A8-49A5-9C3C-1952DFF6E188}"/>
                                            </p:graphicEl>
                                          </p:spTgt>
                                        </p:tgtEl>
                                        <p:attrNameLst>
                                          <p:attrName>style.visibility</p:attrName>
                                        </p:attrNameLst>
                                      </p:cBhvr>
                                      <p:to>
                                        <p:strVal val="visible"/>
                                      </p:to>
                                    </p:set>
                                    <p:animEffect transition="in" filter="fade">
                                      <p:cBhvr>
                                        <p:cTn id="13" dur="1000"/>
                                        <p:tgtEl>
                                          <p:spTgt spid="9">
                                            <p:graphicEl>
                                              <a:dgm id="{BF1B0566-05A8-49A5-9C3C-1952DFF6E188}"/>
                                            </p:graphicEl>
                                          </p:spTgt>
                                        </p:tgtEl>
                                      </p:cBhvr>
                                    </p:animEffect>
                                    <p:anim calcmode="lin" valueType="num">
                                      <p:cBhvr>
                                        <p:cTn id="14" dur="1000" fill="hold"/>
                                        <p:tgtEl>
                                          <p:spTgt spid="9">
                                            <p:graphicEl>
                                              <a:dgm id="{BF1B0566-05A8-49A5-9C3C-1952DFF6E188}"/>
                                            </p:graphicEl>
                                          </p:spTgt>
                                        </p:tgtEl>
                                        <p:attrNameLst>
                                          <p:attrName>ppt_x</p:attrName>
                                        </p:attrNameLst>
                                      </p:cBhvr>
                                      <p:tavLst>
                                        <p:tav tm="0">
                                          <p:val>
                                            <p:strVal val="#ppt_x"/>
                                          </p:val>
                                        </p:tav>
                                        <p:tav tm="100000">
                                          <p:val>
                                            <p:strVal val="#ppt_x"/>
                                          </p:val>
                                        </p:tav>
                                      </p:tavLst>
                                    </p:anim>
                                    <p:anim calcmode="lin" valueType="num">
                                      <p:cBhvr>
                                        <p:cTn id="15" dur="1000" fill="hold"/>
                                        <p:tgtEl>
                                          <p:spTgt spid="9">
                                            <p:graphicEl>
                                              <a:dgm id="{BF1B0566-05A8-49A5-9C3C-1952DFF6E188}"/>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graphicEl>
                                              <a:dgm id="{0AB24670-AE11-4F94-9F5B-347A800B1D22}"/>
                                            </p:graphicEl>
                                          </p:spTgt>
                                        </p:tgtEl>
                                        <p:attrNameLst>
                                          <p:attrName>style.visibility</p:attrName>
                                        </p:attrNameLst>
                                      </p:cBhvr>
                                      <p:to>
                                        <p:strVal val="visible"/>
                                      </p:to>
                                    </p:set>
                                    <p:animEffect transition="in" filter="fade">
                                      <p:cBhvr>
                                        <p:cTn id="19" dur="1000"/>
                                        <p:tgtEl>
                                          <p:spTgt spid="9">
                                            <p:graphicEl>
                                              <a:dgm id="{0AB24670-AE11-4F94-9F5B-347A800B1D22}"/>
                                            </p:graphicEl>
                                          </p:spTgt>
                                        </p:tgtEl>
                                      </p:cBhvr>
                                    </p:animEffect>
                                    <p:anim calcmode="lin" valueType="num">
                                      <p:cBhvr>
                                        <p:cTn id="20" dur="1000" fill="hold"/>
                                        <p:tgtEl>
                                          <p:spTgt spid="9">
                                            <p:graphicEl>
                                              <a:dgm id="{0AB24670-AE11-4F94-9F5B-347A800B1D22}"/>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0AB24670-AE11-4F94-9F5B-347A800B1D22}"/>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graphicEl>
                                              <a:dgm id="{64B85622-D5CB-438F-A3AB-CE86096DB0D1}"/>
                                            </p:graphicEl>
                                          </p:spTgt>
                                        </p:tgtEl>
                                        <p:attrNameLst>
                                          <p:attrName>style.visibility</p:attrName>
                                        </p:attrNameLst>
                                      </p:cBhvr>
                                      <p:to>
                                        <p:strVal val="visible"/>
                                      </p:to>
                                    </p:set>
                                    <p:animEffect transition="in" filter="fade">
                                      <p:cBhvr>
                                        <p:cTn id="25" dur="1000"/>
                                        <p:tgtEl>
                                          <p:spTgt spid="9">
                                            <p:graphicEl>
                                              <a:dgm id="{64B85622-D5CB-438F-A3AB-CE86096DB0D1}"/>
                                            </p:graphicEl>
                                          </p:spTgt>
                                        </p:tgtEl>
                                      </p:cBhvr>
                                    </p:animEffect>
                                    <p:anim calcmode="lin" valueType="num">
                                      <p:cBhvr>
                                        <p:cTn id="26" dur="1000" fill="hold"/>
                                        <p:tgtEl>
                                          <p:spTgt spid="9">
                                            <p:graphicEl>
                                              <a:dgm id="{64B85622-D5CB-438F-A3AB-CE86096DB0D1}"/>
                                            </p:graphicEl>
                                          </p:spTgt>
                                        </p:tgtEl>
                                        <p:attrNameLst>
                                          <p:attrName>ppt_x</p:attrName>
                                        </p:attrNameLst>
                                      </p:cBhvr>
                                      <p:tavLst>
                                        <p:tav tm="0">
                                          <p:val>
                                            <p:strVal val="#ppt_x"/>
                                          </p:val>
                                        </p:tav>
                                        <p:tav tm="100000">
                                          <p:val>
                                            <p:strVal val="#ppt_x"/>
                                          </p:val>
                                        </p:tav>
                                      </p:tavLst>
                                    </p:anim>
                                    <p:anim calcmode="lin" valueType="num">
                                      <p:cBhvr>
                                        <p:cTn id="27" dur="1000" fill="hold"/>
                                        <p:tgtEl>
                                          <p:spTgt spid="9">
                                            <p:graphicEl>
                                              <a:dgm id="{64B85622-D5CB-438F-A3AB-CE86096DB0D1}"/>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graphicEl>
                                              <a:dgm id="{C5A7BBDB-FB59-46A0-B5AF-AF942A3EAFFE}"/>
                                            </p:graphicEl>
                                          </p:spTgt>
                                        </p:tgtEl>
                                        <p:attrNameLst>
                                          <p:attrName>style.visibility</p:attrName>
                                        </p:attrNameLst>
                                      </p:cBhvr>
                                      <p:to>
                                        <p:strVal val="visible"/>
                                      </p:to>
                                    </p:set>
                                    <p:animEffect transition="in" filter="fade">
                                      <p:cBhvr>
                                        <p:cTn id="31" dur="1000"/>
                                        <p:tgtEl>
                                          <p:spTgt spid="9">
                                            <p:graphicEl>
                                              <a:dgm id="{C5A7BBDB-FB59-46A0-B5AF-AF942A3EAFFE}"/>
                                            </p:graphicEl>
                                          </p:spTgt>
                                        </p:tgtEl>
                                      </p:cBhvr>
                                    </p:animEffect>
                                    <p:anim calcmode="lin" valueType="num">
                                      <p:cBhvr>
                                        <p:cTn id="32" dur="1000" fill="hold"/>
                                        <p:tgtEl>
                                          <p:spTgt spid="9">
                                            <p:graphicEl>
                                              <a:dgm id="{C5A7BBDB-FB59-46A0-B5AF-AF942A3EAFFE}"/>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C5A7BBDB-FB59-46A0-B5AF-AF942A3EAFF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27993"/>
            <a:ext cx="12200180" cy="6858000"/>
          </a:xfrm>
          <a:prstGeom prst="rect">
            <a:avLst/>
          </a:prstGeom>
        </p:spPr>
      </p:pic>
      <p:sp>
        <p:nvSpPr>
          <p:cNvPr id="7" name="Subtitle 2"/>
          <p:cNvSpPr txBox="1">
            <a:spLocks/>
          </p:cNvSpPr>
          <p:nvPr/>
        </p:nvSpPr>
        <p:spPr>
          <a:xfrm>
            <a:off x="180389" y="1875452"/>
            <a:ext cx="7759961" cy="20182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
              </a:spcBef>
            </a:pPr>
            <a:r>
              <a:rPr lang="en-US" sz="2400" b="1" dirty="0">
                <a:solidFill>
                  <a:srgbClr val="FF0000"/>
                </a:solidFill>
                <a:latin typeface="Myriad Pro" panose="020B0503030403020204" pitchFamily="34" charset="0"/>
                <a:cs typeface="Times New Roman" pitchFamily="18" charset="0"/>
              </a:rPr>
              <a:t>- </a:t>
            </a:r>
            <a:r>
              <a:rPr lang="en-US" sz="2000" b="1" dirty="0">
                <a:solidFill>
                  <a:srgbClr val="FF0000"/>
                </a:solidFill>
                <a:latin typeface="Myriad Pro" panose="020B0503030403020204" pitchFamily="34" charset="0"/>
                <a:cs typeface="Times New Roman" pitchFamily="18" charset="0"/>
              </a:rPr>
              <a:t>GS. TSKH. VŨ MINH GIANG </a:t>
            </a:r>
            <a:r>
              <a:rPr lang="en-US" sz="2000" dirty="0">
                <a:solidFill>
                  <a:srgbClr val="FF0000"/>
                </a:solidFill>
                <a:latin typeface="Myriad Pro" panose="020B0503030403020204" pitchFamily="34" charset="0"/>
                <a:cs typeface="Times New Roman" pitchFamily="18" charset="0"/>
              </a:rPr>
              <a:t>(</a:t>
            </a:r>
            <a:r>
              <a:rPr lang="en-US" sz="2000" dirty="0" err="1">
                <a:solidFill>
                  <a:srgbClr val="FF0000"/>
                </a:solidFill>
                <a:latin typeface="Myriad Pro" panose="020B0503030403020204" pitchFamily="34" charset="0"/>
                <a:cs typeface="Times New Roman" pitchFamily="18" charset="0"/>
              </a:rPr>
              <a:t>Tổng</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Chủ</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biên</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xuyên</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suốt</a:t>
            </a:r>
            <a:r>
              <a:rPr lang="en-US" sz="2000" dirty="0">
                <a:solidFill>
                  <a:srgbClr val="FF0000"/>
                </a:solidFill>
                <a:latin typeface="Myriad Pro" panose="020B0503030403020204" pitchFamily="34" charset="0"/>
                <a:cs typeface="Times New Roman" pitchFamily="18" charset="0"/>
              </a:rPr>
              <a:t>)</a:t>
            </a:r>
          </a:p>
          <a:p>
            <a:pPr algn="l">
              <a:spcBef>
                <a:spcPts val="300"/>
              </a:spcBef>
            </a:pPr>
            <a:r>
              <a:rPr lang="en-US" sz="2000" b="1" dirty="0">
                <a:solidFill>
                  <a:srgbClr val="FF0000"/>
                </a:solidFill>
                <a:latin typeface="Myriad Pro" panose="020B0503030403020204" pitchFamily="34" charset="0"/>
                <a:cs typeface="Times New Roman" pitchFamily="18" charset="0"/>
              </a:rPr>
              <a:t>- GS. TS. PHẠM HỒNG TUNG </a:t>
            </a:r>
            <a:r>
              <a:rPr lang="en-US" sz="2000" dirty="0">
                <a:solidFill>
                  <a:srgbClr val="FF0000"/>
                </a:solidFill>
                <a:latin typeface="Myriad Pro" panose="020B0503030403020204" pitchFamily="34" charset="0"/>
                <a:cs typeface="Times New Roman" pitchFamily="18" charset="0"/>
              </a:rPr>
              <a:t>(</a:t>
            </a:r>
            <a:r>
              <a:rPr lang="en-US" sz="2000" dirty="0" err="1">
                <a:solidFill>
                  <a:srgbClr val="FF0000"/>
                </a:solidFill>
                <a:latin typeface="Myriad Pro" panose="020B0503030403020204" pitchFamily="34" charset="0"/>
                <a:cs typeface="Times New Roman" pitchFamily="18" charset="0"/>
              </a:rPr>
              <a:t>Tổng</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Chủ</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biên</a:t>
            </a:r>
            <a:r>
              <a:rPr lang="en-US" sz="2000" dirty="0">
                <a:solidFill>
                  <a:srgbClr val="FF0000"/>
                </a:solidFill>
                <a:latin typeface="Myriad Pro" panose="020B0503030403020204" pitchFamily="34" charset="0"/>
                <a:cs typeface="Times New Roman" pitchFamily="18" charset="0"/>
              </a:rPr>
              <a:t> </a:t>
            </a:r>
            <a:r>
              <a:rPr lang="en-US" sz="2000" dirty="0" err="1">
                <a:solidFill>
                  <a:srgbClr val="FF0000"/>
                </a:solidFill>
                <a:latin typeface="Myriad Pro" panose="020B0503030403020204" pitchFamily="34" charset="0"/>
                <a:cs typeface="Times New Roman" pitchFamily="18" charset="0"/>
              </a:rPr>
              <a:t>cấp</a:t>
            </a:r>
            <a:r>
              <a:rPr lang="en-US" sz="2000" dirty="0">
                <a:solidFill>
                  <a:srgbClr val="FF0000"/>
                </a:solidFill>
                <a:latin typeface="Myriad Pro" panose="020B0503030403020204" pitchFamily="34" charset="0"/>
                <a:cs typeface="Times New Roman" pitchFamily="18" charset="0"/>
              </a:rPr>
              <a:t> THPT)</a:t>
            </a:r>
          </a:p>
          <a:p>
            <a:pPr lvl="0" algn="l">
              <a:spcBef>
                <a:spcPts val="600"/>
              </a:spcBef>
            </a:pPr>
            <a:r>
              <a:rPr lang="en-US" sz="2000" b="1" dirty="0">
                <a:solidFill>
                  <a:srgbClr val="FF0000"/>
                </a:solidFill>
                <a:latin typeface="Myriad Pro" panose="020B0503030403020204" pitchFamily="34" charset="0"/>
                <a:cs typeface="Times New Roman" pitchFamily="18" charset="0"/>
              </a:rPr>
              <a:t>- </a:t>
            </a:r>
            <a:r>
              <a:rPr lang="en-US" sz="2000" b="1" dirty="0">
                <a:solidFill>
                  <a:srgbClr val="FF0000"/>
                </a:solidFill>
                <a:latin typeface="Myriad Pro"/>
              </a:rPr>
              <a:t>GS. TS. TRẦN THỊ VINH </a:t>
            </a:r>
            <a:r>
              <a:rPr lang="en-US" sz="2000" dirty="0">
                <a:solidFill>
                  <a:srgbClr val="FF0000"/>
                </a:solidFill>
                <a:latin typeface="Myriad Pro"/>
              </a:rPr>
              <a:t>(</a:t>
            </a:r>
            <a:r>
              <a:rPr lang="en-US" sz="2000" dirty="0" err="1">
                <a:solidFill>
                  <a:srgbClr val="FF0000"/>
                </a:solidFill>
                <a:latin typeface="Myriad Pro"/>
              </a:rPr>
              <a:t>Chủ</a:t>
            </a:r>
            <a:r>
              <a:rPr lang="en-US" sz="2000" dirty="0">
                <a:solidFill>
                  <a:srgbClr val="FF0000"/>
                </a:solidFill>
                <a:latin typeface="Myriad Pro"/>
              </a:rPr>
              <a:t> </a:t>
            </a:r>
            <a:r>
              <a:rPr lang="en-US" sz="2000" dirty="0" err="1">
                <a:solidFill>
                  <a:srgbClr val="FF0000"/>
                </a:solidFill>
                <a:latin typeface="Myriad Pro"/>
              </a:rPr>
              <a:t>biên</a:t>
            </a:r>
            <a:r>
              <a:rPr lang="en-US" sz="2000" dirty="0">
                <a:solidFill>
                  <a:srgbClr val="FF0000"/>
                </a:solidFill>
                <a:latin typeface="Myriad Pro"/>
              </a:rPr>
              <a:t>)</a:t>
            </a:r>
          </a:p>
          <a:p>
            <a:pPr marL="171450" lvl="0" indent="-171450" algn="l">
              <a:spcBef>
                <a:spcPts val="600"/>
              </a:spcBef>
            </a:pPr>
            <a:r>
              <a:rPr lang="en-US" sz="2000" b="1" dirty="0">
                <a:solidFill>
                  <a:srgbClr val="FF0000"/>
                </a:solidFill>
                <a:latin typeface="Myriad Pro" panose="020B0503030403020204" pitchFamily="34" charset="0"/>
                <a:cs typeface="Times New Roman" pitchFamily="18" charset="0"/>
              </a:rPr>
              <a:t>- </a:t>
            </a:r>
            <a:r>
              <a:rPr lang="en-US" sz="2000" b="1" dirty="0">
                <a:solidFill>
                  <a:srgbClr val="FF0000"/>
                </a:solidFill>
                <a:latin typeface="Myriad Pro"/>
              </a:rPr>
              <a:t>PGS.TS. HOÀNG HẢI HÀ – PGS. TS. ĐÀO TUẤN THÀNH     </a:t>
            </a:r>
            <a:br>
              <a:rPr lang="en-US" sz="2000" b="1" dirty="0">
                <a:solidFill>
                  <a:srgbClr val="FF0000"/>
                </a:solidFill>
                <a:latin typeface="Myriad Pro"/>
              </a:rPr>
            </a:br>
            <a:r>
              <a:rPr lang="en-US" sz="2000" b="1" dirty="0">
                <a:solidFill>
                  <a:srgbClr val="FF0000"/>
                </a:solidFill>
                <a:latin typeface="Myriad Pro"/>
              </a:rPr>
              <a:t>TS. NGUYỄN THỊ THU THUỶ</a:t>
            </a:r>
            <a:endParaRPr lang="en-US" sz="2000" b="1" i="1" dirty="0">
              <a:solidFill>
                <a:schemeClr val="tx1"/>
              </a:solidFill>
              <a:latin typeface="Times New Roman" pitchFamily="18" charset="0"/>
              <a:cs typeface="Times New Roman" pitchFamily="18" charset="0"/>
            </a:endParaRPr>
          </a:p>
          <a:p>
            <a:pPr algn="just">
              <a:lnSpc>
                <a:spcPct val="150000"/>
              </a:lnSpc>
            </a:pPr>
            <a:endParaRPr lang="en-US" sz="2400" i="1" dirty="0">
              <a:solidFill>
                <a:schemeClr val="tx1"/>
              </a:solidFill>
              <a:latin typeface="Times New Roman" pitchFamily="18" charset="0"/>
              <a:cs typeface="Times New Roman" pitchFamily="18" charset="0"/>
            </a:endParaRPr>
          </a:p>
          <a:p>
            <a:pPr algn="just">
              <a:lnSpc>
                <a:spcPct val="150000"/>
              </a:lnSpc>
            </a:pPr>
            <a:endParaRPr lang="en-US" sz="2400" i="1" dirty="0">
              <a:solidFill>
                <a:schemeClr val="tx1"/>
              </a:solidFill>
              <a:latin typeface="Times New Roman" pitchFamily="18" charset="0"/>
              <a:cs typeface="Times New Roman" pitchFamily="18" charset="0"/>
            </a:endParaRPr>
          </a:p>
        </p:txBody>
      </p:sp>
      <p:sp>
        <p:nvSpPr>
          <p:cNvPr id="8" name="Rectangle 7"/>
          <p:cNvSpPr/>
          <p:nvPr/>
        </p:nvSpPr>
        <p:spPr>
          <a:xfrm>
            <a:off x="4332385" y="650998"/>
            <a:ext cx="3331156" cy="769441"/>
          </a:xfrm>
          <a:prstGeom prst="rect">
            <a:avLst/>
          </a:prstGeom>
        </p:spPr>
        <p:txBody>
          <a:bodyPr wrap="square">
            <a:spAutoFit/>
          </a:bodyPr>
          <a:lstStyle/>
          <a:p>
            <a:pPr algn="ctr"/>
            <a:r>
              <a:rPr lang="en-US" sz="4400" b="1">
                <a:solidFill>
                  <a:schemeClr val="accent6"/>
                </a:solidFill>
                <a:latin typeface="Myriad Pro" panose="020B0503030403020204" pitchFamily="34" charset="0"/>
                <a:cs typeface="Times New Roman" panose="02020603050405020304" pitchFamily="18" charset="0"/>
              </a:rPr>
              <a:t>LỊCH SỬ 11</a:t>
            </a:r>
          </a:p>
        </p:txBody>
      </p:sp>
      <p:sp>
        <p:nvSpPr>
          <p:cNvPr id="5" name="Rectangle 4">
            <a:extLst>
              <a:ext uri="{FF2B5EF4-FFF2-40B4-BE49-F238E27FC236}">
                <a16:creationId xmlns:a16="http://schemas.microsoft.com/office/drawing/2014/main" id="{2C89235B-A934-DB05-5D4F-46225A52F481}"/>
              </a:ext>
            </a:extLst>
          </p:cNvPr>
          <p:cNvSpPr/>
          <p:nvPr/>
        </p:nvSpPr>
        <p:spPr>
          <a:xfrm>
            <a:off x="-212434" y="1289461"/>
            <a:ext cx="3331156" cy="523220"/>
          </a:xfrm>
          <a:prstGeom prst="rect">
            <a:avLst/>
          </a:prstGeom>
        </p:spPr>
        <p:txBody>
          <a:bodyPr wrap="square">
            <a:spAutoFit/>
          </a:bodyPr>
          <a:lstStyle/>
          <a:p>
            <a:pPr algn="ctr"/>
            <a:r>
              <a:rPr lang="en-US" sz="2800" b="1">
                <a:latin typeface="Myriad Pro" panose="020B0503030403020204" pitchFamily="34" charset="0"/>
                <a:cs typeface="Times New Roman" panose="02020603050405020304" pitchFamily="18" charset="0"/>
                <a:sym typeface="Wingdings" panose="05000000000000000000" pitchFamily="2" charset="2"/>
              </a:rPr>
              <a:t> </a:t>
            </a:r>
            <a:r>
              <a:rPr lang="en-US" sz="2800" b="1">
                <a:latin typeface="Myriad Pro" panose="020B0503030403020204" pitchFamily="34" charset="0"/>
                <a:cs typeface="Times New Roman" panose="02020603050405020304" pitchFamily="18" charset="0"/>
              </a:rPr>
              <a:t>LỊCH SỬ 11</a:t>
            </a:r>
          </a:p>
        </p:txBody>
      </p:sp>
      <p:sp>
        <p:nvSpPr>
          <p:cNvPr id="12" name="Rectangle 11">
            <a:extLst>
              <a:ext uri="{FF2B5EF4-FFF2-40B4-BE49-F238E27FC236}">
                <a16:creationId xmlns:a16="http://schemas.microsoft.com/office/drawing/2014/main" id="{57C3E631-D96C-E3D7-EBD0-9D9EC1B7D309}"/>
              </a:ext>
            </a:extLst>
          </p:cNvPr>
          <p:cNvSpPr/>
          <p:nvPr/>
        </p:nvSpPr>
        <p:spPr>
          <a:xfrm>
            <a:off x="189587" y="4239266"/>
            <a:ext cx="5931290" cy="523220"/>
          </a:xfrm>
          <a:prstGeom prst="rect">
            <a:avLst/>
          </a:prstGeom>
        </p:spPr>
        <p:txBody>
          <a:bodyPr wrap="square">
            <a:spAutoFit/>
          </a:bodyPr>
          <a:lstStyle/>
          <a:p>
            <a:pPr algn="ctr"/>
            <a:r>
              <a:rPr lang="en-US" sz="2800" b="1">
                <a:latin typeface="Myriad Pro" panose="020B0503030403020204" pitchFamily="34" charset="0"/>
                <a:cs typeface="Times New Roman" panose="02020603050405020304" pitchFamily="18" charset="0"/>
                <a:sym typeface="Wingdings" panose="05000000000000000000" pitchFamily="2" charset="2"/>
              </a:rPr>
              <a:t> </a:t>
            </a:r>
            <a:r>
              <a:rPr lang="en-US" sz="2800" b="1">
                <a:latin typeface="Myriad Pro" panose="020B0503030403020204" pitchFamily="34" charset="0"/>
                <a:cs typeface="Times New Roman" panose="02020603050405020304" pitchFamily="18" charset="0"/>
              </a:rPr>
              <a:t>CHUYÊN ĐỀ HỌC TẬP LỊCH SỬ 11</a:t>
            </a:r>
          </a:p>
        </p:txBody>
      </p:sp>
      <p:sp>
        <p:nvSpPr>
          <p:cNvPr id="13" name="Subtitle 2">
            <a:extLst>
              <a:ext uri="{FF2B5EF4-FFF2-40B4-BE49-F238E27FC236}">
                <a16:creationId xmlns:a16="http://schemas.microsoft.com/office/drawing/2014/main" id="{F396AC60-56C0-FA89-AEA2-546B34486CEE}"/>
              </a:ext>
            </a:extLst>
          </p:cNvPr>
          <p:cNvSpPr txBox="1">
            <a:spLocks/>
          </p:cNvSpPr>
          <p:nvPr/>
        </p:nvSpPr>
        <p:spPr>
          <a:xfrm>
            <a:off x="180390" y="4789278"/>
            <a:ext cx="7237448" cy="165818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
              </a:spcBef>
            </a:pPr>
            <a:r>
              <a:rPr lang="en-US" sz="2000" b="1">
                <a:solidFill>
                  <a:srgbClr val="FF0000"/>
                </a:solidFill>
                <a:latin typeface="Myriad Pro" panose="020B0503030403020204" pitchFamily="34" charset="0"/>
                <a:cs typeface="Times New Roman" pitchFamily="18" charset="0"/>
              </a:rPr>
              <a:t>- GS.TSKH. VŨ MINH GIANG </a:t>
            </a:r>
            <a:r>
              <a:rPr lang="en-US" sz="2000">
                <a:solidFill>
                  <a:srgbClr val="FF0000"/>
                </a:solidFill>
                <a:latin typeface="Myriad Pro" panose="020B0503030403020204" pitchFamily="34" charset="0"/>
                <a:cs typeface="Times New Roman" pitchFamily="18" charset="0"/>
              </a:rPr>
              <a:t>(</a:t>
            </a:r>
            <a:r>
              <a:rPr lang="en-US" sz="2000" err="1">
                <a:solidFill>
                  <a:srgbClr val="FF0000"/>
                </a:solidFill>
                <a:latin typeface="Myriad Pro" panose="020B0503030403020204" pitchFamily="34" charset="0"/>
                <a:cs typeface="Times New Roman" pitchFamily="18" charset="0"/>
              </a:rPr>
              <a:t>Tổng</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Chủ</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biên</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xuyên</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suốt</a:t>
            </a:r>
            <a:r>
              <a:rPr lang="en-US" sz="2000">
                <a:solidFill>
                  <a:srgbClr val="FF0000"/>
                </a:solidFill>
                <a:latin typeface="Myriad Pro" panose="020B0503030403020204" pitchFamily="34" charset="0"/>
                <a:cs typeface="Times New Roman" pitchFamily="18" charset="0"/>
              </a:rPr>
              <a:t>)</a:t>
            </a:r>
          </a:p>
          <a:p>
            <a:pPr algn="l">
              <a:spcBef>
                <a:spcPts val="300"/>
              </a:spcBef>
            </a:pPr>
            <a:r>
              <a:rPr lang="en-US" sz="2000" b="1">
                <a:solidFill>
                  <a:srgbClr val="FF0000"/>
                </a:solidFill>
                <a:latin typeface="Myriad Pro" panose="020B0503030403020204" pitchFamily="34" charset="0"/>
                <a:cs typeface="Times New Roman" pitchFamily="18" charset="0"/>
              </a:rPr>
              <a:t>- GS.TS. PHẠM HỒNG TUNG </a:t>
            </a:r>
            <a:r>
              <a:rPr lang="en-US" sz="2000">
                <a:solidFill>
                  <a:srgbClr val="FF0000"/>
                </a:solidFill>
                <a:latin typeface="Myriad Pro" panose="020B0503030403020204" pitchFamily="34" charset="0"/>
                <a:cs typeface="Times New Roman" pitchFamily="18" charset="0"/>
              </a:rPr>
              <a:t>(</a:t>
            </a:r>
            <a:r>
              <a:rPr lang="en-US" sz="2000" err="1">
                <a:solidFill>
                  <a:srgbClr val="FF0000"/>
                </a:solidFill>
                <a:latin typeface="Myriad Pro" panose="020B0503030403020204" pitchFamily="34" charset="0"/>
                <a:cs typeface="Times New Roman" pitchFamily="18" charset="0"/>
              </a:rPr>
              <a:t>Tổng</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Chủ</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biên</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cấp</a:t>
            </a:r>
            <a:r>
              <a:rPr lang="en-US" sz="2000">
                <a:solidFill>
                  <a:srgbClr val="FF0000"/>
                </a:solidFill>
                <a:latin typeface="Myriad Pro" panose="020B0503030403020204" pitchFamily="34" charset="0"/>
                <a:cs typeface="Times New Roman" pitchFamily="18" charset="0"/>
              </a:rPr>
              <a:t> THPT)</a:t>
            </a:r>
          </a:p>
          <a:p>
            <a:pPr algn="l">
              <a:spcBef>
                <a:spcPts val="300"/>
              </a:spcBef>
            </a:pPr>
            <a:r>
              <a:rPr lang="en-US" sz="2000" b="1">
                <a:solidFill>
                  <a:srgbClr val="FF0000"/>
                </a:solidFill>
                <a:latin typeface="Myriad Pro" panose="020B0503030403020204" pitchFamily="34" charset="0"/>
                <a:cs typeface="Times New Roman" pitchFamily="18" charset="0"/>
              </a:rPr>
              <a:t>- GS.TS. TRẦN THỊ VINH </a:t>
            </a:r>
            <a:r>
              <a:rPr lang="en-US" sz="2000">
                <a:solidFill>
                  <a:srgbClr val="FF0000"/>
                </a:solidFill>
                <a:latin typeface="Myriad Pro" panose="020B0503030403020204" pitchFamily="34" charset="0"/>
                <a:cs typeface="Times New Roman" pitchFamily="18" charset="0"/>
              </a:rPr>
              <a:t>(</a:t>
            </a:r>
            <a:r>
              <a:rPr lang="en-US" sz="2000" err="1">
                <a:solidFill>
                  <a:srgbClr val="FF0000"/>
                </a:solidFill>
                <a:latin typeface="Myriad Pro" panose="020B0503030403020204" pitchFamily="34" charset="0"/>
                <a:cs typeface="Times New Roman" pitchFamily="18" charset="0"/>
              </a:rPr>
              <a:t>Chủ</a:t>
            </a:r>
            <a:r>
              <a:rPr lang="en-US" sz="2000">
                <a:solidFill>
                  <a:srgbClr val="FF0000"/>
                </a:solidFill>
                <a:latin typeface="Myriad Pro" panose="020B0503030403020204" pitchFamily="34" charset="0"/>
                <a:cs typeface="Times New Roman" pitchFamily="18" charset="0"/>
              </a:rPr>
              <a:t> </a:t>
            </a:r>
            <a:r>
              <a:rPr lang="en-US" sz="2000" err="1">
                <a:solidFill>
                  <a:srgbClr val="FF0000"/>
                </a:solidFill>
                <a:latin typeface="Myriad Pro" panose="020B0503030403020204" pitchFamily="34" charset="0"/>
                <a:cs typeface="Times New Roman" pitchFamily="18" charset="0"/>
              </a:rPr>
              <a:t>biên</a:t>
            </a:r>
            <a:r>
              <a:rPr lang="en-US" sz="2000">
                <a:solidFill>
                  <a:srgbClr val="FF0000"/>
                </a:solidFill>
                <a:latin typeface="Myriad Pro" panose="020B0503030403020204" pitchFamily="34" charset="0"/>
                <a:cs typeface="Times New Roman" pitchFamily="18" charset="0"/>
              </a:rPr>
              <a:t>)</a:t>
            </a:r>
          </a:p>
          <a:p>
            <a:pPr algn="l">
              <a:spcBef>
                <a:spcPts val="300"/>
              </a:spcBef>
            </a:pPr>
            <a:r>
              <a:rPr lang="en-US" sz="2000" b="1" spc="10">
                <a:solidFill>
                  <a:srgbClr val="FF0000"/>
                </a:solidFill>
                <a:latin typeface="Myriad Pro" panose="020B0503030403020204" pitchFamily="34" charset="0"/>
                <a:cs typeface="Times New Roman" pitchFamily="18" charset="0"/>
              </a:rPr>
              <a:t>- PGS.TS HOÀNG HẢI HÀ – PGS.TS. PHAN NGỌC HUYỀN </a:t>
            </a:r>
          </a:p>
          <a:p>
            <a:pPr algn="just">
              <a:lnSpc>
                <a:spcPct val="150000"/>
              </a:lnSpc>
            </a:pPr>
            <a:endParaRPr lang="en-US" sz="2000" b="1" i="1">
              <a:solidFill>
                <a:schemeClr val="tx1"/>
              </a:solidFill>
              <a:latin typeface="Times New Roman" pitchFamily="18" charset="0"/>
              <a:cs typeface="Times New Roman" pitchFamily="18" charset="0"/>
            </a:endParaRPr>
          </a:p>
          <a:p>
            <a:pPr algn="just">
              <a:lnSpc>
                <a:spcPct val="150000"/>
              </a:lnSpc>
            </a:pPr>
            <a:endParaRPr lang="en-US" sz="2400" b="1" i="1">
              <a:solidFill>
                <a:schemeClr val="tx1"/>
              </a:solidFill>
              <a:latin typeface="Times New Roman" pitchFamily="18" charset="0"/>
              <a:cs typeface="Times New Roman" pitchFamily="18" charset="0"/>
            </a:endParaRPr>
          </a:p>
          <a:p>
            <a:pPr algn="just">
              <a:lnSpc>
                <a:spcPct val="150000"/>
              </a:lnSpc>
            </a:pPr>
            <a:endParaRPr lang="en-US" sz="2400" i="1">
              <a:solidFill>
                <a:schemeClr val="tx1"/>
              </a:solidFill>
              <a:latin typeface="Times New Roman" pitchFamily="18" charset="0"/>
              <a:cs typeface="Times New Roman" pitchFamily="18" charset="0"/>
            </a:endParaRPr>
          </a:p>
          <a:p>
            <a:pPr algn="just">
              <a:lnSpc>
                <a:spcPct val="150000"/>
              </a:lnSpc>
            </a:pPr>
            <a:endParaRPr lang="en-US" sz="2400" i="1">
              <a:solidFill>
                <a:schemeClr val="tx1"/>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5EC3F2A0-94A3-4471-9392-4AEC825E46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 r="22299"/>
          <a:stretch/>
        </p:blipFill>
        <p:spPr>
          <a:xfrm rot="289526">
            <a:off x="6946896" y="3826124"/>
            <a:ext cx="1935890" cy="2145108"/>
          </a:xfrm>
          <a:prstGeom prst="rect">
            <a:avLst/>
          </a:prstGeom>
        </p:spPr>
      </p:pic>
      <p:pic>
        <p:nvPicPr>
          <p:cNvPr id="11" name="Picture 10">
            <a:extLst>
              <a:ext uri="{FF2B5EF4-FFF2-40B4-BE49-F238E27FC236}">
                <a16:creationId xmlns:a16="http://schemas.microsoft.com/office/drawing/2014/main" id="{4BE8A257-A14A-4109-84A3-5AEE288F1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7869966" y="1570232"/>
            <a:ext cx="1992370" cy="2187560"/>
          </a:xfrm>
          <a:prstGeom prst="rect">
            <a:avLst/>
          </a:prstGeom>
        </p:spPr>
      </p:pic>
    </p:spTree>
    <p:extLst>
      <p:ext uri="{BB962C8B-B14F-4D97-AF65-F5344CB8AC3E}">
        <p14:creationId xmlns:p14="http://schemas.microsoft.com/office/powerpoint/2010/main" val="2146683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DBE234-CB05-46FD-9CB1-34912C1DF9E4}" type="slidenum">
              <a:rPr lang="en-US" altLang="zh-CN">
                <a:solidFill>
                  <a:srgbClr val="898989"/>
                </a:solidFill>
                <a:latin typeface="Calibri" panose="020F0502020204030204" pitchFamily="34" charset="0"/>
                <a:cs typeface="等线"/>
              </a:rPr>
              <a:pPr/>
              <a:t>20</a:t>
            </a:fld>
            <a:endParaRPr lang="en-US" altLang="zh-CN">
              <a:solidFill>
                <a:srgbClr val="898989"/>
              </a:solidFill>
              <a:latin typeface="Calibri" panose="020F0502020204030204" pitchFamily="34" charset="0"/>
              <a:cs typeface="等线"/>
            </a:endParaRPr>
          </a:p>
        </p:txBody>
      </p:sp>
      <p:sp>
        <p:nvSpPr>
          <p:cNvPr id="5" name="TextBox 4"/>
          <p:cNvSpPr txBox="1"/>
          <p:nvPr/>
        </p:nvSpPr>
        <p:spPr>
          <a:xfrm>
            <a:off x="1454110" y="2726736"/>
            <a:ext cx="6274748" cy="1631216"/>
          </a:xfrm>
          <a:prstGeom prst="rect">
            <a:avLst/>
          </a:prstGeom>
          <a:noFill/>
        </p:spPr>
        <p:txBody>
          <a:bodyPr wrap="square">
            <a:spAutoFit/>
          </a:bodyPr>
          <a:lstStyle/>
          <a:p>
            <a:pPr>
              <a:defRPr/>
            </a:pPr>
            <a:r>
              <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rPr>
              <a:t>PHẦN III.</a:t>
            </a:r>
            <a:br>
              <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rPr>
            </a:br>
            <a: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CẤU </a:t>
            </a:r>
            <a:r>
              <a:rPr lang="en-US" sz="36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TRÚC SGK LỊCH SỬ 11</a:t>
            </a:r>
          </a:p>
          <a:p>
            <a:pPr eaLnBrk="1" hangingPunct="1">
              <a:defRPr/>
            </a:pPr>
            <a:r>
              <a:rPr lang="en-US" sz="3200" b="1" dirty="0">
                <a:solidFill>
                  <a:srgbClr val="FF0000"/>
                </a:solidFill>
                <a:effectLst>
                  <a:outerShdw blurRad="38100" dist="38100" dir="2700000" algn="tl">
                    <a:srgbClr val="000000">
                      <a:alpha val="43137"/>
                    </a:srgbClr>
                  </a:outerShdw>
                </a:effectLst>
                <a:latin typeface="Myriad Pro" pitchFamily="34" charset="0"/>
                <a:cs typeface="Times New Roman" pitchFamily="18" charset="0"/>
              </a:rPr>
              <a:t> </a:t>
            </a:r>
          </a:p>
        </p:txBody>
      </p:sp>
      <p:pic>
        <p:nvPicPr>
          <p:cNvPr id="6" name="Picture 5">
            <a:extLst>
              <a:ext uri="{FF2B5EF4-FFF2-40B4-BE49-F238E27FC236}">
                <a16:creationId xmlns:a16="http://schemas.microsoft.com/office/drawing/2014/main" id="{4BE8A257-A14A-4109-84A3-5AEE288F1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8291878" y="1723774"/>
            <a:ext cx="2864102" cy="3144694"/>
          </a:xfrm>
          <a:prstGeom prst="rect">
            <a:avLst/>
          </a:prstGeom>
        </p:spPr>
      </p:pic>
    </p:spTree>
    <p:extLst>
      <p:ext uri="{BB962C8B-B14F-4D97-AF65-F5344CB8AC3E}">
        <p14:creationId xmlns:p14="http://schemas.microsoft.com/office/powerpoint/2010/main" val="289717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984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2723F6-F023-476B-83E7-4A596AF5B8EB}" type="slidenum">
              <a:rPr lang="en-US" altLang="zh-CN">
                <a:solidFill>
                  <a:srgbClr val="898989"/>
                </a:solidFill>
                <a:latin typeface="Calibri" panose="020F0502020204030204" pitchFamily="34" charset="0"/>
                <a:cs typeface="等线"/>
              </a:rPr>
              <a:pPr/>
              <a:t>21</a:t>
            </a:fld>
            <a:endParaRPr lang="en-US" altLang="zh-CN">
              <a:solidFill>
                <a:srgbClr val="898989"/>
              </a:solidFill>
              <a:latin typeface="Calibri" panose="020F0502020204030204" pitchFamily="34" charset="0"/>
              <a:cs typeface="等线"/>
            </a:endParaRPr>
          </a:p>
        </p:txBody>
      </p:sp>
      <p:sp>
        <p:nvSpPr>
          <p:cNvPr id="22" name="TextBox 21"/>
          <p:cNvSpPr txBox="1"/>
          <p:nvPr/>
        </p:nvSpPr>
        <p:spPr>
          <a:xfrm>
            <a:off x="3309938" y="318945"/>
            <a:ext cx="4724400" cy="584200"/>
          </a:xfrm>
          <a:prstGeom prst="rect">
            <a:avLst/>
          </a:prstGeom>
          <a:noFill/>
        </p:spPr>
        <p:txBody>
          <a:bodyPr>
            <a:spAutoFit/>
          </a:bodyPr>
          <a:lstStyle/>
          <a:p>
            <a:pPr>
              <a:defRPr/>
            </a:pPr>
            <a:r>
              <a:rPr lang="en-US" sz="3200" b="1">
                <a:solidFill>
                  <a:schemeClr val="accent4"/>
                </a:solidFill>
                <a:effectLst>
                  <a:outerShdw blurRad="38100" dist="38100" dir="2700000" algn="tl">
                    <a:srgbClr val="000000">
                      <a:alpha val="43137"/>
                    </a:srgbClr>
                  </a:outerShdw>
                </a:effectLst>
                <a:latin typeface="Myriad Pro"/>
              </a:rPr>
              <a:t>I. CẤU TRÚC SÁCH</a:t>
            </a:r>
          </a:p>
        </p:txBody>
      </p:sp>
      <p:graphicFrame>
        <p:nvGraphicFramePr>
          <p:cNvPr id="8" name="Diagram 7">
            <a:extLst>
              <a:ext uri="{FF2B5EF4-FFF2-40B4-BE49-F238E27FC236}">
                <a16:creationId xmlns:a16="http://schemas.microsoft.com/office/drawing/2014/main" id="{6E9818D3-CFA7-43A4-E978-EDCDE3EA13E1}"/>
              </a:ext>
            </a:extLst>
          </p:cNvPr>
          <p:cNvGraphicFramePr/>
          <p:nvPr>
            <p:extLst>
              <p:ext uri="{D42A27DB-BD31-4B8C-83A1-F6EECF244321}">
                <p14:modId xmlns:p14="http://schemas.microsoft.com/office/powerpoint/2010/main" val="2880376789"/>
              </p:ext>
            </p:extLst>
          </p:nvPr>
        </p:nvGraphicFramePr>
        <p:xfrm>
          <a:off x="568960" y="1457960"/>
          <a:ext cx="10792460" cy="440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0041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5AAA96-375C-82B0-CDA5-716EB4A07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3" y="0"/>
            <a:ext cx="12198284" cy="6858000"/>
          </a:xfrm>
          <a:prstGeom prst="rect">
            <a:avLst/>
          </a:prstGeom>
        </p:spPr>
      </p:pic>
      <p:sp>
        <p:nvSpPr>
          <p:cNvPr id="3" name="Title 1">
            <a:extLst>
              <a:ext uri="{FF2B5EF4-FFF2-40B4-BE49-F238E27FC236}">
                <a16:creationId xmlns:a16="http://schemas.microsoft.com/office/drawing/2014/main" id="{29514F55-C443-0E05-75F5-DE370C0D1F5A}"/>
              </a:ext>
            </a:extLst>
          </p:cNvPr>
          <p:cNvSpPr txBox="1">
            <a:spLocks/>
          </p:cNvSpPr>
          <p:nvPr/>
        </p:nvSpPr>
        <p:spPr>
          <a:xfrm>
            <a:off x="2669559" y="302110"/>
            <a:ext cx="6619679" cy="7559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4"/>
                </a:solidFill>
                <a:latin typeface="Myriad Pro" panose="020B0503030403020204" pitchFamily="34" charset="0"/>
              </a:rPr>
              <a:t>II. MỤC LỤC</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67" t="6040" r="3573" b="9475"/>
          <a:stretch/>
        </p:blipFill>
        <p:spPr bwMode="auto">
          <a:xfrm>
            <a:off x="4279901" y="923608"/>
            <a:ext cx="4165598" cy="5443908"/>
          </a:xfrm>
          <a:prstGeom prst="rect">
            <a:avLst/>
          </a:prstGeom>
          <a:solidFill>
            <a:schemeClr val="accent5"/>
          </a:solidFill>
          <a:ln w="9525">
            <a:solidFill>
              <a:schemeClr val="tx1"/>
            </a:solidFill>
            <a:miter lim="800000"/>
            <a:headEnd/>
            <a:tailEnd/>
          </a:ln>
          <a:effectLst/>
        </p:spPr>
      </p:pic>
    </p:spTree>
    <p:extLst>
      <p:ext uri="{BB962C8B-B14F-4D97-AF65-F5344CB8AC3E}">
        <p14:creationId xmlns:p14="http://schemas.microsoft.com/office/powerpoint/2010/main" val="2403124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0D00A1-E9A1-F13B-270F-D547BFF910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Title 1">
            <a:extLst>
              <a:ext uri="{FF2B5EF4-FFF2-40B4-BE49-F238E27FC236}">
                <a16:creationId xmlns:a16="http://schemas.microsoft.com/office/drawing/2014/main" id="{08E5DBCB-2D33-B6E8-6CCE-CBF4CBB7F7E2}"/>
              </a:ext>
            </a:extLst>
          </p:cNvPr>
          <p:cNvSpPr txBox="1">
            <a:spLocks/>
          </p:cNvSpPr>
          <p:nvPr/>
        </p:nvSpPr>
        <p:spPr>
          <a:xfrm>
            <a:off x="3116464" y="343101"/>
            <a:ext cx="5965355" cy="49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solidFill>
                  <a:schemeClr val="accent4"/>
                </a:solidFill>
                <a:latin typeface="Myriad Pro" panose="020B0503030403020204" pitchFamily="34" charset="0"/>
              </a:rPr>
              <a:t>III. HƯỚNG DẪN SỬ DỤNG SÁCH</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77" b="6126"/>
          <a:stretch/>
        </p:blipFill>
        <p:spPr bwMode="auto">
          <a:xfrm>
            <a:off x="1171788" y="1115185"/>
            <a:ext cx="4173098" cy="5225992"/>
          </a:xfrm>
          <a:prstGeom prst="rect">
            <a:avLst/>
          </a:prstGeom>
          <a:solidFill>
            <a:schemeClr val="accent5"/>
          </a:solidFill>
          <a:ln w="9525">
            <a:solidFill>
              <a:schemeClr val="accent5"/>
            </a:solidFill>
          </a:ln>
          <a:effectLst/>
        </p:spPr>
      </p:pic>
      <p:pic>
        <p:nvPicPr>
          <p:cNvPr id="2051" name="Picture 3" descr="C:\Users\Tran Dinh Phien\Desktop\slide in\in 5.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26" t="10669" b="7143"/>
          <a:stretch/>
        </p:blipFill>
        <p:spPr bwMode="auto">
          <a:xfrm>
            <a:off x="5823857" y="1115185"/>
            <a:ext cx="4179518" cy="5165736"/>
          </a:xfrm>
          <a:prstGeom prst="rect">
            <a:avLst/>
          </a:prstGeom>
          <a:noFill/>
          <a:ln w="9525">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236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9338E-C464-6495-8816-9A92B8C1A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4" name="Title 1">
            <a:extLst>
              <a:ext uri="{FF2B5EF4-FFF2-40B4-BE49-F238E27FC236}">
                <a16:creationId xmlns:a16="http://schemas.microsoft.com/office/drawing/2014/main" id="{87CC5175-3361-7B97-EDF0-535E2532C374}"/>
              </a:ext>
            </a:extLst>
          </p:cNvPr>
          <p:cNvSpPr txBox="1">
            <a:spLocks/>
          </p:cNvSpPr>
          <p:nvPr/>
        </p:nvSpPr>
        <p:spPr>
          <a:xfrm>
            <a:off x="3338875" y="638906"/>
            <a:ext cx="5520533" cy="6457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4"/>
                </a:solidFill>
                <a:latin typeface="Myriad Pro" panose="020B0503030403020204" pitchFamily="34" charset="0"/>
              </a:rPr>
              <a:t>IV. CÁC BÀI HỌC</a:t>
            </a:r>
          </a:p>
        </p:txBody>
      </p:sp>
      <p:sp>
        <p:nvSpPr>
          <p:cNvPr id="5" name="Rectangle 4">
            <a:extLst>
              <a:ext uri="{FF2B5EF4-FFF2-40B4-BE49-F238E27FC236}">
                <a16:creationId xmlns:a16="http://schemas.microsoft.com/office/drawing/2014/main" id="{BC270EDB-737B-9AC3-B1E1-CF2A16CC0634}"/>
              </a:ext>
            </a:extLst>
          </p:cNvPr>
          <p:cNvSpPr/>
          <p:nvPr/>
        </p:nvSpPr>
        <p:spPr>
          <a:xfrm>
            <a:off x="2958116" y="1284655"/>
            <a:ext cx="6769208" cy="830997"/>
          </a:xfrm>
          <a:prstGeom prst="rect">
            <a:avLst/>
          </a:prstGeom>
        </p:spPr>
        <p:txBody>
          <a:bodyPr wrap="square">
            <a:spAutoFit/>
          </a:bodyPr>
          <a:lstStyle/>
          <a:p>
            <a:r>
              <a:rPr lang="en-US" sz="2400" err="1">
                <a:latin typeface="Myriad Pro" panose="020B0503030403020204" pitchFamily="34" charset="0"/>
                <a:cs typeface="Times New Roman" pitchFamily="18" charset="0"/>
              </a:rPr>
              <a:t>Sách</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gồm</a:t>
            </a:r>
            <a:r>
              <a:rPr lang="en-US" sz="2400">
                <a:latin typeface="Myriad Pro" panose="020B0503030403020204" pitchFamily="34" charset="0"/>
                <a:cs typeface="Times New Roman" pitchFamily="18" charset="0"/>
              </a:rPr>
              <a:t> 6 </a:t>
            </a:r>
            <a:r>
              <a:rPr lang="en-US" sz="2400" err="1">
                <a:latin typeface="Myriad Pro" panose="020B0503030403020204" pitchFamily="34" charset="0"/>
                <a:cs typeface="Times New Roman" pitchFamily="18" charset="0"/>
              </a:rPr>
              <a:t>chủ</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đề</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với</a:t>
            </a:r>
            <a:r>
              <a:rPr lang="en-US" sz="2400">
                <a:latin typeface="Myriad Pro" panose="020B0503030403020204" pitchFamily="34" charset="0"/>
                <a:cs typeface="Times New Roman" pitchFamily="18" charset="0"/>
              </a:rPr>
              <a:t> 13 </a:t>
            </a:r>
            <a:r>
              <a:rPr lang="en-US" sz="2400" err="1">
                <a:latin typeface="Myriad Pro" panose="020B0503030403020204" pitchFamily="34" charset="0"/>
                <a:cs typeface="Times New Roman" pitchFamily="18" charset="0"/>
              </a:rPr>
              <a:t>bài</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học</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Mỗi</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bài</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học</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sẽ</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bao</a:t>
            </a:r>
            <a:r>
              <a:rPr lang="en-US" sz="2400">
                <a:latin typeface="Myriad Pro" panose="020B0503030403020204" pitchFamily="34" charset="0"/>
                <a:cs typeface="Times New Roman" pitchFamily="18" charset="0"/>
              </a:rPr>
              <a:t> </a:t>
            </a:r>
            <a:r>
              <a:rPr lang="en-US" sz="2400" err="1">
                <a:latin typeface="Myriad Pro" panose="020B0503030403020204" pitchFamily="34" charset="0"/>
                <a:cs typeface="Times New Roman" pitchFamily="18" charset="0"/>
              </a:rPr>
              <a:t>gồm</a:t>
            </a:r>
            <a:r>
              <a:rPr lang="en-US" sz="2400">
                <a:latin typeface="Myriad Pro" panose="020B0503030403020204" pitchFamily="34" charset="0"/>
                <a:cs typeface="Times New Roman" pitchFamily="18" charset="0"/>
              </a:rPr>
              <a:t> 4 </a:t>
            </a:r>
            <a:r>
              <a:rPr lang="en-US" sz="2400" err="1">
                <a:latin typeface="Myriad Pro" panose="020B0503030403020204" pitchFamily="34" charset="0"/>
                <a:cs typeface="Times New Roman" pitchFamily="18" charset="0"/>
              </a:rPr>
              <a:t>phần</a:t>
            </a:r>
            <a:r>
              <a:rPr lang="en-US" sz="2400">
                <a:latin typeface="Myriad Pro" panose="020B0503030403020204" pitchFamily="34" charset="0"/>
                <a:cs typeface="Times New Roman" pitchFamily="18" charset="0"/>
              </a:rPr>
              <a:t>:</a:t>
            </a:r>
          </a:p>
        </p:txBody>
      </p:sp>
      <p:graphicFrame>
        <p:nvGraphicFramePr>
          <p:cNvPr id="6" name="Diagram 5">
            <a:extLst>
              <a:ext uri="{FF2B5EF4-FFF2-40B4-BE49-F238E27FC236}">
                <a16:creationId xmlns:a16="http://schemas.microsoft.com/office/drawing/2014/main" id="{1960BAC6-F18F-13BF-22D0-1C2FC8D48EEB}"/>
              </a:ext>
            </a:extLst>
          </p:cNvPr>
          <p:cNvGraphicFramePr/>
          <p:nvPr>
            <p:extLst>
              <p:ext uri="{D42A27DB-BD31-4B8C-83A1-F6EECF244321}">
                <p14:modId xmlns:p14="http://schemas.microsoft.com/office/powerpoint/2010/main" val="1440530239"/>
              </p:ext>
            </p:extLst>
          </p:nvPr>
        </p:nvGraphicFramePr>
        <p:xfrm>
          <a:off x="2958116" y="2343284"/>
          <a:ext cx="628204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722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07044"/>
            <a:ext cx="12198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2"/>
          <p:cNvSpPr>
            <a:spLocks noChangeArrowheads="1"/>
          </p:cNvSpPr>
          <p:nvPr/>
        </p:nvSpPr>
        <p:spPr bwMode="auto">
          <a:xfrm>
            <a:off x="3048000" y="258603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15000"/>
              </a:lnSpc>
              <a:spcAft>
                <a:spcPts val="1000"/>
              </a:spcAft>
            </a:pPr>
            <a:endParaRPr lang="zh-CN" altLang="en-US" sz="1400">
              <a:solidFill>
                <a:srgbClr val="000000"/>
              </a:solidFill>
              <a:latin typeface="Calibri" panose="020F0502020204030204" pitchFamily="34" charset="0"/>
              <a:ea typeface="SimSun" panose="02010600030101010101" pitchFamily="2" charset="-122"/>
            </a:endParaRPr>
          </a:p>
        </p:txBody>
      </p:sp>
      <p:sp>
        <p:nvSpPr>
          <p:cNvPr id="7" name="Oval 6"/>
          <p:cNvSpPr/>
          <p:nvPr/>
        </p:nvSpPr>
        <p:spPr>
          <a:xfrm>
            <a:off x="1297459" y="1074567"/>
            <a:ext cx="4081849" cy="1124936"/>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eaLnBrk="1" hangingPunct="1">
              <a:defRPr/>
            </a:pPr>
            <a:r>
              <a:rPr lang="en-US" altLang="zh-CN" sz="2200" b="1" noProof="1">
                <a:solidFill>
                  <a:prstClr val="white"/>
                </a:solidFill>
                <a:latin typeface="Myriad Pro" pitchFamily="34" charset="0"/>
                <a:cs typeface="Times New Roman" panose="02020603050405020304" pitchFamily="18" charset="0"/>
              </a:rPr>
              <a:t>Bảng tra cứu </a:t>
            </a:r>
            <a:br>
              <a:rPr lang="en-US" altLang="zh-CN" sz="2200" b="1" noProof="1">
                <a:solidFill>
                  <a:prstClr val="white"/>
                </a:solidFill>
                <a:latin typeface="Myriad Pro" pitchFamily="34" charset="0"/>
                <a:cs typeface="Times New Roman" panose="02020603050405020304" pitchFamily="18" charset="0"/>
              </a:rPr>
            </a:br>
            <a:r>
              <a:rPr lang="en-US" altLang="zh-CN" sz="2200" b="1" noProof="1">
                <a:solidFill>
                  <a:prstClr val="white"/>
                </a:solidFill>
                <a:latin typeface="Myriad Pro" pitchFamily="34" charset="0"/>
                <a:cs typeface="Times New Roman" panose="02020603050405020304" pitchFamily="18" charset="0"/>
              </a:rPr>
              <a:t>khái niệm, thuật ngữ </a:t>
            </a:r>
            <a:endParaRPr lang="en-US" altLang="zh-CN" sz="2200" noProof="1">
              <a:solidFill>
                <a:prstClr val="white"/>
              </a:solidFill>
              <a:latin typeface="Myriad Pro" pitchFamily="34" charset="0"/>
              <a:ea typeface="Times New Roman" panose="02020603050405020304" pitchFamily="18" charset="0"/>
            </a:endParaRPr>
          </a:p>
        </p:txBody>
      </p:sp>
      <p:sp>
        <p:nvSpPr>
          <p:cNvPr id="18442" name="Slide Number Placeholder 2"/>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F76BE32-DA80-4E08-AA6A-AC7CCCC1A7A3}" type="slidenum">
              <a:rPr lang="en-US" altLang="zh-CN" sz="1200">
                <a:solidFill>
                  <a:srgbClr val="898989"/>
                </a:solidFill>
                <a:latin typeface="Calibri" panose="020F0502020204030204" pitchFamily="34" charset="0"/>
                <a:cs typeface="等线"/>
              </a:rPr>
              <a:pPr algn="r" eaLnBrk="1" hangingPunct="1"/>
              <a:t>25</a:t>
            </a:fld>
            <a:endParaRPr lang="en-US" altLang="zh-CN" sz="1200">
              <a:solidFill>
                <a:srgbClr val="898989"/>
              </a:solidFill>
              <a:latin typeface="Calibri" panose="020F0502020204030204" pitchFamily="34" charset="0"/>
              <a:cs typeface="等线"/>
            </a:endParaRPr>
          </a:p>
        </p:txBody>
      </p:sp>
      <p:sp>
        <p:nvSpPr>
          <p:cNvPr id="9" name="TextBox 8"/>
          <p:cNvSpPr txBox="1"/>
          <p:nvPr/>
        </p:nvSpPr>
        <p:spPr>
          <a:xfrm>
            <a:off x="1390261" y="2403990"/>
            <a:ext cx="3989047"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defRPr/>
            </a:pPr>
            <a:r>
              <a:rPr lang="en-US" sz="2400" err="1">
                <a:solidFill>
                  <a:schemeClr val="tx1"/>
                </a:solidFill>
                <a:latin typeface="Myriad Pro" pitchFamily="34" charset="0"/>
              </a:rPr>
              <a:t>Giải</a:t>
            </a:r>
            <a:r>
              <a:rPr lang="en-US" sz="2400">
                <a:solidFill>
                  <a:schemeClr val="tx1"/>
                </a:solidFill>
                <a:latin typeface="Myriad Pro" pitchFamily="34" charset="0"/>
              </a:rPr>
              <a:t> </a:t>
            </a:r>
            <a:r>
              <a:rPr lang="en-US" sz="2400" err="1">
                <a:solidFill>
                  <a:schemeClr val="tx1"/>
                </a:solidFill>
                <a:latin typeface="Myriad Pro" pitchFamily="34" charset="0"/>
              </a:rPr>
              <a:t>nghĩa</a:t>
            </a:r>
            <a:r>
              <a:rPr lang="en-US" sz="2400">
                <a:solidFill>
                  <a:schemeClr val="tx1"/>
                </a:solidFill>
                <a:latin typeface="Myriad Pro" pitchFamily="34" charset="0"/>
              </a:rPr>
              <a:t> </a:t>
            </a:r>
            <a:r>
              <a:rPr lang="en-US" sz="2400" err="1">
                <a:solidFill>
                  <a:schemeClr val="tx1"/>
                </a:solidFill>
                <a:latin typeface="Myriad Pro" pitchFamily="34" charset="0"/>
              </a:rPr>
              <a:t>một</a:t>
            </a:r>
            <a:r>
              <a:rPr lang="en-US" sz="2400">
                <a:solidFill>
                  <a:schemeClr val="tx1"/>
                </a:solidFill>
                <a:latin typeface="Myriad Pro" pitchFamily="34" charset="0"/>
              </a:rPr>
              <a:t> </a:t>
            </a:r>
            <a:r>
              <a:rPr lang="en-US" sz="2400" err="1">
                <a:solidFill>
                  <a:schemeClr val="tx1"/>
                </a:solidFill>
                <a:latin typeface="Myriad Pro" pitchFamily="34" charset="0"/>
              </a:rPr>
              <a:t>số</a:t>
            </a:r>
            <a:r>
              <a:rPr lang="en-US" sz="2400">
                <a:solidFill>
                  <a:schemeClr val="tx1"/>
                </a:solidFill>
                <a:latin typeface="Myriad Pro" pitchFamily="34" charset="0"/>
              </a:rPr>
              <a:t> </a:t>
            </a:r>
            <a:r>
              <a:rPr lang="en-US" sz="2400" err="1">
                <a:solidFill>
                  <a:schemeClr val="tx1"/>
                </a:solidFill>
                <a:latin typeface="Myriad Pro" pitchFamily="34" charset="0"/>
              </a:rPr>
              <a:t>khái</a:t>
            </a:r>
            <a:r>
              <a:rPr lang="en-US" sz="2400">
                <a:solidFill>
                  <a:schemeClr val="tx1"/>
                </a:solidFill>
                <a:latin typeface="Myriad Pro" pitchFamily="34" charset="0"/>
              </a:rPr>
              <a:t> </a:t>
            </a:r>
            <a:r>
              <a:rPr lang="en-US" sz="2400" err="1">
                <a:solidFill>
                  <a:schemeClr val="tx1"/>
                </a:solidFill>
                <a:latin typeface="Myriad Pro" pitchFamily="34" charset="0"/>
              </a:rPr>
              <a:t>niệm</a:t>
            </a:r>
            <a:r>
              <a:rPr lang="en-US" sz="2400">
                <a:solidFill>
                  <a:schemeClr val="tx1"/>
                </a:solidFill>
                <a:latin typeface="Myriad Pro" pitchFamily="34" charset="0"/>
              </a:rPr>
              <a:t>, </a:t>
            </a:r>
            <a:r>
              <a:rPr lang="en-US" sz="2400" err="1">
                <a:solidFill>
                  <a:schemeClr val="tx1"/>
                </a:solidFill>
                <a:latin typeface="Myriad Pro" pitchFamily="34" charset="0"/>
              </a:rPr>
              <a:t>thuật</a:t>
            </a:r>
            <a:r>
              <a:rPr lang="en-US" sz="2400">
                <a:solidFill>
                  <a:schemeClr val="tx1"/>
                </a:solidFill>
                <a:latin typeface="Myriad Pro" pitchFamily="34" charset="0"/>
              </a:rPr>
              <a:t> </a:t>
            </a:r>
            <a:r>
              <a:rPr lang="en-US" sz="2400" err="1">
                <a:solidFill>
                  <a:schemeClr val="tx1"/>
                </a:solidFill>
                <a:latin typeface="Myriad Pro" pitchFamily="34" charset="0"/>
              </a:rPr>
              <a:t>ngữ</a:t>
            </a:r>
            <a:r>
              <a:rPr lang="en-US" sz="2400">
                <a:solidFill>
                  <a:schemeClr val="tx1"/>
                </a:solidFill>
                <a:latin typeface="Myriad Pro" pitchFamily="34" charset="0"/>
              </a:rPr>
              <a:t> </a:t>
            </a:r>
            <a:r>
              <a:rPr lang="en-US" sz="2400" err="1">
                <a:solidFill>
                  <a:schemeClr val="tx1"/>
                </a:solidFill>
                <a:latin typeface="Myriad Pro" pitchFamily="34" charset="0"/>
              </a:rPr>
              <a:t>được</a:t>
            </a:r>
            <a:r>
              <a:rPr lang="en-US" sz="2400">
                <a:solidFill>
                  <a:schemeClr val="tx1"/>
                </a:solidFill>
                <a:latin typeface="Myriad Pro" pitchFamily="34" charset="0"/>
              </a:rPr>
              <a:t> </a:t>
            </a:r>
            <a:r>
              <a:rPr lang="en-US" sz="2400" err="1">
                <a:solidFill>
                  <a:schemeClr val="tx1"/>
                </a:solidFill>
                <a:latin typeface="Myriad Pro" pitchFamily="34" charset="0"/>
              </a:rPr>
              <a:t>dùng</a:t>
            </a:r>
            <a:r>
              <a:rPr lang="en-US" sz="2400">
                <a:solidFill>
                  <a:schemeClr val="tx1"/>
                </a:solidFill>
                <a:latin typeface="Myriad Pro" pitchFamily="34" charset="0"/>
              </a:rPr>
              <a:t> </a:t>
            </a:r>
            <a:r>
              <a:rPr lang="en-US" sz="2400" err="1">
                <a:solidFill>
                  <a:schemeClr val="tx1"/>
                </a:solidFill>
                <a:latin typeface="Myriad Pro" pitchFamily="34" charset="0"/>
              </a:rPr>
              <a:t>trong</a:t>
            </a:r>
            <a:r>
              <a:rPr lang="en-US" sz="2400">
                <a:solidFill>
                  <a:schemeClr val="tx1"/>
                </a:solidFill>
                <a:latin typeface="Myriad Pro" pitchFamily="34" charset="0"/>
              </a:rPr>
              <a:t> </a:t>
            </a:r>
            <a:r>
              <a:rPr lang="en-US" sz="2400" err="1">
                <a:solidFill>
                  <a:schemeClr val="tx1"/>
                </a:solidFill>
                <a:latin typeface="Myriad Pro" pitchFamily="34" charset="0"/>
              </a:rPr>
              <a:t>sách</a:t>
            </a:r>
            <a:r>
              <a:rPr lang="en-US" sz="2400">
                <a:solidFill>
                  <a:schemeClr val="tx1"/>
                </a:solidFill>
                <a:latin typeface="Myriad Pro" pitchFamily="34" charset="0"/>
              </a:rPr>
              <a:t>.</a:t>
            </a:r>
          </a:p>
        </p:txBody>
      </p:sp>
      <p:pic>
        <p:nvPicPr>
          <p:cNvPr id="8" name="Picture 2" descr="C:\Users\Tran Dinh Phien\Desktop\slide in\in 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80" r="5040" b="8996"/>
          <a:stretch/>
        </p:blipFill>
        <p:spPr bwMode="auto">
          <a:xfrm>
            <a:off x="5882449" y="849313"/>
            <a:ext cx="4088316" cy="5235574"/>
          </a:xfrm>
          <a:prstGeom prst="rect">
            <a:avLst/>
          </a:prstGeom>
          <a:noFill/>
          <a:ln w="9525">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699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lide Number Placeholder 3"/>
          <p:cNvSpPr txBox="1">
            <a:spLocks/>
          </p:cNvSpPr>
          <p:nvPr/>
        </p:nvSpPr>
        <p:spPr bwMode="auto">
          <a:xfrm>
            <a:off x="11083351"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3523F1A-0E1F-4788-9D81-5E6A27BE201F}" type="slidenum">
              <a:rPr lang="en-US" altLang="zh-CN" sz="1200">
                <a:solidFill>
                  <a:srgbClr val="898989"/>
                </a:solidFill>
                <a:latin typeface="Calibri" panose="020F0502020204030204" pitchFamily="34" charset="0"/>
                <a:cs typeface="等线"/>
              </a:rPr>
              <a:pPr algn="r" eaLnBrk="1" hangingPunct="1"/>
              <a:t>26</a:t>
            </a:fld>
            <a:endParaRPr lang="en-US" altLang="zh-CN" sz="1200">
              <a:solidFill>
                <a:srgbClr val="898989"/>
              </a:solidFill>
              <a:latin typeface="Calibri" panose="020F0502020204030204" pitchFamily="34" charset="0"/>
              <a:cs typeface="等线"/>
            </a:endParaRPr>
          </a:p>
        </p:txBody>
      </p:sp>
      <p:sp>
        <p:nvSpPr>
          <p:cNvPr id="6" name="Oval 5"/>
          <p:cNvSpPr/>
          <p:nvPr/>
        </p:nvSpPr>
        <p:spPr>
          <a:xfrm>
            <a:off x="1019436" y="1004584"/>
            <a:ext cx="3797033" cy="11557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eaLnBrk="1" hangingPunct="1">
              <a:defRPr/>
            </a:pPr>
            <a:r>
              <a:rPr lang="en-US" altLang="zh-CN" sz="2800" b="1" noProof="1">
                <a:solidFill>
                  <a:prstClr val="white"/>
                </a:solidFill>
                <a:latin typeface="Myriad Pro" pitchFamily="34" charset="0"/>
                <a:cs typeface="Times New Roman" panose="02020603050405020304" pitchFamily="18" charset="0"/>
              </a:rPr>
              <a:t>Bảng phiên âm</a:t>
            </a:r>
            <a:endParaRPr lang="en-US" altLang="zh-CN" sz="2800" noProof="1">
              <a:solidFill>
                <a:prstClr val="white"/>
              </a:solidFill>
              <a:latin typeface="Myriad Pro" pitchFamily="34" charset="0"/>
              <a:ea typeface="Times New Roman" panose="02020603050405020304" pitchFamily="18" charset="0"/>
            </a:endParaRPr>
          </a:p>
        </p:txBody>
      </p:sp>
      <p:sp>
        <p:nvSpPr>
          <p:cNvPr id="8" name="TextBox 7"/>
          <p:cNvSpPr txBox="1"/>
          <p:nvPr/>
        </p:nvSpPr>
        <p:spPr>
          <a:xfrm>
            <a:off x="890299" y="2359678"/>
            <a:ext cx="4274629"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defRPr/>
            </a:pPr>
            <a:r>
              <a:rPr lang="en-US" altLang="zh-CN" sz="2400" err="1">
                <a:solidFill>
                  <a:schemeClr val="tx1"/>
                </a:solidFill>
                <a:ea typeface="SimSun" pitchFamily="2" charset="-122"/>
              </a:rPr>
              <a:t>Hướng</a:t>
            </a:r>
            <a:r>
              <a:rPr lang="en-US" altLang="zh-CN" sz="2400">
                <a:solidFill>
                  <a:schemeClr val="tx1"/>
                </a:solidFill>
                <a:ea typeface="SimSun" pitchFamily="2" charset="-122"/>
              </a:rPr>
              <a:t> </a:t>
            </a:r>
            <a:r>
              <a:rPr lang="en-US" altLang="zh-CN" sz="2400" err="1">
                <a:solidFill>
                  <a:schemeClr val="tx1"/>
                </a:solidFill>
                <a:ea typeface="SimSun" pitchFamily="2" charset="-122"/>
              </a:rPr>
              <a:t>dẫn</a:t>
            </a:r>
            <a:r>
              <a:rPr lang="en-US" altLang="zh-CN" sz="2400">
                <a:solidFill>
                  <a:schemeClr val="tx1"/>
                </a:solidFill>
                <a:ea typeface="SimSun" pitchFamily="2" charset="-122"/>
              </a:rPr>
              <a:t> </a:t>
            </a:r>
            <a:r>
              <a:rPr lang="en-US" altLang="zh-CN" sz="2400" err="1">
                <a:solidFill>
                  <a:schemeClr val="tx1"/>
                </a:solidFill>
                <a:ea typeface="SimSun" pitchFamily="2" charset="-122"/>
              </a:rPr>
              <a:t>phiên</a:t>
            </a:r>
            <a:r>
              <a:rPr lang="en-US" altLang="zh-CN" sz="2400">
                <a:solidFill>
                  <a:schemeClr val="tx1"/>
                </a:solidFill>
                <a:ea typeface="SimSun" pitchFamily="2" charset="-122"/>
              </a:rPr>
              <a:t> </a:t>
            </a:r>
            <a:r>
              <a:rPr lang="en-US" altLang="zh-CN" sz="2400" err="1">
                <a:solidFill>
                  <a:schemeClr val="tx1"/>
                </a:solidFill>
                <a:ea typeface="SimSun" pitchFamily="2" charset="-122"/>
              </a:rPr>
              <a:t>âm</a:t>
            </a:r>
            <a:r>
              <a:rPr lang="en-US" altLang="zh-CN" sz="2400">
                <a:solidFill>
                  <a:schemeClr val="tx1"/>
                </a:solidFill>
                <a:ea typeface="SimSun" pitchFamily="2" charset="-122"/>
              </a:rPr>
              <a:t> </a:t>
            </a:r>
            <a:r>
              <a:rPr lang="en-US" altLang="zh-CN" sz="2400" err="1">
                <a:solidFill>
                  <a:schemeClr val="tx1"/>
                </a:solidFill>
                <a:ea typeface="SimSun" pitchFamily="2" charset="-122"/>
              </a:rPr>
              <a:t>các</a:t>
            </a:r>
            <a:r>
              <a:rPr lang="en-US" altLang="zh-CN" sz="2400">
                <a:solidFill>
                  <a:schemeClr val="tx1"/>
                </a:solidFill>
                <a:ea typeface="SimSun" pitchFamily="2" charset="-122"/>
              </a:rPr>
              <a:t> </a:t>
            </a:r>
            <a:r>
              <a:rPr lang="en-US" altLang="zh-CN" sz="2400" err="1">
                <a:solidFill>
                  <a:schemeClr val="tx1"/>
                </a:solidFill>
                <a:ea typeface="SimSun" pitchFamily="2" charset="-122"/>
              </a:rPr>
              <a:t>tên</a:t>
            </a:r>
            <a:r>
              <a:rPr lang="en-US" altLang="zh-CN" sz="2400">
                <a:solidFill>
                  <a:schemeClr val="tx1"/>
                </a:solidFill>
                <a:ea typeface="SimSun" pitchFamily="2" charset="-122"/>
              </a:rPr>
              <a:t> </a:t>
            </a:r>
            <a:r>
              <a:rPr lang="en-US" altLang="zh-CN" sz="2400" err="1">
                <a:solidFill>
                  <a:schemeClr val="tx1"/>
                </a:solidFill>
                <a:ea typeface="SimSun" pitchFamily="2" charset="-122"/>
              </a:rPr>
              <a:t>riêng</a:t>
            </a:r>
            <a:r>
              <a:rPr lang="en-US" altLang="zh-CN" sz="2400">
                <a:solidFill>
                  <a:schemeClr val="tx1"/>
                </a:solidFill>
                <a:ea typeface="SimSun" pitchFamily="2" charset="-122"/>
              </a:rPr>
              <a:t>, </a:t>
            </a:r>
            <a:r>
              <a:rPr lang="en-US" altLang="zh-CN" sz="2400" err="1">
                <a:solidFill>
                  <a:schemeClr val="tx1"/>
                </a:solidFill>
                <a:ea typeface="SimSun" pitchFamily="2" charset="-122"/>
              </a:rPr>
              <a:t>tên</a:t>
            </a:r>
            <a:r>
              <a:rPr lang="en-US" altLang="zh-CN" sz="2400">
                <a:solidFill>
                  <a:schemeClr val="tx1"/>
                </a:solidFill>
                <a:ea typeface="SimSun" pitchFamily="2" charset="-122"/>
              </a:rPr>
              <a:t> </a:t>
            </a:r>
            <a:r>
              <a:rPr lang="en-US" altLang="zh-CN" sz="2400" err="1">
                <a:solidFill>
                  <a:schemeClr val="tx1"/>
                </a:solidFill>
                <a:ea typeface="SimSun" pitchFamily="2" charset="-122"/>
              </a:rPr>
              <a:t>địa</a:t>
            </a:r>
            <a:r>
              <a:rPr lang="en-US" altLang="zh-CN" sz="2400">
                <a:solidFill>
                  <a:schemeClr val="tx1"/>
                </a:solidFill>
                <a:ea typeface="SimSun" pitchFamily="2" charset="-122"/>
              </a:rPr>
              <a:t> </a:t>
            </a:r>
            <a:r>
              <a:rPr lang="en-US" altLang="zh-CN" sz="2400" err="1">
                <a:solidFill>
                  <a:schemeClr val="tx1"/>
                </a:solidFill>
                <a:ea typeface="SimSun" pitchFamily="2" charset="-122"/>
              </a:rPr>
              <a:t>danh</a:t>
            </a:r>
            <a:r>
              <a:rPr lang="en-US" altLang="zh-CN" sz="2400">
                <a:solidFill>
                  <a:schemeClr val="tx1"/>
                </a:solidFill>
                <a:ea typeface="SimSun" pitchFamily="2" charset="-122"/>
              </a:rPr>
              <a:t> </a:t>
            </a:r>
            <a:r>
              <a:rPr lang="en-US" altLang="zh-CN" sz="2400" err="1">
                <a:solidFill>
                  <a:schemeClr val="tx1"/>
                </a:solidFill>
                <a:ea typeface="SimSun" pitchFamily="2" charset="-122"/>
              </a:rPr>
              <a:t>nước</a:t>
            </a:r>
            <a:r>
              <a:rPr lang="en-US" altLang="zh-CN" sz="2400">
                <a:solidFill>
                  <a:schemeClr val="tx1"/>
                </a:solidFill>
                <a:ea typeface="SimSun" pitchFamily="2" charset="-122"/>
              </a:rPr>
              <a:t> </a:t>
            </a:r>
            <a:r>
              <a:rPr lang="en-US" altLang="zh-CN" sz="2400" err="1">
                <a:solidFill>
                  <a:schemeClr val="tx1"/>
                </a:solidFill>
                <a:ea typeface="SimSun" pitchFamily="2" charset="-122"/>
              </a:rPr>
              <a:t>ngoài</a:t>
            </a:r>
            <a:r>
              <a:rPr lang="en-US" altLang="zh-CN" sz="2400">
                <a:solidFill>
                  <a:schemeClr val="tx1"/>
                </a:solidFill>
                <a:ea typeface="SimSun" pitchFamily="2" charset="-122"/>
              </a:rPr>
              <a:t> </a:t>
            </a:r>
            <a:r>
              <a:rPr lang="en-US" altLang="zh-CN" sz="2400" err="1">
                <a:solidFill>
                  <a:schemeClr val="tx1"/>
                </a:solidFill>
                <a:ea typeface="SimSun" pitchFamily="2" charset="-122"/>
              </a:rPr>
              <a:t>và</a:t>
            </a:r>
            <a:r>
              <a:rPr lang="en-US" altLang="zh-CN" sz="2400">
                <a:solidFill>
                  <a:schemeClr val="tx1"/>
                </a:solidFill>
                <a:ea typeface="SimSun" pitchFamily="2" charset="-122"/>
              </a:rPr>
              <a:t> </a:t>
            </a:r>
            <a:r>
              <a:rPr lang="en-US" altLang="zh-CN" sz="2400" err="1">
                <a:solidFill>
                  <a:schemeClr val="tx1"/>
                </a:solidFill>
                <a:ea typeface="SimSun" pitchFamily="2" charset="-122"/>
              </a:rPr>
              <a:t>tên</a:t>
            </a:r>
            <a:r>
              <a:rPr lang="en-US" altLang="zh-CN" sz="2400">
                <a:solidFill>
                  <a:schemeClr val="tx1"/>
                </a:solidFill>
                <a:ea typeface="SimSun" pitchFamily="2" charset="-122"/>
              </a:rPr>
              <a:t> </a:t>
            </a:r>
            <a:r>
              <a:rPr lang="en-US" altLang="zh-CN" sz="2400" err="1">
                <a:solidFill>
                  <a:schemeClr val="tx1"/>
                </a:solidFill>
                <a:ea typeface="SimSun" pitchFamily="2" charset="-122"/>
              </a:rPr>
              <a:t>nguyên</a:t>
            </a:r>
            <a:r>
              <a:rPr lang="en-US" altLang="zh-CN" sz="2400">
                <a:solidFill>
                  <a:schemeClr val="tx1"/>
                </a:solidFill>
                <a:ea typeface="SimSun" pitchFamily="2" charset="-122"/>
              </a:rPr>
              <a:t> </a:t>
            </a:r>
            <a:r>
              <a:rPr lang="en-US" altLang="zh-CN" sz="2400" err="1">
                <a:solidFill>
                  <a:schemeClr val="tx1"/>
                </a:solidFill>
                <a:ea typeface="SimSun" pitchFamily="2" charset="-122"/>
              </a:rPr>
              <a:t>gốc</a:t>
            </a:r>
            <a:r>
              <a:rPr lang="en-US" altLang="zh-CN" sz="2400">
                <a:solidFill>
                  <a:schemeClr val="tx1"/>
                </a:solidFill>
                <a:ea typeface="SimSun" pitchFamily="2" charset="-122"/>
              </a:rPr>
              <a:t> (</a:t>
            </a:r>
            <a:r>
              <a:rPr lang="en-US" altLang="zh-CN" sz="2400" err="1">
                <a:solidFill>
                  <a:schemeClr val="tx1"/>
                </a:solidFill>
                <a:ea typeface="SimSun" pitchFamily="2" charset="-122"/>
              </a:rPr>
              <a:t>chữ</a:t>
            </a:r>
            <a:r>
              <a:rPr lang="en-US" altLang="zh-CN" sz="2400">
                <a:solidFill>
                  <a:schemeClr val="tx1"/>
                </a:solidFill>
                <a:ea typeface="SimSun" pitchFamily="2" charset="-122"/>
              </a:rPr>
              <a:t> La-</a:t>
            </a:r>
            <a:r>
              <a:rPr lang="en-US" altLang="zh-CN" sz="2400" err="1">
                <a:solidFill>
                  <a:schemeClr val="tx1"/>
                </a:solidFill>
                <a:ea typeface="SimSun" pitchFamily="2" charset="-122"/>
              </a:rPr>
              <a:t>tinh</a:t>
            </a:r>
            <a:r>
              <a:rPr lang="en-US" altLang="zh-CN" sz="2400">
                <a:solidFill>
                  <a:schemeClr val="tx1"/>
                </a:solidFill>
                <a:ea typeface="SimSun" pitchFamily="2" charset="-122"/>
              </a:rPr>
              <a:t>).</a:t>
            </a:r>
            <a:endParaRPr lang="en-US" sz="2400">
              <a:solidFill>
                <a:schemeClr val="tx1"/>
              </a:solidFill>
            </a:endParaRPr>
          </a:p>
        </p:txBody>
      </p:sp>
      <p:pic>
        <p:nvPicPr>
          <p:cNvPr id="3075" name="Picture 3" descr="C:\Users\Tran Dinh Phien\Desktop\slide in\in 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908" r="4000" b="6762"/>
          <a:stretch/>
        </p:blipFill>
        <p:spPr bwMode="auto">
          <a:xfrm>
            <a:off x="5747658" y="950735"/>
            <a:ext cx="3889828" cy="5024364"/>
          </a:xfrm>
          <a:prstGeom prst="rect">
            <a:avLst/>
          </a:prstGeom>
          <a:noFill/>
          <a:ln w="9525">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13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noChangeArrowheads="1"/>
          </p:cNvPicPr>
          <p:nvPr/>
        </p:nvPicPr>
        <p:blipFill>
          <a:blip r:embed="rId4">
            <a:extLst>
              <a:ext uri="{28A0092B-C50C-407E-A947-70E740481C1C}">
                <a14:useLocalDpi xmlns:a14="http://schemas.microsoft.com/office/drawing/2010/main" val="0"/>
              </a:ext>
            </a:extLst>
          </a:blip>
          <a:srcRect t="6242"/>
          <a:stretch>
            <a:fillRect/>
          </a:stretch>
        </p:blipFill>
        <p:spPr bwMode="auto">
          <a:xfrm>
            <a:off x="-37521" y="836613"/>
            <a:ext cx="4273550"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25094" y="205613"/>
            <a:ext cx="4348162" cy="646331"/>
          </a:xfrm>
          <a:prstGeom prst="rect">
            <a:avLst/>
          </a:prstGeom>
          <a:noFill/>
        </p:spPr>
        <p:txBody>
          <a:bodyPr>
            <a:spAutoFit/>
          </a:bodyPr>
          <a:lstStyle/>
          <a:p>
            <a:pPr eaLnBrk="1" fontAlgn="auto" hangingPunct="1">
              <a:spcBef>
                <a:spcPts val="0"/>
              </a:spcBef>
              <a:spcAft>
                <a:spcPts val="0"/>
              </a:spcAft>
              <a:defRPr/>
            </a:pPr>
            <a:r>
              <a:rPr lang="en-US" sz="3600" b="1" dirty="0">
                <a:solidFill>
                  <a:schemeClr val="accent4"/>
                </a:solidFill>
                <a:effectLst>
                  <a:outerShdw blurRad="38100" dist="38100" dir="2700000" algn="tl">
                    <a:srgbClr val="000000">
                      <a:alpha val="43137"/>
                    </a:srgbClr>
                  </a:outerShdw>
                </a:effectLst>
              </a:rPr>
              <a:t>V. CẤU TRÚC BÀI HỌC</a:t>
            </a:r>
          </a:p>
        </p:txBody>
      </p:sp>
      <p:sp>
        <p:nvSpPr>
          <p:cNvPr id="8" name="Slide Number Placeholder 3"/>
          <p:cNvSpPr txBox="1">
            <a:spLocks/>
          </p:cNvSpPr>
          <p:nvPr/>
        </p:nvSpPr>
        <p:spPr bwMode="auto">
          <a:xfrm>
            <a:off x="11083351"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1200">
                <a:solidFill>
                  <a:srgbClr val="898989"/>
                </a:solidFill>
                <a:latin typeface="Calibri" panose="020F0502020204030204" pitchFamily="34" charset="0"/>
                <a:cs typeface="等线"/>
              </a:rPr>
              <a:t>8</a:t>
            </a:r>
          </a:p>
        </p:txBody>
      </p:sp>
      <p:pic>
        <p:nvPicPr>
          <p:cNvPr id="2050" name="Picture 2" descr="C:\Users\Tran Dinh Phien\Desktop\tlbd\in.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5571" y="1298775"/>
            <a:ext cx="3557418" cy="49956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ran Dinh Phien\Desktop\tlbd 124\tr36.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02" t="25197" r="6846" b="38841"/>
          <a:stretch/>
        </p:blipFill>
        <p:spPr bwMode="auto">
          <a:xfrm>
            <a:off x="7660933" y="2906486"/>
            <a:ext cx="4032018" cy="237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9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09"/>
            <a:ext cx="12198284" cy="6858000"/>
          </a:xfrm>
          <a:prstGeom prst="rect">
            <a:avLst/>
          </a:prstGeom>
        </p:spPr>
      </p:pic>
      <p:sp>
        <p:nvSpPr>
          <p:cNvPr id="6" name="TextBox 5"/>
          <p:cNvSpPr txBox="1"/>
          <p:nvPr/>
        </p:nvSpPr>
        <p:spPr>
          <a:xfrm>
            <a:off x="500742" y="1338624"/>
            <a:ext cx="2906487" cy="4524315"/>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a:r>
              <a:rPr lang="en-US" err="1">
                <a:effectLst/>
                <a:latin typeface="Arial" panose="020B0604020202020204" pitchFamily="34" charset="0"/>
                <a:ea typeface="Times New Roman" panose="02020603050405020304" pitchFamily="18" charset="0"/>
                <a:cs typeface="Arial" panose="020B0604020202020204" pitchFamily="34" charset="0"/>
              </a:rPr>
              <a:t>Mục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tiêu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của</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hoạt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động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này</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nhằm</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giúp</a:t>
            </a:r>
            <a:r>
              <a:rPr lang="en-US">
                <a:effectLst/>
                <a:latin typeface="Arial" panose="020B0604020202020204" pitchFamily="34" charset="0"/>
                <a:ea typeface="Times New Roman" panose="02020603050405020304" pitchFamily="18" charset="0"/>
                <a:cs typeface="Arial" panose="020B0604020202020204" pitchFamily="34" charset="0"/>
              </a:rPr>
              <a:t> HS </a:t>
            </a:r>
            <a:r>
              <a:rPr lang="en-US" err="1">
                <a:effectLst/>
                <a:latin typeface="Arial" panose="020B0604020202020204" pitchFamily="34" charset="0"/>
                <a:ea typeface="Times New Roman" panose="02020603050405020304" pitchFamily="18" charset="0"/>
                <a:cs typeface="Arial" panose="020B0604020202020204" pitchFamily="34" charset="0"/>
              </a:rPr>
              <a:t>kết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nối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được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vốn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hiểu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biết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trải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nghiệm</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đã</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có</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với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những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nội</a:t>
            </a:r>
            <a:r>
              <a:rPr lang="en-US">
                <a:effectLst/>
                <a:latin typeface="Arial" panose="020B0604020202020204" pitchFamily="34" charset="0"/>
                <a:ea typeface="Times New Roman" panose="02020603050405020304" pitchFamily="18" charset="0"/>
                <a:cs typeface="Arial" panose="020B0604020202020204" pitchFamily="34" charset="0"/>
              </a:rPr>
              <a:t> dung, </a:t>
            </a:r>
            <a:r>
              <a:rPr lang="en-US" err="1">
                <a:effectLst/>
                <a:latin typeface="Arial" panose="020B0604020202020204" pitchFamily="34" charset="0"/>
                <a:ea typeface="Times New Roman" panose="02020603050405020304" pitchFamily="18" charset="0"/>
                <a:cs typeface="Arial" panose="020B0604020202020204" pitchFamily="34" charset="0"/>
              </a:rPr>
              <a:t>kĩ</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năng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mà</a:t>
            </a:r>
            <a:r>
              <a:rPr lang="en-US">
                <a:effectLst/>
                <a:latin typeface="Arial" panose="020B0604020202020204" pitchFamily="34" charset="0"/>
                <a:ea typeface="Times New Roman" panose="02020603050405020304" pitchFamily="18" charset="0"/>
                <a:cs typeface="Arial" panose="020B0604020202020204" pitchFamily="34" charset="0"/>
              </a:rPr>
              <a:t> HS </a:t>
            </a:r>
            <a:r>
              <a:rPr lang="en-US" err="1">
                <a:effectLst/>
                <a:latin typeface="Arial" panose="020B0604020202020204" pitchFamily="34" charset="0"/>
                <a:ea typeface="Times New Roman" panose="02020603050405020304" pitchFamily="18" charset="0"/>
                <a:cs typeface="Arial" panose="020B0604020202020204" pitchFamily="34" charset="0"/>
              </a:rPr>
              <a:t>sẽ</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được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tìm</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hiểu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trong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bài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học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mới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hoặc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là</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những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gợi</a:t>
            </a:r>
            <a:r>
              <a:rPr lang="en-US">
                <a:effectLst/>
                <a:latin typeface="Arial" panose="020B0604020202020204" pitchFamily="34" charset="0"/>
                <a:ea typeface="Times New Roman" panose="02020603050405020304" pitchFamily="18" charset="0"/>
                <a:cs typeface="Arial" panose="020B0604020202020204" pitchFamily="34" charset="0"/>
              </a:rPr>
              <a:t> ý, </a:t>
            </a:r>
            <a:r>
              <a:rPr lang="en-US" err="1">
                <a:effectLst/>
                <a:latin typeface="Arial" panose="020B0604020202020204" pitchFamily="34" charset="0"/>
                <a:ea typeface="Times New Roman" panose="02020603050405020304" pitchFamily="18" charset="0"/>
                <a:cs typeface="Arial" panose="020B0604020202020204" pitchFamily="34" charset="0"/>
              </a:rPr>
              <a:t>định</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hướng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về</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nội</a:t>
            </a:r>
            <a:r>
              <a:rPr lang="en-US">
                <a:effectLst/>
                <a:latin typeface="Arial" panose="020B0604020202020204" pitchFamily="34" charset="0"/>
                <a:ea typeface="Times New Roman" panose="02020603050405020304" pitchFamily="18" charset="0"/>
                <a:cs typeface="Arial" panose="020B0604020202020204" pitchFamily="34" charset="0"/>
              </a:rPr>
              <a:t> dung </a:t>
            </a:r>
            <a:r>
              <a:rPr lang="en-US" err="1">
                <a:effectLst/>
                <a:latin typeface="Arial" panose="020B0604020202020204" pitchFamily="34" charset="0"/>
                <a:ea typeface="Times New Roman" panose="02020603050405020304" pitchFamily="18" charset="0"/>
                <a:cs typeface="Arial" panose="020B0604020202020204" pitchFamily="34" charset="0"/>
              </a:rPr>
              <a:t>của</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bài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học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mới</a:t>
            </a:r>
            <a:r>
              <a:rPr lang="en-US">
                <a:effectLst/>
                <a:latin typeface="Arial" panose="020B0604020202020204" pitchFamily="34" charset="0"/>
                <a:ea typeface="Times New Roman" panose="02020603050405020304" pitchFamily="18" charset="0"/>
                <a:cs typeface="Arial" panose="020B0604020202020204" pitchFamily="34" charset="0"/>
              </a:rPr>
              <a:t>, qua </a:t>
            </a:r>
            <a:r>
              <a:rPr lang="en-US" err="1">
                <a:effectLst/>
                <a:latin typeface="Arial" panose="020B0604020202020204" pitchFamily="34" charset="0"/>
                <a:ea typeface="Times New Roman" panose="02020603050405020304" pitchFamily="18" charset="0"/>
                <a:cs typeface="Arial" panose="020B0604020202020204" pitchFamily="34" charset="0"/>
              </a:rPr>
              <a:t>đó</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gợi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sự</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tò</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mò</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kích</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thích</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mong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muốn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tìm</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hiểu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của</a:t>
            </a:r>
            <a:r>
              <a:rPr lang="en-US">
                <a:effectLst/>
                <a:latin typeface="Arial" panose="020B0604020202020204" pitchFamily="34" charset="0"/>
                <a:ea typeface="Times New Roman" panose="02020603050405020304" pitchFamily="18" charset="0"/>
                <a:cs typeface="Arial" panose="020B0604020202020204" pitchFamily="34" charset="0"/>
              </a:rPr>
              <a:t> HS. </a:t>
            </a:r>
            <a:r>
              <a:rPr lang="en-US" err="1">
                <a:effectLst/>
                <a:latin typeface="Arial" panose="020B0604020202020204" pitchFamily="34" charset="0"/>
                <a:ea typeface="Times New Roman" panose="02020603050405020304" pitchFamily="18" charset="0"/>
                <a:cs typeface="Arial" panose="020B0604020202020204" pitchFamily="34" charset="0"/>
              </a:rPr>
              <a:t>Đồng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thời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hoạt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động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này</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góp</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phần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tạo</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không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khí</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thoải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mái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trước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khi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bắt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đầu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buổi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học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thu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hút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sự</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chú</a:t>
            </a:r>
            <a:r>
              <a:rPr lang="en-US">
                <a:effectLst/>
                <a:latin typeface="Arial" panose="020B0604020202020204" pitchFamily="34" charset="0"/>
                <a:ea typeface="Times New Roman" panose="02020603050405020304" pitchFamily="18" charset="0"/>
                <a:cs typeface="Arial" panose="020B0604020202020204" pitchFamily="34" charset="0"/>
              </a:rPr>
              <a:t> ý, </a:t>
            </a:r>
            <a:r>
              <a:rPr lang="en-US" err="1">
                <a:effectLst/>
                <a:latin typeface="Arial" panose="020B0604020202020204" pitchFamily="34" charset="0"/>
                <a:ea typeface="Times New Roman" panose="02020603050405020304" pitchFamily="18" charset="0"/>
                <a:cs typeface="Arial" panose="020B0604020202020204" pitchFamily="34" charset="0"/>
              </a:rPr>
              <a:t>tập</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trung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của</a:t>
            </a:r>
            <a:r>
              <a:rPr lang="en-US">
                <a:effectLst/>
                <a:latin typeface="Arial" panose="020B0604020202020204" pitchFamily="34" charset="0"/>
                <a:ea typeface="Times New Roman" panose="02020603050405020304" pitchFamily="18" charset="0"/>
                <a:cs typeface="Arial" panose="020B0604020202020204" pitchFamily="34" charset="0"/>
              </a:rPr>
              <a:t> HS. </a:t>
            </a:r>
            <a:endParaRPr lang="en-US">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FF2BB64-EAA8-744F-6DC9-E587A9D909F4}"/>
              </a:ext>
            </a:extLst>
          </p:cNvPr>
          <p:cNvSpPr txBox="1">
            <a:spLocks/>
          </p:cNvSpPr>
          <p:nvPr/>
        </p:nvSpPr>
        <p:spPr>
          <a:xfrm>
            <a:off x="2098103" y="2909"/>
            <a:ext cx="7517042" cy="6780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a:solidFill>
                  <a:srgbClr val="FF0000"/>
                </a:solidFill>
                <a:latin typeface="Myriad Pro" panose="020B0503030403020204" pitchFamily="34" charset="0"/>
              </a:rPr>
              <a:t>MỞ ĐẦU</a:t>
            </a:r>
            <a:endParaRPr kumimoji="0" lang="en-US" sz="2400" b="1" i="0" u="none" strike="noStrike" kern="1200" cap="none" spc="0" normalizeH="0" baseline="0" noProof="0">
              <a:ln>
                <a:noFill/>
              </a:ln>
              <a:solidFill>
                <a:srgbClr val="FF0000"/>
              </a:solidFill>
              <a:effectLst/>
              <a:uLnTx/>
              <a:uFillTx/>
              <a:latin typeface="Myriad Pro" panose="020B0503030403020204" pitchFamily="34" charset="0"/>
            </a:endParaRPr>
          </a:p>
        </p:txBody>
      </p:sp>
      <p:cxnSp>
        <p:nvCxnSpPr>
          <p:cNvPr id="12" name="Elbow Connector 8">
            <a:extLst>
              <a:ext uri="{FF2B5EF4-FFF2-40B4-BE49-F238E27FC236}">
                <a16:creationId xmlns:a16="http://schemas.microsoft.com/office/drawing/2014/main" id="{59C668F8-8B22-37DA-2E25-035A0EC026E9}"/>
              </a:ext>
            </a:extLst>
          </p:cNvPr>
          <p:cNvCxnSpPr>
            <a:cxnSpLocks/>
          </p:cNvCxnSpPr>
          <p:nvPr/>
        </p:nvCxnSpPr>
        <p:spPr>
          <a:xfrm>
            <a:off x="3407229" y="2096278"/>
            <a:ext cx="996820" cy="836757"/>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
        <p:nvSpPr>
          <p:cNvPr id="14" name="TextBox 13">
            <a:extLst>
              <a:ext uri="{FF2B5EF4-FFF2-40B4-BE49-F238E27FC236}">
                <a16:creationId xmlns:a16="http://schemas.microsoft.com/office/drawing/2014/main" id="{FEB86DD4-65A7-7BC6-05E8-4C3DB6AEC114}"/>
              </a:ext>
            </a:extLst>
          </p:cNvPr>
          <p:cNvSpPr txBox="1"/>
          <p:nvPr/>
        </p:nvSpPr>
        <p:spPr>
          <a:xfrm>
            <a:off x="8545285" y="1430958"/>
            <a:ext cx="2975923" cy="3139321"/>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err="1">
                <a:effectLst/>
                <a:latin typeface="Arial" panose="020B0604020202020204" pitchFamily="34" charset="0"/>
                <a:ea typeface="Times New Roman" panose="02020603050405020304" pitchFamily="18" charset="0"/>
                <a:cs typeface="Arial" panose="020B0604020202020204" pitchFamily="34" charset="0"/>
              </a:rPr>
              <a:t>Nội</a:t>
            </a:r>
            <a:r>
              <a:rPr lang="en-US">
                <a:effectLst/>
                <a:latin typeface="Arial" panose="020B0604020202020204" pitchFamily="34" charset="0"/>
                <a:ea typeface="Times New Roman" panose="02020603050405020304" pitchFamily="18" charset="0"/>
                <a:cs typeface="Arial" panose="020B0604020202020204" pitchFamily="34" charset="0"/>
              </a:rPr>
              <a:t> dung </a:t>
            </a:r>
            <a:r>
              <a:rPr lang="en-US" err="1">
                <a:effectLst/>
                <a:latin typeface="Arial" panose="020B0604020202020204" pitchFamily="34" charset="0"/>
                <a:ea typeface="Times New Roman" panose="02020603050405020304" pitchFamily="18" charset="0"/>
                <a:cs typeface="Arial" panose="020B0604020202020204" pitchFamily="34" charset="0"/>
              </a:rPr>
              <a:t>biên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soạn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trong</a:t>
            </a:r>
            <a:r>
              <a:rPr lang="en-US">
                <a:effectLst/>
                <a:latin typeface="Arial" panose="020B0604020202020204" pitchFamily="34" charset="0"/>
                <a:ea typeface="Times New Roman" panose="02020603050405020304" pitchFamily="18" charset="0"/>
                <a:cs typeface="Arial" panose="020B0604020202020204" pitchFamily="34" charset="0"/>
              </a:rPr>
              <a:t> SGK </a:t>
            </a:r>
            <a:r>
              <a:rPr lang="en-US" err="1">
                <a:effectLst/>
                <a:latin typeface="Arial" panose="020B0604020202020204" pitchFamily="34" charset="0"/>
                <a:ea typeface="Times New Roman" panose="02020603050405020304" pitchFamily="18" charset="0"/>
                <a:cs typeface="Arial" panose="020B0604020202020204" pitchFamily="34" charset="0"/>
              </a:rPr>
              <a:t>chỉ</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mang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tính</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gợi</a:t>
            </a:r>
            <a:r>
              <a:rPr lang="en-US">
                <a:effectLst/>
                <a:latin typeface="Arial" panose="020B0604020202020204" pitchFamily="34" charset="0"/>
                <a:ea typeface="Times New Roman" panose="02020603050405020304" pitchFamily="18" charset="0"/>
                <a:cs typeface="Arial" panose="020B0604020202020204" pitchFamily="34" charset="0"/>
              </a:rPr>
              <a:t> ý, GV </a:t>
            </a:r>
            <a:r>
              <a:rPr lang="en-US" err="1">
                <a:effectLst/>
                <a:latin typeface="Arial" panose="020B0604020202020204" pitchFamily="34" charset="0"/>
                <a:ea typeface="Times New Roman" panose="02020603050405020304" pitchFamily="18" charset="0"/>
                <a:cs typeface="Arial" panose="020B0604020202020204" pitchFamily="34" charset="0"/>
              </a:rPr>
              <a:t>có</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thể</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lựa</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chọn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những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nội</a:t>
            </a:r>
            <a:r>
              <a:rPr lang="en-US">
                <a:effectLst/>
                <a:latin typeface="Arial" panose="020B0604020202020204" pitchFamily="34" charset="0"/>
                <a:ea typeface="Times New Roman" panose="02020603050405020304" pitchFamily="18" charset="0"/>
                <a:cs typeface="Arial" panose="020B0604020202020204" pitchFamily="34" charset="0"/>
              </a:rPr>
              <a:t> dung, </a:t>
            </a:r>
            <a:r>
              <a:rPr lang="en-US" err="1">
                <a:effectLst/>
                <a:latin typeface="Arial" panose="020B0604020202020204" pitchFamily="34" charset="0"/>
                <a:ea typeface="Times New Roman" panose="02020603050405020304" pitchFamily="18" charset="0"/>
                <a:cs typeface="Arial" panose="020B0604020202020204" pitchFamily="34" charset="0"/>
              </a:rPr>
              <a:t>phương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pháp</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khác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để</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phần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khởi</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động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được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hấp</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dẫn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sinh</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động</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phù</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hợp</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với</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thực</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tiễn</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địa</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phương</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trường</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lớp</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đối</a:t>
            </a:r>
            <a:r>
              <a:rPr lang="en-US">
                <a:latin typeface="Arial" panose="020B0604020202020204" pitchFamily="34" charset="0"/>
                <a:ea typeface="Times New Roman" panose="02020603050405020304" pitchFamily="18" charset="0"/>
                <a:cs typeface="Arial" panose="020B0604020202020204" pitchFamily="34" charset="0"/>
              </a:rPr>
              <a:t> </a:t>
            </a:r>
            <a:r>
              <a:rPr lang="en-US" err="1">
                <a:latin typeface="Arial" panose="020B0604020202020204" pitchFamily="34" charset="0"/>
                <a:ea typeface="Times New Roman" panose="02020603050405020304" pitchFamily="18" charset="0"/>
                <a:cs typeface="Arial" panose="020B0604020202020204" pitchFamily="34" charset="0"/>
              </a:rPr>
              <a:t>tượng</a:t>
            </a:r>
            <a:r>
              <a:rPr lang="en-US">
                <a:latin typeface="Arial" panose="020B0604020202020204" pitchFamily="34" charset="0"/>
                <a:ea typeface="Times New Roman" panose="02020603050405020304" pitchFamily="18" charset="0"/>
                <a:cs typeface="Arial" panose="020B0604020202020204" pitchFamily="34" charset="0"/>
              </a:rPr>
              <a:t> HS </a:t>
            </a:r>
            <a:r>
              <a:rPr lang="en-US" err="1">
                <a:effectLst/>
                <a:latin typeface="Arial" panose="020B0604020202020204" pitchFamily="34" charset="0"/>
                <a:ea typeface="Times New Roman" panose="02020603050405020304" pitchFamily="18" charset="0"/>
                <a:cs typeface="Arial" panose="020B0604020202020204" pitchFamily="34" charset="0"/>
              </a:rPr>
              <a:t>mà</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vẫn</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đảm</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bảo</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được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mục</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tiêu</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của</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hoạt</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động</a:t>
            </a:r>
            <a:r>
              <a:rPr lang="en-US">
                <a:effectLst/>
                <a:latin typeface="Arial" panose="020B0604020202020204" pitchFamily="34" charset="0"/>
                <a:ea typeface="Times New Roman" panose="02020603050405020304" pitchFamily="18" charset="0"/>
                <a:cs typeface="Arial" panose="020B0604020202020204" pitchFamily="34" charset="0"/>
              </a:rPr>
              <a:t> </a:t>
            </a:r>
            <a:r>
              <a:rPr lang="en-US" err="1">
                <a:effectLst/>
                <a:latin typeface="Arial" panose="020B0604020202020204" pitchFamily="34" charset="0"/>
                <a:ea typeface="Times New Roman" panose="02020603050405020304" pitchFamily="18" charset="0"/>
                <a:cs typeface="Arial" panose="020B0604020202020204" pitchFamily="34" charset="0"/>
              </a:rPr>
              <a:t>này</a:t>
            </a:r>
            <a:r>
              <a:rPr lang="en-US">
                <a:effectLst/>
                <a:latin typeface="Arial" panose="020B0604020202020204" pitchFamily="34" charset="0"/>
                <a:ea typeface="Times New Roman" panose="02020603050405020304" pitchFamily="18" charset="0"/>
                <a:cs typeface="Arial" panose="020B0604020202020204" pitchFamily="34" charset="0"/>
              </a:rPr>
              <a:t>. </a:t>
            </a:r>
          </a:p>
        </p:txBody>
      </p:sp>
      <p:cxnSp>
        <p:nvCxnSpPr>
          <p:cNvPr id="16" name="Connector: Elbow 15">
            <a:extLst>
              <a:ext uri="{FF2B5EF4-FFF2-40B4-BE49-F238E27FC236}">
                <a16:creationId xmlns:a16="http://schemas.microsoft.com/office/drawing/2014/main" id="{5894BF09-5DB5-1048-F7AD-41201553ED67}"/>
              </a:ext>
            </a:extLst>
          </p:cNvPr>
          <p:cNvCxnSpPr>
            <a:cxnSpLocks/>
          </p:cNvCxnSpPr>
          <p:nvPr/>
        </p:nvCxnSpPr>
        <p:spPr>
          <a:xfrm rot="10800000" flipV="1">
            <a:off x="7487491" y="4167107"/>
            <a:ext cx="1057794" cy="484201"/>
          </a:xfrm>
          <a:prstGeom prst="bentConnector3">
            <a:avLst>
              <a:gd name="adj1" fmla="val 29418"/>
            </a:avLst>
          </a:prstGeom>
          <a:ln>
            <a:tailEnd type="triangle"/>
          </a:ln>
        </p:spPr>
        <p:style>
          <a:lnRef idx="3">
            <a:schemeClr val="accent5"/>
          </a:lnRef>
          <a:fillRef idx="0">
            <a:schemeClr val="accent5"/>
          </a:fillRef>
          <a:effectRef idx="2">
            <a:schemeClr val="accent5"/>
          </a:effectRef>
          <a:fontRef idx="minor">
            <a:schemeClr val="tx1"/>
          </a:fontRef>
        </p:style>
      </p:cxnSp>
      <p:pic>
        <p:nvPicPr>
          <p:cNvPr id="3074" name="Picture 2" descr="C:\Users\Tran Dinh Phien\Desktop\tlbd 124\tr8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0" t="3352" r="4408" b="3219"/>
          <a:stretch/>
        </p:blipFill>
        <p:spPr bwMode="auto">
          <a:xfrm>
            <a:off x="4245428" y="747821"/>
            <a:ext cx="3717201" cy="5369950"/>
          </a:xfrm>
          <a:prstGeom prst="rect">
            <a:avLst/>
          </a:prstGeom>
          <a:noFill/>
          <a:ln w="9525">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2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63155"/>
            <a:ext cx="12198284" cy="6858000"/>
          </a:xfrm>
          <a:prstGeom prst="rect">
            <a:avLst/>
          </a:prstGeom>
        </p:spPr>
      </p:pic>
      <p:sp>
        <p:nvSpPr>
          <p:cNvPr id="16" name="Rectangle 15"/>
          <p:cNvSpPr/>
          <p:nvPr/>
        </p:nvSpPr>
        <p:spPr>
          <a:xfrm>
            <a:off x="2281369" y="979699"/>
            <a:ext cx="8723869" cy="923330"/>
          </a:xfrm>
          <a:prstGeom prst="rect">
            <a:avLst/>
          </a:prstGeom>
          <a:solidFill>
            <a:schemeClr val="bg2"/>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a:solidFill>
                  <a:schemeClr val="tx1"/>
                </a:solidFill>
                <a:latin typeface="Arial" pitchFamily="34" charset="0"/>
                <a:cs typeface="Arial" pitchFamily="34" charset="0"/>
              </a:rPr>
              <a:t>Nội dung của bài học (gồm kênh hình, kênh chữ), là các mục nội dung đi kèm các hoạt động để HS tiếp nhận kiến thức; được thiết kế hai hai tuyến: tuyến chính và tuyến phụ.</a:t>
            </a:r>
          </a:p>
        </p:txBody>
      </p:sp>
      <p:sp>
        <p:nvSpPr>
          <p:cNvPr id="12" name="Title 1">
            <a:extLst>
              <a:ext uri="{FF2B5EF4-FFF2-40B4-BE49-F238E27FC236}">
                <a16:creationId xmlns:a16="http://schemas.microsoft.com/office/drawing/2014/main" id="{335826E5-F43F-4E31-A10B-6CCB183368E2}"/>
              </a:ext>
            </a:extLst>
          </p:cNvPr>
          <p:cNvSpPr txBox="1">
            <a:spLocks/>
          </p:cNvSpPr>
          <p:nvPr/>
        </p:nvSpPr>
        <p:spPr>
          <a:xfrm>
            <a:off x="2815883" y="594234"/>
            <a:ext cx="7060609" cy="397849"/>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noProof="0" dirty="0">
                <a:solidFill>
                  <a:srgbClr val="FF0000"/>
                </a:solidFill>
                <a:latin typeface="Myriad Pro" panose="020B0503030403020204" pitchFamily="34" charset="0"/>
              </a:rPr>
              <a:t>HÌNH THÀNH KIẾN THỨC MỚI</a:t>
            </a:r>
          </a:p>
          <a:p>
            <a:pPr lvl="0">
              <a:defRPr/>
            </a:pPr>
            <a:endParaRPr kumimoji="0" lang="en-US" sz="4000" b="1" i="0" u="none" strike="noStrike" kern="1200" cap="none" spc="0" normalizeH="0" baseline="0" noProof="0" dirty="0">
              <a:ln>
                <a:noFill/>
              </a:ln>
              <a:solidFill>
                <a:schemeClr val="accent6"/>
              </a:solidFill>
              <a:effectLst/>
              <a:uLnTx/>
              <a:uFillTx/>
              <a:latin typeface="Myriad Pro" panose="020B0503030403020204" pitchFamily="34" charset="0"/>
            </a:endParaRPr>
          </a:p>
        </p:txBody>
      </p:sp>
      <p:cxnSp>
        <p:nvCxnSpPr>
          <p:cNvPr id="32" name="Elbow Connector 31"/>
          <p:cNvCxnSpPr>
            <a:cxnSpLocks/>
          </p:cNvCxnSpPr>
          <p:nvPr/>
        </p:nvCxnSpPr>
        <p:spPr>
          <a:xfrm rot="10800000" flipV="1">
            <a:off x="7862544" y="3106396"/>
            <a:ext cx="872751" cy="343733"/>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Right Brace 17">
            <a:extLst>
              <a:ext uri="{FF2B5EF4-FFF2-40B4-BE49-F238E27FC236}">
                <a16:creationId xmlns:a16="http://schemas.microsoft.com/office/drawing/2014/main" id="{B5DD1C77-EA61-687D-665C-33137C456E48}"/>
              </a:ext>
            </a:extLst>
          </p:cNvPr>
          <p:cNvSpPr/>
          <p:nvPr/>
        </p:nvSpPr>
        <p:spPr>
          <a:xfrm rot="10800000">
            <a:off x="4332513" y="2064553"/>
            <a:ext cx="468086" cy="3709196"/>
          </a:xfrm>
          <a:prstGeom prst="rightBrace">
            <a:avLst>
              <a:gd name="adj1" fmla="val 123116"/>
              <a:gd name="adj2" fmla="val 46424"/>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TextBox 12"/>
          <p:cNvSpPr txBox="1"/>
          <p:nvPr/>
        </p:nvSpPr>
        <p:spPr>
          <a:xfrm>
            <a:off x="1018237" y="2351131"/>
            <a:ext cx="3179406" cy="31700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a:r>
              <a:rPr lang="en-US" sz="2000" b="1" dirty="0">
                <a:solidFill>
                  <a:schemeClr val="accent5"/>
                </a:solidFill>
                <a:latin typeface="Myriad Pro" panose="020B0503030403020204" pitchFamily="34" charset="0"/>
                <a:cs typeface="Times New Roman" pitchFamily="18" charset="0"/>
              </a:rPr>
              <a:t>TUYẾN CHÍNH: </a:t>
            </a:r>
          </a:p>
          <a:p>
            <a:pPr lvl="0" algn="just"/>
            <a:r>
              <a:rPr lang="en-US" sz="2000" dirty="0" err="1">
                <a:latin typeface="Myriad Pro" panose="020B0503030403020204" pitchFamily="34" charset="0"/>
              </a:rPr>
              <a:t>Nội</a:t>
            </a:r>
            <a:r>
              <a:rPr lang="en-US" sz="2000" dirty="0">
                <a:latin typeface="Myriad Pro" panose="020B0503030403020204" pitchFamily="34" charset="0"/>
              </a:rPr>
              <a:t> dung </a:t>
            </a:r>
            <a:r>
              <a:rPr lang="en-US" sz="2000" dirty="0" err="1">
                <a:latin typeface="Myriad Pro" panose="020B0503030403020204" pitchFamily="34" charset="0"/>
              </a:rPr>
              <a:t>chính</a:t>
            </a:r>
            <a:r>
              <a:rPr lang="en-US" sz="2000" dirty="0">
                <a:latin typeface="Myriad Pro" panose="020B0503030403020204" pitchFamily="34" charset="0"/>
              </a:rPr>
              <a:t> </a:t>
            </a:r>
            <a:r>
              <a:rPr lang="en-US" sz="2000" dirty="0" err="1">
                <a:latin typeface="Myriad Pro" panose="020B0503030403020204" pitchFamily="34" charset="0"/>
              </a:rPr>
              <a:t>của</a:t>
            </a:r>
            <a:r>
              <a:rPr lang="en-US" sz="2000" dirty="0">
                <a:latin typeface="Myriad Pro" panose="020B0503030403020204" pitchFamily="34" charset="0"/>
              </a:rPr>
              <a:t> </a:t>
            </a:r>
            <a:r>
              <a:rPr lang="en-US" sz="2000" dirty="0" err="1">
                <a:latin typeface="Myriad Pro" panose="020B0503030403020204" pitchFamily="34" charset="0"/>
              </a:rPr>
              <a:t>bài</a:t>
            </a:r>
            <a:r>
              <a:rPr lang="en-US" sz="2000" dirty="0">
                <a:latin typeface="Myriad Pro" panose="020B0503030403020204" pitchFamily="34" charset="0"/>
              </a:rPr>
              <a:t> </a:t>
            </a:r>
            <a:r>
              <a:rPr lang="en-US" sz="2000" dirty="0" err="1">
                <a:latin typeface="Myriad Pro" panose="020B0503030403020204" pitchFamily="34" charset="0"/>
              </a:rPr>
              <a:t>học</a:t>
            </a:r>
            <a:r>
              <a:rPr lang="en-US" sz="2000" dirty="0">
                <a:latin typeface="Myriad Pro" panose="020B0503030403020204" pitchFamily="34" charset="0"/>
              </a:rPr>
              <a:t>, </a:t>
            </a:r>
            <a:r>
              <a:rPr lang="en-US" sz="2000" dirty="0" err="1">
                <a:latin typeface="Myriad Pro" panose="020B0503030403020204" pitchFamily="34" charset="0"/>
              </a:rPr>
              <a:t>bao</a:t>
            </a:r>
            <a:r>
              <a:rPr lang="en-US" sz="2000" dirty="0">
                <a:latin typeface="Myriad Pro" panose="020B0503030403020204" pitchFamily="34" charset="0"/>
              </a:rPr>
              <a:t> </a:t>
            </a:r>
            <a:r>
              <a:rPr lang="en-US" sz="2000" dirty="0" err="1">
                <a:latin typeface="Myriad Pro" panose="020B0503030403020204" pitchFamily="34" charset="0"/>
              </a:rPr>
              <a:t>gồm</a:t>
            </a:r>
            <a:r>
              <a:rPr lang="en-US" sz="2000" dirty="0">
                <a:latin typeface="Myriad Pro" panose="020B0503030403020204" pitchFamily="34" charset="0"/>
              </a:rPr>
              <a:t>:</a:t>
            </a:r>
          </a:p>
          <a:p>
            <a:pPr marL="342900" lvl="0" indent="-342900" algn="just">
              <a:buFont typeface="Wingdings" pitchFamily="2" charset="2"/>
              <a:buChar char="ü"/>
            </a:pPr>
            <a:r>
              <a:rPr lang="en-US" sz="2000" dirty="0">
                <a:latin typeface="Myriad Pro" panose="020B0503030403020204" pitchFamily="34" charset="0"/>
              </a:rPr>
              <a:t> </a:t>
            </a:r>
            <a:r>
              <a:rPr lang="en-US" sz="2000" dirty="0" err="1">
                <a:latin typeface="Myriad Pro" panose="020B0503030403020204" pitchFamily="34" charset="0"/>
              </a:rPr>
              <a:t>Kênh</a:t>
            </a:r>
            <a:r>
              <a:rPr lang="en-US" sz="2000" dirty="0">
                <a:latin typeface="Myriad Pro" panose="020B0503030403020204" pitchFamily="34" charset="0"/>
              </a:rPr>
              <a:t> </a:t>
            </a:r>
            <a:r>
              <a:rPr lang="en-US" sz="2000" dirty="0" err="1">
                <a:latin typeface="Myriad Pro" panose="020B0503030403020204" pitchFamily="34" charset="0"/>
              </a:rPr>
              <a:t>chữ</a:t>
            </a:r>
            <a:r>
              <a:rPr lang="en-US" sz="2000" dirty="0">
                <a:latin typeface="Myriad Pro" panose="020B0503030403020204" pitchFamily="34" charset="0"/>
              </a:rPr>
              <a:t> (</a:t>
            </a:r>
            <a:r>
              <a:rPr lang="en-US" sz="2000" dirty="0" err="1">
                <a:latin typeface="Myriad Pro" panose="020B0503030403020204" pitchFamily="34" charset="0"/>
              </a:rPr>
              <a:t>thông</a:t>
            </a:r>
            <a:r>
              <a:rPr lang="en-US" sz="2000" dirty="0">
                <a:latin typeface="Myriad Pro" panose="020B0503030403020204" pitchFamily="34" charset="0"/>
              </a:rPr>
              <a:t> tin, </a:t>
            </a:r>
            <a:r>
              <a:rPr lang="en-US" sz="2000" dirty="0" err="1">
                <a:latin typeface="Myriad Pro" panose="020B0503030403020204" pitchFamily="34" charset="0"/>
              </a:rPr>
              <a:t>tư</a:t>
            </a:r>
            <a:r>
              <a:rPr lang="en-US" sz="2000" dirty="0">
                <a:latin typeface="Myriad Pro" panose="020B0503030403020204" pitchFamily="34" charset="0"/>
              </a:rPr>
              <a:t> </a:t>
            </a:r>
            <a:r>
              <a:rPr lang="en-US" sz="2000" dirty="0" err="1">
                <a:latin typeface="Myriad Pro" panose="020B0503030403020204" pitchFamily="34" charset="0"/>
              </a:rPr>
              <a:t>liệu</a:t>
            </a:r>
            <a:r>
              <a:rPr lang="en-US" sz="2000" dirty="0">
                <a:latin typeface="Myriad Pro" panose="020B0503030403020204" pitchFamily="34" charset="0"/>
              </a:rPr>
              <a:t>);</a:t>
            </a:r>
          </a:p>
          <a:p>
            <a:pPr marL="342900" lvl="0" indent="-342900" algn="just">
              <a:buFont typeface="Wingdings" pitchFamily="2" charset="2"/>
              <a:buChar char="ü"/>
            </a:pPr>
            <a:r>
              <a:rPr lang="en-US" sz="2000" dirty="0">
                <a:latin typeface="Myriad Pro" panose="020B0503030403020204" pitchFamily="34" charset="0"/>
              </a:rPr>
              <a:t> </a:t>
            </a:r>
            <a:r>
              <a:rPr lang="en-US" sz="2000" dirty="0" err="1">
                <a:latin typeface="Myriad Pro" panose="020B0503030403020204" pitchFamily="34" charset="0"/>
              </a:rPr>
              <a:t>Kênh</a:t>
            </a:r>
            <a:r>
              <a:rPr lang="en-US" sz="2000" dirty="0">
                <a:latin typeface="Myriad Pro" panose="020B0503030403020204" pitchFamily="34" charset="0"/>
              </a:rPr>
              <a:t> </a:t>
            </a:r>
            <a:r>
              <a:rPr lang="en-US" sz="2000" dirty="0" err="1">
                <a:latin typeface="Myriad Pro" panose="020B0503030403020204" pitchFamily="34" charset="0"/>
              </a:rPr>
              <a:t>hình</a:t>
            </a:r>
            <a:r>
              <a:rPr lang="en-US" sz="2000" dirty="0">
                <a:latin typeface="Myriad Pro" panose="020B0503030403020204" pitchFamily="34" charset="0"/>
              </a:rPr>
              <a:t> (</a:t>
            </a:r>
            <a:r>
              <a:rPr lang="en-US" sz="2000" dirty="0" err="1">
                <a:latin typeface="Myriad Pro" panose="020B0503030403020204" pitchFamily="34" charset="0"/>
              </a:rPr>
              <a:t>tranh</a:t>
            </a:r>
            <a:r>
              <a:rPr lang="en-US" sz="2000" dirty="0">
                <a:latin typeface="Myriad Pro" panose="020B0503030403020204" pitchFamily="34" charset="0"/>
              </a:rPr>
              <a:t> </a:t>
            </a:r>
            <a:r>
              <a:rPr lang="en-US" sz="2000" dirty="0" err="1">
                <a:latin typeface="Myriad Pro" panose="020B0503030403020204" pitchFamily="34" charset="0"/>
              </a:rPr>
              <a:t>ảnh</a:t>
            </a:r>
            <a:r>
              <a:rPr lang="en-US" sz="2000" dirty="0">
                <a:latin typeface="Myriad Pro" panose="020B0503030403020204" pitchFamily="34" charset="0"/>
              </a:rPr>
              <a:t>, </a:t>
            </a:r>
            <a:r>
              <a:rPr lang="en-US" sz="2000" dirty="0" err="1">
                <a:latin typeface="Myriad Pro" panose="020B0503030403020204" pitchFamily="34" charset="0"/>
              </a:rPr>
              <a:t>lược</a:t>
            </a:r>
            <a:r>
              <a:rPr lang="en-US" sz="2000" dirty="0">
                <a:latin typeface="Myriad Pro" panose="020B0503030403020204" pitchFamily="34" charset="0"/>
              </a:rPr>
              <a:t> </a:t>
            </a:r>
            <a:r>
              <a:rPr lang="en-US" sz="2000" dirty="0" err="1">
                <a:latin typeface="Myriad Pro" panose="020B0503030403020204" pitchFamily="34" charset="0"/>
              </a:rPr>
              <a:t>đồ</a:t>
            </a:r>
            <a:r>
              <a:rPr lang="en-US" sz="2000" dirty="0">
                <a:latin typeface="Myriad Pro" panose="020B0503030403020204" pitchFamily="34" charset="0"/>
              </a:rPr>
              <a:t>,…);</a:t>
            </a:r>
          </a:p>
          <a:p>
            <a:pPr marL="342900" lvl="0" indent="-342900" algn="just">
              <a:buFont typeface="Wingdings" pitchFamily="2" charset="2"/>
              <a:buChar char="ü"/>
            </a:pPr>
            <a:r>
              <a:rPr lang="en-US" sz="2000" dirty="0">
                <a:latin typeface="Myriad Pro" panose="020B0503030403020204" pitchFamily="34" charset="0"/>
              </a:rPr>
              <a:t> </a:t>
            </a:r>
            <a:r>
              <a:rPr lang="en-US" sz="2000" dirty="0" err="1">
                <a:latin typeface="Myriad Pro" panose="020B0503030403020204" pitchFamily="34" charset="0"/>
              </a:rPr>
              <a:t>Hệ</a:t>
            </a:r>
            <a:r>
              <a:rPr lang="en-US" sz="2000" dirty="0">
                <a:latin typeface="Myriad Pro" panose="020B0503030403020204" pitchFamily="34" charset="0"/>
              </a:rPr>
              <a:t> </a:t>
            </a:r>
            <a:r>
              <a:rPr lang="en-US" sz="2000" dirty="0" err="1">
                <a:latin typeface="Myriad Pro" panose="020B0503030403020204" pitchFamily="34" charset="0"/>
              </a:rPr>
              <a:t>thống</a:t>
            </a:r>
            <a:r>
              <a:rPr lang="en-US" sz="2000" dirty="0">
                <a:latin typeface="Myriad Pro" panose="020B0503030403020204" pitchFamily="34" charset="0"/>
              </a:rPr>
              <a:t> </a:t>
            </a:r>
            <a:r>
              <a:rPr lang="en-US" sz="2000" dirty="0" err="1">
                <a:latin typeface="Myriad Pro" panose="020B0503030403020204" pitchFamily="34" charset="0"/>
              </a:rPr>
              <a:t>các</a:t>
            </a:r>
            <a:r>
              <a:rPr lang="en-US" sz="2000" dirty="0">
                <a:latin typeface="Myriad Pro" panose="020B0503030403020204" pitchFamily="34" charset="0"/>
              </a:rPr>
              <a:t> </a:t>
            </a:r>
            <a:r>
              <a:rPr lang="en-US" sz="2000" dirty="0" err="1">
                <a:latin typeface="Myriad Pro" panose="020B0503030403020204" pitchFamily="34" charset="0"/>
              </a:rPr>
              <a:t>câu</a:t>
            </a:r>
            <a:r>
              <a:rPr lang="en-US" sz="2000" dirty="0">
                <a:latin typeface="Myriad Pro" panose="020B0503030403020204" pitchFamily="34" charset="0"/>
              </a:rPr>
              <a:t> </a:t>
            </a:r>
            <a:r>
              <a:rPr lang="en-US" sz="2000" dirty="0" err="1">
                <a:latin typeface="Myriad Pro" panose="020B0503030403020204" pitchFamily="34" charset="0"/>
              </a:rPr>
              <a:t>hỏi</a:t>
            </a:r>
            <a:r>
              <a:rPr lang="en-US" sz="2000" dirty="0">
                <a:latin typeface="Myriad Pro" panose="020B0503030403020204" pitchFamily="34" charset="0"/>
              </a:rPr>
              <a:t>, </a:t>
            </a:r>
            <a:r>
              <a:rPr lang="en-US" sz="2000" dirty="0" err="1">
                <a:latin typeface="Myriad Pro" panose="020B0503030403020204" pitchFamily="34" charset="0"/>
              </a:rPr>
              <a:t>bài</a:t>
            </a:r>
            <a:r>
              <a:rPr lang="en-US" sz="2000" dirty="0">
                <a:latin typeface="Myriad Pro" panose="020B0503030403020204" pitchFamily="34" charset="0"/>
              </a:rPr>
              <a:t> </a:t>
            </a:r>
            <a:r>
              <a:rPr lang="en-US" sz="2000" dirty="0" err="1">
                <a:latin typeface="Myriad Pro" panose="020B0503030403020204" pitchFamily="34" charset="0"/>
              </a:rPr>
              <a:t>tập</a:t>
            </a:r>
            <a:r>
              <a:rPr lang="en-US" sz="2000" dirty="0">
                <a:latin typeface="Myriad Pro" panose="020B0503030403020204" pitchFamily="34" charset="0"/>
              </a:rPr>
              <a:t>, </a:t>
            </a:r>
            <a:r>
              <a:rPr lang="en-US" sz="2000" dirty="0" err="1">
                <a:latin typeface="Myriad Pro" panose="020B0503030403020204" pitchFamily="34" charset="0"/>
              </a:rPr>
              <a:t>yêu</a:t>
            </a:r>
            <a:r>
              <a:rPr lang="en-US" sz="2000" dirty="0">
                <a:latin typeface="Myriad Pro" panose="020B0503030403020204" pitchFamily="34" charset="0"/>
              </a:rPr>
              <a:t> </a:t>
            </a:r>
            <a:r>
              <a:rPr lang="en-US" sz="2000" dirty="0" err="1">
                <a:latin typeface="Myriad Pro" panose="020B0503030403020204" pitchFamily="34" charset="0"/>
              </a:rPr>
              <a:t>cầu</a:t>
            </a:r>
            <a:r>
              <a:rPr lang="en-US" sz="2000" dirty="0">
                <a:latin typeface="Myriad Pro" panose="020B0503030403020204" pitchFamily="34" charset="0"/>
              </a:rPr>
              <a:t> </a:t>
            </a:r>
            <a:r>
              <a:rPr lang="en-US" sz="2000" dirty="0" err="1">
                <a:latin typeface="Myriad Pro" panose="020B0503030403020204" pitchFamily="34" charset="0"/>
              </a:rPr>
              <a:t>hoạt</a:t>
            </a:r>
            <a:r>
              <a:rPr lang="en-US" sz="2000" dirty="0">
                <a:latin typeface="Myriad Pro" panose="020B0503030403020204" pitchFamily="34" charset="0"/>
              </a:rPr>
              <a:t> </a:t>
            </a:r>
            <a:r>
              <a:rPr lang="en-US" sz="2000" dirty="0" err="1">
                <a:latin typeface="Myriad Pro" panose="020B0503030403020204" pitchFamily="34" charset="0"/>
              </a:rPr>
              <a:t>động</a:t>
            </a:r>
            <a:r>
              <a:rPr lang="en-US" sz="2000" dirty="0">
                <a:latin typeface="Myriad Pro" panose="020B0503030403020204" pitchFamily="34" charset="0"/>
              </a:rPr>
              <a:t> </a:t>
            </a:r>
            <a:r>
              <a:rPr lang="en-US" sz="2000" dirty="0" err="1">
                <a:latin typeface="Myriad Pro" panose="020B0503030403020204" pitchFamily="34" charset="0"/>
              </a:rPr>
              <a:t>học</a:t>
            </a:r>
            <a:r>
              <a:rPr lang="en-US" sz="2000" dirty="0">
                <a:latin typeface="Myriad Pro" panose="020B0503030403020204" pitchFamily="34" charset="0"/>
              </a:rPr>
              <a:t> </a:t>
            </a:r>
            <a:r>
              <a:rPr lang="en-US" sz="2000" dirty="0" err="1">
                <a:latin typeface="Myriad Pro" panose="020B0503030403020204" pitchFamily="34" charset="0"/>
              </a:rPr>
              <a:t>tập</a:t>
            </a:r>
            <a:r>
              <a:rPr lang="en-US" sz="2000" dirty="0">
                <a:latin typeface="Myriad Pro" panose="020B0503030403020204" pitchFamily="34" charset="0"/>
              </a:rPr>
              <a:t>,…</a:t>
            </a:r>
          </a:p>
        </p:txBody>
      </p:sp>
      <p:sp>
        <p:nvSpPr>
          <p:cNvPr id="14" name="TextBox 13"/>
          <p:cNvSpPr txBox="1"/>
          <p:nvPr/>
        </p:nvSpPr>
        <p:spPr>
          <a:xfrm>
            <a:off x="8744470" y="2703927"/>
            <a:ext cx="2264044" cy="2585323"/>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b="1" dirty="0">
                <a:solidFill>
                  <a:schemeClr val="accent5"/>
                </a:solidFill>
                <a:latin typeface="Myriad Pro" panose="020B0503030403020204" pitchFamily="34" charset="0"/>
              </a:rPr>
              <a:t>TƯ LIỆU</a:t>
            </a:r>
            <a:r>
              <a:rPr lang="en-US" b="1" dirty="0">
                <a:latin typeface="Myriad Pro" panose="020B0503030403020204" pitchFamily="34" charset="0"/>
              </a:rPr>
              <a:t>: </a:t>
            </a:r>
            <a:r>
              <a:rPr lang="en-US" dirty="0" err="1">
                <a:latin typeface="Myriad Pro" panose="020B0503030403020204" pitchFamily="34" charset="0"/>
              </a:rPr>
              <a:t>Được</a:t>
            </a:r>
            <a:r>
              <a:rPr lang="en-US" dirty="0">
                <a:latin typeface="Myriad Pro" panose="020B0503030403020204" pitchFamily="34" charset="0"/>
              </a:rPr>
              <a:t> </a:t>
            </a:r>
            <a:r>
              <a:rPr lang="en-US" dirty="0" err="1">
                <a:latin typeface="Myriad Pro" panose="020B0503030403020204" pitchFamily="34" charset="0"/>
              </a:rPr>
              <a:t>trích</a:t>
            </a:r>
            <a:r>
              <a:rPr lang="en-US" dirty="0">
                <a:latin typeface="Myriad Pro" panose="020B0503030403020204" pitchFamily="34" charset="0"/>
              </a:rPr>
              <a:t> </a:t>
            </a:r>
            <a:r>
              <a:rPr lang="en-US" dirty="0" err="1">
                <a:latin typeface="Myriad Pro" panose="020B0503030403020204" pitchFamily="34" charset="0"/>
              </a:rPr>
              <a:t>dẫn</a:t>
            </a:r>
            <a:r>
              <a:rPr lang="en-US" dirty="0">
                <a:latin typeface="Myriad Pro" panose="020B0503030403020204" pitchFamily="34" charset="0"/>
              </a:rPr>
              <a:t> </a:t>
            </a:r>
            <a:r>
              <a:rPr lang="en-US" dirty="0" err="1">
                <a:latin typeface="Myriad Pro" panose="020B0503030403020204" pitchFamily="34" charset="0"/>
              </a:rPr>
              <a:t>từ</a:t>
            </a:r>
            <a:r>
              <a:rPr lang="en-US" dirty="0">
                <a:latin typeface="Myriad Pro" panose="020B0503030403020204" pitchFamily="34" charset="0"/>
              </a:rPr>
              <a:t> </a:t>
            </a:r>
            <a:r>
              <a:rPr lang="en-US" dirty="0" err="1">
                <a:latin typeface="Myriad Pro" panose="020B0503030403020204" pitchFamily="34" charset="0"/>
              </a:rPr>
              <a:t>các</a:t>
            </a:r>
            <a:r>
              <a:rPr lang="en-US" dirty="0">
                <a:latin typeface="Myriad Pro" panose="020B0503030403020204" pitchFamily="34" charset="0"/>
              </a:rPr>
              <a:t> </a:t>
            </a:r>
            <a:r>
              <a:rPr lang="en-US" dirty="0" err="1">
                <a:latin typeface="Myriad Pro" panose="020B0503030403020204" pitchFamily="34" charset="0"/>
              </a:rPr>
              <a:t>nguồn</a:t>
            </a:r>
            <a:r>
              <a:rPr lang="en-US" dirty="0">
                <a:latin typeface="Myriad Pro" panose="020B0503030403020204" pitchFamily="34" charset="0"/>
              </a:rPr>
              <a:t> </a:t>
            </a:r>
            <a:r>
              <a:rPr lang="en-US" dirty="0" err="1">
                <a:latin typeface="Myriad Pro" panose="020B0503030403020204" pitchFamily="34" charset="0"/>
              </a:rPr>
              <a:t>tư</a:t>
            </a:r>
            <a:r>
              <a:rPr lang="en-US" dirty="0">
                <a:latin typeface="Myriad Pro" panose="020B0503030403020204" pitchFamily="34" charset="0"/>
              </a:rPr>
              <a:t> </a:t>
            </a:r>
            <a:r>
              <a:rPr lang="en-US" dirty="0" err="1">
                <a:latin typeface="Myriad Pro" panose="020B0503030403020204" pitchFamily="34" charset="0"/>
              </a:rPr>
              <a:t>liệu</a:t>
            </a:r>
            <a:r>
              <a:rPr lang="en-US" dirty="0">
                <a:latin typeface="Myriad Pro" panose="020B0503030403020204" pitchFamily="34" charset="0"/>
              </a:rPr>
              <a:t> </a:t>
            </a:r>
            <a:r>
              <a:rPr lang="en-US" dirty="0" err="1">
                <a:latin typeface="Myriad Pro" panose="020B0503030403020204" pitchFamily="34" charset="0"/>
              </a:rPr>
              <a:t>khác</a:t>
            </a:r>
            <a:r>
              <a:rPr lang="en-US" dirty="0">
                <a:latin typeface="Myriad Pro" panose="020B0503030403020204" pitchFamily="34" charset="0"/>
              </a:rPr>
              <a:t> </a:t>
            </a:r>
            <a:r>
              <a:rPr lang="en-US" dirty="0" err="1">
                <a:latin typeface="Myriad Pro" panose="020B0503030403020204" pitchFamily="34" charset="0"/>
              </a:rPr>
              <a:t>nhau</a:t>
            </a:r>
            <a:r>
              <a:rPr lang="en-US" dirty="0">
                <a:latin typeface="Myriad Pro" panose="020B0503030403020204" pitchFamily="34" charset="0"/>
              </a:rPr>
              <a:t>. </a:t>
            </a:r>
            <a:r>
              <a:rPr lang="en-US" dirty="0" err="1">
                <a:latin typeface="Myriad Pro" panose="020B0503030403020204" pitchFamily="34" charset="0"/>
              </a:rPr>
              <a:t>Tư</a:t>
            </a:r>
            <a:r>
              <a:rPr lang="en-US" dirty="0">
                <a:latin typeface="Myriad Pro" panose="020B0503030403020204" pitchFamily="34" charset="0"/>
              </a:rPr>
              <a:t> </a:t>
            </a:r>
            <a:r>
              <a:rPr lang="en-US" dirty="0" err="1">
                <a:latin typeface="Myriad Pro" panose="020B0503030403020204" pitchFamily="34" charset="0"/>
              </a:rPr>
              <a:t>liệu</a:t>
            </a:r>
            <a:r>
              <a:rPr lang="en-US" dirty="0">
                <a:latin typeface="Myriad Pro" panose="020B0503030403020204" pitchFamily="34" charset="0"/>
              </a:rPr>
              <a:t> </a:t>
            </a:r>
            <a:r>
              <a:rPr lang="en-US" dirty="0" err="1">
                <a:latin typeface="Myriad Pro" panose="020B0503030403020204" pitchFamily="34" charset="0"/>
              </a:rPr>
              <a:t>cũng</a:t>
            </a:r>
            <a:r>
              <a:rPr lang="en-US" dirty="0">
                <a:latin typeface="Myriad Pro" panose="020B0503030403020204" pitchFamily="34" charset="0"/>
              </a:rPr>
              <a:t> </a:t>
            </a:r>
            <a:r>
              <a:rPr lang="en-US" dirty="0" err="1">
                <a:latin typeface="Myriad Pro" panose="020B0503030403020204" pitchFamily="34" charset="0"/>
              </a:rPr>
              <a:t>thuộc</a:t>
            </a:r>
            <a:r>
              <a:rPr lang="en-US" dirty="0">
                <a:latin typeface="Myriad Pro" panose="020B0503030403020204" pitchFamily="34" charset="0"/>
              </a:rPr>
              <a:t> </a:t>
            </a:r>
            <a:r>
              <a:rPr lang="en-US" dirty="0" err="1">
                <a:latin typeface="Myriad Pro" panose="020B0503030403020204" pitchFamily="34" charset="0"/>
              </a:rPr>
              <a:t>tuyến</a:t>
            </a:r>
            <a:r>
              <a:rPr lang="en-US" dirty="0">
                <a:latin typeface="Myriad Pro" panose="020B0503030403020204" pitchFamily="34" charset="0"/>
              </a:rPr>
              <a:t> </a:t>
            </a:r>
            <a:r>
              <a:rPr lang="en-US" dirty="0" err="1">
                <a:latin typeface="Myriad Pro" panose="020B0503030403020204" pitchFamily="34" charset="0"/>
              </a:rPr>
              <a:t>chính</a:t>
            </a:r>
            <a:r>
              <a:rPr lang="en-US" dirty="0">
                <a:latin typeface="Myriad Pro" panose="020B0503030403020204" pitchFamily="34" charset="0"/>
              </a:rPr>
              <a:t>, </a:t>
            </a:r>
            <a:r>
              <a:rPr lang="en-US" dirty="0" err="1">
                <a:latin typeface="Myriad Pro" panose="020B0503030403020204" pitchFamily="34" charset="0"/>
              </a:rPr>
              <a:t>là</a:t>
            </a:r>
            <a:r>
              <a:rPr lang="en-US" dirty="0">
                <a:latin typeface="Myriad Pro" panose="020B0503030403020204" pitchFamily="34" charset="0"/>
              </a:rPr>
              <a:t> </a:t>
            </a:r>
            <a:r>
              <a:rPr lang="en-US" dirty="0" err="1">
                <a:latin typeface="Myriad Pro" panose="020B0503030403020204" pitchFamily="34" charset="0"/>
              </a:rPr>
              <a:t>ngữ</a:t>
            </a:r>
            <a:r>
              <a:rPr lang="en-US" dirty="0">
                <a:latin typeface="Myriad Pro" panose="020B0503030403020204" pitchFamily="34" charset="0"/>
              </a:rPr>
              <a:t> </a:t>
            </a:r>
            <a:r>
              <a:rPr lang="en-US" dirty="0" err="1">
                <a:latin typeface="Myriad Pro" panose="020B0503030403020204" pitchFamily="34" charset="0"/>
              </a:rPr>
              <a:t>liệu</a:t>
            </a:r>
            <a:r>
              <a:rPr lang="en-US" dirty="0">
                <a:latin typeface="Myriad Pro" panose="020B0503030403020204" pitchFamily="34" charset="0"/>
              </a:rPr>
              <a:t> </a:t>
            </a:r>
            <a:r>
              <a:rPr lang="en-US" dirty="0" err="1">
                <a:latin typeface="Myriad Pro" panose="020B0503030403020204" pitchFamily="34" charset="0"/>
              </a:rPr>
              <a:t>để</a:t>
            </a:r>
            <a:r>
              <a:rPr lang="en-US" dirty="0">
                <a:latin typeface="Myriad Pro" panose="020B0503030403020204" pitchFamily="34" charset="0"/>
              </a:rPr>
              <a:t> </a:t>
            </a:r>
            <a:r>
              <a:rPr lang="en-US" dirty="0" err="1">
                <a:latin typeface="Myriad Pro" panose="020B0503030403020204" pitchFamily="34" charset="0"/>
              </a:rPr>
              <a:t>giáo</a:t>
            </a:r>
            <a:r>
              <a:rPr lang="en-US" dirty="0">
                <a:latin typeface="Myriad Pro" panose="020B0503030403020204" pitchFamily="34" charset="0"/>
              </a:rPr>
              <a:t> </a:t>
            </a:r>
            <a:r>
              <a:rPr lang="en-US" dirty="0" err="1">
                <a:latin typeface="Myriad Pro" panose="020B0503030403020204" pitchFamily="34" charset="0"/>
              </a:rPr>
              <a:t>viên</a:t>
            </a:r>
            <a:r>
              <a:rPr lang="en-US" dirty="0">
                <a:latin typeface="Myriad Pro" panose="020B0503030403020204" pitchFamily="34" charset="0"/>
              </a:rPr>
              <a:t> </a:t>
            </a:r>
            <a:r>
              <a:rPr lang="en-US" dirty="0" err="1">
                <a:latin typeface="Myriad Pro" panose="020B0503030403020204" pitchFamily="34" charset="0"/>
              </a:rPr>
              <a:t>tổ</a:t>
            </a:r>
            <a:r>
              <a:rPr lang="en-US" dirty="0">
                <a:latin typeface="Myriad Pro" panose="020B0503030403020204" pitchFamily="34" charset="0"/>
              </a:rPr>
              <a:t> </a:t>
            </a:r>
            <a:r>
              <a:rPr lang="en-US" dirty="0" err="1">
                <a:latin typeface="Myriad Pro" panose="020B0503030403020204" pitchFamily="34" charset="0"/>
              </a:rPr>
              <a:t>chức</a:t>
            </a:r>
            <a:r>
              <a:rPr lang="en-US" dirty="0">
                <a:latin typeface="Myriad Pro" panose="020B0503030403020204" pitchFamily="34" charset="0"/>
              </a:rPr>
              <a:t> </a:t>
            </a:r>
            <a:r>
              <a:rPr lang="en-US" dirty="0" err="1">
                <a:latin typeface="Myriad Pro" panose="020B0503030403020204" pitchFamily="34" charset="0"/>
              </a:rPr>
              <a:t>hoạt</a:t>
            </a:r>
            <a:r>
              <a:rPr lang="en-US" dirty="0">
                <a:latin typeface="Myriad Pro" panose="020B0503030403020204" pitchFamily="34" charset="0"/>
              </a:rPr>
              <a:t> </a:t>
            </a:r>
            <a:r>
              <a:rPr lang="en-US" dirty="0" err="1">
                <a:latin typeface="Myriad Pro" panose="020B0503030403020204" pitchFamily="34" charset="0"/>
              </a:rPr>
              <a:t>động</a:t>
            </a:r>
            <a:r>
              <a:rPr lang="en-US" dirty="0">
                <a:latin typeface="Myriad Pro" panose="020B0503030403020204" pitchFamily="34" charset="0"/>
              </a:rPr>
              <a:t> </a:t>
            </a:r>
            <a:r>
              <a:rPr lang="en-US" dirty="0" err="1">
                <a:latin typeface="Myriad Pro" panose="020B0503030403020204" pitchFamily="34" charset="0"/>
              </a:rPr>
              <a:t>dạy</a:t>
            </a:r>
            <a:r>
              <a:rPr lang="en-US" dirty="0">
                <a:latin typeface="Myriad Pro" panose="020B0503030403020204" pitchFamily="34" charset="0"/>
              </a:rPr>
              <a:t> </a:t>
            </a:r>
            <a:r>
              <a:rPr lang="en-US" dirty="0" err="1">
                <a:latin typeface="Myriad Pro" panose="020B0503030403020204" pitchFamily="34" charset="0"/>
              </a:rPr>
              <a:t>học</a:t>
            </a:r>
            <a:r>
              <a:rPr lang="en-US" dirty="0">
                <a:latin typeface="Myriad Pro" panose="020B0503030403020204" pitchFamily="34" charset="0"/>
              </a:rPr>
              <a:t>, </a:t>
            </a:r>
            <a:r>
              <a:rPr lang="en-US" dirty="0" err="1">
                <a:latin typeface="Myriad Pro" panose="020B0503030403020204" pitchFamily="34" charset="0"/>
              </a:rPr>
              <a:t>giúp</a:t>
            </a:r>
            <a:r>
              <a:rPr lang="en-US" dirty="0">
                <a:latin typeface="Myriad Pro" panose="020B0503030403020204" pitchFamily="34" charset="0"/>
              </a:rPr>
              <a:t> HS </a:t>
            </a:r>
            <a:r>
              <a:rPr lang="en-US" dirty="0" err="1">
                <a:latin typeface="Myriad Pro" panose="020B0503030403020204" pitchFamily="34" charset="0"/>
              </a:rPr>
              <a:t>tự</a:t>
            </a:r>
            <a:r>
              <a:rPr lang="en-US" dirty="0">
                <a:latin typeface="Myriad Pro" panose="020B0503030403020204" pitchFamily="34" charset="0"/>
              </a:rPr>
              <a:t> </a:t>
            </a:r>
            <a:r>
              <a:rPr lang="en-US" dirty="0" err="1">
                <a:latin typeface="Myriad Pro" panose="020B0503030403020204" pitchFamily="34" charset="0"/>
              </a:rPr>
              <a:t>nhận</a:t>
            </a:r>
            <a:r>
              <a:rPr lang="en-US" dirty="0">
                <a:latin typeface="Myriad Pro" panose="020B0503030403020204" pitchFamily="34" charset="0"/>
              </a:rPr>
              <a:t> </a:t>
            </a:r>
            <a:r>
              <a:rPr lang="en-US" dirty="0" err="1">
                <a:latin typeface="Myriad Pro" panose="020B0503030403020204" pitchFamily="34" charset="0"/>
              </a:rPr>
              <a:t>thức</a:t>
            </a:r>
            <a:r>
              <a:rPr lang="en-US" dirty="0">
                <a:latin typeface="Myriad Pro" panose="020B0503030403020204" pitchFamily="34" charset="0"/>
              </a:rPr>
              <a:t> </a:t>
            </a:r>
            <a:r>
              <a:rPr lang="en-US" dirty="0" err="1">
                <a:latin typeface="Myriad Pro" panose="020B0503030403020204" pitchFamily="34" charset="0"/>
              </a:rPr>
              <a:t>bài</a:t>
            </a:r>
            <a:r>
              <a:rPr lang="en-US" dirty="0">
                <a:latin typeface="Myriad Pro" panose="020B0503030403020204" pitchFamily="34" charset="0"/>
              </a:rPr>
              <a:t> </a:t>
            </a:r>
            <a:r>
              <a:rPr lang="en-US" dirty="0" err="1">
                <a:latin typeface="Myriad Pro" panose="020B0503030403020204" pitchFamily="34" charset="0"/>
              </a:rPr>
              <a:t>học</a:t>
            </a:r>
            <a:r>
              <a:rPr lang="en-US" dirty="0">
                <a:latin typeface="Myriad Pro" panose="020B0503030403020204" pitchFamily="34" charset="0"/>
              </a:rPr>
              <a:t>.</a:t>
            </a:r>
          </a:p>
        </p:txBody>
      </p:sp>
      <p:pic>
        <p:nvPicPr>
          <p:cNvPr id="7170" name="Picture 2" descr="C:\Users\Tran Dinh Phien\Desktop\tlbd\in 3-61.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93" t="4925" r="3251" b="2810"/>
          <a:stretch/>
        </p:blipFill>
        <p:spPr bwMode="auto">
          <a:xfrm>
            <a:off x="4944009" y="1960325"/>
            <a:ext cx="2880926" cy="407252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76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55" y="-8744"/>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6B1128-988B-427C-B3A4-5066A9CE0000}" type="slidenum">
              <a:rPr lang="en-US" altLang="zh-CN">
                <a:solidFill>
                  <a:srgbClr val="898989"/>
                </a:solidFill>
                <a:latin typeface="Calibri" panose="020F0502020204030204" pitchFamily="34" charset="0"/>
                <a:cs typeface="等线"/>
              </a:rPr>
              <a:pPr/>
              <a:t>3</a:t>
            </a:fld>
            <a:endParaRPr lang="en-US" altLang="zh-CN">
              <a:solidFill>
                <a:srgbClr val="898989"/>
              </a:solidFill>
              <a:latin typeface="Calibri" panose="020F0502020204030204" pitchFamily="34" charset="0"/>
              <a:cs typeface="等线"/>
            </a:endParaRPr>
          </a:p>
        </p:txBody>
      </p:sp>
      <p:sp>
        <p:nvSpPr>
          <p:cNvPr id="7" name="Subtitle 2"/>
          <p:cNvSpPr txBox="1">
            <a:spLocks/>
          </p:cNvSpPr>
          <p:nvPr/>
        </p:nvSpPr>
        <p:spPr>
          <a:xfrm>
            <a:off x="700479" y="1082869"/>
            <a:ext cx="8022608" cy="5216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200000"/>
              </a:lnSpc>
              <a:spcBef>
                <a:spcPts val="100"/>
              </a:spcBef>
              <a:spcAft>
                <a:spcPts val="300"/>
              </a:spcAft>
              <a:buFont typeface="Arial" panose="020B0604020202020204" pitchFamily="34" charset="0"/>
              <a:buNone/>
              <a:defRPr/>
            </a:pPr>
            <a:r>
              <a:rPr lang="en-US" altLang="en-US" sz="2000" b="1" dirty="0">
                <a:solidFill>
                  <a:srgbClr val="5F86CD"/>
                </a:solidFill>
                <a:latin typeface="Arial" pitchFamily="34" charset="0"/>
                <a:cs typeface="Arial" pitchFamily="34" charset="0"/>
              </a:rPr>
              <a:t>PHẦN I. </a:t>
            </a:r>
            <a:r>
              <a:rPr lang="en-US" altLang="en-US" sz="2000" b="1" dirty="0">
                <a:solidFill>
                  <a:srgbClr val="92D050"/>
                </a:solidFill>
                <a:latin typeface="Arial" pitchFamily="34" charset="0"/>
                <a:cs typeface="Arial" pitchFamily="34" charset="0"/>
              </a:rPr>
              <a:t>GIỚI THIỆU VỀ CHƯƠNG TRÌNH GDPT MÔN LỊCH SỬ</a:t>
            </a:r>
            <a:br>
              <a:rPr lang="en-US" altLang="en-US" sz="2000" b="1" dirty="0">
                <a:solidFill>
                  <a:srgbClr val="92D050"/>
                </a:solidFill>
                <a:latin typeface="Arial" pitchFamily="34" charset="0"/>
                <a:cs typeface="Arial" pitchFamily="34" charset="0"/>
              </a:rPr>
            </a:br>
            <a:r>
              <a:rPr lang="en-US" altLang="en-US" sz="2000" b="1" dirty="0">
                <a:solidFill>
                  <a:srgbClr val="5F86CD"/>
                </a:solidFill>
                <a:latin typeface="Arial" pitchFamily="34" charset="0"/>
                <a:cs typeface="Arial" pitchFamily="34" charset="0"/>
              </a:rPr>
              <a:t>PHẦN II. </a:t>
            </a:r>
            <a:r>
              <a:rPr lang="en-US" altLang="en-US" sz="2000" b="1" dirty="0">
                <a:solidFill>
                  <a:srgbClr val="92D050"/>
                </a:solidFill>
                <a:latin typeface="Arial" pitchFamily="34" charset="0"/>
                <a:cs typeface="Arial" pitchFamily="34" charset="0"/>
              </a:rPr>
              <a:t>GIỚI THIỆU CHUNG VỀ SGK LỊCH SỬ 11</a:t>
            </a:r>
          </a:p>
          <a:p>
            <a:pPr marL="0" indent="0" fontAlgn="ctr">
              <a:lnSpc>
                <a:spcPct val="200000"/>
              </a:lnSpc>
              <a:spcBef>
                <a:spcPts val="100"/>
              </a:spcBef>
              <a:spcAft>
                <a:spcPts val="300"/>
              </a:spcAft>
              <a:buFont typeface="Arial" panose="020B0604020202020204" pitchFamily="34" charset="0"/>
              <a:buNone/>
              <a:defRPr/>
            </a:pPr>
            <a:r>
              <a:rPr lang="en-US" altLang="en-US" sz="2000" b="1" dirty="0">
                <a:solidFill>
                  <a:srgbClr val="5F86CD"/>
                </a:solidFill>
                <a:latin typeface="Arial" pitchFamily="34" charset="0"/>
                <a:cs typeface="Arial" pitchFamily="34" charset="0"/>
              </a:rPr>
              <a:t>PHẦN III. </a:t>
            </a:r>
            <a:r>
              <a:rPr lang="en-US" altLang="en-US" sz="2000" b="1" dirty="0">
                <a:solidFill>
                  <a:srgbClr val="92D050"/>
                </a:solidFill>
                <a:latin typeface="Arial" pitchFamily="34" charset="0"/>
                <a:cs typeface="Arial" pitchFamily="34" charset="0"/>
              </a:rPr>
              <a:t>CẤU TRÚC CỦA SGK LỊCH SỬ 11</a:t>
            </a:r>
          </a:p>
          <a:p>
            <a:pPr marL="0" indent="0" fontAlgn="ctr">
              <a:lnSpc>
                <a:spcPct val="200000"/>
              </a:lnSpc>
              <a:spcBef>
                <a:spcPts val="100"/>
              </a:spcBef>
              <a:spcAft>
                <a:spcPts val="500"/>
              </a:spcAft>
              <a:buFont typeface="Arial" panose="020B0604020202020204" pitchFamily="34" charset="0"/>
              <a:buNone/>
              <a:defRPr/>
            </a:pPr>
            <a:r>
              <a:rPr lang="en-US" altLang="en-US" sz="2000" b="1" dirty="0">
                <a:solidFill>
                  <a:srgbClr val="5F86CD"/>
                </a:solidFill>
                <a:latin typeface="Arial" pitchFamily="34" charset="0"/>
                <a:cs typeface="Arial" pitchFamily="34" charset="0"/>
              </a:rPr>
              <a:t>PHẦN IV</a:t>
            </a:r>
            <a:r>
              <a:rPr lang="en-US" altLang="en-US" sz="2000" b="1" dirty="0">
                <a:solidFill>
                  <a:srgbClr val="92D050"/>
                </a:solidFill>
                <a:latin typeface="Arial" pitchFamily="34" charset="0"/>
                <a:cs typeface="Arial" pitchFamily="34" charset="0"/>
              </a:rPr>
              <a:t>. MỘT SỐ ĐIỂM MỚI CỦA SGK LỊCH SỬ 11</a:t>
            </a:r>
          </a:p>
          <a:p>
            <a:pPr marL="0" indent="0" fontAlgn="ctr">
              <a:lnSpc>
                <a:spcPct val="100000"/>
              </a:lnSpc>
              <a:spcBef>
                <a:spcPts val="100"/>
              </a:spcBef>
              <a:spcAft>
                <a:spcPts val="500"/>
              </a:spcAft>
              <a:buFont typeface="Arial" panose="020B0604020202020204" pitchFamily="34" charset="0"/>
              <a:buNone/>
              <a:defRPr/>
            </a:pPr>
            <a:r>
              <a:rPr lang="en-US" altLang="en-US" sz="2000" b="1" dirty="0">
                <a:solidFill>
                  <a:srgbClr val="5F86CD"/>
                </a:solidFill>
                <a:latin typeface="Arial" pitchFamily="34" charset="0"/>
                <a:cs typeface="Arial" pitchFamily="34" charset="0"/>
              </a:rPr>
              <a:t>PHẦN V</a:t>
            </a:r>
            <a:r>
              <a:rPr lang="en-US" altLang="en-US" sz="2000" b="1" dirty="0">
                <a:solidFill>
                  <a:schemeClr val="accent1"/>
                </a:solidFill>
                <a:latin typeface="Arial" pitchFamily="34" charset="0"/>
                <a:cs typeface="Arial" pitchFamily="34" charset="0"/>
              </a:rPr>
              <a:t>. </a:t>
            </a:r>
            <a:r>
              <a:rPr lang="en-US" altLang="en-US" sz="2000" b="1" dirty="0">
                <a:solidFill>
                  <a:srgbClr val="92D050"/>
                </a:solidFill>
                <a:latin typeface="Arial" pitchFamily="34" charset="0"/>
                <a:cs typeface="Arial" pitchFamily="34" charset="0"/>
              </a:rPr>
              <a:t>MỘT SỐ PHƯƠNG PHÁP DẠY HỌC LỊCH SỬ </a:t>
            </a:r>
            <a:r>
              <a:rPr lang="en-US" altLang="en-US" sz="2000" b="1">
                <a:solidFill>
                  <a:srgbClr val="92D050"/>
                </a:solidFill>
                <a:latin typeface="Arial" pitchFamily="34" charset="0"/>
                <a:cs typeface="Arial" pitchFamily="34" charset="0"/>
              </a:rPr>
              <a:t/>
            </a:r>
            <a:br>
              <a:rPr lang="en-US" altLang="en-US" sz="2000" b="1">
                <a:solidFill>
                  <a:srgbClr val="92D050"/>
                </a:solidFill>
                <a:latin typeface="Arial" pitchFamily="34" charset="0"/>
                <a:cs typeface="Arial" pitchFamily="34" charset="0"/>
              </a:rPr>
            </a:br>
            <a:r>
              <a:rPr lang="en-US" altLang="en-US" sz="2000" b="1">
                <a:solidFill>
                  <a:srgbClr val="92D050"/>
                </a:solidFill>
                <a:latin typeface="Arial" pitchFamily="34" charset="0"/>
                <a:cs typeface="Arial" pitchFamily="34" charset="0"/>
              </a:rPr>
              <a:t>                NHẰM </a:t>
            </a:r>
            <a:r>
              <a:rPr lang="en-US" altLang="en-US" sz="2000" b="1" dirty="0">
                <a:solidFill>
                  <a:srgbClr val="92D050"/>
                </a:solidFill>
                <a:latin typeface="Arial" pitchFamily="34" charset="0"/>
                <a:cs typeface="Arial" pitchFamily="34" charset="0"/>
              </a:rPr>
              <a:t>PHÁT HUY NĂNG LỰC HS</a:t>
            </a:r>
          </a:p>
          <a:p>
            <a:pPr marL="0" indent="0" fontAlgn="ctr">
              <a:lnSpc>
                <a:spcPct val="120000"/>
              </a:lnSpc>
              <a:spcBef>
                <a:spcPts val="100"/>
              </a:spcBef>
              <a:spcAft>
                <a:spcPts val="500"/>
              </a:spcAft>
              <a:buFont typeface="Arial" panose="020B0604020202020204" pitchFamily="34" charset="0"/>
              <a:buNone/>
              <a:defRPr/>
            </a:pPr>
            <a:r>
              <a:rPr lang="en-US" altLang="en-US" sz="2000" b="1" dirty="0">
                <a:solidFill>
                  <a:srgbClr val="5F86CD"/>
                </a:solidFill>
                <a:latin typeface="Arial" pitchFamily="34" charset="0"/>
                <a:cs typeface="Arial" pitchFamily="34" charset="0"/>
              </a:rPr>
              <a:t>PHẦN VI</a:t>
            </a:r>
            <a:r>
              <a:rPr lang="en-US" altLang="en-US" sz="2000" b="1" dirty="0">
                <a:solidFill>
                  <a:srgbClr val="92D050"/>
                </a:solidFill>
                <a:latin typeface="Arial" pitchFamily="34" charset="0"/>
                <a:cs typeface="Arial" pitchFamily="34" charset="0"/>
              </a:rPr>
              <a:t>. KIỂM TRA, ĐÁNH GIÁ THEO ĐỊNH </a:t>
            </a:r>
            <a:r>
              <a:rPr lang="en-US" altLang="en-US" sz="2000" b="1">
                <a:solidFill>
                  <a:srgbClr val="92D050"/>
                </a:solidFill>
                <a:latin typeface="Arial" pitchFamily="34" charset="0"/>
                <a:cs typeface="Arial" pitchFamily="34" charset="0"/>
              </a:rPr>
              <a:t>HƯỚNG </a:t>
            </a:r>
            <a:br>
              <a:rPr lang="en-US" altLang="en-US" sz="2000" b="1">
                <a:solidFill>
                  <a:srgbClr val="92D050"/>
                </a:solidFill>
                <a:latin typeface="Arial" pitchFamily="34" charset="0"/>
                <a:cs typeface="Arial" pitchFamily="34" charset="0"/>
              </a:rPr>
            </a:br>
            <a:r>
              <a:rPr lang="en-US" altLang="en-US" sz="2000" b="1">
                <a:solidFill>
                  <a:srgbClr val="92D050"/>
                </a:solidFill>
                <a:latin typeface="Arial" pitchFamily="34" charset="0"/>
                <a:cs typeface="Arial" pitchFamily="34" charset="0"/>
              </a:rPr>
              <a:t>               PHÁT </a:t>
            </a:r>
            <a:r>
              <a:rPr lang="en-US" altLang="en-US" sz="2000" b="1" dirty="0">
                <a:solidFill>
                  <a:srgbClr val="92D050"/>
                </a:solidFill>
                <a:latin typeface="Arial" pitchFamily="34" charset="0"/>
                <a:cs typeface="Arial" pitchFamily="34" charset="0"/>
              </a:rPr>
              <a:t>TRIỂN </a:t>
            </a:r>
            <a:r>
              <a:rPr lang="en-US" altLang="en-US" sz="2000" b="1">
                <a:solidFill>
                  <a:srgbClr val="92D050"/>
                </a:solidFill>
                <a:latin typeface="Arial" pitchFamily="34" charset="0"/>
                <a:cs typeface="Arial" pitchFamily="34" charset="0"/>
              </a:rPr>
              <a:t>NĂNG LỰC </a:t>
            </a:r>
          </a:p>
          <a:p>
            <a:pPr marL="0" indent="0" fontAlgn="ctr">
              <a:lnSpc>
                <a:spcPct val="120000"/>
              </a:lnSpc>
              <a:spcBef>
                <a:spcPts val="100"/>
              </a:spcBef>
              <a:spcAft>
                <a:spcPts val="500"/>
              </a:spcAft>
              <a:buFont typeface="Arial" panose="020B0604020202020204" pitchFamily="34" charset="0"/>
              <a:buNone/>
              <a:defRPr/>
            </a:pPr>
            <a:r>
              <a:rPr lang="en-US" altLang="en-US" sz="2000" b="1">
                <a:solidFill>
                  <a:srgbClr val="5F86CD"/>
                </a:solidFill>
                <a:latin typeface="Arial" pitchFamily="34" charset="0"/>
                <a:cs typeface="Arial" pitchFamily="34" charset="0"/>
              </a:rPr>
              <a:t>PHẦN </a:t>
            </a:r>
            <a:r>
              <a:rPr lang="en-US" altLang="en-US" sz="2000" b="1" dirty="0">
                <a:solidFill>
                  <a:srgbClr val="5F86CD"/>
                </a:solidFill>
                <a:latin typeface="Arial" pitchFamily="34" charset="0"/>
                <a:cs typeface="Arial" pitchFamily="34" charset="0"/>
              </a:rPr>
              <a:t>VII</a:t>
            </a:r>
            <a:r>
              <a:rPr lang="en-US" altLang="en-US" sz="2000" b="1">
                <a:solidFill>
                  <a:srgbClr val="92D050"/>
                </a:solidFill>
                <a:latin typeface="Arial" pitchFamily="34" charset="0"/>
                <a:cs typeface="Arial" pitchFamily="34" charset="0"/>
              </a:rPr>
              <a:t>. GIỚI THIỆU HỌC </a:t>
            </a:r>
            <a:r>
              <a:rPr lang="en-US" altLang="en-US" sz="2000" b="1" dirty="0">
                <a:solidFill>
                  <a:srgbClr val="92D050"/>
                </a:solidFill>
                <a:latin typeface="Arial" pitchFamily="34" charset="0"/>
                <a:cs typeface="Arial" pitchFamily="34" charset="0"/>
              </a:rPr>
              <a:t>LIỆU, THIẾT BỊ DẠY HỌC </a:t>
            </a:r>
            <a:r>
              <a:rPr lang="en-US" altLang="en-US" sz="2000" b="1">
                <a:solidFill>
                  <a:srgbClr val="92D050"/>
                </a:solidFill>
                <a:latin typeface="Arial" pitchFamily="34" charset="0"/>
                <a:cs typeface="Arial" pitchFamily="34" charset="0"/>
              </a:rPr>
              <a:t>ĐI KÈM</a:t>
            </a:r>
          </a:p>
          <a:p>
            <a:pPr marL="0" indent="0">
              <a:spcBef>
                <a:spcPts val="100"/>
              </a:spcBef>
              <a:buNone/>
              <a:defRPr/>
            </a:pPr>
            <a:r>
              <a:rPr lang="en-US" sz="1800">
                <a:solidFill>
                  <a:srgbClr val="5F86CD"/>
                </a:solidFill>
                <a:effectLst>
                  <a:outerShdw blurRad="38100" dist="38100" dir="2700000" algn="tl">
                    <a:srgbClr val="000000">
                      <a:alpha val="43137"/>
                    </a:srgbClr>
                  </a:outerShdw>
                </a:effectLst>
                <a:latin typeface="Arial" pitchFamily="34" charset="0"/>
                <a:cs typeface="Arial" pitchFamily="34" charset="0"/>
              </a:rPr>
              <a:t>PHẦN VIII</a:t>
            </a:r>
            <a:r>
              <a:rPr lang="en-US" sz="1800" b="1">
                <a:solidFill>
                  <a:srgbClr val="5F86CD"/>
                </a:solidFill>
                <a:effectLst>
                  <a:outerShdw blurRad="38100" dist="38100" dir="2700000" algn="tl">
                    <a:srgbClr val="000000">
                      <a:alpha val="43137"/>
                    </a:srgbClr>
                  </a:outerShdw>
                </a:effectLst>
                <a:latin typeface="Arial" pitchFamily="34" charset="0"/>
                <a:cs typeface="Arial" pitchFamily="34" charset="0"/>
              </a:rPr>
              <a:t>: </a:t>
            </a:r>
            <a:r>
              <a:rPr lang="en-US" altLang="en-US" sz="1800" b="1">
                <a:solidFill>
                  <a:srgbClr val="92D050"/>
                </a:solidFill>
                <a:latin typeface="Arial" pitchFamily="34" charset="0"/>
                <a:cs typeface="Arial" pitchFamily="34" charset="0"/>
              </a:rPr>
              <a:t>GỢI Ý SỬ DỤNG SGK ĐỂ XÂY DỰNG</a:t>
            </a:r>
            <a:br>
              <a:rPr lang="en-US" altLang="en-US" sz="1800" b="1">
                <a:solidFill>
                  <a:srgbClr val="92D050"/>
                </a:solidFill>
                <a:latin typeface="Arial" pitchFamily="34" charset="0"/>
                <a:cs typeface="Arial" pitchFamily="34" charset="0"/>
              </a:rPr>
            </a:br>
            <a:r>
              <a:rPr lang="en-US" altLang="en-US" sz="1800" b="1">
                <a:solidFill>
                  <a:srgbClr val="92D050"/>
                </a:solidFill>
                <a:latin typeface="Arial" pitchFamily="34" charset="0"/>
                <a:cs typeface="Arial" pitchFamily="34" charset="0"/>
              </a:rPr>
              <a:t>                  KẾ HOẠCH BÀI HỌC</a:t>
            </a:r>
          </a:p>
          <a:p>
            <a:pPr marL="0" indent="0">
              <a:spcBef>
                <a:spcPts val="100"/>
              </a:spcBef>
              <a:buNone/>
              <a:defRPr/>
            </a:pPr>
            <a:endParaRPr lang="en-US" sz="1800" b="1">
              <a:solidFill>
                <a:schemeClr val="accent4"/>
              </a:solidFill>
              <a:effectLst>
                <a:outerShdw blurRad="38100" dist="38100" dir="2700000" algn="tl">
                  <a:srgbClr val="000000">
                    <a:alpha val="43137"/>
                  </a:srgbClr>
                </a:outerShdw>
              </a:effectLst>
              <a:latin typeface="Myriad Pro" pitchFamily="34" charset="0"/>
              <a:cs typeface="Times New Roman" pitchFamily="18" charset="0"/>
            </a:endParaRPr>
          </a:p>
          <a:p>
            <a:pPr marL="0" indent="0" fontAlgn="ctr">
              <a:lnSpc>
                <a:spcPct val="200000"/>
              </a:lnSpc>
              <a:spcBef>
                <a:spcPts val="300"/>
              </a:spcBef>
              <a:spcAft>
                <a:spcPts val="300"/>
              </a:spcAft>
              <a:buFont typeface="Arial" panose="020B0604020202020204" pitchFamily="34" charset="0"/>
              <a:buNone/>
              <a:defRPr/>
            </a:pPr>
            <a:endParaRPr lang="en-US" altLang="en-US" sz="2000" b="1" dirty="0">
              <a:solidFill>
                <a:srgbClr val="92D050"/>
              </a:solidFill>
              <a:latin typeface="Arial" pitchFamily="34" charset="0"/>
              <a:cs typeface="Arial" pitchFamily="34" charset="0"/>
            </a:endParaRPr>
          </a:p>
          <a:p>
            <a:pPr marL="571500" indent="-571500" fontAlgn="ctr">
              <a:lnSpc>
                <a:spcPct val="150000"/>
              </a:lnSpc>
              <a:buFont typeface="Wingdings 2"/>
              <a:buNone/>
              <a:defRPr/>
            </a:pPr>
            <a:endParaRPr lang="en-US" altLang="en-US" sz="2200" b="1" dirty="0">
              <a:solidFill>
                <a:srgbClr val="002060"/>
              </a:solidFill>
              <a:latin typeface="Arial" pitchFamily="34" charset="0"/>
              <a:cs typeface="Arial" pitchFamily="34" charset="0"/>
            </a:endParaRPr>
          </a:p>
          <a:p>
            <a:pPr marL="571500" indent="-571500" fontAlgn="ctr">
              <a:lnSpc>
                <a:spcPct val="150000"/>
              </a:lnSpc>
              <a:buFont typeface="Wingdings 2"/>
              <a:buNone/>
              <a:defRPr/>
            </a:pPr>
            <a:endParaRPr lang="en-US" altLang="en-US" sz="2200" b="1" dirty="0">
              <a:solidFill>
                <a:srgbClr val="002060"/>
              </a:solidFill>
              <a:latin typeface="Arial" pitchFamily="34" charset="0"/>
              <a:cs typeface="Arial" pitchFamily="34" charset="0"/>
            </a:endParaRPr>
          </a:p>
          <a:p>
            <a:pPr marL="571500" indent="-571500" algn="just" fontAlgn="ctr">
              <a:lnSpc>
                <a:spcPct val="80000"/>
              </a:lnSpc>
              <a:buFont typeface="Wingdings 2"/>
              <a:buNone/>
              <a:defRPr/>
            </a:pPr>
            <a:endParaRPr lang="en-US" altLang="en-US" sz="2200" b="1" dirty="0">
              <a:solidFill>
                <a:srgbClr val="002060"/>
              </a:solidFill>
              <a:latin typeface="Arial" pitchFamily="34" charset="0"/>
              <a:cs typeface="Arial" pitchFamily="34" charset="0"/>
            </a:endParaRPr>
          </a:p>
        </p:txBody>
      </p:sp>
      <p:sp>
        <p:nvSpPr>
          <p:cNvPr id="6" name="Title 1">
            <a:extLst>
              <a:ext uri="{FF2B5EF4-FFF2-40B4-BE49-F238E27FC236}">
                <a16:creationId xmlns:a16="http://schemas.microsoft.com/office/drawing/2014/main" id="{7143CF1A-6B36-1811-512B-D676CB39D125}"/>
              </a:ext>
            </a:extLst>
          </p:cNvPr>
          <p:cNvSpPr txBox="1">
            <a:spLocks/>
          </p:cNvSpPr>
          <p:nvPr/>
        </p:nvSpPr>
        <p:spPr>
          <a:xfrm>
            <a:off x="2748760" y="510131"/>
            <a:ext cx="6514983" cy="5851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latin typeface="Myriad Pro" panose="020B0503030403020204" pitchFamily="34" charset="0"/>
              </a:rPr>
              <a:t>NỘI </a:t>
            </a:r>
            <a:r>
              <a:rPr lang="en-US" sz="3200" b="1">
                <a:solidFill>
                  <a:schemeClr val="accent1"/>
                </a:solidFill>
                <a:latin typeface="Myriad Pro" panose="020B0503030403020204" pitchFamily="34" charset="0"/>
              </a:rPr>
              <a:t>DUNG TẬP </a:t>
            </a:r>
            <a:r>
              <a:rPr lang="en-US" sz="3200" b="1" dirty="0" err="1">
                <a:solidFill>
                  <a:schemeClr val="accent1"/>
                </a:solidFill>
                <a:latin typeface="Myriad Pro" panose="020B0503030403020204" pitchFamily="34" charset="0"/>
              </a:rPr>
              <a:t>HUẤN</a:t>
            </a:r>
            <a:endParaRPr lang="en-US" sz="3200" b="1" dirty="0">
              <a:solidFill>
                <a:schemeClr val="accent1"/>
              </a:solidFill>
              <a:latin typeface="Myriad Pro" panose="020B0503030403020204" pitchFamily="34" charset="0"/>
            </a:endParaRPr>
          </a:p>
        </p:txBody>
      </p:sp>
      <p:pic>
        <p:nvPicPr>
          <p:cNvPr id="9" name="Picture 8">
            <a:extLst>
              <a:ext uri="{FF2B5EF4-FFF2-40B4-BE49-F238E27FC236}">
                <a16:creationId xmlns:a16="http://schemas.microsoft.com/office/drawing/2014/main" id="{4BE8A257-A14A-4109-84A3-5AEE288F1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8806229" y="1847909"/>
            <a:ext cx="2864102" cy="3144694"/>
          </a:xfrm>
          <a:prstGeom prst="rect">
            <a:avLst/>
          </a:prstGeom>
        </p:spPr>
      </p:pic>
    </p:spTree>
    <p:extLst>
      <p:ext uri="{BB962C8B-B14F-4D97-AF65-F5344CB8AC3E}">
        <p14:creationId xmlns:p14="http://schemas.microsoft.com/office/powerpoint/2010/main" val="3991980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Title 1"/>
          <p:cNvSpPr txBox="1">
            <a:spLocks/>
          </p:cNvSpPr>
          <p:nvPr/>
        </p:nvSpPr>
        <p:spPr>
          <a:xfrm>
            <a:off x="2906029" y="497655"/>
            <a:ext cx="7060609" cy="7850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200" b="1" noProof="0" dirty="0">
                <a:solidFill>
                  <a:srgbClr val="C00000"/>
                </a:solidFill>
                <a:latin typeface="Myriad Pro" panose="020B0503030403020204" pitchFamily="34" charset="0"/>
              </a:rPr>
              <a:t>HÌNH THÀNH KIẾN THỨC MỚI</a:t>
            </a:r>
            <a:endParaRPr kumimoji="0" lang="en-US" sz="2200" b="1" i="0" u="none" strike="noStrike" kern="1200" cap="none" spc="0" normalizeH="0" baseline="0" noProof="0" dirty="0">
              <a:ln>
                <a:noFill/>
              </a:ln>
              <a:solidFill>
                <a:srgbClr val="C00000"/>
              </a:solidFill>
              <a:effectLst/>
              <a:uLnTx/>
              <a:uFillTx/>
              <a:latin typeface="Myriad Pro" panose="020B0503030403020204" pitchFamily="34" charset="0"/>
            </a:endParaRPr>
          </a:p>
        </p:txBody>
      </p:sp>
      <p:sp>
        <p:nvSpPr>
          <p:cNvPr id="7" name="Rectangle 6"/>
          <p:cNvSpPr/>
          <p:nvPr/>
        </p:nvSpPr>
        <p:spPr>
          <a:xfrm>
            <a:off x="1054100" y="2316183"/>
            <a:ext cx="2914585"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200" b="1" dirty="0">
                <a:solidFill>
                  <a:schemeClr val="accent2">
                    <a:lumMod val="50000"/>
                  </a:schemeClr>
                </a:solidFill>
                <a:latin typeface="Arial" pitchFamily="34" charset="0"/>
                <a:cs typeface="Arial" pitchFamily="34" charset="0"/>
              </a:rPr>
              <a:t>TUYẾN PHỤ:</a:t>
            </a:r>
          </a:p>
          <a:p>
            <a:pPr algn="just"/>
            <a:r>
              <a:rPr lang="vi-VN" sz="2200" dirty="0">
                <a:latin typeface="Arial" pitchFamily="34" charset="0"/>
                <a:cs typeface="Arial" pitchFamily="34" charset="0"/>
              </a:rPr>
              <a:t>B</a:t>
            </a:r>
            <a:r>
              <a:rPr lang="en-US" sz="2200" dirty="0" err="1">
                <a:latin typeface="Arial" pitchFamily="34" charset="0"/>
                <a:cs typeface="Arial" pitchFamily="34" charset="0"/>
              </a:rPr>
              <a:t>ao</a:t>
            </a:r>
            <a:r>
              <a:rPr lang="en-US" sz="2200" dirty="0">
                <a:latin typeface="Arial" pitchFamily="34" charset="0"/>
                <a:cs typeface="Arial" pitchFamily="34" charset="0"/>
              </a:rPr>
              <a:t> </a:t>
            </a:r>
            <a:r>
              <a:rPr lang="en-US" sz="2200" dirty="0" err="1">
                <a:latin typeface="Arial" pitchFamily="34" charset="0"/>
                <a:cs typeface="Arial" pitchFamily="34" charset="0"/>
              </a:rPr>
              <a:t>gồm</a:t>
            </a:r>
            <a:r>
              <a:rPr lang="en-US" sz="2200" dirty="0">
                <a:latin typeface="Arial" pitchFamily="34" charset="0"/>
                <a:cs typeface="Arial" pitchFamily="34" charset="0"/>
              </a:rPr>
              <a:t> </a:t>
            </a:r>
            <a:r>
              <a:rPr lang="en-US" sz="2200" dirty="0" err="1">
                <a:latin typeface="Arial" pitchFamily="34" charset="0"/>
                <a:cs typeface="Arial" pitchFamily="34" charset="0"/>
              </a:rPr>
              <a:t>các</a:t>
            </a:r>
            <a:r>
              <a:rPr lang="en-US" sz="2200" dirty="0">
                <a:latin typeface="Arial" pitchFamily="34" charset="0"/>
                <a:cs typeface="Arial" pitchFamily="34" charset="0"/>
              </a:rPr>
              <a:t> box </a:t>
            </a:r>
            <a:r>
              <a:rPr lang="en-US" sz="2200" i="1" dirty="0" err="1">
                <a:latin typeface="Arial" pitchFamily="34" charset="0"/>
                <a:cs typeface="Arial" pitchFamily="34" charset="0"/>
              </a:rPr>
              <a:t>Em</a:t>
            </a:r>
            <a:r>
              <a:rPr lang="en-US" sz="2200" i="1" dirty="0">
                <a:latin typeface="Arial" pitchFamily="34" charset="0"/>
                <a:cs typeface="Arial" pitchFamily="34" charset="0"/>
              </a:rPr>
              <a:t> </a:t>
            </a:r>
            <a:r>
              <a:rPr lang="en-US" sz="2200" i="1" dirty="0" err="1">
                <a:latin typeface="Arial" pitchFamily="34" charset="0"/>
                <a:cs typeface="Arial" pitchFamily="34" charset="0"/>
              </a:rPr>
              <a:t>có</a:t>
            </a:r>
            <a:r>
              <a:rPr lang="en-US" sz="2200" i="1" dirty="0">
                <a:latin typeface="Arial" pitchFamily="34" charset="0"/>
                <a:cs typeface="Arial" pitchFamily="34" charset="0"/>
              </a:rPr>
              <a:t> </a:t>
            </a:r>
            <a:r>
              <a:rPr lang="en-US" sz="2200" i="1" dirty="0" err="1">
                <a:latin typeface="Arial" pitchFamily="34" charset="0"/>
                <a:cs typeface="Arial" pitchFamily="34" charset="0"/>
              </a:rPr>
              <a:t>biết</a:t>
            </a:r>
            <a:r>
              <a:rPr lang="en-US" sz="2200" i="1" dirty="0">
                <a:latin typeface="Arial" pitchFamily="34" charset="0"/>
                <a:cs typeface="Arial" pitchFamily="34" charset="0"/>
              </a:rPr>
              <a:t>, </a:t>
            </a:r>
            <a:r>
              <a:rPr lang="en-US" sz="2200" i="1" dirty="0" err="1">
                <a:latin typeface="Arial" pitchFamily="34" charset="0"/>
                <a:cs typeface="Arial" pitchFamily="34" charset="0"/>
              </a:rPr>
              <a:t>Kết</a:t>
            </a:r>
            <a:r>
              <a:rPr lang="en-US" sz="2200" i="1" dirty="0">
                <a:latin typeface="Arial" pitchFamily="34" charset="0"/>
                <a:cs typeface="Arial" pitchFamily="34" charset="0"/>
              </a:rPr>
              <a:t> </a:t>
            </a:r>
            <a:r>
              <a:rPr lang="en-US" sz="2200" i="1" dirty="0" err="1">
                <a:latin typeface="Arial" pitchFamily="34" charset="0"/>
                <a:cs typeface="Arial" pitchFamily="34" charset="0"/>
              </a:rPr>
              <a:t>nối</a:t>
            </a:r>
            <a:r>
              <a:rPr lang="en-US" sz="2200" i="1" dirty="0">
                <a:latin typeface="Arial" pitchFamily="34" charset="0"/>
                <a:cs typeface="Arial" pitchFamily="34" charset="0"/>
              </a:rPr>
              <a:t>…</a:t>
            </a:r>
            <a:r>
              <a:rPr lang="en-US" sz="2200" dirty="0">
                <a:latin typeface="Arial" pitchFamily="34" charset="0"/>
                <a:cs typeface="Arial" pitchFamily="34" charset="0"/>
              </a:rPr>
              <a:t> </a:t>
            </a:r>
            <a:r>
              <a:rPr lang="en-US" sz="2200" dirty="0" err="1">
                <a:latin typeface="Arial" pitchFamily="34" charset="0"/>
                <a:cs typeface="Arial" pitchFamily="34" charset="0"/>
              </a:rPr>
              <a:t>là</a:t>
            </a:r>
            <a:r>
              <a:rPr lang="en-US" sz="2200" dirty="0">
                <a:latin typeface="Arial" pitchFamily="34" charset="0"/>
                <a:cs typeface="Arial" pitchFamily="34" charset="0"/>
              </a:rPr>
              <a:t> </a:t>
            </a:r>
            <a:r>
              <a:rPr lang="en-US" sz="2200" dirty="0" err="1">
                <a:latin typeface="Arial" pitchFamily="34" charset="0"/>
                <a:cs typeface="Arial" pitchFamily="34" charset="0"/>
              </a:rPr>
              <a:t>những</a:t>
            </a:r>
            <a:r>
              <a:rPr lang="en-US" sz="2200" dirty="0">
                <a:latin typeface="Arial" pitchFamily="34" charset="0"/>
                <a:cs typeface="Arial" pitchFamily="34" charset="0"/>
              </a:rPr>
              <a:t> </a:t>
            </a:r>
            <a:r>
              <a:rPr lang="en-US" sz="2200" dirty="0" err="1">
                <a:latin typeface="Arial" pitchFamily="34" charset="0"/>
                <a:cs typeface="Arial" pitchFamily="34" charset="0"/>
              </a:rPr>
              <a:t>nội</a:t>
            </a:r>
            <a:r>
              <a:rPr lang="en-US" sz="2200" dirty="0">
                <a:latin typeface="Arial" pitchFamily="34" charset="0"/>
                <a:cs typeface="Arial" pitchFamily="34" charset="0"/>
              </a:rPr>
              <a:t> dung </a:t>
            </a:r>
            <a:r>
              <a:rPr lang="en-US" sz="2200" dirty="0" err="1">
                <a:latin typeface="Arial" pitchFamily="34" charset="0"/>
                <a:cs typeface="Arial" pitchFamily="34" charset="0"/>
              </a:rPr>
              <a:t>mở</a:t>
            </a:r>
            <a:r>
              <a:rPr lang="en-US" sz="2200" dirty="0">
                <a:latin typeface="Arial" pitchFamily="34" charset="0"/>
                <a:cs typeface="Arial" pitchFamily="34" charset="0"/>
              </a:rPr>
              <a:t> </a:t>
            </a:r>
            <a:r>
              <a:rPr lang="en-US" sz="2200" dirty="0" err="1">
                <a:latin typeface="Arial" pitchFamily="34" charset="0"/>
                <a:cs typeface="Arial" pitchFamily="34" charset="0"/>
              </a:rPr>
              <a:t>rộng</a:t>
            </a:r>
            <a:r>
              <a:rPr lang="en-US" sz="2200" dirty="0">
                <a:latin typeface="Arial" pitchFamily="34" charset="0"/>
                <a:cs typeface="Arial" pitchFamily="34" charset="0"/>
              </a:rPr>
              <a:t>, </a:t>
            </a:r>
            <a:r>
              <a:rPr lang="en-US" sz="2200" dirty="0" err="1">
                <a:latin typeface="Arial" pitchFamily="34" charset="0"/>
                <a:cs typeface="Arial" pitchFamily="34" charset="0"/>
              </a:rPr>
              <a:t>nâng</a:t>
            </a:r>
            <a:r>
              <a:rPr lang="en-US" sz="2200" dirty="0">
                <a:latin typeface="Arial" pitchFamily="34" charset="0"/>
                <a:cs typeface="Arial" pitchFamily="34" charset="0"/>
              </a:rPr>
              <a:t> </a:t>
            </a:r>
            <a:r>
              <a:rPr lang="en-US" sz="2200" dirty="0" err="1">
                <a:latin typeface="Arial" pitchFamily="34" charset="0"/>
                <a:cs typeface="Arial" pitchFamily="34" charset="0"/>
              </a:rPr>
              <a:t>cao</a:t>
            </a:r>
            <a:r>
              <a:rPr lang="en-US" sz="2200" dirty="0">
                <a:latin typeface="Arial" pitchFamily="34" charset="0"/>
                <a:cs typeface="Arial" pitchFamily="34" charset="0"/>
              </a:rPr>
              <a:t>, </a:t>
            </a:r>
            <a:r>
              <a:rPr lang="en-US" sz="2200" dirty="0" err="1">
                <a:latin typeface="Arial" pitchFamily="34" charset="0"/>
                <a:cs typeface="Arial" pitchFamily="34" charset="0"/>
              </a:rPr>
              <a:t>hoặc</a:t>
            </a:r>
            <a:r>
              <a:rPr lang="en-US" sz="2200" dirty="0">
                <a:latin typeface="Arial" pitchFamily="34" charset="0"/>
                <a:cs typeface="Arial" pitchFamily="34" charset="0"/>
              </a:rPr>
              <a:t> </a:t>
            </a:r>
            <a:r>
              <a:rPr lang="en-US" sz="2200" dirty="0" err="1">
                <a:latin typeface="Arial" pitchFamily="34" charset="0"/>
                <a:cs typeface="Arial" pitchFamily="34" charset="0"/>
              </a:rPr>
              <a:t>có</a:t>
            </a:r>
            <a:r>
              <a:rPr lang="en-US" sz="2200" dirty="0">
                <a:latin typeface="Arial" pitchFamily="34" charset="0"/>
                <a:cs typeface="Arial" pitchFamily="34" charset="0"/>
              </a:rPr>
              <a:t> </a:t>
            </a:r>
            <a:r>
              <a:rPr lang="en-US" sz="2200" dirty="0" err="1">
                <a:latin typeface="Arial" pitchFamily="34" charset="0"/>
                <a:cs typeface="Arial" pitchFamily="34" charset="0"/>
              </a:rPr>
              <a:t>tính</a:t>
            </a:r>
            <a:r>
              <a:rPr lang="en-US" sz="2200" dirty="0">
                <a:latin typeface="Arial" pitchFamily="34" charset="0"/>
                <a:cs typeface="Arial" pitchFamily="34" charset="0"/>
              </a:rPr>
              <a:t> </a:t>
            </a:r>
            <a:r>
              <a:rPr lang="en-US" sz="2200" dirty="0" err="1">
                <a:latin typeface="Arial" pitchFamily="34" charset="0"/>
                <a:cs typeface="Arial" pitchFamily="34" charset="0"/>
              </a:rPr>
              <a:t>tích</a:t>
            </a:r>
            <a:r>
              <a:rPr lang="en-US" sz="2200" dirty="0">
                <a:latin typeface="Arial" pitchFamily="34" charset="0"/>
                <a:cs typeface="Arial" pitchFamily="34" charset="0"/>
              </a:rPr>
              <a:t> </a:t>
            </a:r>
            <a:r>
              <a:rPr lang="en-US" sz="2200" dirty="0" err="1">
                <a:latin typeface="Arial" pitchFamily="34" charset="0"/>
                <a:cs typeface="Arial" pitchFamily="34" charset="0"/>
              </a:rPr>
              <a:t>hợp</a:t>
            </a:r>
            <a:r>
              <a:rPr lang="en-US" sz="2200" dirty="0">
                <a:latin typeface="Arial" pitchFamily="34" charset="0"/>
                <a:cs typeface="Arial" pitchFamily="34" charset="0"/>
              </a:rPr>
              <a:t> </a:t>
            </a:r>
            <a:r>
              <a:rPr lang="en-US" sz="2200" dirty="0" err="1">
                <a:latin typeface="Arial" pitchFamily="34" charset="0"/>
                <a:cs typeface="Arial" pitchFamily="34" charset="0"/>
              </a:rPr>
              <a:t>liên</a:t>
            </a:r>
            <a:r>
              <a:rPr lang="en-US" sz="2200" dirty="0">
                <a:latin typeface="Arial" pitchFamily="34" charset="0"/>
                <a:cs typeface="Arial" pitchFamily="34" charset="0"/>
              </a:rPr>
              <a:t> </a:t>
            </a:r>
            <a:r>
              <a:rPr lang="en-US" sz="2200" dirty="0" err="1">
                <a:latin typeface="Arial" pitchFamily="34" charset="0"/>
                <a:cs typeface="Arial" pitchFamily="34" charset="0"/>
              </a:rPr>
              <a:t>môn</a:t>
            </a:r>
            <a:r>
              <a:rPr lang="en-US" sz="2200" dirty="0">
                <a:latin typeface="Arial" pitchFamily="34" charset="0"/>
                <a:cs typeface="Arial" pitchFamily="34" charset="0"/>
              </a:rPr>
              <a:t> </a:t>
            </a:r>
            <a:r>
              <a:rPr lang="en-US" sz="2200" dirty="0" err="1">
                <a:latin typeface="Arial" pitchFamily="34" charset="0"/>
                <a:cs typeface="Arial" pitchFamily="34" charset="0"/>
              </a:rPr>
              <a:t>với</a:t>
            </a:r>
            <a:r>
              <a:rPr lang="en-US" sz="2200" dirty="0">
                <a:latin typeface="Arial" pitchFamily="34" charset="0"/>
                <a:cs typeface="Arial" pitchFamily="34" charset="0"/>
              </a:rPr>
              <a:t> </a:t>
            </a:r>
            <a:r>
              <a:rPr lang="en-US" sz="2200" dirty="0" err="1">
                <a:latin typeface="Arial" pitchFamily="34" charset="0"/>
                <a:cs typeface="Arial" pitchFamily="34" charset="0"/>
              </a:rPr>
              <a:t>các</a:t>
            </a:r>
            <a:r>
              <a:rPr lang="en-US" sz="2200" dirty="0">
                <a:latin typeface="Arial" pitchFamily="34" charset="0"/>
                <a:cs typeface="Arial" pitchFamily="34" charset="0"/>
              </a:rPr>
              <a:t> </a:t>
            </a:r>
            <a:r>
              <a:rPr lang="en-US" sz="2200" dirty="0" err="1">
                <a:latin typeface="Arial" pitchFamily="34" charset="0"/>
                <a:cs typeface="Arial" pitchFamily="34" charset="0"/>
              </a:rPr>
              <a:t>môn</a:t>
            </a:r>
            <a:r>
              <a:rPr lang="en-US" sz="2200" dirty="0">
                <a:latin typeface="Arial" pitchFamily="34" charset="0"/>
                <a:cs typeface="Arial" pitchFamily="34" charset="0"/>
              </a:rPr>
              <a:t> </a:t>
            </a:r>
            <a:r>
              <a:rPr lang="en-US" sz="2200" dirty="0" err="1">
                <a:latin typeface="Arial" pitchFamily="34" charset="0"/>
                <a:cs typeface="Arial" pitchFamily="34" charset="0"/>
              </a:rPr>
              <a:t>học</a:t>
            </a:r>
            <a:r>
              <a:rPr lang="en-US" sz="2200" dirty="0">
                <a:latin typeface="Arial" pitchFamily="34" charset="0"/>
                <a:cs typeface="Arial" pitchFamily="34" charset="0"/>
              </a:rPr>
              <a:t> </a:t>
            </a:r>
            <a:r>
              <a:rPr lang="en-US" sz="2200" dirty="0" err="1">
                <a:latin typeface="Arial" pitchFamily="34" charset="0"/>
                <a:cs typeface="Arial" pitchFamily="34" charset="0"/>
              </a:rPr>
              <a:t>khác</a:t>
            </a:r>
            <a:r>
              <a:rPr lang="en-US" sz="2200" dirty="0">
                <a:latin typeface="Arial" pitchFamily="34" charset="0"/>
                <a:cs typeface="Arial" pitchFamily="34" charset="0"/>
              </a:rPr>
              <a:t> </a:t>
            </a:r>
            <a:r>
              <a:rPr lang="en-US" sz="2200" dirty="0" err="1">
                <a:latin typeface="Arial" pitchFamily="34" charset="0"/>
                <a:cs typeface="Arial" pitchFamily="34" charset="0"/>
              </a:rPr>
              <a:t>nhằm</a:t>
            </a:r>
            <a:r>
              <a:rPr lang="en-US" sz="2200" dirty="0">
                <a:latin typeface="Arial" pitchFamily="34" charset="0"/>
                <a:cs typeface="Arial" pitchFamily="34" charset="0"/>
              </a:rPr>
              <a:t> </a:t>
            </a:r>
            <a:r>
              <a:rPr lang="en-US" sz="2200" dirty="0" err="1">
                <a:latin typeface="Arial" pitchFamily="34" charset="0"/>
                <a:cs typeface="Arial" pitchFamily="34" charset="0"/>
              </a:rPr>
              <a:t>bổ</a:t>
            </a:r>
            <a:r>
              <a:rPr lang="en-US" sz="2200" dirty="0">
                <a:latin typeface="Arial" pitchFamily="34" charset="0"/>
                <a:cs typeface="Arial" pitchFamily="34" charset="0"/>
              </a:rPr>
              <a:t> </a:t>
            </a:r>
            <a:r>
              <a:rPr lang="en-US" sz="2200" dirty="0" err="1">
                <a:latin typeface="Arial" pitchFamily="34" charset="0"/>
                <a:cs typeface="Arial" pitchFamily="34" charset="0"/>
              </a:rPr>
              <a:t>trợ</a:t>
            </a:r>
            <a:r>
              <a:rPr lang="en-US" sz="2200" dirty="0">
                <a:latin typeface="Arial" pitchFamily="34" charset="0"/>
                <a:cs typeface="Arial" pitchFamily="34" charset="0"/>
              </a:rPr>
              <a:t> </a:t>
            </a:r>
            <a:r>
              <a:rPr lang="en-US" sz="2200" dirty="0" err="1">
                <a:latin typeface="Arial" pitchFamily="34" charset="0"/>
                <a:cs typeface="Arial" pitchFamily="34" charset="0"/>
              </a:rPr>
              <a:t>cho</a:t>
            </a:r>
            <a:r>
              <a:rPr lang="en-US" sz="2200" dirty="0">
                <a:latin typeface="Arial" pitchFamily="34" charset="0"/>
                <a:cs typeface="Arial" pitchFamily="34" charset="0"/>
              </a:rPr>
              <a:t> </a:t>
            </a:r>
            <a:r>
              <a:rPr lang="en-US" sz="2200" dirty="0" err="1">
                <a:latin typeface="Arial" pitchFamily="34" charset="0"/>
                <a:cs typeface="Arial" pitchFamily="34" charset="0"/>
              </a:rPr>
              <a:t>nội</a:t>
            </a:r>
            <a:r>
              <a:rPr lang="en-US" sz="2200" dirty="0">
                <a:latin typeface="Arial" pitchFamily="34" charset="0"/>
                <a:cs typeface="Arial" pitchFamily="34" charset="0"/>
              </a:rPr>
              <a:t> dung </a:t>
            </a:r>
            <a:r>
              <a:rPr lang="en-US" sz="2200" dirty="0" err="1">
                <a:latin typeface="Arial" pitchFamily="34" charset="0"/>
                <a:cs typeface="Arial" pitchFamily="34" charset="0"/>
              </a:rPr>
              <a:t>chính</a:t>
            </a:r>
            <a:r>
              <a:rPr lang="en-US" sz="2200" dirty="0">
                <a:latin typeface="Arial" pitchFamily="34" charset="0"/>
                <a:cs typeface="Arial" pitchFamily="34" charset="0"/>
              </a:rPr>
              <a:t>.</a:t>
            </a:r>
          </a:p>
        </p:txBody>
      </p:sp>
      <p:sp>
        <p:nvSpPr>
          <p:cNvPr id="5" name="Left Brace 4"/>
          <p:cNvSpPr/>
          <p:nvPr/>
        </p:nvSpPr>
        <p:spPr>
          <a:xfrm>
            <a:off x="4006787" y="2787294"/>
            <a:ext cx="581834" cy="2197100"/>
          </a:xfrm>
          <a:prstGeom prst="lef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394" y="1393369"/>
            <a:ext cx="6171640" cy="1990088"/>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9650"/>
          <a:stretch/>
        </p:blipFill>
        <p:spPr bwMode="auto">
          <a:xfrm>
            <a:off x="4607394" y="3630935"/>
            <a:ext cx="4603820" cy="2477212"/>
          </a:xfrm>
          <a:prstGeom prst="rect">
            <a:avLst/>
          </a:prstGeom>
          <a:noFill/>
          <a:ln w="9525">
            <a:solidFill>
              <a:schemeClr val="accent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342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 name="Title 1"/>
          <p:cNvSpPr txBox="1">
            <a:spLocks/>
          </p:cNvSpPr>
          <p:nvPr/>
        </p:nvSpPr>
        <p:spPr>
          <a:xfrm>
            <a:off x="3193960" y="194768"/>
            <a:ext cx="6697015" cy="655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400" b="1">
                <a:solidFill>
                  <a:srgbClr val="FF0000"/>
                </a:solidFill>
                <a:latin typeface="Myriad Pro" panose="020B0503030403020204" pitchFamily="34" charset="0"/>
              </a:rPr>
              <a:t>LUYỆN TẬP, VẬN DỤNG</a:t>
            </a:r>
            <a:endParaRPr kumimoji="0" lang="en-US" sz="2400" b="1" i="0" u="none" strike="noStrike" kern="1200" cap="none" spc="0" normalizeH="0" baseline="0" noProof="0">
              <a:ln>
                <a:noFill/>
              </a:ln>
              <a:solidFill>
                <a:srgbClr val="FF0000"/>
              </a:solidFill>
              <a:effectLst/>
              <a:uLnTx/>
              <a:uFillTx/>
              <a:latin typeface="Calibri"/>
            </a:endParaRPr>
          </a:p>
        </p:txBody>
      </p:sp>
      <p:sp>
        <p:nvSpPr>
          <p:cNvPr id="10" name="TextBox 9"/>
          <p:cNvSpPr txBox="1"/>
          <p:nvPr/>
        </p:nvSpPr>
        <p:spPr>
          <a:xfrm>
            <a:off x="875798" y="1127256"/>
            <a:ext cx="3525257" cy="1938992"/>
          </a:xfrm>
          <a:prstGeom prst="rect">
            <a:avLst/>
          </a:prstGeom>
          <a:solidFill>
            <a:srgbClr val="99CCFF"/>
          </a:solidFill>
          <a:ln>
            <a:noFill/>
            <a:prstDash val="solid"/>
          </a:ln>
        </p:spPr>
        <p:txBody>
          <a:bodyPr wrap="square" rtlCol="0">
            <a:spAutoFit/>
          </a:bodyPr>
          <a:lstStyle/>
          <a:p>
            <a:pPr algn="just"/>
            <a:r>
              <a:rPr lang="en-US" sz="2000" b="1">
                <a:solidFill>
                  <a:schemeClr val="accent2"/>
                </a:solidFill>
                <a:latin typeface="Myriad Pro" panose="020B0503030403020204" pitchFamily="34" charset="0"/>
              </a:rPr>
              <a:t>LUYỆN TẬP</a:t>
            </a:r>
            <a:r>
              <a:rPr lang="en-US" sz="2000" b="1">
                <a:solidFill>
                  <a:schemeClr val="accent2">
                    <a:lumMod val="75000"/>
                  </a:schemeClr>
                </a:solidFill>
                <a:latin typeface="Myriad Pro" panose="020B0503030403020204" pitchFamily="34" charset="0"/>
              </a:rPr>
              <a:t>:</a:t>
            </a:r>
            <a:endParaRPr lang="en-US" sz="2000">
              <a:solidFill>
                <a:schemeClr val="accent2">
                  <a:lumMod val="75000"/>
                </a:schemeClr>
              </a:solidFill>
              <a:latin typeface="Myriad Pro" panose="020B0503030403020204" pitchFamily="34" charset="0"/>
            </a:endParaRPr>
          </a:p>
          <a:p>
            <a:pPr algn="just"/>
            <a:r>
              <a:rPr lang="en-US" sz="2000" err="1">
                <a:latin typeface="Myriad Pro" panose="020B0503030403020204" pitchFamily="34" charset="0"/>
              </a:rPr>
              <a:t>Là</a:t>
            </a:r>
            <a:r>
              <a:rPr lang="en-US" sz="2000">
                <a:latin typeface="Myriad Pro" panose="020B0503030403020204" pitchFamily="34" charset="0"/>
              </a:rPr>
              <a:t> </a:t>
            </a:r>
            <a:r>
              <a:rPr lang="vi-VN" sz="2000">
                <a:latin typeface="Myriad Pro" panose="020B0503030403020204" pitchFamily="34" charset="0"/>
              </a:rPr>
              <a:t>hệ thống câu hỏi</a:t>
            </a:r>
            <a:r>
              <a:rPr lang="en-GB" sz="2000">
                <a:latin typeface="Myriad Pro" panose="020B0503030403020204" pitchFamily="34" charset="0"/>
              </a:rPr>
              <a:t>/</a:t>
            </a:r>
            <a:r>
              <a:rPr lang="en-GB" sz="2000" err="1">
                <a:latin typeface="Myriad Pro" panose="020B0503030403020204" pitchFamily="34" charset="0"/>
              </a:rPr>
              <a:t>bài</a:t>
            </a:r>
            <a:r>
              <a:rPr lang="en-GB" sz="2000">
                <a:latin typeface="Myriad Pro" panose="020B0503030403020204" pitchFamily="34" charset="0"/>
              </a:rPr>
              <a:t> </a:t>
            </a:r>
            <a:r>
              <a:rPr lang="en-GB" sz="2000" err="1">
                <a:latin typeface="Myriad Pro" panose="020B0503030403020204" pitchFamily="34" charset="0"/>
              </a:rPr>
              <a:t>tập</a:t>
            </a:r>
            <a:r>
              <a:rPr lang="vi-VN" sz="2000">
                <a:latin typeface="Myriad Pro" panose="020B0503030403020204" pitchFamily="34" charset="0"/>
              </a:rPr>
              <a:t> mang tính </a:t>
            </a:r>
            <a:r>
              <a:rPr lang="en-GB" sz="2000" err="1">
                <a:latin typeface="Myriad Pro" panose="020B0503030403020204" pitchFamily="34" charset="0"/>
              </a:rPr>
              <a:t>luyện</a:t>
            </a:r>
            <a:r>
              <a:rPr lang="en-GB" sz="2000">
                <a:latin typeface="Myriad Pro" panose="020B0503030403020204" pitchFamily="34" charset="0"/>
              </a:rPr>
              <a:t> </a:t>
            </a:r>
            <a:r>
              <a:rPr lang="en-GB" sz="2000" err="1">
                <a:latin typeface="Myriad Pro" panose="020B0503030403020204" pitchFamily="34" charset="0"/>
              </a:rPr>
              <a:t>tập</a:t>
            </a:r>
            <a:r>
              <a:rPr lang="en-GB" sz="2000">
                <a:latin typeface="Myriad Pro" panose="020B0503030403020204" pitchFamily="34" charset="0"/>
              </a:rPr>
              <a:t>/</a:t>
            </a:r>
            <a:r>
              <a:rPr lang="vi-VN" sz="2000">
                <a:latin typeface="Myriad Pro" panose="020B0503030403020204" pitchFamily="34" charset="0"/>
              </a:rPr>
              <a:t>thực hành</a:t>
            </a:r>
            <a:r>
              <a:rPr lang="en-US" sz="2000">
                <a:latin typeface="Myriad Pro" panose="020B0503030403020204" pitchFamily="34" charset="0"/>
              </a:rPr>
              <a:t>, </a:t>
            </a:r>
            <a:r>
              <a:rPr lang="en-US" sz="2000" err="1">
                <a:latin typeface="Myriad Pro" panose="020B0503030403020204" pitchFamily="34" charset="0"/>
              </a:rPr>
              <a:t>giúp</a:t>
            </a:r>
            <a:r>
              <a:rPr lang="en-US" sz="2000">
                <a:latin typeface="Myriad Pro" panose="020B0503030403020204" pitchFamily="34" charset="0"/>
              </a:rPr>
              <a:t> HS </a:t>
            </a:r>
            <a:r>
              <a:rPr lang="en-US" sz="2000" err="1">
                <a:latin typeface="Myriad Pro" panose="020B0503030403020204" pitchFamily="34" charset="0"/>
              </a:rPr>
              <a:t>ghi</a:t>
            </a:r>
            <a:r>
              <a:rPr lang="en-US" sz="2000">
                <a:latin typeface="Myriad Pro" panose="020B0503030403020204" pitchFamily="34" charset="0"/>
              </a:rPr>
              <a:t> </a:t>
            </a:r>
            <a:r>
              <a:rPr lang="en-US" sz="2000" err="1">
                <a:latin typeface="Myriad Pro" panose="020B0503030403020204" pitchFamily="34" charset="0"/>
              </a:rPr>
              <a:t>nhớ</a:t>
            </a:r>
            <a:r>
              <a:rPr lang="en-US" sz="2000">
                <a:latin typeface="Myriad Pro" panose="020B0503030403020204" pitchFamily="34" charset="0"/>
              </a:rPr>
              <a:t>, </a:t>
            </a:r>
            <a:r>
              <a:rPr lang="en-US" sz="2000" err="1">
                <a:latin typeface="Myriad Pro" panose="020B0503030403020204" pitchFamily="34" charset="0"/>
              </a:rPr>
              <a:t>khắc</a:t>
            </a:r>
            <a:r>
              <a:rPr lang="en-US" sz="2000">
                <a:latin typeface="Myriad Pro" panose="020B0503030403020204" pitchFamily="34" charset="0"/>
              </a:rPr>
              <a:t> </a:t>
            </a:r>
            <a:r>
              <a:rPr lang="en-US" sz="2000" err="1">
                <a:latin typeface="Myriad Pro" panose="020B0503030403020204" pitchFamily="34" charset="0"/>
              </a:rPr>
              <a:t>sâu</a:t>
            </a:r>
            <a:r>
              <a:rPr lang="en-US" sz="2000">
                <a:latin typeface="Myriad Pro" panose="020B0503030403020204" pitchFamily="34" charset="0"/>
              </a:rPr>
              <a:t> </a:t>
            </a:r>
            <a:r>
              <a:rPr lang="en-US" sz="2000" err="1">
                <a:latin typeface="Myriad Pro" panose="020B0503030403020204" pitchFamily="34" charset="0"/>
              </a:rPr>
              <a:t>thêm</a:t>
            </a:r>
            <a:r>
              <a:rPr lang="en-US" sz="2000">
                <a:latin typeface="Myriad Pro" panose="020B0503030403020204" pitchFamily="34" charset="0"/>
              </a:rPr>
              <a:t> </a:t>
            </a:r>
            <a:r>
              <a:rPr lang="vi-VN" sz="2000">
                <a:latin typeface="Myriad Pro" panose="020B0503030403020204" pitchFamily="34" charset="0"/>
              </a:rPr>
              <a:t>những kiến thức và kĩ năng </a:t>
            </a:r>
            <a:r>
              <a:rPr lang="en-GB" sz="2000" err="1">
                <a:latin typeface="Myriad Pro" panose="020B0503030403020204" pitchFamily="34" charset="0"/>
              </a:rPr>
              <a:t>vừa</a:t>
            </a:r>
            <a:r>
              <a:rPr lang="vi-VN" sz="2000">
                <a:latin typeface="Myriad Pro" panose="020B0503030403020204" pitchFamily="34" charset="0"/>
              </a:rPr>
              <a:t> được </a:t>
            </a:r>
            <a:r>
              <a:rPr lang="en-GB" sz="2000" err="1">
                <a:latin typeface="Myriad Pro" panose="020B0503030403020204" pitchFamily="34" charset="0"/>
              </a:rPr>
              <a:t>hình</a:t>
            </a:r>
            <a:r>
              <a:rPr lang="en-GB" sz="2000">
                <a:latin typeface="Myriad Pro" panose="020B0503030403020204" pitchFamily="34" charset="0"/>
              </a:rPr>
              <a:t> </a:t>
            </a:r>
            <a:r>
              <a:rPr lang="en-GB" sz="2000" err="1">
                <a:latin typeface="Myriad Pro" panose="020B0503030403020204" pitchFamily="34" charset="0"/>
              </a:rPr>
              <a:t>thành</a:t>
            </a:r>
            <a:r>
              <a:rPr lang="en-GB" sz="2000">
                <a:latin typeface="Myriad Pro" panose="020B0503030403020204" pitchFamily="34" charset="0"/>
              </a:rPr>
              <a:t>.</a:t>
            </a:r>
          </a:p>
        </p:txBody>
      </p:sp>
      <p:sp>
        <p:nvSpPr>
          <p:cNvPr id="11" name="TextBox 10"/>
          <p:cNvSpPr txBox="1"/>
          <p:nvPr/>
        </p:nvSpPr>
        <p:spPr>
          <a:xfrm>
            <a:off x="848000" y="3323511"/>
            <a:ext cx="3516083" cy="286232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2000" b="1">
                <a:solidFill>
                  <a:schemeClr val="accent2"/>
                </a:solidFill>
                <a:latin typeface="Myriad Pro" panose="020B0503030403020204" pitchFamily="34" charset="0"/>
              </a:rPr>
              <a:t>VẬN DỤNG</a:t>
            </a:r>
            <a:r>
              <a:rPr lang="en-US" sz="2000" b="1">
                <a:solidFill>
                  <a:schemeClr val="accent2">
                    <a:lumMod val="75000"/>
                  </a:schemeClr>
                </a:solidFill>
                <a:latin typeface="Myriad Pro" panose="020B0503030403020204" pitchFamily="34" charset="0"/>
              </a:rPr>
              <a:t>:</a:t>
            </a:r>
            <a:endParaRPr lang="en-US" sz="2000">
              <a:solidFill>
                <a:schemeClr val="accent2">
                  <a:lumMod val="75000"/>
                </a:schemeClr>
              </a:solidFill>
              <a:latin typeface="Myriad Pro" panose="020B0503030403020204" pitchFamily="34" charset="0"/>
            </a:endParaRPr>
          </a:p>
          <a:p>
            <a:pPr algn="just"/>
            <a:r>
              <a:rPr lang="en-US" sz="2000" err="1">
                <a:latin typeface="Myriad Pro" panose="020B0503030403020204" pitchFamily="34" charset="0"/>
              </a:rPr>
              <a:t>Là</a:t>
            </a:r>
            <a:r>
              <a:rPr lang="en-US" sz="2000">
                <a:latin typeface="Myriad Pro" panose="020B0503030403020204" pitchFamily="34" charset="0"/>
              </a:rPr>
              <a:t> </a:t>
            </a:r>
            <a:r>
              <a:rPr lang="vi-VN" sz="2000">
                <a:latin typeface="Myriad Pro" panose="020B0503030403020204" pitchFamily="34" charset="0"/>
              </a:rPr>
              <a:t>các </a:t>
            </a:r>
            <a:r>
              <a:rPr lang="en-GB" sz="2000" err="1">
                <a:latin typeface="Myriad Pro" panose="020B0503030403020204" pitchFamily="34" charset="0"/>
              </a:rPr>
              <a:t>yêu</a:t>
            </a:r>
            <a:r>
              <a:rPr lang="en-GB" sz="2000">
                <a:latin typeface="Myriad Pro" panose="020B0503030403020204" pitchFamily="34" charset="0"/>
              </a:rPr>
              <a:t> </a:t>
            </a:r>
            <a:r>
              <a:rPr lang="en-GB" sz="2000" err="1">
                <a:latin typeface="Myriad Pro" panose="020B0503030403020204" pitchFamily="34" charset="0"/>
              </a:rPr>
              <a:t>cầu</a:t>
            </a:r>
            <a:r>
              <a:rPr lang="en-GB" sz="2000">
                <a:latin typeface="Myriad Pro" panose="020B0503030403020204" pitchFamily="34" charset="0"/>
              </a:rPr>
              <a:t>/</a:t>
            </a:r>
            <a:r>
              <a:rPr lang="en-GB" sz="2000" err="1">
                <a:latin typeface="Myriad Pro" panose="020B0503030403020204" pitchFamily="34" charset="0"/>
              </a:rPr>
              <a:t>bài</a:t>
            </a:r>
            <a:r>
              <a:rPr lang="en-GB" sz="2000">
                <a:latin typeface="Myriad Pro" panose="020B0503030403020204" pitchFamily="34" charset="0"/>
              </a:rPr>
              <a:t> </a:t>
            </a:r>
            <a:r>
              <a:rPr lang="en-GB" sz="2000" err="1">
                <a:latin typeface="Myriad Pro" panose="020B0503030403020204" pitchFamily="34" charset="0"/>
              </a:rPr>
              <a:t>tập</a:t>
            </a:r>
            <a:r>
              <a:rPr lang="en-GB" sz="2000">
                <a:latin typeface="Myriad Pro" panose="020B0503030403020204" pitchFamily="34" charset="0"/>
              </a:rPr>
              <a:t> </a:t>
            </a:r>
            <a:r>
              <a:rPr lang="en-GB" sz="2000" err="1">
                <a:latin typeface="Myriad Pro" panose="020B0503030403020204" pitchFamily="34" charset="0"/>
              </a:rPr>
              <a:t>mang</a:t>
            </a:r>
            <a:r>
              <a:rPr lang="vi-VN" sz="2000">
                <a:latin typeface="Myriad Pro" panose="020B0503030403020204" pitchFamily="34" charset="0"/>
              </a:rPr>
              <a:t> tính vận dụng những kiến thức</a:t>
            </a:r>
            <a:r>
              <a:rPr lang="en-GB" sz="2000">
                <a:latin typeface="Myriad Pro" panose="020B0503030403020204" pitchFamily="34" charset="0"/>
              </a:rPr>
              <a:t>/</a:t>
            </a:r>
            <a:r>
              <a:rPr lang="vi-VN" sz="2000">
                <a:latin typeface="Myriad Pro" panose="020B0503030403020204" pitchFamily="34" charset="0"/>
              </a:rPr>
              <a:t>kĩ năng đã </a:t>
            </a:r>
            <a:r>
              <a:rPr lang="en-GB" sz="2000" err="1">
                <a:latin typeface="Myriad Pro" panose="020B0503030403020204" pitchFamily="34" charset="0"/>
              </a:rPr>
              <a:t>có</a:t>
            </a:r>
            <a:r>
              <a:rPr lang="en-GB" sz="2000">
                <a:latin typeface="Myriad Pro" panose="020B0503030403020204" pitchFamily="34" charset="0"/>
              </a:rPr>
              <a:t> </a:t>
            </a:r>
            <a:r>
              <a:rPr lang="en-GB" sz="2000" err="1">
                <a:latin typeface="Myriad Pro" panose="020B0503030403020204" pitchFamily="34" charset="0"/>
              </a:rPr>
              <a:t>để</a:t>
            </a:r>
            <a:r>
              <a:rPr lang="en-GB" sz="2000">
                <a:latin typeface="Myriad Pro" panose="020B0503030403020204" pitchFamily="34" charset="0"/>
              </a:rPr>
              <a:t> </a:t>
            </a:r>
            <a:r>
              <a:rPr lang="en-GB" sz="2000" err="1">
                <a:latin typeface="Myriad Pro" panose="020B0503030403020204" pitchFamily="34" charset="0"/>
              </a:rPr>
              <a:t>giải</a:t>
            </a:r>
            <a:r>
              <a:rPr lang="en-GB" sz="2000">
                <a:latin typeface="Myriad Pro" panose="020B0503030403020204" pitchFamily="34" charset="0"/>
              </a:rPr>
              <a:t> </a:t>
            </a:r>
            <a:r>
              <a:rPr lang="en-GB" sz="2000" err="1">
                <a:latin typeface="Myriad Pro" panose="020B0503030403020204" pitchFamily="34" charset="0"/>
              </a:rPr>
              <a:t>quyết</a:t>
            </a:r>
            <a:r>
              <a:rPr lang="en-GB" sz="2000">
                <a:latin typeface="Myriad Pro" panose="020B0503030403020204" pitchFamily="34" charset="0"/>
              </a:rPr>
              <a:t> </a:t>
            </a:r>
            <a:r>
              <a:rPr lang="en-GB" sz="2000" err="1">
                <a:latin typeface="Myriad Pro" panose="020B0503030403020204" pitchFamily="34" charset="0"/>
              </a:rPr>
              <a:t>những</a:t>
            </a:r>
            <a:r>
              <a:rPr lang="en-GB" sz="2000">
                <a:latin typeface="Myriad Pro" panose="020B0503030403020204" pitchFamily="34" charset="0"/>
              </a:rPr>
              <a:t> </a:t>
            </a:r>
            <a:r>
              <a:rPr lang="en-GB" sz="2000" err="1">
                <a:latin typeface="Myriad Pro" panose="020B0503030403020204" pitchFamily="34" charset="0"/>
              </a:rPr>
              <a:t>bài</a:t>
            </a:r>
            <a:r>
              <a:rPr lang="en-GB" sz="2000">
                <a:latin typeface="Myriad Pro" panose="020B0503030403020204" pitchFamily="34" charset="0"/>
              </a:rPr>
              <a:t> </a:t>
            </a:r>
            <a:r>
              <a:rPr lang="en-GB" sz="2000" err="1">
                <a:latin typeface="Myriad Pro" panose="020B0503030403020204" pitchFamily="34" charset="0"/>
              </a:rPr>
              <a:t>tập</a:t>
            </a:r>
            <a:r>
              <a:rPr lang="en-GB" sz="2000">
                <a:latin typeface="Myriad Pro" panose="020B0503030403020204" pitchFamily="34" charset="0"/>
              </a:rPr>
              <a:t> </a:t>
            </a:r>
            <a:r>
              <a:rPr lang="en-GB" sz="2000" err="1">
                <a:latin typeface="Myriad Pro" panose="020B0503030403020204" pitchFamily="34" charset="0"/>
              </a:rPr>
              <a:t>nhận</a:t>
            </a:r>
            <a:r>
              <a:rPr lang="en-GB" sz="2000">
                <a:latin typeface="Myriad Pro" panose="020B0503030403020204" pitchFamily="34" charset="0"/>
              </a:rPr>
              <a:t> </a:t>
            </a:r>
            <a:r>
              <a:rPr lang="en-GB" sz="2000" err="1">
                <a:latin typeface="Myriad Pro" panose="020B0503030403020204" pitchFamily="34" charset="0"/>
              </a:rPr>
              <a:t>thức</a:t>
            </a:r>
            <a:r>
              <a:rPr lang="en-GB" sz="2000">
                <a:latin typeface="Myriad Pro" panose="020B0503030403020204" pitchFamily="34" charset="0"/>
              </a:rPr>
              <a:t> </a:t>
            </a:r>
            <a:r>
              <a:rPr lang="en-GB" sz="2000" err="1">
                <a:latin typeface="Myriad Pro" panose="020B0503030403020204" pitchFamily="34" charset="0"/>
              </a:rPr>
              <a:t>mới</a:t>
            </a:r>
            <a:r>
              <a:rPr lang="en-GB" sz="2000">
                <a:latin typeface="Myriad Pro" panose="020B0503030403020204" pitchFamily="34" charset="0"/>
              </a:rPr>
              <a:t>; </a:t>
            </a:r>
            <a:r>
              <a:rPr lang="en-GB" sz="2000" err="1">
                <a:latin typeface="Myriad Pro" panose="020B0503030403020204" pitchFamily="34" charset="0"/>
              </a:rPr>
              <a:t>đặc</a:t>
            </a:r>
            <a:r>
              <a:rPr lang="en-GB" sz="2000">
                <a:latin typeface="Myriad Pro" panose="020B0503030403020204" pitchFamily="34" charset="0"/>
              </a:rPr>
              <a:t> </a:t>
            </a:r>
            <a:r>
              <a:rPr lang="en-GB" sz="2000" err="1">
                <a:latin typeface="Myriad Pro" panose="020B0503030403020204" pitchFamily="34" charset="0"/>
              </a:rPr>
              <a:t>biệt</a:t>
            </a:r>
            <a:r>
              <a:rPr lang="en-GB" sz="2000">
                <a:latin typeface="Myriad Pro" panose="020B0503030403020204" pitchFamily="34" charset="0"/>
              </a:rPr>
              <a:t> </a:t>
            </a:r>
            <a:r>
              <a:rPr lang="en-GB" sz="2000" err="1">
                <a:latin typeface="Myriad Pro" panose="020B0503030403020204" pitchFamily="34" charset="0"/>
              </a:rPr>
              <a:t>có</a:t>
            </a:r>
            <a:r>
              <a:rPr lang="en-GB" sz="2000">
                <a:latin typeface="Myriad Pro" panose="020B0503030403020204" pitchFamily="34" charset="0"/>
              </a:rPr>
              <a:t> </a:t>
            </a:r>
            <a:r>
              <a:rPr lang="en-GB" sz="2000" err="1">
                <a:latin typeface="Myriad Pro" panose="020B0503030403020204" pitchFamily="34" charset="0"/>
              </a:rPr>
              <a:t>những</a:t>
            </a:r>
            <a:r>
              <a:rPr lang="en-GB" sz="2000">
                <a:latin typeface="Myriad Pro" panose="020B0503030403020204" pitchFamily="34" charset="0"/>
              </a:rPr>
              <a:t> </a:t>
            </a:r>
            <a:r>
              <a:rPr lang="en-GB" sz="2000" err="1">
                <a:latin typeface="Myriad Pro" panose="020B0503030403020204" pitchFamily="34" charset="0"/>
              </a:rPr>
              <a:t>bài</a:t>
            </a:r>
            <a:r>
              <a:rPr lang="en-GB" sz="2000">
                <a:latin typeface="Myriad Pro" panose="020B0503030403020204" pitchFamily="34" charset="0"/>
              </a:rPr>
              <a:t> </a:t>
            </a:r>
            <a:r>
              <a:rPr lang="en-GB" sz="2000" err="1">
                <a:latin typeface="Myriad Pro" panose="020B0503030403020204" pitchFamily="34" charset="0"/>
              </a:rPr>
              <a:t>tập</a:t>
            </a:r>
            <a:r>
              <a:rPr lang="en-GB" sz="2000">
                <a:latin typeface="Myriad Pro" panose="020B0503030403020204" pitchFamily="34" charset="0"/>
              </a:rPr>
              <a:t> </a:t>
            </a:r>
            <a:r>
              <a:rPr lang="en-GB" sz="2000" err="1">
                <a:latin typeface="Myriad Pro" panose="020B0503030403020204" pitchFamily="34" charset="0"/>
              </a:rPr>
              <a:t>nhằm</a:t>
            </a:r>
            <a:r>
              <a:rPr lang="en-GB" sz="2000">
                <a:latin typeface="Myriad Pro" panose="020B0503030403020204" pitchFamily="34" charset="0"/>
              </a:rPr>
              <a:t> </a:t>
            </a:r>
            <a:r>
              <a:rPr lang="en-GB" sz="2000" err="1">
                <a:latin typeface="Myriad Pro" panose="020B0503030403020204" pitchFamily="34" charset="0"/>
              </a:rPr>
              <a:t>lí</a:t>
            </a:r>
            <a:r>
              <a:rPr lang="en-GB" sz="2000">
                <a:latin typeface="Myriad Pro" panose="020B0503030403020204" pitchFamily="34" charset="0"/>
              </a:rPr>
              <a:t> </a:t>
            </a:r>
            <a:r>
              <a:rPr lang="en-GB" sz="2000" err="1">
                <a:latin typeface="Myriad Pro" panose="020B0503030403020204" pitchFamily="34" charset="0"/>
              </a:rPr>
              <a:t>giải</a:t>
            </a:r>
            <a:r>
              <a:rPr lang="en-GB" sz="2000">
                <a:latin typeface="Myriad Pro" panose="020B0503030403020204" pitchFamily="34" charset="0"/>
              </a:rPr>
              <a:t>/</a:t>
            </a:r>
            <a:r>
              <a:rPr lang="en-GB" sz="2000" err="1">
                <a:latin typeface="Myriad Pro" panose="020B0503030403020204" pitchFamily="34" charset="0"/>
              </a:rPr>
              <a:t>giải</a:t>
            </a:r>
            <a:r>
              <a:rPr lang="en-GB" sz="2000">
                <a:latin typeface="Myriad Pro" panose="020B0503030403020204" pitchFamily="34" charset="0"/>
              </a:rPr>
              <a:t> </a:t>
            </a:r>
            <a:r>
              <a:rPr lang="en-GB" sz="2000" err="1">
                <a:latin typeface="Myriad Pro" panose="020B0503030403020204" pitchFamily="34" charset="0"/>
              </a:rPr>
              <a:t>quyết</a:t>
            </a:r>
            <a:r>
              <a:rPr lang="en-GB" sz="2000">
                <a:latin typeface="Myriad Pro" panose="020B0503030403020204" pitchFamily="34" charset="0"/>
              </a:rPr>
              <a:t> </a:t>
            </a:r>
            <a:r>
              <a:rPr lang="en-GB" sz="2000" err="1">
                <a:latin typeface="Myriad Pro" panose="020B0503030403020204" pitchFamily="34" charset="0"/>
              </a:rPr>
              <a:t>những</a:t>
            </a:r>
            <a:r>
              <a:rPr lang="en-GB" sz="2000">
                <a:latin typeface="Myriad Pro" panose="020B0503030403020204" pitchFamily="34" charset="0"/>
              </a:rPr>
              <a:t> </a:t>
            </a:r>
            <a:r>
              <a:rPr lang="en-GB" sz="2000" err="1">
                <a:latin typeface="Myriad Pro" panose="020B0503030403020204" pitchFamily="34" charset="0"/>
              </a:rPr>
              <a:t>vấn</a:t>
            </a:r>
            <a:r>
              <a:rPr lang="en-GB" sz="2000">
                <a:latin typeface="Myriad Pro" panose="020B0503030403020204" pitchFamily="34" charset="0"/>
              </a:rPr>
              <a:t> </a:t>
            </a:r>
            <a:r>
              <a:rPr lang="en-GB" sz="2000" err="1">
                <a:latin typeface="Myriad Pro" panose="020B0503030403020204" pitchFamily="34" charset="0"/>
              </a:rPr>
              <a:t>đề</a:t>
            </a:r>
            <a:r>
              <a:rPr lang="en-GB" sz="2000">
                <a:latin typeface="Myriad Pro" panose="020B0503030403020204" pitchFamily="34" charset="0"/>
              </a:rPr>
              <a:t> </a:t>
            </a:r>
            <a:r>
              <a:rPr lang="en-GB" sz="2000" err="1">
                <a:latin typeface="Myriad Pro" panose="020B0503030403020204" pitchFamily="34" charset="0"/>
              </a:rPr>
              <a:t>của</a:t>
            </a:r>
            <a:r>
              <a:rPr lang="en-GB" sz="2000">
                <a:latin typeface="Myriad Pro" panose="020B0503030403020204" pitchFamily="34" charset="0"/>
              </a:rPr>
              <a:t> </a:t>
            </a:r>
            <a:r>
              <a:rPr lang="en-GB" sz="2000" err="1">
                <a:latin typeface="Myriad Pro" panose="020B0503030403020204" pitchFamily="34" charset="0"/>
              </a:rPr>
              <a:t>thực</a:t>
            </a:r>
            <a:r>
              <a:rPr lang="en-GB" sz="2000">
                <a:latin typeface="Myriad Pro" panose="020B0503030403020204" pitchFamily="34" charset="0"/>
              </a:rPr>
              <a:t> </a:t>
            </a:r>
            <a:r>
              <a:rPr lang="en-GB" sz="2000" err="1">
                <a:latin typeface="Myriad Pro" panose="020B0503030403020204" pitchFamily="34" charset="0"/>
              </a:rPr>
              <a:t>tiễn</a:t>
            </a:r>
            <a:r>
              <a:rPr lang="en-GB" sz="2000">
                <a:latin typeface="Myriad Pro" panose="020B0503030403020204" pitchFamily="34" charset="0"/>
              </a:rPr>
              <a:t> </a:t>
            </a:r>
            <a:r>
              <a:rPr lang="en-GB" sz="2000" err="1">
                <a:latin typeface="Myriad Pro" panose="020B0503030403020204" pitchFamily="34" charset="0"/>
              </a:rPr>
              <a:t>cuộc</a:t>
            </a:r>
            <a:r>
              <a:rPr lang="en-GB" sz="2000">
                <a:latin typeface="Myriad Pro" panose="020B0503030403020204" pitchFamily="34" charset="0"/>
              </a:rPr>
              <a:t> </a:t>
            </a:r>
            <a:r>
              <a:rPr lang="en-GB" sz="2000" err="1">
                <a:latin typeface="Myriad Pro" panose="020B0503030403020204" pitchFamily="34" charset="0"/>
              </a:rPr>
              <a:t>sống</a:t>
            </a:r>
            <a:r>
              <a:rPr lang="en-GB" sz="2000">
                <a:latin typeface="Myriad Pro" panose="020B0503030403020204" pitchFamily="34" charset="0"/>
              </a:rPr>
              <a:t>. </a:t>
            </a:r>
            <a:endParaRPr lang="en-US" sz="2000">
              <a:latin typeface="Myriad Pro" panose="020B0503030403020204" pitchFamily="34" charset="0"/>
            </a:endParaRPr>
          </a:p>
        </p:txBody>
      </p:sp>
      <p:cxnSp>
        <p:nvCxnSpPr>
          <p:cNvPr id="26" name="Elbow Connector 25"/>
          <p:cNvCxnSpPr>
            <a:cxnSpLocks/>
          </p:cNvCxnSpPr>
          <p:nvPr/>
        </p:nvCxnSpPr>
        <p:spPr>
          <a:xfrm flipV="1">
            <a:off x="4379012" y="1710496"/>
            <a:ext cx="1156892" cy="772511"/>
          </a:xfrm>
          <a:prstGeom prst="bent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1" name="Elbow Connector 20"/>
          <p:cNvCxnSpPr>
            <a:cxnSpLocks/>
          </p:cNvCxnSpPr>
          <p:nvPr/>
        </p:nvCxnSpPr>
        <p:spPr>
          <a:xfrm flipV="1">
            <a:off x="4401055" y="3678329"/>
            <a:ext cx="1082948" cy="936003"/>
          </a:xfrm>
          <a:prstGeom prst="bent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pic>
        <p:nvPicPr>
          <p:cNvPr id="9218" name="Picture 2" descr="C:\Users\Tran Dinh Phien\Desktop\tlbd 124\tr9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6" t="50965" r="7506" b="3310"/>
          <a:stretch/>
        </p:blipFill>
        <p:spPr bwMode="auto">
          <a:xfrm>
            <a:off x="5520975" y="1120305"/>
            <a:ext cx="5709350" cy="424474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221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0F803D-8B43-4D3B-9638-164D7CD58522}" type="slidenum">
              <a:rPr lang="en-US" altLang="zh-CN">
                <a:solidFill>
                  <a:srgbClr val="898989"/>
                </a:solidFill>
                <a:latin typeface="Calibri" panose="020F0502020204030204" pitchFamily="34" charset="0"/>
                <a:cs typeface="等线"/>
              </a:rPr>
              <a:pPr/>
              <a:t>32</a:t>
            </a:fld>
            <a:endParaRPr lang="en-US" altLang="zh-CN">
              <a:solidFill>
                <a:srgbClr val="898989"/>
              </a:solidFill>
              <a:latin typeface="Calibri" panose="020F0502020204030204" pitchFamily="34" charset="0"/>
              <a:cs typeface="等线"/>
            </a:endParaRPr>
          </a:p>
        </p:txBody>
      </p:sp>
      <p:pic>
        <p:nvPicPr>
          <p:cNvPr id="2765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Slide Number Placeholder 1"/>
          <p:cNvSpPr txBox="1">
            <a:spLocks/>
          </p:cNvSpPr>
          <p:nvPr/>
        </p:nvSpPr>
        <p:spPr bwMode="auto">
          <a:xfrm>
            <a:off x="10106025" y="6650038"/>
            <a:ext cx="609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87D19A2-22A2-4426-B6AB-5F2CF93BBF8D}" type="slidenum">
              <a:rPr lang="en-US" altLang="zh-CN" sz="1200">
                <a:solidFill>
                  <a:srgbClr val="898989"/>
                </a:solidFill>
                <a:latin typeface="Calibri" panose="020F0502020204030204" pitchFamily="34" charset="0"/>
                <a:cs typeface="等线"/>
              </a:rPr>
              <a:pPr algn="r" eaLnBrk="1" hangingPunct="1"/>
              <a:t>32</a:t>
            </a:fld>
            <a:endParaRPr lang="en-US" altLang="zh-CN" sz="1200">
              <a:solidFill>
                <a:srgbClr val="898989"/>
              </a:solidFill>
              <a:latin typeface="Calibri" panose="020F0502020204030204" pitchFamily="34" charset="0"/>
              <a:cs typeface="等线"/>
            </a:endParaRPr>
          </a:p>
        </p:txBody>
      </p:sp>
      <p:sp>
        <p:nvSpPr>
          <p:cNvPr id="9" name="Slide Number Placeholder 1"/>
          <p:cNvSpPr txBox="1">
            <a:spLocks/>
          </p:cNvSpPr>
          <p:nvPr/>
        </p:nvSpPr>
        <p:spPr>
          <a:xfrm>
            <a:off x="11131550" y="6111875"/>
            <a:ext cx="609600" cy="365125"/>
          </a:xfrm>
          <a:prstGeom prst="rect">
            <a:avLst/>
          </a:prstGeom>
          <a:solidFill>
            <a:schemeClr val="bg2">
              <a:lumMod val="90000"/>
            </a:schemeClr>
          </a:solidFill>
          <a:ln>
            <a:solidFill>
              <a:schemeClr val="bg2">
                <a:lumMod val="75000"/>
              </a:schemeClr>
            </a:solid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98ACDD6-3D51-410D-B524-84B8DE3D4BF0}" type="slidenum">
              <a:rPr lang="en-US" altLang="zh-CN" sz="1200">
                <a:solidFill>
                  <a:srgbClr val="898989"/>
                </a:solidFill>
                <a:latin typeface="Calibri" panose="020F0502020204030204" pitchFamily="34" charset="0"/>
                <a:cs typeface="等线"/>
              </a:rPr>
              <a:pPr algn="r" eaLnBrk="1" hangingPunct="1"/>
              <a:t>32</a:t>
            </a:fld>
            <a:endParaRPr lang="en-US" altLang="zh-CN" sz="1200">
              <a:solidFill>
                <a:srgbClr val="898989"/>
              </a:solidFill>
              <a:latin typeface="Calibri" panose="020F0502020204030204" pitchFamily="34" charset="0"/>
              <a:cs typeface="等线"/>
            </a:endParaRPr>
          </a:p>
        </p:txBody>
      </p:sp>
      <p:pic>
        <p:nvPicPr>
          <p:cNvPr id="2765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50813"/>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Slide Number Placeholder 6"/>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E2E246-AEDC-4FA8-A66C-D66AFDABA3B5}" type="slidenum">
              <a:rPr lang="en-US" altLang="zh-CN" sz="1200">
                <a:solidFill>
                  <a:srgbClr val="898989"/>
                </a:solidFill>
                <a:latin typeface="Calibri" panose="020F0502020204030204" pitchFamily="34" charset="0"/>
                <a:cs typeface="等线"/>
              </a:rPr>
              <a:pPr algn="r" eaLnBrk="1" hangingPunct="1"/>
              <a:t>32</a:t>
            </a:fld>
            <a:endParaRPr lang="en-US" altLang="zh-CN" sz="1200">
              <a:solidFill>
                <a:srgbClr val="898989"/>
              </a:solidFill>
              <a:latin typeface="Calibri" panose="020F0502020204030204" pitchFamily="34" charset="0"/>
              <a:cs typeface="等线"/>
            </a:endParaRPr>
          </a:p>
        </p:txBody>
      </p:sp>
      <p:sp>
        <p:nvSpPr>
          <p:cNvPr id="20" name="TextBox 19"/>
          <p:cNvSpPr txBox="1"/>
          <p:nvPr/>
        </p:nvSpPr>
        <p:spPr>
          <a:xfrm>
            <a:off x="828648" y="1909498"/>
            <a:ext cx="2426181" cy="584775"/>
          </a:xfrm>
          <a:prstGeom prst="rect">
            <a:avLst/>
          </a:prstGeom>
          <a:noFill/>
        </p:spPr>
        <p:txBody>
          <a:bodyPr wrap="square">
            <a:spAutoFit/>
          </a:bodyPr>
          <a:lstStyle/>
          <a:p>
            <a:pPr eaLnBrk="1" fontAlgn="auto" hangingPunct="1">
              <a:spcBef>
                <a:spcPts val="0"/>
              </a:spcBef>
              <a:spcAft>
                <a:spcPts val="0"/>
              </a:spcAft>
              <a:defRPr/>
            </a:pPr>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PHẦN IV:</a:t>
            </a:r>
          </a:p>
        </p:txBody>
      </p:sp>
      <p:sp>
        <p:nvSpPr>
          <p:cNvPr id="16" name="TextBox 15"/>
          <p:cNvSpPr txBox="1"/>
          <p:nvPr/>
        </p:nvSpPr>
        <p:spPr>
          <a:xfrm>
            <a:off x="828648" y="2413337"/>
            <a:ext cx="6696617" cy="1077218"/>
          </a:xfrm>
          <a:prstGeom prst="rect">
            <a:avLst/>
          </a:prstGeom>
          <a:noFill/>
        </p:spPr>
        <p:txBody>
          <a:bodyPr wrap="square">
            <a:spAutoFit/>
          </a:bodyPr>
          <a:lstStyle/>
          <a:p>
            <a:pPr eaLnBrk="1" fontAlgn="auto" hangingPunct="1">
              <a:spcBef>
                <a:spcPts val="0"/>
              </a:spcBef>
              <a:spcAft>
                <a:spcPts val="0"/>
              </a:spcAft>
              <a:defRPr/>
            </a:pPr>
            <a:r>
              <a:rPr lang="en-US" sz="32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MỘT SỐ ĐIỂM </a:t>
            </a:r>
            <a:r>
              <a:rPr lang="en-US" sz="32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MỚI </a:t>
            </a:r>
            <a:r>
              <a:rPr lang="en-US" sz="32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CỦA SGK</a:t>
            </a:r>
            <a:br>
              <a:rPr lang="en-US" sz="32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br>
            <a:r>
              <a:rPr lang="en-US" sz="32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 </a:t>
            </a:r>
            <a:r>
              <a:rPr lang="en-US" sz="32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LỊCH </a:t>
            </a:r>
            <a:r>
              <a:rPr lang="en-US" sz="32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SỬ 11</a:t>
            </a:r>
            <a:endParaRPr lang="en-US" sz="32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endParaRPr>
          </a:p>
        </p:txBody>
      </p:sp>
      <p:pic>
        <p:nvPicPr>
          <p:cNvPr id="12" name="Picture 11">
            <a:extLst>
              <a:ext uri="{FF2B5EF4-FFF2-40B4-BE49-F238E27FC236}">
                <a16:creationId xmlns:a16="http://schemas.microsoft.com/office/drawing/2014/main" id="{4BE8A257-A14A-4109-84A3-5AEE288F1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7836312" y="1614918"/>
            <a:ext cx="2864102" cy="3144694"/>
          </a:xfrm>
          <a:prstGeom prst="rect">
            <a:avLst/>
          </a:prstGeom>
        </p:spPr>
      </p:pic>
    </p:spTree>
    <p:extLst>
      <p:ext uri="{BB962C8B-B14F-4D97-AF65-F5344CB8AC3E}">
        <p14:creationId xmlns:p14="http://schemas.microsoft.com/office/powerpoint/2010/main" val="3188640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648982-C10E-4BCB-9DE0-B61425AC6FAD}" type="slidenum">
              <a:rPr lang="en-US" altLang="zh-CN">
                <a:solidFill>
                  <a:srgbClr val="898989"/>
                </a:solidFill>
                <a:latin typeface="Calibri" panose="020F0502020204030204" pitchFamily="34" charset="0"/>
                <a:cs typeface="等线"/>
              </a:rPr>
              <a:pPr/>
              <a:t>33</a:t>
            </a:fld>
            <a:endParaRPr lang="en-US" altLang="zh-CN">
              <a:solidFill>
                <a:srgbClr val="898989"/>
              </a:solidFill>
              <a:latin typeface="Calibri" panose="020F0502020204030204" pitchFamily="34" charset="0"/>
              <a:cs typeface="等线"/>
            </a:endParaRPr>
          </a:p>
        </p:txBody>
      </p:sp>
      <p:pic>
        <p:nvPicPr>
          <p:cNvPr id="286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p:cNvSpPr txBox="1">
            <a:spLocks/>
          </p:cNvSpPr>
          <p:nvPr/>
        </p:nvSpPr>
        <p:spPr>
          <a:xfrm>
            <a:off x="10996467" y="6111875"/>
            <a:ext cx="609600" cy="365125"/>
          </a:xfrm>
          <a:prstGeom prst="rect">
            <a:avLst/>
          </a:prstGeom>
          <a:solidFill>
            <a:schemeClr val="bg2">
              <a:lumMod val="90000"/>
            </a:schemeClr>
          </a:solidFill>
          <a:ln>
            <a:solidFill>
              <a:schemeClr val="bg2">
                <a:lumMod val="75000"/>
              </a:schemeClr>
            </a:solid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9B03508-69E7-4894-9CEB-76521F90DDB4}" type="slidenum">
              <a:rPr lang="en-US" altLang="zh-CN" sz="1200">
                <a:solidFill>
                  <a:srgbClr val="898989"/>
                </a:solidFill>
                <a:latin typeface="Calibri" panose="020F0502020204030204" pitchFamily="34" charset="0"/>
                <a:cs typeface="等线"/>
              </a:rPr>
              <a:pPr algn="r" eaLnBrk="1" hangingPunct="1"/>
              <a:t>33</a:t>
            </a:fld>
            <a:endParaRPr lang="en-US" altLang="zh-CN" sz="1200">
              <a:solidFill>
                <a:srgbClr val="898989"/>
              </a:solidFill>
              <a:latin typeface="Calibri" panose="020F0502020204030204" pitchFamily="34" charset="0"/>
              <a:cs typeface="等线"/>
            </a:endParaRPr>
          </a:p>
        </p:txBody>
      </p:sp>
      <p:sp>
        <p:nvSpPr>
          <p:cNvPr id="11" name="Rectangle 10"/>
          <p:cNvSpPr/>
          <p:nvPr/>
        </p:nvSpPr>
        <p:spPr>
          <a:xfrm>
            <a:off x="1523603" y="1169882"/>
            <a:ext cx="5802483" cy="492443"/>
          </a:xfrm>
          <a:prstGeom prst="rect">
            <a:avLst/>
          </a:prstGeom>
        </p:spPr>
        <p:txBody>
          <a:bodyPr wrap="square">
            <a:spAutoFit/>
          </a:bodyPr>
          <a:lstStyle/>
          <a:p>
            <a:pPr eaLnBrk="0" hangingPunct="0">
              <a:defRPr/>
            </a:pPr>
            <a:r>
              <a:rPr lang="en-US" altLang="en-US" sz="2600" b="1">
                <a:solidFill>
                  <a:schemeClr val="accent4"/>
                </a:solidFill>
                <a:latin typeface="Arial" pitchFamily="34" charset="0"/>
                <a:cs typeface="Arial" pitchFamily="34" charset="0"/>
              </a:rPr>
              <a:t>IV. 1. VỀ NỘI DUNG KIẾN THỨC</a:t>
            </a:r>
            <a:endParaRPr lang="en-US" sz="2600" b="1">
              <a:solidFill>
                <a:schemeClr val="accent4"/>
              </a:solidFill>
              <a:latin typeface="Arial" pitchFamily="34" charset="0"/>
              <a:cs typeface="Arial" pitchFamily="34" charset="0"/>
            </a:endParaRPr>
          </a:p>
        </p:txBody>
      </p:sp>
      <p:sp>
        <p:nvSpPr>
          <p:cNvPr id="12" name="Content Placeholder 8"/>
          <p:cNvSpPr txBox="1">
            <a:spLocks/>
          </p:cNvSpPr>
          <p:nvPr/>
        </p:nvSpPr>
        <p:spPr bwMode="auto">
          <a:xfrm>
            <a:off x="1601787" y="2647897"/>
            <a:ext cx="8809037"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34290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just">
              <a:lnSpc>
                <a:spcPct val="90000"/>
              </a:lnSpc>
              <a:spcBef>
                <a:spcPts val="500"/>
              </a:spcBef>
              <a:buFont typeface="Arial" panose="020B0604020202020204" pitchFamily="34" charset="0"/>
              <a:buChar char="•"/>
            </a:pPr>
            <a:r>
              <a:rPr lang="en-US" altLang="en-US" sz="2400" err="1"/>
              <a:t>Đơn</a:t>
            </a:r>
            <a:r>
              <a:rPr lang="en-US" altLang="en-US" sz="2400"/>
              <a:t> </a:t>
            </a:r>
            <a:r>
              <a:rPr lang="en-US" altLang="en-US" sz="2400" err="1"/>
              <a:t>giản</a:t>
            </a:r>
            <a:r>
              <a:rPr lang="en-US" altLang="en-US" sz="2400"/>
              <a:t> hoá </a:t>
            </a:r>
            <a:r>
              <a:rPr lang="en-US" altLang="en-US" sz="2400" err="1"/>
              <a:t>kiến</a:t>
            </a:r>
            <a:r>
              <a:rPr lang="en-US" altLang="en-US" sz="2400"/>
              <a:t> </a:t>
            </a:r>
            <a:r>
              <a:rPr lang="en-US" altLang="en-US" sz="2400" err="1"/>
              <a:t>thức</a:t>
            </a:r>
            <a:r>
              <a:rPr lang="en-US" altLang="en-US" sz="2400"/>
              <a:t> </a:t>
            </a:r>
            <a:r>
              <a:rPr lang="en-US" altLang="en-US" sz="2400" err="1"/>
              <a:t>khoa</a:t>
            </a:r>
            <a:r>
              <a:rPr lang="en-US" altLang="en-US" sz="2400"/>
              <a:t> </a:t>
            </a:r>
            <a:r>
              <a:rPr lang="en-US" altLang="en-US" sz="2400" err="1"/>
              <a:t>học</a:t>
            </a:r>
            <a:r>
              <a:rPr lang="en-US" altLang="en-US" sz="2400"/>
              <a:t> </a:t>
            </a:r>
            <a:r>
              <a:rPr lang="en-US" altLang="en-US" sz="2400" err="1"/>
              <a:t>hàn</a:t>
            </a:r>
            <a:r>
              <a:rPr lang="en-US" altLang="en-US" sz="2400"/>
              <a:t> </a:t>
            </a:r>
            <a:r>
              <a:rPr lang="en-US" altLang="en-US" sz="2400" err="1"/>
              <a:t>lâm</a:t>
            </a:r>
            <a:r>
              <a:rPr lang="en-US" altLang="en-US" sz="2400"/>
              <a:t> </a:t>
            </a:r>
            <a:r>
              <a:rPr lang="en-US" altLang="en-US" sz="2400" err="1"/>
              <a:t>bằng</a:t>
            </a:r>
            <a:r>
              <a:rPr lang="en-US" altLang="en-US" sz="2400"/>
              <a:t> </a:t>
            </a:r>
            <a:r>
              <a:rPr lang="en-US" altLang="en-US" sz="2400" err="1"/>
              <a:t>lối</a:t>
            </a:r>
            <a:r>
              <a:rPr lang="en-US" altLang="en-US" sz="2400"/>
              <a:t> </a:t>
            </a:r>
            <a:r>
              <a:rPr lang="en-US" altLang="en-US" sz="2400" err="1"/>
              <a:t>diễn</a:t>
            </a:r>
            <a:r>
              <a:rPr lang="en-US" altLang="en-US" sz="2400"/>
              <a:t> </a:t>
            </a:r>
            <a:r>
              <a:rPr lang="en-US" altLang="en-US" sz="2400" err="1"/>
              <a:t>đạt</a:t>
            </a:r>
            <a:r>
              <a:rPr lang="en-US" altLang="en-US" sz="2400"/>
              <a:t> </a:t>
            </a:r>
            <a:r>
              <a:rPr lang="en-US" altLang="en-US" sz="2400" err="1"/>
              <a:t>ngắn</a:t>
            </a:r>
            <a:r>
              <a:rPr lang="en-US" altLang="en-US" sz="2400"/>
              <a:t> </a:t>
            </a:r>
            <a:r>
              <a:rPr lang="en-US" altLang="en-US" sz="2400" err="1"/>
              <a:t>gọn</a:t>
            </a:r>
            <a:r>
              <a:rPr lang="en-US" altLang="en-US" sz="2400"/>
              <a:t>, </a:t>
            </a:r>
            <a:r>
              <a:rPr lang="en-US" altLang="en-US" sz="2400" err="1"/>
              <a:t>dễ</a:t>
            </a:r>
            <a:r>
              <a:rPr lang="en-US" altLang="en-US" sz="2400"/>
              <a:t> </a:t>
            </a:r>
            <a:r>
              <a:rPr lang="en-US" altLang="en-US" sz="2400" err="1"/>
              <a:t>hiểu</a:t>
            </a:r>
            <a:r>
              <a:rPr lang="en-US" altLang="en-US" sz="2400"/>
              <a:t>, </a:t>
            </a:r>
            <a:r>
              <a:rPr lang="en-US" altLang="en-US" sz="2400" err="1"/>
              <a:t>sinh</a:t>
            </a:r>
            <a:r>
              <a:rPr lang="en-US" altLang="en-US" sz="2400"/>
              <a:t> </a:t>
            </a:r>
            <a:r>
              <a:rPr lang="en-US" altLang="en-US" sz="2400" err="1"/>
              <a:t>động</a:t>
            </a:r>
            <a:r>
              <a:rPr lang="en-US" altLang="en-US" sz="2400"/>
              <a:t>, </a:t>
            </a:r>
            <a:r>
              <a:rPr lang="en-US" altLang="en-US" sz="2400" err="1"/>
              <a:t>đi</a:t>
            </a:r>
            <a:r>
              <a:rPr lang="en-US" altLang="en-US" sz="2400"/>
              <a:t> </a:t>
            </a:r>
            <a:r>
              <a:rPr lang="en-US" altLang="en-US" sz="2400" err="1"/>
              <a:t>kèm</a:t>
            </a:r>
            <a:r>
              <a:rPr lang="en-US" altLang="en-US" sz="2400"/>
              <a:t> </a:t>
            </a:r>
            <a:r>
              <a:rPr lang="en-US" altLang="en-US" sz="2400" err="1"/>
              <a:t>có</a:t>
            </a:r>
            <a:r>
              <a:rPr lang="en-US" altLang="en-US" sz="2400"/>
              <a:t> </a:t>
            </a:r>
            <a:r>
              <a:rPr lang="en-US" altLang="en-US" sz="2400" err="1"/>
              <a:t>thể</a:t>
            </a:r>
            <a:r>
              <a:rPr lang="en-US" altLang="en-US" sz="2400"/>
              <a:t> </a:t>
            </a:r>
            <a:r>
              <a:rPr lang="en-US" altLang="en-US" sz="2400" err="1"/>
              <a:t>là</a:t>
            </a:r>
            <a:r>
              <a:rPr lang="en-US" altLang="en-US" sz="2400"/>
              <a:t> </a:t>
            </a:r>
            <a:r>
              <a:rPr lang="en-US" altLang="en-US" sz="2400" err="1"/>
              <a:t>bảng</a:t>
            </a:r>
            <a:r>
              <a:rPr lang="en-US" altLang="en-US" sz="2400"/>
              <a:t> </a:t>
            </a:r>
            <a:r>
              <a:rPr lang="en-US" altLang="en-US" sz="2400" err="1"/>
              <a:t>hệ</a:t>
            </a:r>
            <a:r>
              <a:rPr lang="en-US" altLang="en-US" sz="2400"/>
              <a:t> </a:t>
            </a:r>
            <a:r>
              <a:rPr lang="en-US" altLang="en-US" sz="2400" err="1"/>
              <a:t>thống</a:t>
            </a:r>
            <a:r>
              <a:rPr lang="en-US" altLang="en-US" sz="2400"/>
              <a:t> </a:t>
            </a:r>
            <a:r>
              <a:rPr lang="en-US" altLang="en-US" sz="2400" err="1"/>
              <a:t>kiến</a:t>
            </a:r>
            <a:r>
              <a:rPr lang="en-US" altLang="en-US" sz="2400"/>
              <a:t> </a:t>
            </a:r>
            <a:r>
              <a:rPr lang="en-US" altLang="en-US" sz="2400" err="1"/>
              <a:t>thức</a:t>
            </a:r>
            <a:r>
              <a:rPr lang="en-US" altLang="en-US" sz="2400"/>
              <a:t>, </a:t>
            </a:r>
            <a:r>
              <a:rPr lang="en-US" altLang="en-US" sz="2400" err="1"/>
              <a:t>sơ</a:t>
            </a:r>
            <a:r>
              <a:rPr lang="en-US" altLang="en-US" sz="2400"/>
              <a:t> </a:t>
            </a:r>
            <a:r>
              <a:rPr lang="en-US" altLang="en-US" sz="2400" err="1"/>
              <a:t>đồ</a:t>
            </a:r>
            <a:r>
              <a:rPr lang="en-US" altLang="en-US" sz="2400"/>
              <a:t> hoá </a:t>
            </a:r>
            <a:r>
              <a:rPr lang="en-US" altLang="en-US" sz="2400" err="1"/>
              <a:t>kiến</a:t>
            </a:r>
            <a:r>
              <a:rPr lang="en-US" altLang="en-US" sz="2400"/>
              <a:t> </a:t>
            </a:r>
            <a:r>
              <a:rPr lang="en-US" altLang="en-US" sz="2400" err="1"/>
              <a:t>thức</a:t>
            </a:r>
            <a:r>
              <a:rPr lang="en-US" altLang="en-US" sz="2400"/>
              <a:t>, </a:t>
            </a:r>
            <a:r>
              <a:rPr lang="en-US" altLang="en-US" sz="2400" err="1"/>
              <a:t>bản</a:t>
            </a:r>
            <a:r>
              <a:rPr lang="en-US" altLang="en-US" sz="2400"/>
              <a:t> </a:t>
            </a:r>
            <a:r>
              <a:rPr lang="en-US" altLang="en-US" sz="2400" err="1"/>
              <a:t>đồ</a:t>
            </a:r>
            <a:r>
              <a:rPr lang="en-US" altLang="en-US" sz="2400"/>
              <a:t>, </a:t>
            </a:r>
            <a:r>
              <a:rPr lang="en-US" altLang="en-US" sz="2400" err="1"/>
              <a:t>biểu</a:t>
            </a:r>
            <a:r>
              <a:rPr lang="en-US" altLang="en-US" sz="2400"/>
              <a:t> </a:t>
            </a:r>
            <a:r>
              <a:rPr lang="en-US" altLang="en-US" sz="2400" err="1"/>
              <a:t>đồ</a:t>
            </a:r>
            <a:r>
              <a:rPr lang="en-US" altLang="en-US" sz="2400"/>
              <a:t>, </a:t>
            </a:r>
            <a:r>
              <a:rPr lang="en-US" altLang="en-US" sz="2400" err="1"/>
              <a:t>trục</a:t>
            </a:r>
            <a:r>
              <a:rPr lang="en-US" altLang="en-US" sz="2400"/>
              <a:t> </a:t>
            </a:r>
            <a:r>
              <a:rPr lang="en-US" altLang="en-US" sz="2400" err="1"/>
              <a:t>thời</a:t>
            </a:r>
            <a:r>
              <a:rPr lang="en-US" altLang="en-US" sz="2400"/>
              <a:t> </a:t>
            </a:r>
            <a:r>
              <a:rPr lang="en-US" altLang="en-US" sz="2400" err="1"/>
              <a:t>gian</a:t>
            </a:r>
            <a:r>
              <a:rPr lang="en-US" altLang="en-US" sz="2400"/>
              <a:t>,…</a:t>
            </a:r>
          </a:p>
        </p:txBody>
      </p:sp>
      <p:sp>
        <p:nvSpPr>
          <p:cNvPr id="13" name="Content Placeholder 8">
            <a:extLst>
              <a:ext uri="{FF2B5EF4-FFF2-40B4-BE49-F238E27FC236}">
                <a16:creationId xmlns:a16="http://schemas.microsoft.com/office/drawing/2014/main" id="{76FEB9F0-0CB8-CCD7-7F74-5F639EFA1823}"/>
              </a:ext>
            </a:extLst>
          </p:cNvPr>
          <p:cNvSpPr txBox="1">
            <a:spLocks/>
          </p:cNvSpPr>
          <p:nvPr/>
        </p:nvSpPr>
        <p:spPr bwMode="auto">
          <a:xfrm>
            <a:off x="1645442" y="1791453"/>
            <a:ext cx="8809037"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34290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just">
              <a:lnSpc>
                <a:spcPct val="90000"/>
              </a:lnSpc>
              <a:spcBef>
                <a:spcPts val="500"/>
              </a:spcBef>
              <a:buFont typeface="Arial" panose="020B0604020202020204" pitchFamily="34" charset="0"/>
              <a:buChar char="•"/>
            </a:pPr>
            <a:r>
              <a:rPr lang="en-US" altLang="en-US" sz="2400" err="1"/>
              <a:t>Tinh</a:t>
            </a:r>
            <a:r>
              <a:rPr lang="en-US" altLang="en-US" sz="2400"/>
              <a:t> </a:t>
            </a:r>
            <a:r>
              <a:rPr lang="en-US" altLang="en-US" sz="2400" err="1"/>
              <a:t>giản</a:t>
            </a:r>
            <a:r>
              <a:rPr lang="en-US" altLang="en-US" sz="2400"/>
              <a:t> </a:t>
            </a:r>
            <a:r>
              <a:rPr lang="en-US" altLang="en-US" sz="2400" err="1"/>
              <a:t>kiến</a:t>
            </a:r>
            <a:r>
              <a:rPr lang="en-US" altLang="en-US" sz="2400"/>
              <a:t> </a:t>
            </a:r>
            <a:r>
              <a:rPr lang="en-US" altLang="en-US" sz="2400" err="1"/>
              <a:t>thức</a:t>
            </a:r>
            <a:r>
              <a:rPr lang="en-US" altLang="en-US" sz="2400"/>
              <a:t> ở </a:t>
            </a:r>
            <a:r>
              <a:rPr lang="en-US" altLang="en-US" sz="2400" err="1"/>
              <a:t>mức</a:t>
            </a:r>
            <a:r>
              <a:rPr lang="en-US" altLang="en-US" sz="2400"/>
              <a:t> </a:t>
            </a:r>
            <a:r>
              <a:rPr lang="en-US" altLang="en-US" sz="2400" err="1"/>
              <a:t>độ</a:t>
            </a:r>
            <a:r>
              <a:rPr lang="en-US" altLang="en-US" sz="2400"/>
              <a:t> </a:t>
            </a:r>
            <a:r>
              <a:rPr lang="en-US" altLang="en-US" sz="2400" err="1"/>
              <a:t>hợp</a:t>
            </a:r>
            <a:r>
              <a:rPr lang="en-US" altLang="en-US" sz="2400"/>
              <a:t> </a:t>
            </a:r>
            <a:r>
              <a:rPr lang="en-US" altLang="en-US" sz="2400" err="1"/>
              <a:t>lí</a:t>
            </a:r>
            <a:r>
              <a:rPr lang="en-US" altLang="en-US" sz="2400"/>
              <a:t> </a:t>
            </a:r>
            <a:r>
              <a:rPr lang="en-US" altLang="en-US" sz="2400" err="1"/>
              <a:t>nhưng</a:t>
            </a:r>
            <a:r>
              <a:rPr lang="en-US" altLang="en-US" sz="2400"/>
              <a:t> </a:t>
            </a:r>
            <a:r>
              <a:rPr lang="en-US" altLang="en-US" sz="2400" err="1"/>
              <a:t>vẫn</a:t>
            </a:r>
            <a:r>
              <a:rPr lang="en-US" altLang="en-US" sz="2400"/>
              <a:t> </a:t>
            </a:r>
            <a:r>
              <a:rPr lang="en-US" altLang="en-US" sz="2400" err="1"/>
              <a:t>bám</a:t>
            </a:r>
            <a:r>
              <a:rPr lang="en-US" altLang="en-US" sz="2400"/>
              <a:t> </a:t>
            </a:r>
            <a:r>
              <a:rPr lang="en-US" altLang="en-US" sz="2400" err="1"/>
              <a:t>sát</a:t>
            </a:r>
            <a:r>
              <a:rPr lang="en-US" altLang="en-US" sz="2400"/>
              <a:t> </a:t>
            </a:r>
            <a:r>
              <a:rPr lang="en-US" altLang="en-US" sz="2400" err="1"/>
              <a:t>yêu</a:t>
            </a:r>
            <a:r>
              <a:rPr lang="en-US" altLang="en-US" sz="2400"/>
              <a:t> </a:t>
            </a:r>
            <a:r>
              <a:rPr lang="en-US" altLang="en-US" sz="2400" err="1"/>
              <a:t>cầu</a:t>
            </a:r>
            <a:r>
              <a:rPr lang="en-US" altLang="en-US" sz="2400"/>
              <a:t> </a:t>
            </a:r>
            <a:r>
              <a:rPr lang="en-US" altLang="en-US" sz="2400" err="1"/>
              <a:t>cần</a:t>
            </a:r>
            <a:r>
              <a:rPr lang="en-US" altLang="en-US" sz="2400"/>
              <a:t> </a:t>
            </a:r>
            <a:r>
              <a:rPr lang="en-US" altLang="en-US" sz="2400" err="1"/>
              <a:t>đạt</a:t>
            </a:r>
            <a:r>
              <a:rPr lang="en-US" altLang="en-US" sz="2400"/>
              <a:t> </a:t>
            </a:r>
            <a:r>
              <a:rPr lang="en-US" altLang="en-US" sz="2400" err="1"/>
              <a:t>trong</a:t>
            </a:r>
            <a:r>
              <a:rPr lang="en-US" altLang="en-US" sz="2400"/>
              <a:t> </a:t>
            </a:r>
            <a:r>
              <a:rPr lang="en-US" altLang="en-US" sz="2400" err="1"/>
              <a:t>chương</a:t>
            </a:r>
            <a:r>
              <a:rPr lang="en-US" altLang="en-US" sz="2400"/>
              <a:t> </a:t>
            </a:r>
            <a:r>
              <a:rPr lang="en-US" altLang="en-US" sz="2400" err="1"/>
              <a:t>trình</a:t>
            </a:r>
            <a:r>
              <a:rPr lang="en-US" altLang="en-US" sz="2400"/>
              <a:t> </a:t>
            </a:r>
            <a:r>
              <a:rPr lang="en-US" altLang="en-US" sz="2400" err="1"/>
              <a:t>môn</a:t>
            </a:r>
            <a:r>
              <a:rPr lang="en-US" altLang="en-US" sz="2400"/>
              <a:t> </a:t>
            </a:r>
            <a:r>
              <a:rPr lang="en-US" altLang="en-US" sz="2400" err="1"/>
              <a:t>học</a:t>
            </a:r>
            <a:r>
              <a:rPr lang="en-US" altLang="en-US" sz="2400"/>
              <a:t>.</a:t>
            </a:r>
          </a:p>
        </p:txBody>
      </p:sp>
      <p:sp>
        <p:nvSpPr>
          <p:cNvPr id="14" name="文本框 2">
            <a:extLst>
              <a:ext uri="{FF2B5EF4-FFF2-40B4-BE49-F238E27FC236}">
                <a16:creationId xmlns:a16="http://schemas.microsoft.com/office/drawing/2014/main" id="{90D37D61-586D-5195-0BD5-C0B09D4A389E}"/>
              </a:ext>
            </a:extLst>
          </p:cNvPr>
          <p:cNvSpPr txBox="1"/>
          <p:nvPr/>
        </p:nvSpPr>
        <p:spPr>
          <a:xfrm>
            <a:off x="1415143" y="4172137"/>
            <a:ext cx="9361714" cy="1089529"/>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114300" algn="just" eaLnBrk="0" hangingPunct="0">
              <a:lnSpc>
                <a:spcPct val="90000"/>
              </a:lnSpc>
              <a:spcBef>
                <a:spcPts val="1000"/>
              </a:spcBef>
              <a:buFont typeface="Arial" pitchFamily="34" charset="0"/>
              <a:buChar char="•"/>
              <a:defRPr/>
            </a:pPr>
            <a:r>
              <a:rPr lang="en-US" altLang="zh-CN" sz="2400">
                <a:solidFill>
                  <a:schemeClr val="tx1"/>
                </a:solidFill>
                <a:latin typeface="Minion Pro" pitchFamily="18" charset="0"/>
                <a:cs typeface="Arial" panose="020B0604020202020204" pitchFamily="34" charset="0"/>
              </a:rPr>
              <a:t>    </a:t>
            </a:r>
            <a:r>
              <a:rPr lang="en-US" altLang="zh-CN" sz="2400" err="1">
                <a:solidFill>
                  <a:schemeClr val="tx1"/>
                </a:solidFill>
                <a:latin typeface="Arial" pitchFamily="34" charset="0"/>
                <a:cs typeface="Arial" pitchFamily="34" charset="0"/>
              </a:rPr>
              <a:t>Không</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trình</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bày</a:t>
            </a:r>
            <a:r>
              <a:rPr lang="en-US" altLang="zh-CN" sz="2400">
                <a:solidFill>
                  <a:schemeClr val="tx1"/>
                </a:solidFill>
                <a:latin typeface="Arial" pitchFamily="34" charset="0"/>
                <a:cs typeface="Arial" pitchFamily="34" charset="0"/>
              </a:rPr>
              <a:t> chi </a:t>
            </a:r>
            <a:r>
              <a:rPr lang="en-US" altLang="zh-CN" sz="2400" err="1">
                <a:solidFill>
                  <a:schemeClr val="tx1"/>
                </a:solidFill>
                <a:latin typeface="Arial" pitchFamily="34" charset="0"/>
                <a:cs typeface="Arial" pitchFamily="34" charset="0"/>
              </a:rPr>
              <a:t>tiết</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diễn</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biến</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sự</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kiện</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lịch</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sử</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mà</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được</a:t>
            </a:r>
            <a:r>
              <a:rPr lang="en-US" altLang="zh-CN" sz="2400">
                <a:solidFill>
                  <a:schemeClr val="tx1"/>
                </a:solidFill>
                <a:latin typeface="Arial" pitchFamily="34" charset="0"/>
                <a:cs typeface="Arial" pitchFamily="34" charset="0"/>
              </a:rPr>
              <a:t> thể hiện dưới </a:t>
            </a:r>
            <a:r>
              <a:rPr lang="en-US" altLang="zh-CN" sz="2400" err="1">
                <a:solidFill>
                  <a:schemeClr val="tx1"/>
                </a:solidFill>
                <a:latin typeface="Arial" pitchFamily="34" charset="0"/>
                <a:cs typeface="Arial" pitchFamily="34" charset="0"/>
              </a:rPr>
              <a:t>dạng</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sơ</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đồ</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hoá</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hoặc</a:t>
            </a:r>
            <a:r>
              <a:rPr lang="en-US" altLang="zh-CN" sz="2400">
                <a:solidFill>
                  <a:schemeClr val="tx1"/>
                </a:solidFill>
                <a:latin typeface="Arial" pitchFamily="34" charset="0"/>
                <a:cs typeface="Arial" pitchFamily="34" charset="0"/>
              </a:rPr>
              <a:t> infographic,… </a:t>
            </a:r>
            <a:r>
              <a:rPr lang="en-US" altLang="zh-CN" sz="2400" err="1">
                <a:solidFill>
                  <a:schemeClr val="tx1"/>
                </a:solidFill>
                <a:latin typeface="Arial" pitchFamily="34" charset="0"/>
                <a:cs typeface="Arial" pitchFamily="34" charset="0"/>
              </a:rPr>
              <a:t>sinh</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động</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dễ</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hiểu</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dễ</a:t>
            </a:r>
            <a:r>
              <a:rPr lang="en-US" altLang="zh-CN" sz="2400">
                <a:solidFill>
                  <a:schemeClr val="tx1"/>
                </a:solidFill>
                <a:latin typeface="Arial" pitchFamily="34" charset="0"/>
                <a:cs typeface="Arial" pitchFamily="34" charset="0"/>
              </a:rPr>
              <a:t> </a:t>
            </a:r>
            <a:r>
              <a:rPr lang="en-US" altLang="zh-CN" sz="2400" err="1">
                <a:solidFill>
                  <a:schemeClr val="tx1"/>
                </a:solidFill>
                <a:latin typeface="Arial" pitchFamily="34" charset="0"/>
                <a:cs typeface="Arial" pitchFamily="34" charset="0"/>
              </a:rPr>
              <a:t>nhớ</a:t>
            </a:r>
            <a:r>
              <a:rPr lang="en-US" altLang="zh-CN" sz="2400">
                <a:solidFill>
                  <a:schemeClr val="tx1"/>
                </a:solidFill>
                <a:latin typeface="Minion Pro" pitchFamily="18" charset="0"/>
                <a:cs typeface="Arial" panose="020B0604020202020204" pitchFamily="34" charset="0"/>
              </a:rPr>
              <a:t>.</a:t>
            </a:r>
          </a:p>
        </p:txBody>
      </p:sp>
    </p:spTree>
    <p:extLst>
      <p:ext uri="{BB962C8B-B14F-4D97-AF65-F5344CB8AC3E}">
        <p14:creationId xmlns:p14="http://schemas.microsoft.com/office/powerpoint/2010/main" val="393248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317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34</a:t>
            </a:fld>
            <a:endParaRPr lang="en-US" altLang="zh-CN" sz="1200">
              <a:solidFill>
                <a:srgbClr val="898989"/>
              </a:solidFill>
              <a:latin typeface="Calibri" panose="020F0502020204030204" pitchFamily="34" charset="0"/>
              <a:cs typeface="等线"/>
            </a:endParaRPr>
          </a:p>
        </p:txBody>
      </p:sp>
      <p:pic>
        <p:nvPicPr>
          <p:cNvPr id="10242" name="Picture 2" descr="C:\Users\Tran Dinh Phien\Desktop\tlbd 124\tr35.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33" t="5026" r="3001" b="2261"/>
          <a:stretch/>
        </p:blipFill>
        <p:spPr bwMode="auto">
          <a:xfrm>
            <a:off x="6286501" y="879609"/>
            <a:ext cx="3670298" cy="514958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10243" name="Picture 3" descr="C:\Users\Tran Dinh Phien\Desktop\tlbd 124\tr1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3" t="61051" r="7813"/>
          <a:stretch/>
        </p:blipFill>
        <p:spPr bwMode="auto">
          <a:xfrm>
            <a:off x="1397000" y="2446219"/>
            <a:ext cx="4406900" cy="276328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733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35</a:t>
            </a:fld>
            <a:endParaRPr lang="en-US" altLang="zh-CN" sz="1200">
              <a:solidFill>
                <a:srgbClr val="898989"/>
              </a:solidFill>
              <a:latin typeface="Calibri" panose="020F0502020204030204" pitchFamily="34" charset="0"/>
              <a:cs typeface="等线"/>
            </a:endParaRPr>
          </a:p>
        </p:txBody>
      </p:sp>
      <p:sp>
        <p:nvSpPr>
          <p:cNvPr id="7" name="Rectangle 6"/>
          <p:cNvSpPr/>
          <p:nvPr/>
        </p:nvSpPr>
        <p:spPr>
          <a:xfrm>
            <a:off x="1325245" y="796472"/>
            <a:ext cx="7831455" cy="861774"/>
          </a:xfrm>
          <a:prstGeom prst="rect">
            <a:avLst/>
          </a:prstGeom>
        </p:spPr>
        <p:txBody>
          <a:bodyPr wrap="square">
            <a:spAutoFit/>
          </a:bodyPr>
          <a:lstStyle/>
          <a:p>
            <a:pPr eaLnBrk="0" hangingPunct="0">
              <a:defRPr/>
            </a:pPr>
            <a:r>
              <a:rPr lang="en-US" altLang="en-US" sz="2500" b="1" dirty="0">
                <a:solidFill>
                  <a:schemeClr val="accent4"/>
                </a:solidFill>
                <a:latin typeface="Arial" pitchFamily="34" charset="0"/>
                <a:cs typeface="Arial" pitchFamily="34" charset="0"/>
              </a:rPr>
              <a:t>2. ĐỊNH HƯỚNG HÌNH THÀNH VÀ PHÁT TRIỂN</a:t>
            </a:r>
            <a:br>
              <a:rPr lang="en-US" altLang="en-US" sz="2500" b="1" dirty="0">
                <a:solidFill>
                  <a:schemeClr val="accent4"/>
                </a:solidFill>
                <a:latin typeface="Arial" pitchFamily="34" charset="0"/>
                <a:cs typeface="Arial" pitchFamily="34" charset="0"/>
              </a:rPr>
            </a:br>
            <a:r>
              <a:rPr lang="en-US" altLang="en-US" sz="2500" b="1" dirty="0">
                <a:solidFill>
                  <a:schemeClr val="accent4"/>
                </a:solidFill>
                <a:latin typeface="Arial" pitchFamily="34" charset="0"/>
                <a:cs typeface="Arial" pitchFamily="34" charset="0"/>
              </a:rPr>
              <a:t>     NĂNG LỰC HS</a:t>
            </a:r>
            <a:endParaRPr lang="en-US" sz="2500" b="1" dirty="0">
              <a:solidFill>
                <a:schemeClr val="accent4"/>
              </a:solidFill>
              <a:latin typeface="Arial" pitchFamily="34" charset="0"/>
              <a:cs typeface="Arial" pitchFamily="34" charset="0"/>
            </a:endParaRPr>
          </a:p>
        </p:txBody>
      </p:sp>
      <p:sp>
        <p:nvSpPr>
          <p:cNvPr id="8" name="Rectangle 6"/>
          <p:cNvSpPr>
            <a:spLocks noChangeArrowheads="1"/>
          </p:cNvSpPr>
          <p:nvPr/>
        </p:nvSpPr>
        <p:spPr bwMode="auto">
          <a:xfrm>
            <a:off x="1146175" y="2257425"/>
            <a:ext cx="1016492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Arial" panose="020B0604020202020204" pitchFamily="34" charset="0"/>
              <a:buChar char="•"/>
            </a:pPr>
            <a:r>
              <a:rPr lang="en-US" altLang="zh-CN" sz="2300" b="1" err="1">
                <a:ea typeface="SimSun" panose="02010600030101010101" pitchFamily="2" charset="-122"/>
              </a:rPr>
              <a:t>Hoạt</a:t>
            </a:r>
            <a:r>
              <a:rPr lang="en-US" altLang="zh-CN" sz="2300" b="1">
                <a:ea typeface="SimSun" panose="02010600030101010101" pitchFamily="2" charset="-122"/>
              </a:rPr>
              <a:t> </a:t>
            </a:r>
            <a:r>
              <a:rPr lang="en-US" altLang="zh-CN" sz="2300" b="1" err="1">
                <a:ea typeface="SimSun" panose="02010600030101010101" pitchFamily="2" charset="-122"/>
              </a:rPr>
              <a:t>động</a:t>
            </a:r>
            <a:r>
              <a:rPr lang="en-US" altLang="zh-CN" sz="2300" b="1">
                <a:ea typeface="SimSun" panose="02010600030101010101" pitchFamily="2" charset="-122"/>
              </a:rPr>
              <a:t> </a:t>
            </a:r>
            <a:r>
              <a:rPr lang="en-US" altLang="zh-CN" sz="2300" b="1" err="1">
                <a:ea typeface="SimSun" panose="02010600030101010101" pitchFamily="2" charset="-122"/>
              </a:rPr>
              <a:t>hình</a:t>
            </a:r>
            <a:r>
              <a:rPr lang="en-US" altLang="zh-CN" sz="2300" b="1">
                <a:ea typeface="SimSun" panose="02010600030101010101" pitchFamily="2" charset="-122"/>
              </a:rPr>
              <a:t> </a:t>
            </a:r>
            <a:r>
              <a:rPr lang="en-US" altLang="zh-CN" sz="2300" b="1" err="1">
                <a:ea typeface="SimSun" panose="02010600030101010101" pitchFamily="2" charset="-122"/>
              </a:rPr>
              <a:t>thành</a:t>
            </a:r>
            <a:r>
              <a:rPr lang="en-US" altLang="zh-CN" sz="2300" b="1">
                <a:ea typeface="SimSun" panose="02010600030101010101" pitchFamily="2" charset="-122"/>
              </a:rPr>
              <a:t> </a:t>
            </a:r>
            <a:r>
              <a:rPr lang="en-US" altLang="zh-CN" sz="2300" b="1" err="1">
                <a:ea typeface="SimSun" panose="02010600030101010101" pitchFamily="2" charset="-122"/>
              </a:rPr>
              <a:t>kiến</a:t>
            </a:r>
            <a:r>
              <a:rPr lang="en-US" altLang="zh-CN" sz="2300" b="1">
                <a:ea typeface="SimSun" panose="02010600030101010101" pitchFamily="2" charset="-122"/>
              </a:rPr>
              <a:t> </a:t>
            </a:r>
            <a:r>
              <a:rPr lang="en-US" altLang="zh-CN" sz="2300" b="1" err="1">
                <a:ea typeface="SimSun" panose="02010600030101010101" pitchFamily="2" charset="-122"/>
              </a:rPr>
              <a:t>thức</a:t>
            </a:r>
            <a:r>
              <a:rPr lang="en-US" altLang="zh-CN" sz="2300" b="1">
                <a:ea typeface="SimSun" panose="02010600030101010101" pitchFamily="2" charset="-122"/>
              </a:rPr>
              <a:t> </a:t>
            </a:r>
            <a:r>
              <a:rPr lang="en-US" altLang="zh-CN" sz="2300" b="1" err="1">
                <a:ea typeface="SimSun" panose="02010600030101010101" pitchFamily="2" charset="-122"/>
              </a:rPr>
              <a:t>mới</a:t>
            </a:r>
            <a:r>
              <a:rPr lang="en-US" altLang="zh-CN" sz="2300" b="1">
                <a:ea typeface="SimSun" panose="02010600030101010101" pitchFamily="2" charset="-122"/>
              </a:rPr>
              <a:t>: </a:t>
            </a:r>
          </a:p>
          <a:p>
            <a:pPr marL="0" indent="0" algn="just"/>
            <a:r>
              <a:rPr lang="en-US" altLang="zh-CN" sz="2300">
                <a:ea typeface="SimSun" panose="02010600030101010101" pitchFamily="2" charset="-122"/>
              </a:rPr>
              <a:t>- TG </a:t>
            </a:r>
            <a:r>
              <a:rPr lang="en-US" altLang="zh-CN" sz="2300" err="1">
                <a:ea typeface="SimSun" panose="02010600030101010101" pitchFamily="2" charset="-122"/>
              </a:rPr>
              <a:t>biên</a:t>
            </a:r>
            <a:r>
              <a:rPr lang="en-US" altLang="zh-CN" sz="2300">
                <a:ea typeface="SimSun" panose="02010600030101010101" pitchFamily="2" charset="-122"/>
              </a:rPr>
              <a:t> </a:t>
            </a:r>
            <a:r>
              <a:rPr lang="en-US" altLang="zh-CN" sz="2300" err="1">
                <a:ea typeface="SimSun" panose="02010600030101010101" pitchFamily="2" charset="-122"/>
              </a:rPr>
              <a:t>soạn</a:t>
            </a:r>
            <a:r>
              <a:rPr lang="en-US" altLang="zh-CN" sz="2300">
                <a:ea typeface="SimSun" panose="02010600030101010101" pitchFamily="2" charset="-122"/>
              </a:rPr>
              <a:t> </a:t>
            </a:r>
            <a:r>
              <a:rPr lang="en-US" altLang="zh-CN" sz="2300" err="1">
                <a:ea typeface="SimSun" panose="02010600030101010101" pitchFamily="2" charset="-122"/>
              </a:rPr>
              <a:t>thông</a:t>
            </a:r>
            <a:r>
              <a:rPr lang="en-US" altLang="zh-CN" sz="2300">
                <a:ea typeface="SimSun" panose="02010600030101010101" pitchFamily="2" charset="-122"/>
              </a:rPr>
              <a:t> tin/</a:t>
            </a:r>
            <a:r>
              <a:rPr lang="en-US" altLang="zh-CN" sz="2300" err="1">
                <a:ea typeface="SimSun" panose="02010600030101010101" pitchFamily="2" charset="-122"/>
              </a:rPr>
              <a:t>lời</a:t>
            </a:r>
            <a:r>
              <a:rPr lang="en-US" altLang="zh-CN" sz="2300">
                <a:ea typeface="SimSun" panose="02010600030101010101" pitchFamily="2" charset="-122"/>
              </a:rPr>
              <a:t> </a:t>
            </a:r>
            <a:r>
              <a:rPr lang="en-US" altLang="zh-CN" sz="2300" err="1">
                <a:ea typeface="SimSun" panose="02010600030101010101" pitchFamily="2" charset="-122"/>
              </a:rPr>
              <a:t>dẫn</a:t>
            </a:r>
            <a:r>
              <a:rPr lang="en-US" altLang="zh-CN" sz="2300">
                <a:ea typeface="SimSun" panose="02010600030101010101" pitchFamily="2" charset="-122"/>
              </a:rPr>
              <a:t> </a:t>
            </a:r>
            <a:r>
              <a:rPr lang="en-US" altLang="zh-CN" sz="2300" err="1">
                <a:ea typeface="SimSun" panose="02010600030101010101" pitchFamily="2" charset="-122"/>
              </a:rPr>
              <a:t>ngắn</a:t>
            </a:r>
            <a:r>
              <a:rPr lang="en-US" altLang="zh-CN" sz="2300">
                <a:ea typeface="SimSun" panose="02010600030101010101" pitchFamily="2" charset="-122"/>
              </a:rPr>
              <a:t> </a:t>
            </a:r>
            <a:r>
              <a:rPr lang="en-US" altLang="zh-CN" sz="2300" err="1">
                <a:ea typeface="SimSun" panose="02010600030101010101" pitchFamily="2" charset="-122"/>
              </a:rPr>
              <a:t>gọn</a:t>
            </a:r>
            <a:r>
              <a:rPr lang="en-US" altLang="zh-CN" sz="2300">
                <a:ea typeface="SimSun" panose="02010600030101010101" pitchFamily="2" charset="-122"/>
              </a:rPr>
              <a:t>, </a:t>
            </a:r>
            <a:r>
              <a:rPr lang="en-US" altLang="zh-CN" sz="2300" err="1">
                <a:ea typeface="SimSun" panose="02010600030101010101" pitchFamily="2" charset="-122"/>
              </a:rPr>
              <a:t>chú</a:t>
            </a:r>
            <a:r>
              <a:rPr lang="en-US" altLang="zh-CN" sz="2300">
                <a:ea typeface="SimSun" panose="02010600030101010101" pitchFamily="2" charset="-122"/>
              </a:rPr>
              <a:t> </a:t>
            </a:r>
            <a:r>
              <a:rPr lang="en-US" altLang="zh-CN" sz="2300" err="1">
                <a:ea typeface="SimSun" panose="02010600030101010101" pitchFamily="2" charset="-122"/>
              </a:rPr>
              <a:t>trọng</a:t>
            </a:r>
            <a:r>
              <a:rPr lang="en-US" altLang="zh-CN" sz="2300">
                <a:ea typeface="SimSun" panose="02010600030101010101" pitchFamily="2" charset="-122"/>
              </a:rPr>
              <a:t> </a:t>
            </a:r>
            <a:r>
              <a:rPr lang="en-US" altLang="zh-CN" sz="2300" err="1">
                <a:ea typeface="SimSun" panose="02010600030101010101" pitchFamily="2" charset="-122"/>
              </a:rPr>
              <a:t>đưa</a:t>
            </a:r>
            <a:r>
              <a:rPr lang="en-US" altLang="zh-CN" sz="2300">
                <a:ea typeface="SimSun" panose="02010600030101010101" pitchFamily="2" charset="-122"/>
              </a:rPr>
              <a:t>  </a:t>
            </a:r>
            <a:r>
              <a:rPr lang="en-US" altLang="zh-CN" sz="2300" err="1">
                <a:ea typeface="SimSun" panose="02010600030101010101" pitchFamily="2" charset="-122"/>
              </a:rPr>
              <a:t>thêm</a:t>
            </a:r>
            <a:r>
              <a:rPr lang="en-US" altLang="zh-CN" sz="2300">
                <a:ea typeface="SimSun" panose="02010600030101010101" pitchFamily="2" charset="-122"/>
              </a:rPr>
              <a:t> </a:t>
            </a:r>
            <a:r>
              <a:rPr lang="en-US" altLang="zh-CN" sz="2300" err="1">
                <a:ea typeface="SimSun" panose="02010600030101010101" pitchFamily="2" charset="-122"/>
              </a:rPr>
              <a:t>tư</a:t>
            </a:r>
            <a:r>
              <a:rPr lang="en-US" altLang="zh-CN" sz="2300">
                <a:ea typeface="SimSun" panose="02010600030101010101" pitchFamily="2" charset="-122"/>
              </a:rPr>
              <a:t> </a:t>
            </a:r>
            <a:r>
              <a:rPr lang="en-US" altLang="zh-CN" sz="2300" err="1">
                <a:ea typeface="SimSun" panose="02010600030101010101" pitchFamily="2" charset="-122"/>
              </a:rPr>
              <a:t>liệu</a:t>
            </a:r>
            <a:r>
              <a:rPr lang="en-US" altLang="zh-CN" sz="2300">
                <a:ea typeface="SimSun" panose="02010600030101010101" pitchFamily="2" charset="-122"/>
              </a:rPr>
              <a:t> </a:t>
            </a:r>
            <a:br>
              <a:rPr lang="en-US" altLang="zh-CN" sz="2300">
                <a:ea typeface="SimSun" panose="02010600030101010101" pitchFamily="2" charset="-122"/>
              </a:rPr>
            </a:br>
            <a:r>
              <a:rPr lang="en-US" altLang="zh-CN" sz="2300">
                <a:ea typeface="SimSun" panose="02010600030101010101" pitchFamily="2" charset="-122"/>
              </a:rPr>
              <a:t>(</a:t>
            </a:r>
            <a:r>
              <a:rPr lang="en-US" altLang="zh-CN" sz="2300" err="1">
                <a:ea typeface="SimSun" panose="02010600030101010101" pitchFamily="2" charset="-122"/>
              </a:rPr>
              <a:t>tư</a:t>
            </a:r>
            <a:r>
              <a:rPr lang="en-US" altLang="zh-CN" sz="2300">
                <a:ea typeface="SimSun" panose="02010600030101010101" pitchFamily="2" charset="-122"/>
              </a:rPr>
              <a:t> </a:t>
            </a:r>
            <a:r>
              <a:rPr lang="en-US" altLang="zh-CN" sz="2300" err="1">
                <a:ea typeface="SimSun" panose="02010600030101010101" pitchFamily="2" charset="-122"/>
              </a:rPr>
              <a:t>liệu</a:t>
            </a:r>
            <a:r>
              <a:rPr lang="en-US" altLang="zh-CN" sz="2300">
                <a:ea typeface="SimSun" panose="02010600030101010101" pitchFamily="2" charset="-122"/>
              </a:rPr>
              <a:t> </a:t>
            </a:r>
            <a:r>
              <a:rPr lang="en-US" altLang="zh-CN" sz="2300" err="1">
                <a:ea typeface="SimSun" panose="02010600030101010101" pitchFamily="2" charset="-122"/>
              </a:rPr>
              <a:t>viết</a:t>
            </a:r>
            <a:r>
              <a:rPr lang="en-US" altLang="zh-CN" sz="2300">
                <a:ea typeface="SimSun" panose="02010600030101010101" pitchFamily="2" charset="-122"/>
              </a:rPr>
              <a:t> </a:t>
            </a:r>
            <a:r>
              <a:rPr lang="en-US" altLang="zh-CN" sz="2300" err="1">
                <a:ea typeface="SimSun" panose="02010600030101010101" pitchFamily="2" charset="-122"/>
              </a:rPr>
              <a:t>dưới</a:t>
            </a:r>
            <a:r>
              <a:rPr lang="en-US" altLang="zh-CN" sz="2300">
                <a:ea typeface="SimSun" panose="02010600030101010101" pitchFamily="2" charset="-122"/>
              </a:rPr>
              <a:t> </a:t>
            </a:r>
            <a:r>
              <a:rPr lang="en-US" altLang="zh-CN" sz="2300" err="1">
                <a:ea typeface="SimSun" panose="02010600030101010101" pitchFamily="2" charset="-122"/>
              </a:rPr>
              <a:t>dạng</a:t>
            </a:r>
            <a:r>
              <a:rPr lang="en-US" altLang="zh-CN" sz="2300">
                <a:ea typeface="SimSun" panose="02010600030101010101" pitchFamily="2" charset="-122"/>
              </a:rPr>
              <a:t> </a:t>
            </a:r>
            <a:r>
              <a:rPr lang="en-US" altLang="zh-CN" sz="2300" err="1">
                <a:ea typeface="SimSun" panose="02010600030101010101" pitchFamily="2" charset="-122"/>
              </a:rPr>
              <a:t>tư</a:t>
            </a:r>
            <a:r>
              <a:rPr lang="en-US" altLang="zh-CN" sz="2300">
                <a:ea typeface="SimSun" panose="02010600030101010101" pitchFamily="2" charset="-122"/>
              </a:rPr>
              <a:t> </a:t>
            </a:r>
            <a:r>
              <a:rPr lang="en-US" altLang="zh-CN" sz="2300" err="1">
                <a:ea typeface="SimSun" panose="02010600030101010101" pitchFamily="2" charset="-122"/>
              </a:rPr>
              <a:t>liệu</a:t>
            </a:r>
            <a:r>
              <a:rPr lang="en-US" altLang="zh-CN" sz="2300">
                <a:ea typeface="SimSun" panose="02010600030101010101" pitchFamily="2" charset="-122"/>
              </a:rPr>
              <a:t> </a:t>
            </a:r>
            <a:r>
              <a:rPr lang="en-US" altLang="zh-CN" sz="2300" err="1">
                <a:ea typeface="SimSun" panose="02010600030101010101" pitchFamily="2" charset="-122"/>
              </a:rPr>
              <a:t>gốc</a:t>
            </a:r>
            <a:r>
              <a:rPr lang="en-US" altLang="zh-CN" sz="2300">
                <a:ea typeface="SimSun" panose="02010600030101010101" pitchFamily="2" charset="-122"/>
              </a:rPr>
              <a:t> </a:t>
            </a:r>
            <a:r>
              <a:rPr lang="en-US" altLang="zh-CN" sz="2300" err="1">
                <a:ea typeface="SimSun" panose="02010600030101010101" pitchFamily="2" charset="-122"/>
              </a:rPr>
              <a:t>hoặc</a:t>
            </a:r>
            <a:r>
              <a:rPr lang="en-US" altLang="zh-CN" sz="2300">
                <a:ea typeface="SimSun" panose="02010600030101010101" pitchFamily="2" charset="-122"/>
              </a:rPr>
              <a:t> </a:t>
            </a:r>
            <a:r>
              <a:rPr lang="en-US" altLang="zh-CN" sz="2300" err="1">
                <a:ea typeface="SimSun" panose="02010600030101010101" pitchFamily="2" charset="-122"/>
              </a:rPr>
              <a:t>phái</a:t>
            </a:r>
            <a:r>
              <a:rPr lang="en-US" altLang="zh-CN" sz="2300">
                <a:ea typeface="SimSun" panose="02010600030101010101" pitchFamily="2" charset="-122"/>
              </a:rPr>
              <a:t> </a:t>
            </a:r>
            <a:r>
              <a:rPr lang="en-US" altLang="zh-CN" sz="2300" err="1">
                <a:ea typeface="SimSun" panose="02010600030101010101" pitchFamily="2" charset="-122"/>
              </a:rPr>
              <a:t>sinh</a:t>
            </a:r>
            <a:r>
              <a:rPr lang="en-US" altLang="zh-CN" sz="2300">
                <a:ea typeface="SimSun" panose="02010600030101010101" pitchFamily="2" charset="-122"/>
              </a:rPr>
              <a:t>, </a:t>
            </a:r>
            <a:r>
              <a:rPr lang="en-US" altLang="zh-CN" sz="2300" err="1">
                <a:ea typeface="SimSun" panose="02010600030101010101" pitchFamily="2" charset="-122"/>
              </a:rPr>
              <a:t>tư</a:t>
            </a:r>
            <a:r>
              <a:rPr lang="en-US" altLang="zh-CN" sz="2300">
                <a:ea typeface="SimSun" panose="02010600030101010101" pitchFamily="2" charset="-122"/>
              </a:rPr>
              <a:t> </a:t>
            </a:r>
            <a:r>
              <a:rPr lang="en-US" altLang="zh-CN" sz="2300" err="1">
                <a:ea typeface="SimSun" panose="02010600030101010101" pitchFamily="2" charset="-122"/>
              </a:rPr>
              <a:t>liệu</a:t>
            </a:r>
            <a:r>
              <a:rPr lang="en-US" altLang="zh-CN" sz="2300">
                <a:ea typeface="SimSun" panose="02010600030101010101" pitchFamily="2" charset="-122"/>
              </a:rPr>
              <a:t> </a:t>
            </a:r>
            <a:r>
              <a:rPr lang="en-US" altLang="zh-CN" sz="2300" err="1">
                <a:ea typeface="SimSun" panose="02010600030101010101" pitchFamily="2" charset="-122"/>
              </a:rPr>
              <a:t>hình</a:t>
            </a:r>
            <a:r>
              <a:rPr lang="en-US" altLang="zh-CN" sz="2300">
                <a:ea typeface="SimSun" panose="02010600030101010101" pitchFamily="2" charset="-122"/>
              </a:rPr>
              <a:t> ảnh</a:t>
            </a:r>
            <a:r>
              <a:rPr lang="en-US" altLang="zh-CN" sz="2200">
                <a:ea typeface="SimSun" panose="02010600030101010101" pitchFamily="2" charset="-122"/>
              </a:rPr>
              <a:t>). </a:t>
            </a:r>
            <a:endParaRPr lang="en-GB" altLang="en-US" sz="2200"/>
          </a:p>
        </p:txBody>
      </p:sp>
      <p:sp>
        <p:nvSpPr>
          <p:cNvPr id="9" name="Rectangle 8"/>
          <p:cNvSpPr>
            <a:spLocks noChangeArrowheads="1"/>
          </p:cNvSpPr>
          <p:nvPr/>
        </p:nvSpPr>
        <p:spPr bwMode="auto">
          <a:xfrm>
            <a:off x="880900" y="3743107"/>
            <a:ext cx="104302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300">
                <a:latin typeface="Minion Pro" panose="02040503050306020203" pitchFamily="18" charset="0"/>
              </a:rPr>
              <a:t>   </a:t>
            </a:r>
            <a:r>
              <a:rPr lang="en-US" altLang="en-US" sz="2300"/>
              <a:t>- </a:t>
            </a:r>
            <a:r>
              <a:rPr lang="vi-VN" altLang="en-US" sz="2300"/>
              <a:t>Dựa </a:t>
            </a:r>
            <a:r>
              <a:rPr lang="en-GB" altLang="en-US" sz="2300" err="1"/>
              <a:t>vào</a:t>
            </a:r>
            <a:r>
              <a:rPr lang="en-GB" altLang="en-US" sz="2300"/>
              <a:t> </a:t>
            </a:r>
            <a:r>
              <a:rPr lang="en-GB" altLang="en-US" sz="2300" err="1"/>
              <a:t>định</a:t>
            </a:r>
            <a:r>
              <a:rPr lang="en-GB" altLang="en-US" sz="2300"/>
              <a:t> </a:t>
            </a:r>
            <a:r>
              <a:rPr lang="en-GB" altLang="en-US" sz="2300" err="1"/>
              <a:t>hướng</a:t>
            </a:r>
            <a:r>
              <a:rPr lang="en-GB" altLang="en-US" sz="2300"/>
              <a:t>, </a:t>
            </a:r>
            <a:r>
              <a:rPr lang="en-GB" altLang="en-US" sz="2300" err="1"/>
              <a:t>hỗ</a:t>
            </a:r>
            <a:r>
              <a:rPr lang="en-GB" altLang="en-US" sz="2300"/>
              <a:t> </a:t>
            </a:r>
            <a:r>
              <a:rPr lang="en-GB" altLang="en-US" sz="2300" err="1"/>
              <a:t>trợ</a:t>
            </a:r>
            <a:r>
              <a:rPr lang="en-GB" altLang="en-US" sz="2300"/>
              <a:t> </a:t>
            </a:r>
            <a:r>
              <a:rPr lang="en-GB" altLang="en-US" sz="2300" err="1"/>
              <a:t>của</a:t>
            </a:r>
            <a:r>
              <a:rPr lang="en-GB" altLang="en-US" sz="2300"/>
              <a:t> </a:t>
            </a:r>
            <a:r>
              <a:rPr lang="vi-VN" altLang="en-US" sz="2300"/>
              <a:t>GV</a:t>
            </a:r>
            <a:r>
              <a:rPr lang="en-GB" altLang="en-US" sz="2300"/>
              <a:t>, </a:t>
            </a:r>
            <a:r>
              <a:rPr lang="vi-VN" altLang="en-US" sz="2300"/>
              <a:t>HS tìm hiểu, khai thác</a:t>
            </a:r>
            <a:r>
              <a:rPr lang="en-GB" altLang="en-US" sz="2300"/>
              <a:t> </a:t>
            </a:r>
            <a:r>
              <a:rPr lang="en-GB" altLang="en-US" sz="2300" err="1"/>
              <a:t>tư</a:t>
            </a:r>
            <a:r>
              <a:rPr lang="en-GB" altLang="en-US" sz="2300"/>
              <a:t> </a:t>
            </a:r>
            <a:r>
              <a:rPr lang="en-GB" altLang="en-US" sz="2300" err="1"/>
              <a:t>liệu</a:t>
            </a:r>
            <a:r>
              <a:rPr lang="en-GB" altLang="en-US" sz="2300"/>
              <a:t> </a:t>
            </a:r>
            <a:r>
              <a:rPr lang="en-GB" altLang="en-US" sz="2300">
                <a:sym typeface="Symbol" panose="05050102010706020507" pitchFamily="18" charset="2"/>
              </a:rPr>
              <a:t> </a:t>
            </a:r>
            <a:r>
              <a:rPr lang="vi-VN" altLang="en-US" sz="2300"/>
              <a:t>rèn luyện các kĩ năng</a:t>
            </a:r>
            <a:r>
              <a:rPr lang="en-GB" altLang="en-US" sz="2300"/>
              <a:t> </a:t>
            </a:r>
            <a:r>
              <a:rPr lang="en-US" altLang="en-US" sz="2300" err="1">
                <a:ea typeface="SimSun" panose="02010600030101010101" pitchFamily="2" charset="-122"/>
              </a:rPr>
              <a:t>đọc</a:t>
            </a:r>
            <a:r>
              <a:rPr lang="en-US" altLang="en-US" sz="2300">
                <a:ea typeface="SimSun" panose="02010600030101010101" pitchFamily="2" charset="-122"/>
              </a:rPr>
              <a:t> </a:t>
            </a:r>
            <a:r>
              <a:rPr lang="en-US" altLang="en-US" sz="2300" err="1">
                <a:ea typeface="SimSun" panose="02010600030101010101" pitchFamily="2" charset="-122"/>
              </a:rPr>
              <a:t>hiểu</a:t>
            </a:r>
            <a:r>
              <a:rPr lang="en-US" altLang="en-US" sz="2300">
                <a:ea typeface="SimSun" panose="02010600030101010101" pitchFamily="2" charset="-122"/>
              </a:rPr>
              <a:t>, </a:t>
            </a:r>
            <a:r>
              <a:rPr lang="en-US" altLang="en-US" sz="2300" err="1">
                <a:ea typeface="SimSun" panose="02010600030101010101" pitchFamily="2" charset="-122"/>
              </a:rPr>
              <a:t>làm</a:t>
            </a:r>
            <a:r>
              <a:rPr lang="en-US" altLang="en-US" sz="2300">
                <a:ea typeface="SimSun" panose="02010600030101010101" pitchFamily="2" charset="-122"/>
              </a:rPr>
              <a:t> </a:t>
            </a:r>
            <a:r>
              <a:rPr lang="en-US" altLang="en-US" sz="2300" err="1">
                <a:ea typeface="SimSun" panose="02010600030101010101" pitchFamily="2" charset="-122"/>
              </a:rPr>
              <a:t>việc</a:t>
            </a:r>
            <a:r>
              <a:rPr lang="en-US" altLang="en-US" sz="2300">
                <a:ea typeface="SimSun" panose="02010600030101010101" pitchFamily="2" charset="-122"/>
              </a:rPr>
              <a:t> </a:t>
            </a:r>
            <a:r>
              <a:rPr lang="en-US" altLang="en-US" sz="2300" err="1">
                <a:ea typeface="SimSun" panose="02010600030101010101" pitchFamily="2" charset="-122"/>
              </a:rPr>
              <a:t>với</a:t>
            </a:r>
            <a:r>
              <a:rPr lang="en-US" altLang="en-US" sz="2300">
                <a:ea typeface="SimSun" panose="02010600030101010101" pitchFamily="2" charset="-122"/>
              </a:rPr>
              <a:t> </a:t>
            </a:r>
            <a:r>
              <a:rPr lang="en-US" altLang="en-US" sz="2300" err="1">
                <a:ea typeface="SimSun" panose="02010600030101010101" pitchFamily="2" charset="-122"/>
              </a:rPr>
              <a:t>tư</a:t>
            </a:r>
            <a:r>
              <a:rPr lang="en-US" altLang="en-US" sz="2300">
                <a:ea typeface="SimSun" panose="02010600030101010101" pitchFamily="2" charset="-122"/>
              </a:rPr>
              <a:t> </a:t>
            </a:r>
            <a:r>
              <a:rPr lang="en-US" altLang="en-US" sz="2300" err="1">
                <a:ea typeface="SimSun" panose="02010600030101010101" pitchFamily="2" charset="-122"/>
              </a:rPr>
              <a:t>liệu</a:t>
            </a:r>
            <a:r>
              <a:rPr lang="en-US" altLang="en-US" sz="2300">
                <a:ea typeface="SimSun" panose="02010600030101010101" pitchFamily="2" charset="-122"/>
              </a:rPr>
              <a:t> </a:t>
            </a:r>
            <a:r>
              <a:rPr lang="en-US" altLang="en-US" sz="2300" err="1">
                <a:ea typeface="SimSun" panose="02010600030101010101" pitchFamily="2" charset="-122"/>
              </a:rPr>
              <a:t>để</a:t>
            </a:r>
            <a:r>
              <a:rPr lang="en-US" altLang="en-US" sz="2300">
                <a:ea typeface="SimSun" panose="02010600030101010101" pitchFamily="2" charset="-122"/>
              </a:rPr>
              <a:t> </a:t>
            </a:r>
            <a:r>
              <a:rPr lang="en-US" altLang="en-US" sz="2300" err="1">
                <a:ea typeface="SimSun" panose="02010600030101010101" pitchFamily="2" charset="-122"/>
              </a:rPr>
              <a:t>tự</a:t>
            </a:r>
            <a:r>
              <a:rPr lang="en-GB" altLang="en-US" sz="2300"/>
              <a:t> </a:t>
            </a:r>
            <a:r>
              <a:rPr lang="en-GB" altLang="en-US" sz="2300" err="1"/>
              <a:t>rút</a:t>
            </a:r>
            <a:r>
              <a:rPr lang="en-GB" altLang="en-US" sz="2300"/>
              <a:t> </a:t>
            </a:r>
            <a:r>
              <a:rPr lang="en-GB" altLang="en-US" sz="2300" err="1"/>
              <a:t>ra</a:t>
            </a:r>
            <a:r>
              <a:rPr lang="en-GB" altLang="en-US" sz="2300"/>
              <a:t> </a:t>
            </a:r>
            <a:r>
              <a:rPr lang="en-GB" altLang="en-US" sz="2300" err="1"/>
              <a:t>kiến</a:t>
            </a:r>
            <a:r>
              <a:rPr lang="en-GB" altLang="en-US" sz="2300"/>
              <a:t> </a:t>
            </a:r>
            <a:r>
              <a:rPr lang="en-GB" altLang="en-US" sz="2300" err="1"/>
              <a:t>thức</a:t>
            </a:r>
            <a:r>
              <a:rPr lang="en-GB" altLang="en-US" sz="2300"/>
              <a:t> </a:t>
            </a:r>
            <a:r>
              <a:rPr lang="en-GB" altLang="en-US" sz="2300" b="1"/>
              <a:t>(</a:t>
            </a:r>
            <a:r>
              <a:rPr lang="en-GB" altLang="en-US" sz="2300" b="1" err="1"/>
              <a:t>tự</a:t>
            </a:r>
            <a:r>
              <a:rPr lang="en-GB" altLang="en-US" sz="2300" b="1"/>
              <a:t> </a:t>
            </a:r>
            <a:r>
              <a:rPr lang="en-GB" altLang="en-US" sz="2300" b="1" err="1"/>
              <a:t>học</a:t>
            </a:r>
            <a:r>
              <a:rPr lang="en-GB" altLang="en-US" sz="2300" b="1"/>
              <a:t>), </a:t>
            </a:r>
            <a:r>
              <a:rPr lang="en-GB" altLang="en-US" sz="2300" err="1"/>
              <a:t>từ</a:t>
            </a:r>
            <a:r>
              <a:rPr lang="en-GB" altLang="en-US" sz="2300"/>
              <a:t> </a:t>
            </a:r>
            <a:r>
              <a:rPr lang="en-GB" altLang="en-US" sz="2300" err="1"/>
              <a:t>đó</a:t>
            </a:r>
            <a:r>
              <a:rPr lang="en-GB" altLang="en-US" sz="2300"/>
              <a:t> </a:t>
            </a:r>
            <a:r>
              <a:rPr lang="en-GB" altLang="en-US" sz="2300" err="1"/>
              <a:t>góp</a:t>
            </a:r>
            <a:r>
              <a:rPr lang="en-GB" altLang="en-US" sz="2300"/>
              <a:t> </a:t>
            </a:r>
            <a:r>
              <a:rPr lang="en-GB" altLang="en-US" sz="2300" err="1"/>
              <a:t>phần</a:t>
            </a:r>
            <a:r>
              <a:rPr lang="en-GB" altLang="en-US" sz="2300"/>
              <a:t> </a:t>
            </a:r>
            <a:r>
              <a:rPr lang="en-US" altLang="en-US" sz="2300" err="1">
                <a:ea typeface="SimSun" panose="02010600030101010101" pitchFamily="2" charset="-122"/>
              </a:rPr>
              <a:t>phát</a:t>
            </a:r>
            <a:r>
              <a:rPr lang="en-US" altLang="en-US" sz="2300">
                <a:ea typeface="SimSun" panose="02010600030101010101" pitchFamily="2" charset="-122"/>
              </a:rPr>
              <a:t> </a:t>
            </a:r>
            <a:r>
              <a:rPr lang="en-US" altLang="en-US" sz="2300" err="1">
                <a:ea typeface="SimSun" panose="02010600030101010101" pitchFamily="2" charset="-122"/>
              </a:rPr>
              <a:t>triển</a:t>
            </a:r>
            <a:r>
              <a:rPr lang="en-US" altLang="en-US" sz="2300">
                <a:ea typeface="SimSun" panose="02010600030101010101" pitchFamily="2" charset="-122"/>
              </a:rPr>
              <a:t> </a:t>
            </a:r>
            <a:r>
              <a:rPr lang="en-US" altLang="en-US" sz="2300" err="1">
                <a:ea typeface="SimSun" panose="02010600030101010101" pitchFamily="2" charset="-122"/>
              </a:rPr>
              <a:t>năng</a:t>
            </a:r>
            <a:r>
              <a:rPr lang="en-US" altLang="en-US" sz="2300">
                <a:ea typeface="SimSun" panose="02010600030101010101" pitchFamily="2" charset="-122"/>
              </a:rPr>
              <a:t> </a:t>
            </a:r>
            <a:r>
              <a:rPr lang="en-US" altLang="en-US" sz="2300" err="1">
                <a:ea typeface="SimSun" panose="02010600030101010101" pitchFamily="2" charset="-122"/>
              </a:rPr>
              <a:t>lực</a:t>
            </a:r>
            <a:r>
              <a:rPr lang="en-US" altLang="en-US" sz="2300">
                <a:ea typeface="SimSun" panose="02010600030101010101" pitchFamily="2" charset="-122"/>
              </a:rPr>
              <a:t> </a:t>
            </a:r>
            <a:r>
              <a:rPr lang="en-US" altLang="en-US" sz="2300" err="1">
                <a:ea typeface="SimSun" panose="02010600030101010101" pitchFamily="2" charset="-122"/>
              </a:rPr>
              <a:t>tìm</a:t>
            </a:r>
            <a:r>
              <a:rPr lang="en-US" altLang="en-US" sz="2300">
                <a:ea typeface="SimSun" panose="02010600030101010101" pitchFamily="2" charset="-122"/>
              </a:rPr>
              <a:t> </a:t>
            </a:r>
            <a:r>
              <a:rPr lang="en-US" altLang="en-US" sz="2300" err="1">
                <a:ea typeface="SimSun" panose="02010600030101010101" pitchFamily="2" charset="-122"/>
              </a:rPr>
              <a:t>hiểu</a:t>
            </a:r>
            <a:r>
              <a:rPr lang="en-US" altLang="en-US" sz="2300">
                <a:ea typeface="SimSun" panose="02010600030101010101" pitchFamily="2" charset="-122"/>
              </a:rPr>
              <a:t> </a:t>
            </a:r>
            <a:r>
              <a:rPr lang="en-US" altLang="en-US" sz="2300" err="1">
                <a:ea typeface="SimSun" panose="02010600030101010101" pitchFamily="2" charset="-122"/>
              </a:rPr>
              <a:t>lịch</a:t>
            </a:r>
            <a:r>
              <a:rPr lang="en-US" altLang="en-US" sz="2300">
                <a:ea typeface="SimSun" panose="02010600030101010101" pitchFamily="2" charset="-122"/>
              </a:rPr>
              <a:t> </a:t>
            </a:r>
            <a:r>
              <a:rPr lang="en-US" altLang="en-US" sz="2300" err="1">
                <a:ea typeface="SimSun" panose="02010600030101010101" pitchFamily="2" charset="-122"/>
              </a:rPr>
              <a:t>sử</a:t>
            </a:r>
            <a:r>
              <a:rPr lang="en-US" altLang="en-US" sz="2300">
                <a:ea typeface="SimSun" panose="02010600030101010101" pitchFamily="2" charset="-122"/>
              </a:rPr>
              <a:t>, </a:t>
            </a:r>
            <a:r>
              <a:rPr lang="en-US" altLang="en-US" sz="2300" err="1">
                <a:ea typeface="SimSun" panose="02010600030101010101" pitchFamily="2" charset="-122"/>
              </a:rPr>
              <a:t>năng</a:t>
            </a:r>
            <a:r>
              <a:rPr lang="en-US" altLang="en-US" sz="2300">
                <a:ea typeface="SimSun" panose="02010600030101010101" pitchFamily="2" charset="-122"/>
              </a:rPr>
              <a:t> </a:t>
            </a:r>
            <a:r>
              <a:rPr lang="en-US" altLang="en-US" sz="2300" err="1">
                <a:ea typeface="SimSun" panose="02010600030101010101" pitchFamily="2" charset="-122"/>
              </a:rPr>
              <a:t>lực</a:t>
            </a:r>
            <a:r>
              <a:rPr lang="en-US" altLang="en-US" sz="2300">
                <a:ea typeface="SimSun" panose="02010600030101010101" pitchFamily="2" charset="-122"/>
              </a:rPr>
              <a:t> </a:t>
            </a:r>
            <a:r>
              <a:rPr lang="en-US" altLang="en-US" sz="2300" err="1">
                <a:ea typeface="SimSun" panose="02010600030101010101" pitchFamily="2" charset="-122"/>
              </a:rPr>
              <a:t>nhận</a:t>
            </a:r>
            <a:r>
              <a:rPr lang="en-US" altLang="en-US" sz="2300">
                <a:ea typeface="SimSun" panose="02010600030101010101" pitchFamily="2" charset="-122"/>
              </a:rPr>
              <a:t> </a:t>
            </a:r>
            <a:r>
              <a:rPr lang="en-US" altLang="en-US" sz="2300" err="1">
                <a:ea typeface="SimSun" panose="02010600030101010101" pitchFamily="2" charset="-122"/>
              </a:rPr>
              <a:t>thức</a:t>
            </a:r>
            <a:r>
              <a:rPr lang="en-US" altLang="en-US" sz="2300">
                <a:ea typeface="SimSun" panose="02010600030101010101" pitchFamily="2" charset="-122"/>
              </a:rPr>
              <a:t> </a:t>
            </a:r>
            <a:r>
              <a:rPr lang="en-US" altLang="en-US" sz="2300" err="1">
                <a:ea typeface="SimSun" panose="02010600030101010101" pitchFamily="2" charset="-122"/>
              </a:rPr>
              <a:t>và</a:t>
            </a:r>
            <a:r>
              <a:rPr lang="en-US" altLang="en-US" sz="2300">
                <a:ea typeface="SimSun" panose="02010600030101010101" pitchFamily="2" charset="-122"/>
              </a:rPr>
              <a:t> </a:t>
            </a:r>
            <a:r>
              <a:rPr lang="en-US" altLang="en-US" sz="2300" err="1">
                <a:ea typeface="SimSun" panose="02010600030101010101" pitchFamily="2" charset="-122"/>
              </a:rPr>
              <a:t>tư</a:t>
            </a:r>
            <a:r>
              <a:rPr lang="en-US" altLang="en-US" sz="2300">
                <a:ea typeface="SimSun" panose="02010600030101010101" pitchFamily="2" charset="-122"/>
              </a:rPr>
              <a:t> </a:t>
            </a:r>
            <a:r>
              <a:rPr lang="en-US" altLang="en-US" sz="2300" err="1">
                <a:ea typeface="SimSun" panose="02010600030101010101" pitchFamily="2" charset="-122"/>
              </a:rPr>
              <a:t>duy</a:t>
            </a:r>
            <a:r>
              <a:rPr lang="en-US" altLang="en-US" sz="2300">
                <a:ea typeface="SimSun" panose="02010600030101010101" pitchFamily="2" charset="-122"/>
              </a:rPr>
              <a:t> </a:t>
            </a:r>
            <a:r>
              <a:rPr lang="en-US" altLang="en-US" sz="2300" err="1">
                <a:ea typeface="SimSun" panose="02010600030101010101" pitchFamily="2" charset="-122"/>
              </a:rPr>
              <a:t>lịch</a:t>
            </a:r>
            <a:r>
              <a:rPr lang="en-US" altLang="en-US" sz="2300">
                <a:ea typeface="SimSun" panose="02010600030101010101" pitchFamily="2" charset="-122"/>
              </a:rPr>
              <a:t> </a:t>
            </a:r>
            <a:r>
              <a:rPr lang="en-US" altLang="en-US" sz="2300" err="1">
                <a:ea typeface="SimSun" panose="02010600030101010101" pitchFamily="2" charset="-122"/>
              </a:rPr>
              <a:t>sử</a:t>
            </a:r>
            <a:r>
              <a:rPr lang="en-US" altLang="en-US" sz="2300">
                <a:ea typeface="SimSun" panose="02010600030101010101" pitchFamily="2" charset="-122"/>
              </a:rPr>
              <a:t>.</a:t>
            </a:r>
            <a:endParaRPr lang="en-US" altLang="zh-CN" sz="2300">
              <a:ea typeface="SimSun" panose="02010600030101010101" pitchFamily="2" charset="-122"/>
            </a:endParaRPr>
          </a:p>
        </p:txBody>
      </p:sp>
    </p:spTree>
    <p:extLst>
      <p:ext uri="{BB962C8B-B14F-4D97-AF65-F5344CB8AC3E}">
        <p14:creationId xmlns:p14="http://schemas.microsoft.com/office/powerpoint/2010/main" val="1339352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75EE7A8-58CC-706D-8ADA-A2D3E11A1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185"/>
            <a:ext cx="12198284" cy="6878320"/>
          </a:xfrm>
          <a:prstGeom prst="rect">
            <a:avLst/>
          </a:prstGeom>
        </p:spPr>
      </p:pic>
      <p:sp>
        <p:nvSpPr>
          <p:cNvPr id="4" name="TextBox 3">
            <a:extLst>
              <a:ext uri="{FF2B5EF4-FFF2-40B4-BE49-F238E27FC236}">
                <a16:creationId xmlns:a16="http://schemas.microsoft.com/office/drawing/2014/main" id="{CEE20A75-1236-575B-C5DD-8E9A1C46A347}"/>
              </a:ext>
            </a:extLst>
          </p:cNvPr>
          <p:cNvSpPr txBox="1"/>
          <p:nvPr/>
        </p:nvSpPr>
        <p:spPr>
          <a:xfrm>
            <a:off x="573647" y="1364017"/>
            <a:ext cx="4627760" cy="2862322"/>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000" err="1">
                <a:latin typeface="Arial" pitchFamily="34" charset="0"/>
                <a:cs typeface="Arial" pitchFamily="34" charset="0"/>
              </a:rPr>
              <a:t>Các</a:t>
            </a:r>
            <a:r>
              <a:rPr lang="en-US" sz="2000">
                <a:latin typeface="Arial" pitchFamily="34" charset="0"/>
                <a:cs typeface="Arial" pitchFamily="34" charset="0"/>
              </a:rPr>
              <a:t> </a:t>
            </a:r>
            <a:r>
              <a:rPr lang="en-US" sz="2000" err="1">
                <a:latin typeface="Arial" pitchFamily="34" charset="0"/>
                <a:cs typeface="Arial" pitchFamily="34" charset="0"/>
              </a:rPr>
              <a:t>tư</a:t>
            </a:r>
            <a:r>
              <a:rPr lang="en-US" sz="2000">
                <a:latin typeface="Arial" pitchFamily="34" charset="0"/>
                <a:cs typeface="Arial" pitchFamily="34" charset="0"/>
              </a:rPr>
              <a:t> </a:t>
            </a:r>
            <a:r>
              <a:rPr lang="en-US" sz="2000" err="1">
                <a:latin typeface="Arial" pitchFamily="34" charset="0"/>
                <a:cs typeface="Arial" pitchFamily="34" charset="0"/>
              </a:rPr>
              <a:t>liệu</a:t>
            </a:r>
            <a:r>
              <a:rPr lang="en-US" sz="2000">
                <a:latin typeface="Arial" pitchFamily="34" charset="0"/>
                <a:cs typeface="Arial" pitchFamily="34" charset="0"/>
              </a:rPr>
              <a:t> </a:t>
            </a:r>
            <a:r>
              <a:rPr lang="en-US" sz="2000" err="1">
                <a:latin typeface="Arial" pitchFamily="34" charset="0"/>
                <a:cs typeface="Arial" pitchFamily="34" charset="0"/>
              </a:rPr>
              <a:t>đều</a:t>
            </a:r>
            <a:r>
              <a:rPr lang="en-US" sz="2000">
                <a:latin typeface="Arial" pitchFamily="34" charset="0"/>
                <a:cs typeface="Arial" pitchFamily="34" charset="0"/>
              </a:rPr>
              <a:t> </a:t>
            </a:r>
            <a:r>
              <a:rPr lang="en-US" sz="2000" err="1">
                <a:latin typeface="Arial" pitchFamily="34" charset="0"/>
                <a:cs typeface="Arial" pitchFamily="34" charset="0"/>
              </a:rPr>
              <a:t>có</a:t>
            </a:r>
            <a:r>
              <a:rPr lang="en-US" sz="2000">
                <a:latin typeface="Arial" pitchFamily="34" charset="0"/>
                <a:cs typeface="Arial" pitchFamily="34" charset="0"/>
              </a:rPr>
              <a:t> </a:t>
            </a:r>
            <a:r>
              <a:rPr lang="en-US" sz="2000" b="1" err="1">
                <a:latin typeface="Arial" pitchFamily="34" charset="0"/>
                <a:cs typeface="Arial" pitchFamily="34" charset="0"/>
              </a:rPr>
              <a:t>câu</a:t>
            </a:r>
            <a:r>
              <a:rPr lang="en-US" sz="2000" b="1">
                <a:latin typeface="Arial" pitchFamily="34" charset="0"/>
                <a:cs typeface="Arial" pitchFamily="34" charset="0"/>
              </a:rPr>
              <a:t> </a:t>
            </a:r>
            <a:r>
              <a:rPr lang="en-US" sz="2000" b="1" err="1">
                <a:latin typeface="Arial" pitchFamily="34" charset="0"/>
                <a:cs typeface="Arial" pitchFamily="34" charset="0"/>
              </a:rPr>
              <a:t>hỏi</a:t>
            </a:r>
            <a:r>
              <a:rPr lang="en-US" sz="2000" b="1">
                <a:latin typeface="Arial" pitchFamily="34" charset="0"/>
                <a:cs typeface="Arial" pitchFamily="34" charset="0"/>
              </a:rPr>
              <a:t> </a:t>
            </a:r>
            <a:r>
              <a:rPr lang="en-US" sz="2000" b="1" err="1">
                <a:latin typeface="Arial" pitchFamily="34" charset="0"/>
                <a:cs typeface="Arial" pitchFamily="34" charset="0"/>
              </a:rPr>
              <a:t>khai</a:t>
            </a:r>
            <a:r>
              <a:rPr lang="en-US" sz="2000" b="1">
                <a:latin typeface="Arial" pitchFamily="34" charset="0"/>
                <a:cs typeface="Arial" pitchFamily="34" charset="0"/>
              </a:rPr>
              <a:t> </a:t>
            </a:r>
            <a:r>
              <a:rPr lang="en-US" sz="2000" b="1" err="1">
                <a:latin typeface="Arial" pitchFamily="34" charset="0"/>
                <a:cs typeface="Arial" pitchFamily="34" charset="0"/>
              </a:rPr>
              <a:t>thác</a:t>
            </a:r>
            <a:r>
              <a:rPr lang="en-US" sz="2000" b="1">
                <a:latin typeface="Arial" pitchFamily="34" charset="0"/>
                <a:cs typeface="Arial" pitchFamily="34" charset="0"/>
              </a:rPr>
              <a:t> </a:t>
            </a:r>
            <a:r>
              <a:rPr lang="en-US" sz="2000" b="1" err="1">
                <a:latin typeface="Arial" pitchFamily="34" charset="0"/>
                <a:cs typeface="Arial" pitchFamily="34" charset="0"/>
              </a:rPr>
              <a:t>bám</a:t>
            </a:r>
            <a:r>
              <a:rPr lang="en-US" sz="2000" b="1">
                <a:latin typeface="Arial" pitchFamily="34" charset="0"/>
                <a:cs typeface="Arial" pitchFamily="34" charset="0"/>
              </a:rPr>
              <a:t> </a:t>
            </a:r>
            <a:r>
              <a:rPr lang="en-US" sz="2000" b="1" err="1">
                <a:latin typeface="Arial" pitchFamily="34" charset="0"/>
                <a:cs typeface="Arial" pitchFamily="34" charset="0"/>
              </a:rPr>
              <a:t>sát</a:t>
            </a:r>
            <a:r>
              <a:rPr lang="en-US" sz="2000" b="1">
                <a:latin typeface="Arial" pitchFamily="34" charset="0"/>
                <a:cs typeface="Arial" pitchFamily="34" charset="0"/>
              </a:rPr>
              <a:t> </a:t>
            </a:r>
            <a:r>
              <a:rPr lang="en-US" sz="2000" b="1" err="1">
                <a:latin typeface="Arial" pitchFamily="34" charset="0"/>
                <a:cs typeface="Arial" pitchFamily="34" charset="0"/>
              </a:rPr>
              <a:t>yêu</a:t>
            </a:r>
            <a:r>
              <a:rPr lang="en-US" sz="2000" b="1">
                <a:latin typeface="Arial" pitchFamily="34" charset="0"/>
                <a:cs typeface="Arial" pitchFamily="34" charset="0"/>
              </a:rPr>
              <a:t> </a:t>
            </a:r>
            <a:r>
              <a:rPr lang="en-US" sz="2000" b="1" err="1">
                <a:latin typeface="Arial" pitchFamily="34" charset="0"/>
                <a:cs typeface="Arial" pitchFamily="34" charset="0"/>
              </a:rPr>
              <a:t>cầu</a:t>
            </a:r>
            <a:r>
              <a:rPr lang="en-US" sz="2000" b="1">
                <a:latin typeface="Arial" pitchFamily="34" charset="0"/>
                <a:cs typeface="Arial" pitchFamily="34" charset="0"/>
              </a:rPr>
              <a:t> </a:t>
            </a:r>
            <a:r>
              <a:rPr lang="en-US" sz="2000" b="1" err="1">
                <a:latin typeface="Arial" pitchFamily="34" charset="0"/>
                <a:cs typeface="Arial" pitchFamily="34" charset="0"/>
              </a:rPr>
              <a:t>cần</a:t>
            </a:r>
            <a:r>
              <a:rPr lang="en-US" sz="2000" b="1">
                <a:latin typeface="Arial" pitchFamily="34" charset="0"/>
                <a:cs typeface="Arial" pitchFamily="34" charset="0"/>
              </a:rPr>
              <a:t> </a:t>
            </a:r>
            <a:r>
              <a:rPr lang="en-US" sz="2000" b="1" err="1">
                <a:latin typeface="Arial" pitchFamily="34" charset="0"/>
                <a:cs typeface="Arial" pitchFamily="34" charset="0"/>
              </a:rPr>
              <a:t>đạt</a:t>
            </a:r>
            <a:r>
              <a:rPr lang="en-US" sz="2000" b="1">
                <a:latin typeface="Arial" pitchFamily="34" charset="0"/>
                <a:cs typeface="Arial" pitchFamily="34" charset="0"/>
              </a:rPr>
              <a:t> </a:t>
            </a:r>
            <a:r>
              <a:rPr lang="en-US" sz="2000" b="1" err="1">
                <a:latin typeface="Arial" pitchFamily="34" charset="0"/>
                <a:cs typeface="Arial" pitchFamily="34" charset="0"/>
              </a:rPr>
              <a:t>trong</a:t>
            </a:r>
            <a:r>
              <a:rPr lang="en-US" sz="2000" b="1">
                <a:latin typeface="Arial" pitchFamily="34" charset="0"/>
                <a:cs typeface="Arial" pitchFamily="34" charset="0"/>
              </a:rPr>
              <a:t> </a:t>
            </a:r>
            <a:r>
              <a:rPr lang="en-US" sz="2000" b="1" err="1">
                <a:latin typeface="Arial" pitchFamily="34" charset="0"/>
                <a:cs typeface="Arial" pitchFamily="34" charset="0"/>
              </a:rPr>
              <a:t>chương</a:t>
            </a:r>
            <a:r>
              <a:rPr lang="en-US" sz="2000" b="1">
                <a:latin typeface="Arial" pitchFamily="34" charset="0"/>
                <a:cs typeface="Arial" pitchFamily="34" charset="0"/>
              </a:rPr>
              <a:t> </a:t>
            </a:r>
            <a:r>
              <a:rPr lang="en-US" sz="2000" b="1" err="1">
                <a:latin typeface="Arial" pitchFamily="34" charset="0"/>
                <a:cs typeface="Arial" pitchFamily="34" charset="0"/>
              </a:rPr>
              <a:t>trình</a:t>
            </a:r>
            <a:r>
              <a:rPr lang="en-US" sz="2000">
                <a:latin typeface="Arial" pitchFamily="34" charset="0"/>
                <a:cs typeface="Arial" pitchFamily="34" charset="0"/>
              </a:rPr>
              <a:t>, </a:t>
            </a:r>
            <a:r>
              <a:rPr lang="en-US" sz="2000" err="1">
                <a:latin typeface="Arial" pitchFamily="34" charset="0"/>
                <a:cs typeface="Arial" pitchFamily="34" charset="0"/>
              </a:rPr>
              <a:t>nhằm</a:t>
            </a:r>
            <a:r>
              <a:rPr lang="en-US" sz="2000">
                <a:latin typeface="Arial" pitchFamily="34" charset="0"/>
                <a:cs typeface="Arial" pitchFamily="34" charset="0"/>
              </a:rPr>
              <a:t> </a:t>
            </a:r>
            <a:r>
              <a:rPr lang="en-US" sz="2000" err="1">
                <a:latin typeface="Arial" pitchFamily="34" charset="0"/>
                <a:cs typeface="Arial" pitchFamily="34" charset="0"/>
              </a:rPr>
              <a:t>phát</a:t>
            </a:r>
            <a:r>
              <a:rPr lang="en-US" sz="2000">
                <a:latin typeface="Arial" pitchFamily="34" charset="0"/>
                <a:cs typeface="Arial" pitchFamily="34" charset="0"/>
              </a:rPr>
              <a:t> </a:t>
            </a:r>
            <a:r>
              <a:rPr lang="en-US" sz="2000" err="1">
                <a:latin typeface="Arial" pitchFamily="34" charset="0"/>
                <a:cs typeface="Arial" pitchFamily="34" charset="0"/>
              </a:rPr>
              <a:t>triển</a:t>
            </a:r>
            <a:r>
              <a:rPr lang="en-US" sz="2000">
                <a:latin typeface="Arial" pitchFamily="34" charset="0"/>
                <a:cs typeface="Arial" pitchFamily="34" charset="0"/>
              </a:rPr>
              <a:t> </a:t>
            </a:r>
            <a:r>
              <a:rPr lang="en-US" sz="2000" err="1">
                <a:latin typeface="Arial" pitchFamily="34" charset="0"/>
                <a:cs typeface="Arial" pitchFamily="34" charset="0"/>
              </a:rPr>
              <a:t>năng</a:t>
            </a:r>
            <a:r>
              <a:rPr lang="en-US" sz="2000">
                <a:latin typeface="Arial" pitchFamily="34" charset="0"/>
                <a:cs typeface="Arial" pitchFamily="34" charset="0"/>
              </a:rPr>
              <a:t> </a:t>
            </a:r>
            <a:r>
              <a:rPr lang="en-US" sz="2000" err="1">
                <a:latin typeface="Arial" pitchFamily="34" charset="0"/>
                <a:cs typeface="Arial" pitchFamily="34" charset="0"/>
              </a:rPr>
              <a:t>lực</a:t>
            </a:r>
            <a:r>
              <a:rPr lang="en-US" sz="2000">
                <a:latin typeface="Arial" pitchFamily="34" charset="0"/>
                <a:cs typeface="Arial" pitchFamily="34" charset="0"/>
              </a:rPr>
              <a:t> </a:t>
            </a:r>
            <a:r>
              <a:rPr lang="en-US" sz="2000" err="1">
                <a:latin typeface="Arial" pitchFamily="34" charset="0"/>
                <a:cs typeface="Arial" pitchFamily="34" charset="0"/>
              </a:rPr>
              <a:t>tìm</a:t>
            </a:r>
            <a:r>
              <a:rPr lang="en-US" sz="2000">
                <a:latin typeface="Arial" pitchFamily="34" charset="0"/>
                <a:cs typeface="Arial" pitchFamily="34" charset="0"/>
              </a:rPr>
              <a:t> </a:t>
            </a:r>
            <a:r>
              <a:rPr lang="en-US" sz="2000" err="1">
                <a:latin typeface="Arial" pitchFamily="34" charset="0"/>
                <a:cs typeface="Arial" pitchFamily="34" charset="0"/>
              </a:rPr>
              <a:t>hiểu</a:t>
            </a:r>
            <a:r>
              <a:rPr lang="en-US" sz="2000">
                <a:latin typeface="Arial" pitchFamily="34" charset="0"/>
                <a:cs typeface="Arial" pitchFamily="34" charset="0"/>
              </a:rPr>
              <a:t> </a:t>
            </a:r>
            <a:r>
              <a:rPr lang="en-US" sz="2000" err="1">
                <a:latin typeface="Arial" pitchFamily="34" charset="0"/>
                <a:cs typeface="Arial" pitchFamily="34" charset="0"/>
              </a:rPr>
              <a:t>lịch</a:t>
            </a:r>
            <a:r>
              <a:rPr lang="en-US" sz="2000">
                <a:latin typeface="Arial" pitchFamily="34" charset="0"/>
                <a:cs typeface="Arial" pitchFamily="34" charset="0"/>
              </a:rPr>
              <a:t> </a:t>
            </a:r>
            <a:r>
              <a:rPr lang="en-US" sz="2000" err="1">
                <a:latin typeface="Arial" pitchFamily="34" charset="0"/>
                <a:cs typeface="Arial" pitchFamily="34" charset="0"/>
              </a:rPr>
              <a:t>sử</a:t>
            </a:r>
            <a:r>
              <a:rPr lang="en-US" sz="2000">
                <a:latin typeface="Arial" pitchFamily="34" charset="0"/>
                <a:cs typeface="Arial" pitchFamily="34" charset="0"/>
              </a:rPr>
              <a:t>, </a:t>
            </a:r>
            <a:r>
              <a:rPr lang="en-US" sz="2000" err="1">
                <a:latin typeface="Arial" pitchFamily="34" charset="0"/>
                <a:cs typeface="Arial" pitchFamily="34" charset="0"/>
              </a:rPr>
              <a:t>năng</a:t>
            </a:r>
            <a:r>
              <a:rPr lang="en-US" sz="2000">
                <a:latin typeface="Arial" pitchFamily="34" charset="0"/>
                <a:cs typeface="Arial" pitchFamily="34" charset="0"/>
              </a:rPr>
              <a:t> </a:t>
            </a:r>
            <a:r>
              <a:rPr lang="en-US" sz="2000" err="1">
                <a:latin typeface="Arial" pitchFamily="34" charset="0"/>
                <a:cs typeface="Arial" pitchFamily="34" charset="0"/>
              </a:rPr>
              <a:t>lực</a:t>
            </a:r>
            <a:r>
              <a:rPr lang="en-US" sz="2000">
                <a:latin typeface="Arial" pitchFamily="34" charset="0"/>
                <a:cs typeface="Arial" pitchFamily="34" charset="0"/>
              </a:rPr>
              <a:t> </a:t>
            </a:r>
            <a:r>
              <a:rPr lang="en-US" sz="2000" err="1">
                <a:latin typeface="Arial" pitchFamily="34" charset="0"/>
                <a:cs typeface="Arial" pitchFamily="34" charset="0"/>
              </a:rPr>
              <a:t>nhân</a:t>
            </a:r>
            <a:r>
              <a:rPr lang="en-US" sz="2000">
                <a:latin typeface="Arial" pitchFamily="34" charset="0"/>
                <a:cs typeface="Arial" pitchFamily="34" charset="0"/>
              </a:rPr>
              <a:t> </a:t>
            </a:r>
            <a:r>
              <a:rPr lang="en-US" sz="2000" err="1">
                <a:latin typeface="Arial" pitchFamily="34" charset="0"/>
                <a:cs typeface="Arial" pitchFamily="34" charset="0"/>
              </a:rPr>
              <a:t>thức</a:t>
            </a:r>
            <a:r>
              <a:rPr lang="en-US" sz="2000">
                <a:latin typeface="Arial" pitchFamily="34" charset="0"/>
                <a:cs typeface="Arial" pitchFamily="34" charset="0"/>
              </a:rPr>
              <a:t> </a:t>
            </a:r>
            <a:r>
              <a:rPr lang="en-US" sz="2000" err="1">
                <a:latin typeface="Arial" pitchFamily="34" charset="0"/>
                <a:cs typeface="Arial" pitchFamily="34" charset="0"/>
              </a:rPr>
              <a:t>và</a:t>
            </a:r>
            <a:r>
              <a:rPr lang="en-US" sz="2000">
                <a:latin typeface="Arial" pitchFamily="34" charset="0"/>
                <a:cs typeface="Arial" pitchFamily="34" charset="0"/>
              </a:rPr>
              <a:t> </a:t>
            </a:r>
            <a:r>
              <a:rPr lang="en-US" sz="2000" err="1">
                <a:latin typeface="Arial" pitchFamily="34" charset="0"/>
                <a:cs typeface="Arial" pitchFamily="34" charset="0"/>
              </a:rPr>
              <a:t>tư</a:t>
            </a:r>
            <a:r>
              <a:rPr lang="en-US" sz="2000">
                <a:latin typeface="Arial" pitchFamily="34" charset="0"/>
                <a:cs typeface="Arial" pitchFamily="34" charset="0"/>
              </a:rPr>
              <a:t> </a:t>
            </a:r>
            <a:r>
              <a:rPr lang="en-US" sz="2000" err="1">
                <a:latin typeface="Arial" pitchFamily="34" charset="0"/>
                <a:cs typeface="Arial" pitchFamily="34" charset="0"/>
              </a:rPr>
              <a:t>duy</a:t>
            </a:r>
            <a:r>
              <a:rPr lang="en-US" sz="2000">
                <a:latin typeface="Arial" pitchFamily="34" charset="0"/>
                <a:cs typeface="Arial" pitchFamily="34" charset="0"/>
              </a:rPr>
              <a:t> </a:t>
            </a:r>
            <a:r>
              <a:rPr lang="en-US" sz="2000" err="1">
                <a:latin typeface="Arial" pitchFamily="34" charset="0"/>
                <a:cs typeface="Arial" pitchFamily="34" charset="0"/>
              </a:rPr>
              <a:t>lịch</a:t>
            </a:r>
            <a:r>
              <a:rPr lang="en-US" sz="2000">
                <a:latin typeface="Arial" pitchFamily="34" charset="0"/>
                <a:cs typeface="Arial" pitchFamily="34" charset="0"/>
              </a:rPr>
              <a:t> </a:t>
            </a:r>
            <a:r>
              <a:rPr lang="en-US" sz="2000" err="1">
                <a:latin typeface="Arial" pitchFamily="34" charset="0"/>
                <a:cs typeface="Arial" pitchFamily="34" charset="0"/>
              </a:rPr>
              <a:t>sử</a:t>
            </a:r>
            <a:r>
              <a:rPr lang="en-US" sz="2000">
                <a:latin typeface="Arial" pitchFamily="34" charset="0"/>
                <a:cs typeface="Arial" pitchFamily="34" charset="0"/>
              </a:rPr>
              <a:t> </a:t>
            </a:r>
            <a:r>
              <a:rPr lang="en-US" sz="2000" err="1">
                <a:latin typeface="Arial" pitchFamily="34" charset="0"/>
                <a:cs typeface="Arial" pitchFamily="34" charset="0"/>
              </a:rPr>
              <a:t>cho</a:t>
            </a:r>
            <a:r>
              <a:rPr lang="en-US" sz="2000">
                <a:latin typeface="Arial" pitchFamily="34" charset="0"/>
                <a:cs typeface="Arial" pitchFamily="34" charset="0"/>
              </a:rPr>
              <a:t> HS. </a:t>
            </a:r>
            <a:br>
              <a:rPr lang="en-US" sz="2000">
                <a:latin typeface="Arial" pitchFamily="34" charset="0"/>
                <a:cs typeface="Arial" pitchFamily="34" charset="0"/>
              </a:rPr>
            </a:br>
            <a:r>
              <a:rPr lang="en-US" sz="2000">
                <a:latin typeface="Arial" pitchFamily="34" charset="0"/>
                <a:cs typeface="Arial" pitchFamily="34" charset="0"/>
              </a:rPr>
              <a:t>Ví </a:t>
            </a:r>
            <a:r>
              <a:rPr lang="en-US" sz="2000" err="1">
                <a:latin typeface="Arial" pitchFamily="34" charset="0"/>
                <a:cs typeface="Arial" pitchFamily="34" charset="0"/>
              </a:rPr>
              <a:t>dụ</a:t>
            </a:r>
            <a:r>
              <a:rPr lang="en-US" sz="2000">
                <a:latin typeface="Arial" pitchFamily="34" charset="0"/>
                <a:cs typeface="Arial" pitchFamily="34" charset="0"/>
              </a:rPr>
              <a:t>: </a:t>
            </a:r>
            <a:r>
              <a:rPr lang="vi-VN" sz="2000" b="0" i="1">
                <a:solidFill>
                  <a:srgbClr val="242021"/>
                </a:solidFill>
                <a:effectLst/>
                <a:latin typeface="Arial" pitchFamily="34" charset="0"/>
                <a:cs typeface="Arial" pitchFamily="34" charset="0"/>
              </a:rPr>
              <a:t>Khai thác </a:t>
            </a:r>
            <a:r>
              <a:rPr lang="en-US" sz="2000" i="1">
                <a:solidFill>
                  <a:srgbClr val="242021"/>
                </a:solidFill>
                <a:latin typeface="Arial" pitchFamily="34" charset="0"/>
                <a:cs typeface="Arial" pitchFamily="34" charset="0"/>
              </a:rPr>
              <a:t>các tư liệu 2, 3 và thông tin trong mục</a:t>
            </a:r>
            <a:r>
              <a:rPr lang="vi-VN" sz="2000" b="0" i="1">
                <a:solidFill>
                  <a:srgbClr val="242021"/>
                </a:solidFill>
                <a:effectLst/>
                <a:latin typeface="Arial" pitchFamily="34" charset="0"/>
                <a:cs typeface="Arial" pitchFamily="34" charset="0"/>
              </a:rPr>
              <a:t>, </a:t>
            </a:r>
            <a:r>
              <a:rPr lang="en-US" sz="2000" i="1">
                <a:solidFill>
                  <a:srgbClr val="242021"/>
                </a:solidFill>
                <a:latin typeface="Arial" pitchFamily="34" charset="0"/>
                <a:cs typeface="Arial" pitchFamily="34" charset="0"/>
              </a:rPr>
              <a:t>trình bày chính sách cai trị của thực dân phương Tây đối với các nước Đông Nam Á.</a:t>
            </a:r>
            <a:endParaRPr lang="en-US" sz="2000" i="1">
              <a:latin typeface="Arial" pitchFamily="34" charset="0"/>
              <a:cs typeface="Arial" pitchFamily="34" charset="0"/>
            </a:endParaRPr>
          </a:p>
        </p:txBody>
      </p:sp>
      <p:sp>
        <p:nvSpPr>
          <p:cNvPr id="13" name="Right Brace 12">
            <a:extLst>
              <a:ext uri="{FF2B5EF4-FFF2-40B4-BE49-F238E27FC236}">
                <a16:creationId xmlns:a16="http://schemas.microsoft.com/office/drawing/2014/main" id="{52919B32-39A2-6B42-413F-003BA68F15A3}"/>
              </a:ext>
            </a:extLst>
          </p:cNvPr>
          <p:cNvSpPr/>
          <p:nvPr/>
        </p:nvSpPr>
        <p:spPr>
          <a:xfrm>
            <a:off x="9605585" y="1026756"/>
            <a:ext cx="418339" cy="4890477"/>
          </a:xfrm>
          <a:prstGeom prst="rightBrace">
            <a:avLst>
              <a:gd name="adj1" fmla="val 123116"/>
              <a:gd name="adj2" fmla="val 47011"/>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00AB60BC-4E34-A21E-3036-AF2B595A8FC1}"/>
              </a:ext>
            </a:extLst>
          </p:cNvPr>
          <p:cNvSpPr txBox="1"/>
          <p:nvPr/>
        </p:nvSpPr>
        <p:spPr>
          <a:xfrm>
            <a:off x="10023924" y="3171013"/>
            <a:ext cx="1838600" cy="36933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a:r>
              <a:rPr lang="en-US" b="1">
                <a:solidFill>
                  <a:schemeClr val="accent5"/>
                </a:solidFill>
                <a:latin typeface="Myriad Pro" panose="020B0503030403020204" pitchFamily="34" charset="0"/>
                <a:cs typeface="Times New Roman" pitchFamily="18" charset="0"/>
              </a:rPr>
              <a:t>TUYẾN CHÍNH </a:t>
            </a:r>
          </a:p>
        </p:txBody>
      </p:sp>
      <p:sp>
        <p:nvSpPr>
          <p:cNvPr id="15" name="TextBox 14">
            <a:extLst>
              <a:ext uri="{FF2B5EF4-FFF2-40B4-BE49-F238E27FC236}">
                <a16:creationId xmlns:a16="http://schemas.microsoft.com/office/drawing/2014/main" id="{34A55030-6F58-A5EC-0DC8-09E7E6B92A36}"/>
              </a:ext>
            </a:extLst>
          </p:cNvPr>
          <p:cNvSpPr txBox="1"/>
          <p:nvPr/>
        </p:nvSpPr>
        <p:spPr>
          <a:xfrm>
            <a:off x="316944" y="814390"/>
            <a:ext cx="5141167" cy="424732"/>
          </a:xfrm>
          <a:prstGeom prst="rect">
            <a:avLst/>
          </a:prstGeom>
          <a:noFill/>
        </p:spPr>
        <p:txBody>
          <a:bodyPr wrap="square">
            <a:spAutoFit/>
          </a:bodyPr>
          <a:lstStyle/>
          <a:p>
            <a:pPr algn="just" eaLnBrk="0" hangingPunct="0">
              <a:lnSpc>
                <a:spcPct val="90000"/>
              </a:lnSpc>
              <a:spcBef>
                <a:spcPts val="1000"/>
              </a:spcBef>
              <a:defRPr/>
            </a:pPr>
            <a:r>
              <a:rPr lang="en-US" altLang="zh-CN" sz="2400" b="1">
                <a:solidFill>
                  <a:srgbClr val="FF0000"/>
                </a:solidFill>
                <a:latin typeface="Minion Pro" pitchFamily="18" charset="0"/>
                <a:cs typeface="Arial" panose="020B0604020202020204" pitchFamily="34" charset="0"/>
                <a:sym typeface="Wingdings 2" panose="05020102010507070707" pitchFamily="18" charset="2"/>
              </a:rPr>
              <a:t>  TƯ LIỆU CHỮ VIẾT, HÌNH ẢNH:</a:t>
            </a:r>
            <a:endParaRPr lang="en-US" altLang="zh-CN" sz="2400" b="1">
              <a:solidFill>
                <a:srgbClr val="0070C0"/>
              </a:solidFill>
              <a:latin typeface="Minion Pro" pitchFamily="18" charset="0"/>
              <a:cs typeface="Arial" panose="020B0604020202020204" pitchFamily="34" charset="0"/>
            </a:endParaRPr>
          </a:p>
        </p:txBody>
      </p:sp>
      <p:cxnSp>
        <p:nvCxnSpPr>
          <p:cNvPr id="16" name="Connector: Elbow 15">
            <a:extLst>
              <a:ext uri="{FF2B5EF4-FFF2-40B4-BE49-F238E27FC236}">
                <a16:creationId xmlns:a16="http://schemas.microsoft.com/office/drawing/2014/main" id="{43B91B64-8A42-F8F4-9C03-9D553620C64B}"/>
              </a:ext>
            </a:extLst>
          </p:cNvPr>
          <p:cNvCxnSpPr>
            <a:cxnSpLocks/>
          </p:cNvCxnSpPr>
          <p:nvPr/>
        </p:nvCxnSpPr>
        <p:spPr>
          <a:xfrm>
            <a:off x="5201407" y="3540345"/>
            <a:ext cx="898807" cy="755225"/>
          </a:xfrm>
          <a:prstGeom prst="bentConnector3">
            <a:avLst>
              <a:gd name="adj1" fmla="val 54239"/>
            </a:avLst>
          </a:prstGeom>
          <a:ln>
            <a:tailEnd type="triangle"/>
          </a:ln>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BC5C466A-0C9F-C4BD-1117-E3F0BC1CF3B5}"/>
              </a:ext>
            </a:extLst>
          </p:cNvPr>
          <p:cNvSpPr txBox="1"/>
          <p:nvPr/>
        </p:nvSpPr>
        <p:spPr>
          <a:xfrm>
            <a:off x="573647" y="4991548"/>
            <a:ext cx="4884462" cy="1015663"/>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a:r>
              <a:rPr lang="en-US" sz="2000" b="1" err="1">
                <a:solidFill>
                  <a:srgbClr val="FF0000"/>
                </a:solidFill>
                <a:latin typeface="Myriad Pro" panose="020B0503030403020204" pitchFamily="34" charset="0"/>
                <a:cs typeface="Times New Roman" pitchFamily="18" charset="0"/>
              </a:rPr>
              <a:t>Các</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bước</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xử</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lí</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câu</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hỏi</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khai</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thác</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tư</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liệu</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được</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các</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tác</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giả</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hướng</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dẫn</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rất</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kĩ</a:t>
            </a:r>
            <a:r>
              <a:rPr lang="en-US" sz="2000" b="1">
                <a:solidFill>
                  <a:srgbClr val="FF0000"/>
                </a:solidFill>
                <a:latin typeface="Myriad Pro" panose="020B0503030403020204" pitchFamily="34" charset="0"/>
                <a:cs typeface="Times New Roman" pitchFamily="18" charset="0"/>
              </a:rPr>
              <a:t> </a:t>
            </a:r>
            <a:r>
              <a:rPr lang="en-US" sz="2000" b="1" err="1">
                <a:solidFill>
                  <a:srgbClr val="FF0000"/>
                </a:solidFill>
                <a:latin typeface="Myriad Pro" panose="020B0503030403020204" pitchFamily="34" charset="0"/>
                <a:cs typeface="Times New Roman" pitchFamily="18" charset="0"/>
              </a:rPr>
              <a:t>trong</a:t>
            </a:r>
            <a:r>
              <a:rPr lang="en-US" sz="2000" b="1">
                <a:solidFill>
                  <a:srgbClr val="FF0000"/>
                </a:solidFill>
                <a:latin typeface="Myriad Pro" panose="020B0503030403020204" pitchFamily="34" charset="0"/>
                <a:cs typeface="Times New Roman" pitchFamily="18" charset="0"/>
              </a:rPr>
              <a:t> SGV </a:t>
            </a:r>
            <a:r>
              <a:rPr lang="en-US" sz="2000" b="1" i="1" err="1">
                <a:solidFill>
                  <a:srgbClr val="FF0000"/>
                </a:solidFill>
                <a:latin typeface="Myriad Pro" panose="020B0503030403020204" pitchFamily="34" charset="0"/>
                <a:cs typeface="Times New Roman" pitchFamily="18" charset="0"/>
              </a:rPr>
              <a:t>Lịch</a:t>
            </a:r>
            <a:r>
              <a:rPr lang="en-US" sz="2000" b="1" i="1">
                <a:solidFill>
                  <a:srgbClr val="FF0000"/>
                </a:solidFill>
                <a:latin typeface="Myriad Pro" panose="020B0503030403020204" pitchFamily="34" charset="0"/>
                <a:cs typeface="Times New Roman" pitchFamily="18" charset="0"/>
              </a:rPr>
              <a:t> </a:t>
            </a:r>
            <a:r>
              <a:rPr lang="en-US" sz="2000" b="1" i="1" err="1">
                <a:solidFill>
                  <a:srgbClr val="FF0000"/>
                </a:solidFill>
                <a:latin typeface="Myriad Pro" panose="020B0503030403020204" pitchFamily="34" charset="0"/>
                <a:cs typeface="Times New Roman" pitchFamily="18" charset="0"/>
              </a:rPr>
              <a:t>sử</a:t>
            </a:r>
            <a:r>
              <a:rPr lang="en-US" sz="2000" b="1" i="1">
                <a:solidFill>
                  <a:srgbClr val="FF0000"/>
                </a:solidFill>
                <a:latin typeface="Myriad Pro" panose="020B0503030403020204" pitchFamily="34" charset="0"/>
                <a:cs typeface="Times New Roman" pitchFamily="18" charset="0"/>
              </a:rPr>
              <a:t> 11.</a:t>
            </a:r>
          </a:p>
        </p:txBody>
      </p:sp>
      <p:cxnSp>
        <p:nvCxnSpPr>
          <p:cNvPr id="21" name="Straight Arrow Connector 20">
            <a:extLst>
              <a:ext uri="{FF2B5EF4-FFF2-40B4-BE49-F238E27FC236}">
                <a16:creationId xmlns:a16="http://schemas.microsoft.com/office/drawing/2014/main" id="{50076B0D-2047-C52B-DBD3-D9EABAF19102}"/>
              </a:ext>
            </a:extLst>
          </p:cNvPr>
          <p:cNvCxnSpPr/>
          <p:nvPr/>
        </p:nvCxnSpPr>
        <p:spPr>
          <a:xfrm>
            <a:off x="1101012" y="4655442"/>
            <a:ext cx="0" cy="26613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1266" name="Picture 2" descr="C:\Users\Tran Dinh Phien\Desktop\tlbd 124\tr33.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96" t="31991" r="4412" b="2605"/>
          <a:stretch/>
        </p:blipFill>
        <p:spPr bwMode="auto">
          <a:xfrm>
            <a:off x="6042307" y="895870"/>
            <a:ext cx="3175657" cy="3221444"/>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11267" name="Picture 3" descr="C:\Users\Tran Dinh Phien\Desktop\tlbd 124\tr3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19" t="5003" r="5182" b="52738"/>
          <a:stretch/>
        </p:blipFill>
        <p:spPr bwMode="auto">
          <a:xfrm>
            <a:off x="6099142" y="4226339"/>
            <a:ext cx="3118822" cy="202683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cxnSp>
        <p:nvCxnSpPr>
          <p:cNvPr id="17" name="Connector: Elbow 15">
            <a:extLst>
              <a:ext uri="{FF2B5EF4-FFF2-40B4-BE49-F238E27FC236}">
                <a16:creationId xmlns:a16="http://schemas.microsoft.com/office/drawing/2014/main" id="{43B91B64-8A42-F8F4-9C03-9D553620C64B}"/>
              </a:ext>
            </a:extLst>
          </p:cNvPr>
          <p:cNvCxnSpPr>
            <a:cxnSpLocks/>
          </p:cNvCxnSpPr>
          <p:nvPr/>
        </p:nvCxnSpPr>
        <p:spPr>
          <a:xfrm flipV="1">
            <a:off x="5201407" y="1364018"/>
            <a:ext cx="898807" cy="269222"/>
          </a:xfrm>
          <a:prstGeom prst="bent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091998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1906"/>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37</a:t>
            </a:fld>
            <a:endParaRPr lang="en-US" altLang="zh-CN" sz="1200">
              <a:solidFill>
                <a:srgbClr val="898989"/>
              </a:solidFill>
              <a:latin typeface="Calibri" panose="020F0502020204030204" pitchFamily="34" charset="0"/>
              <a:cs typeface="等线"/>
            </a:endParaRPr>
          </a:p>
        </p:txBody>
      </p:sp>
      <p:sp>
        <p:nvSpPr>
          <p:cNvPr id="13" name="文本框 2"/>
          <p:cNvSpPr txBox="1"/>
          <p:nvPr/>
        </p:nvSpPr>
        <p:spPr>
          <a:xfrm>
            <a:off x="4610100" y="2276588"/>
            <a:ext cx="2286000" cy="2751522"/>
          </a:xfrm>
          <a:prstGeom prst="rect">
            <a:avLst/>
          </a:prstGeom>
          <a:solidFill>
            <a:schemeClr val="bg1"/>
          </a:solidFill>
          <a:ln w="19050">
            <a:solidFill>
              <a:schemeClr val="accent2"/>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0" hangingPunct="0">
              <a:lnSpc>
                <a:spcPct val="90000"/>
              </a:lnSpc>
              <a:spcBef>
                <a:spcPts val="1000"/>
              </a:spcBef>
              <a:defRPr/>
            </a:pPr>
            <a:r>
              <a:rPr lang="en-US" altLang="zh-CN" sz="2400" b="1" err="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Câu</a:t>
            </a:r>
            <a:r>
              <a:rPr lang="en-US" altLang="zh-CN" sz="2400" b="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a:t>
            </a:r>
            <a:r>
              <a:rPr lang="en-US" altLang="zh-CN" sz="2400" b="1" err="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hỏi</a:t>
            </a:r>
            <a:r>
              <a:rPr lang="en-US" altLang="zh-CN" sz="2400" b="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a:t>
            </a:r>
            <a:r>
              <a:rPr lang="en-US" altLang="zh-CN" sz="2400" b="1" err="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khai</a:t>
            </a:r>
            <a:r>
              <a:rPr lang="en-US" altLang="zh-CN" sz="2400" b="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thác hình ảnh</a:t>
            </a:r>
            <a:r>
              <a:rPr lang="en-US" altLang="zh-CN" sz="2400" b="1" i="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a:t>
            </a:r>
            <a:r>
              <a:rPr lang="en-US" sz="2400" b="0" i="1">
                <a:solidFill>
                  <a:srgbClr val="242021"/>
                </a:solidFill>
                <a:effectLst/>
              </a:rPr>
              <a:t>Khai thác lược đồ Hình 3 và sơ đồ Hình 4, trình bày diễn biến chính của khởi nghĩa Lam Sơn.</a:t>
            </a:r>
            <a:endParaRPr lang="en-US" sz="2400" i="1"/>
          </a:p>
        </p:txBody>
      </p:sp>
      <p:pic>
        <p:nvPicPr>
          <p:cNvPr id="12290" name="Picture 2" descr="C:\Users\Tran Dinh Phien\Desktop\tlbd 124\tr53.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79" t="5095" r="3429" b="2690"/>
          <a:stretch/>
        </p:blipFill>
        <p:spPr bwMode="auto">
          <a:xfrm>
            <a:off x="749299" y="1387574"/>
            <a:ext cx="3505202" cy="5038724"/>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12291" name="Picture 3" descr="C:\Users\Tran Dinh Phien\Desktop\tlbd 124\tr54.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95" r="4281" b="2690"/>
          <a:stretch/>
        </p:blipFill>
        <p:spPr bwMode="auto">
          <a:xfrm>
            <a:off x="7213601" y="1468487"/>
            <a:ext cx="3567532" cy="4824924"/>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93D1AE-6F31-318E-6323-7954AE8633CF}"/>
              </a:ext>
            </a:extLst>
          </p:cNvPr>
          <p:cNvSpPr txBox="1"/>
          <p:nvPr/>
        </p:nvSpPr>
        <p:spPr>
          <a:xfrm>
            <a:off x="2628900" y="598486"/>
            <a:ext cx="7759700" cy="615553"/>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1700" err="1">
                <a:latin typeface="Arial" pitchFamily="34" charset="0"/>
                <a:cs typeface="Arial" pitchFamily="34" charset="0"/>
              </a:rPr>
              <a:t>Kênh</a:t>
            </a:r>
            <a:r>
              <a:rPr lang="en-US" sz="1700">
                <a:latin typeface="Arial" pitchFamily="34" charset="0"/>
                <a:cs typeface="Arial" pitchFamily="34" charset="0"/>
              </a:rPr>
              <a:t> </a:t>
            </a:r>
            <a:r>
              <a:rPr lang="en-US" sz="1700" err="1">
                <a:latin typeface="Arial" pitchFamily="34" charset="0"/>
                <a:cs typeface="Arial" pitchFamily="34" charset="0"/>
              </a:rPr>
              <a:t>hình</a:t>
            </a:r>
            <a:r>
              <a:rPr lang="en-US" sz="1700">
                <a:latin typeface="Arial" pitchFamily="34" charset="0"/>
                <a:cs typeface="Arial" pitchFamily="34" charset="0"/>
              </a:rPr>
              <a:t> </a:t>
            </a:r>
            <a:r>
              <a:rPr lang="en-US" sz="1700" err="1">
                <a:latin typeface="Arial" pitchFamily="34" charset="0"/>
                <a:cs typeface="Arial" pitchFamily="34" charset="0"/>
              </a:rPr>
              <a:t>cũng</a:t>
            </a:r>
            <a:r>
              <a:rPr lang="en-US" sz="1700">
                <a:latin typeface="Arial" pitchFamily="34" charset="0"/>
                <a:cs typeface="Arial" pitchFamily="34" charset="0"/>
              </a:rPr>
              <a:t> </a:t>
            </a:r>
            <a:r>
              <a:rPr lang="en-US" sz="1700" err="1">
                <a:latin typeface="Arial" pitchFamily="34" charset="0"/>
                <a:cs typeface="Arial" pitchFamily="34" charset="0"/>
              </a:rPr>
              <a:t>là</a:t>
            </a:r>
            <a:r>
              <a:rPr lang="en-US" sz="1700">
                <a:latin typeface="Arial" pitchFamily="34" charset="0"/>
                <a:cs typeface="Arial" pitchFamily="34" charset="0"/>
              </a:rPr>
              <a:t> </a:t>
            </a:r>
            <a:r>
              <a:rPr lang="en-US" sz="1700" err="1">
                <a:latin typeface="Arial" pitchFamily="34" charset="0"/>
                <a:cs typeface="Arial" pitchFamily="34" charset="0"/>
              </a:rPr>
              <a:t>nguồn</a:t>
            </a:r>
            <a:r>
              <a:rPr lang="en-US" sz="1700">
                <a:latin typeface="Arial" pitchFamily="34" charset="0"/>
                <a:cs typeface="Arial" pitchFamily="34" charset="0"/>
              </a:rPr>
              <a:t> </a:t>
            </a:r>
            <a:r>
              <a:rPr lang="en-US" sz="1700" err="1">
                <a:latin typeface="Arial" pitchFamily="34" charset="0"/>
                <a:cs typeface="Arial" pitchFamily="34" charset="0"/>
              </a:rPr>
              <a:t>kiến</a:t>
            </a:r>
            <a:r>
              <a:rPr lang="en-US" sz="1700">
                <a:latin typeface="Arial" pitchFamily="34" charset="0"/>
                <a:cs typeface="Arial" pitchFamily="34" charset="0"/>
              </a:rPr>
              <a:t> </a:t>
            </a:r>
            <a:r>
              <a:rPr lang="en-US" sz="1700" err="1">
                <a:latin typeface="Arial" pitchFamily="34" charset="0"/>
                <a:cs typeface="Arial" pitchFamily="34" charset="0"/>
              </a:rPr>
              <a:t>thức</a:t>
            </a:r>
            <a:r>
              <a:rPr lang="en-US" sz="1700">
                <a:latin typeface="Arial" pitchFamily="34" charset="0"/>
                <a:cs typeface="Arial" pitchFamily="34" charset="0"/>
              </a:rPr>
              <a:t>, </a:t>
            </a:r>
            <a:r>
              <a:rPr lang="en-US" sz="1700" err="1">
                <a:latin typeface="Arial" pitchFamily="34" charset="0"/>
                <a:cs typeface="Arial" pitchFamily="34" charset="0"/>
              </a:rPr>
              <a:t>gắn</a:t>
            </a:r>
            <a:r>
              <a:rPr lang="en-US" sz="1700">
                <a:latin typeface="Arial" pitchFamily="34" charset="0"/>
                <a:cs typeface="Arial" pitchFamily="34" charset="0"/>
              </a:rPr>
              <a:t> </a:t>
            </a:r>
            <a:r>
              <a:rPr lang="en-US" sz="1700" err="1">
                <a:latin typeface="Arial" pitchFamily="34" charset="0"/>
                <a:cs typeface="Arial" pitchFamily="34" charset="0"/>
              </a:rPr>
              <a:t>với</a:t>
            </a:r>
            <a:r>
              <a:rPr lang="en-US" sz="1700">
                <a:latin typeface="Arial" pitchFamily="34" charset="0"/>
                <a:cs typeface="Arial" pitchFamily="34" charset="0"/>
              </a:rPr>
              <a:t> </a:t>
            </a:r>
            <a:r>
              <a:rPr lang="en-US" sz="1700" err="1">
                <a:latin typeface="Arial" pitchFamily="34" charset="0"/>
                <a:cs typeface="Arial" pitchFamily="34" charset="0"/>
              </a:rPr>
              <a:t>câu</a:t>
            </a:r>
            <a:r>
              <a:rPr lang="en-US" sz="1700">
                <a:latin typeface="Arial" pitchFamily="34" charset="0"/>
                <a:cs typeface="Arial" pitchFamily="34" charset="0"/>
              </a:rPr>
              <a:t> </a:t>
            </a:r>
            <a:r>
              <a:rPr lang="en-US" sz="1700" err="1">
                <a:latin typeface="Arial" pitchFamily="34" charset="0"/>
                <a:cs typeface="Arial" pitchFamily="34" charset="0"/>
              </a:rPr>
              <a:t>hỏi</a:t>
            </a:r>
            <a:r>
              <a:rPr lang="en-US" sz="1700">
                <a:latin typeface="Arial" pitchFamily="34" charset="0"/>
                <a:cs typeface="Arial" pitchFamily="34" charset="0"/>
              </a:rPr>
              <a:t> </a:t>
            </a:r>
            <a:r>
              <a:rPr lang="en-US" sz="1700" err="1">
                <a:latin typeface="Arial" pitchFamily="34" charset="0"/>
                <a:cs typeface="Arial" pitchFamily="34" charset="0"/>
              </a:rPr>
              <a:t>khai</a:t>
            </a:r>
            <a:r>
              <a:rPr lang="en-US" sz="1700">
                <a:latin typeface="Arial" pitchFamily="34" charset="0"/>
                <a:cs typeface="Arial" pitchFamily="34" charset="0"/>
              </a:rPr>
              <a:t> </a:t>
            </a:r>
            <a:r>
              <a:rPr lang="en-US" sz="1700" err="1">
                <a:latin typeface="Arial" pitchFamily="34" charset="0"/>
                <a:cs typeface="Arial" pitchFamily="34" charset="0"/>
              </a:rPr>
              <a:t>thác</a:t>
            </a:r>
            <a:r>
              <a:rPr lang="en-US" sz="1700">
                <a:latin typeface="Arial" pitchFamily="34" charset="0"/>
                <a:cs typeface="Arial" pitchFamily="34" charset="0"/>
              </a:rPr>
              <a:t>, </a:t>
            </a:r>
            <a:r>
              <a:rPr lang="en-US" sz="1700" err="1">
                <a:latin typeface="Arial" pitchFamily="34" charset="0"/>
                <a:cs typeface="Arial" pitchFamily="34" charset="0"/>
              </a:rPr>
              <a:t>cũng</a:t>
            </a:r>
            <a:r>
              <a:rPr lang="en-US" sz="1700">
                <a:latin typeface="Arial" pitchFamily="34" charset="0"/>
                <a:cs typeface="Arial" pitchFamily="34" charset="0"/>
              </a:rPr>
              <a:t> </a:t>
            </a:r>
            <a:r>
              <a:rPr lang="en-US" sz="1700" err="1">
                <a:latin typeface="Arial" pitchFamily="34" charset="0"/>
                <a:cs typeface="Arial" pitchFamily="34" charset="0"/>
              </a:rPr>
              <a:t>nhằm</a:t>
            </a:r>
            <a:r>
              <a:rPr lang="en-US" sz="1700">
                <a:latin typeface="Arial" pitchFamily="34" charset="0"/>
                <a:cs typeface="Arial" pitchFamily="34" charset="0"/>
              </a:rPr>
              <a:t> </a:t>
            </a:r>
            <a:r>
              <a:rPr lang="en-US" sz="1700" err="1">
                <a:latin typeface="Arial" pitchFamily="34" charset="0"/>
                <a:cs typeface="Arial" pitchFamily="34" charset="0"/>
              </a:rPr>
              <a:t>phát</a:t>
            </a:r>
            <a:r>
              <a:rPr lang="en-US" sz="1700">
                <a:latin typeface="Arial" pitchFamily="34" charset="0"/>
                <a:cs typeface="Arial" pitchFamily="34" charset="0"/>
              </a:rPr>
              <a:t> </a:t>
            </a:r>
            <a:r>
              <a:rPr lang="en-US" sz="1700" err="1">
                <a:latin typeface="Arial" pitchFamily="34" charset="0"/>
                <a:cs typeface="Arial" pitchFamily="34" charset="0"/>
              </a:rPr>
              <a:t>triển</a:t>
            </a:r>
            <a:r>
              <a:rPr lang="en-US" sz="1700">
                <a:latin typeface="Arial" pitchFamily="34" charset="0"/>
                <a:cs typeface="Arial" pitchFamily="34" charset="0"/>
              </a:rPr>
              <a:t> </a:t>
            </a:r>
            <a:r>
              <a:rPr lang="en-US" sz="1700" err="1">
                <a:latin typeface="Arial" pitchFamily="34" charset="0"/>
                <a:cs typeface="Arial" pitchFamily="34" charset="0"/>
              </a:rPr>
              <a:t>năng</a:t>
            </a:r>
            <a:r>
              <a:rPr lang="en-US" sz="1700">
                <a:latin typeface="Arial" pitchFamily="34" charset="0"/>
                <a:cs typeface="Arial" pitchFamily="34" charset="0"/>
              </a:rPr>
              <a:t> </a:t>
            </a:r>
            <a:r>
              <a:rPr lang="en-US" sz="1700" err="1">
                <a:latin typeface="Arial" pitchFamily="34" charset="0"/>
                <a:cs typeface="Arial" pitchFamily="34" charset="0"/>
              </a:rPr>
              <a:t>lực</a:t>
            </a:r>
            <a:r>
              <a:rPr lang="en-US" sz="1700">
                <a:latin typeface="Arial" pitchFamily="34" charset="0"/>
                <a:cs typeface="Arial" pitchFamily="34" charset="0"/>
              </a:rPr>
              <a:t> </a:t>
            </a:r>
            <a:r>
              <a:rPr lang="en-US" sz="1700" err="1">
                <a:latin typeface="Arial" pitchFamily="34" charset="0"/>
                <a:cs typeface="Arial" pitchFamily="34" charset="0"/>
              </a:rPr>
              <a:t>tìm</a:t>
            </a:r>
            <a:r>
              <a:rPr lang="en-US" sz="1700">
                <a:latin typeface="Arial" pitchFamily="34" charset="0"/>
                <a:cs typeface="Arial" pitchFamily="34" charset="0"/>
              </a:rPr>
              <a:t> </a:t>
            </a:r>
            <a:r>
              <a:rPr lang="en-US" sz="1700" err="1">
                <a:latin typeface="Arial" pitchFamily="34" charset="0"/>
                <a:cs typeface="Arial" pitchFamily="34" charset="0"/>
              </a:rPr>
              <a:t>hiểu</a:t>
            </a:r>
            <a:r>
              <a:rPr lang="en-US" sz="1700">
                <a:latin typeface="Arial" pitchFamily="34" charset="0"/>
                <a:cs typeface="Arial" pitchFamily="34" charset="0"/>
              </a:rPr>
              <a:t> </a:t>
            </a:r>
            <a:r>
              <a:rPr lang="en-US" sz="1700" err="1">
                <a:latin typeface="Arial" pitchFamily="34" charset="0"/>
                <a:cs typeface="Arial" pitchFamily="34" charset="0"/>
              </a:rPr>
              <a:t>lịch</a:t>
            </a:r>
            <a:r>
              <a:rPr lang="en-US" sz="1700">
                <a:latin typeface="Arial" pitchFamily="34" charset="0"/>
                <a:cs typeface="Arial" pitchFamily="34" charset="0"/>
              </a:rPr>
              <a:t> </a:t>
            </a:r>
            <a:r>
              <a:rPr lang="en-US" sz="1700" err="1">
                <a:latin typeface="Arial" pitchFamily="34" charset="0"/>
                <a:cs typeface="Arial" pitchFamily="34" charset="0"/>
              </a:rPr>
              <a:t>sử</a:t>
            </a:r>
            <a:r>
              <a:rPr lang="en-US" sz="1700">
                <a:latin typeface="Arial" pitchFamily="34" charset="0"/>
                <a:cs typeface="Arial" pitchFamily="34" charset="0"/>
              </a:rPr>
              <a:t>, </a:t>
            </a:r>
            <a:r>
              <a:rPr lang="en-US" sz="1700" err="1">
                <a:latin typeface="Arial" pitchFamily="34" charset="0"/>
                <a:cs typeface="Arial" pitchFamily="34" charset="0"/>
              </a:rPr>
              <a:t>năng</a:t>
            </a:r>
            <a:r>
              <a:rPr lang="en-US" sz="1700">
                <a:latin typeface="Arial" pitchFamily="34" charset="0"/>
                <a:cs typeface="Arial" pitchFamily="34" charset="0"/>
              </a:rPr>
              <a:t> </a:t>
            </a:r>
            <a:r>
              <a:rPr lang="en-US" sz="1700" err="1">
                <a:latin typeface="Arial" pitchFamily="34" charset="0"/>
                <a:cs typeface="Arial" pitchFamily="34" charset="0"/>
              </a:rPr>
              <a:t>lực</a:t>
            </a:r>
            <a:r>
              <a:rPr lang="en-US" sz="1700">
                <a:latin typeface="Arial" pitchFamily="34" charset="0"/>
                <a:cs typeface="Arial" pitchFamily="34" charset="0"/>
              </a:rPr>
              <a:t> </a:t>
            </a:r>
            <a:r>
              <a:rPr lang="en-US" sz="1700" err="1">
                <a:latin typeface="Arial" pitchFamily="34" charset="0"/>
                <a:cs typeface="Arial" pitchFamily="34" charset="0"/>
              </a:rPr>
              <a:t>nhân</a:t>
            </a:r>
            <a:r>
              <a:rPr lang="en-US" sz="1700">
                <a:latin typeface="Arial" pitchFamily="34" charset="0"/>
                <a:cs typeface="Arial" pitchFamily="34" charset="0"/>
              </a:rPr>
              <a:t> </a:t>
            </a:r>
            <a:r>
              <a:rPr lang="en-US" sz="1700" err="1">
                <a:latin typeface="Arial" pitchFamily="34" charset="0"/>
                <a:cs typeface="Arial" pitchFamily="34" charset="0"/>
              </a:rPr>
              <a:t>thức</a:t>
            </a:r>
            <a:r>
              <a:rPr lang="en-US" sz="1700">
                <a:latin typeface="Arial" pitchFamily="34" charset="0"/>
                <a:cs typeface="Arial" pitchFamily="34" charset="0"/>
              </a:rPr>
              <a:t> </a:t>
            </a:r>
            <a:r>
              <a:rPr lang="en-US" sz="1700" err="1">
                <a:latin typeface="Arial" pitchFamily="34" charset="0"/>
                <a:cs typeface="Arial" pitchFamily="34" charset="0"/>
              </a:rPr>
              <a:t>và</a:t>
            </a:r>
            <a:r>
              <a:rPr lang="en-US" sz="1700">
                <a:latin typeface="Arial" pitchFamily="34" charset="0"/>
                <a:cs typeface="Arial" pitchFamily="34" charset="0"/>
              </a:rPr>
              <a:t> </a:t>
            </a:r>
            <a:r>
              <a:rPr lang="en-US" sz="1700" err="1">
                <a:latin typeface="Arial" pitchFamily="34" charset="0"/>
                <a:cs typeface="Arial" pitchFamily="34" charset="0"/>
              </a:rPr>
              <a:t>tư</a:t>
            </a:r>
            <a:r>
              <a:rPr lang="en-US" sz="1700">
                <a:latin typeface="Arial" pitchFamily="34" charset="0"/>
                <a:cs typeface="Arial" pitchFamily="34" charset="0"/>
              </a:rPr>
              <a:t> </a:t>
            </a:r>
            <a:r>
              <a:rPr lang="en-US" sz="1700" err="1">
                <a:latin typeface="Arial" pitchFamily="34" charset="0"/>
                <a:cs typeface="Arial" pitchFamily="34" charset="0"/>
              </a:rPr>
              <a:t>duy</a:t>
            </a:r>
            <a:r>
              <a:rPr lang="en-US" sz="1700">
                <a:latin typeface="Arial" pitchFamily="34" charset="0"/>
                <a:cs typeface="Arial" pitchFamily="34" charset="0"/>
              </a:rPr>
              <a:t> </a:t>
            </a:r>
            <a:r>
              <a:rPr lang="en-US" sz="1700" err="1">
                <a:latin typeface="Arial" pitchFamily="34" charset="0"/>
                <a:cs typeface="Arial" pitchFamily="34" charset="0"/>
              </a:rPr>
              <a:t>lịch</a:t>
            </a:r>
            <a:r>
              <a:rPr lang="en-US" sz="1700">
                <a:latin typeface="Arial" pitchFamily="34" charset="0"/>
                <a:cs typeface="Arial" pitchFamily="34" charset="0"/>
              </a:rPr>
              <a:t> </a:t>
            </a:r>
            <a:r>
              <a:rPr lang="en-US" sz="1700" err="1">
                <a:latin typeface="Arial" pitchFamily="34" charset="0"/>
                <a:cs typeface="Arial" pitchFamily="34" charset="0"/>
              </a:rPr>
              <a:t>sử</a:t>
            </a:r>
            <a:r>
              <a:rPr lang="en-US" sz="1700">
                <a:latin typeface="Arial" pitchFamily="34" charset="0"/>
                <a:cs typeface="Arial" pitchFamily="34" charset="0"/>
              </a:rPr>
              <a:t> </a:t>
            </a:r>
            <a:r>
              <a:rPr lang="en-US" sz="1700" err="1">
                <a:latin typeface="Arial" pitchFamily="34" charset="0"/>
                <a:cs typeface="Arial" pitchFamily="34" charset="0"/>
              </a:rPr>
              <a:t>cho</a:t>
            </a:r>
            <a:r>
              <a:rPr lang="en-US" sz="1700">
                <a:latin typeface="Arial" pitchFamily="34" charset="0"/>
                <a:cs typeface="Arial" pitchFamily="34" charset="0"/>
              </a:rPr>
              <a:t> HS</a:t>
            </a:r>
            <a:r>
              <a:rPr lang="en-US" sz="1600">
                <a:latin typeface="Arial" pitchFamily="34" charset="0"/>
                <a:cs typeface="Arial" pitchFamily="34" charset="0"/>
              </a:rPr>
              <a:t>. </a:t>
            </a:r>
            <a:endParaRPr lang="en-US" sz="1600" b="0" i="1">
              <a:solidFill>
                <a:srgbClr val="242021"/>
              </a:solidFill>
              <a:effectLst/>
              <a:latin typeface="Arial" pitchFamily="34" charset="0"/>
              <a:cs typeface="Arial" pitchFamily="34" charset="0"/>
            </a:endParaRPr>
          </a:p>
        </p:txBody>
      </p:sp>
    </p:spTree>
    <p:extLst>
      <p:ext uri="{BB962C8B-B14F-4D97-AF65-F5344CB8AC3E}">
        <p14:creationId xmlns:p14="http://schemas.microsoft.com/office/powerpoint/2010/main" val="1133068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1906"/>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38</a:t>
            </a:fld>
            <a:endParaRPr lang="en-US" altLang="zh-CN" sz="1200">
              <a:solidFill>
                <a:srgbClr val="898989"/>
              </a:solidFill>
              <a:latin typeface="Calibri" panose="020F0502020204030204" pitchFamily="34" charset="0"/>
              <a:cs typeface="等线"/>
            </a:endParaRPr>
          </a:p>
        </p:txBody>
      </p:sp>
      <p:sp>
        <p:nvSpPr>
          <p:cNvPr id="13" name="文本框 2"/>
          <p:cNvSpPr txBox="1"/>
          <p:nvPr/>
        </p:nvSpPr>
        <p:spPr>
          <a:xfrm>
            <a:off x="2273300" y="2539931"/>
            <a:ext cx="3390900" cy="1754326"/>
          </a:xfrm>
          <a:prstGeom prst="rect">
            <a:avLst/>
          </a:prstGeom>
          <a:solidFill>
            <a:schemeClr val="bg1"/>
          </a:solidFill>
          <a:ln w="19050">
            <a:solidFill>
              <a:schemeClr val="accent2"/>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0" hangingPunct="0">
              <a:lnSpc>
                <a:spcPct val="90000"/>
              </a:lnSpc>
              <a:spcBef>
                <a:spcPts val="1000"/>
              </a:spcBef>
              <a:defRPr/>
            </a:pPr>
            <a:r>
              <a:rPr lang="en-US" altLang="zh-CN" sz="2400" b="1" err="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Câu</a:t>
            </a:r>
            <a:r>
              <a:rPr lang="en-US" altLang="zh-CN" sz="2400" b="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a:t>
            </a:r>
            <a:r>
              <a:rPr lang="en-US" altLang="zh-CN" sz="2400" b="1" err="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hỏi</a:t>
            </a:r>
            <a:r>
              <a:rPr lang="en-US" altLang="zh-CN" sz="2400" b="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a:t>
            </a:r>
            <a:r>
              <a:rPr lang="en-US" altLang="zh-CN" sz="2400" b="1" err="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khai</a:t>
            </a:r>
            <a:r>
              <a:rPr lang="en-US" altLang="zh-CN" sz="2400" b="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thác hình ảnh</a:t>
            </a:r>
            <a:r>
              <a:rPr lang="en-US" altLang="zh-CN" sz="2400" b="1" i="1">
                <a:solidFill>
                  <a:schemeClr val="tx1"/>
                </a:solidFill>
                <a:latin typeface="Arial" panose="020B0604020202020204" pitchFamily="34" charset="0"/>
                <a:ea typeface="Tahoma" panose="020B0604030504040204" pitchFamily="34" charset="0"/>
                <a:cs typeface="Arial" panose="020B0604020202020204" pitchFamily="34" charset="0"/>
                <a:sym typeface="Wingdings 2" panose="05020102010507070707" pitchFamily="18" charset="2"/>
              </a:rPr>
              <a:t>: </a:t>
            </a:r>
            <a:r>
              <a:rPr lang="en-US" sz="2400" b="0" i="1">
                <a:solidFill>
                  <a:srgbClr val="242021"/>
                </a:solidFill>
                <a:effectLst/>
              </a:rPr>
              <a:t>Khai thác Hình 3 và thông tin trong mục, nêu vị trí địa lí của Việt Nam.</a:t>
            </a:r>
            <a:endParaRPr lang="en-US" sz="2400" i="1"/>
          </a:p>
        </p:txBody>
      </p:sp>
      <p:sp>
        <p:nvSpPr>
          <p:cNvPr id="12" name="TextBox 11">
            <a:extLst>
              <a:ext uri="{FF2B5EF4-FFF2-40B4-BE49-F238E27FC236}">
                <a16:creationId xmlns:a16="http://schemas.microsoft.com/office/drawing/2014/main" id="{D493D1AE-6F31-318E-6323-7954AE8633CF}"/>
              </a:ext>
            </a:extLst>
          </p:cNvPr>
          <p:cNvSpPr txBox="1"/>
          <p:nvPr/>
        </p:nvSpPr>
        <p:spPr>
          <a:xfrm>
            <a:off x="2628900" y="598486"/>
            <a:ext cx="7759700" cy="615553"/>
          </a:xfrm>
          <a:prstGeom prst="rect">
            <a:avLst/>
          </a:prstGeom>
          <a:solidFill>
            <a:schemeClr val="accent4">
              <a:lumMod val="40000"/>
              <a:lumOff val="6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1700" err="1">
                <a:latin typeface="Arial" pitchFamily="34" charset="0"/>
                <a:cs typeface="Arial" pitchFamily="34" charset="0"/>
              </a:rPr>
              <a:t>Kênh</a:t>
            </a:r>
            <a:r>
              <a:rPr lang="en-US" sz="1700">
                <a:latin typeface="Arial" pitchFamily="34" charset="0"/>
                <a:cs typeface="Arial" pitchFamily="34" charset="0"/>
              </a:rPr>
              <a:t> </a:t>
            </a:r>
            <a:r>
              <a:rPr lang="en-US" sz="1700" err="1">
                <a:latin typeface="Arial" pitchFamily="34" charset="0"/>
                <a:cs typeface="Arial" pitchFamily="34" charset="0"/>
              </a:rPr>
              <a:t>hình</a:t>
            </a:r>
            <a:r>
              <a:rPr lang="en-US" sz="1700">
                <a:latin typeface="Arial" pitchFamily="34" charset="0"/>
                <a:cs typeface="Arial" pitchFamily="34" charset="0"/>
              </a:rPr>
              <a:t> </a:t>
            </a:r>
            <a:r>
              <a:rPr lang="en-US" sz="1700" err="1">
                <a:latin typeface="Arial" pitchFamily="34" charset="0"/>
                <a:cs typeface="Arial" pitchFamily="34" charset="0"/>
              </a:rPr>
              <a:t>cũng</a:t>
            </a:r>
            <a:r>
              <a:rPr lang="en-US" sz="1700">
                <a:latin typeface="Arial" pitchFamily="34" charset="0"/>
                <a:cs typeface="Arial" pitchFamily="34" charset="0"/>
              </a:rPr>
              <a:t> </a:t>
            </a:r>
            <a:r>
              <a:rPr lang="en-US" sz="1700" err="1">
                <a:latin typeface="Arial" pitchFamily="34" charset="0"/>
                <a:cs typeface="Arial" pitchFamily="34" charset="0"/>
              </a:rPr>
              <a:t>là</a:t>
            </a:r>
            <a:r>
              <a:rPr lang="en-US" sz="1700">
                <a:latin typeface="Arial" pitchFamily="34" charset="0"/>
                <a:cs typeface="Arial" pitchFamily="34" charset="0"/>
              </a:rPr>
              <a:t> </a:t>
            </a:r>
            <a:r>
              <a:rPr lang="en-US" sz="1700" err="1">
                <a:latin typeface="Arial" pitchFamily="34" charset="0"/>
                <a:cs typeface="Arial" pitchFamily="34" charset="0"/>
              </a:rPr>
              <a:t>nguồn</a:t>
            </a:r>
            <a:r>
              <a:rPr lang="en-US" sz="1700">
                <a:latin typeface="Arial" pitchFamily="34" charset="0"/>
                <a:cs typeface="Arial" pitchFamily="34" charset="0"/>
              </a:rPr>
              <a:t> </a:t>
            </a:r>
            <a:r>
              <a:rPr lang="en-US" sz="1700" err="1">
                <a:latin typeface="Arial" pitchFamily="34" charset="0"/>
                <a:cs typeface="Arial" pitchFamily="34" charset="0"/>
              </a:rPr>
              <a:t>kiến</a:t>
            </a:r>
            <a:r>
              <a:rPr lang="en-US" sz="1700">
                <a:latin typeface="Arial" pitchFamily="34" charset="0"/>
                <a:cs typeface="Arial" pitchFamily="34" charset="0"/>
              </a:rPr>
              <a:t> </a:t>
            </a:r>
            <a:r>
              <a:rPr lang="en-US" sz="1700" err="1">
                <a:latin typeface="Arial" pitchFamily="34" charset="0"/>
                <a:cs typeface="Arial" pitchFamily="34" charset="0"/>
              </a:rPr>
              <a:t>thức</a:t>
            </a:r>
            <a:r>
              <a:rPr lang="en-US" sz="1700">
                <a:latin typeface="Arial" pitchFamily="34" charset="0"/>
                <a:cs typeface="Arial" pitchFamily="34" charset="0"/>
              </a:rPr>
              <a:t>, </a:t>
            </a:r>
            <a:r>
              <a:rPr lang="en-US" sz="1700" err="1">
                <a:latin typeface="Arial" pitchFamily="34" charset="0"/>
                <a:cs typeface="Arial" pitchFamily="34" charset="0"/>
              </a:rPr>
              <a:t>gắn</a:t>
            </a:r>
            <a:r>
              <a:rPr lang="en-US" sz="1700">
                <a:latin typeface="Arial" pitchFamily="34" charset="0"/>
                <a:cs typeface="Arial" pitchFamily="34" charset="0"/>
              </a:rPr>
              <a:t> </a:t>
            </a:r>
            <a:r>
              <a:rPr lang="en-US" sz="1700" err="1">
                <a:latin typeface="Arial" pitchFamily="34" charset="0"/>
                <a:cs typeface="Arial" pitchFamily="34" charset="0"/>
              </a:rPr>
              <a:t>với</a:t>
            </a:r>
            <a:r>
              <a:rPr lang="en-US" sz="1700">
                <a:latin typeface="Arial" pitchFamily="34" charset="0"/>
                <a:cs typeface="Arial" pitchFamily="34" charset="0"/>
              </a:rPr>
              <a:t> </a:t>
            </a:r>
            <a:r>
              <a:rPr lang="en-US" sz="1700" err="1">
                <a:latin typeface="Arial" pitchFamily="34" charset="0"/>
                <a:cs typeface="Arial" pitchFamily="34" charset="0"/>
              </a:rPr>
              <a:t>câu</a:t>
            </a:r>
            <a:r>
              <a:rPr lang="en-US" sz="1700">
                <a:latin typeface="Arial" pitchFamily="34" charset="0"/>
                <a:cs typeface="Arial" pitchFamily="34" charset="0"/>
              </a:rPr>
              <a:t> </a:t>
            </a:r>
            <a:r>
              <a:rPr lang="en-US" sz="1700" err="1">
                <a:latin typeface="Arial" pitchFamily="34" charset="0"/>
                <a:cs typeface="Arial" pitchFamily="34" charset="0"/>
              </a:rPr>
              <a:t>hỏi</a:t>
            </a:r>
            <a:r>
              <a:rPr lang="en-US" sz="1700">
                <a:latin typeface="Arial" pitchFamily="34" charset="0"/>
                <a:cs typeface="Arial" pitchFamily="34" charset="0"/>
              </a:rPr>
              <a:t> </a:t>
            </a:r>
            <a:r>
              <a:rPr lang="en-US" sz="1700" err="1">
                <a:latin typeface="Arial" pitchFamily="34" charset="0"/>
                <a:cs typeface="Arial" pitchFamily="34" charset="0"/>
              </a:rPr>
              <a:t>khai</a:t>
            </a:r>
            <a:r>
              <a:rPr lang="en-US" sz="1700">
                <a:latin typeface="Arial" pitchFamily="34" charset="0"/>
                <a:cs typeface="Arial" pitchFamily="34" charset="0"/>
              </a:rPr>
              <a:t> </a:t>
            </a:r>
            <a:r>
              <a:rPr lang="en-US" sz="1700" err="1">
                <a:latin typeface="Arial" pitchFamily="34" charset="0"/>
                <a:cs typeface="Arial" pitchFamily="34" charset="0"/>
              </a:rPr>
              <a:t>thác</a:t>
            </a:r>
            <a:r>
              <a:rPr lang="en-US" sz="1700">
                <a:latin typeface="Arial" pitchFamily="34" charset="0"/>
                <a:cs typeface="Arial" pitchFamily="34" charset="0"/>
              </a:rPr>
              <a:t>, </a:t>
            </a:r>
            <a:r>
              <a:rPr lang="en-US" sz="1700" err="1">
                <a:latin typeface="Arial" pitchFamily="34" charset="0"/>
                <a:cs typeface="Arial" pitchFamily="34" charset="0"/>
              </a:rPr>
              <a:t>cũng</a:t>
            </a:r>
            <a:r>
              <a:rPr lang="en-US" sz="1700">
                <a:latin typeface="Arial" pitchFamily="34" charset="0"/>
                <a:cs typeface="Arial" pitchFamily="34" charset="0"/>
              </a:rPr>
              <a:t> </a:t>
            </a:r>
            <a:r>
              <a:rPr lang="en-US" sz="1700" err="1">
                <a:latin typeface="Arial" pitchFamily="34" charset="0"/>
                <a:cs typeface="Arial" pitchFamily="34" charset="0"/>
              </a:rPr>
              <a:t>nhằm</a:t>
            </a:r>
            <a:r>
              <a:rPr lang="en-US" sz="1700">
                <a:latin typeface="Arial" pitchFamily="34" charset="0"/>
                <a:cs typeface="Arial" pitchFamily="34" charset="0"/>
              </a:rPr>
              <a:t> </a:t>
            </a:r>
            <a:r>
              <a:rPr lang="en-US" sz="1700" err="1">
                <a:latin typeface="Arial" pitchFamily="34" charset="0"/>
                <a:cs typeface="Arial" pitchFamily="34" charset="0"/>
              </a:rPr>
              <a:t>phát</a:t>
            </a:r>
            <a:r>
              <a:rPr lang="en-US" sz="1700">
                <a:latin typeface="Arial" pitchFamily="34" charset="0"/>
                <a:cs typeface="Arial" pitchFamily="34" charset="0"/>
              </a:rPr>
              <a:t> </a:t>
            </a:r>
            <a:r>
              <a:rPr lang="en-US" sz="1700" err="1">
                <a:latin typeface="Arial" pitchFamily="34" charset="0"/>
                <a:cs typeface="Arial" pitchFamily="34" charset="0"/>
              </a:rPr>
              <a:t>triển</a:t>
            </a:r>
            <a:r>
              <a:rPr lang="en-US" sz="1700">
                <a:latin typeface="Arial" pitchFamily="34" charset="0"/>
                <a:cs typeface="Arial" pitchFamily="34" charset="0"/>
              </a:rPr>
              <a:t> </a:t>
            </a:r>
            <a:r>
              <a:rPr lang="en-US" sz="1700" err="1">
                <a:latin typeface="Arial" pitchFamily="34" charset="0"/>
                <a:cs typeface="Arial" pitchFamily="34" charset="0"/>
              </a:rPr>
              <a:t>năng</a:t>
            </a:r>
            <a:r>
              <a:rPr lang="en-US" sz="1700">
                <a:latin typeface="Arial" pitchFamily="34" charset="0"/>
                <a:cs typeface="Arial" pitchFamily="34" charset="0"/>
              </a:rPr>
              <a:t> </a:t>
            </a:r>
            <a:r>
              <a:rPr lang="en-US" sz="1700" err="1">
                <a:latin typeface="Arial" pitchFamily="34" charset="0"/>
                <a:cs typeface="Arial" pitchFamily="34" charset="0"/>
              </a:rPr>
              <a:t>lực</a:t>
            </a:r>
            <a:r>
              <a:rPr lang="en-US" sz="1700">
                <a:latin typeface="Arial" pitchFamily="34" charset="0"/>
                <a:cs typeface="Arial" pitchFamily="34" charset="0"/>
              </a:rPr>
              <a:t> </a:t>
            </a:r>
            <a:r>
              <a:rPr lang="en-US" sz="1700" err="1">
                <a:latin typeface="Arial" pitchFamily="34" charset="0"/>
                <a:cs typeface="Arial" pitchFamily="34" charset="0"/>
              </a:rPr>
              <a:t>tìm</a:t>
            </a:r>
            <a:r>
              <a:rPr lang="en-US" sz="1700">
                <a:latin typeface="Arial" pitchFamily="34" charset="0"/>
                <a:cs typeface="Arial" pitchFamily="34" charset="0"/>
              </a:rPr>
              <a:t> </a:t>
            </a:r>
            <a:r>
              <a:rPr lang="en-US" sz="1700" err="1">
                <a:latin typeface="Arial" pitchFamily="34" charset="0"/>
                <a:cs typeface="Arial" pitchFamily="34" charset="0"/>
              </a:rPr>
              <a:t>hiểu</a:t>
            </a:r>
            <a:r>
              <a:rPr lang="en-US" sz="1700">
                <a:latin typeface="Arial" pitchFamily="34" charset="0"/>
                <a:cs typeface="Arial" pitchFamily="34" charset="0"/>
              </a:rPr>
              <a:t> </a:t>
            </a:r>
            <a:r>
              <a:rPr lang="en-US" sz="1700" err="1">
                <a:latin typeface="Arial" pitchFamily="34" charset="0"/>
                <a:cs typeface="Arial" pitchFamily="34" charset="0"/>
              </a:rPr>
              <a:t>lịch</a:t>
            </a:r>
            <a:r>
              <a:rPr lang="en-US" sz="1700">
                <a:latin typeface="Arial" pitchFamily="34" charset="0"/>
                <a:cs typeface="Arial" pitchFamily="34" charset="0"/>
              </a:rPr>
              <a:t> </a:t>
            </a:r>
            <a:r>
              <a:rPr lang="en-US" sz="1700" err="1">
                <a:latin typeface="Arial" pitchFamily="34" charset="0"/>
                <a:cs typeface="Arial" pitchFamily="34" charset="0"/>
              </a:rPr>
              <a:t>sử</a:t>
            </a:r>
            <a:r>
              <a:rPr lang="en-US" sz="1700">
                <a:latin typeface="Arial" pitchFamily="34" charset="0"/>
                <a:cs typeface="Arial" pitchFamily="34" charset="0"/>
              </a:rPr>
              <a:t>, </a:t>
            </a:r>
            <a:r>
              <a:rPr lang="en-US" sz="1700" err="1">
                <a:latin typeface="Arial" pitchFamily="34" charset="0"/>
                <a:cs typeface="Arial" pitchFamily="34" charset="0"/>
              </a:rPr>
              <a:t>năng</a:t>
            </a:r>
            <a:r>
              <a:rPr lang="en-US" sz="1700">
                <a:latin typeface="Arial" pitchFamily="34" charset="0"/>
                <a:cs typeface="Arial" pitchFamily="34" charset="0"/>
              </a:rPr>
              <a:t> </a:t>
            </a:r>
            <a:r>
              <a:rPr lang="en-US" sz="1700" err="1">
                <a:latin typeface="Arial" pitchFamily="34" charset="0"/>
                <a:cs typeface="Arial" pitchFamily="34" charset="0"/>
              </a:rPr>
              <a:t>lực</a:t>
            </a:r>
            <a:r>
              <a:rPr lang="en-US" sz="1700">
                <a:latin typeface="Arial" pitchFamily="34" charset="0"/>
                <a:cs typeface="Arial" pitchFamily="34" charset="0"/>
              </a:rPr>
              <a:t> </a:t>
            </a:r>
            <a:r>
              <a:rPr lang="en-US" sz="1700" err="1">
                <a:latin typeface="Arial" pitchFamily="34" charset="0"/>
                <a:cs typeface="Arial" pitchFamily="34" charset="0"/>
              </a:rPr>
              <a:t>nhân</a:t>
            </a:r>
            <a:r>
              <a:rPr lang="en-US" sz="1700">
                <a:latin typeface="Arial" pitchFamily="34" charset="0"/>
                <a:cs typeface="Arial" pitchFamily="34" charset="0"/>
              </a:rPr>
              <a:t> </a:t>
            </a:r>
            <a:r>
              <a:rPr lang="en-US" sz="1700" err="1">
                <a:latin typeface="Arial" pitchFamily="34" charset="0"/>
                <a:cs typeface="Arial" pitchFamily="34" charset="0"/>
              </a:rPr>
              <a:t>thức</a:t>
            </a:r>
            <a:r>
              <a:rPr lang="en-US" sz="1700">
                <a:latin typeface="Arial" pitchFamily="34" charset="0"/>
                <a:cs typeface="Arial" pitchFamily="34" charset="0"/>
              </a:rPr>
              <a:t> </a:t>
            </a:r>
            <a:r>
              <a:rPr lang="en-US" sz="1700" err="1">
                <a:latin typeface="Arial" pitchFamily="34" charset="0"/>
                <a:cs typeface="Arial" pitchFamily="34" charset="0"/>
              </a:rPr>
              <a:t>và</a:t>
            </a:r>
            <a:r>
              <a:rPr lang="en-US" sz="1700">
                <a:latin typeface="Arial" pitchFamily="34" charset="0"/>
                <a:cs typeface="Arial" pitchFamily="34" charset="0"/>
              </a:rPr>
              <a:t> </a:t>
            </a:r>
            <a:r>
              <a:rPr lang="en-US" sz="1700" err="1">
                <a:latin typeface="Arial" pitchFamily="34" charset="0"/>
                <a:cs typeface="Arial" pitchFamily="34" charset="0"/>
              </a:rPr>
              <a:t>tư</a:t>
            </a:r>
            <a:r>
              <a:rPr lang="en-US" sz="1700">
                <a:latin typeface="Arial" pitchFamily="34" charset="0"/>
                <a:cs typeface="Arial" pitchFamily="34" charset="0"/>
              </a:rPr>
              <a:t> </a:t>
            </a:r>
            <a:r>
              <a:rPr lang="en-US" sz="1700" err="1">
                <a:latin typeface="Arial" pitchFamily="34" charset="0"/>
                <a:cs typeface="Arial" pitchFamily="34" charset="0"/>
              </a:rPr>
              <a:t>duy</a:t>
            </a:r>
            <a:r>
              <a:rPr lang="en-US" sz="1700">
                <a:latin typeface="Arial" pitchFamily="34" charset="0"/>
                <a:cs typeface="Arial" pitchFamily="34" charset="0"/>
              </a:rPr>
              <a:t> </a:t>
            </a:r>
            <a:r>
              <a:rPr lang="en-US" sz="1700" err="1">
                <a:latin typeface="Arial" pitchFamily="34" charset="0"/>
                <a:cs typeface="Arial" pitchFamily="34" charset="0"/>
              </a:rPr>
              <a:t>lịch</a:t>
            </a:r>
            <a:r>
              <a:rPr lang="en-US" sz="1700">
                <a:latin typeface="Arial" pitchFamily="34" charset="0"/>
                <a:cs typeface="Arial" pitchFamily="34" charset="0"/>
              </a:rPr>
              <a:t> </a:t>
            </a:r>
            <a:r>
              <a:rPr lang="en-US" sz="1700" err="1">
                <a:latin typeface="Arial" pitchFamily="34" charset="0"/>
                <a:cs typeface="Arial" pitchFamily="34" charset="0"/>
              </a:rPr>
              <a:t>sử</a:t>
            </a:r>
            <a:r>
              <a:rPr lang="en-US" sz="1700">
                <a:latin typeface="Arial" pitchFamily="34" charset="0"/>
                <a:cs typeface="Arial" pitchFamily="34" charset="0"/>
              </a:rPr>
              <a:t> </a:t>
            </a:r>
            <a:r>
              <a:rPr lang="en-US" sz="1700" err="1">
                <a:latin typeface="Arial" pitchFamily="34" charset="0"/>
                <a:cs typeface="Arial" pitchFamily="34" charset="0"/>
              </a:rPr>
              <a:t>cho</a:t>
            </a:r>
            <a:r>
              <a:rPr lang="en-US" sz="1700">
                <a:latin typeface="Arial" pitchFamily="34" charset="0"/>
                <a:cs typeface="Arial" pitchFamily="34" charset="0"/>
              </a:rPr>
              <a:t> HS</a:t>
            </a:r>
            <a:r>
              <a:rPr lang="en-US" sz="1600">
                <a:latin typeface="Arial" pitchFamily="34" charset="0"/>
                <a:cs typeface="Arial" pitchFamily="34" charset="0"/>
              </a:rPr>
              <a:t>. </a:t>
            </a:r>
            <a:endParaRPr lang="en-US" sz="1600" b="0" i="1">
              <a:solidFill>
                <a:srgbClr val="242021"/>
              </a:solidFill>
              <a:effectLst/>
              <a:latin typeface="Arial" pitchFamily="34" charset="0"/>
              <a:cs typeface="Arial" pitchFamily="34" charset="0"/>
            </a:endParaRPr>
          </a:p>
        </p:txBody>
      </p:sp>
      <p:pic>
        <p:nvPicPr>
          <p:cNvPr id="13314" name="Picture 2" descr="C:\Users\Tran Dinh Phien\Desktop\tlbd 124\tr4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43" t="4952" r="5634" b="3523"/>
          <a:stretch/>
        </p:blipFill>
        <p:spPr bwMode="auto">
          <a:xfrm>
            <a:off x="6013450" y="1454943"/>
            <a:ext cx="3460750" cy="492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081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39</a:t>
            </a:fld>
            <a:endParaRPr lang="en-US" altLang="zh-CN" sz="1200">
              <a:solidFill>
                <a:srgbClr val="898989"/>
              </a:solidFill>
              <a:latin typeface="Calibri" panose="020F0502020204030204" pitchFamily="34" charset="0"/>
              <a:cs typeface="等线"/>
            </a:endParaRPr>
          </a:p>
        </p:txBody>
      </p:sp>
      <p:sp>
        <p:nvSpPr>
          <p:cNvPr id="10" name="Rectangle 9"/>
          <p:cNvSpPr>
            <a:spLocks noChangeArrowheads="1"/>
          </p:cNvSpPr>
          <p:nvPr/>
        </p:nvSpPr>
        <p:spPr bwMode="auto">
          <a:xfrm>
            <a:off x="749618" y="1025843"/>
            <a:ext cx="9748837" cy="1626727"/>
          </a:xfrm>
          <a:prstGeom prst="rect">
            <a:avLst/>
          </a:prstGeom>
          <a:solidFill>
            <a:schemeClr val="bg1"/>
          </a:solidFill>
          <a:ln w="12700">
            <a:noFill/>
          </a:ln>
        </p:spPr>
        <p:style>
          <a:lnRef idx="2">
            <a:schemeClr val="accent4"/>
          </a:lnRef>
          <a:fillRef idx="1">
            <a:schemeClr val="lt1"/>
          </a:fillRef>
          <a:effectRef idx="0">
            <a:schemeClr val="accent4"/>
          </a:effectRef>
          <a:fontRef idx="minor">
            <a:schemeClr val="dk1"/>
          </a:fontRef>
        </p:style>
        <p:txBody>
          <a:bodyPr>
            <a:spAutoFit/>
          </a:bodyPr>
          <a:lstStyle/>
          <a:p>
            <a:pPr marL="457200" indent="-457200" algn="just" eaLnBrk="0" hangingPunct="0">
              <a:lnSpc>
                <a:spcPct val="115000"/>
              </a:lnSpc>
              <a:spcAft>
                <a:spcPts val="600"/>
              </a:spcAft>
              <a:buFont typeface="Arial" panose="020B0604020202020204" pitchFamily="34" charset="0"/>
              <a:buChar char="•"/>
              <a:defRPr/>
            </a:pPr>
            <a:r>
              <a:rPr lang="en-US" altLang="zh-CN" sz="2800" b="1" err="1">
                <a:solidFill>
                  <a:schemeClr val="tx1"/>
                </a:solidFill>
                <a:latin typeface="Minion Pro" pitchFamily="18" charset="0"/>
                <a:ea typeface="SimSun" pitchFamily="2" charset="-122"/>
              </a:rPr>
              <a:t>Hoạt</a:t>
            </a:r>
            <a:r>
              <a:rPr lang="en-US" altLang="zh-CN" sz="2800" b="1">
                <a:solidFill>
                  <a:schemeClr val="tx1"/>
                </a:solidFill>
                <a:latin typeface="Minion Pro" pitchFamily="18" charset="0"/>
                <a:ea typeface="SimSun" pitchFamily="2" charset="-122"/>
              </a:rPr>
              <a:t> </a:t>
            </a:r>
            <a:r>
              <a:rPr lang="en-US" altLang="zh-CN" sz="2800" b="1" err="1">
                <a:solidFill>
                  <a:schemeClr val="tx1"/>
                </a:solidFill>
                <a:latin typeface="Minion Pro" pitchFamily="18" charset="0"/>
                <a:ea typeface="SimSun" pitchFamily="2" charset="-122"/>
              </a:rPr>
              <a:t>động</a:t>
            </a:r>
            <a:r>
              <a:rPr lang="en-US" altLang="zh-CN" sz="2800" b="1">
                <a:solidFill>
                  <a:schemeClr val="tx1"/>
                </a:solidFill>
                <a:latin typeface="Minion Pro" pitchFamily="18" charset="0"/>
                <a:ea typeface="SimSun" pitchFamily="2" charset="-122"/>
              </a:rPr>
              <a:t> </a:t>
            </a:r>
            <a:r>
              <a:rPr lang="en-US" altLang="zh-CN" sz="2800" b="1" err="1">
                <a:solidFill>
                  <a:schemeClr val="tx1"/>
                </a:solidFill>
                <a:latin typeface="Minion Pro" pitchFamily="18" charset="0"/>
                <a:ea typeface="SimSun" pitchFamily="2" charset="-122"/>
              </a:rPr>
              <a:t>luyện</a:t>
            </a:r>
            <a:r>
              <a:rPr lang="en-US" altLang="zh-CN" sz="2800" b="1">
                <a:solidFill>
                  <a:schemeClr val="tx1"/>
                </a:solidFill>
                <a:latin typeface="Minion Pro" pitchFamily="18" charset="0"/>
                <a:ea typeface="SimSun" pitchFamily="2" charset="-122"/>
              </a:rPr>
              <a:t> </a:t>
            </a:r>
            <a:r>
              <a:rPr lang="en-US" altLang="zh-CN" sz="2800" b="1" err="1">
                <a:solidFill>
                  <a:schemeClr val="tx1"/>
                </a:solidFill>
                <a:latin typeface="Minion Pro" pitchFamily="18" charset="0"/>
                <a:ea typeface="SimSun" pitchFamily="2" charset="-122"/>
              </a:rPr>
              <a:t>tập</a:t>
            </a:r>
            <a:r>
              <a:rPr lang="en-US" altLang="zh-CN" sz="2800" b="1">
                <a:solidFill>
                  <a:schemeClr val="tx1"/>
                </a:solidFill>
                <a:latin typeface="Minion Pro" pitchFamily="18" charset="0"/>
                <a:ea typeface="SimSun" pitchFamily="2" charset="-122"/>
              </a:rPr>
              <a:t>:</a:t>
            </a:r>
          </a:p>
          <a:p>
            <a:pPr algn="just" eaLnBrk="0" hangingPunct="0">
              <a:lnSpc>
                <a:spcPct val="115000"/>
              </a:lnSpc>
              <a:spcAft>
                <a:spcPts val="600"/>
              </a:spcAft>
              <a:defRPr/>
            </a:pP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Là</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hệ</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thống</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các</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câu</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hỏi</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bài</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tập</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nhằm</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giúp</a:t>
            </a:r>
            <a:r>
              <a:rPr lang="en-US" altLang="zh-CN" sz="2800">
                <a:solidFill>
                  <a:schemeClr val="tx1"/>
                </a:solidFill>
                <a:latin typeface="Minion Pro" pitchFamily="18" charset="0"/>
                <a:ea typeface="SimSun" pitchFamily="2" charset="-122"/>
              </a:rPr>
              <a:t> HS </a:t>
            </a:r>
            <a:r>
              <a:rPr lang="en-US" altLang="zh-CN" sz="2800" err="1">
                <a:solidFill>
                  <a:schemeClr val="tx1"/>
                </a:solidFill>
                <a:latin typeface="Minion Pro" pitchFamily="18" charset="0"/>
                <a:ea typeface="SimSun" pitchFamily="2" charset="-122"/>
              </a:rPr>
              <a:t>luyện</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tập</a:t>
            </a:r>
            <a:r>
              <a:rPr lang="en-US" altLang="zh-CN" sz="2800">
                <a:solidFill>
                  <a:schemeClr val="tx1"/>
                </a:solidFill>
                <a:latin typeface="Minion Pro" pitchFamily="18" charset="0"/>
                <a:ea typeface="SimSun" pitchFamily="2" charset="-122"/>
              </a:rPr>
              <a:t>,</a:t>
            </a:r>
            <a:br>
              <a:rPr lang="en-US" altLang="zh-CN" sz="2800">
                <a:solidFill>
                  <a:schemeClr val="tx1"/>
                </a:solidFill>
                <a:latin typeface="Minion Pro" pitchFamily="18" charset="0"/>
                <a:ea typeface="SimSun" pitchFamily="2" charset="-122"/>
              </a:rPr>
            </a:b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thực</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hành</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những</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kiến</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thức</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kĩ</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năng</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đã</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được</a:t>
            </a:r>
            <a:r>
              <a:rPr lang="en-US" altLang="zh-CN" sz="2800">
                <a:solidFill>
                  <a:schemeClr val="tx1"/>
                </a:solidFill>
                <a:latin typeface="Minion Pro" pitchFamily="18" charset="0"/>
                <a:ea typeface="SimSun" pitchFamily="2" charset="-122"/>
              </a:rPr>
              <a:t> </a:t>
            </a:r>
            <a:r>
              <a:rPr lang="en-US" altLang="zh-CN" sz="2800" err="1">
                <a:solidFill>
                  <a:schemeClr val="tx1"/>
                </a:solidFill>
                <a:latin typeface="Minion Pro" pitchFamily="18" charset="0"/>
                <a:ea typeface="SimSun" pitchFamily="2" charset="-122"/>
              </a:rPr>
              <a:t>học</a:t>
            </a:r>
            <a:r>
              <a:rPr lang="en-US" altLang="zh-CN" sz="2800">
                <a:solidFill>
                  <a:schemeClr val="tx1"/>
                </a:solidFill>
                <a:latin typeface="Minion Pro" pitchFamily="18" charset="0"/>
                <a:ea typeface="SimSun" pitchFamily="2" charset="-122"/>
              </a:rPr>
              <a:t>.</a:t>
            </a:r>
          </a:p>
        </p:txBody>
      </p:sp>
      <p:pic>
        <p:nvPicPr>
          <p:cNvPr id="14338" name="Picture 2" descr="C:\Users\Tran Dinh Phien\Desktop\tlbd 124\tr49.tif"/>
          <p:cNvPicPr>
            <a:picLocks noChangeAspect="1" noChangeArrowheads="1"/>
          </p:cNvPicPr>
          <p:nvPr/>
        </p:nvPicPr>
        <p:blipFill rotWithShape="1">
          <a:blip r:embed="rId4">
            <a:extLst>
              <a:ext uri="{28A0092B-C50C-407E-A947-70E740481C1C}">
                <a14:useLocalDpi xmlns:a14="http://schemas.microsoft.com/office/drawing/2010/main" val="0"/>
              </a:ext>
            </a:extLst>
          </a:blip>
          <a:srcRect l="10674" t="67066" r="11212" b="18307"/>
          <a:stretch/>
        </p:blipFill>
        <p:spPr bwMode="auto">
          <a:xfrm>
            <a:off x="1996440" y="2971800"/>
            <a:ext cx="8116570" cy="213360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07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55" y="-8744"/>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6"/>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6B1128-988B-427C-B3A4-5066A9CE0000}" type="slidenum">
              <a:rPr lang="en-US" altLang="zh-CN">
                <a:solidFill>
                  <a:srgbClr val="898989"/>
                </a:solidFill>
                <a:latin typeface="Calibri" panose="020F0502020204030204" pitchFamily="34" charset="0"/>
                <a:cs typeface="等线"/>
              </a:rPr>
              <a:pPr/>
              <a:t>4</a:t>
            </a:fld>
            <a:endParaRPr lang="en-US" altLang="zh-CN">
              <a:solidFill>
                <a:srgbClr val="898989"/>
              </a:solidFill>
              <a:latin typeface="Calibri" panose="020F0502020204030204" pitchFamily="34" charset="0"/>
              <a:cs typeface="等线"/>
            </a:endParaRPr>
          </a:p>
        </p:txBody>
      </p:sp>
      <p:sp>
        <p:nvSpPr>
          <p:cNvPr id="7" name="Subtitle 2"/>
          <p:cNvSpPr txBox="1">
            <a:spLocks/>
          </p:cNvSpPr>
          <p:nvPr/>
        </p:nvSpPr>
        <p:spPr>
          <a:xfrm>
            <a:off x="1130711" y="2412675"/>
            <a:ext cx="8081334" cy="1700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20000"/>
              </a:lnSpc>
              <a:spcBef>
                <a:spcPts val="0"/>
              </a:spcBef>
              <a:spcAft>
                <a:spcPts val="400"/>
              </a:spcAft>
              <a:buFont typeface="Arial" panose="020B0604020202020204" pitchFamily="34" charset="0"/>
              <a:buNone/>
              <a:defRPr/>
            </a:pPr>
            <a:r>
              <a:rPr lang="en-US" altLang="en-US" sz="3000" b="1" dirty="0">
                <a:solidFill>
                  <a:schemeClr val="accent1"/>
                </a:solidFill>
                <a:latin typeface="Arial" pitchFamily="34" charset="0"/>
                <a:cs typeface="Arial" pitchFamily="34" charset="0"/>
              </a:rPr>
              <a:t>PHẦN I.</a:t>
            </a:r>
            <a:br>
              <a:rPr lang="en-US" altLang="en-US" sz="3000" b="1" dirty="0">
                <a:solidFill>
                  <a:schemeClr val="accent1"/>
                </a:solidFill>
                <a:latin typeface="Arial" pitchFamily="34" charset="0"/>
                <a:cs typeface="Arial" pitchFamily="34" charset="0"/>
              </a:rPr>
            </a:br>
            <a:r>
              <a:rPr lang="en-US" altLang="en-US" sz="3000" b="1" dirty="0">
                <a:solidFill>
                  <a:schemeClr val="accent4"/>
                </a:solidFill>
                <a:latin typeface="Arial" pitchFamily="34" charset="0"/>
                <a:cs typeface="Arial" pitchFamily="34" charset="0"/>
              </a:rPr>
              <a:t>GIỚI THIỆU VỀ CHƯƠNG TRÌNH GDPT </a:t>
            </a:r>
            <a:r>
              <a:rPr lang="en-US" altLang="en-US" sz="3000" b="1" dirty="0">
                <a:solidFill>
                  <a:srgbClr val="92D050"/>
                </a:solidFill>
                <a:latin typeface="Arial" pitchFamily="34" charset="0"/>
                <a:cs typeface="Arial" pitchFamily="34" charset="0"/>
              </a:rPr>
              <a:t>MÔN LỊCH SỬ</a:t>
            </a:r>
            <a:r>
              <a:rPr lang="en-US" altLang="en-US" sz="2000" b="1" dirty="0">
                <a:solidFill>
                  <a:srgbClr val="92D050"/>
                </a:solidFill>
                <a:latin typeface="Arial" pitchFamily="34" charset="0"/>
                <a:cs typeface="Arial" pitchFamily="34" charset="0"/>
              </a:rPr>
              <a:t/>
            </a:r>
            <a:br>
              <a:rPr lang="en-US" altLang="en-US" sz="2000" b="1" dirty="0">
                <a:solidFill>
                  <a:srgbClr val="92D050"/>
                </a:solidFill>
                <a:latin typeface="Arial" pitchFamily="34" charset="0"/>
                <a:cs typeface="Arial" pitchFamily="34" charset="0"/>
              </a:rPr>
            </a:br>
            <a:endParaRPr lang="en-US" altLang="en-US" sz="2200" b="1" dirty="0">
              <a:solidFill>
                <a:srgbClr val="002060"/>
              </a:solidFill>
              <a:latin typeface="Arial" pitchFamily="34" charset="0"/>
              <a:cs typeface="Arial" pitchFamily="34" charset="0"/>
            </a:endParaRPr>
          </a:p>
          <a:p>
            <a:pPr marL="571500" indent="-571500" fontAlgn="ctr">
              <a:lnSpc>
                <a:spcPct val="150000"/>
              </a:lnSpc>
              <a:buFont typeface="Wingdings 2"/>
              <a:buNone/>
              <a:defRPr/>
            </a:pPr>
            <a:endParaRPr lang="en-US" altLang="en-US" sz="2200" b="1" dirty="0">
              <a:solidFill>
                <a:srgbClr val="002060"/>
              </a:solidFill>
              <a:latin typeface="Arial" pitchFamily="34" charset="0"/>
              <a:cs typeface="Arial" pitchFamily="34" charset="0"/>
            </a:endParaRPr>
          </a:p>
          <a:p>
            <a:pPr marL="571500" indent="-571500" algn="just" fontAlgn="ctr">
              <a:lnSpc>
                <a:spcPct val="80000"/>
              </a:lnSpc>
              <a:buFont typeface="Wingdings 2"/>
              <a:buNone/>
              <a:defRPr/>
            </a:pPr>
            <a:endParaRPr lang="en-US" altLang="en-US" sz="2200" b="1" dirty="0">
              <a:solidFill>
                <a:srgbClr val="002060"/>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4BE8A257-A14A-4109-84A3-5AEE288F1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8613161" y="1869426"/>
            <a:ext cx="3086823" cy="3389235"/>
          </a:xfrm>
          <a:prstGeom prst="rect">
            <a:avLst/>
          </a:prstGeom>
        </p:spPr>
      </p:pic>
    </p:spTree>
    <p:extLst>
      <p:ext uri="{BB962C8B-B14F-4D97-AF65-F5344CB8AC3E}">
        <p14:creationId xmlns:p14="http://schemas.microsoft.com/office/powerpoint/2010/main" val="2255295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40</a:t>
            </a:fld>
            <a:endParaRPr lang="en-US" altLang="zh-CN" sz="1200">
              <a:solidFill>
                <a:srgbClr val="898989"/>
              </a:solidFill>
              <a:latin typeface="Calibri" panose="020F0502020204030204" pitchFamily="34" charset="0"/>
              <a:cs typeface="等线"/>
            </a:endParaRPr>
          </a:p>
        </p:txBody>
      </p:sp>
      <p:sp>
        <p:nvSpPr>
          <p:cNvPr id="6" name="Title 3"/>
          <p:cNvSpPr>
            <a:spLocks noGrp="1"/>
          </p:cNvSpPr>
          <p:nvPr>
            <p:ph type="title"/>
          </p:nvPr>
        </p:nvSpPr>
        <p:spPr>
          <a:xfrm>
            <a:off x="554636" y="742412"/>
            <a:ext cx="11186514" cy="1975926"/>
          </a:xfrm>
          <a:prstGeom prst="rect">
            <a:avLst/>
          </a:prstGeom>
        </p:spPr>
        <p:txBody>
          <a:bodyPr wrap="square">
            <a:spAutoFit/>
          </a:bodyPr>
          <a:lstStyle/>
          <a:p>
            <a:pPr marL="457200" indent="-457200" eaLnBrk="0" fontAlgn="auto" hangingPunct="0">
              <a:spcAft>
                <a:spcPts val="0"/>
              </a:spcAft>
              <a:buFont typeface="Arial" panose="020B0604020202020204" pitchFamily="34" charset="0"/>
              <a:buChar char="•"/>
              <a:defRPr/>
            </a:pPr>
            <a:r>
              <a:rPr lang="en-US" altLang="zh-CN" sz="2800" b="1" err="1">
                <a:latin typeface="Minion Pro" pitchFamily="18" charset="0"/>
                <a:ea typeface="SimSun" pitchFamily="2" charset="-122"/>
              </a:rPr>
              <a:t>Các</a:t>
            </a:r>
            <a:r>
              <a:rPr lang="en-US" altLang="zh-CN" sz="2800" b="1">
                <a:latin typeface="Minion Pro" pitchFamily="18" charset="0"/>
                <a:ea typeface="SimSun" pitchFamily="2" charset="-122"/>
              </a:rPr>
              <a:t> </a:t>
            </a:r>
            <a:r>
              <a:rPr lang="en-US" altLang="zh-CN" sz="2800" b="1" err="1">
                <a:latin typeface="Minion Pro" pitchFamily="18" charset="0"/>
                <a:ea typeface="SimSun" pitchFamily="2" charset="-122"/>
              </a:rPr>
              <a:t>hoạt</a:t>
            </a:r>
            <a:r>
              <a:rPr lang="en-US" altLang="zh-CN" sz="2800" b="1">
                <a:latin typeface="Minion Pro" pitchFamily="18" charset="0"/>
                <a:ea typeface="SimSun" pitchFamily="2" charset="-122"/>
              </a:rPr>
              <a:t> </a:t>
            </a:r>
            <a:r>
              <a:rPr lang="en-US" altLang="zh-CN" sz="2800" b="1" err="1">
                <a:latin typeface="Minion Pro" pitchFamily="18" charset="0"/>
                <a:ea typeface="SimSun" pitchFamily="2" charset="-122"/>
              </a:rPr>
              <a:t>động</a:t>
            </a:r>
            <a:r>
              <a:rPr lang="en-US" altLang="zh-CN" sz="2800" b="1">
                <a:latin typeface="Minion Pro" pitchFamily="18" charset="0"/>
                <a:ea typeface="SimSun" pitchFamily="2" charset="-122"/>
              </a:rPr>
              <a:t> </a:t>
            </a:r>
            <a:r>
              <a:rPr lang="en-US" altLang="zh-CN" sz="2800" b="1" err="1">
                <a:latin typeface="Minion Pro" pitchFamily="18" charset="0"/>
                <a:ea typeface="SimSun" pitchFamily="2" charset="-122"/>
              </a:rPr>
              <a:t>vận</a:t>
            </a:r>
            <a:r>
              <a:rPr lang="en-US" altLang="zh-CN" sz="2800" b="1">
                <a:latin typeface="Minion Pro" pitchFamily="18" charset="0"/>
                <a:ea typeface="SimSun" pitchFamily="2" charset="-122"/>
              </a:rPr>
              <a:t> </a:t>
            </a:r>
            <a:r>
              <a:rPr lang="en-US" altLang="zh-CN" sz="2800" b="1" err="1">
                <a:latin typeface="Minion Pro" pitchFamily="18" charset="0"/>
                <a:ea typeface="SimSun" pitchFamily="2" charset="-122"/>
              </a:rPr>
              <a:t>dụng</a:t>
            </a:r>
            <a:r>
              <a:rPr lang="en-US" altLang="zh-CN" sz="2800" b="1">
                <a:latin typeface="Minion Pro" pitchFamily="18" charset="0"/>
                <a:ea typeface="SimSun" pitchFamily="2" charset="-122"/>
              </a:rPr>
              <a:t>: </a:t>
            </a:r>
            <a:br>
              <a:rPr lang="en-US" altLang="zh-CN" sz="2800" b="1">
                <a:latin typeface="Minion Pro" pitchFamily="18" charset="0"/>
                <a:ea typeface="SimSun" pitchFamily="2" charset="-122"/>
              </a:rPr>
            </a:br>
            <a:r>
              <a:rPr lang="en-US" altLang="zh-CN" sz="2800" err="1">
                <a:latin typeface="Minion Pro" pitchFamily="18" charset="0"/>
                <a:ea typeface="SimSun" pitchFamily="2" charset="-122"/>
              </a:rPr>
              <a:t>Đó</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là</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các</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yêu</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cầu</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hoạt</a:t>
            </a:r>
            <a:r>
              <a:rPr lang="en-US" altLang="zh-CN" sz="2800">
                <a:latin typeface="Minion Pro" pitchFamily="18" charset="0"/>
                <a:ea typeface="SimSun" pitchFamily="2" charset="-122"/>
              </a:rPr>
              <a:t> động, bài </a:t>
            </a:r>
            <a:r>
              <a:rPr lang="en-US" altLang="zh-CN" sz="2800" err="1">
                <a:latin typeface="Minion Pro" pitchFamily="18" charset="0"/>
                <a:ea typeface="SimSun" pitchFamily="2" charset="-122"/>
              </a:rPr>
              <a:t>tập</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khai</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thác</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tư</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liệu</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nêu</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nhận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xét</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đánh</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giá</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phản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biện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liên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hệ</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lí</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giải</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những</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vấn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đề</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của</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hiện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tại</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nhằm</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phát</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triển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các</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năng</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lực</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khác</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nhau</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của</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môn</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học</a:t>
            </a:r>
            <a:r>
              <a:rPr lang="en-US" altLang="zh-CN" sz="2800">
                <a:latin typeface="Minion Pro" pitchFamily="18" charset="0"/>
                <a:ea typeface="SimSun" pitchFamily="2" charset="-122"/>
              </a:rPr>
              <a:t> </a:t>
            </a:r>
            <a:r>
              <a:rPr lang="en-US" altLang="zh-CN" sz="2800" err="1">
                <a:latin typeface="Minion Pro" pitchFamily="18" charset="0"/>
                <a:ea typeface="SimSun" pitchFamily="2" charset="-122"/>
              </a:rPr>
              <a:t>cho</a:t>
            </a:r>
            <a:r>
              <a:rPr lang="en-US" altLang="zh-CN" sz="2800">
                <a:latin typeface="Minion Pro" pitchFamily="18" charset="0"/>
                <a:ea typeface="SimSun" pitchFamily="2" charset="-122"/>
              </a:rPr>
              <a:t> HS.</a:t>
            </a:r>
            <a:endParaRPr lang="en-US" sz="2800"/>
          </a:p>
          <a:p>
            <a:pPr algn="just" eaLnBrk="0" fontAlgn="auto" hangingPunct="0">
              <a:spcAft>
                <a:spcPts val="0"/>
              </a:spcAft>
              <a:defRPr/>
            </a:pPr>
            <a:endParaRPr lang="en-US" altLang="zh-CN" sz="2400">
              <a:solidFill>
                <a:schemeClr val="accent1">
                  <a:lumMod val="50000"/>
                </a:schemeClr>
              </a:solidFill>
              <a:latin typeface="Minion Pro" pitchFamily="18" charset="0"/>
              <a:ea typeface="SimSun" pitchFamily="2" charset="-122"/>
            </a:endParaRPr>
          </a:p>
        </p:txBody>
      </p:sp>
      <p:pic>
        <p:nvPicPr>
          <p:cNvPr id="15362" name="Picture 2" descr="C:\Users\Tran Dinh Phien\Desktop\tlbd 124\tr49.tif"/>
          <p:cNvPicPr>
            <a:picLocks noChangeAspect="1" noChangeArrowheads="1"/>
          </p:cNvPicPr>
          <p:nvPr/>
        </p:nvPicPr>
        <p:blipFill rotWithShape="1">
          <a:blip r:embed="rId4">
            <a:extLst>
              <a:ext uri="{28A0092B-C50C-407E-A947-70E740481C1C}">
                <a14:useLocalDpi xmlns:a14="http://schemas.microsoft.com/office/drawing/2010/main" val="0"/>
              </a:ext>
            </a:extLst>
          </a:blip>
          <a:srcRect l="8649" t="81240" r="5937" b="3921"/>
          <a:stretch/>
        </p:blipFill>
        <p:spPr bwMode="auto">
          <a:xfrm>
            <a:off x="767290" y="2656114"/>
            <a:ext cx="10846104" cy="264523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65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FC58105-41A8-D4C7-17B7-894842499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EE453B7-2180-AC81-ECC9-266BDF18041B}"/>
              </a:ext>
            </a:extLst>
          </p:cNvPr>
          <p:cNvSpPr txBox="1"/>
          <p:nvPr/>
        </p:nvSpPr>
        <p:spPr>
          <a:xfrm>
            <a:off x="1104518" y="2069126"/>
            <a:ext cx="7828014" cy="2062103"/>
          </a:xfrm>
          <a:prstGeom prst="rect">
            <a:avLst/>
          </a:prstGeom>
          <a:noFill/>
        </p:spPr>
        <p:txBody>
          <a:bodyPr wrap="square">
            <a:spAutoFit/>
          </a:bodyPr>
          <a:lstStyle/>
          <a:p>
            <a:pPr>
              <a:defRPr/>
            </a:pPr>
            <a:r>
              <a:rPr lang="en-US" sz="3200" b="1" dirty="0">
                <a:solidFill>
                  <a:srgbClr val="FF0000"/>
                </a:solidFill>
                <a:effectLst>
                  <a:outerShdw blurRad="38100" dist="38100" dir="2700000" algn="tl">
                    <a:srgbClr val="000000">
                      <a:alpha val="43137"/>
                    </a:srgbClr>
                  </a:outerShdw>
                </a:effectLst>
                <a:latin typeface="Myriad Pro" pitchFamily="34" charset="0"/>
                <a:cs typeface="Times New Roman" pitchFamily="18" charset="0"/>
              </a:rPr>
              <a:t>PHẦN V. </a:t>
            </a:r>
          </a:p>
          <a:p>
            <a:pPr>
              <a:defRPr/>
            </a:pPr>
            <a:r>
              <a:rPr lang="en-US" sz="32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MỘT SỐ PHƯƠNG PHÁP DẠY HỌC     </a:t>
            </a:r>
            <a:br>
              <a:rPr lang="en-US" sz="32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br>
            <a:r>
              <a:rPr lang="en-US" sz="3200" b="1" dirty="0">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NHẰM PHÁT HUY NĂNG LỰC HS</a:t>
            </a:r>
          </a:p>
          <a:p>
            <a:pPr eaLnBrk="1" hangingPunct="1">
              <a:defRPr/>
            </a:pPr>
            <a:r>
              <a:rPr lang="en-US" sz="3200" b="1" dirty="0">
                <a:solidFill>
                  <a:srgbClr val="FF0000"/>
                </a:solidFill>
                <a:effectLst>
                  <a:outerShdw blurRad="38100" dist="38100" dir="2700000" algn="tl">
                    <a:srgbClr val="000000">
                      <a:alpha val="43137"/>
                    </a:srgbClr>
                  </a:outerShdw>
                </a:effectLst>
                <a:latin typeface="Myriad Pro" pitchFamily="34" charset="0"/>
                <a:cs typeface="Times New Roman" pitchFamily="18" charset="0"/>
              </a:rPr>
              <a:t>    </a:t>
            </a:r>
          </a:p>
        </p:txBody>
      </p:sp>
      <p:pic>
        <p:nvPicPr>
          <p:cNvPr id="6" name="Picture 5">
            <a:extLst>
              <a:ext uri="{FF2B5EF4-FFF2-40B4-BE49-F238E27FC236}">
                <a16:creationId xmlns:a16="http://schemas.microsoft.com/office/drawing/2014/main" id="{4BE8A257-A14A-4109-84A3-5AEE288F12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55"/>
          <a:stretch/>
        </p:blipFill>
        <p:spPr>
          <a:xfrm rot="20836849">
            <a:off x="8834145" y="1788564"/>
            <a:ext cx="2389164" cy="2623228"/>
          </a:xfrm>
          <a:prstGeom prst="rect">
            <a:avLst/>
          </a:prstGeom>
        </p:spPr>
      </p:pic>
    </p:spTree>
    <p:extLst>
      <p:ext uri="{BB962C8B-B14F-4D97-AF65-F5344CB8AC3E}">
        <p14:creationId xmlns:p14="http://schemas.microsoft.com/office/powerpoint/2010/main" val="656399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42</a:t>
            </a:fld>
            <a:endParaRPr lang="en-US" altLang="zh-CN" sz="1200">
              <a:solidFill>
                <a:srgbClr val="898989"/>
              </a:solidFill>
              <a:latin typeface="Calibri" panose="020F0502020204030204" pitchFamily="34" charset="0"/>
              <a:cs typeface="等线"/>
            </a:endParaRPr>
          </a:p>
        </p:txBody>
      </p:sp>
      <p:sp>
        <p:nvSpPr>
          <p:cNvPr id="9" name="TextBox 8"/>
          <p:cNvSpPr txBox="1">
            <a:spLocks noChangeArrowheads="1"/>
          </p:cNvSpPr>
          <p:nvPr/>
        </p:nvSpPr>
        <p:spPr bwMode="auto">
          <a:xfrm>
            <a:off x="960576" y="979230"/>
            <a:ext cx="5346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r>
              <a:rPr lang="en-US" altLang="en-US" sz="2400" b="1">
                <a:solidFill>
                  <a:schemeClr val="accent4"/>
                </a:solidFill>
              </a:rPr>
              <a:t>V.1. ĐỊNH HƯỚNG CHUNG</a:t>
            </a:r>
          </a:p>
        </p:txBody>
      </p:sp>
      <p:sp>
        <p:nvSpPr>
          <p:cNvPr id="5" name="TextBox 4">
            <a:extLst>
              <a:ext uri="{FF2B5EF4-FFF2-40B4-BE49-F238E27FC236}">
                <a16:creationId xmlns:a16="http://schemas.microsoft.com/office/drawing/2014/main" id="{9E7626B1-5FBA-5F60-64E5-FC6777C4E5BD}"/>
              </a:ext>
            </a:extLst>
          </p:cNvPr>
          <p:cNvSpPr txBox="1">
            <a:spLocks noChangeArrowheads="1"/>
          </p:cNvSpPr>
          <p:nvPr/>
        </p:nvSpPr>
        <p:spPr bwMode="auto">
          <a:xfrm>
            <a:off x="714514" y="1905506"/>
            <a:ext cx="1043132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r>
              <a:rPr lang="en-US" altLang="en-US" sz="2400" b="1" dirty="0"/>
              <a:t>     1</a:t>
            </a:r>
            <a:r>
              <a:rPr lang="en-US" altLang="en-US" sz="2400" dirty="0"/>
              <a:t>. </a:t>
            </a:r>
            <a:r>
              <a:rPr lang="en-US" altLang="en-US" sz="2400" dirty="0" err="1"/>
              <a:t>Đề</a:t>
            </a:r>
            <a:r>
              <a:rPr lang="en-US" altLang="en-US" sz="2400" dirty="0"/>
              <a:t> </a:t>
            </a:r>
            <a:r>
              <a:rPr lang="en-US" altLang="en-US" sz="2400" dirty="0" err="1"/>
              <a:t>cao</a:t>
            </a:r>
            <a:r>
              <a:rPr lang="en-US" altLang="en-US" sz="2400" dirty="0"/>
              <a:t> </a:t>
            </a:r>
            <a:r>
              <a:rPr lang="en-US" altLang="en-US" sz="2400" dirty="0" err="1"/>
              <a:t>vai</a:t>
            </a:r>
            <a:r>
              <a:rPr lang="en-US" altLang="en-US" sz="2400" dirty="0"/>
              <a:t> </a:t>
            </a:r>
            <a:r>
              <a:rPr lang="en-US" altLang="en-US" sz="2400" dirty="0" err="1"/>
              <a:t>trò</a:t>
            </a:r>
            <a:r>
              <a:rPr lang="en-US" altLang="en-US" sz="2400" dirty="0"/>
              <a:t> </a:t>
            </a:r>
            <a:r>
              <a:rPr lang="en-US" altLang="en-US" sz="2400" dirty="0" err="1"/>
              <a:t>chủ</a:t>
            </a:r>
            <a:r>
              <a:rPr lang="en-US" altLang="en-US" sz="2400" dirty="0"/>
              <a:t> </a:t>
            </a:r>
            <a:r>
              <a:rPr lang="en-US" altLang="en-US" sz="2400" dirty="0" err="1"/>
              <a:t>thể</a:t>
            </a:r>
            <a:r>
              <a:rPr lang="en-US" altLang="en-US" sz="2400" dirty="0"/>
              <a:t> </a:t>
            </a:r>
            <a:r>
              <a:rPr lang="en-US" altLang="en-US" sz="2400" dirty="0" err="1"/>
              <a:t>học</a:t>
            </a:r>
            <a:r>
              <a:rPr lang="en-US" altLang="en-US" sz="2400" dirty="0"/>
              <a:t> </a:t>
            </a:r>
            <a:r>
              <a:rPr lang="en-US" altLang="en-US" sz="2400" dirty="0" err="1"/>
              <a:t>tập</a:t>
            </a:r>
            <a:r>
              <a:rPr lang="en-US" altLang="en-US" sz="2400" dirty="0"/>
              <a:t> </a:t>
            </a:r>
            <a:r>
              <a:rPr lang="en-US" altLang="en-US" sz="2400" dirty="0" err="1"/>
              <a:t>của</a:t>
            </a:r>
            <a:r>
              <a:rPr lang="en-US" altLang="en-US" sz="2400" dirty="0"/>
              <a:t> HS. </a:t>
            </a:r>
          </a:p>
          <a:p>
            <a:pPr lvl="1" eaLnBrk="1" hangingPunct="1"/>
            <a:r>
              <a:rPr lang="en-US" altLang="en-US" sz="2400" dirty="0"/>
              <a:t>    </a:t>
            </a:r>
            <a:r>
              <a:rPr lang="en-US" altLang="en-US" sz="2400" dirty="0">
                <a:sym typeface="Symbol" panose="05050102010706020507" pitchFamily="18" charset="2"/>
              </a:rPr>
              <a:t></a:t>
            </a:r>
            <a:r>
              <a:rPr lang="en-US" altLang="en-US" sz="2400" dirty="0"/>
              <a:t> </a:t>
            </a:r>
            <a:r>
              <a:rPr lang="en-US" altLang="en-US" sz="2400" dirty="0" err="1"/>
              <a:t>tổ</a:t>
            </a:r>
            <a:r>
              <a:rPr lang="en-US" altLang="en-US" sz="2400" dirty="0"/>
              <a:t> </a:t>
            </a:r>
            <a:r>
              <a:rPr lang="en-US" altLang="en-US" sz="2400" dirty="0" err="1"/>
              <a:t>chức</a:t>
            </a:r>
            <a:r>
              <a:rPr lang="en-US" altLang="en-US" sz="2400" dirty="0"/>
              <a:t> </a:t>
            </a:r>
            <a:r>
              <a:rPr lang="en-US" altLang="en-US" sz="2400" dirty="0" err="1"/>
              <a:t>các</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a:t>
            </a:r>
            <a:r>
              <a:rPr lang="en-US" altLang="en-US" sz="2400" dirty="0" err="1"/>
              <a:t>dạy</a:t>
            </a:r>
            <a:r>
              <a:rPr lang="en-US" altLang="en-US" sz="2400" dirty="0"/>
              <a:t> – </a:t>
            </a:r>
            <a:r>
              <a:rPr lang="en-US" altLang="en-US" sz="2400" dirty="0" err="1"/>
              <a:t>học</a:t>
            </a:r>
            <a:r>
              <a:rPr lang="en-US" altLang="en-US" sz="2400" dirty="0"/>
              <a:t>.</a:t>
            </a:r>
          </a:p>
          <a:p>
            <a:pPr lvl="1" eaLnBrk="1" hangingPunct="1"/>
            <a:endParaRPr lang="en-US" altLang="en-US" sz="2400" dirty="0"/>
          </a:p>
          <a:p>
            <a:pPr lvl="1" eaLnBrk="1" hangingPunct="1"/>
            <a:r>
              <a:rPr lang="en-US" altLang="en-US" sz="2400" b="1" dirty="0"/>
              <a:t>2.</a:t>
            </a:r>
            <a:r>
              <a:rPr lang="en-US" altLang="en-US" sz="2400" dirty="0"/>
              <a:t> </a:t>
            </a:r>
            <a:r>
              <a:rPr lang="en-US" altLang="en-US" sz="2400" dirty="0" err="1"/>
              <a:t>Vận</a:t>
            </a:r>
            <a:r>
              <a:rPr lang="en-US" altLang="en-US" sz="2400" dirty="0"/>
              <a:t> </a:t>
            </a:r>
            <a:r>
              <a:rPr lang="en-US" altLang="en-US" sz="2400" dirty="0" err="1"/>
              <a:t>dụng</a:t>
            </a:r>
            <a:r>
              <a:rPr lang="en-US" altLang="en-US" sz="2400" dirty="0"/>
              <a:t> </a:t>
            </a:r>
            <a:r>
              <a:rPr lang="en-US" altLang="en-US" sz="2400" dirty="0" err="1"/>
              <a:t>các</a:t>
            </a:r>
            <a:r>
              <a:rPr lang="en-US" altLang="en-US" sz="2400" dirty="0"/>
              <a:t> </a:t>
            </a:r>
            <a:r>
              <a:rPr lang="en-US" altLang="en-US" sz="2400" dirty="0" err="1"/>
              <a:t>phương</a:t>
            </a:r>
            <a:r>
              <a:rPr lang="en-US" altLang="en-US" sz="2400" dirty="0"/>
              <a:t> </a:t>
            </a:r>
            <a:r>
              <a:rPr lang="en-US" altLang="en-US" sz="2400" dirty="0" err="1"/>
              <a:t>pháp</a:t>
            </a:r>
            <a:r>
              <a:rPr lang="en-US" altLang="en-US" sz="2400" dirty="0"/>
              <a:t>, </a:t>
            </a:r>
            <a:r>
              <a:rPr lang="en-US" altLang="en-US" sz="2400" dirty="0" err="1"/>
              <a:t>kĩ</a:t>
            </a:r>
            <a:r>
              <a:rPr lang="en-US" altLang="en-US" sz="2400" dirty="0"/>
              <a:t> </a:t>
            </a:r>
            <a:r>
              <a:rPr lang="en-US" altLang="en-US" sz="2400" dirty="0" err="1"/>
              <a:t>thuật</a:t>
            </a:r>
            <a:r>
              <a:rPr lang="en-US" altLang="en-US" sz="2400" dirty="0"/>
              <a:t> </a:t>
            </a:r>
            <a:r>
              <a:rPr lang="en-US" altLang="en-US" sz="2400" dirty="0" err="1"/>
              <a:t>dạy</a:t>
            </a:r>
            <a:r>
              <a:rPr lang="en-US" altLang="en-US" sz="2400" dirty="0"/>
              <a:t> </a:t>
            </a:r>
            <a:r>
              <a:rPr lang="en-US" altLang="en-US" sz="2400" dirty="0" err="1"/>
              <a:t>học</a:t>
            </a:r>
            <a:r>
              <a:rPr lang="en-US" altLang="en-US" sz="2400" dirty="0"/>
              <a:t> </a:t>
            </a:r>
            <a:r>
              <a:rPr lang="en-US" altLang="en-US" sz="2400" dirty="0" err="1"/>
              <a:t>một</a:t>
            </a:r>
            <a:r>
              <a:rPr lang="en-US" altLang="en-US" sz="2400" dirty="0"/>
              <a:t> </a:t>
            </a:r>
            <a:r>
              <a:rPr lang="en-US" altLang="en-US" sz="2400" dirty="0" err="1"/>
              <a:t>cách</a:t>
            </a:r>
            <a:r>
              <a:rPr lang="en-US" altLang="en-US" sz="2400" dirty="0"/>
              <a:t> </a:t>
            </a:r>
            <a:r>
              <a:rPr lang="en-US" altLang="en-US" sz="2400" dirty="0" err="1"/>
              <a:t>linh</a:t>
            </a:r>
            <a:r>
              <a:rPr lang="en-US" altLang="en-US" sz="2400" dirty="0"/>
              <a:t> </a:t>
            </a:r>
            <a:r>
              <a:rPr lang="en-US" altLang="en-US" sz="2400" dirty="0" err="1"/>
              <a:t>hoạt</a:t>
            </a:r>
            <a:r>
              <a:rPr lang="en-US" altLang="en-US" sz="2400" dirty="0"/>
              <a:t>, </a:t>
            </a:r>
            <a:r>
              <a:rPr lang="en-US" altLang="en-US" sz="2400" dirty="0" err="1"/>
              <a:t>sáng</a:t>
            </a:r>
            <a:r>
              <a:rPr lang="en-US" altLang="en-US" sz="2400" dirty="0"/>
              <a:t> </a:t>
            </a:r>
            <a:r>
              <a:rPr lang="en-US" altLang="en-US" sz="2400" dirty="0" err="1"/>
              <a:t>tạo</a:t>
            </a:r>
            <a:r>
              <a:rPr lang="en-US" altLang="en-US" sz="2400" dirty="0"/>
              <a:t>.</a:t>
            </a:r>
          </a:p>
          <a:p>
            <a:pPr lvl="1" eaLnBrk="1" hangingPunct="1"/>
            <a:endParaRPr lang="en-US" altLang="en-US" sz="2400" dirty="0"/>
          </a:p>
          <a:p>
            <a:pPr lvl="1" eaLnBrk="1" hangingPunct="1"/>
            <a:r>
              <a:rPr lang="en-US" altLang="en-US" sz="2400" b="1" dirty="0"/>
              <a:t>3.</a:t>
            </a:r>
            <a:r>
              <a:rPr lang="en-US" altLang="en-US" sz="2400" dirty="0"/>
              <a:t> </a:t>
            </a:r>
            <a:r>
              <a:rPr lang="en-US" altLang="en-US" sz="2400" dirty="0" err="1"/>
              <a:t>Đẩy</a:t>
            </a:r>
            <a:r>
              <a:rPr lang="en-US" altLang="en-US" sz="2400" dirty="0"/>
              <a:t> </a:t>
            </a:r>
            <a:r>
              <a:rPr lang="en-US" altLang="en-US" sz="2400" dirty="0" err="1"/>
              <a:t>mạnh</a:t>
            </a:r>
            <a:r>
              <a:rPr lang="en-US" altLang="en-US" sz="2400" dirty="0"/>
              <a:t> </a:t>
            </a:r>
            <a:r>
              <a:rPr lang="en-US" altLang="en-US" sz="2400" dirty="0" err="1"/>
              <a:t>ứng</a:t>
            </a:r>
            <a:r>
              <a:rPr lang="en-US" altLang="en-US" sz="2400" dirty="0"/>
              <a:t> </a:t>
            </a:r>
            <a:r>
              <a:rPr lang="en-US" altLang="en-US" sz="2400" dirty="0" err="1"/>
              <a:t>dụng</a:t>
            </a:r>
            <a:r>
              <a:rPr lang="en-US" altLang="en-US" sz="2400" dirty="0"/>
              <a:t> CNTT, </a:t>
            </a:r>
            <a:r>
              <a:rPr lang="en-US" altLang="en-US" sz="2400" dirty="0" err="1"/>
              <a:t>sử</a:t>
            </a:r>
            <a:r>
              <a:rPr lang="en-US" altLang="en-US" sz="2400" dirty="0"/>
              <a:t> </a:t>
            </a:r>
            <a:r>
              <a:rPr lang="en-US" altLang="en-US" sz="2400" dirty="0" err="1"/>
              <a:t>dụng</a:t>
            </a:r>
            <a:r>
              <a:rPr lang="en-US" altLang="en-US" sz="2400" dirty="0"/>
              <a:t> </a:t>
            </a:r>
            <a:r>
              <a:rPr lang="en-US" altLang="en-US" sz="2400" dirty="0" err="1"/>
              <a:t>hợp</a:t>
            </a:r>
            <a:r>
              <a:rPr lang="en-US" altLang="en-US" sz="2400" dirty="0"/>
              <a:t> </a:t>
            </a:r>
            <a:r>
              <a:rPr lang="en-US" altLang="en-US" sz="2400" dirty="0" err="1"/>
              <a:t>lí</a:t>
            </a:r>
            <a:r>
              <a:rPr lang="en-US" altLang="en-US" sz="2400" dirty="0"/>
              <a:t> </a:t>
            </a:r>
            <a:r>
              <a:rPr lang="en-US" altLang="en-US" sz="2400" dirty="0" err="1"/>
              <a:t>và</a:t>
            </a:r>
            <a:r>
              <a:rPr lang="en-US" altLang="en-US" sz="2400" dirty="0"/>
              <a:t> </a:t>
            </a:r>
            <a:r>
              <a:rPr lang="en-US" altLang="en-US" sz="2400" dirty="0" err="1"/>
              <a:t>hiệu</a:t>
            </a:r>
            <a:r>
              <a:rPr lang="en-US" altLang="en-US" sz="2400" dirty="0"/>
              <a:t> </a:t>
            </a:r>
            <a:r>
              <a:rPr lang="en-US" altLang="en-US" sz="2400" dirty="0" err="1"/>
              <a:t>quả</a:t>
            </a:r>
            <a:r>
              <a:rPr lang="en-US" altLang="en-US" sz="2400" dirty="0"/>
              <a:t> </a:t>
            </a:r>
            <a:r>
              <a:rPr lang="en-US" altLang="en-US" sz="2400" dirty="0" err="1"/>
              <a:t>các</a:t>
            </a:r>
            <a:r>
              <a:rPr lang="en-US" altLang="en-US" sz="2400" dirty="0"/>
              <a:t> </a:t>
            </a:r>
            <a:r>
              <a:rPr lang="en-US" altLang="en-US" sz="2400" dirty="0" err="1"/>
              <a:t>thiết</a:t>
            </a:r>
            <a:r>
              <a:rPr lang="en-US" altLang="en-US" sz="2400" dirty="0"/>
              <a:t> </a:t>
            </a:r>
            <a:r>
              <a:rPr lang="en-US" altLang="en-US" sz="2400" dirty="0" err="1"/>
              <a:t>bị</a:t>
            </a:r>
            <a:r>
              <a:rPr lang="en-US" altLang="en-US" sz="2400" dirty="0"/>
              <a:t> </a:t>
            </a:r>
            <a:r>
              <a:rPr lang="en-US" altLang="en-US" sz="2400" dirty="0" err="1"/>
              <a:t>dạy</a:t>
            </a:r>
            <a:r>
              <a:rPr lang="en-US" altLang="en-US" sz="2400" dirty="0"/>
              <a:t> </a:t>
            </a:r>
            <a:r>
              <a:rPr lang="en-US" altLang="en-US" sz="2400" dirty="0" err="1"/>
              <a:t>học</a:t>
            </a:r>
            <a:r>
              <a:rPr lang="en-US" altLang="en-US" sz="2400" dirty="0"/>
              <a:t>.</a:t>
            </a:r>
          </a:p>
        </p:txBody>
      </p:sp>
    </p:spTree>
    <p:extLst>
      <p:ext uri="{BB962C8B-B14F-4D97-AF65-F5344CB8AC3E}">
        <p14:creationId xmlns:p14="http://schemas.microsoft.com/office/powerpoint/2010/main" val="462339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43</a:t>
            </a:fld>
            <a:endParaRPr lang="en-US" altLang="zh-CN" sz="1200">
              <a:solidFill>
                <a:srgbClr val="898989"/>
              </a:solidFill>
              <a:latin typeface="Calibri" panose="020F0502020204030204" pitchFamily="34" charset="0"/>
              <a:cs typeface="等线"/>
            </a:endParaRPr>
          </a:p>
        </p:txBody>
      </p:sp>
      <p:sp>
        <p:nvSpPr>
          <p:cNvPr id="13" name="Title 7"/>
          <p:cNvSpPr txBox="1">
            <a:spLocks/>
          </p:cNvSpPr>
          <p:nvPr/>
        </p:nvSpPr>
        <p:spPr>
          <a:xfrm>
            <a:off x="1030014" y="981556"/>
            <a:ext cx="9768161" cy="909638"/>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defRPr/>
            </a:pPr>
            <a:r>
              <a:rPr lang="en-US" sz="2800" b="1" dirty="0">
                <a:solidFill>
                  <a:srgbClr val="0070C0"/>
                </a:solidFill>
                <a:latin typeface="Minion Pro"/>
              </a:rPr>
              <a:t>    </a:t>
            </a:r>
            <a:r>
              <a:rPr lang="en-US" sz="2800" b="1" dirty="0">
                <a:solidFill>
                  <a:schemeClr val="accent4"/>
                </a:solidFill>
                <a:latin typeface="Arial" pitchFamily="34" charset="0"/>
                <a:cs typeface="Arial" pitchFamily="34" charset="0"/>
              </a:rPr>
              <a:t>V.2. MỘT SỐ PHƯƠNG PHÁP DẠY HỌC NHẰM  PHÁT TRIỂN</a:t>
            </a:r>
            <a:br>
              <a:rPr lang="en-US" sz="2800" b="1" dirty="0">
                <a:solidFill>
                  <a:schemeClr val="accent4"/>
                </a:solidFill>
                <a:latin typeface="Arial" pitchFamily="34" charset="0"/>
                <a:cs typeface="Arial" pitchFamily="34" charset="0"/>
              </a:rPr>
            </a:br>
            <a:r>
              <a:rPr lang="en-US" sz="2800" b="1" dirty="0">
                <a:solidFill>
                  <a:schemeClr val="accent4"/>
                </a:solidFill>
                <a:latin typeface="Arial" pitchFamily="34" charset="0"/>
                <a:cs typeface="Arial" pitchFamily="34" charset="0"/>
              </a:rPr>
              <a:t>    NĂNG LỰC HS</a:t>
            </a:r>
          </a:p>
        </p:txBody>
      </p:sp>
      <p:sp>
        <p:nvSpPr>
          <p:cNvPr id="14" name="TextBox 6"/>
          <p:cNvSpPr txBox="1">
            <a:spLocks noChangeArrowheads="1"/>
          </p:cNvSpPr>
          <p:nvPr/>
        </p:nvSpPr>
        <p:spPr bwMode="auto">
          <a:xfrm>
            <a:off x="1334406" y="2089944"/>
            <a:ext cx="961040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AutoNum type="arabicPeriod"/>
            </a:pPr>
            <a:r>
              <a:rPr lang="en-US" altLang="en-US" sz="2400" err="1"/>
              <a:t>Phương</a:t>
            </a:r>
            <a:r>
              <a:rPr lang="en-US" altLang="en-US" sz="2400"/>
              <a:t> </a:t>
            </a:r>
            <a:r>
              <a:rPr lang="en-US" altLang="en-US" sz="2400" err="1"/>
              <a:t>pháp</a:t>
            </a:r>
            <a:r>
              <a:rPr lang="en-US" altLang="en-US" sz="2400"/>
              <a:t> </a:t>
            </a:r>
            <a:r>
              <a:rPr lang="en-US" altLang="en-US" sz="2400" err="1"/>
              <a:t>dạy</a:t>
            </a:r>
            <a:r>
              <a:rPr lang="en-US" altLang="en-US" sz="2400"/>
              <a:t> </a:t>
            </a:r>
            <a:r>
              <a:rPr lang="en-US" altLang="en-US" sz="2400" err="1"/>
              <a:t>học</a:t>
            </a:r>
            <a:r>
              <a:rPr lang="en-US" altLang="en-US" sz="2400"/>
              <a:t> </a:t>
            </a:r>
            <a:r>
              <a:rPr lang="en-US" altLang="en-US" sz="2400" err="1"/>
              <a:t>nêu</a:t>
            </a:r>
            <a:r>
              <a:rPr lang="en-US" altLang="en-US" sz="2400"/>
              <a:t> </a:t>
            </a:r>
            <a:r>
              <a:rPr lang="en-US" altLang="en-US" sz="2400" err="1"/>
              <a:t>vấn</a:t>
            </a:r>
            <a:r>
              <a:rPr lang="en-US" altLang="en-US" sz="2400"/>
              <a:t> </a:t>
            </a:r>
            <a:r>
              <a:rPr lang="en-US" altLang="en-US" sz="2400" err="1"/>
              <a:t>đề</a:t>
            </a:r>
            <a:r>
              <a:rPr lang="en-US" altLang="en-US" sz="2400"/>
              <a:t>.</a:t>
            </a:r>
          </a:p>
          <a:p>
            <a:pPr eaLnBrk="1" hangingPunct="1">
              <a:buFontTx/>
              <a:buAutoNum type="arabicPeriod"/>
            </a:pPr>
            <a:r>
              <a:rPr lang="en-US" altLang="en-US" sz="2400" err="1"/>
              <a:t>Phương</a:t>
            </a:r>
            <a:r>
              <a:rPr lang="en-US" altLang="en-US" sz="2400"/>
              <a:t> </a:t>
            </a:r>
            <a:r>
              <a:rPr lang="en-US" altLang="en-US" sz="2400" err="1"/>
              <a:t>pháp</a:t>
            </a:r>
            <a:r>
              <a:rPr lang="en-US" altLang="en-US" sz="2400"/>
              <a:t> </a:t>
            </a:r>
            <a:r>
              <a:rPr lang="en-US" altLang="en-US" sz="2400" err="1"/>
              <a:t>sử</a:t>
            </a:r>
            <a:r>
              <a:rPr lang="en-US" altLang="en-US" sz="2400"/>
              <a:t> </a:t>
            </a:r>
            <a:r>
              <a:rPr lang="en-US" altLang="en-US" sz="2400" err="1"/>
              <a:t>dụng</a:t>
            </a:r>
            <a:r>
              <a:rPr lang="en-US" altLang="en-US" sz="2400"/>
              <a:t> </a:t>
            </a:r>
            <a:r>
              <a:rPr lang="en-US" altLang="en-US" sz="2400" err="1"/>
              <a:t>đồ</a:t>
            </a:r>
            <a:r>
              <a:rPr lang="en-US" altLang="en-US" sz="2400"/>
              <a:t> </a:t>
            </a:r>
            <a:r>
              <a:rPr lang="en-US" altLang="en-US" sz="2400" err="1"/>
              <a:t>dùng</a:t>
            </a:r>
            <a:r>
              <a:rPr lang="en-US" altLang="en-US" sz="2400"/>
              <a:t> </a:t>
            </a:r>
            <a:r>
              <a:rPr lang="en-US" altLang="en-US" sz="2400" err="1"/>
              <a:t>trực</a:t>
            </a:r>
            <a:r>
              <a:rPr lang="en-US" altLang="en-US" sz="2400"/>
              <a:t> </a:t>
            </a:r>
            <a:r>
              <a:rPr lang="en-US" altLang="en-US" sz="2400" err="1"/>
              <a:t>quan</a:t>
            </a:r>
            <a:r>
              <a:rPr lang="en-US" altLang="en-US" sz="2400"/>
              <a:t>.</a:t>
            </a:r>
          </a:p>
          <a:p>
            <a:pPr eaLnBrk="1" hangingPunct="1">
              <a:buFontTx/>
              <a:buAutoNum type="arabicPeriod"/>
            </a:pPr>
            <a:r>
              <a:rPr lang="en-US" altLang="en-US" sz="2400" err="1"/>
              <a:t>Phương</a:t>
            </a:r>
            <a:r>
              <a:rPr lang="en-US" altLang="en-US" sz="2400"/>
              <a:t> </a:t>
            </a:r>
            <a:r>
              <a:rPr lang="en-US" altLang="en-US" sz="2400" err="1"/>
              <a:t>pháp</a:t>
            </a:r>
            <a:r>
              <a:rPr lang="en-US" altLang="en-US" sz="2400"/>
              <a:t> </a:t>
            </a:r>
            <a:r>
              <a:rPr lang="en-US" altLang="en-US" sz="2400" err="1"/>
              <a:t>thảo</a:t>
            </a:r>
            <a:r>
              <a:rPr lang="en-US" altLang="en-US" sz="2400"/>
              <a:t> </a:t>
            </a:r>
            <a:r>
              <a:rPr lang="en-US" altLang="en-US" sz="2400" err="1"/>
              <a:t>luận</a:t>
            </a:r>
            <a:r>
              <a:rPr lang="en-US" altLang="en-US" sz="2400"/>
              <a:t>, </a:t>
            </a:r>
            <a:r>
              <a:rPr lang="en-US" altLang="en-US" sz="2400" err="1"/>
              <a:t>tranh</a:t>
            </a:r>
            <a:r>
              <a:rPr lang="en-US" altLang="en-US" sz="2400"/>
              <a:t> </a:t>
            </a:r>
            <a:r>
              <a:rPr lang="en-US" altLang="en-US" sz="2400" err="1"/>
              <a:t>luận</a:t>
            </a:r>
            <a:r>
              <a:rPr lang="en-US" altLang="en-US" sz="2400"/>
              <a:t>.</a:t>
            </a:r>
          </a:p>
          <a:p>
            <a:pPr eaLnBrk="1" hangingPunct="1">
              <a:buFontTx/>
              <a:buAutoNum type="arabicPeriod"/>
            </a:pPr>
            <a:r>
              <a:rPr lang="en-US" altLang="en-US" sz="2400" err="1"/>
              <a:t>Vận</a:t>
            </a:r>
            <a:r>
              <a:rPr lang="en-US" altLang="en-US" sz="2400"/>
              <a:t> </a:t>
            </a:r>
            <a:r>
              <a:rPr lang="en-US" altLang="en-US" sz="2400" err="1"/>
              <a:t>dụng</a:t>
            </a:r>
            <a:r>
              <a:rPr lang="en-US" altLang="en-US" sz="2400"/>
              <a:t> </a:t>
            </a:r>
            <a:r>
              <a:rPr lang="en-US" altLang="en-US" sz="2400" err="1"/>
              <a:t>phương</a:t>
            </a:r>
            <a:r>
              <a:rPr lang="en-US" altLang="en-US" sz="2400"/>
              <a:t> </a:t>
            </a:r>
            <a:r>
              <a:rPr lang="en-US" altLang="en-US" sz="2400" err="1"/>
              <a:t>pháp</a:t>
            </a:r>
            <a:r>
              <a:rPr lang="en-US" altLang="en-US" sz="2400"/>
              <a:t> </a:t>
            </a:r>
            <a:r>
              <a:rPr lang="en-US" altLang="en-US" sz="2400" err="1"/>
              <a:t>đóng</a:t>
            </a:r>
            <a:r>
              <a:rPr lang="en-US" altLang="en-US" sz="2400"/>
              <a:t> </a:t>
            </a:r>
            <a:r>
              <a:rPr lang="en-US" altLang="en-US" sz="2400" err="1"/>
              <a:t>vai</a:t>
            </a:r>
            <a:r>
              <a:rPr lang="en-US" altLang="en-US" sz="2400"/>
              <a:t>.</a:t>
            </a:r>
          </a:p>
          <a:p>
            <a:pPr eaLnBrk="1" hangingPunct="1">
              <a:buFontTx/>
              <a:buAutoNum type="arabicPeriod"/>
            </a:pPr>
            <a:r>
              <a:rPr lang="en-US" altLang="en-US" sz="2400" err="1"/>
              <a:t>Phương</a:t>
            </a:r>
            <a:r>
              <a:rPr lang="en-US" altLang="en-US" sz="2400"/>
              <a:t> </a:t>
            </a:r>
            <a:r>
              <a:rPr lang="en-US" altLang="en-US" sz="2400" err="1"/>
              <a:t>pháp</a:t>
            </a:r>
            <a:r>
              <a:rPr lang="en-US" altLang="en-US" sz="2400"/>
              <a:t> </a:t>
            </a:r>
            <a:r>
              <a:rPr lang="en-US" altLang="en-US" sz="2400" err="1"/>
              <a:t>dạy</a:t>
            </a:r>
            <a:r>
              <a:rPr lang="en-US" altLang="en-US" sz="2400"/>
              <a:t> </a:t>
            </a:r>
            <a:r>
              <a:rPr lang="en-US" altLang="en-US" sz="2400" err="1"/>
              <a:t>học</a:t>
            </a:r>
            <a:r>
              <a:rPr lang="en-US" altLang="en-US" sz="2400"/>
              <a:t> </a:t>
            </a:r>
            <a:r>
              <a:rPr lang="en-US" altLang="en-US" sz="2400" err="1"/>
              <a:t>dự</a:t>
            </a:r>
            <a:r>
              <a:rPr lang="en-US" altLang="en-US" sz="2400"/>
              <a:t> </a:t>
            </a:r>
            <a:r>
              <a:rPr lang="en-US" altLang="en-US" sz="2400" err="1"/>
              <a:t>án</a:t>
            </a:r>
            <a:r>
              <a:rPr lang="en-US" altLang="en-US" sz="2400"/>
              <a:t>.</a:t>
            </a:r>
          </a:p>
          <a:p>
            <a:pPr eaLnBrk="1" hangingPunct="1">
              <a:buFontTx/>
              <a:buAutoNum type="arabicPeriod"/>
            </a:pPr>
            <a:r>
              <a:rPr lang="en-US" altLang="en-US" sz="2400" err="1"/>
              <a:t>Phương</a:t>
            </a:r>
            <a:r>
              <a:rPr lang="en-US" altLang="en-US" sz="2400"/>
              <a:t> </a:t>
            </a:r>
            <a:r>
              <a:rPr lang="en-US" altLang="en-US" sz="2400" err="1"/>
              <a:t>pháp</a:t>
            </a:r>
            <a:r>
              <a:rPr lang="en-US" altLang="en-US" sz="2400"/>
              <a:t> </a:t>
            </a:r>
            <a:r>
              <a:rPr lang="en-US" altLang="en-US" sz="2400" err="1"/>
              <a:t>sử</a:t>
            </a:r>
            <a:r>
              <a:rPr lang="en-US" altLang="en-US" sz="2400"/>
              <a:t> </a:t>
            </a:r>
            <a:r>
              <a:rPr lang="en-US" altLang="en-US" sz="2400" err="1"/>
              <a:t>dụng</a:t>
            </a:r>
            <a:r>
              <a:rPr lang="en-US" altLang="en-US" sz="2400"/>
              <a:t> di </a:t>
            </a:r>
            <a:r>
              <a:rPr lang="en-US" altLang="en-US" sz="2400" err="1"/>
              <a:t>sản</a:t>
            </a:r>
            <a:r>
              <a:rPr lang="en-US" altLang="en-US" sz="2400"/>
              <a:t> </a:t>
            </a:r>
            <a:r>
              <a:rPr lang="en-US" altLang="en-US" sz="2400" err="1"/>
              <a:t>trong</a:t>
            </a:r>
            <a:r>
              <a:rPr lang="en-US" altLang="en-US" sz="2400"/>
              <a:t> </a:t>
            </a:r>
            <a:r>
              <a:rPr lang="en-US" altLang="en-US" sz="2400" err="1"/>
              <a:t>dạy</a:t>
            </a:r>
            <a:r>
              <a:rPr lang="en-US" altLang="en-US" sz="2400"/>
              <a:t> </a:t>
            </a:r>
            <a:r>
              <a:rPr lang="en-US" altLang="en-US" sz="2400" err="1"/>
              <a:t>học</a:t>
            </a:r>
            <a:r>
              <a:rPr lang="en-US" altLang="en-US" sz="2400"/>
              <a:t> </a:t>
            </a:r>
            <a:r>
              <a:rPr lang="en-US" altLang="en-US" sz="2400" err="1"/>
              <a:t>lịch</a:t>
            </a:r>
            <a:r>
              <a:rPr lang="en-US" altLang="en-US" sz="2400"/>
              <a:t> </a:t>
            </a:r>
            <a:r>
              <a:rPr lang="en-US" altLang="en-US" sz="2400" err="1"/>
              <a:t>sử</a:t>
            </a:r>
            <a:r>
              <a:rPr lang="en-US" altLang="en-US" sz="2400"/>
              <a:t>.</a:t>
            </a:r>
          </a:p>
          <a:p>
            <a:pPr eaLnBrk="1" hangingPunct="1">
              <a:buFontTx/>
              <a:buAutoNum type="arabicPeriod"/>
            </a:pPr>
            <a:r>
              <a:rPr lang="en-US" altLang="en-US" sz="2400" err="1"/>
              <a:t>Phương</a:t>
            </a:r>
            <a:r>
              <a:rPr lang="en-US" altLang="en-US" sz="2400"/>
              <a:t> </a:t>
            </a:r>
            <a:r>
              <a:rPr lang="en-US" altLang="en-US" sz="2400" err="1"/>
              <a:t>pháp</a:t>
            </a:r>
            <a:r>
              <a:rPr lang="en-US" altLang="en-US" sz="2400"/>
              <a:t> </a:t>
            </a:r>
            <a:r>
              <a:rPr lang="en-US" altLang="en-US" sz="2400" err="1"/>
              <a:t>sử</a:t>
            </a:r>
            <a:r>
              <a:rPr lang="en-US" altLang="en-US" sz="2400"/>
              <a:t> </a:t>
            </a:r>
            <a:r>
              <a:rPr lang="en-US" altLang="en-US" sz="2400" err="1"/>
              <a:t>dụng</a:t>
            </a:r>
            <a:r>
              <a:rPr lang="en-US" altLang="en-US" sz="2400"/>
              <a:t> </a:t>
            </a:r>
            <a:r>
              <a:rPr lang="en-US" altLang="en-US" sz="2400" err="1"/>
              <a:t>tư</a:t>
            </a:r>
            <a:r>
              <a:rPr lang="en-US" altLang="en-US" sz="2400"/>
              <a:t> </a:t>
            </a:r>
            <a:r>
              <a:rPr lang="en-US" altLang="en-US" sz="2400" err="1"/>
              <a:t>liệu</a:t>
            </a:r>
            <a:r>
              <a:rPr lang="en-US" altLang="en-US" sz="2400"/>
              <a:t> </a:t>
            </a:r>
            <a:r>
              <a:rPr lang="en-US" altLang="en-US" sz="2400" err="1"/>
              <a:t>theo</a:t>
            </a:r>
            <a:r>
              <a:rPr lang="en-US" altLang="en-US" sz="2400"/>
              <a:t> </a:t>
            </a:r>
            <a:r>
              <a:rPr lang="en-US" altLang="en-US" sz="2400" err="1"/>
              <a:t>hướng</a:t>
            </a:r>
            <a:r>
              <a:rPr lang="en-US" altLang="en-US" sz="2400"/>
              <a:t> </a:t>
            </a:r>
            <a:r>
              <a:rPr lang="en-US" altLang="en-US" sz="2400" err="1"/>
              <a:t>phát</a:t>
            </a:r>
            <a:r>
              <a:rPr lang="en-US" altLang="en-US" sz="2400"/>
              <a:t> </a:t>
            </a:r>
            <a:r>
              <a:rPr lang="en-US" altLang="en-US" sz="2400" err="1"/>
              <a:t>triển</a:t>
            </a:r>
            <a:r>
              <a:rPr lang="en-US" altLang="en-US" sz="2400"/>
              <a:t> NL.</a:t>
            </a:r>
          </a:p>
          <a:p>
            <a:pPr eaLnBrk="1" hangingPunct="1">
              <a:buFontTx/>
              <a:buAutoNum type="arabicPeriod"/>
            </a:pPr>
            <a:endParaRPr lang="en-US" altLang="en-US" sz="2400"/>
          </a:p>
          <a:p>
            <a:pPr marL="0" indent="0" algn="ctr" eaLnBrk="1" hangingPunct="1"/>
            <a:r>
              <a:rPr lang="en-US" altLang="en-US" sz="2400" b="1">
                <a:solidFill>
                  <a:srgbClr val="FF0000"/>
                </a:solidFill>
              </a:rPr>
              <a:t>(</a:t>
            </a:r>
            <a:r>
              <a:rPr lang="en-US" altLang="en-US" sz="2400" b="1" err="1">
                <a:solidFill>
                  <a:srgbClr val="FF0000"/>
                </a:solidFill>
              </a:rPr>
              <a:t>Tham</a:t>
            </a:r>
            <a:r>
              <a:rPr lang="en-US" altLang="en-US" sz="2400" b="1">
                <a:solidFill>
                  <a:srgbClr val="FF0000"/>
                </a:solidFill>
              </a:rPr>
              <a:t> </a:t>
            </a:r>
            <a:r>
              <a:rPr lang="en-US" altLang="en-US" sz="2400" b="1" err="1">
                <a:solidFill>
                  <a:srgbClr val="FF0000"/>
                </a:solidFill>
              </a:rPr>
              <a:t>khảo</a:t>
            </a:r>
            <a:r>
              <a:rPr lang="en-US" altLang="en-US" sz="2400" b="1">
                <a:solidFill>
                  <a:srgbClr val="FF0000"/>
                </a:solidFill>
              </a:rPr>
              <a:t> </a:t>
            </a:r>
            <a:r>
              <a:rPr lang="en-US" altLang="en-US" sz="2400" b="1" err="1">
                <a:solidFill>
                  <a:srgbClr val="FF0000"/>
                </a:solidFill>
              </a:rPr>
              <a:t>những</a:t>
            </a:r>
            <a:r>
              <a:rPr lang="en-US" altLang="en-US" sz="2400" b="1">
                <a:solidFill>
                  <a:srgbClr val="FF0000"/>
                </a:solidFill>
              </a:rPr>
              <a:t> </a:t>
            </a:r>
            <a:r>
              <a:rPr lang="en-US" altLang="en-US" sz="2400" b="1" err="1">
                <a:solidFill>
                  <a:srgbClr val="FF0000"/>
                </a:solidFill>
              </a:rPr>
              <a:t>nội</a:t>
            </a:r>
            <a:r>
              <a:rPr lang="en-US" altLang="en-US" sz="2400" b="1">
                <a:solidFill>
                  <a:srgbClr val="FF0000"/>
                </a:solidFill>
              </a:rPr>
              <a:t> dung </a:t>
            </a:r>
            <a:r>
              <a:rPr lang="en-US" altLang="en-US" sz="2400" b="1" err="1">
                <a:solidFill>
                  <a:srgbClr val="FF0000"/>
                </a:solidFill>
              </a:rPr>
              <a:t>cụ</a:t>
            </a:r>
            <a:r>
              <a:rPr lang="en-US" altLang="en-US" sz="2400" b="1">
                <a:solidFill>
                  <a:srgbClr val="FF0000"/>
                </a:solidFill>
              </a:rPr>
              <a:t> </a:t>
            </a:r>
            <a:r>
              <a:rPr lang="en-US" altLang="en-US" sz="2400" b="1" err="1">
                <a:solidFill>
                  <a:srgbClr val="FF0000"/>
                </a:solidFill>
              </a:rPr>
              <a:t>thể</a:t>
            </a:r>
            <a:r>
              <a:rPr lang="en-US" altLang="en-US" sz="2400" b="1">
                <a:solidFill>
                  <a:srgbClr val="FF0000"/>
                </a:solidFill>
              </a:rPr>
              <a:t> </a:t>
            </a:r>
            <a:r>
              <a:rPr lang="en-US" altLang="en-US" sz="2400" b="1" err="1">
                <a:solidFill>
                  <a:srgbClr val="FF0000"/>
                </a:solidFill>
              </a:rPr>
              <a:t>về</a:t>
            </a:r>
            <a:r>
              <a:rPr lang="en-US" altLang="en-US" sz="2400" b="1">
                <a:solidFill>
                  <a:srgbClr val="FF0000"/>
                </a:solidFill>
              </a:rPr>
              <a:t> </a:t>
            </a:r>
            <a:r>
              <a:rPr lang="en-US" altLang="en-US" sz="2400" b="1" err="1">
                <a:solidFill>
                  <a:srgbClr val="FF0000"/>
                </a:solidFill>
              </a:rPr>
              <a:t>các</a:t>
            </a:r>
            <a:r>
              <a:rPr lang="en-US" altLang="en-US" sz="2400" b="1">
                <a:solidFill>
                  <a:srgbClr val="FF0000"/>
                </a:solidFill>
              </a:rPr>
              <a:t> </a:t>
            </a:r>
            <a:r>
              <a:rPr lang="en-US" altLang="en-US" sz="2400" b="1" err="1">
                <a:solidFill>
                  <a:srgbClr val="FF0000"/>
                </a:solidFill>
              </a:rPr>
              <a:t>phương</a:t>
            </a:r>
            <a:r>
              <a:rPr lang="en-US" altLang="en-US" sz="2400" b="1">
                <a:solidFill>
                  <a:srgbClr val="FF0000"/>
                </a:solidFill>
              </a:rPr>
              <a:t> </a:t>
            </a:r>
            <a:r>
              <a:rPr lang="en-US" altLang="en-US" sz="2400" b="1" err="1">
                <a:solidFill>
                  <a:srgbClr val="FF0000"/>
                </a:solidFill>
              </a:rPr>
              <a:t>pháp</a:t>
            </a:r>
            <a:r>
              <a:rPr lang="en-US" altLang="en-US" sz="2400" b="1">
                <a:solidFill>
                  <a:srgbClr val="FF0000"/>
                </a:solidFill>
              </a:rPr>
              <a:t> </a:t>
            </a:r>
            <a:r>
              <a:rPr lang="en-US" altLang="en-US" sz="2400" b="1" err="1">
                <a:solidFill>
                  <a:srgbClr val="FF0000"/>
                </a:solidFill>
              </a:rPr>
              <a:t>dạy</a:t>
            </a:r>
            <a:r>
              <a:rPr lang="en-US" altLang="en-US" sz="2400" b="1">
                <a:solidFill>
                  <a:srgbClr val="FF0000"/>
                </a:solidFill>
              </a:rPr>
              <a:t> </a:t>
            </a:r>
            <a:r>
              <a:rPr lang="en-US" altLang="en-US" sz="2400" b="1" err="1">
                <a:solidFill>
                  <a:srgbClr val="FF0000"/>
                </a:solidFill>
              </a:rPr>
              <a:t>học</a:t>
            </a:r>
            <a:r>
              <a:rPr lang="en-US" altLang="en-US" sz="2400" b="1">
                <a:solidFill>
                  <a:srgbClr val="FF0000"/>
                </a:solidFill>
              </a:rPr>
              <a:t> </a:t>
            </a:r>
            <a:r>
              <a:rPr lang="en-US" altLang="en-US" sz="2400" b="1" err="1">
                <a:solidFill>
                  <a:srgbClr val="FF0000"/>
                </a:solidFill>
              </a:rPr>
              <a:t>này</a:t>
            </a:r>
            <a:r>
              <a:rPr lang="en-US" altLang="en-US" sz="2400" b="1">
                <a:solidFill>
                  <a:srgbClr val="FF0000"/>
                </a:solidFill>
              </a:rPr>
              <a:t> </a:t>
            </a:r>
            <a:r>
              <a:rPr lang="en-US" altLang="en-US" sz="2400" b="1" err="1">
                <a:solidFill>
                  <a:srgbClr val="FF0000"/>
                </a:solidFill>
              </a:rPr>
              <a:t>trong</a:t>
            </a:r>
            <a:r>
              <a:rPr lang="en-US" altLang="en-US" sz="2400" b="1">
                <a:solidFill>
                  <a:srgbClr val="FF0000"/>
                </a:solidFill>
              </a:rPr>
              <a:t> SGV </a:t>
            </a:r>
            <a:r>
              <a:rPr lang="en-US" altLang="en-US" sz="2400" b="1" i="1" err="1">
                <a:solidFill>
                  <a:srgbClr val="FF0000"/>
                </a:solidFill>
              </a:rPr>
              <a:t>Lịch</a:t>
            </a:r>
            <a:r>
              <a:rPr lang="en-US" altLang="en-US" sz="2400" b="1" i="1">
                <a:solidFill>
                  <a:srgbClr val="FF0000"/>
                </a:solidFill>
              </a:rPr>
              <a:t> </a:t>
            </a:r>
            <a:r>
              <a:rPr lang="en-US" altLang="en-US" sz="2400" b="1" i="1" err="1">
                <a:solidFill>
                  <a:srgbClr val="FF0000"/>
                </a:solidFill>
              </a:rPr>
              <a:t>sử</a:t>
            </a:r>
            <a:r>
              <a:rPr lang="en-US" altLang="en-US" sz="2400" b="1" i="1">
                <a:solidFill>
                  <a:srgbClr val="FF0000"/>
                </a:solidFill>
              </a:rPr>
              <a:t> 11)</a:t>
            </a:r>
          </a:p>
          <a:p>
            <a:pPr algn="ctr" eaLnBrk="1" hangingPunct="1">
              <a:buFontTx/>
              <a:buAutoNum type="arabicPeriod"/>
            </a:pPr>
            <a:endParaRPr lang="en-US" altLang="en-US" sz="2400" b="1" i="1"/>
          </a:p>
          <a:p>
            <a:pPr marL="0" indent="0" eaLnBrk="1" hangingPunct="1"/>
            <a:endParaRPr lang="en-US" altLang="en-US" sz="2400"/>
          </a:p>
        </p:txBody>
      </p:sp>
    </p:spTree>
    <p:extLst>
      <p:ext uri="{BB962C8B-B14F-4D97-AF65-F5344CB8AC3E}">
        <p14:creationId xmlns:p14="http://schemas.microsoft.com/office/powerpoint/2010/main" val="2126818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725BA2-7DAA-6A10-9E8C-C8539D3C51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CAFE825-D3C2-B6D4-42DE-D8D0EEF8DEA2}"/>
              </a:ext>
            </a:extLst>
          </p:cNvPr>
          <p:cNvSpPr txBox="1"/>
          <p:nvPr/>
        </p:nvSpPr>
        <p:spPr>
          <a:xfrm>
            <a:off x="941232" y="1452572"/>
            <a:ext cx="7828014" cy="1569660"/>
          </a:xfrm>
          <a:prstGeom prst="rect">
            <a:avLst/>
          </a:prstGeom>
          <a:noFill/>
        </p:spPr>
        <p:txBody>
          <a:bodyPr wrap="square">
            <a:spAutoFit/>
          </a:bodyPr>
          <a:lstStyle/>
          <a:p>
            <a:pPr>
              <a:defRPr/>
            </a:pPr>
            <a:r>
              <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rPr>
              <a:t>PHẦN VI: </a:t>
            </a:r>
          </a:p>
          <a:p>
            <a:pPr>
              <a:defRPr/>
            </a:pPr>
            <a:r>
              <a:rPr lang="en-US" sz="32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KIỂM TRA, ĐÁNH GIÁ THEO ĐỊNH HƯỚNG PHÁT TRIỂN NĂNG LỰC</a:t>
            </a:r>
            <a:endPar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endParaRPr>
          </a:p>
        </p:txBody>
      </p:sp>
      <p:pic>
        <p:nvPicPr>
          <p:cNvPr id="5" name="Picture 4">
            <a:extLst>
              <a:ext uri="{FF2B5EF4-FFF2-40B4-BE49-F238E27FC236}">
                <a16:creationId xmlns:a16="http://schemas.microsoft.com/office/drawing/2014/main" id="{4BE8A257-A14A-4109-84A3-5AEE288F12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55"/>
          <a:stretch/>
        </p:blipFill>
        <p:spPr>
          <a:xfrm rot="20836849">
            <a:off x="8611766" y="2124213"/>
            <a:ext cx="2376730" cy="2609574"/>
          </a:xfrm>
          <a:prstGeom prst="rect">
            <a:avLst/>
          </a:prstGeom>
        </p:spPr>
      </p:pic>
    </p:spTree>
    <p:extLst>
      <p:ext uri="{BB962C8B-B14F-4D97-AF65-F5344CB8AC3E}">
        <p14:creationId xmlns:p14="http://schemas.microsoft.com/office/powerpoint/2010/main" val="3339200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45</a:t>
            </a:fld>
            <a:endParaRPr lang="en-US" altLang="zh-CN" sz="1200">
              <a:solidFill>
                <a:srgbClr val="898989"/>
              </a:solidFill>
              <a:latin typeface="Calibri" panose="020F0502020204030204" pitchFamily="34" charset="0"/>
              <a:cs typeface="等线"/>
            </a:endParaRPr>
          </a:p>
        </p:txBody>
      </p:sp>
      <p:sp>
        <p:nvSpPr>
          <p:cNvPr id="6" name="TextBox 3"/>
          <p:cNvSpPr txBox="1">
            <a:spLocks noChangeArrowheads="1"/>
          </p:cNvSpPr>
          <p:nvPr/>
        </p:nvSpPr>
        <p:spPr bwMode="auto">
          <a:xfrm>
            <a:off x="517563" y="1536174"/>
            <a:ext cx="106282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400"/>
              <a:t>Đánh giá năng lực</a:t>
            </a:r>
            <a:r>
              <a:rPr lang="en-US" altLang="en-US" sz="2400"/>
              <a:t>:</a:t>
            </a:r>
            <a:r>
              <a:rPr lang="vi-VN" altLang="en-US" sz="2400"/>
              <a:t> là quá trình trong đó người đánh giá tương tác với HS để thu thập các minh chứng về năng lực, sử dụng các chuẩn đánh giá đã có để đưa ra kết</a:t>
            </a:r>
            <a:r>
              <a:rPr lang="en-US" altLang="en-US" sz="2400"/>
              <a:t> </a:t>
            </a:r>
            <a:r>
              <a:rPr lang="vi-VN" altLang="en-US" sz="2400"/>
              <a:t>luận về mức độ đạt hay không đạt về năng lực nào đó của HS.</a:t>
            </a:r>
            <a:endParaRPr lang="en-US" altLang="en-US" sz="2400"/>
          </a:p>
        </p:txBody>
      </p:sp>
      <p:sp>
        <p:nvSpPr>
          <p:cNvPr id="7" name="TextBox 6">
            <a:extLst>
              <a:ext uri="{FF2B5EF4-FFF2-40B4-BE49-F238E27FC236}">
                <a16:creationId xmlns:a16="http://schemas.microsoft.com/office/drawing/2014/main" id="{873C10F3-D2D6-C5CB-FA90-5F36BCEBCF41}"/>
              </a:ext>
            </a:extLst>
          </p:cNvPr>
          <p:cNvSpPr txBox="1"/>
          <p:nvPr/>
        </p:nvSpPr>
        <p:spPr>
          <a:xfrm>
            <a:off x="442918" y="970900"/>
            <a:ext cx="6172200" cy="461665"/>
          </a:xfrm>
          <a:prstGeom prst="rect">
            <a:avLst/>
          </a:prstGeom>
          <a:noFill/>
        </p:spPr>
        <p:txBody>
          <a:bodyPr wrap="square">
            <a:spAutoFit/>
          </a:bodyPr>
          <a:lstStyle/>
          <a:p>
            <a:pPr eaLnBrk="1" hangingPunct="1"/>
            <a:r>
              <a:rPr lang="en-US" altLang="en-US" sz="2400" b="1">
                <a:solidFill>
                  <a:schemeClr val="accent4"/>
                </a:solidFill>
                <a:latin typeface="Arial" panose="020B0604020202020204" pitchFamily="34" charset="0"/>
                <a:cs typeface="Arial" panose="020B0604020202020204" pitchFamily="34" charset="0"/>
              </a:rPr>
              <a:t>VI. 1. KHÁI NIỆM</a:t>
            </a:r>
          </a:p>
        </p:txBody>
      </p:sp>
      <p:sp>
        <p:nvSpPr>
          <p:cNvPr id="8" name="TextBox 3">
            <a:extLst>
              <a:ext uri="{FF2B5EF4-FFF2-40B4-BE49-F238E27FC236}">
                <a16:creationId xmlns:a16="http://schemas.microsoft.com/office/drawing/2014/main" id="{4C5CD66E-E153-4883-2DD7-1E1D81967122}"/>
              </a:ext>
            </a:extLst>
          </p:cNvPr>
          <p:cNvSpPr txBox="1">
            <a:spLocks noChangeArrowheads="1"/>
          </p:cNvSpPr>
          <p:nvPr/>
        </p:nvSpPr>
        <p:spPr bwMode="auto">
          <a:xfrm>
            <a:off x="517562" y="3423366"/>
            <a:ext cx="10628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buFont typeface="Arial" panose="020B0604020202020204" pitchFamily="34" charset="0"/>
              <a:buChar char="•"/>
            </a:pPr>
            <a:r>
              <a:rPr lang="en-US" altLang="en-US" sz="2400" err="1"/>
              <a:t>Được</a:t>
            </a:r>
            <a:r>
              <a:rPr lang="en-US" altLang="en-US" sz="2400"/>
              <a:t> </a:t>
            </a:r>
            <a:r>
              <a:rPr lang="en-US" altLang="en-US" sz="2400" err="1"/>
              <a:t>tích</a:t>
            </a:r>
            <a:r>
              <a:rPr lang="en-US" altLang="en-US" sz="2400"/>
              <a:t> </a:t>
            </a:r>
            <a:r>
              <a:rPr lang="en-US" altLang="en-US" sz="2400" err="1"/>
              <a:t>hợp</a:t>
            </a:r>
            <a:r>
              <a:rPr lang="en-US" altLang="en-US" sz="2400"/>
              <a:t> </a:t>
            </a:r>
            <a:r>
              <a:rPr lang="en-US" altLang="en-US" sz="2400" err="1"/>
              <a:t>trong</a:t>
            </a:r>
            <a:r>
              <a:rPr lang="en-US" altLang="en-US" sz="2400"/>
              <a:t> </a:t>
            </a:r>
            <a:r>
              <a:rPr lang="en-US" altLang="en-US" sz="2400" err="1"/>
              <a:t>quá</a:t>
            </a:r>
            <a:r>
              <a:rPr lang="en-US" altLang="en-US" sz="2400"/>
              <a:t> </a:t>
            </a:r>
            <a:r>
              <a:rPr lang="en-US" altLang="en-US" sz="2400" err="1"/>
              <a:t>trình</a:t>
            </a:r>
            <a:r>
              <a:rPr lang="en-US" altLang="en-US" sz="2400"/>
              <a:t> </a:t>
            </a:r>
            <a:r>
              <a:rPr lang="en-US" altLang="en-US" sz="2400" err="1"/>
              <a:t>dạy</a:t>
            </a:r>
            <a:r>
              <a:rPr lang="en-US" altLang="en-US" sz="2400"/>
              <a:t> </a:t>
            </a:r>
            <a:r>
              <a:rPr lang="en-US" altLang="en-US" sz="2400" err="1"/>
              <a:t>học</a:t>
            </a:r>
            <a:r>
              <a:rPr lang="en-US" altLang="en-US" sz="2400"/>
              <a:t>.</a:t>
            </a:r>
          </a:p>
          <a:p>
            <a:pPr marL="342900" indent="-342900" eaLnBrk="1" hangingPunct="1">
              <a:buFont typeface="Arial" panose="020B0604020202020204" pitchFamily="34" charset="0"/>
              <a:buChar char="•"/>
            </a:pPr>
            <a:r>
              <a:rPr lang="en-US" altLang="en-US" sz="2400" err="1"/>
              <a:t>Chú</a:t>
            </a:r>
            <a:r>
              <a:rPr lang="en-US" altLang="en-US" sz="2400"/>
              <a:t> </a:t>
            </a:r>
            <a:r>
              <a:rPr lang="en-US" altLang="en-US" sz="2400" err="1"/>
              <a:t>trọng</a:t>
            </a:r>
            <a:r>
              <a:rPr lang="en-US" altLang="en-US" sz="2400"/>
              <a:t> </a:t>
            </a:r>
            <a:r>
              <a:rPr lang="en-US" altLang="en-US" sz="2400" err="1"/>
              <a:t>đánh</a:t>
            </a:r>
            <a:r>
              <a:rPr lang="en-US" altLang="en-US" sz="2400"/>
              <a:t> </a:t>
            </a:r>
            <a:r>
              <a:rPr lang="en-US" altLang="en-US" sz="2400" err="1"/>
              <a:t>giá</a:t>
            </a:r>
            <a:r>
              <a:rPr lang="en-US" altLang="en-US" sz="2400"/>
              <a:t> </a:t>
            </a:r>
            <a:r>
              <a:rPr lang="en-US" altLang="en-US" sz="2400" err="1"/>
              <a:t>quá</a:t>
            </a:r>
            <a:r>
              <a:rPr lang="en-US" altLang="en-US" sz="2400"/>
              <a:t> </a:t>
            </a:r>
            <a:r>
              <a:rPr lang="en-US" altLang="en-US" sz="2400" err="1"/>
              <a:t>trình</a:t>
            </a:r>
            <a:r>
              <a:rPr lang="en-US" altLang="en-US" sz="2400"/>
              <a:t> </a:t>
            </a:r>
            <a:r>
              <a:rPr lang="en-US" altLang="en-US" sz="2400" err="1"/>
              <a:t>tiến</a:t>
            </a:r>
            <a:r>
              <a:rPr lang="en-US" altLang="en-US" sz="2400"/>
              <a:t> </a:t>
            </a:r>
            <a:r>
              <a:rPr lang="en-US" altLang="en-US" sz="2400" err="1"/>
              <a:t>bộ</a:t>
            </a:r>
            <a:r>
              <a:rPr lang="en-US" altLang="en-US" sz="2400"/>
              <a:t> </a:t>
            </a:r>
            <a:r>
              <a:rPr lang="en-US" altLang="en-US" sz="2400" err="1"/>
              <a:t>của</a:t>
            </a:r>
            <a:r>
              <a:rPr lang="en-US" altLang="en-US" sz="2400"/>
              <a:t> HS.</a:t>
            </a:r>
          </a:p>
          <a:p>
            <a:pPr marL="342900" indent="-342900" eaLnBrk="1" hangingPunct="1">
              <a:buFont typeface="Arial" panose="020B0604020202020204" pitchFamily="34" charset="0"/>
              <a:buChar char="•"/>
            </a:pPr>
            <a:r>
              <a:rPr lang="en-US" altLang="en-US" sz="2400" err="1"/>
              <a:t>Chuyển</a:t>
            </a:r>
            <a:r>
              <a:rPr lang="en-US" altLang="en-US" sz="2400"/>
              <a:t> </a:t>
            </a:r>
            <a:r>
              <a:rPr lang="en-US" altLang="en-US" sz="2400" err="1"/>
              <a:t>từ</a:t>
            </a:r>
            <a:r>
              <a:rPr lang="en-US" altLang="en-US" sz="2400"/>
              <a:t> </a:t>
            </a:r>
            <a:r>
              <a:rPr lang="en-US" altLang="en-US" sz="2400" err="1"/>
              <a:t>đánh</a:t>
            </a:r>
            <a:r>
              <a:rPr lang="en-US" altLang="en-US" sz="2400"/>
              <a:t> </a:t>
            </a:r>
            <a:r>
              <a:rPr lang="en-US" altLang="en-US" sz="2400" err="1"/>
              <a:t>giá</a:t>
            </a:r>
            <a:r>
              <a:rPr lang="en-US" altLang="en-US" sz="2400"/>
              <a:t> KN </a:t>
            </a:r>
            <a:r>
              <a:rPr lang="en-US" altLang="en-US" sz="2400" err="1"/>
              <a:t>đơn</a:t>
            </a:r>
            <a:r>
              <a:rPr lang="en-US" altLang="en-US" sz="2400"/>
              <a:t> </a:t>
            </a:r>
            <a:r>
              <a:rPr lang="en-US" altLang="en-US" sz="2400" err="1"/>
              <a:t>lẻ</a:t>
            </a:r>
            <a:r>
              <a:rPr lang="en-US" altLang="en-US" sz="2400"/>
              <a:t> sang KN </a:t>
            </a:r>
            <a:r>
              <a:rPr lang="en-US" altLang="en-US" sz="2400" err="1"/>
              <a:t>có</a:t>
            </a:r>
            <a:r>
              <a:rPr lang="en-US" altLang="en-US" sz="2400"/>
              <a:t> </a:t>
            </a:r>
            <a:r>
              <a:rPr lang="en-US" altLang="en-US" sz="2400" err="1"/>
              <a:t>tính</a:t>
            </a:r>
            <a:r>
              <a:rPr lang="en-US" altLang="en-US" sz="2400"/>
              <a:t> </a:t>
            </a:r>
            <a:r>
              <a:rPr lang="en-US" altLang="en-US" sz="2400" err="1"/>
              <a:t>phức</a:t>
            </a:r>
            <a:r>
              <a:rPr lang="en-US" altLang="en-US" sz="2400"/>
              <a:t> </a:t>
            </a:r>
            <a:r>
              <a:rPr lang="en-US" altLang="en-US" sz="2400" err="1"/>
              <a:t>hợp</a:t>
            </a:r>
            <a:r>
              <a:rPr lang="en-US" altLang="en-US" sz="2400"/>
              <a:t>.</a:t>
            </a:r>
          </a:p>
          <a:p>
            <a:pPr marL="342900" indent="-342900" eaLnBrk="1" hangingPunct="1">
              <a:buFont typeface="Arial" panose="020B0604020202020204" pitchFamily="34" charset="0"/>
              <a:buChar char="•"/>
            </a:pPr>
            <a:r>
              <a:rPr lang="en-US" altLang="en-US" sz="2400" err="1"/>
              <a:t>Chuyển</a:t>
            </a:r>
            <a:r>
              <a:rPr lang="en-US" altLang="en-US" sz="2400"/>
              <a:t> </a:t>
            </a:r>
            <a:r>
              <a:rPr lang="en-US" altLang="en-US" sz="2400" err="1"/>
              <a:t>từ</a:t>
            </a:r>
            <a:r>
              <a:rPr lang="en-US" altLang="en-US" sz="2400"/>
              <a:t> </a:t>
            </a:r>
            <a:r>
              <a:rPr lang="en-US" altLang="en-US" sz="2400" err="1"/>
              <a:t>đánh</a:t>
            </a:r>
            <a:r>
              <a:rPr lang="en-US" altLang="en-US" sz="2400"/>
              <a:t> </a:t>
            </a:r>
            <a:r>
              <a:rPr lang="en-US" altLang="en-US" sz="2400" err="1"/>
              <a:t>giá</a:t>
            </a:r>
            <a:r>
              <a:rPr lang="en-US" altLang="en-US" sz="2400"/>
              <a:t> </a:t>
            </a:r>
            <a:r>
              <a:rPr lang="en-US" altLang="en-US" sz="2400" err="1"/>
              <a:t>một</a:t>
            </a:r>
            <a:r>
              <a:rPr lang="en-US" altLang="en-US" sz="2400"/>
              <a:t> </a:t>
            </a:r>
            <a:r>
              <a:rPr lang="en-US" altLang="en-US" sz="2400" err="1"/>
              <a:t>chiều</a:t>
            </a:r>
            <a:r>
              <a:rPr lang="en-US" altLang="en-US" sz="2400"/>
              <a:t> sang </a:t>
            </a:r>
            <a:r>
              <a:rPr lang="en-US" altLang="en-US" sz="2400" err="1"/>
              <a:t>đánh</a:t>
            </a:r>
            <a:r>
              <a:rPr lang="en-US" altLang="en-US" sz="2400"/>
              <a:t> </a:t>
            </a:r>
            <a:r>
              <a:rPr lang="en-US" altLang="en-US" sz="2400" err="1"/>
              <a:t>đa</a:t>
            </a:r>
            <a:r>
              <a:rPr lang="en-US" altLang="en-US" sz="2400"/>
              <a:t> </a:t>
            </a:r>
            <a:r>
              <a:rPr lang="en-US" altLang="en-US" sz="2400" err="1"/>
              <a:t>chiều</a:t>
            </a:r>
            <a:r>
              <a:rPr lang="en-US" altLang="en-US" sz="2400"/>
              <a:t>.</a:t>
            </a:r>
          </a:p>
          <a:p>
            <a:pPr marL="342900" indent="-342900" eaLnBrk="1" hangingPunct="1">
              <a:buFont typeface="Arial" panose="020B0604020202020204" pitchFamily="34" charset="0"/>
              <a:buChar char="•"/>
            </a:pPr>
            <a:r>
              <a:rPr lang="en-US" altLang="en-US" sz="2400" err="1"/>
              <a:t>Kết</a:t>
            </a:r>
            <a:r>
              <a:rPr lang="en-US" altLang="en-US" sz="2400"/>
              <a:t> </a:t>
            </a:r>
            <a:r>
              <a:rPr lang="en-US" altLang="en-US" sz="2400" err="1"/>
              <a:t>hợp</a:t>
            </a:r>
            <a:r>
              <a:rPr lang="en-US" altLang="en-US" sz="2400"/>
              <a:t> </a:t>
            </a:r>
            <a:r>
              <a:rPr lang="en-US" altLang="en-US" sz="2400" err="1"/>
              <a:t>đánh</a:t>
            </a:r>
            <a:r>
              <a:rPr lang="en-US" altLang="en-US" sz="2400"/>
              <a:t> </a:t>
            </a:r>
            <a:r>
              <a:rPr lang="en-US" altLang="en-US" sz="2400" err="1"/>
              <a:t>giá</a:t>
            </a:r>
            <a:r>
              <a:rPr lang="en-US" altLang="en-US" sz="2400"/>
              <a:t> </a:t>
            </a:r>
            <a:r>
              <a:rPr lang="en-US" altLang="en-US" sz="2400" err="1"/>
              <a:t>bằng</a:t>
            </a:r>
            <a:r>
              <a:rPr lang="en-US" altLang="en-US" sz="2400"/>
              <a:t> </a:t>
            </a:r>
            <a:r>
              <a:rPr lang="en-US" altLang="en-US" sz="2400" err="1"/>
              <a:t>nhận</a:t>
            </a:r>
            <a:r>
              <a:rPr lang="en-US" altLang="en-US" sz="2400"/>
              <a:t> </a:t>
            </a:r>
            <a:r>
              <a:rPr lang="en-US" altLang="en-US" sz="2400" err="1"/>
              <a:t>xét</a:t>
            </a:r>
            <a:r>
              <a:rPr lang="en-US" altLang="en-US" sz="2400"/>
              <a:t> </a:t>
            </a:r>
            <a:r>
              <a:rPr lang="en-US" altLang="en-US" sz="2400" err="1"/>
              <a:t>vơi</a:t>
            </a:r>
            <a:r>
              <a:rPr lang="en-US" altLang="en-US" sz="2400"/>
              <a:t> </a:t>
            </a:r>
            <a:r>
              <a:rPr lang="en-US" altLang="en-US" sz="2400" err="1"/>
              <a:t>đánh</a:t>
            </a:r>
            <a:r>
              <a:rPr lang="en-US" altLang="en-US" sz="2400"/>
              <a:t> </a:t>
            </a:r>
            <a:r>
              <a:rPr lang="en-US" altLang="en-US" sz="2400" err="1"/>
              <a:t>giá</a:t>
            </a:r>
            <a:r>
              <a:rPr lang="en-US" altLang="en-US" sz="2400"/>
              <a:t> </a:t>
            </a:r>
            <a:r>
              <a:rPr lang="en-US" altLang="en-US" sz="2400" err="1"/>
              <a:t>bằng</a:t>
            </a:r>
            <a:r>
              <a:rPr lang="en-US" altLang="en-US" sz="2400"/>
              <a:t> </a:t>
            </a:r>
            <a:r>
              <a:rPr lang="en-US" altLang="en-US" sz="2400" err="1"/>
              <a:t>điểm</a:t>
            </a:r>
            <a:r>
              <a:rPr lang="en-US" altLang="en-US" sz="2400"/>
              <a:t> </a:t>
            </a:r>
            <a:r>
              <a:rPr lang="en-US" altLang="en-US" sz="2400" err="1"/>
              <a:t>số</a:t>
            </a:r>
            <a:r>
              <a:rPr lang="en-US" altLang="en-US" sz="2400"/>
              <a:t>.</a:t>
            </a:r>
          </a:p>
        </p:txBody>
      </p:sp>
      <p:sp>
        <p:nvSpPr>
          <p:cNvPr id="9" name="TextBox 8">
            <a:extLst>
              <a:ext uri="{FF2B5EF4-FFF2-40B4-BE49-F238E27FC236}">
                <a16:creationId xmlns:a16="http://schemas.microsoft.com/office/drawing/2014/main" id="{75160A42-D74E-A486-7538-43D22E386630}"/>
              </a:ext>
            </a:extLst>
          </p:cNvPr>
          <p:cNvSpPr txBox="1"/>
          <p:nvPr/>
        </p:nvSpPr>
        <p:spPr>
          <a:xfrm>
            <a:off x="517563" y="2961701"/>
            <a:ext cx="6172200" cy="461665"/>
          </a:xfrm>
          <a:prstGeom prst="rect">
            <a:avLst/>
          </a:prstGeom>
          <a:noFill/>
        </p:spPr>
        <p:txBody>
          <a:bodyPr wrap="square">
            <a:spAutoFit/>
          </a:bodyPr>
          <a:lstStyle/>
          <a:p>
            <a:pPr eaLnBrk="1" hangingPunct="1"/>
            <a:r>
              <a:rPr lang="en-US" altLang="en-US" sz="2400" b="1">
                <a:solidFill>
                  <a:schemeClr val="accent4"/>
                </a:solidFill>
                <a:latin typeface="Arial" panose="020B0604020202020204" pitchFamily="34" charset="0"/>
                <a:cs typeface="Arial" panose="020B0604020202020204" pitchFamily="34" charset="0"/>
              </a:rPr>
              <a:t>VI. 2. CÁC YÊU CẦU</a:t>
            </a:r>
          </a:p>
        </p:txBody>
      </p:sp>
    </p:spTree>
    <p:extLst>
      <p:ext uri="{BB962C8B-B14F-4D97-AF65-F5344CB8AC3E}">
        <p14:creationId xmlns:p14="http://schemas.microsoft.com/office/powerpoint/2010/main" val="3105893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46</a:t>
            </a:fld>
            <a:endParaRPr lang="en-US" altLang="zh-CN" sz="1200">
              <a:solidFill>
                <a:srgbClr val="898989"/>
              </a:solidFill>
              <a:latin typeface="Calibri" panose="020F0502020204030204" pitchFamily="34" charset="0"/>
              <a:cs typeface="等线"/>
            </a:endParaRPr>
          </a:p>
        </p:txBody>
      </p:sp>
      <p:sp>
        <p:nvSpPr>
          <p:cNvPr id="7" name="Title 1"/>
          <p:cNvSpPr>
            <a:spLocks noGrp="1"/>
          </p:cNvSpPr>
          <p:nvPr>
            <p:ph type="title"/>
          </p:nvPr>
        </p:nvSpPr>
        <p:spPr>
          <a:xfrm>
            <a:off x="468193" y="1079749"/>
            <a:ext cx="8960620" cy="498475"/>
          </a:xfrm>
        </p:spPr>
        <p:txBody>
          <a:bodyPr>
            <a:noAutofit/>
          </a:bodyPr>
          <a:lstStyle/>
          <a:p>
            <a:pPr>
              <a:defRPr/>
            </a:pPr>
            <a:r>
              <a:rPr lang="en-US" sz="2400" b="1">
                <a:solidFill>
                  <a:schemeClr val="accent4"/>
                </a:solidFill>
                <a:latin typeface="Arial" panose="020B0604020202020204" pitchFamily="34" charset="0"/>
                <a:cs typeface="Arial" panose="020B0604020202020204" pitchFamily="34" charset="0"/>
              </a:rPr>
              <a:t>VI.3. </a:t>
            </a:r>
            <a:r>
              <a:rPr sz="2400" b="1">
                <a:solidFill>
                  <a:schemeClr val="accent4"/>
                </a:solidFill>
                <a:effectLst/>
                <a:latin typeface="Arial" panose="020B0604020202020204" pitchFamily="34" charset="0"/>
                <a:cs typeface="Arial" panose="020B0604020202020204" pitchFamily="34" charset="0"/>
              </a:rPr>
              <a:t>ĐÁNH GIÁ THƯỜNG XUYÊN VÀ</a:t>
            </a:r>
            <a:r>
              <a:rPr lang="en-US" sz="2400" b="1">
                <a:solidFill>
                  <a:schemeClr val="accent4"/>
                </a:solidFill>
                <a:effectLst/>
                <a:latin typeface="Arial" panose="020B0604020202020204" pitchFamily="34" charset="0"/>
                <a:cs typeface="Arial" panose="020B0604020202020204" pitchFamily="34" charset="0"/>
              </a:rPr>
              <a:t> ĐÁNH GIÁ</a:t>
            </a:r>
            <a:r>
              <a:rPr sz="2400" b="1">
                <a:solidFill>
                  <a:schemeClr val="accent4"/>
                </a:solidFill>
                <a:effectLst/>
                <a:latin typeface="Arial" panose="020B0604020202020204" pitchFamily="34" charset="0"/>
                <a:cs typeface="Arial" panose="020B0604020202020204" pitchFamily="34" charset="0"/>
              </a:rPr>
              <a:t> ĐỊNH KÌ</a:t>
            </a:r>
          </a:p>
        </p:txBody>
      </p:sp>
      <p:sp>
        <p:nvSpPr>
          <p:cNvPr id="8" name="TextBox 12"/>
          <p:cNvSpPr txBox="1">
            <a:spLocks noChangeArrowheads="1"/>
          </p:cNvSpPr>
          <p:nvPr/>
        </p:nvSpPr>
        <p:spPr bwMode="auto">
          <a:xfrm>
            <a:off x="468193" y="1657487"/>
            <a:ext cx="1152743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hangingPunct="1"/>
            <a:r>
              <a:rPr lang="en-US" altLang="en-US" sz="2400" b="1"/>
              <a:t>a) </a:t>
            </a:r>
            <a:r>
              <a:rPr lang="en-US" altLang="en-US" sz="2400" b="1" err="1"/>
              <a:t>Đánh</a:t>
            </a:r>
            <a:r>
              <a:rPr lang="en-US" altLang="en-US" sz="2400" b="1"/>
              <a:t> </a:t>
            </a:r>
            <a:r>
              <a:rPr lang="en-US" altLang="en-US" sz="2400" b="1" err="1"/>
              <a:t>giá</a:t>
            </a:r>
            <a:r>
              <a:rPr lang="en-US" altLang="en-US" sz="2400" b="1"/>
              <a:t> </a:t>
            </a:r>
            <a:r>
              <a:rPr lang="en-US" altLang="en-US" sz="2400" b="1" err="1"/>
              <a:t>thường</a:t>
            </a:r>
            <a:r>
              <a:rPr lang="en-US" altLang="en-US" sz="2400" b="1"/>
              <a:t> </a:t>
            </a:r>
            <a:r>
              <a:rPr lang="en-US" altLang="en-US" sz="2400" b="1" err="1"/>
              <a:t>xuyên</a:t>
            </a:r>
            <a:r>
              <a:rPr lang="en-US" altLang="en-US" sz="2400" b="1"/>
              <a:t> </a:t>
            </a:r>
            <a:r>
              <a:rPr lang="en-US" altLang="en-US" sz="2400"/>
              <a:t>(</a:t>
            </a:r>
            <a:r>
              <a:rPr lang="vi-VN" altLang="en-US" sz="2400"/>
              <a:t>còn gọi là đánh giá quá trình</a:t>
            </a:r>
            <a:r>
              <a:rPr lang="en-US" altLang="en-US" sz="2400"/>
              <a:t>):</a:t>
            </a:r>
            <a:r>
              <a:rPr lang="vi-VN" altLang="en-US" sz="2400"/>
              <a:t> là hoạt động đánh giá diễn ra trong tiến trình thực hiện hoạt động giảng dạy môn học</a:t>
            </a:r>
            <a:r>
              <a:rPr lang="en-US" altLang="en-US" sz="2400"/>
              <a:t>. </a:t>
            </a:r>
          </a:p>
          <a:p>
            <a:pPr algn="just" eaLnBrk="1" hangingPunct="1"/>
            <a:r>
              <a:rPr lang="en-US" altLang="en-US" sz="2400" err="1"/>
              <a:t>Phương</a:t>
            </a:r>
            <a:r>
              <a:rPr lang="en-US" altLang="en-US" sz="2400"/>
              <a:t> </a:t>
            </a:r>
            <a:r>
              <a:rPr lang="en-US" altLang="en-US" sz="2400" err="1"/>
              <a:t>pháp</a:t>
            </a:r>
            <a:r>
              <a:rPr lang="en-US" altLang="en-US" sz="2400"/>
              <a:t>, </a:t>
            </a:r>
            <a:r>
              <a:rPr lang="en-US" altLang="en-US" sz="2400" err="1"/>
              <a:t>kĩ</a:t>
            </a:r>
            <a:r>
              <a:rPr lang="en-US" altLang="en-US" sz="2400"/>
              <a:t> </a:t>
            </a:r>
            <a:r>
              <a:rPr lang="en-US" altLang="en-US" sz="2400" err="1"/>
              <a:t>thuật</a:t>
            </a:r>
            <a:r>
              <a:rPr lang="en-US" altLang="en-US" sz="2400"/>
              <a:t> </a:t>
            </a:r>
            <a:r>
              <a:rPr lang="en-US" altLang="en-US" sz="2400" err="1"/>
              <a:t>đánh</a:t>
            </a:r>
            <a:r>
              <a:rPr lang="en-US" altLang="en-US" sz="2400"/>
              <a:t> </a:t>
            </a:r>
            <a:r>
              <a:rPr lang="en-US" altLang="en-US" sz="2400" err="1"/>
              <a:t>giá</a:t>
            </a:r>
            <a:r>
              <a:rPr lang="en-US" altLang="en-US" sz="2400"/>
              <a:t>:</a:t>
            </a:r>
          </a:p>
          <a:p>
            <a:pPr algn="just" eaLnBrk="1" hangingPunct="1"/>
            <a:r>
              <a:rPr lang="en-US" altLang="en-US" sz="2400"/>
              <a:t>- Quan </a:t>
            </a:r>
            <a:r>
              <a:rPr lang="en-US" altLang="en-US" sz="2400" err="1"/>
              <a:t>sát</a:t>
            </a:r>
            <a:r>
              <a:rPr lang="en-US" altLang="en-US" sz="2400"/>
              <a:t> </a:t>
            </a:r>
            <a:r>
              <a:rPr lang="en-US" altLang="en-US" sz="2400" err="1"/>
              <a:t>trên</a:t>
            </a:r>
            <a:r>
              <a:rPr lang="en-US" altLang="en-US" sz="2400"/>
              <a:t> </a:t>
            </a:r>
            <a:r>
              <a:rPr lang="en-US" altLang="en-US" sz="2400" err="1"/>
              <a:t>lớp</a:t>
            </a:r>
            <a:r>
              <a:rPr lang="en-US" altLang="en-US" sz="2400"/>
              <a:t> </a:t>
            </a:r>
            <a:r>
              <a:rPr lang="en-US" altLang="en-US" sz="2400" err="1"/>
              <a:t>để</a:t>
            </a:r>
            <a:r>
              <a:rPr lang="en-US" altLang="en-US" sz="2400"/>
              <a:t> </a:t>
            </a:r>
            <a:r>
              <a:rPr lang="en-US" altLang="en-US" sz="2400" err="1"/>
              <a:t>thu</a:t>
            </a:r>
            <a:r>
              <a:rPr lang="en-US" altLang="en-US" sz="2400"/>
              <a:t> </a:t>
            </a:r>
            <a:r>
              <a:rPr lang="en-US" altLang="en-US" sz="2400" err="1"/>
              <a:t>thập</a:t>
            </a:r>
            <a:r>
              <a:rPr lang="en-US" altLang="en-US" sz="2400"/>
              <a:t> </a:t>
            </a:r>
            <a:r>
              <a:rPr lang="en-US" altLang="en-US" sz="2400" err="1"/>
              <a:t>thông</a:t>
            </a:r>
            <a:r>
              <a:rPr lang="en-US" altLang="en-US" sz="2400"/>
              <a:t> tin </a:t>
            </a:r>
            <a:r>
              <a:rPr lang="en-US" altLang="en-US" sz="2400" err="1"/>
              <a:t>về</a:t>
            </a:r>
            <a:r>
              <a:rPr lang="en-US" altLang="en-US" sz="2400"/>
              <a:t> HS.</a:t>
            </a:r>
          </a:p>
          <a:p>
            <a:pPr algn="just" eaLnBrk="1" hangingPunct="1"/>
            <a:r>
              <a:rPr lang="en-US" altLang="en-US" sz="2400"/>
              <a:t>- </a:t>
            </a:r>
            <a:r>
              <a:rPr lang="en-US" altLang="en-US" sz="2400" err="1"/>
              <a:t>Hỏi</a:t>
            </a:r>
            <a:r>
              <a:rPr lang="en-US" altLang="en-US" sz="2400"/>
              <a:t> </a:t>
            </a:r>
            <a:r>
              <a:rPr lang="en-US" altLang="en-US" sz="2400" err="1"/>
              <a:t>vấn</a:t>
            </a:r>
            <a:r>
              <a:rPr lang="en-US" altLang="en-US" sz="2400"/>
              <a:t> </a:t>
            </a:r>
            <a:r>
              <a:rPr lang="en-US" altLang="en-US" sz="2400" err="1"/>
              <a:t>đáp</a:t>
            </a:r>
            <a:r>
              <a:rPr lang="en-US" altLang="en-US" sz="2400"/>
              <a:t>: </a:t>
            </a:r>
            <a:r>
              <a:rPr lang="en-US" altLang="en-US" sz="2400" err="1"/>
              <a:t>phỏng</a:t>
            </a:r>
            <a:r>
              <a:rPr lang="en-US" altLang="en-US" sz="2400"/>
              <a:t> </a:t>
            </a:r>
            <a:r>
              <a:rPr lang="en-US" altLang="en-US" sz="2400" err="1"/>
              <a:t>vấn</a:t>
            </a:r>
            <a:r>
              <a:rPr lang="en-US" altLang="en-US" sz="2400"/>
              <a:t>, </a:t>
            </a:r>
            <a:r>
              <a:rPr lang="en-US" altLang="en-US" sz="2400" err="1"/>
              <a:t>đàm</a:t>
            </a:r>
            <a:r>
              <a:rPr lang="en-US" altLang="en-US" sz="2400"/>
              <a:t> </a:t>
            </a:r>
            <a:r>
              <a:rPr lang="en-US" altLang="en-US" sz="2400" err="1"/>
              <a:t>thoại</a:t>
            </a:r>
            <a:r>
              <a:rPr lang="en-US" altLang="en-US" sz="2400"/>
              <a:t>, </a:t>
            </a:r>
            <a:r>
              <a:rPr lang="en-US" altLang="en-US" sz="2400" err="1"/>
              <a:t>kiểm</a:t>
            </a:r>
            <a:r>
              <a:rPr lang="en-US" altLang="en-US" sz="2400"/>
              <a:t> </a:t>
            </a:r>
            <a:r>
              <a:rPr lang="en-US" altLang="en-US" sz="2400" err="1"/>
              <a:t>tra</a:t>
            </a:r>
            <a:r>
              <a:rPr lang="en-US" altLang="en-US" sz="2400"/>
              <a:t> </a:t>
            </a:r>
            <a:r>
              <a:rPr lang="en-US" altLang="en-US" sz="2400" err="1"/>
              <a:t>miệng</a:t>
            </a:r>
            <a:r>
              <a:rPr lang="en-US" altLang="en-US" sz="2400"/>
              <a:t>.</a:t>
            </a:r>
          </a:p>
          <a:p>
            <a:pPr algn="just" eaLnBrk="1" hangingPunct="1"/>
            <a:r>
              <a:rPr lang="en-US" altLang="en-US" sz="2400"/>
              <a:t>- </a:t>
            </a:r>
            <a:r>
              <a:rPr lang="en-US" altLang="en-US" sz="2400" err="1"/>
              <a:t>Nghiên</a:t>
            </a:r>
            <a:r>
              <a:rPr lang="en-US" altLang="en-US" sz="2400"/>
              <a:t> </a:t>
            </a:r>
            <a:r>
              <a:rPr lang="en-US" altLang="en-US" sz="2400" err="1"/>
              <a:t>cứu</a:t>
            </a:r>
            <a:r>
              <a:rPr lang="en-US" altLang="en-US" sz="2400"/>
              <a:t> </a:t>
            </a:r>
            <a:r>
              <a:rPr lang="en-US" altLang="en-US" sz="2400" err="1"/>
              <a:t>sản</a:t>
            </a:r>
            <a:r>
              <a:rPr lang="en-US" altLang="en-US" sz="2400"/>
              <a:t> </a:t>
            </a:r>
            <a:r>
              <a:rPr lang="en-US" altLang="en-US" sz="2400" err="1"/>
              <a:t>phẩm</a:t>
            </a:r>
            <a:r>
              <a:rPr lang="en-US" altLang="en-US" sz="2400"/>
              <a:t> </a:t>
            </a:r>
            <a:r>
              <a:rPr lang="en-US" altLang="en-US" sz="2400" err="1"/>
              <a:t>của</a:t>
            </a:r>
            <a:r>
              <a:rPr lang="en-US" altLang="en-US" sz="2400"/>
              <a:t> HS.</a:t>
            </a:r>
          </a:p>
          <a:p>
            <a:pPr algn="just" eaLnBrk="1" hangingPunct="1"/>
            <a:r>
              <a:rPr lang="en-US" altLang="en-US" sz="2400"/>
              <a:t>- </a:t>
            </a:r>
            <a:r>
              <a:rPr lang="en-US" altLang="en-US" sz="2400" err="1"/>
              <a:t>Tự</a:t>
            </a:r>
            <a:r>
              <a:rPr lang="en-US" altLang="en-US" sz="2400"/>
              <a:t> </a:t>
            </a:r>
            <a:r>
              <a:rPr lang="en-US" altLang="en-US" sz="2400" err="1"/>
              <a:t>đánh</a:t>
            </a:r>
            <a:r>
              <a:rPr lang="en-US" altLang="en-US" sz="2400"/>
              <a:t> </a:t>
            </a:r>
            <a:r>
              <a:rPr lang="en-US" altLang="en-US" sz="2400" err="1"/>
              <a:t>giá</a:t>
            </a:r>
            <a:r>
              <a:rPr lang="en-US" altLang="en-US" sz="2400"/>
              <a:t>.</a:t>
            </a:r>
          </a:p>
          <a:p>
            <a:pPr algn="just" eaLnBrk="1" hangingPunct="1"/>
            <a:r>
              <a:rPr lang="en-US" altLang="en-US" sz="2400"/>
              <a:t>- </a:t>
            </a:r>
            <a:r>
              <a:rPr lang="en-US" altLang="en-US" sz="2400" err="1"/>
              <a:t>Đánh</a:t>
            </a:r>
            <a:r>
              <a:rPr lang="en-US" altLang="en-US" sz="2400"/>
              <a:t> </a:t>
            </a:r>
            <a:r>
              <a:rPr lang="en-US" altLang="en-US" sz="2400" err="1"/>
              <a:t>giá</a:t>
            </a:r>
            <a:r>
              <a:rPr lang="en-US" altLang="en-US" sz="2400"/>
              <a:t> </a:t>
            </a:r>
            <a:r>
              <a:rPr lang="en-US" altLang="en-US" sz="2400" err="1"/>
              <a:t>đồng</a:t>
            </a:r>
            <a:r>
              <a:rPr lang="en-US" altLang="en-US" sz="2400"/>
              <a:t> </a:t>
            </a:r>
            <a:r>
              <a:rPr lang="en-US" altLang="en-US" sz="2400" err="1"/>
              <a:t>đẳng</a:t>
            </a:r>
            <a:r>
              <a:rPr lang="en-US" altLang="en-US" sz="2400"/>
              <a:t>.</a:t>
            </a:r>
          </a:p>
        </p:txBody>
      </p:sp>
    </p:spTree>
    <p:extLst>
      <p:ext uri="{BB962C8B-B14F-4D97-AF65-F5344CB8AC3E}">
        <p14:creationId xmlns:p14="http://schemas.microsoft.com/office/powerpoint/2010/main" val="4130984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28CA84-8C15-402A-A4A0-25BC64EA8C77}" type="slidenum">
              <a:rPr lang="en-US" altLang="zh-CN" sz="1200">
                <a:solidFill>
                  <a:srgbClr val="898989"/>
                </a:solidFill>
                <a:latin typeface="Calibri" panose="020F0502020204030204" pitchFamily="34" charset="0"/>
                <a:cs typeface="等线"/>
              </a:rPr>
              <a:pPr algn="r" eaLnBrk="1" hangingPunct="1"/>
              <a:t>47</a:t>
            </a:fld>
            <a:endParaRPr lang="en-US" altLang="zh-CN" sz="1200">
              <a:solidFill>
                <a:srgbClr val="898989"/>
              </a:solidFill>
              <a:latin typeface="Calibri" panose="020F0502020204030204" pitchFamily="34" charset="0"/>
              <a:cs typeface="等线"/>
            </a:endParaRPr>
          </a:p>
        </p:txBody>
      </p:sp>
      <p:sp>
        <p:nvSpPr>
          <p:cNvPr id="14" name="TextBox 11"/>
          <p:cNvSpPr txBox="1">
            <a:spLocks noChangeArrowheads="1"/>
          </p:cNvSpPr>
          <p:nvPr/>
        </p:nvSpPr>
        <p:spPr bwMode="auto">
          <a:xfrm>
            <a:off x="314793" y="1214021"/>
            <a:ext cx="11272604"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7800" algn="just" eaLnBrk="1" hangingPunct="1"/>
            <a:r>
              <a:rPr lang="en-US" altLang="en-US" sz="2600" b="1"/>
              <a:t>b) </a:t>
            </a:r>
            <a:r>
              <a:rPr lang="en-US" altLang="en-US" sz="2600" b="1" err="1"/>
              <a:t>Đánh</a:t>
            </a:r>
            <a:r>
              <a:rPr lang="en-US" altLang="en-US" sz="2600" b="1"/>
              <a:t> </a:t>
            </a:r>
            <a:r>
              <a:rPr lang="en-US" altLang="en-US" sz="2600" b="1" err="1"/>
              <a:t>giá</a:t>
            </a:r>
            <a:r>
              <a:rPr lang="en-US" altLang="en-US" sz="2600" b="1"/>
              <a:t> </a:t>
            </a:r>
            <a:r>
              <a:rPr lang="en-US" altLang="en-US" sz="2600" b="1" err="1"/>
              <a:t>định</a:t>
            </a:r>
            <a:r>
              <a:rPr lang="en-US" altLang="en-US" sz="2600" b="1"/>
              <a:t> </a:t>
            </a:r>
            <a:r>
              <a:rPr lang="en-US" altLang="en-US" sz="2600" b="1" err="1"/>
              <a:t>kì</a:t>
            </a:r>
            <a:r>
              <a:rPr lang="en-US" altLang="en-US" sz="2600" b="1"/>
              <a:t>:</a:t>
            </a:r>
            <a:r>
              <a:rPr lang="vi-VN" altLang="en-US" sz="2600" b="1"/>
              <a:t> </a:t>
            </a:r>
            <a:r>
              <a:rPr lang="vi-VN" altLang="en-US" sz="2600"/>
              <a:t>ĐGĐK là đánh giá kết quả giáo dục của HS sau một giai đoạn học tập, rèn luyện, nhằm xác định mức độ hoàn thành nhiệm vụ học tập của HS so với yêu cầu cần đạt được quy định trong CTGDPT và sự hình thành, phát triển năng lực, phẩm chất HS. </a:t>
            </a:r>
            <a:endParaRPr lang="en-US" altLang="en-US" sz="2600"/>
          </a:p>
          <a:p>
            <a:pPr marL="177800" eaLnBrk="1" hangingPunct="1"/>
            <a:r>
              <a:rPr lang="en-US" altLang="en-US" sz="2600" i="1"/>
              <a:t>- </a:t>
            </a:r>
            <a:r>
              <a:rPr lang="en-US" altLang="en-US" sz="2600" err="1"/>
              <a:t>Xây</a:t>
            </a:r>
            <a:r>
              <a:rPr lang="en-US" altLang="en-US" sz="2600"/>
              <a:t> </a:t>
            </a:r>
            <a:r>
              <a:rPr lang="en-US" altLang="en-US" sz="2600" err="1"/>
              <a:t>dựng</a:t>
            </a:r>
            <a:r>
              <a:rPr lang="en-US" altLang="en-US" sz="2600"/>
              <a:t> ma </a:t>
            </a:r>
            <a:r>
              <a:rPr lang="en-US" altLang="en-US" sz="2600" err="1"/>
              <a:t>trận</a:t>
            </a:r>
            <a:r>
              <a:rPr lang="en-US" altLang="en-US" sz="2600"/>
              <a:t> </a:t>
            </a:r>
            <a:r>
              <a:rPr lang="en-US" altLang="en-US" sz="2600" err="1"/>
              <a:t>đề</a:t>
            </a:r>
            <a:r>
              <a:rPr lang="en-US" altLang="en-US" sz="2600"/>
              <a:t> </a:t>
            </a:r>
            <a:r>
              <a:rPr lang="en-US" altLang="en-US" sz="2600" err="1"/>
              <a:t>theo</a:t>
            </a:r>
            <a:r>
              <a:rPr lang="en-US" altLang="en-US" sz="2600"/>
              <a:t> 4 </a:t>
            </a:r>
            <a:r>
              <a:rPr lang="en-US" altLang="en-US" sz="2600" err="1"/>
              <a:t>mức</a:t>
            </a:r>
            <a:r>
              <a:rPr lang="en-US" altLang="en-US" sz="2600"/>
              <a:t> </a:t>
            </a:r>
            <a:r>
              <a:rPr lang="en-US" altLang="en-US" sz="2600" err="1"/>
              <a:t>độ</a:t>
            </a:r>
            <a:r>
              <a:rPr lang="en-US" altLang="en-US" sz="2600"/>
              <a:t> </a:t>
            </a:r>
            <a:r>
              <a:rPr lang="en-US" altLang="en-US" sz="2600" err="1"/>
              <a:t>yêu</a:t>
            </a:r>
            <a:r>
              <a:rPr lang="en-US" altLang="en-US" sz="2600"/>
              <a:t> </a:t>
            </a:r>
            <a:r>
              <a:rPr lang="en-US" altLang="en-US" sz="2600" err="1"/>
              <a:t>cầu</a:t>
            </a:r>
            <a:r>
              <a:rPr lang="en-US" altLang="en-US" sz="2600"/>
              <a:t> </a:t>
            </a:r>
            <a:r>
              <a:rPr lang="en-US" altLang="en-US" sz="2600" err="1"/>
              <a:t>cần</a:t>
            </a:r>
            <a:r>
              <a:rPr lang="en-US" altLang="en-US" sz="2600"/>
              <a:t> </a:t>
            </a:r>
            <a:r>
              <a:rPr lang="en-US" altLang="en-US" sz="2600" err="1"/>
              <a:t>đạt</a:t>
            </a:r>
            <a:r>
              <a:rPr lang="en-US" altLang="en-US" sz="2600"/>
              <a:t>:</a:t>
            </a:r>
            <a:br>
              <a:rPr lang="en-US" altLang="en-US" sz="2600"/>
            </a:br>
            <a:r>
              <a:rPr lang="en-US" altLang="en-US" sz="2600"/>
              <a:t> </a:t>
            </a:r>
            <a:r>
              <a:rPr lang="en-US" altLang="en-US" sz="2600" i="1"/>
              <a:t>a) </a:t>
            </a:r>
            <a:r>
              <a:rPr lang="en-US" altLang="en-US" sz="2600" i="1" err="1"/>
              <a:t>nhận</a:t>
            </a:r>
            <a:r>
              <a:rPr lang="en-US" altLang="en-US" sz="2600" i="1"/>
              <a:t> biết.</a:t>
            </a:r>
            <a:br>
              <a:rPr lang="en-US" altLang="en-US" sz="2600" i="1"/>
            </a:br>
            <a:r>
              <a:rPr lang="en-US" altLang="en-US" sz="2600" i="1"/>
              <a:t> b) </a:t>
            </a:r>
            <a:r>
              <a:rPr lang="en-US" altLang="en-US" sz="2600" i="1" err="1"/>
              <a:t>thông</a:t>
            </a:r>
            <a:r>
              <a:rPr lang="en-US" altLang="en-US" sz="2600" i="1"/>
              <a:t> hiểu.</a:t>
            </a:r>
            <a:br>
              <a:rPr lang="en-US" altLang="en-US" sz="2600" i="1"/>
            </a:br>
            <a:r>
              <a:rPr lang="en-US" altLang="en-US" sz="2600" i="1"/>
              <a:t> c) </a:t>
            </a:r>
            <a:r>
              <a:rPr lang="en-US" altLang="en-US" sz="2600" i="1" err="1"/>
              <a:t>vận</a:t>
            </a:r>
            <a:r>
              <a:rPr lang="en-US" altLang="en-US" sz="2600" i="1"/>
              <a:t> dụng.</a:t>
            </a:r>
            <a:br>
              <a:rPr lang="en-US" altLang="en-US" sz="2600" i="1"/>
            </a:br>
            <a:r>
              <a:rPr lang="en-US" altLang="en-US" sz="2600" i="1"/>
              <a:t> d) </a:t>
            </a:r>
            <a:r>
              <a:rPr lang="en-US" altLang="en-US" sz="2600" i="1" err="1"/>
              <a:t>vận</a:t>
            </a:r>
            <a:r>
              <a:rPr lang="en-US" altLang="en-US" sz="2600" i="1"/>
              <a:t> </a:t>
            </a:r>
            <a:r>
              <a:rPr lang="en-US" altLang="en-US" sz="2600" i="1" err="1"/>
              <a:t>dụng</a:t>
            </a:r>
            <a:r>
              <a:rPr lang="en-US" altLang="en-US" sz="2600" i="1"/>
              <a:t> cao.</a:t>
            </a:r>
          </a:p>
          <a:p>
            <a:pPr marL="177800" eaLnBrk="1" hangingPunct="1"/>
            <a:r>
              <a:rPr lang="en-US" altLang="en-US" sz="2600" i="1"/>
              <a:t>- </a:t>
            </a:r>
            <a:r>
              <a:rPr lang="en-US" altLang="en-US" sz="2600" err="1"/>
              <a:t>Hình</a:t>
            </a:r>
            <a:r>
              <a:rPr lang="en-US" altLang="en-US" sz="2600"/>
              <a:t> </a:t>
            </a:r>
            <a:r>
              <a:rPr lang="en-US" altLang="en-US" sz="2600" err="1"/>
              <a:t>thức</a:t>
            </a:r>
            <a:r>
              <a:rPr lang="en-US" altLang="en-US" sz="2600"/>
              <a:t> </a:t>
            </a:r>
            <a:r>
              <a:rPr lang="en-US" altLang="en-US" sz="2600" err="1"/>
              <a:t>đánh</a:t>
            </a:r>
            <a:r>
              <a:rPr lang="en-US" altLang="en-US" sz="2600"/>
              <a:t> </a:t>
            </a:r>
            <a:r>
              <a:rPr lang="en-US" altLang="en-US" sz="2600" err="1"/>
              <a:t>giá</a:t>
            </a:r>
            <a:r>
              <a:rPr lang="en-US" altLang="en-US" sz="2600"/>
              <a:t>: </a:t>
            </a:r>
          </a:p>
          <a:p>
            <a:pPr marL="177800" eaLnBrk="1" hangingPunct="1"/>
            <a:r>
              <a:rPr lang="en-US" altLang="en-US" sz="2600" i="1"/>
              <a:t>+ </a:t>
            </a:r>
            <a:r>
              <a:rPr lang="en-US" altLang="en-US" sz="2600" err="1"/>
              <a:t>Câu</a:t>
            </a:r>
            <a:r>
              <a:rPr lang="en-US" altLang="en-US" sz="2600"/>
              <a:t> </a:t>
            </a:r>
            <a:r>
              <a:rPr lang="en-US" altLang="en-US" sz="2600" err="1"/>
              <a:t>hỏi</a:t>
            </a:r>
            <a:r>
              <a:rPr lang="en-US" altLang="en-US" sz="2600"/>
              <a:t> </a:t>
            </a:r>
            <a:r>
              <a:rPr lang="en-US" altLang="en-US" sz="2600" err="1"/>
              <a:t>tự</a:t>
            </a:r>
            <a:r>
              <a:rPr lang="en-US" altLang="en-US" sz="2600"/>
              <a:t> luận.</a:t>
            </a:r>
          </a:p>
          <a:p>
            <a:pPr marL="177800" eaLnBrk="1" hangingPunct="1"/>
            <a:r>
              <a:rPr lang="en-US" altLang="en-US" sz="2600" i="1"/>
              <a:t>+ </a:t>
            </a:r>
            <a:r>
              <a:rPr lang="en-US" altLang="en-US" sz="2600" err="1"/>
              <a:t>Trắc</a:t>
            </a:r>
            <a:r>
              <a:rPr lang="en-US" altLang="en-US" sz="2600"/>
              <a:t> </a:t>
            </a:r>
            <a:r>
              <a:rPr lang="en-US" altLang="en-US" sz="2600" err="1"/>
              <a:t>nghiệm</a:t>
            </a:r>
            <a:r>
              <a:rPr lang="en-US" altLang="en-US" sz="2600"/>
              <a:t> </a:t>
            </a:r>
            <a:r>
              <a:rPr lang="en-US" altLang="en-US" sz="2600" err="1"/>
              <a:t>khách</a:t>
            </a:r>
            <a:r>
              <a:rPr lang="en-US" altLang="en-US" sz="2600"/>
              <a:t> </a:t>
            </a:r>
            <a:r>
              <a:rPr lang="en-US" altLang="en-US" sz="2600" err="1"/>
              <a:t>quan</a:t>
            </a:r>
            <a:r>
              <a:rPr lang="en-US" altLang="en-US" sz="2600"/>
              <a:t>.</a:t>
            </a:r>
          </a:p>
          <a:p>
            <a:pPr eaLnBrk="1" hangingPunct="1"/>
            <a:endParaRPr lang="en-US" altLang="en-US" sz="2400" i="1"/>
          </a:p>
          <a:p>
            <a:pPr eaLnBrk="1" hangingPunct="1"/>
            <a:endParaRPr lang="en-US" altLang="en-US" sz="2400" i="1"/>
          </a:p>
          <a:p>
            <a:pPr eaLnBrk="1" hangingPunct="1"/>
            <a:endParaRPr lang="en-US" altLang="en-US" sz="2400" i="1"/>
          </a:p>
          <a:p>
            <a:pPr eaLnBrk="1" hangingPunct="1"/>
            <a:endParaRPr lang="en-US" altLang="en-US" sz="2400" i="1"/>
          </a:p>
          <a:p>
            <a:pPr eaLnBrk="1" hangingPunct="1"/>
            <a:endParaRPr lang="en-US" altLang="en-US" sz="2400" i="1"/>
          </a:p>
        </p:txBody>
      </p:sp>
    </p:spTree>
    <p:extLst>
      <p:ext uri="{BB962C8B-B14F-4D97-AF65-F5344CB8AC3E}">
        <p14:creationId xmlns:p14="http://schemas.microsoft.com/office/powerpoint/2010/main" val="911379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F9B3BCF-43DF-49DC-BCEF-B8E5AD06F135}" type="slidenum">
              <a:rPr lang="en-US" altLang="zh-CN" sz="1200">
                <a:solidFill>
                  <a:srgbClr val="898989"/>
                </a:solidFill>
                <a:latin typeface="Calibri" panose="020F0502020204030204" pitchFamily="34" charset="0"/>
                <a:cs typeface="等线"/>
              </a:rPr>
              <a:pPr algn="r" eaLnBrk="1" hangingPunct="1"/>
              <a:t>48</a:t>
            </a:fld>
            <a:endParaRPr lang="en-US" altLang="zh-CN" sz="1200">
              <a:solidFill>
                <a:srgbClr val="898989"/>
              </a:solidFill>
              <a:latin typeface="Calibri" panose="020F0502020204030204" pitchFamily="34" charset="0"/>
              <a:cs typeface="等线"/>
            </a:endParaRPr>
          </a:p>
        </p:txBody>
      </p:sp>
      <p:sp>
        <p:nvSpPr>
          <p:cNvPr id="7" name="TextBox 11"/>
          <p:cNvSpPr txBox="1">
            <a:spLocks noChangeArrowheads="1"/>
          </p:cNvSpPr>
          <p:nvPr/>
        </p:nvSpPr>
        <p:spPr bwMode="auto">
          <a:xfrm>
            <a:off x="423472" y="2656324"/>
            <a:ext cx="1135140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hangingPunct="1"/>
            <a:r>
              <a:rPr lang="en-US" altLang="en-US" sz="2400" b="1">
                <a:solidFill>
                  <a:srgbClr val="0070C0"/>
                </a:solidFill>
              </a:rPr>
              <a:t>VII.1. NGUỒN TÀI NGUYÊN SÁCH VÀ HỌC LIỆU ĐIỆN TỬ CỦA NXBGDVN</a:t>
            </a:r>
            <a:endParaRPr lang="en-US" altLang="en-US" sz="2400"/>
          </a:p>
          <a:p>
            <a:pPr algn="just" eaLnBrk="1" hangingPunct="1"/>
            <a:r>
              <a:rPr lang="en-US" altLang="en-US" sz="2400"/>
              <a:t>      - </a:t>
            </a:r>
            <a:r>
              <a:rPr lang="en-US" altLang="en-US" sz="2400" err="1"/>
              <a:t>Hành</a:t>
            </a:r>
            <a:r>
              <a:rPr lang="en-US" altLang="en-US" sz="2400"/>
              <a:t> </a:t>
            </a:r>
            <a:r>
              <a:rPr lang="en-US" altLang="en-US" sz="2400" err="1"/>
              <a:t>trang</a:t>
            </a:r>
            <a:r>
              <a:rPr lang="en-US" altLang="en-US" sz="2400"/>
              <a:t> </a:t>
            </a:r>
            <a:r>
              <a:rPr lang="en-US" altLang="en-US" sz="2400" err="1"/>
              <a:t>số</a:t>
            </a:r>
            <a:r>
              <a:rPr lang="en-US" altLang="en-US" sz="2400"/>
              <a:t>: https://hanhtrangso.nxbgd.vn/</a:t>
            </a:r>
          </a:p>
          <a:p>
            <a:pPr algn="just" eaLnBrk="1" hangingPunct="1"/>
            <a:r>
              <a:rPr lang="en-US" altLang="en-US" sz="2400"/>
              <a:t>      - </a:t>
            </a:r>
            <a:r>
              <a:rPr lang="en-US" altLang="en-US" sz="2400" err="1"/>
              <a:t>Tập</a:t>
            </a:r>
            <a:r>
              <a:rPr lang="en-US" altLang="en-US" sz="2400"/>
              <a:t> </a:t>
            </a:r>
            <a:r>
              <a:rPr lang="en-US" altLang="en-US" sz="2400" err="1"/>
              <a:t>huấn</a:t>
            </a:r>
            <a:r>
              <a:rPr lang="en-US" altLang="en-US" sz="2400"/>
              <a:t>: </a:t>
            </a:r>
            <a:r>
              <a:rPr lang="en-US" altLang="en-US" sz="2400">
                <a:hlinkClick r:id="rId4"/>
              </a:rPr>
              <a:t>https://taphuan.nxbgd.vn/trang-chu</a:t>
            </a:r>
            <a:endParaRPr lang="en-US" altLang="en-US" sz="2400"/>
          </a:p>
          <a:p>
            <a:pPr algn="just" eaLnBrk="1" hangingPunct="1"/>
            <a:endParaRPr lang="en-US" altLang="en-US" sz="2400"/>
          </a:p>
          <a:p>
            <a:pPr algn="just" eaLnBrk="1" hangingPunct="1"/>
            <a:r>
              <a:rPr lang="en-US" altLang="en-US" sz="2400" b="1">
                <a:solidFill>
                  <a:srgbClr val="0070C0"/>
                </a:solidFill>
              </a:rPr>
              <a:t>VII.2.</a:t>
            </a:r>
            <a:r>
              <a:rPr lang="en-US" altLang="en-US" sz="2400">
                <a:solidFill>
                  <a:srgbClr val="0070C0"/>
                </a:solidFill>
              </a:rPr>
              <a:t> </a:t>
            </a:r>
            <a:r>
              <a:rPr lang="en-US" altLang="en-US" sz="2400" b="1">
                <a:solidFill>
                  <a:srgbClr val="0070C0"/>
                </a:solidFill>
              </a:rPr>
              <a:t>CÁC LOẠI HỌC LIỆU, THIẾT BỊ ĐI KÈM SGK</a:t>
            </a:r>
            <a:endParaRPr lang="en-US" altLang="en-US" sz="2400" b="1"/>
          </a:p>
          <a:p>
            <a:pPr algn="just" eaLnBrk="1" hangingPunct="1"/>
            <a:r>
              <a:rPr lang="en-US" altLang="en-US" sz="2400"/>
              <a:t>       - </a:t>
            </a:r>
            <a:r>
              <a:rPr lang="en-US" altLang="en-US" sz="2400" err="1"/>
              <a:t>Sách</a:t>
            </a:r>
            <a:r>
              <a:rPr lang="en-US" altLang="en-US" sz="2400"/>
              <a:t> </a:t>
            </a:r>
            <a:r>
              <a:rPr lang="en-US" altLang="en-US" sz="2400" err="1"/>
              <a:t>giáo</a:t>
            </a:r>
            <a:r>
              <a:rPr lang="en-US" altLang="en-US" sz="2400"/>
              <a:t> </a:t>
            </a:r>
            <a:r>
              <a:rPr lang="en-US" altLang="en-US" sz="2400" err="1"/>
              <a:t>viên</a:t>
            </a:r>
            <a:endParaRPr lang="en-US" altLang="en-US" sz="2400"/>
          </a:p>
          <a:p>
            <a:pPr algn="just" eaLnBrk="1" hangingPunct="1"/>
            <a:r>
              <a:rPr lang="en-US" altLang="en-US" sz="2400"/>
              <a:t>       - </a:t>
            </a:r>
            <a:r>
              <a:rPr lang="en-US" altLang="en-US" sz="2400" err="1"/>
              <a:t>Sách</a:t>
            </a:r>
            <a:r>
              <a:rPr lang="en-US" altLang="en-US" sz="2400"/>
              <a:t> </a:t>
            </a:r>
            <a:r>
              <a:rPr lang="en-US" altLang="en-US" sz="2400" err="1"/>
              <a:t>bài</a:t>
            </a:r>
            <a:r>
              <a:rPr lang="en-US" altLang="en-US" sz="2400"/>
              <a:t> </a:t>
            </a:r>
            <a:r>
              <a:rPr lang="en-US" altLang="en-US" sz="2400" err="1"/>
              <a:t>tập</a:t>
            </a:r>
            <a:r>
              <a:rPr lang="en-US" altLang="en-US" sz="2400"/>
              <a:t> (</a:t>
            </a:r>
            <a:r>
              <a:rPr lang="en-US" altLang="en-US" sz="2400" err="1"/>
              <a:t>dành</a:t>
            </a:r>
            <a:r>
              <a:rPr lang="en-US" altLang="en-US" sz="2400"/>
              <a:t> </a:t>
            </a:r>
            <a:r>
              <a:rPr lang="en-US" altLang="en-US" sz="2400" err="1"/>
              <a:t>cho</a:t>
            </a:r>
            <a:r>
              <a:rPr lang="en-US" altLang="en-US" sz="2400"/>
              <a:t> HS)</a:t>
            </a:r>
          </a:p>
          <a:p>
            <a:pPr algn="just" eaLnBrk="1" hangingPunct="1"/>
            <a:r>
              <a:rPr lang="en-US" altLang="en-US" sz="2400"/>
              <a:t>       - </a:t>
            </a:r>
            <a:r>
              <a:rPr lang="en-US" altLang="en-US" sz="2400" i="1" err="1"/>
              <a:t>Tập</a:t>
            </a:r>
            <a:r>
              <a:rPr lang="en-US" altLang="en-US" sz="2400" i="1"/>
              <a:t> </a:t>
            </a:r>
            <a:r>
              <a:rPr lang="en-US" altLang="en-US" sz="2400" i="1" err="1"/>
              <a:t>bản</a:t>
            </a:r>
            <a:r>
              <a:rPr lang="en-US" altLang="en-US" sz="2400" i="1"/>
              <a:t> </a:t>
            </a:r>
            <a:r>
              <a:rPr lang="en-US" altLang="en-US" sz="2400" i="1" err="1"/>
              <a:t>đồ</a:t>
            </a:r>
            <a:r>
              <a:rPr lang="en-US" altLang="en-US" sz="2400" i="1"/>
              <a:t> </a:t>
            </a:r>
            <a:r>
              <a:rPr lang="en-US" altLang="en-US" sz="2400" i="1" err="1"/>
              <a:t>và</a:t>
            </a:r>
            <a:r>
              <a:rPr lang="en-US" altLang="en-US" sz="2400" i="1"/>
              <a:t> </a:t>
            </a:r>
            <a:r>
              <a:rPr lang="en-US" altLang="en-US" sz="2400" i="1" err="1"/>
              <a:t>tư</a:t>
            </a:r>
            <a:r>
              <a:rPr lang="en-US" altLang="en-US" sz="2400" i="1"/>
              <a:t> </a:t>
            </a:r>
            <a:r>
              <a:rPr lang="en-US" altLang="en-US" sz="2400" i="1" err="1"/>
              <a:t>liệu</a:t>
            </a:r>
            <a:r>
              <a:rPr lang="en-US" altLang="en-US" sz="2400" i="1"/>
              <a:t> </a:t>
            </a:r>
            <a:r>
              <a:rPr lang="en-US" altLang="en-US" sz="2400" i="1" err="1"/>
              <a:t>Lịch</a:t>
            </a:r>
            <a:r>
              <a:rPr lang="en-US" altLang="en-US" sz="2400" i="1"/>
              <a:t> </a:t>
            </a:r>
            <a:r>
              <a:rPr lang="en-US" altLang="en-US" sz="2400" i="1" err="1"/>
              <a:t>sử</a:t>
            </a:r>
            <a:r>
              <a:rPr lang="en-US" altLang="en-US" sz="2400" i="1"/>
              <a:t> 11 </a:t>
            </a:r>
            <a:r>
              <a:rPr lang="en-US" altLang="en-US" sz="2400"/>
              <a:t>(</a:t>
            </a:r>
            <a:r>
              <a:rPr lang="en-US" altLang="en-US" sz="2400" err="1"/>
              <a:t>dành</a:t>
            </a:r>
            <a:r>
              <a:rPr lang="en-US" altLang="en-US" sz="2400"/>
              <a:t> </a:t>
            </a:r>
            <a:r>
              <a:rPr lang="en-US" altLang="en-US" sz="2400" err="1"/>
              <a:t>cho</a:t>
            </a:r>
            <a:r>
              <a:rPr lang="en-US" altLang="en-US" sz="2400"/>
              <a:t> HS)</a:t>
            </a:r>
          </a:p>
          <a:p>
            <a:pPr algn="just" eaLnBrk="1" hangingPunct="1"/>
            <a:r>
              <a:rPr lang="en-US" altLang="en-US" sz="2400"/>
              <a:t>       - </a:t>
            </a:r>
            <a:r>
              <a:rPr lang="en-US" altLang="en-US" sz="2400" err="1"/>
              <a:t>Thiết</a:t>
            </a:r>
            <a:r>
              <a:rPr lang="en-US" altLang="en-US" sz="2400"/>
              <a:t> </a:t>
            </a:r>
            <a:r>
              <a:rPr lang="en-US" altLang="en-US" sz="2400" err="1"/>
              <a:t>bị</a:t>
            </a:r>
            <a:r>
              <a:rPr lang="en-US" altLang="en-US" sz="2400"/>
              <a:t> </a:t>
            </a:r>
            <a:r>
              <a:rPr lang="en-US" altLang="en-US" sz="2400" err="1"/>
              <a:t>dạy</a:t>
            </a:r>
            <a:r>
              <a:rPr lang="en-US" altLang="en-US" sz="2400"/>
              <a:t> </a:t>
            </a:r>
            <a:r>
              <a:rPr lang="en-US" altLang="en-US" sz="2400" err="1"/>
              <a:t>học</a:t>
            </a:r>
            <a:r>
              <a:rPr lang="en-US" altLang="en-US" sz="2400"/>
              <a:t> </a:t>
            </a:r>
            <a:r>
              <a:rPr lang="en-US" altLang="en-US" sz="2400" err="1"/>
              <a:t>của</a:t>
            </a:r>
            <a:r>
              <a:rPr lang="en-US" altLang="en-US" sz="2400"/>
              <a:t> </a:t>
            </a:r>
            <a:r>
              <a:rPr lang="en-US" altLang="en-US" sz="2400" err="1"/>
              <a:t>Bộ</a:t>
            </a:r>
            <a:r>
              <a:rPr lang="en-US" altLang="en-US" sz="2400"/>
              <a:t> GD&amp;ĐT.</a:t>
            </a:r>
          </a:p>
        </p:txBody>
      </p:sp>
      <p:sp>
        <p:nvSpPr>
          <p:cNvPr id="8" name="TextBox 7">
            <a:extLst>
              <a:ext uri="{FF2B5EF4-FFF2-40B4-BE49-F238E27FC236}">
                <a16:creationId xmlns:a16="http://schemas.microsoft.com/office/drawing/2014/main" id="{B503D91F-38B4-901C-682D-8D236BD77B54}"/>
              </a:ext>
            </a:extLst>
          </p:cNvPr>
          <p:cNvSpPr txBox="1"/>
          <p:nvPr/>
        </p:nvSpPr>
        <p:spPr>
          <a:xfrm>
            <a:off x="2638268" y="771674"/>
            <a:ext cx="7839855" cy="1692771"/>
          </a:xfrm>
          <a:prstGeom prst="rect">
            <a:avLst/>
          </a:prstGeom>
          <a:noFill/>
        </p:spPr>
        <p:txBody>
          <a:bodyPr wrap="square">
            <a:spAutoFit/>
          </a:bodyPr>
          <a:lstStyle/>
          <a:p>
            <a:pPr algn="just">
              <a:defRPr/>
            </a:pPr>
            <a:r>
              <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rPr>
              <a:t>PHẦN VII: </a:t>
            </a:r>
            <a: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GIỚI THIỆU HỌC LIỆU,</a:t>
            </a:r>
            <a:b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br>
            <a: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 THIẾT BỊ DẠY HỌC ĐI KÈM</a:t>
            </a:r>
          </a:p>
          <a:p>
            <a:pPr eaLnBrk="1" hangingPunct="1">
              <a:defRPr/>
            </a:pPr>
            <a:r>
              <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rPr>
              <a:t>    </a:t>
            </a:r>
          </a:p>
        </p:txBody>
      </p:sp>
    </p:spTree>
    <p:extLst>
      <p:ext uri="{BB962C8B-B14F-4D97-AF65-F5344CB8AC3E}">
        <p14:creationId xmlns:p14="http://schemas.microsoft.com/office/powerpoint/2010/main" val="3144037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34092"/>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90D8D6A-A542-412D-A1AB-D806B9D875ED}" type="slidenum">
              <a:rPr lang="en-US" altLang="zh-CN" sz="1200">
                <a:solidFill>
                  <a:srgbClr val="898989"/>
                </a:solidFill>
                <a:latin typeface="Calibri" panose="020F0502020204030204" pitchFamily="34" charset="0"/>
                <a:cs typeface="等线"/>
              </a:rPr>
              <a:pPr algn="r" eaLnBrk="1" hangingPunct="1"/>
              <a:t>49</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8" name="TextBox 7">
            <a:extLst>
              <a:ext uri="{FF2B5EF4-FFF2-40B4-BE49-F238E27FC236}">
                <a16:creationId xmlns:a16="http://schemas.microsoft.com/office/drawing/2014/main" id="{F54F171B-DD67-6658-5009-B00C8EAE4F86}"/>
              </a:ext>
            </a:extLst>
          </p:cNvPr>
          <p:cNvSpPr txBox="1"/>
          <p:nvPr/>
        </p:nvSpPr>
        <p:spPr>
          <a:xfrm>
            <a:off x="674558" y="1452572"/>
            <a:ext cx="8229600" cy="2185214"/>
          </a:xfrm>
          <a:prstGeom prst="rect">
            <a:avLst/>
          </a:prstGeom>
          <a:noFill/>
        </p:spPr>
        <p:txBody>
          <a:bodyPr wrap="square">
            <a:spAutoFit/>
          </a:bodyPr>
          <a:lstStyle/>
          <a:p>
            <a:pPr>
              <a:defRPr/>
            </a:pPr>
            <a:r>
              <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rPr>
              <a:t>PHẦN VIII: </a:t>
            </a:r>
          </a:p>
          <a:p>
            <a:pPr>
              <a:defRPr/>
            </a:pPr>
            <a:endPar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endParaRPr>
          </a:p>
          <a:p>
            <a:pPr>
              <a:defRPr/>
            </a:pPr>
            <a: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GỢI Ý SỬ DỤNG SÁCH GIÁO KHOA</a:t>
            </a:r>
            <a:b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br>
            <a:r>
              <a:rPr lang="en-US" sz="3600" b="1">
                <a:solidFill>
                  <a:schemeClr val="accent4"/>
                </a:solidFill>
                <a:effectLst>
                  <a:outerShdw blurRad="38100" dist="38100" dir="2700000" algn="tl">
                    <a:srgbClr val="000000">
                      <a:alpha val="43137"/>
                    </a:srgbClr>
                  </a:outerShdw>
                </a:effectLst>
                <a:latin typeface="Myriad Pro" panose="020B0503030403020204" pitchFamily="34" charset="0"/>
                <a:cs typeface="Times New Roman" pitchFamily="18" charset="0"/>
              </a:rPr>
              <a:t> ĐỂ XÂY DỤNG KẾ HOẠCH BÀI HỌC </a:t>
            </a:r>
            <a:endParaRPr lang="en-US" sz="3200" b="1">
              <a:solidFill>
                <a:srgbClr val="FF0000"/>
              </a:solidFill>
              <a:effectLst>
                <a:outerShdw blurRad="38100" dist="38100" dir="2700000" algn="tl">
                  <a:srgbClr val="000000">
                    <a:alpha val="43137"/>
                  </a:srgbClr>
                </a:outerShdw>
              </a:effectLst>
              <a:latin typeface="Myriad Pro" pitchFamily="34" charset="0"/>
              <a:cs typeface="Times New Roman" pitchFamily="18" charset="0"/>
            </a:endParaRPr>
          </a:p>
        </p:txBody>
      </p:sp>
      <p:pic>
        <p:nvPicPr>
          <p:cNvPr id="10" name="Picture 9">
            <a:extLst>
              <a:ext uri="{FF2B5EF4-FFF2-40B4-BE49-F238E27FC236}">
                <a16:creationId xmlns:a16="http://schemas.microsoft.com/office/drawing/2014/main" id="{4BE8A257-A14A-4109-84A3-5AEE288F1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255"/>
          <a:stretch/>
        </p:blipFill>
        <p:spPr>
          <a:xfrm rot="20836849">
            <a:off x="8903191" y="1857972"/>
            <a:ext cx="2381706" cy="2615038"/>
          </a:xfrm>
          <a:prstGeom prst="rect">
            <a:avLst/>
          </a:prstGeom>
        </p:spPr>
      </p:pic>
    </p:spTree>
    <p:extLst>
      <p:ext uri="{BB962C8B-B14F-4D97-AF65-F5344CB8AC3E}">
        <p14:creationId xmlns:p14="http://schemas.microsoft.com/office/powerpoint/2010/main" val="252585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3">
            <a:extLst>
              <a:ext uri="{FF2B5EF4-FFF2-40B4-BE49-F238E27FC236}">
                <a16:creationId xmlns:a16="http://schemas.microsoft.com/office/drawing/2014/main" id="{266EED65-F19E-1CF3-D256-21E889599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F0D27CB-2B52-9117-C30A-E12E88DBE77D}"/>
              </a:ext>
            </a:extLst>
          </p:cNvPr>
          <p:cNvSpPr txBox="1"/>
          <p:nvPr/>
        </p:nvSpPr>
        <p:spPr>
          <a:xfrm>
            <a:off x="769270" y="1283523"/>
            <a:ext cx="10653459" cy="3170099"/>
          </a:xfrm>
          <a:prstGeom prst="rect">
            <a:avLst/>
          </a:prstGeom>
          <a:noFill/>
        </p:spPr>
        <p:txBody>
          <a:bodyPr wrap="square">
            <a:spAutoFit/>
          </a:bodyPr>
          <a:lstStyle/>
          <a:p>
            <a:pPr marL="571500" indent="-571500">
              <a:buAutoNum type="romanUcPeriod"/>
              <a:defRPr/>
            </a:pPr>
            <a:r>
              <a:rPr lang="en-US" sz="2800" b="1" dirty="0">
                <a:solidFill>
                  <a:srgbClr val="98DC5A"/>
                </a:solidFill>
                <a:effectLst>
                  <a:outerShdw blurRad="38100" dist="38100" dir="2700000" algn="tl">
                    <a:srgbClr val="000000">
                      <a:alpha val="43137"/>
                    </a:srgbClr>
                  </a:outerShdw>
                </a:effectLst>
                <a:latin typeface="Arial" pitchFamily="34" charset="0"/>
                <a:cs typeface="Arial" pitchFamily="34" charset="0"/>
              </a:rPr>
              <a:t>ĐẶC ĐIỂM MÔN HỌC</a:t>
            </a:r>
          </a:p>
          <a:p>
            <a:pPr algn="just">
              <a:defRPr/>
            </a:pPr>
            <a:endParaRPr lang="en-US" sz="2800" dirty="0"/>
          </a:p>
          <a:p>
            <a:pPr algn="just">
              <a:defRPr/>
            </a:pPr>
            <a:r>
              <a:rPr lang="vi-VN" sz="2800" dirty="0"/>
              <a:t>Lịch sử là môn học thuộc nhóm Khoa học xã hội, gồm 2 phần: </a:t>
            </a:r>
            <a:r>
              <a:rPr lang="en-US" sz="2800" dirty="0"/>
              <a:t>p</a:t>
            </a:r>
            <a:r>
              <a:rPr lang="vi-VN" sz="2800" dirty="0"/>
              <a:t>hần bắt buộc đối với tất cả học sinh</a:t>
            </a:r>
            <a:r>
              <a:rPr lang="en-US" sz="2800" dirty="0"/>
              <a:t> (HS)</a:t>
            </a:r>
            <a:r>
              <a:rPr lang="vi-VN" sz="2800" dirty="0"/>
              <a:t> và phần lựa chọn cho HS chọn môn Lịch sử theo định hướng nghề nghiệp ở cấp </a:t>
            </a:r>
            <a:r>
              <a:rPr lang="en-US" sz="2800" dirty="0"/>
              <a:t>T</a:t>
            </a:r>
            <a:r>
              <a:rPr lang="vi-VN" sz="2800" dirty="0"/>
              <a:t>rung học phổ thông.</a:t>
            </a:r>
            <a:endPar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defRPr/>
            </a:pPr>
            <a:endPar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249645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90D8D6A-A542-412D-A1AB-D806B9D875ED}" type="slidenum">
              <a:rPr lang="en-US" altLang="zh-CN" sz="1200">
                <a:solidFill>
                  <a:srgbClr val="898989"/>
                </a:solidFill>
                <a:latin typeface="Calibri" panose="020F0502020204030204" pitchFamily="34" charset="0"/>
                <a:cs typeface="等线"/>
              </a:rPr>
              <a:pPr algn="r" eaLnBrk="1" hangingPunct="1"/>
              <a:t>50</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8" name="Rectangle 7"/>
          <p:cNvSpPr/>
          <p:nvPr/>
        </p:nvSpPr>
        <p:spPr>
          <a:xfrm>
            <a:off x="831850" y="1166813"/>
            <a:ext cx="9915525" cy="4156075"/>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2200" b="1" err="1">
                <a:latin typeface="Arial" panose="020B0604020202020204" pitchFamily="34" charset="0"/>
                <a:cs typeface="Arial" panose="020B0604020202020204" pitchFamily="34" charset="0"/>
              </a:rPr>
              <a:t>Ngày</a:t>
            </a:r>
            <a:r>
              <a:rPr lang="en-US" sz="2200" b="1">
                <a:latin typeface="Arial" panose="020B0604020202020204" pitchFamily="34" charset="0"/>
                <a:cs typeface="Arial" panose="020B0604020202020204" pitchFamily="34" charset="0"/>
              </a:rPr>
              <a:t> 18/12/2020 </a:t>
            </a:r>
            <a:r>
              <a:rPr lang="en-US" sz="2200" b="1" err="1">
                <a:latin typeface="Arial" panose="020B0604020202020204" pitchFamily="34" charset="0"/>
                <a:cs typeface="Arial" panose="020B0604020202020204" pitchFamily="34" charset="0"/>
              </a:rPr>
              <a:t>Bộ</a:t>
            </a:r>
            <a:r>
              <a:rPr lang="en-US" sz="2200" b="1">
                <a:latin typeface="Arial" panose="020B0604020202020204" pitchFamily="34" charset="0"/>
                <a:cs typeface="Arial" panose="020B0604020202020204" pitchFamily="34" charset="0"/>
              </a:rPr>
              <a:t> GD&amp;ĐT </a:t>
            </a:r>
            <a:r>
              <a:rPr lang="en-US" sz="2200" b="1" err="1">
                <a:latin typeface="Arial" panose="020B0604020202020204" pitchFamily="34" charset="0"/>
                <a:cs typeface="Arial" panose="020B0604020202020204" pitchFamily="34" charset="0"/>
              </a:rPr>
              <a:t>đã</a:t>
            </a:r>
            <a:r>
              <a:rPr lang="en-US" sz="2200" b="1">
                <a:latin typeface="Arial" panose="020B0604020202020204" pitchFamily="34" charset="0"/>
                <a:cs typeface="Arial" panose="020B0604020202020204" pitchFamily="34" charset="0"/>
              </a:rPr>
              <a:t> ban </a:t>
            </a:r>
            <a:r>
              <a:rPr lang="en-US" sz="2200" b="1" err="1">
                <a:latin typeface="Arial" panose="020B0604020202020204" pitchFamily="34" charset="0"/>
                <a:cs typeface="Arial" panose="020B0604020202020204" pitchFamily="34" charset="0"/>
              </a:rPr>
              <a:t>hành</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Công</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văn</a:t>
            </a:r>
            <a:r>
              <a:rPr lang="en-US" sz="2200" b="1">
                <a:latin typeface="Arial" panose="020B0604020202020204" pitchFamily="34" charset="0"/>
                <a:cs typeface="Arial" panose="020B0604020202020204" pitchFamily="34" charset="0"/>
              </a:rPr>
              <a:t> 5512/BGDĐT-</a:t>
            </a:r>
            <a:r>
              <a:rPr lang="en-US" sz="2200" b="1" err="1">
                <a:latin typeface="Arial" panose="020B0604020202020204" pitchFamily="34" charset="0"/>
                <a:cs typeface="Arial" panose="020B0604020202020204" pitchFamily="34" charset="0"/>
              </a:rPr>
              <a:t>GDTrH</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về</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xây</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dựng</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và</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tổ</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chức</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thực</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hiện</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kế</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hoạch</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giáo</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dục</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của</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nhà</a:t>
            </a:r>
            <a:r>
              <a:rPr lang="en-US" sz="2200" b="1">
                <a:latin typeface="Arial" panose="020B0604020202020204" pitchFamily="34" charset="0"/>
                <a:cs typeface="Arial" panose="020B0604020202020204" pitchFamily="34" charset="0"/>
              </a:rPr>
              <a:t> </a:t>
            </a:r>
            <a:r>
              <a:rPr lang="en-US" sz="2200" b="1" err="1">
                <a:latin typeface="Arial" panose="020B0604020202020204" pitchFamily="34" charset="0"/>
                <a:cs typeface="Arial" panose="020B0604020202020204" pitchFamily="34" charset="0"/>
              </a:rPr>
              <a:t>trường</a:t>
            </a:r>
            <a:r>
              <a:rPr lang="en-US" sz="2200" b="1">
                <a:latin typeface="Arial" panose="020B0604020202020204" pitchFamily="34" charset="0"/>
                <a:cs typeface="Arial" panose="020B0604020202020204" pitchFamily="34" charset="0"/>
              </a:rPr>
              <a:t>:</a:t>
            </a:r>
          </a:p>
          <a:p>
            <a:pPr>
              <a:defRPr/>
            </a:pPr>
            <a:endParaRPr lang="en-US" sz="2200" b="1">
              <a:latin typeface="Arial" panose="020B0604020202020204" pitchFamily="34" charset="0"/>
              <a:cs typeface="Arial" panose="020B0604020202020204" pitchFamily="34" charset="0"/>
            </a:endParaRPr>
          </a:p>
          <a:p>
            <a:pPr>
              <a:defRPr/>
            </a:pPr>
            <a:r>
              <a:rPr lang="en-US" sz="2200" b="1">
                <a:latin typeface="Arial" panose="020B0604020202020204" pitchFamily="34" charset="0"/>
                <a:cs typeface="Arial" panose="020B0604020202020204" pitchFamily="34" charset="0"/>
              </a:rPr>
              <a:t>1. </a:t>
            </a:r>
            <a:r>
              <a:rPr lang="en-US" sz="2200" err="1">
                <a:latin typeface="Arial" panose="020B0604020202020204" pitchFamily="34" charset="0"/>
                <a:cs typeface="Arial" panose="020B0604020202020204" pitchFamily="34" charset="0"/>
              </a:rPr>
              <a:t>Kế</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hoạch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bài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học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có</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các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hoạt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động</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Mở</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đầu</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hình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thành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kiến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thức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mới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luyện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tập</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và</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vận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dụng</a:t>
            </a:r>
            <a:r>
              <a:rPr lang="en-US" sz="2200">
                <a:latin typeface="Arial" panose="020B0604020202020204" pitchFamily="34" charset="0"/>
                <a:cs typeface="Arial" panose="020B0604020202020204" pitchFamily="34" charset="0"/>
              </a:rPr>
              <a:t>.</a:t>
            </a:r>
          </a:p>
          <a:p>
            <a:pPr>
              <a:defRPr/>
            </a:pPr>
            <a:endParaRPr lang="en-US" sz="2200">
              <a:latin typeface="Arial" panose="020B0604020202020204" pitchFamily="34" charset="0"/>
              <a:cs typeface="Arial" panose="020B0604020202020204" pitchFamily="34" charset="0"/>
            </a:endParaRPr>
          </a:p>
          <a:p>
            <a:pPr>
              <a:defRPr/>
            </a:pPr>
            <a:r>
              <a:rPr lang="en-US" sz="2200" b="1">
                <a:latin typeface="Arial" panose="020B0604020202020204" pitchFamily="34" charset="0"/>
                <a:cs typeface="Arial" panose="020B0604020202020204" pitchFamily="34" charset="0"/>
              </a:rPr>
              <a:t>2</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Mỗi</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hoạt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động</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gồm</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có</a:t>
            </a:r>
            <a:r>
              <a:rPr lang="en-US" sz="2200">
                <a:latin typeface="Arial" panose="020B0604020202020204" pitchFamily="34" charset="0"/>
                <a:cs typeface="Arial" panose="020B0604020202020204" pitchFamily="34" charset="0"/>
              </a:rPr>
              <a:t>:</a:t>
            </a:r>
          </a:p>
          <a:p>
            <a:pPr marL="342900" indent="-342900">
              <a:buFont typeface="Arial" pitchFamily="34" charset="0"/>
              <a:buChar char="•"/>
              <a:defRPr/>
            </a:pPr>
            <a:r>
              <a:rPr lang="en-US" sz="2200" err="1">
                <a:latin typeface="Arial" panose="020B0604020202020204" pitchFamily="34" charset="0"/>
                <a:cs typeface="Arial" panose="020B0604020202020204" pitchFamily="34" charset="0"/>
              </a:rPr>
              <a:t>Mục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tiêu</a:t>
            </a:r>
            <a:endParaRPr lang="en-US" sz="2200">
              <a:latin typeface="Arial" panose="020B0604020202020204" pitchFamily="34" charset="0"/>
              <a:cs typeface="Arial" panose="020B0604020202020204" pitchFamily="34" charset="0"/>
            </a:endParaRPr>
          </a:p>
          <a:p>
            <a:pPr marL="342900" indent="-342900">
              <a:buFont typeface="Arial" pitchFamily="34" charset="0"/>
              <a:buChar char="•"/>
              <a:defRPr/>
            </a:pPr>
            <a:r>
              <a:rPr lang="en-US" sz="2200" err="1">
                <a:latin typeface="Arial" panose="020B0604020202020204" pitchFamily="34" charset="0"/>
                <a:cs typeface="Arial" panose="020B0604020202020204" pitchFamily="34" charset="0"/>
              </a:rPr>
              <a:t>Nội</a:t>
            </a:r>
            <a:r>
              <a:rPr lang="en-US" sz="2200">
                <a:latin typeface="Arial" panose="020B0604020202020204" pitchFamily="34" charset="0"/>
                <a:cs typeface="Arial" panose="020B0604020202020204" pitchFamily="34" charset="0"/>
              </a:rPr>
              <a:t> dung</a:t>
            </a:r>
          </a:p>
          <a:p>
            <a:pPr marL="342900" indent="-342900">
              <a:buFont typeface="Arial" pitchFamily="34" charset="0"/>
              <a:buChar char="•"/>
              <a:defRPr/>
            </a:pPr>
            <a:r>
              <a:rPr lang="en-US" sz="2200" err="1">
                <a:latin typeface="Arial" panose="020B0604020202020204" pitchFamily="34" charset="0"/>
                <a:cs typeface="Arial" panose="020B0604020202020204" pitchFamily="34" charset="0"/>
              </a:rPr>
              <a:t>Sản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phẩm</a:t>
            </a:r>
            <a:endParaRPr lang="en-US" sz="2200">
              <a:latin typeface="Arial" panose="020B0604020202020204" pitchFamily="34" charset="0"/>
              <a:cs typeface="Arial" panose="020B0604020202020204" pitchFamily="34" charset="0"/>
            </a:endParaRPr>
          </a:p>
          <a:p>
            <a:pPr marL="342900" indent="-342900">
              <a:buFont typeface="Arial" pitchFamily="34" charset="0"/>
              <a:buChar char="•"/>
              <a:defRPr/>
            </a:pPr>
            <a:r>
              <a:rPr lang="en-US" sz="2200" err="1">
                <a:latin typeface="Arial" panose="020B0604020202020204" pitchFamily="34" charset="0"/>
                <a:cs typeface="Arial" panose="020B0604020202020204" pitchFamily="34" charset="0"/>
              </a:rPr>
              <a:t>Tổ</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chức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thực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hiện</a:t>
            </a:r>
            <a:r>
              <a:rPr lang="en-US" sz="2200">
                <a:latin typeface="Arial" panose="020B0604020202020204" pitchFamily="34" charset="0"/>
                <a:cs typeface="Arial" panose="020B0604020202020204" pitchFamily="34" charset="0"/>
              </a:rPr>
              <a:t>: GV </a:t>
            </a:r>
            <a:r>
              <a:rPr lang="en-US" sz="2200" err="1">
                <a:latin typeface="Arial" panose="020B0604020202020204" pitchFamily="34" charset="0"/>
                <a:cs typeface="Arial" panose="020B0604020202020204" pitchFamily="34" charset="0"/>
              </a:rPr>
              <a:t>giao</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nhiệm</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vụ</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cho</a:t>
            </a:r>
            <a:r>
              <a:rPr lang="en-US" sz="2200">
                <a:latin typeface="Arial" panose="020B0604020202020204" pitchFamily="34" charset="0"/>
                <a:cs typeface="Arial" panose="020B0604020202020204" pitchFamily="34" charset="0"/>
              </a:rPr>
              <a:t> HS </a:t>
            </a:r>
            <a:r>
              <a:rPr lang="en-US" sz="2200">
                <a:latin typeface="Arial" panose="020B0604020202020204" pitchFamily="34" charset="0"/>
                <a:cs typeface="Arial" panose="020B0604020202020204" pitchFamily="34" charset="0"/>
                <a:sym typeface="Symbol" panose="05050102010706020507" pitchFamily="18" charset="2"/>
              </a:rPr>
              <a: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Kiểm</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tra</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đánh</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giá</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sản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phẩm</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của</a:t>
            </a:r>
            <a:r>
              <a:rPr lang="en-US" sz="2200">
                <a:latin typeface="Arial" panose="020B0604020202020204" pitchFamily="34" charset="0"/>
                <a:cs typeface="Arial" panose="020B0604020202020204" pitchFamily="34" charset="0"/>
              </a:rPr>
              <a:t> HS </a:t>
            </a:r>
            <a:r>
              <a:rPr lang="en-US" sz="2200">
                <a:latin typeface="Arial" panose="020B0604020202020204" pitchFamily="34" charset="0"/>
                <a:cs typeface="Arial" panose="020B0604020202020204" pitchFamily="34" charset="0"/>
                <a:sym typeface="Symbol" panose="05050102010706020507" pitchFamily="18" charset="2"/>
              </a:rPr>
              <a:t> </a:t>
            </a:r>
            <a:r>
              <a:rPr lang="en-US" sz="2200" err="1">
                <a:latin typeface="Arial" panose="020B0604020202020204" pitchFamily="34" charset="0"/>
                <a:cs typeface="Arial" panose="020B0604020202020204" pitchFamily="34" charset="0"/>
                <a:sym typeface="Symbol" panose="05050102010706020507" pitchFamily="18" charset="2"/>
              </a:rPr>
              <a:t>K</a:t>
            </a:r>
            <a:r>
              <a:rPr lang="en-US" sz="2200" err="1">
                <a:latin typeface="Arial" panose="020B0604020202020204" pitchFamily="34" charset="0"/>
                <a:cs typeface="Arial" panose="020B0604020202020204" pitchFamily="34" charset="0"/>
              </a:rPr>
              <a:t>ết</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luận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về</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kiến</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thức</a:t>
            </a:r>
            <a:r>
              <a:rPr lang="en-US" sz="2200">
                <a:latin typeface="Arial" panose="020B0604020202020204" pitchFamily="34" charset="0"/>
                <a:cs typeface="Arial" panose="020B0604020202020204" pitchFamily="34" charset="0"/>
              </a:rPr>
              <a:t> </a:t>
            </a:r>
            <a:r>
              <a:rPr lang="en-US" sz="2200" err="1">
                <a:latin typeface="Arial" panose="020B0604020202020204" pitchFamily="34" charset="0"/>
                <a:cs typeface="Arial" panose="020B0604020202020204" pitchFamily="34" charset="0"/>
              </a:rPr>
              <a:t>mới</a:t>
            </a:r>
            <a:r>
              <a:rPr lang="en-US" sz="22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35528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28737F-D728-4DFC-AA32-778799EC88D3}" type="slidenum">
              <a:rPr lang="en-US" altLang="zh-CN">
                <a:solidFill>
                  <a:srgbClr val="898989"/>
                </a:solidFill>
                <a:latin typeface="Calibri" panose="020F0502020204030204" pitchFamily="34" charset="0"/>
                <a:cs typeface="等线"/>
              </a:rPr>
              <a:pPr/>
              <a:t>51</a:t>
            </a:fld>
            <a:endParaRPr lang="en-US" altLang="zh-CN">
              <a:solidFill>
                <a:srgbClr val="898989"/>
              </a:solidFill>
              <a:latin typeface="Calibri" panose="020F0502020204030204" pitchFamily="34" charset="0"/>
              <a:cs typeface="等线"/>
            </a:endParaRPr>
          </a:p>
        </p:txBody>
      </p:sp>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51</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10" name="Rounded Rectangle 9"/>
          <p:cNvSpPr/>
          <p:nvPr/>
        </p:nvSpPr>
        <p:spPr>
          <a:xfrm>
            <a:off x="402287" y="2017784"/>
            <a:ext cx="5808013" cy="4278605"/>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nSpc>
                <a:spcPct val="120000"/>
              </a:lnSpc>
              <a:spcBef>
                <a:spcPts val="300"/>
              </a:spcBef>
              <a:spcAft>
                <a:spcPts val="300"/>
              </a:spcAft>
              <a:defRPr/>
            </a:pPr>
            <a:r>
              <a:rPr lang="en-US" sz="1400" b="1" dirty="0">
                <a:latin typeface="Arial" pitchFamily="34" charset="0"/>
                <a:cs typeface="Arial" pitchFamily="34" charset="0"/>
              </a:rPr>
              <a:t> A. MỞ ĐẦU BÀI HỌC</a:t>
            </a:r>
          </a:p>
          <a:p>
            <a:pPr>
              <a:lnSpc>
                <a:spcPct val="120000"/>
              </a:lnSpc>
              <a:spcBef>
                <a:spcPts val="300"/>
              </a:spcBef>
              <a:spcAft>
                <a:spcPts val="300"/>
              </a:spcAft>
              <a:defRPr/>
            </a:pPr>
            <a:r>
              <a:rPr lang="vi-VN" sz="1600" dirty="0">
                <a:latin typeface="Arial" pitchFamily="34" charset="0"/>
                <a:cs typeface="Arial" pitchFamily="34" charset="0"/>
              </a:rPr>
              <a:t>GV có thể sử dụng phần Mở đầu trong SGK, cho HS quan sát Hình 1. </a:t>
            </a:r>
            <a:r>
              <a:rPr lang="vi-VN" sz="1600" i="1" dirty="0">
                <a:latin typeface="Arial" pitchFamily="34" charset="0"/>
                <a:cs typeface="Arial" pitchFamily="34" charset="0"/>
              </a:rPr>
              <a:t>Lễ diễu hành</a:t>
            </a:r>
            <a:r>
              <a:rPr lang="en-US" sz="1600" i="1" dirty="0">
                <a:latin typeface="Arial" pitchFamily="34" charset="0"/>
                <a:cs typeface="Arial" pitchFamily="34" charset="0"/>
              </a:rPr>
              <a:t> </a:t>
            </a:r>
            <a:r>
              <a:rPr lang="vi-VN" sz="1600" i="1" dirty="0">
                <a:latin typeface="Arial" pitchFamily="34" charset="0"/>
                <a:cs typeface="Arial" pitchFamily="34" charset="0"/>
              </a:rPr>
              <a:t>kỉ niệm ngày Quốc khánh Pháp trên Đại lộ Cham-Ê-li-dê (Pa-ri) năm 2012</a:t>
            </a:r>
            <a:r>
              <a:rPr lang="vi-VN" sz="1600" dirty="0">
                <a:latin typeface="Arial" pitchFamily="34" charset="0"/>
                <a:cs typeface="Arial" pitchFamily="34" charset="0"/>
              </a:rPr>
              <a:t>. Sau đó, GV giới</a:t>
            </a:r>
            <a:r>
              <a:rPr lang="en-US" sz="1600" dirty="0">
                <a:latin typeface="Arial" pitchFamily="34" charset="0"/>
                <a:cs typeface="Arial" pitchFamily="34" charset="0"/>
              </a:rPr>
              <a:t> </a:t>
            </a:r>
            <a:r>
              <a:rPr lang="vi-VN" sz="1600" dirty="0">
                <a:latin typeface="Arial" pitchFamily="34" charset="0"/>
                <a:cs typeface="Arial" pitchFamily="34" charset="0"/>
              </a:rPr>
              <a:t>thiệu: Ngày 14 – 7 – 1789 – ngày phá ngục Bax-ti, mở đầu Cách mạng tư sản Pháp, sau này</a:t>
            </a:r>
            <a:r>
              <a:rPr lang="en-US" sz="1600" dirty="0">
                <a:latin typeface="Arial" pitchFamily="34" charset="0"/>
                <a:cs typeface="Arial" pitchFamily="34" charset="0"/>
              </a:rPr>
              <a:t> </a:t>
            </a:r>
            <a:r>
              <a:rPr lang="vi-VN" sz="1600" dirty="0">
                <a:latin typeface="Arial" pitchFamily="34" charset="0"/>
                <a:cs typeface="Arial" pitchFamily="34" charset="0"/>
              </a:rPr>
              <a:t>được chọn là ngày Quốc khánh của nước Pháp. </a:t>
            </a:r>
            <a:r>
              <a:rPr lang="vi-VN" sz="1600" i="1" dirty="0">
                <a:latin typeface="Arial" pitchFamily="34" charset="0"/>
                <a:cs typeface="Arial" pitchFamily="34" charset="0"/>
              </a:rPr>
              <a:t>Vì sao sự kiện này lại được tôn vinh như vậy?</a:t>
            </a:r>
            <a:r>
              <a:rPr lang="en-US" sz="1600" i="1" dirty="0">
                <a:latin typeface="Arial" pitchFamily="34" charset="0"/>
                <a:cs typeface="Arial" pitchFamily="34" charset="0"/>
              </a:rPr>
              <a:t> </a:t>
            </a:r>
            <a:r>
              <a:rPr lang="vi-VN" sz="1600" i="1" dirty="0">
                <a:latin typeface="Arial" pitchFamily="34" charset="0"/>
                <a:cs typeface="Arial" pitchFamily="34" charset="0"/>
              </a:rPr>
              <a:t>Hãy kể tên một số cuộc cách mạng tư sản trong lịch sử nhân loại mà em đã được học. Các cuộc</a:t>
            </a:r>
            <a:r>
              <a:rPr lang="en-US" sz="1600" i="1" dirty="0">
                <a:latin typeface="Arial" pitchFamily="34" charset="0"/>
                <a:cs typeface="Arial" pitchFamily="34" charset="0"/>
              </a:rPr>
              <a:t> </a:t>
            </a:r>
            <a:r>
              <a:rPr lang="vi-VN" sz="1600" i="1" dirty="0">
                <a:latin typeface="Arial" pitchFamily="34" charset="0"/>
                <a:cs typeface="Arial" pitchFamily="34" charset="0"/>
              </a:rPr>
              <a:t>cách mạng tư sản đó có điểm gì chung nổi bật?</a:t>
            </a:r>
            <a:r>
              <a:rPr lang="vi-VN" sz="1600" dirty="0">
                <a:latin typeface="Arial" pitchFamily="34" charset="0"/>
                <a:cs typeface="Arial" pitchFamily="34" charset="0"/>
              </a:rPr>
              <a:t> </a:t>
            </a:r>
            <a:br>
              <a:rPr lang="vi-VN" sz="1600" dirty="0">
                <a:latin typeface="Arial" pitchFamily="34" charset="0"/>
                <a:cs typeface="Arial" pitchFamily="34" charset="0"/>
              </a:rPr>
            </a:br>
            <a:r>
              <a:rPr lang="en-US" sz="1600" b="1" dirty="0">
                <a:solidFill>
                  <a:srgbClr val="FF0000"/>
                </a:solidFill>
                <a:latin typeface="Arial" pitchFamily="34" charset="0"/>
                <a:cs typeface="Arial" pitchFamily="34" charset="0"/>
              </a:rPr>
              <a:t>(</a:t>
            </a:r>
            <a:r>
              <a:rPr lang="en-US" sz="1600" b="1" dirty="0" err="1">
                <a:solidFill>
                  <a:srgbClr val="FF0000"/>
                </a:solidFill>
                <a:latin typeface="Arial" pitchFamily="34" charset="0"/>
                <a:cs typeface="Arial" pitchFamily="34" charset="0"/>
              </a:rPr>
              <a:t>Tham</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khảo</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hướng</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dẫn</a:t>
            </a:r>
            <a:r>
              <a:rPr lang="en-US" sz="1600" b="1" dirty="0">
                <a:solidFill>
                  <a:srgbClr val="FF0000"/>
                </a:solidFill>
                <a:latin typeface="Arial" pitchFamily="34" charset="0"/>
                <a:cs typeface="Arial" pitchFamily="34" charset="0"/>
              </a:rPr>
              <a:t> chi </a:t>
            </a:r>
            <a:r>
              <a:rPr lang="en-US" sz="1600" b="1" dirty="0" err="1">
                <a:solidFill>
                  <a:srgbClr val="FF0000"/>
                </a:solidFill>
                <a:latin typeface="Arial" pitchFamily="34" charset="0"/>
                <a:cs typeface="Arial" pitchFamily="34" charset="0"/>
              </a:rPr>
              <a:t>tiết</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trong</a:t>
            </a:r>
            <a:r>
              <a:rPr lang="en-US" sz="1600" b="1" dirty="0">
                <a:solidFill>
                  <a:srgbClr val="FF0000"/>
                </a:solidFill>
                <a:latin typeface="Arial" pitchFamily="34" charset="0"/>
                <a:cs typeface="Arial" pitchFamily="34" charset="0"/>
              </a:rPr>
              <a:t> SGV </a:t>
            </a:r>
            <a:r>
              <a:rPr lang="en-US" sz="1600" b="1" i="1" dirty="0" err="1">
                <a:solidFill>
                  <a:srgbClr val="FF0000"/>
                </a:solidFill>
                <a:latin typeface="Arial" pitchFamily="34" charset="0"/>
                <a:cs typeface="Arial" pitchFamily="34" charset="0"/>
              </a:rPr>
              <a:t>Lịch</a:t>
            </a:r>
            <a:r>
              <a:rPr lang="en-US" sz="1600" b="1" i="1" dirty="0">
                <a:solidFill>
                  <a:srgbClr val="FF0000"/>
                </a:solidFill>
                <a:latin typeface="Arial" pitchFamily="34" charset="0"/>
                <a:cs typeface="Arial" pitchFamily="34" charset="0"/>
              </a:rPr>
              <a:t> </a:t>
            </a:r>
            <a:r>
              <a:rPr lang="en-US" sz="1600" b="1" i="1" dirty="0" err="1">
                <a:solidFill>
                  <a:srgbClr val="FF0000"/>
                </a:solidFill>
                <a:latin typeface="Arial" pitchFamily="34" charset="0"/>
                <a:cs typeface="Arial" pitchFamily="34" charset="0"/>
              </a:rPr>
              <a:t>sử</a:t>
            </a:r>
            <a:r>
              <a:rPr lang="en-US" sz="1600" b="1" i="1" dirty="0">
                <a:solidFill>
                  <a:srgbClr val="FF0000"/>
                </a:solidFill>
                <a:latin typeface="Arial" pitchFamily="34" charset="0"/>
                <a:cs typeface="Arial" pitchFamily="34" charset="0"/>
              </a:rPr>
              <a:t> 11</a:t>
            </a:r>
            <a:r>
              <a:rPr lang="en-US" sz="1400" b="1" i="1" dirty="0">
                <a:solidFill>
                  <a:srgbClr val="FF0000"/>
                </a:solidFill>
                <a:latin typeface="Arial" pitchFamily="34" charset="0"/>
                <a:cs typeface="Arial" pitchFamily="34" charset="0"/>
              </a:rPr>
              <a:t>)</a:t>
            </a:r>
          </a:p>
        </p:txBody>
      </p:sp>
      <p:sp>
        <p:nvSpPr>
          <p:cNvPr id="13" name="Title 1">
            <a:extLst>
              <a:ext uri="{FF2B5EF4-FFF2-40B4-BE49-F238E27FC236}">
                <a16:creationId xmlns:a16="http://schemas.microsoft.com/office/drawing/2014/main" id="{B467E0F0-79DD-9AA0-82A7-445541F9E796}"/>
              </a:ext>
            </a:extLst>
          </p:cNvPr>
          <p:cNvSpPr txBox="1">
            <a:spLocks/>
          </p:cNvSpPr>
          <p:nvPr/>
        </p:nvSpPr>
        <p:spPr>
          <a:xfrm>
            <a:off x="2458388" y="700634"/>
            <a:ext cx="8094688" cy="655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1600" b="1">
                <a:solidFill>
                  <a:srgbClr val="FF0000"/>
                </a:solidFill>
                <a:latin typeface="Arial" pitchFamily="34" charset="0"/>
                <a:cs typeface="Arial" pitchFamily="34" charset="0"/>
              </a:rPr>
              <a:t>CHỦ ĐỀ 1. </a:t>
            </a:r>
            <a:r>
              <a:rPr lang="en-US" sz="1600" b="1">
                <a:solidFill>
                  <a:srgbClr val="92D050"/>
                </a:solidFill>
                <a:latin typeface="Arial" pitchFamily="34" charset="0"/>
                <a:cs typeface="Arial" pitchFamily="34" charset="0"/>
              </a:rPr>
              <a:t>CÁCH MẠNG TƯ SẢN VÀ SỰ PHÁT TRIỂN CỦA CHỦ NGHĨA TƯ BẢN</a:t>
            </a:r>
          </a:p>
          <a:p>
            <a:pPr lvl="0">
              <a:defRPr/>
            </a:pPr>
            <a:endParaRPr lang="en-US" sz="1600" b="1">
              <a:solidFill>
                <a:srgbClr val="92D050"/>
              </a:solidFill>
              <a:latin typeface="Arial" pitchFamily="34" charset="0"/>
              <a:cs typeface="Arial" pitchFamily="34" charset="0"/>
            </a:endParaRPr>
          </a:p>
          <a:p>
            <a:pPr lvl="0">
              <a:defRPr/>
            </a:pPr>
            <a:r>
              <a:rPr lang="en-US" sz="1500" b="1" err="1">
                <a:solidFill>
                  <a:schemeClr val="accent1"/>
                </a:solidFill>
                <a:latin typeface="Arial" pitchFamily="34" charset="0"/>
                <a:cs typeface="Arial" pitchFamily="34" charset="0"/>
              </a:rPr>
              <a:t>Bài</a:t>
            </a:r>
            <a:r>
              <a:rPr lang="en-US" sz="1500" b="1">
                <a:solidFill>
                  <a:schemeClr val="accent1"/>
                </a:solidFill>
                <a:latin typeface="Arial" pitchFamily="34" charset="0"/>
                <a:cs typeface="Arial" pitchFamily="34" charset="0"/>
              </a:rPr>
              <a:t> 1. MỘT SỐ VẤN ĐỀ CHUNG VỀ CÁCH MẠNG TƯ SẢN</a:t>
            </a:r>
            <a:endParaRPr kumimoji="0" lang="en-US" sz="1500" b="1" i="0" u="none" strike="noStrike" kern="1200" cap="none" spc="0" normalizeH="0" baseline="0" noProof="0">
              <a:ln>
                <a:noFill/>
              </a:ln>
              <a:solidFill>
                <a:schemeClr val="accent1"/>
              </a:solidFill>
              <a:effectLst/>
              <a:uLnTx/>
              <a:uFillTx/>
              <a:latin typeface="Arial" pitchFamily="34" charset="0"/>
              <a:cs typeface="Arial" pitchFamily="34" charset="0"/>
            </a:endParaRPr>
          </a:p>
        </p:txBody>
      </p:sp>
      <p:pic>
        <p:nvPicPr>
          <p:cNvPr id="1027" name="Picture 3" descr="C:\Users\Tran Dinh Phien\Desktop\tlbd 124\tr6.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6" t="41232" b="3400"/>
          <a:stretch/>
        </p:blipFill>
        <p:spPr bwMode="auto">
          <a:xfrm>
            <a:off x="6618937" y="2173235"/>
            <a:ext cx="4664940" cy="376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410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28737F-D728-4DFC-AA32-778799EC88D3}" type="slidenum">
              <a:rPr lang="en-US" altLang="zh-CN">
                <a:solidFill>
                  <a:srgbClr val="898989"/>
                </a:solidFill>
                <a:latin typeface="Calibri" panose="020F0502020204030204" pitchFamily="34" charset="0"/>
                <a:cs typeface="等线"/>
              </a:rPr>
              <a:pPr/>
              <a:t>52</a:t>
            </a:fld>
            <a:endParaRPr lang="en-US" altLang="zh-CN">
              <a:solidFill>
                <a:srgbClr val="898989"/>
              </a:solidFill>
              <a:latin typeface="Calibri" panose="020F0502020204030204" pitchFamily="34" charset="0"/>
              <a:cs typeface="等线"/>
            </a:endParaRPr>
          </a:p>
        </p:txBody>
      </p:sp>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52</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19" name="Rounded Rectangle 18"/>
          <p:cNvSpPr/>
          <p:nvPr/>
        </p:nvSpPr>
        <p:spPr>
          <a:xfrm>
            <a:off x="361186" y="762000"/>
            <a:ext cx="7131814" cy="58039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just">
              <a:defRPr/>
            </a:pPr>
            <a:endParaRPr lang="en-US" sz="2200" b="1">
              <a:latin typeface="Arial" pitchFamily="34" charset="0"/>
              <a:cs typeface="Arial" pitchFamily="34" charset="0"/>
            </a:endParaRPr>
          </a:p>
          <a:p>
            <a:pPr algn="just">
              <a:defRPr/>
            </a:pPr>
            <a:endParaRPr lang="en-US" sz="2200" b="1">
              <a:latin typeface="Arial" pitchFamily="34" charset="0"/>
              <a:cs typeface="Arial" pitchFamily="34" charset="0"/>
            </a:endParaRPr>
          </a:p>
          <a:p>
            <a:pPr algn="just">
              <a:defRPr/>
            </a:pPr>
            <a:r>
              <a:rPr lang="en-US" sz="2200" b="1">
                <a:latin typeface="Arial" pitchFamily="34" charset="0"/>
                <a:cs typeface="Arial" pitchFamily="34" charset="0"/>
              </a:rPr>
              <a:t>    </a:t>
            </a:r>
            <a:r>
              <a:rPr lang="en-US" b="1">
                <a:latin typeface="Arial" pitchFamily="34" charset="0"/>
                <a:cs typeface="Arial" pitchFamily="34" charset="0"/>
              </a:rPr>
              <a:t>B. HÌNH THÀNH KIẾN THỨC MỚI</a:t>
            </a:r>
          </a:p>
          <a:p>
            <a:pPr marL="228600" indent="-228600">
              <a:spcBef>
                <a:spcPts val="200"/>
              </a:spcBef>
              <a:spcAft>
                <a:spcPts val="500"/>
              </a:spcAft>
              <a:defRPr/>
            </a:pPr>
            <a:r>
              <a:rPr lang="en-US" sz="2000" b="1" i="1"/>
              <a:t>     </a:t>
            </a:r>
            <a:r>
              <a:rPr lang="vi-VN" sz="2000" b="1" i="1"/>
              <a:t>Hoạt động 1. Tìm hiểu tiền đề của các cuộc cách </a:t>
            </a:r>
            <a:r>
              <a:rPr lang="en-US" sz="2000" b="1" i="1"/>
              <a:t>   </a:t>
            </a:r>
            <a:r>
              <a:rPr lang="vi-VN" sz="2000" b="1" i="1"/>
              <a:t>mạng tư sản</a:t>
            </a:r>
            <a:r>
              <a:rPr lang="vi-VN" sz="2000"/>
              <a:t> </a:t>
            </a:r>
            <a:br>
              <a:rPr lang="vi-VN" sz="2000"/>
            </a:br>
            <a:r>
              <a:rPr lang="en-US" sz="1500"/>
              <a:t>- </a:t>
            </a:r>
            <a:r>
              <a:rPr lang="vi-VN" sz="1500"/>
              <a:t>GV có thể tổ chức hoạt động dạy học cho HS thông qua hoạt</a:t>
            </a:r>
            <a:r>
              <a:rPr lang="en-US" sz="1500"/>
              <a:t> </a:t>
            </a:r>
            <a:r>
              <a:rPr lang="vi-VN" sz="1500"/>
              <a:t>động nhóm để cùng tìm hiểu về các tiền đề: kinh tế, chính trị, xã hội, tư tưởng. GV có thể</a:t>
            </a:r>
            <a:r>
              <a:rPr lang="en-US" sz="1500"/>
              <a:t> </a:t>
            </a:r>
            <a:r>
              <a:rPr lang="vi-VN" sz="1500"/>
              <a:t>chia lớp thành 4 nhóm (tùy theo điều kiện lớp học, HS mà GV có thể phân chia nhóm sao</a:t>
            </a:r>
            <a:r>
              <a:rPr lang="en-US" sz="1500"/>
              <a:t> </a:t>
            </a:r>
            <a:r>
              <a:rPr lang="vi-VN" sz="1500"/>
              <a:t>cho phù hợp), mỗi nhóm được giao nhiệm vụ tìm hiểu về một tiền đề theo yêu cầu của</a:t>
            </a:r>
            <a:r>
              <a:rPr lang="en-US" sz="1500"/>
              <a:t> </a:t>
            </a:r>
            <a:r>
              <a:rPr lang="vi-VN" sz="1500"/>
              <a:t>Phiếu học tập</a:t>
            </a:r>
            <a:r>
              <a:rPr lang="en-US" sz="1500"/>
              <a:t>:</a:t>
            </a:r>
          </a:p>
          <a:p>
            <a:pPr>
              <a:lnSpc>
                <a:spcPct val="120000"/>
              </a:lnSpc>
              <a:spcBef>
                <a:spcPts val="200"/>
              </a:spcBef>
              <a:spcAft>
                <a:spcPts val="500"/>
              </a:spcAft>
              <a:defRPr/>
            </a:pPr>
            <a:endParaRPr lang="en-US" sz="1600"/>
          </a:p>
          <a:p>
            <a:pPr>
              <a:lnSpc>
                <a:spcPct val="120000"/>
              </a:lnSpc>
              <a:spcBef>
                <a:spcPts val="200"/>
              </a:spcBef>
              <a:spcAft>
                <a:spcPts val="500"/>
              </a:spcAft>
              <a:defRPr/>
            </a:pPr>
            <a:endParaRPr lang="en-US" sz="1600"/>
          </a:p>
          <a:p>
            <a:pPr>
              <a:lnSpc>
                <a:spcPct val="120000"/>
              </a:lnSpc>
              <a:spcBef>
                <a:spcPts val="200"/>
              </a:spcBef>
              <a:spcAft>
                <a:spcPts val="500"/>
              </a:spcAft>
              <a:defRPr/>
            </a:pPr>
            <a:endParaRPr lang="en-US" sz="1600"/>
          </a:p>
          <a:p>
            <a:pPr>
              <a:lnSpc>
                <a:spcPct val="120000"/>
              </a:lnSpc>
              <a:spcBef>
                <a:spcPts val="200"/>
              </a:spcBef>
              <a:spcAft>
                <a:spcPts val="500"/>
              </a:spcAft>
              <a:defRPr/>
            </a:pPr>
            <a:endParaRPr lang="en-US" sz="1600"/>
          </a:p>
          <a:p>
            <a:pPr>
              <a:lnSpc>
                <a:spcPct val="120000"/>
              </a:lnSpc>
              <a:spcBef>
                <a:spcPts val="200"/>
              </a:spcBef>
              <a:spcAft>
                <a:spcPts val="500"/>
              </a:spcAft>
              <a:defRPr/>
            </a:pPr>
            <a:endParaRPr lang="en-US" sz="1500"/>
          </a:p>
          <a:p>
            <a:pPr>
              <a:lnSpc>
                <a:spcPct val="120000"/>
              </a:lnSpc>
              <a:spcBef>
                <a:spcPts val="200"/>
              </a:spcBef>
              <a:spcAft>
                <a:spcPts val="500"/>
              </a:spcAft>
              <a:defRPr/>
            </a:pPr>
            <a:endParaRPr lang="en-US" sz="1500"/>
          </a:p>
          <a:p>
            <a:pPr>
              <a:lnSpc>
                <a:spcPct val="120000"/>
              </a:lnSpc>
              <a:spcBef>
                <a:spcPts val="200"/>
              </a:spcBef>
              <a:spcAft>
                <a:spcPts val="500"/>
              </a:spcAft>
              <a:defRPr/>
            </a:pPr>
            <a:r>
              <a:rPr lang="en-US" sz="1500"/>
              <a:t>- </a:t>
            </a:r>
            <a:r>
              <a:rPr lang="vi-VN" sz="1500"/>
              <a:t>Sau đó, GV lần lượt gọi đại diện 4 nhóm lên bảng trình bày (nói/viết</a:t>
            </a:r>
            <a:r>
              <a:rPr lang="en-US" sz="1500"/>
              <a:t> </a:t>
            </a:r>
            <a:r>
              <a:rPr lang="vi-VN" sz="1500"/>
              <a:t>bảng/trình chiếu và giới thiệu sản phẩm) kết quả thảo luận của nhóm; các nhóm khác lắng</a:t>
            </a:r>
            <a:r>
              <a:rPr lang="en-US" sz="1500"/>
              <a:t> </a:t>
            </a:r>
            <a:r>
              <a:rPr lang="vi-VN" sz="1500"/>
              <a:t>nghe và có thể bổ sung ý kiến</a:t>
            </a:r>
            <a:r>
              <a:rPr lang="en-US" sz="1500"/>
              <a:t>.</a:t>
            </a:r>
            <a:endParaRPr lang="en-US" sz="1500">
              <a:solidFill>
                <a:schemeClr val="tx1"/>
              </a:solidFill>
              <a:latin typeface="Arial" pitchFamily="34" charset="0"/>
              <a:cs typeface="Arial" pitchFamily="34" charset="0"/>
            </a:endParaRPr>
          </a:p>
          <a:p>
            <a:pPr algn="ctr">
              <a:spcBef>
                <a:spcPts val="200"/>
              </a:spcBef>
              <a:spcAft>
                <a:spcPts val="500"/>
              </a:spcAft>
              <a:defRPr/>
            </a:pPr>
            <a:r>
              <a:rPr lang="en-US" sz="1500" i="1">
                <a:solidFill>
                  <a:schemeClr val="tx1"/>
                </a:solidFill>
                <a:latin typeface="Arial" pitchFamily="34" charset="0"/>
                <a:cs typeface="Arial" pitchFamily="34" charset="0"/>
              </a:rPr>
              <a:t>(</a:t>
            </a:r>
            <a:r>
              <a:rPr lang="en-US" sz="1500" i="1" err="1">
                <a:solidFill>
                  <a:schemeClr val="tx1"/>
                </a:solidFill>
                <a:latin typeface="Arial" pitchFamily="34" charset="0"/>
                <a:cs typeface="Arial" pitchFamily="34" charset="0"/>
              </a:rPr>
              <a:t>Tham</a:t>
            </a:r>
            <a:r>
              <a:rPr lang="en-US" sz="1500" i="1">
                <a:solidFill>
                  <a:schemeClr val="tx1"/>
                </a:solidFill>
                <a:latin typeface="Arial" pitchFamily="34" charset="0"/>
                <a:cs typeface="Arial" pitchFamily="34" charset="0"/>
              </a:rPr>
              <a:t> </a:t>
            </a:r>
            <a:r>
              <a:rPr lang="en-US" sz="1500" i="1" err="1">
                <a:solidFill>
                  <a:schemeClr val="tx1"/>
                </a:solidFill>
                <a:latin typeface="Arial" pitchFamily="34" charset="0"/>
                <a:cs typeface="Arial" pitchFamily="34" charset="0"/>
              </a:rPr>
              <a:t>khảo</a:t>
            </a:r>
            <a:r>
              <a:rPr lang="en-US" sz="1500" i="1">
                <a:solidFill>
                  <a:schemeClr val="tx1"/>
                </a:solidFill>
                <a:latin typeface="Arial" pitchFamily="34" charset="0"/>
                <a:cs typeface="Arial" pitchFamily="34" charset="0"/>
              </a:rPr>
              <a:t> </a:t>
            </a:r>
            <a:r>
              <a:rPr lang="en-US" sz="1500" i="1" err="1">
                <a:solidFill>
                  <a:schemeClr val="tx1"/>
                </a:solidFill>
                <a:latin typeface="Arial" pitchFamily="34" charset="0"/>
                <a:cs typeface="Arial" pitchFamily="34" charset="0"/>
              </a:rPr>
              <a:t>hướng</a:t>
            </a:r>
            <a:r>
              <a:rPr lang="en-US" sz="1500" i="1">
                <a:solidFill>
                  <a:schemeClr val="tx1"/>
                </a:solidFill>
                <a:latin typeface="Arial" pitchFamily="34" charset="0"/>
                <a:cs typeface="Arial" pitchFamily="34" charset="0"/>
              </a:rPr>
              <a:t> </a:t>
            </a:r>
            <a:r>
              <a:rPr lang="en-US" sz="1500" i="1" err="1">
                <a:solidFill>
                  <a:schemeClr val="tx1"/>
                </a:solidFill>
                <a:latin typeface="Arial" pitchFamily="34" charset="0"/>
                <a:cs typeface="Arial" pitchFamily="34" charset="0"/>
              </a:rPr>
              <a:t>dẫn</a:t>
            </a:r>
            <a:r>
              <a:rPr lang="en-US" sz="1500" i="1">
                <a:solidFill>
                  <a:schemeClr val="tx1"/>
                </a:solidFill>
                <a:latin typeface="Arial" pitchFamily="34" charset="0"/>
                <a:cs typeface="Arial" pitchFamily="34" charset="0"/>
              </a:rPr>
              <a:t> chi </a:t>
            </a:r>
            <a:r>
              <a:rPr lang="en-US" sz="1500" i="1" err="1">
                <a:solidFill>
                  <a:schemeClr val="tx1"/>
                </a:solidFill>
                <a:latin typeface="Arial" pitchFamily="34" charset="0"/>
                <a:cs typeface="Arial" pitchFamily="34" charset="0"/>
              </a:rPr>
              <a:t>tiết</a:t>
            </a:r>
            <a:r>
              <a:rPr lang="en-US" sz="1500" i="1">
                <a:solidFill>
                  <a:schemeClr val="tx1"/>
                </a:solidFill>
                <a:latin typeface="Arial" pitchFamily="34" charset="0"/>
                <a:cs typeface="Arial" pitchFamily="34" charset="0"/>
              </a:rPr>
              <a:t> </a:t>
            </a:r>
            <a:r>
              <a:rPr lang="en-US" sz="1500" i="1" err="1">
                <a:solidFill>
                  <a:schemeClr val="tx1"/>
                </a:solidFill>
                <a:latin typeface="Arial" pitchFamily="34" charset="0"/>
                <a:cs typeface="Arial" pitchFamily="34" charset="0"/>
              </a:rPr>
              <a:t>trong</a:t>
            </a:r>
            <a:r>
              <a:rPr lang="en-US" sz="1500" i="1">
                <a:solidFill>
                  <a:schemeClr val="tx1"/>
                </a:solidFill>
                <a:latin typeface="Arial" pitchFamily="34" charset="0"/>
                <a:cs typeface="Arial" pitchFamily="34" charset="0"/>
              </a:rPr>
              <a:t> SGV </a:t>
            </a:r>
            <a:r>
              <a:rPr lang="en-US" sz="1500" i="1" err="1">
                <a:solidFill>
                  <a:schemeClr val="tx1"/>
                </a:solidFill>
                <a:latin typeface="Arial" pitchFamily="34" charset="0"/>
                <a:cs typeface="Arial" pitchFamily="34" charset="0"/>
              </a:rPr>
              <a:t>Lịch</a:t>
            </a:r>
            <a:r>
              <a:rPr lang="en-US" sz="1500" i="1">
                <a:solidFill>
                  <a:schemeClr val="tx1"/>
                </a:solidFill>
                <a:latin typeface="Arial" pitchFamily="34" charset="0"/>
                <a:cs typeface="Arial" pitchFamily="34" charset="0"/>
              </a:rPr>
              <a:t> </a:t>
            </a:r>
            <a:r>
              <a:rPr lang="en-US" sz="1500" i="1" err="1">
                <a:solidFill>
                  <a:schemeClr val="tx1"/>
                </a:solidFill>
                <a:latin typeface="Arial" pitchFamily="34" charset="0"/>
                <a:cs typeface="Arial" pitchFamily="34" charset="0"/>
              </a:rPr>
              <a:t>sử</a:t>
            </a:r>
            <a:r>
              <a:rPr lang="en-US" sz="1500" i="1">
                <a:solidFill>
                  <a:schemeClr val="tx1"/>
                </a:solidFill>
                <a:latin typeface="Arial" pitchFamily="34" charset="0"/>
                <a:cs typeface="Arial" pitchFamily="34" charset="0"/>
              </a:rPr>
              <a:t> 11)</a:t>
            </a:r>
          </a:p>
          <a:p>
            <a:pPr algn="just">
              <a:defRPr/>
            </a:pPr>
            <a:r>
              <a:rPr lang="vi-VN" sz="2000">
                <a:latin typeface="Arial" panose="020B0604020202020204" pitchFamily="34" charset="0"/>
                <a:cs typeface="Arial" panose="020B0604020202020204" pitchFamily="34" charset="0"/>
              </a:rPr>
              <a:t> </a:t>
            </a:r>
            <a:r>
              <a:rPr lang="vi-VN" sz="2400"/>
              <a:t/>
            </a:r>
            <a:br>
              <a:rPr lang="vi-VN" sz="2400"/>
            </a:br>
            <a:endParaRPr lang="en-US" sz="2200" i="1">
              <a:latin typeface="Times New Roman" pitchFamily="18" charset="0"/>
              <a:cs typeface="Times New Roman" pitchFamily="18" charset="0"/>
            </a:endParaRPr>
          </a:p>
        </p:txBody>
      </p:sp>
      <p:pic>
        <p:nvPicPr>
          <p:cNvPr id="2050" name="Picture 2" descr="C:\Users\Tran Dinh Phien\Desktop\tlbd 124\TR7.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58" t="4864" r="2866" b="2557"/>
          <a:stretch/>
        </p:blipFill>
        <p:spPr bwMode="auto">
          <a:xfrm>
            <a:off x="7729538" y="1118900"/>
            <a:ext cx="3581400" cy="509010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759131779"/>
              </p:ext>
            </p:extLst>
          </p:nvPr>
        </p:nvGraphicFramePr>
        <p:xfrm>
          <a:off x="1366391" y="3199971"/>
          <a:ext cx="4732784" cy="1767840"/>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val="20000"/>
                    </a:ext>
                  </a:extLst>
                </a:gridCol>
                <a:gridCol w="1811784">
                  <a:extLst>
                    <a:ext uri="{9D8B030D-6E8A-4147-A177-3AD203B41FA5}">
                      <a16:colId xmlns:a16="http://schemas.microsoft.com/office/drawing/2014/main" val="20001"/>
                    </a:ext>
                  </a:extLst>
                </a:gridCol>
              </a:tblGrid>
              <a:tr h="283019">
                <a:tc>
                  <a:txBody>
                    <a:bodyPr/>
                    <a:lstStyle/>
                    <a:p>
                      <a:r>
                        <a:rPr lang="vi-VN" sz="1400" b="1" i="0">
                          <a:solidFill>
                            <a:schemeClr val="bg1"/>
                          </a:solidFill>
                          <a:effectLst/>
                          <a:latin typeface="+mn-lt"/>
                        </a:rPr>
                        <a:t>Tiền đề</a:t>
                      </a:r>
                      <a:r>
                        <a:rPr lang="en-US" sz="1400" b="1" i="0" baseline="0">
                          <a:solidFill>
                            <a:schemeClr val="bg1"/>
                          </a:solidFill>
                          <a:effectLst/>
                          <a:latin typeface="+mn-lt"/>
                        </a:rPr>
                        <a:t> </a:t>
                      </a:r>
                      <a:r>
                        <a:rPr lang="vi-VN" sz="1400" b="1" i="0">
                          <a:solidFill>
                            <a:schemeClr val="bg1"/>
                          </a:solidFill>
                          <a:effectLst/>
                          <a:latin typeface="+mn-lt"/>
                        </a:rPr>
                        <a:t>ủa cách mạng tư sản</a:t>
                      </a:r>
                      <a:endParaRPr lang="vi-VN" sz="1400">
                        <a:solidFill>
                          <a:schemeClr val="bg1"/>
                        </a:solidFill>
                        <a:effectLst/>
                        <a:latin typeface="+mn-lt"/>
                      </a:endParaRPr>
                    </a:p>
                  </a:txBody>
                  <a:tcPr anchor="ctr"/>
                </a:tc>
                <a:tc>
                  <a:txBody>
                    <a:bodyPr/>
                    <a:lstStyle/>
                    <a:p>
                      <a:r>
                        <a:rPr lang="en-US" sz="1400">
                          <a:latin typeface="+mn-lt"/>
                        </a:rPr>
                        <a:t>Nội</a:t>
                      </a:r>
                      <a:r>
                        <a:rPr lang="en-US" sz="1400" baseline="0">
                          <a:latin typeface="+mn-lt"/>
                        </a:rPr>
                        <a:t> dung chính</a:t>
                      </a:r>
                      <a:endParaRPr lang="en-US" sz="1400">
                        <a:latin typeface="+mn-lt"/>
                      </a:endParaRPr>
                    </a:p>
                  </a:txBody>
                  <a:tcPr/>
                </a:tc>
                <a:extLst>
                  <a:ext uri="{0D108BD9-81ED-4DB2-BD59-A6C34878D82A}">
                    <a16:rowId xmlns:a16="http://schemas.microsoft.com/office/drawing/2014/main" val="10000"/>
                  </a:ext>
                </a:extLst>
              </a:tr>
              <a:tr h="340825">
                <a:tc>
                  <a:txBody>
                    <a:bodyPr/>
                    <a:lstStyle/>
                    <a:p>
                      <a:r>
                        <a:rPr lang="en-US" sz="1300" b="0" i="0">
                          <a:solidFill>
                            <a:srgbClr val="231F20"/>
                          </a:solidFill>
                          <a:effectLst/>
                          <a:latin typeface="MinionPro-Regular"/>
                        </a:rPr>
                        <a:t>Kinh tế </a:t>
                      </a:r>
                      <a:endParaRPr lang="en-US">
                        <a:effectLst/>
                      </a:endParaRPr>
                    </a:p>
                  </a:txBody>
                  <a:tcPr anchor="ctr"/>
                </a:tc>
                <a:tc>
                  <a:txBody>
                    <a:bodyPr/>
                    <a:lstStyle/>
                    <a:p>
                      <a:pPr algn="ctr"/>
                      <a:r>
                        <a:rPr lang="en-US"/>
                        <a:t>…</a:t>
                      </a:r>
                    </a:p>
                  </a:txBody>
                  <a:tcPr/>
                </a:tc>
                <a:extLst>
                  <a:ext uri="{0D108BD9-81ED-4DB2-BD59-A6C34878D82A}">
                    <a16:rowId xmlns:a16="http://schemas.microsoft.com/office/drawing/2014/main" val="10001"/>
                  </a:ext>
                </a:extLst>
              </a:tr>
              <a:tr h="340825">
                <a:tc>
                  <a:txBody>
                    <a:bodyPr/>
                    <a:lstStyle/>
                    <a:p>
                      <a:r>
                        <a:rPr lang="en-US" sz="1300" b="0" i="0">
                          <a:solidFill>
                            <a:srgbClr val="231F20"/>
                          </a:solidFill>
                          <a:effectLst/>
                          <a:latin typeface="MinionPro-Regular"/>
                        </a:rPr>
                        <a:t>Chính trị </a:t>
                      </a:r>
                      <a:endParaRPr lang="en-US">
                        <a:effectLst/>
                      </a:endParaRPr>
                    </a:p>
                  </a:txBody>
                  <a:tcPr anchor="ctr"/>
                </a:tc>
                <a:tc>
                  <a:txBody>
                    <a:bodyPr/>
                    <a:lstStyle/>
                    <a:p>
                      <a:pPr algn="ctr"/>
                      <a:r>
                        <a:rPr lang="en-US"/>
                        <a:t>…</a:t>
                      </a:r>
                    </a:p>
                  </a:txBody>
                  <a:tcPr/>
                </a:tc>
                <a:extLst>
                  <a:ext uri="{0D108BD9-81ED-4DB2-BD59-A6C34878D82A}">
                    <a16:rowId xmlns:a16="http://schemas.microsoft.com/office/drawing/2014/main" val="10002"/>
                  </a:ext>
                </a:extLst>
              </a:tr>
              <a:tr h="340825">
                <a:tc>
                  <a:txBody>
                    <a:bodyPr/>
                    <a:lstStyle/>
                    <a:p>
                      <a:r>
                        <a:rPr lang="en-US" sz="1300" b="0" i="0">
                          <a:solidFill>
                            <a:srgbClr val="231F20"/>
                          </a:solidFill>
                          <a:effectLst/>
                          <a:latin typeface="MinionPro-Regular"/>
                        </a:rPr>
                        <a:t>Xã hội </a:t>
                      </a:r>
                      <a:endParaRPr lang="en-US">
                        <a:effectLst/>
                      </a:endParaRPr>
                    </a:p>
                  </a:txBody>
                  <a:tcPr anchor="ctr"/>
                </a:tc>
                <a:tc>
                  <a:txBody>
                    <a:bodyPr/>
                    <a:lstStyle/>
                    <a:p>
                      <a:pPr algn="ctr"/>
                      <a:r>
                        <a:rPr lang="en-US"/>
                        <a:t>…</a:t>
                      </a:r>
                    </a:p>
                  </a:txBody>
                  <a:tcPr/>
                </a:tc>
                <a:extLst>
                  <a:ext uri="{0D108BD9-81ED-4DB2-BD59-A6C34878D82A}">
                    <a16:rowId xmlns:a16="http://schemas.microsoft.com/office/drawing/2014/main" val="10003"/>
                  </a:ext>
                </a:extLst>
              </a:tr>
              <a:tr h="340825">
                <a:tc>
                  <a:txBody>
                    <a:bodyPr/>
                    <a:lstStyle/>
                    <a:p>
                      <a:r>
                        <a:rPr lang="vi-VN" sz="1300" b="0" i="0">
                          <a:solidFill>
                            <a:srgbClr val="231F20"/>
                          </a:solidFill>
                          <a:effectLst/>
                          <a:latin typeface="MinionPro-Regular"/>
                        </a:rPr>
                        <a:t>Tư tưởng </a:t>
                      </a:r>
                      <a:endParaRPr lang="vi-VN">
                        <a:effectLst/>
                      </a:endParaRPr>
                    </a:p>
                  </a:txBody>
                  <a:tcPr anchor="ctr"/>
                </a:tc>
                <a:tc>
                  <a:txBody>
                    <a:bodyPr/>
                    <a:lstStyle/>
                    <a:p>
                      <a:pPr algn="ctr"/>
                      <a:r>
                        <a:rPr lang="en-US"/>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5600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28737F-D728-4DFC-AA32-778799EC88D3}" type="slidenum">
              <a:rPr lang="en-US" altLang="zh-CN">
                <a:solidFill>
                  <a:srgbClr val="898989"/>
                </a:solidFill>
                <a:latin typeface="Calibri" panose="020F0502020204030204" pitchFamily="34" charset="0"/>
                <a:cs typeface="等线"/>
              </a:rPr>
              <a:pPr/>
              <a:t>53</a:t>
            </a:fld>
            <a:endParaRPr lang="en-US" altLang="zh-CN">
              <a:solidFill>
                <a:srgbClr val="898989"/>
              </a:solidFill>
              <a:latin typeface="Calibri" panose="020F0502020204030204" pitchFamily="34" charset="0"/>
              <a:cs typeface="等线"/>
            </a:endParaRPr>
          </a:p>
        </p:txBody>
      </p:sp>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53</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9" name="Rounded Rectangle 8"/>
          <p:cNvSpPr/>
          <p:nvPr/>
        </p:nvSpPr>
        <p:spPr>
          <a:xfrm>
            <a:off x="659033" y="800101"/>
            <a:ext cx="6321811" cy="6039692"/>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indent="63500">
              <a:buFontTx/>
              <a:buChar char="-"/>
              <a:defRPr/>
            </a:pPr>
            <a:endParaRPr lang="en-US" sz="1500">
              <a:cs typeface="Arial" pitchFamily="34" charset="0"/>
            </a:endParaRPr>
          </a:p>
          <a:p>
            <a:pPr indent="63500">
              <a:buFontTx/>
              <a:buChar char="-"/>
              <a:defRPr/>
            </a:pPr>
            <a:endParaRPr lang="en-US" sz="1500">
              <a:cs typeface="Arial" pitchFamily="34" charset="0"/>
            </a:endParaRPr>
          </a:p>
          <a:p>
            <a:pPr indent="63500">
              <a:buFontTx/>
              <a:buChar char="-"/>
              <a:defRPr/>
            </a:pPr>
            <a:r>
              <a:rPr lang="vi-VN" sz="1500">
                <a:cs typeface="Arial" pitchFamily="34" charset="0"/>
              </a:rPr>
              <a:t>GV cũng có thể hướng dẫn HS lần lượt tìm hiểu kĩ về các tiền đề của cách mạng tư sản.</a:t>
            </a:r>
            <a:br>
              <a:rPr lang="vi-VN" sz="1500">
                <a:cs typeface="Arial" pitchFamily="34" charset="0"/>
              </a:rPr>
            </a:br>
            <a:r>
              <a:rPr lang="vi-VN" sz="1500">
                <a:cs typeface="Arial" pitchFamily="34" charset="0"/>
              </a:rPr>
              <a:t>• </a:t>
            </a:r>
            <a:r>
              <a:rPr lang="vi-VN" sz="1500" i="1">
                <a:cs typeface="Arial" pitchFamily="34" charset="0"/>
              </a:rPr>
              <a:t>Tiền đề về kinh tế</a:t>
            </a:r>
            <a:r>
              <a:rPr lang="vi-VN" sz="1500">
                <a:cs typeface="Arial" pitchFamily="34" charset="0"/>
              </a:rPr>
              <a:t>:</a:t>
            </a:r>
            <a:br>
              <a:rPr lang="vi-VN" sz="1500">
                <a:cs typeface="Arial" pitchFamily="34" charset="0"/>
              </a:rPr>
            </a:br>
            <a:r>
              <a:rPr lang="en-US" sz="1500">
                <a:cs typeface="Arial" pitchFamily="34" charset="0"/>
              </a:rPr>
              <a:t>+ </a:t>
            </a:r>
            <a:r>
              <a:rPr lang="vi-VN" sz="1500">
                <a:cs typeface="Arial" pitchFamily="34" charset="0"/>
              </a:rPr>
              <a:t>GV nêu yêu cầu định hướng: </a:t>
            </a:r>
            <a:r>
              <a:rPr lang="vi-VN" sz="1500" i="1">
                <a:cs typeface="Arial" pitchFamily="34" charset="0"/>
              </a:rPr>
              <a:t>Khai thác Tư liệu 1 và thông tin trong mục, trình bày tiền</a:t>
            </a:r>
            <a:r>
              <a:rPr lang="en-US" sz="1500" i="1">
                <a:cs typeface="Arial" pitchFamily="34" charset="0"/>
              </a:rPr>
              <a:t> </a:t>
            </a:r>
            <a:r>
              <a:rPr lang="vi-VN" sz="1500" i="1">
                <a:cs typeface="Arial" pitchFamily="34" charset="0"/>
              </a:rPr>
              <a:t>đề về kinh tế của các cuộc cách mạng tư sản</a:t>
            </a:r>
            <a:r>
              <a:rPr lang="vi-VN" sz="1500">
                <a:cs typeface="Arial" pitchFamily="34" charset="0"/>
              </a:rPr>
              <a:t> </a:t>
            </a:r>
            <a:br>
              <a:rPr lang="vi-VN" sz="1500">
                <a:cs typeface="Arial" pitchFamily="34" charset="0"/>
              </a:rPr>
            </a:br>
            <a:r>
              <a:rPr lang="vi-VN" sz="1500">
                <a:cs typeface="Arial" pitchFamily="34" charset="0"/>
              </a:rPr>
              <a:t/>
            </a:r>
            <a:br>
              <a:rPr lang="vi-VN" sz="1500">
                <a:cs typeface="Arial" pitchFamily="34" charset="0"/>
              </a:rPr>
            </a:br>
            <a:r>
              <a:rPr lang="vi-VN" sz="1500">
                <a:cs typeface="Arial" pitchFamily="34" charset="0"/>
              </a:rPr>
              <a:t>+ Với yêu cầu trên, GV tổ chức cho HS làm việc cá nhân, hướng dẫn cách khai thác tư</a:t>
            </a:r>
            <a:r>
              <a:rPr lang="en-US" sz="1500">
                <a:cs typeface="Arial" pitchFamily="34" charset="0"/>
              </a:rPr>
              <a:t> </a:t>
            </a:r>
            <a:r>
              <a:rPr lang="vi-VN" sz="1500">
                <a:cs typeface="Arial" pitchFamily="34" charset="0"/>
              </a:rPr>
              <a:t>liệu, tìm những từ/cụm từ để giải thích vì sao cuộc Chiến tranh giành độc lập của 13 thuộc</a:t>
            </a:r>
            <a:r>
              <a:rPr lang="en-US" sz="1500">
                <a:cs typeface="Arial" pitchFamily="34" charset="0"/>
              </a:rPr>
              <a:t> </a:t>
            </a:r>
            <a:r>
              <a:rPr lang="vi-VN" sz="1500">
                <a:cs typeface="Arial" pitchFamily="34" charset="0"/>
              </a:rPr>
              <a:t>địa Anh ở Bắc Mỹ (hay còn được gọi là Cách mạng tư sản Mỹ lần thứ nhất)</a:t>
            </a:r>
            <a:r>
              <a:rPr lang="en-US" sz="1500">
                <a:cs typeface="Arial" pitchFamily="34" charset="0"/>
              </a:rPr>
              <a:t> </a:t>
            </a:r>
            <a:r>
              <a:rPr lang="vi-VN" sz="1500">
                <a:cs typeface="Arial" pitchFamily="34" charset="0"/>
              </a:rPr>
              <a:t>bùng nổ. GV</a:t>
            </a:r>
            <a:r>
              <a:rPr lang="en-US" sz="1500">
                <a:cs typeface="Arial" pitchFamily="34" charset="0"/>
              </a:rPr>
              <a:t> </a:t>
            </a:r>
            <a:r>
              <a:rPr lang="vi-VN" sz="1500">
                <a:cs typeface="Arial" pitchFamily="34" charset="0"/>
              </a:rPr>
              <a:t>gợi ý để HS chú ý, đánh dấu lại những từ, cụm từ thể hiện những thông tin quan trọng</a:t>
            </a:r>
            <a:r>
              <a:rPr lang="en-US" sz="1500">
                <a:cs typeface="Arial" pitchFamily="34" charset="0"/>
              </a:rPr>
              <a:t>…</a:t>
            </a:r>
            <a:r>
              <a:rPr lang="vi-VN" sz="1500">
                <a:cs typeface="Arial" pitchFamily="34" charset="0"/>
              </a:rPr>
              <a:t> </a:t>
            </a:r>
            <a:r>
              <a:rPr lang="vi-VN" sz="1500"/>
              <a:t/>
            </a:r>
            <a:br>
              <a:rPr lang="vi-VN" sz="1500"/>
            </a:br>
            <a:r>
              <a:rPr lang="vi-VN" sz="1500"/>
              <a:t>+ GV tổ chức cho HS thảo luận cặp đôi, sử dụng những cụm từ vừa tìm được, cùng với</a:t>
            </a:r>
            <a:r>
              <a:rPr lang="en-US" sz="1500"/>
              <a:t> </a:t>
            </a:r>
            <a:r>
              <a:rPr lang="vi-VN" sz="1500"/>
              <a:t>khai thác thông tin trong mục để thực hiện yêu cầu (như ở trên)</a:t>
            </a:r>
            <a:r>
              <a:rPr lang="en-US" sz="1500"/>
              <a:t>.</a:t>
            </a:r>
            <a:r>
              <a:rPr lang="vi-VN" sz="1500"/>
              <a:t> </a:t>
            </a:r>
            <a:endParaRPr lang="en-US" sz="1500"/>
          </a:p>
          <a:p>
            <a:pPr indent="63500">
              <a:buFontTx/>
              <a:buChar char="-"/>
              <a:defRPr/>
            </a:pPr>
            <a:r>
              <a:rPr lang="en-US" sz="1500"/>
              <a:t>=&gt;&gt;  Sau khi khi các ý kiến phát biểu của HS hoặc nhóm HS, GV chốt lại nội dung chính HS cần nắm được.</a:t>
            </a:r>
          </a:p>
          <a:p>
            <a:pPr indent="63500">
              <a:buFontTx/>
              <a:buChar char="-"/>
              <a:defRPr/>
            </a:pPr>
            <a:r>
              <a:rPr lang="vi-VN" sz="1500" i="1"/>
              <a:t>Yêu cầu cần đạt</a:t>
            </a:r>
            <a:r>
              <a:rPr lang="vi-VN" sz="1500"/>
              <a:t>: HS trình bày được tiền về kinh tế của các cuộc cách mạng tư sản.</a:t>
            </a:r>
            <a:endParaRPr lang="en-US" sz="1500"/>
          </a:p>
          <a:p>
            <a:pPr>
              <a:defRPr/>
            </a:pPr>
            <a:r>
              <a:rPr lang="en-US" sz="1500"/>
              <a:t>Lưu ý: GV tổ chức hoạt động dạy học ở mục khác trong mục tương tự. Tùy theo nội dung cụ thể trong các mục, GV có thể tổ chức những hoạt động dạy học khác nhau cho phù hợp.</a:t>
            </a:r>
          </a:p>
          <a:p>
            <a:pPr>
              <a:defRPr/>
            </a:pPr>
            <a:r>
              <a:rPr lang="en-US" sz="1600" i="1">
                <a:solidFill>
                  <a:srgbClr val="FF0000"/>
                </a:solidFill>
                <a:latin typeface="Arial" pitchFamily="34" charset="0"/>
                <a:cs typeface="Arial" pitchFamily="34" charset="0"/>
              </a:rPr>
              <a:t>(Tham khảo hướng dẫn chi tiết trong SGV Lịch sử 11)</a:t>
            </a:r>
          </a:p>
          <a:p>
            <a:pPr>
              <a:defRPr/>
            </a:pPr>
            <a:r>
              <a:rPr lang="vi-VN" sz="1600"/>
              <a:t/>
            </a:r>
            <a:br>
              <a:rPr lang="vi-VN" sz="1600"/>
            </a:br>
            <a:r>
              <a:rPr lang="vi-VN" sz="1600"/>
              <a:t/>
            </a:r>
            <a:br>
              <a:rPr lang="vi-VN" sz="1600"/>
            </a:br>
            <a:endParaRPr lang="en-US" sz="1500" i="1">
              <a:cs typeface="Times New Roman" pitchFamily="18" charset="0"/>
            </a:endParaRPr>
          </a:p>
        </p:txBody>
      </p:sp>
      <p:pic>
        <p:nvPicPr>
          <p:cNvPr id="3074" name="Picture 2" descr="C:\Users\Tran Dinh Phien\Desktop\tlbd 124\TR8.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31" t="5385" r="7583" b="2051"/>
          <a:stretch/>
        </p:blipFill>
        <p:spPr bwMode="auto">
          <a:xfrm>
            <a:off x="7473818" y="1196975"/>
            <a:ext cx="3217506" cy="491490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74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8" y="-1500113"/>
            <a:ext cx="12178452" cy="821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54</a:t>
            </a:fld>
            <a:endParaRPr lang="en-US" altLang="zh-CN" sz="1200">
              <a:solidFill>
                <a:srgbClr val="898989"/>
              </a:solidFill>
              <a:latin typeface="Calibri" panose="020F0502020204030204" pitchFamily="34" charset="0"/>
              <a:cs typeface="等线"/>
            </a:endParaRPr>
          </a:p>
        </p:txBody>
      </p:sp>
      <p:sp>
        <p:nvSpPr>
          <p:cNvPr id="10" name="TextBox 2"/>
          <p:cNvSpPr txBox="1">
            <a:spLocks noChangeArrowheads="1"/>
          </p:cNvSpPr>
          <p:nvPr/>
        </p:nvSpPr>
        <p:spPr bwMode="auto">
          <a:xfrm>
            <a:off x="507636" y="77350"/>
            <a:ext cx="6583304" cy="6217087"/>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1500" b="1"/>
              <a:t>C. LUYỆN TẬP</a:t>
            </a:r>
          </a:p>
          <a:p>
            <a:pPr eaLnBrk="1" hangingPunct="1">
              <a:defRPr/>
            </a:pPr>
            <a:r>
              <a:rPr lang="vi-VN" sz="1500" b="1"/>
              <a:t>Câu 1. </a:t>
            </a:r>
            <a:r>
              <a:rPr lang="vi-VN" sz="1500"/>
              <a:t>Lập bảng tóm tắt những nét chính về mục tiêu, nhiệm vụ, giai cấp lãnh đạo,</a:t>
            </a:r>
            <a:br>
              <a:rPr lang="vi-VN" sz="1500"/>
            </a:br>
            <a:r>
              <a:rPr lang="vi-VN" sz="1500"/>
              <a:t>động lực cách mạng, kết quả, ý nghĩa của các cuộc cách mạng tư sản.</a:t>
            </a:r>
            <a:br>
              <a:rPr lang="vi-VN" sz="1500"/>
            </a:br>
            <a:r>
              <a:rPr lang="vi-VN" sz="1500" b="1"/>
              <a:t>Câu 2. </a:t>
            </a:r>
            <a:r>
              <a:rPr lang="vi-VN" sz="1500"/>
              <a:t>Vì sao trong các cuộc cách mạng tư sản, Cách mạng tư sản Pháp cuối thế kỉ</a:t>
            </a:r>
            <a:r>
              <a:rPr lang="en-US" sz="1500"/>
              <a:t> </a:t>
            </a:r>
            <a:r>
              <a:rPr lang="vi-VN" sz="1500"/>
              <a:t>XVIII được coi là “đại cách mạng”? </a:t>
            </a:r>
            <a:endParaRPr lang="en-US" sz="1500" b="1"/>
          </a:p>
          <a:p>
            <a:pPr eaLnBrk="1" hangingPunct="1">
              <a:defRPr/>
            </a:pPr>
            <a:r>
              <a:rPr lang="vi-VN" sz="1500" b="0" i="1">
                <a:solidFill>
                  <a:srgbClr val="161616"/>
                </a:solidFill>
                <a:effectLst/>
              </a:rPr>
              <a:t>a) Năng lực cần hình thành</a:t>
            </a:r>
            <a:br>
              <a:rPr lang="vi-VN" sz="1500" b="0" i="1">
                <a:solidFill>
                  <a:srgbClr val="161616"/>
                </a:solidFill>
                <a:effectLst/>
              </a:rPr>
            </a:br>
            <a:r>
              <a:rPr lang="vi-VN" sz="1500"/>
              <a:t>– HS phát triển năng lực nhận thức và tư duy lịch sử, giúp HS củng cố, hệ thống hoá</a:t>
            </a:r>
            <a:r>
              <a:rPr lang="en-US" sz="1500"/>
              <a:t> </a:t>
            </a:r>
            <a:r>
              <a:rPr lang="vi-VN" sz="1500"/>
              <a:t>kiến thức đã lĩnh hội ở bài học, </a:t>
            </a:r>
            <a:br>
              <a:rPr lang="vi-VN" sz="1500"/>
            </a:br>
            <a:r>
              <a:rPr lang="en-US" sz="1500"/>
              <a:t>- </a:t>
            </a:r>
            <a:r>
              <a:rPr lang="vi-VN" sz="1500"/>
              <a:t>HS sẽ phát triển kĩ năng tổng hợp, so sánh</a:t>
            </a:r>
            <a:br>
              <a:rPr lang="vi-VN" sz="1500"/>
            </a:br>
            <a:r>
              <a:rPr lang="vi-VN" sz="1500"/>
              <a:t>việc giải quyết các nhiệm vụ của Cách mạng tư sản Pháp cuối thế kỉ XVIII với các cuộc cách</a:t>
            </a:r>
            <a:r>
              <a:rPr lang="en-US" sz="1500"/>
              <a:t> </a:t>
            </a:r>
            <a:r>
              <a:rPr lang="vi-VN" sz="1500"/>
              <a:t>mạng tư sản khác. </a:t>
            </a:r>
            <a:r>
              <a:rPr lang="vi-VN" sz="1500" b="0" i="0">
                <a:solidFill>
                  <a:srgbClr val="000000"/>
                </a:solidFill>
                <a:effectLst/>
              </a:rPr>
              <a:t/>
            </a:r>
            <a:br>
              <a:rPr lang="vi-VN" sz="1500" b="0" i="0">
                <a:solidFill>
                  <a:srgbClr val="000000"/>
                </a:solidFill>
                <a:effectLst/>
              </a:rPr>
            </a:br>
            <a:r>
              <a:rPr lang="vi-VN" sz="1500" b="0" i="1">
                <a:solidFill>
                  <a:srgbClr val="161616"/>
                </a:solidFill>
                <a:effectLst/>
              </a:rPr>
              <a:t>b) Gợi ý tổ chức thực hiện</a:t>
            </a:r>
            <a:endParaRPr lang="en-US" sz="1500" b="0" i="1">
              <a:solidFill>
                <a:srgbClr val="161616"/>
              </a:solidFill>
              <a:effectLst/>
            </a:endParaRPr>
          </a:p>
          <a:p>
            <a:pPr eaLnBrk="1" hangingPunct="1">
              <a:defRPr/>
            </a:pPr>
            <a:r>
              <a:rPr lang="vi-VN" sz="1500"/>
              <a:t>GV giao cho cá nhân hoặc nhóm HS cùng thực hiện trên lớp.</a:t>
            </a:r>
            <a:r>
              <a:rPr lang="en-US" sz="1500"/>
              <a:t> </a:t>
            </a:r>
            <a:r>
              <a:rPr lang="vi-VN" sz="1500"/>
              <a:t>GV có thể cung cấp thêm một số tư liệu trong mục V dưới đây để HS tham khảo.</a:t>
            </a:r>
            <a:br>
              <a:rPr lang="vi-VN" sz="1500"/>
            </a:br>
            <a:r>
              <a:rPr lang="vi-VN" sz="1500"/>
              <a:t>– GV hướng dẫn HS trả lời, hoàn thiện các nội dung trong bảng sau:</a:t>
            </a:r>
            <a:endParaRPr lang="en-US" sz="1500"/>
          </a:p>
          <a:p>
            <a:pPr algn="just" eaLnBrk="1" hangingPunct="1">
              <a:defRPr/>
            </a:pPr>
            <a:endParaRPr lang="en-US" sz="1500"/>
          </a:p>
          <a:p>
            <a:pPr algn="just" eaLnBrk="1" hangingPunct="1">
              <a:defRPr/>
            </a:pPr>
            <a:endParaRPr lang="en-US" sz="1500"/>
          </a:p>
          <a:p>
            <a:pPr algn="just" eaLnBrk="1" hangingPunct="1">
              <a:defRPr/>
            </a:pPr>
            <a:endParaRPr lang="en-US" sz="1500"/>
          </a:p>
          <a:p>
            <a:pPr algn="just" eaLnBrk="1" hangingPunct="1">
              <a:defRPr/>
            </a:pPr>
            <a:endParaRPr lang="en-US" sz="1500"/>
          </a:p>
          <a:p>
            <a:pPr algn="just" eaLnBrk="1" hangingPunct="1">
              <a:defRPr/>
            </a:pPr>
            <a:endParaRPr lang="en-US" sz="1500"/>
          </a:p>
          <a:p>
            <a:pPr algn="just" eaLnBrk="1" hangingPunct="1">
              <a:defRPr/>
            </a:pPr>
            <a:endParaRPr lang="en-US" sz="1500"/>
          </a:p>
          <a:p>
            <a:pPr algn="just" eaLnBrk="1" hangingPunct="1">
              <a:defRPr/>
            </a:pPr>
            <a:endParaRPr lang="en-US" sz="1500"/>
          </a:p>
          <a:p>
            <a:pPr algn="just" eaLnBrk="1" hangingPunct="1">
              <a:defRPr/>
            </a:pPr>
            <a:endParaRPr lang="en-US" sz="1500"/>
          </a:p>
          <a:p>
            <a:pPr algn="just" eaLnBrk="1" hangingPunct="1">
              <a:defRPr/>
            </a:pPr>
            <a:r>
              <a:rPr lang="vi-VN"/>
              <a:t> </a:t>
            </a:r>
            <a:br>
              <a:rPr lang="vi-VN"/>
            </a:br>
            <a:endParaRPr lang="en-US" sz="2000" b="1" i="1">
              <a:solidFill>
                <a:srgbClr val="FF0000"/>
              </a:solidFill>
              <a:latin typeface="Minion Pro" panose="02040503050306020203" pitchFamily="18" charset="0"/>
              <a:cs typeface="Times New Roman" pitchFamily="18" charset="0"/>
            </a:endParaRPr>
          </a:p>
        </p:txBody>
      </p:sp>
      <p:pic>
        <p:nvPicPr>
          <p:cNvPr id="5122" name="Picture 2" descr="C:\Users\Tran Dinh Phien\Desktop\tlbd 124\TR11.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23" t="62887" r="8111" b="19997"/>
          <a:stretch/>
        </p:blipFill>
        <p:spPr bwMode="auto">
          <a:xfrm>
            <a:off x="7078240" y="1739900"/>
            <a:ext cx="4792714" cy="1720849"/>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644775147"/>
              </p:ext>
            </p:extLst>
          </p:nvPr>
        </p:nvGraphicFramePr>
        <p:xfrm>
          <a:off x="1304884" y="3810317"/>
          <a:ext cx="5052248" cy="2484120"/>
        </p:xfrm>
        <a:graphic>
          <a:graphicData uri="http://schemas.openxmlformats.org/drawingml/2006/table">
            <a:tbl>
              <a:tblPr/>
              <a:tblGrid>
                <a:gridCol w="2526124">
                  <a:extLst>
                    <a:ext uri="{9D8B030D-6E8A-4147-A177-3AD203B41FA5}">
                      <a16:colId xmlns:a16="http://schemas.microsoft.com/office/drawing/2014/main" val="20000"/>
                    </a:ext>
                  </a:extLst>
                </a:gridCol>
                <a:gridCol w="2526124">
                  <a:extLst>
                    <a:ext uri="{9D8B030D-6E8A-4147-A177-3AD203B41FA5}">
                      <a16:colId xmlns:a16="http://schemas.microsoft.com/office/drawing/2014/main" val="20001"/>
                    </a:ext>
                  </a:extLst>
                </a:gridCol>
              </a:tblGrid>
              <a:tr h="234990">
                <a:tc>
                  <a:txBody>
                    <a:bodyPr/>
                    <a:lstStyle/>
                    <a:p>
                      <a:pPr>
                        <a:lnSpc>
                          <a:spcPct val="100000"/>
                        </a:lnSpc>
                      </a:pPr>
                      <a:r>
                        <a:rPr lang="vi-VN" sz="1300" b="1" i="0">
                          <a:solidFill>
                            <a:srgbClr val="231F20"/>
                          </a:solidFill>
                          <a:effectLst/>
                          <a:latin typeface="MinionPro-Bold"/>
                        </a:rPr>
                        <a:t>Vấn đề </a:t>
                      </a:r>
                      <a:endParaRPr lang="vi-VN">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r>
                        <a:rPr lang="en-US" sz="1300" b="1" i="0">
                          <a:solidFill>
                            <a:srgbClr val="231F20"/>
                          </a:solidFill>
                          <a:effectLst/>
                          <a:latin typeface="MinionPro-Bold"/>
                        </a:rPr>
                        <a:t>Nội dung chính</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8606">
                <a:tc>
                  <a:txBody>
                    <a:bodyPr/>
                    <a:lstStyle/>
                    <a:p>
                      <a:pPr>
                        <a:lnSpc>
                          <a:spcPct val="100000"/>
                        </a:lnSpc>
                      </a:pPr>
                      <a:r>
                        <a:rPr lang="en-US" sz="1300" b="0" i="0">
                          <a:solidFill>
                            <a:srgbClr val="231F20"/>
                          </a:solidFill>
                          <a:effectLst/>
                          <a:latin typeface="MinionPro-Regular"/>
                        </a:rPr>
                        <a:t>Mục tiêu</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230346">
                <a:tc>
                  <a:txBody>
                    <a:bodyPr/>
                    <a:lstStyle/>
                    <a:p>
                      <a:pPr>
                        <a:lnSpc>
                          <a:spcPct val="100000"/>
                        </a:lnSpc>
                      </a:pPr>
                      <a:r>
                        <a:rPr lang="en-US" sz="1300" b="0" i="0">
                          <a:solidFill>
                            <a:srgbClr val="231F20"/>
                          </a:solidFill>
                          <a:effectLst/>
                          <a:latin typeface="MinionPro-Regular"/>
                        </a:rPr>
                        <a:t>Nhiệm vụ</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endParaRPr 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2"/>
                  </a:ext>
                </a:extLst>
              </a:tr>
              <a:tr h="296829">
                <a:tc>
                  <a:txBody>
                    <a:bodyPr/>
                    <a:lstStyle/>
                    <a:p>
                      <a:pPr>
                        <a:lnSpc>
                          <a:spcPct val="100000"/>
                        </a:lnSpc>
                      </a:pPr>
                      <a:r>
                        <a:rPr lang="vi-VN" sz="1300" b="0" i="0">
                          <a:solidFill>
                            <a:srgbClr val="231F20"/>
                          </a:solidFill>
                          <a:effectLst/>
                          <a:latin typeface="MinionPro-Regular"/>
                        </a:rPr>
                        <a:t>Giai cấp lãnh đạo</a:t>
                      </a:r>
                      <a:endParaRPr lang="vi-VN">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endParaRPr 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3"/>
                  </a:ext>
                </a:extLst>
              </a:tr>
              <a:tr h="296829">
                <a:tc>
                  <a:txBody>
                    <a:bodyPr/>
                    <a:lstStyle/>
                    <a:p>
                      <a:pPr>
                        <a:lnSpc>
                          <a:spcPct val="100000"/>
                        </a:lnSpc>
                      </a:pPr>
                      <a:r>
                        <a:rPr lang="en-US" sz="1300" b="0" i="0">
                          <a:solidFill>
                            <a:srgbClr val="231F20"/>
                          </a:solidFill>
                          <a:effectLst/>
                          <a:latin typeface="MinionPro-Regular"/>
                        </a:rPr>
                        <a:t>Động lực cách mạng</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endParaRPr 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4"/>
                  </a:ext>
                </a:extLst>
              </a:tr>
              <a:tr h="296829">
                <a:tc>
                  <a:txBody>
                    <a:bodyPr/>
                    <a:lstStyle/>
                    <a:p>
                      <a:pPr>
                        <a:lnSpc>
                          <a:spcPct val="100000"/>
                        </a:lnSpc>
                      </a:pPr>
                      <a:r>
                        <a:rPr lang="en-US" sz="1300" b="0" i="0">
                          <a:solidFill>
                            <a:srgbClr val="231F20"/>
                          </a:solidFill>
                          <a:effectLst/>
                          <a:latin typeface="MinionPro-Regular"/>
                        </a:rPr>
                        <a:t>Kết quả</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endParaRPr 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5"/>
                  </a:ext>
                </a:extLst>
              </a:tr>
              <a:tr h="138906">
                <a:tc>
                  <a:txBody>
                    <a:bodyPr/>
                    <a:lstStyle/>
                    <a:p>
                      <a:pPr>
                        <a:lnSpc>
                          <a:spcPct val="100000"/>
                        </a:lnSpc>
                      </a:pPr>
                      <a:r>
                        <a:rPr lang="en-US" sz="1300" b="0" i="0">
                          <a:solidFill>
                            <a:srgbClr val="231F20"/>
                          </a:solidFill>
                          <a:effectLst/>
                          <a:latin typeface="MinionPro-Regular"/>
                        </a:rPr>
                        <a:t>Ý nghĩa</a:t>
                      </a:r>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100000"/>
                        </a:lnSpc>
                      </a:pPr>
                      <a:endParaRPr 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8" name="Rectangle 3"/>
          <p:cNvSpPr>
            <a:spLocks noChangeArrowheads="1"/>
          </p:cNvSpPr>
          <p:nvPr/>
        </p:nvSpPr>
        <p:spPr bwMode="auto">
          <a:xfrm>
            <a:off x="4191000" y="2759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34" charset="0"/>
                <a:cs typeface="Arial" pitchFamily="34" charset="0"/>
              </a:rPr>
              <a:t/>
            </a: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03894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43" y="-1639812"/>
            <a:ext cx="12211643" cy="821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55</a:t>
            </a:fld>
            <a:endParaRPr lang="en-US" altLang="zh-CN" sz="1200">
              <a:solidFill>
                <a:srgbClr val="898989"/>
              </a:solidFill>
              <a:latin typeface="Calibri" panose="020F0502020204030204" pitchFamily="34" charset="0"/>
              <a:cs typeface="等线"/>
            </a:endParaRPr>
          </a:p>
        </p:txBody>
      </p:sp>
      <p:sp>
        <p:nvSpPr>
          <p:cNvPr id="10" name="TextBox 2"/>
          <p:cNvSpPr txBox="1">
            <a:spLocks noChangeArrowheads="1"/>
          </p:cNvSpPr>
          <p:nvPr/>
        </p:nvSpPr>
        <p:spPr bwMode="auto">
          <a:xfrm>
            <a:off x="1455744" y="1515547"/>
            <a:ext cx="9702793" cy="4647426"/>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400" b="1">
                <a:latin typeface="Times New Roman" panose="02020603050405020304" pitchFamily="18" charset="0"/>
                <a:cs typeface="Times New Roman" panose="02020603050405020304" pitchFamily="18" charset="0"/>
              </a:rPr>
              <a:t>D</a:t>
            </a:r>
            <a:r>
              <a:rPr lang="en-US" sz="1600" b="1"/>
              <a:t>. VẬN DỤNG</a:t>
            </a:r>
          </a:p>
          <a:p>
            <a:pPr eaLnBrk="1" hangingPunct="1">
              <a:defRPr/>
            </a:pPr>
            <a:r>
              <a:rPr lang="en-US" sz="1600"/>
              <a:t> </a:t>
            </a:r>
            <a:r>
              <a:rPr lang="vi-VN" sz="1600" b="0" i="1">
                <a:solidFill>
                  <a:srgbClr val="161616"/>
                </a:solidFill>
                <a:effectLst/>
              </a:rPr>
              <a:t>a) Năng lực cần hình thành</a:t>
            </a:r>
            <a:br>
              <a:rPr lang="vi-VN" sz="1600" b="0" i="1">
                <a:solidFill>
                  <a:srgbClr val="161616"/>
                </a:solidFill>
                <a:effectLst/>
              </a:rPr>
            </a:br>
            <a:r>
              <a:rPr lang="en-US" sz="1600">
                <a:solidFill>
                  <a:srgbClr val="161616"/>
                </a:solidFill>
              </a:rPr>
              <a:t>H</a:t>
            </a:r>
            <a:r>
              <a:rPr lang="vi-VN" sz="1600"/>
              <a:t>S phát triển năng lực vận dụng kiến thức, kĩ năng đã được hình thành để giải quyết</a:t>
            </a:r>
            <a:r>
              <a:rPr lang="en-US" sz="1600"/>
              <a:t> </a:t>
            </a:r>
            <a:r>
              <a:rPr lang="vi-VN" sz="1600"/>
              <a:t>một yêu cầu, bài tập nhận thức ở mức độ cao hơn. HS cũng phát triển được năng lực tìm</a:t>
            </a:r>
            <a:r>
              <a:rPr lang="en-US" sz="1600"/>
              <a:t> </a:t>
            </a:r>
            <a:r>
              <a:rPr lang="vi-VN" sz="1600"/>
              <a:t>kiếm, phân loại thông tin, lựa chọn thông tin khi thực hiện nhiệm vụ, góp phần phát triển</a:t>
            </a:r>
            <a:r>
              <a:rPr lang="en-US" sz="1600"/>
              <a:t> </a:t>
            </a:r>
            <a:r>
              <a:rPr lang="vi-VN" sz="1600"/>
              <a:t>năng lực tự học cho HS. </a:t>
            </a:r>
            <a:endParaRPr lang="en-US" sz="1600"/>
          </a:p>
          <a:p>
            <a:pPr eaLnBrk="1" hangingPunct="1">
              <a:defRPr/>
            </a:pPr>
            <a:r>
              <a:rPr lang="vi-VN" sz="1600" b="0" i="0">
                <a:solidFill>
                  <a:srgbClr val="000000"/>
                </a:solidFill>
                <a:effectLst/>
              </a:rPr>
              <a:t/>
            </a:r>
            <a:br>
              <a:rPr lang="vi-VN" sz="1600" b="0" i="0">
                <a:solidFill>
                  <a:srgbClr val="000000"/>
                </a:solidFill>
                <a:effectLst/>
              </a:rPr>
            </a:br>
            <a:r>
              <a:rPr lang="vi-VN" sz="1600" b="0" i="1">
                <a:solidFill>
                  <a:srgbClr val="161616"/>
                </a:solidFill>
                <a:effectLst/>
              </a:rPr>
              <a:t>b) Gợi ý tổ chức thực hiện</a:t>
            </a:r>
            <a:endParaRPr lang="en-US" sz="1600" b="0" i="1">
              <a:solidFill>
                <a:srgbClr val="161616"/>
              </a:solidFill>
              <a:effectLst/>
            </a:endParaRPr>
          </a:p>
          <a:p>
            <a:pPr eaLnBrk="1" hangingPunct="1">
              <a:defRPr/>
            </a:pPr>
            <a:r>
              <a:rPr lang="vi-VN" sz="1600" b="0" i="0">
                <a:solidFill>
                  <a:srgbClr val="161616"/>
                </a:solidFill>
                <a:effectLst/>
              </a:rPr>
              <a:t>– </a:t>
            </a:r>
            <a:r>
              <a:rPr lang="vi-VN" sz="1600"/>
              <a:t>GV giao cho cá nhân/nhóm HS thực hiện nhiệm vụ ở nhà,</a:t>
            </a:r>
            <a:br>
              <a:rPr lang="vi-VN" sz="1600"/>
            </a:br>
            <a:r>
              <a:rPr lang="vi-VN" sz="1600"/>
              <a:t>dựa trên cơ sở khai thác tư liệu từ các nguồn, báo và internet để tìm hiểu và viết bài về một</a:t>
            </a:r>
            <a:r>
              <a:rPr lang="en-US" sz="1600"/>
              <a:t> </a:t>
            </a:r>
            <a:r>
              <a:rPr lang="vi-VN" sz="1600"/>
              <a:t>cuộc cách mạng tư sản mà HS ấn tượng nhất. Sản phẩm của HS có thể là một bài viết khoảng</a:t>
            </a:r>
            <a:r>
              <a:rPr lang="en-US" sz="1600"/>
              <a:t> </a:t>
            </a:r>
            <a:r>
              <a:rPr lang="vi-VN" sz="1600"/>
              <a:t>200 chữ theo các vấn đề như bảng trên (phần Luyện tập). GV khuyến khích HS xây dựng</a:t>
            </a:r>
            <a:r>
              <a:rPr lang="en-US" sz="1600"/>
              <a:t> </a:t>
            </a:r>
            <a:r>
              <a:rPr lang="vi-VN" sz="1600"/>
              <a:t>được một sản phẩm báo cáo được thiết kế dưới dạng đồ hoạ thông tin (infographic) sẽ giúp</a:t>
            </a:r>
            <a:r>
              <a:rPr lang="en-US" sz="1600"/>
              <a:t> </a:t>
            </a:r>
            <a:r>
              <a:rPr lang="vi-VN" sz="1600"/>
              <a:t>cho nội dung trình bày của HS thêm sinh động, dễ ghi nhớ</a:t>
            </a:r>
            <a:r>
              <a:rPr lang="en-US" sz="1600"/>
              <a:t>.</a:t>
            </a:r>
            <a:r>
              <a:rPr lang="vi-VN" sz="1600"/>
              <a:t> </a:t>
            </a:r>
            <a:endParaRPr lang="en-US" sz="1600"/>
          </a:p>
          <a:p>
            <a:pPr eaLnBrk="1" hangingPunct="1">
              <a:defRPr/>
            </a:pPr>
            <a:r>
              <a:rPr lang="vi-VN" sz="1600"/>
              <a:t/>
            </a:r>
            <a:br>
              <a:rPr lang="vi-VN" sz="1600"/>
            </a:br>
            <a:r>
              <a:rPr lang="en-US" sz="1600"/>
              <a:t> </a:t>
            </a:r>
            <a:r>
              <a:rPr lang="vi-VN" sz="1600" i="1"/>
              <a:t>Yêu cầu cần đạt</a:t>
            </a:r>
            <a:r>
              <a:rPr lang="vi-VN" sz="1600"/>
              <a:t>: HS biết sưu tầm tư liệu và đưa ra được quan điểm của mình và giới</a:t>
            </a:r>
            <a:r>
              <a:rPr lang="en-US" sz="1600"/>
              <a:t> </a:t>
            </a:r>
            <a:r>
              <a:rPr lang="vi-VN" sz="1600"/>
              <a:t>thiệu được về về một vấn đề lịch sử – cụ thể là một cuộc cách mạng tư sản mà mình ấn tượng</a:t>
            </a:r>
            <a:r>
              <a:rPr lang="en-US" sz="1600"/>
              <a:t> </a:t>
            </a:r>
            <a:r>
              <a:rPr lang="vi-VN" sz="1600"/>
              <a:t>nhất. </a:t>
            </a:r>
            <a:br>
              <a:rPr lang="vi-VN" sz="1600"/>
            </a:br>
            <a:r>
              <a:rPr lang="vi-VN" sz="1600" b="0" i="0">
                <a:solidFill>
                  <a:srgbClr val="161616"/>
                </a:solidFill>
                <a:effectLst/>
              </a:rPr>
              <a:t>.</a:t>
            </a:r>
            <a:br>
              <a:rPr lang="vi-VN" sz="1600" b="0" i="0">
                <a:solidFill>
                  <a:srgbClr val="161616"/>
                </a:solidFill>
                <a:effectLst/>
              </a:rPr>
            </a:br>
            <a:r>
              <a:rPr lang="en-US" sz="1600" b="1">
                <a:solidFill>
                  <a:srgbClr val="FF0000"/>
                </a:solidFill>
              </a:rPr>
              <a:t>(</a:t>
            </a:r>
            <a:r>
              <a:rPr lang="en-US" sz="1600" b="1" err="1">
                <a:solidFill>
                  <a:srgbClr val="FF0000"/>
                </a:solidFill>
              </a:rPr>
              <a:t>Tham</a:t>
            </a:r>
            <a:r>
              <a:rPr lang="en-US" sz="1600" b="1">
                <a:solidFill>
                  <a:srgbClr val="FF0000"/>
                </a:solidFill>
              </a:rPr>
              <a:t> </a:t>
            </a:r>
            <a:r>
              <a:rPr lang="en-US" sz="1600" b="1" err="1">
                <a:solidFill>
                  <a:srgbClr val="FF0000"/>
                </a:solidFill>
              </a:rPr>
              <a:t>khảo</a:t>
            </a:r>
            <a:r>
              <a:rPr lang="en-US" sz="1600" b="1">
                <a:solidFill>
                  <a:srgbClr val="FF0000"/>
                </a:solidFill>
              </a:rPr>
              <a:t> </a:t>
            </a:r>
            <a:r>
              <a:rPr lang="en-US" sz="1600" b="1" err="1">
                <a:solidFill>
                  <a:srgbClr val="FF0000"/>
                </a:solidFill>
              </a:rPr>
              <a:t>hướng</a:t>
            </a:r>
            <a:r>
              <a:rPr lang="en-US" sz="1600" b="1">
                <a:solidFill>
                  <a:srgbClr val="FF0000"/>
                </a:solidFill>
              </a:rPr>
              <a:t> </a:t>
            </a:r>
            <a:r>
              <a:rPr lang="en-US" sz="1600" b="1" err="1">
                <a:solidFill>
                  <a:srgbClr val="FF0000"/>
                </a:solidFill>
              </a:rPr>
              <a:t>dẫn</a:t>
            </a:r>
            <a:r>
              <a:rPr lang="en-US" sz="1600" b="1">
                <a:solidFill>
                  <a:srgbClr val="FF0000"/>
                </a:solidFill>
              </a:rPr>
              <a:t> chi </a:t>
            </a:r>
            <a:r>
              <a:rPr lang="en-US" sz="1600" b="1" err="1">
                <a:solidFill>
                  <a:srgbClr val="FF0000"/>
                </a:solidFill>
              </a:rPr>
              <a:t>tiết</a:t>
            </a:r>
            <a:r>
              <a:rPr lang="en-US" sz="1600" b="1">
                <a:solidFill>
                  <a:srgbClr val="FF0000"/>
                </a:solidFill>
              </a:rPr>
              <a:t> </a:t>
            </a:r>
            <a:r>
              <a:rPr lang="en-US" sz="1600" b="1" err="1">
                <a:solidFill>
                  <a:srgbClr val="FF0000"/>
                </a:solidFill>
              </a:rPr>
              <a:t>trong</a:t>
            </a:r>
            <a:r>
              <a:rPr lang="en-US" sz="1600" b="1">
                <a:solidFill>
                  <a:srgbClr val="FF0000"/>
                </a:solidFill>
              </a:rPr>
              <a:t> SGV </a:t>
            </a:r>
            <a:r>
              <a:rPr lang="en-US" sz="1600" b="1" i="1" err="1">
                <a:solidFill>
                  <a:srgbClr val="FF0000"/>
                </a:solidFill>
              </a:rPr>
              <a:t>Lịch</a:t>
            </a:r>
            <a:r>
              <a:rPr lang="en-US" sz="1600" b="1" i="1">
                <a:solidFill>
                  <a:srgbClr val="FF0000"/>
                </a:solidFill>
              </a:rPr>
              <a:t> </a:t>
            </a:r>
            <a:r>
              <a:rPr lang="en-US" sz="1600" b="1" i="1" err="1">
                <a:solidFill>
                  <a:srgbClr val="FF0000"/>
                </a:solidFill>
              </a:rPr>
              <a:t>sử</a:t>
            </a:r>
            <a:r>
              <a:rPr lang="en-US" sz="1600" b="1" i="1">
                <a:solidFill>
                  <a:srgbClr val="FF0000"/>
                </a:solidFill>
              </a:rPr>
              <a:t> 11)</a:t>
            </a:r>
          </a:p>
        </p:txBody>
      </p:sp>
      <p:pic>
        <p:nvPicPr>
          <p:cNvPr id="8" name="Picture 2" descr="C:\Users\Tran Dinh Phien\Desktop\tlbd 124\TR11.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41" t="80003" r="5962" b="7365"/>
          <a:stretch/>
        </p:blipFill>
        <p:spPr bwMode="auto">
          <a:xfrm>
            <a:off x="3423207" y="90556"/>
            <a:ext cx="5960942" cy="121784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53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5"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56</a:t>
            </a:fld>
            <a:endParaRPr lang="en-US" altLang="zh-CN" sz="1200">
              <a:solidFill>
                <a:srgbClr val="898989"/>
              </a:solidFill>
              <a:latin typeface="Calibri" panose="020F0502020204030204" pitchFamily="34" charset="0"/>
              <a:cs typeface="等线"/>
            </a:endParaRPr>
          </a:p>
        </p:txBody>
      </p:sp>
      <p:sp>
        <p:nvSpPr>
          <p:cNvPr id="10" name="Rounded Rectangle 9"/>
          <p:cNvSpPr/>
          <p:nvPr/>
        </p:nvSpPr>
        <p:spPr>
          <a:xfrm>
            <a:off x="563692" y="2066745"/>
            <a:ext cx="6761033" cy="3595687"/>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defRPr/>
            </a:pPr>
            <a:r>
              <a:rPr lang="en-US" sz="1500" b="1">
                <a:latin typeface="Arial" pitchFamily="34" charset="0"/>
                <a:cs typeface="Arial" pitchFamily="34" charset="0"/>
              </a:rPr>
              <a:t>A. HOẠT ĐỘNG MỞ ĐẦU</a:t>
            </a:r>
          </a:p>
          <a:p>
            <a:pPr>
              <a:defRPr/>
            </a:pPr>
            <a:r>
              <a:rPr lang="vi-VN" sz="1500" b="0" i="0">
                <a:solidFill>
                  <a:srgbClr val="161616"/>
                </a:solidFill>
                <a:effectLst/>
                <a:latin typeface="Arial" pitchFamily="34" charset="0"/>
                <a:cs typeface="Arial" pitchFamily="34" charset="0"/>
              </a:rPr>
              <a:t>– </a:t>
            </a:r>
            <a:r>
              <a:rPr lang="vi-VN" sz="1500">
                <a:latin typeface="Arial" pitchFamily="34" charset="0"/>
                <a:cs typeface="Arial" pitchFamily="34" charset="0"/>
              </a:rPr>
              <a:t>GV có thể khai thác hình ảnh con tem do nước Việt Nam Dân chủ Cộng hoà phát</a:t>
            </a:r>
            <a:r>
              <a:rPr lang="en-US" sz="1500">
                <a:latin typeface="Arial" pitchFamily="34" charset="0"/>
                <a:cs typeface="Arial" pitchFamily="34" charset="0"/>
              </a:rPr>
              <a:t> </a:t>
            </a:r>
            <a:r>
              <a:rPr lang="vi-VN" sz="1500">
                <a:latin typeface="Arial" pitchFamily="34" charset="0"/>
                <a:cs typeface="Arial" pitchFamily="34" charset="0"/>
              </a:rPr>
              <a:t>hành năm 1971 nhân kỉ niệm 200 năm phong trào Tây Sơn và đặt câu hỏi: </a:t>
            </a:r>
            <a:r>
              <a:rPr lang="vi-VN" sz="1500" i="1">
                <a:latin typeface="Arial" pitchFamily="34" charset="0"/>
                <a:cs typeface="Arial" pitchFamily="34" charset="0"/>
              </a:rPr>
              <a:t>Hình ảnh đó nhắc</a:t>
            </a:r>
            <a:r>
              <a:rPr lang="en-US" sz="1500" i="1">
                <a:latin typeface="Arial" pitchFamily="34" charset="0"/>
                <a:cs typeface="Arial" pitchFamily="34" charset="0"/>
              </a:rPr>
              <a:t> </a:t>
            </a:r>
            <a:r>
              <a:rPr lang="vi-VN" sz="1500" i="1">
                <a:latin typeface="Arial" pitchFamily="34" charset="0"/>
                <a:cs typeface="Arial" pitchFamily="34" charset="0"/>
              </a:rPr>
              <a:t>đến sự kiện lịch sử nào? Kể tên một số cuộc kháng chiến thắng lợi tiêu biểu trong lịch sử Việt</a:t>
            </a:r>
            <a:r>
              <a:rPr lang="en-US" sz="1500" i="1">
                <a:latin typeface="Arial" pitchFamily="34" charset="0"/>
                <a:cs typeface="Arial" pitchFamily="34" charset="0"/>
              </a:rPr>
              <a:t> </a:t>
            </a:r>
            <a:r>
              <a:rPr lang="vi-VN" sz="1500" i="1">
                <a:latin typeface="Arial" pitchFamily="34" charset="0"/>
                <a:cs typeface="Arial" pitchFamily="34" charset="0"/>
              </a:rPr>
              <a:t>Nam mà em biết…</a:t>
            </a:r>
            <a:r>
              <a:rPr lang="vi-VN" sz="1500">
                <a:latin typeface="Arial" pitchFamily="34" charset="0"/>
                <a:cs typeface="Arial" pitchFamily="34" charset="0"/>
              </a:rPr>
              <a:t> </a:t>
            </a:r>
            <a:br>
              <a:rPr lang="vi-VN" sz="1500">
                <a:latin typeface="Arial" pitchFamily="34" charset="0"/>
                <a:cs typeface="Arial" pitchFamily="34" charset="0"/>
              </a:rPr>
            </a:br>
            <a:r>
              <a:rPr lang="vi-VN" sz="1500">
                <a:latin typeface="Arial" pitchFamily="34" charset="0"/>
                <a:cs typeface="Arial" pitchFamily="34" charset="0"/>
              </a:rPr>
              <a:t> </a:t>
            </a:r>
            <a:br>
              <a:rPr lang="vi-VN" sz="1500">
                <a:latin typeface="Arial" pitchFamily="34" charset="0"/>
                <a:cs typeface="Arial" pitchFamily="34" charset="0"/>
              </a:rPr>
            </a:br>
            <a:r>
              <a:rPr lang="vi-VN" sz="1500">
                <a:latin typeface="Arial" pitchFamily="34" charset="0"/>
                <a:cs typeface="Arial" pitchFamily="34" charset="0"/>
              </a:rPr>
              <a:t>–</a:t>
            </a:r>
            <a:r>
              <a:rPr lang="en-US" sz="1500">
                <a:latin typeface="Arial" pitchFamily="34" charset="0"/>
                <a:cs typeface="Arial" pitchFamily="34" charset="0"/>
              </a:rPr>
              <a:t> GV lưu ý:</a:t>
            </a:r>
            <a:r>
              <a:rPr lang="vi-VN" sz="1500">
                <a:latin typeface="Arial" pitchFamily="34" charset="0"/>
                <a:cs typeface="Arial" pitchFamily="34" charset="0"/>
              </a:rPr>
              <a:t> Hoạt động mở đầu bài học là yêu cầu không thể thiếu trong các hoạt động lên lớp của</a:t>
            </a:r>
            <a:r>
              <a:rPr lang="en-US" sz="1500">
                <a:latin typeface="Arial" pitchFamily="34" charset="0"/>
                <a:cs typeface="Arial" pitchFamily="34" charset="0"/>
              </a:rPr>
              <a:t> </a:t>
            </a:r>
            <a:r>
              <a:rPr lang="vi-VN" sz="1500">
                <a:latin typeface="Arial" pitchFamily="34" charset="0"/>
                <a:cs typeface="Arial" pitchFamily="34" charset="0"/>
              </a:rPr>
              <a:t>GV. Nội dung trong SGK cũng như những nội dung nêu trên chỉ mang tính chất gợi ý, mỗi</a:t>
            </a:r>
            <a:r>
              <a:rPr lang="en-US" sz="1500">
                <a:latin typeface="Arial" pitchFamily="34" charset="0"/>
                <a:cs typeface="Arial" pitchFamily="34" charset="0"/>
              </a:rPr>
              <a:t> </a:t>
            </a:r>
            <a:r>
              <a:rPr lang="vi-VN" sz="1500">
                <a:latin typeface="Arial" pitchFamily="34" charset="0"/>
                <a:cs typeface="Arial" pitchFamily="34" charset="0"/>
              </a:rPr>
              <a:t>GV hoàn toàn có thể sáng tạo những cách mở đầu bài học của riêng mình, nhằm tạo tâm</a:t>
            </a:r>
            <a:br>
              <a:rPr lang="vi-VN" sz="1500">
                <a:latin typeface="Arial" pitchFamily="34" charset="0"/>
                <a:cs typeface="Arial" pitchFamily="34" charset="0"/>
              </a:rPr>
            </a:br>
            <a:r>
              <a:rPr lang="vi-VN" sz="1500">
                <a:latin typeface="Arial" pitchFamily="34" charset="0"/>
                <a:cs typeface="Arial" pitchFamily="34" charset="0"/>
              </a:rPr>
              <a:t>thế, kích thích được hứng thú, mong muốn tìm hiểu nội dung bài học mới của HS, định</a:t>
            </a:r>
            <a:r>
              <a:rPr lang="en-US" sz="1500">
                <a:latin typeface="Arial" pitchFamily="34" charset="0"/>
                <a:cs typeface="Arial" pitchFamily="34" charset="0"/>
              </a:rPr>
              <a:t> </a:t>
            </a:r>
            <a:r>
              <a:rPr lang="vi-VN" sz="1500">
                <a:latin typeface="Arial" pitchFamily="34" charset="0"/>
                <a:cs typeface="Arial" pitchFamily="34" charset="0"/>
              </a:rPr>
              <a:t>hướng nhiệm vụ cho HS trong bài học mới. </a:t>
            </a:r>
            <a:r>
              <a:rPr lang="vi-VN"/>
              <a:t/>
            </a:r>
            <a:br>
              <a:rPr lang="vi-VN"/>
            </a:br>
            <a:r>
              <a:rPr lang="vi-VN"/>
              <a:t/>
            </a:r>
            <a:br>
              <a:rPr lang="vi-VN"/>
            </a:br>
            <a:r>
              <a:rPr lang="en-US" b="1">
                <a:solidFill>
                  <a:srgbClr val="FF0000"/>
                </a:solidFill>
                <a:latin typeface="Minion Pro" panose="02040503050306020203" pitchFamily="18" charset="0"/>
              </a:rPr>
              <a:t>(</a:t>
            </a:r>
            <a:r>
              <a:rPr lang="en-US" b="1" err="1">
                <a:solidFill>
                  <a:srgbClr val="FF0000"/>
                </a:solidFill>
                <a:latin typeface="Minion Pro" panose="02040503050306020203" pitchFamily="18" charset="0"/>
              </a:rPr>
              <a:t>Tham</a:t>
            </a:r>
            <a:r>
              <a:rPr lang="en-US" b="1">
                <a:solidFill>
                  <a:srgbClr val="FF0000"/>
                </a:solidFill>
                <a:latin typeface="Minion Pro" panose="02040503050306020203" pitchFamily="18" charset="0"/>
              </a:rPr>
              <a:t> </a:t>
            </a:r>
            <a:r>
              <a:rPr lang="en-US" b="1" err="1">
                <a:solidFill>
                  <a:srgbClr val="FF0000"/>
                </a:solidFill>
                <a:latin typeface="Minion Pro" panose="02040503050306020203" pitchFamily="18" charset="0"/>
              </a:rPr>
              <a:t>khảo</a:t>
            </a:r>
            <a:r>
              <a:rPr lang="en-US" b="1">
                <a:solidFill>
                  <a:srgbClr val="FF0000"/>
                </a:solidFill>
                <a:latin typeface="Minion Pro" panose="02040503050306020203" pitchFamily="18" charset="0"/>
              </a:rPr>
              <a:t> </a:t>
            </a:r>
            <a:r>
              <a:rPr lang="en-US" b="1" err="1">
                <a:solidFill>
                  <a:srgbClr val="FF0000"/>
                </a:solidFill>
                <a:latin typeface="Minion Pro" panose="02040503050306020203" pitchFamily="18" charset="0"/>
              </a:rPr>
              <a:t>hướng</a:t>
            </a:r>
            <a:r>
              <a:rPr lang="en-US" b="1">
                <a:solidFill>
                  <a:srgbClr val="FF0000"/>
                </a:solidFill>
                <a:latin typeface="Minion Pro" panose="02040503050306020203" pitchFamily="18" charset="0"/>
              </a:rPr>
              <a:t> </a:t>
            </a:r>
            <a:r>
              <a:rPr lang="en-US" b="1" err="1">
                <a:solidFill>
                  <a:srgbClr val="FF0000"/>
                </a:solidFill>
                <a:latin typeface="Minion Pro" panose="02040503050306020203" pitchFamily="18" charset="0"/>
              </a:rPr>
              <a:t>dẫn</a:t>
            </a:r>
            <a:r>
              <a:rPr lang="en-US" b="1">
                <a:solidFill>
                  <a:srgbClr val="FF0000"/>
                </a:solidFill>
                <a:latin typeface="Minion Pro" panose="02040503050306020203" pitchFamily="18" charset="0"/>
              </a:rPr>
              <a:t> chi </a:t>
            </a:r>
            <a:r>
              <a:rPr lang="en-US" b="1" err="1">
                <a:solidFill>
                  <a:srgbClr val="FF0000"/>
                </a:solidFill>
                <a:latin typeface="Minion Pro" panose="02040503050306020203" pitchFamily="18" charset="0"/>
              </a:rPr>
              <a:t>tiết</a:t>
            </a:r>
            <a:r>
              <a:rPr lang="en-US" b="1">
                <a:solidFill>
                  <a:srgbClr val="FF0000"/>
                </a:solidFill>
                <a:latin typeface="Minion Pro" panose="02040503050306020203" pitchFamily="18" charset="0"/>
              </a:rPr>
              <a:t> </a:t>
            </a:r>
            <a:r>
              <a:rPr lang="en-US" b="1" err="1">
                <a:solidFill>
                  <a:srgbClr val="FF0000"/>
                </a:solidFill>
                <a:latin typeface="Minion Pro" panose="02040503050306020203" pitchFamily="18" charset="0"/>
              </a:rPr>
              <a:t>trong</a:t>
            </a:r>
            <a:r>
              <a:rPr lang="en-US" b="1">
                <a:solidFill>
                  <a:srgbClr val="FF0000"/>
                </a:solidFill>
                <a:latin typeface="Minion Pro" panose="02040503050306020203" pitchFamily="18" charset="0"/>
              </a:rPr>
              <a:t> SGV </a:t>
            </a:r>
            <a:r>
              <a:rPr lang="en-US" b="1" i="1" err="1">
                <a:solidFill>
                  <a:srgbClr val="FF0000"/>
                </a:solidFill>
                <a:latin typeface="Minion Pro" panose="02040503050306020203" pitchFamily="18" charset="0"/>
              </a:rPr>
              <a:t>Lịch</a:t>
            </a:r>
            <a:r>
              <a:rPr lang="en-US" b="1" i="1">
                <a:solidFill>
                  <a:srgbClr val="FF0000"/>
                </a:solidFill>
                <a:latin typeface="Minion Pro" panose="02040503050306020203" pitchFamily="18" charset="0"/>
              </a:rPr>
              <a:t> </a:t>
            </a:r>
            <a:r>
              <a:rPr lang="en-US" b="1" i="1" err="1">
                <a:solidFill>
                  <a:srgbClr val="FF0000"/>
                </a:solidFill>
                <a:latin typeface="Minion Pro" panose="02040503050306020203" pitchFamily="18" charset="0"/>
              </a:rPr>
              <a:t>sử</a:t>
            </a:r>
            <a:r>
              <a:rPr lang="en-US" b="1" i="1">
                <a:solidFill>
                  <a:srgbClr val="FF0000"/>
                </a:solidFill>
                <a:latin typeface="Minion Pro" panose="02040503050306020203" pitchFamily="18" charset="0"/>
              </a:rPr>
              <a:t> 11)</a:t>
            </a:r>
          </a:p>
        </p:txBody>
      </p:sp>
      <p:sp>
        <p:nvSpPr>
          <p:cNvPr id="13" name="Title 1">
            <a:extLst>
              <a:ext uri="{FF2B5EF4-FFF2-40B4-BE49-F238E27FC236}">
                <a16:creationId xmlns:a16="http://schemas.microsoft.com/office/drawing/2014/main" id="{B467E0F0-79DD-9AA0-82A7-445541F9E796}"/>
              </a:ext>
            </a:extLst>
          </p:cNvPr>
          <p:cNvSpPr txBox="1">
            <a:spLocks/>
          </p:cNvSpPr>
          <p:nvPr/>
        </p:nvSpPr>
        <p:spPr>
          <a:xfrm>
            <a:off x="1073944" y="234950"/>
            <a:ext cx="10369550" cy="901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endParaRPr lang="en-US" sz="2000" b="1">
              <a:solidFill>
                <a:srgbClr val="FF0000"/>
              </a:solidFill>
              <a:latin typeface="Myriad Pro" panose="020B0503030403020204"/>
            </a:endParaRPr>
          </a:p>
          <a:p>
            <a:pPr lvl="0">
              <a:defRPr/>
            </a:pPr>
            <a:endParaRPr lang="en-US" sz="2000" b="1">
              <a:solidFill>
                <a:srgbClr val="FF0000"/>
              </a:solidFill>
              <a:latin typeface="Myriad Pro" panose="020B0503030403020204"/>
            </a:endParaRPr>
          </a:p>
          <a:p>
            <a:pPr lvl="0">
              <a:defRPr/>
            </a:pPr>
            <a:endParaRPr lang="en-US" sz="2000" b="1">
              <a:solidFill>
                <a:srgbClr val="FF0000"/>
              </a:solidFill>
              <a:latin typeface="Myriad Pro" panose="020B0503030403020204"/>
            </a:endParaRPr>
          </a:p>
          <a:p>
            <a:pPr lvl="0">
              <a:defRPr/>
            </a:pPr>
            <a:endParaRPr lang="en-US" sz="2000" b="1">
              <a:solidFill>
                <a:srgbClr val="FF0000"/>
              </a:solidFill>
              <a:latin typeface="Myriad Pro" panose="020B0503030403020204"/>
            </a:endParaRPr>
          </a:p>
          <a:p>
            <a:pPr lvl="0">
              <a:defRPr/>
            </a:pPr>
            <a:endParaRPr lang="en-US" sz="2000" b="1">
              <a:solidFill>
                <a:srgbClr val="FF0000"/>
              </a:solidFill>
              <a:latin typeface="Myriad Pro" panose="020B0503030403020204"/>
            </a:endParaRPr>
          </a:p>
          <a:p>
            <a:pPr lvl="0">
              <a:defRPr/>
            </a:pPr>
            <a:r>
              <a:rPr lang="en-US" sz="1600" b="1">
                <a:solidFill>
                  <a:srgbClr val="FF0000"/>
                </a:solidFill>
                <a:latin typeface="Arial" pitchFamily="34" charset="0"/>
                <a:cs typeface="Arial" pitchFamily="34" charset="0"/>
              </a:rPr>
              <a:t>CHỦ ĐỀ 4. </a:t>
            </a:r>
            <a:r>
              <a:rPr lang="en-US" sz="1600" b="1">
                <a:solidFill>
                  <a:srgbClr val="92D050"/>
                </a:solidFill>
                <a:latin typeface="Arial" pitchFamily="34" charset="0"/>
                <a:cs typeface="Arial" pitchFamily="34" charset="0"/>
              </a:rPr>
              <a:t>CHIẾN TRANH BẢO VỆ TỔ QUỐC VÀ CHIẾN TRANH GIẢI PHÓNG DÂN TỘC </a:t>
            </a:r>
            <a:br>
              <a:rPr lang="en-US" sz="1600" b="1">
                <a:solidFill>
                  <a:srgbClr val="92D050"/>
                </a:solidFill>
                <a:latin typeface="Arial" pitchFamily="34" charset="0"/>
                <a:cs typeface="Arial" pitchFamily="34" charset="0"/>
              </a:rPr>
            </a:br>
            <a:r>
              <a:rPr lang="en-US" sz="1600" b="1">
                <a:solidFill>
                  <a:srgbClr val="92D050"/>
                </a:solidFill>
                <a:latin typeface="Arial" pitchFamily="34" charset="0"/>
                <a:cs typeface="Arial" pitchFamily="34" charset="0"/>
              </a:rPr>
              <a:t>TRONG LỊCH SỬ VIỆT NAM (TRƯỚC CÁCH MẠNG THÁNG TÁM NĂM 1945)</a:t>
            </a:r>
            <a:endParaRPr lang="en-US" sz="2400" b="1">
              <a:solidFill>
                <a:srgbClr val="92D050"/>
              </a:solidFill>
              <a:latin typeface="Myriad Pro" panose="020B0503030403020204" pitchFamily="34" charset="0"/>
            </a:endParaRPr>
          </a:p>
          <a:p>
            <a:pPr lvl="0">
              <a:defRPr/>
            </a:pPr>
            <a:endParaRPr lang="en-US" sz="1500" b="1">
              <a:solidFill>
                <a:srgbClr val="FF0000"/>
              </a:solidFill>
              <a:latin typeface="Arial" pitchFamily="34" charset="0"/>
              <a:cs typeface="Arial" pitchFamily="34" charset="0"/>
            </a:endParaRPr>
          </a:p>
          <a:p>
            <a:pPr lvl="0">
              <a:defRPr/>
            </a:pPr>
            <a:r>
              <a:rPr lang="en-US" sz="1500" b="1">
                <a:solidFill>
                  <a:schemeClr val="accent1"/>
                </a:solidFill>
                <a:latin typeface="Arial" pitchFamily="34" charset="0"/>
                <a:cs typeface="Arial" pitchFamily="34" charset="0"/>
              </a:rPr>
              <a:t>Bài 7. KHÁI QUÁT VỀ CHIẾN TRANH BẢO VỆ TỔ QUỐC</a:t>
            </a:r>
            <a:br>
              <a:rPr lang="en-US" sz="1500" b="1">
                <a:solidFill>
                  <a:schemeClr val="accent1"/>
                </a:solidFill>
                <a:latin typeface="Arial" pitchFamily="34" charset="0"/>
                <a:cs typeface="Arial" pitchFamily="34" charset="0"/>
              </a:rPr>
            </a:br>
            <a:r>
              <a:rPr lang="en-US" sz="1500" b="1">
                <a:solidFill>
                  <a:schemeClr val="accent1"/>
                </a:solidFill>
                <a:latin typeface="Arial" pitchFamily="34" charset="0"/>
                <a:cs typeface="Arial" pitchFamily="34" charset="0"/>
              </a:rPr>
              <a:t>TRONG LỊCH SỬ VIỆT NAM</a:t>
            </a:r>
            <a:r>
              <a:rPr lang="en-US" sz="1500">
                <a:solidFill>
                  <a:schemeClr val="accent1"/>
                </a:solidFill>
                <a:latin typeface="Arial" pitchFamily="34" charset="0"/>
                <a:cs typeface="Arial" pitchFamily="34" charset="0"/>
              </a:rPr>
              <a:t> </a:t>
            </a:r>
            <a:br>
              <a:rPr lang="en-US" sz="1500">
                <a:solidFill>
                  <a:schemeClr val="accent1"/>
                </a:solidFill>
                <a:latin typeface="Arial" pitchFamily="34" charset="0"/>
                <a:cs typeface="Arial" pitchFamily="34" charset="0"/>
              </a:rPr>
            </a:br>
            <a:endParaRPr kumimoji="0" lang="en-US" sz="1500" b="1" i="0" u="none" strike="noStrike" kern="1200" cap="none" spc="0" normalizeH="0" baseline="0" noProof="0">
              <a:ln>
                <a:noFill/>
              </a:ln>
              <a:solidFill>
                <a:schemeClr val="accent1"/>
              </a:solidFill>
              <a:effectLst/>
              <a:uLnTx/>
              <a:uFillTx/>
              <a:latin typeface="Arial" pitchFamily="34" charset="0"/>
              <a:cs typeface="Arial" pitchFamily="34" charset="0"/>
            </a:endParaRPr>
          </a:p>
        </p:txBody>
      </p:sp>
      <p:pic>
        <p:nvPicPr>
          <p:cNvPr id="6146" name="Picture 2" descr="C:\Users\Tran Dinh Phien\Desktop\tlbd 124\TR43.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39" t="57970" r="6872" b="2602"/>
          <a:stretch/>
        </p:blipFill>
        <p:spPr bwMode="auto">
          <a:xfrm>
            <a:off x="7506932" y="2410446"/>
            <a:ext cx="4234218" cy="2679684"/>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77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57</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19" name="Rounded Rectangle 18"/>
          <p:cNvSpPr/>
          <p:nvPr/>
        </p:nvSpPr>
        <p:spPr>
          <a:xfrm>
            <a:off x="800100" y="1119270"/>
            <a:ext cx="6726262" cy="5357729"/>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defRPr/>
            </a:pPr>
            <a:endParaRPr lang="en-US" sz="2000" b="1">
              <a:latin typeface="Minion Pro" panose="02040503050306020203" pitchFamily="18" charset="0"/>
              <a:cs typeface="Times New Roman" pitchFamily="18" charset="0"/>
            </a:endParaRPr>
          </a:p>
          <a:p>
            <a:pPr algn="just">
              <a:defRPr/>
            </a:pPr>
            <a:r>
              <a:rPr lang="en-US" sz="2000">
                <a:latin typeface="Minion Pro" panose="02040503050306020203" pitchFamily="18" charset="0"/>
                <a:cs typeface="Times New Roman" pitchFamily="18" charset="0"/>
              </a:rPr>
              <a:t> </a:t>
            </a: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400"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r>
              <a:rPr lang="en-US" b="1">
                <a:latin typeface="Times New Roman" panose="02020603050405020304" pitchFamily="18" charset="0"/>
                <a:cs typeface="Times New Roman" panose="02020603050405020304" pitchFamily="18" charset="0"/>
              </a:rPr>
              <a:t>B. HÌNH THÀNH KIẾN THỨC MỚI</a:t>
            </a:r>
          </a:p>
          <a:p>
            <a:pPr algn="just">
              <a:defRPr/>
            </a:pPr>
            <a:r>
              <a:rPr lang="vi-VN" sz="1700" b="1"/>
              <a:t>Hoạt động 1. </a:t>
            </a:r>
            <a:r>
              <a:rPr lang="vi-VN" sz="1700"/>
              <a:t>Tìm hiểu về vị trí địa chiến lược và vai trò, </a:t>
            </a:r>
            <a:r>
              <a:rPr lang="en-US" sz="1700"/>
              <a:t/>
            </a:r>
            <a:br>
              <a:rPr lang="en-US" sz="1700"/>
            </a:br>
            <a:r>
              <a:rPr lang="vi-VN" sz="1500"/>
              <a:t>ý nghĩa của chiến tranh bảo</a:t>
            </a:r>
            <a:r>
              <a:rPr lang="en-US" sz="1500"/>
              <a:t> </a:t>
            </a:r>
            <a:r>
              <a:rPr lang="vi-VN" sz="1500"/>
              <a:t>vệ Tổ quốc trong lịch sử</a:t>
            </a:r>
            <a:r>
              <a:rPr lang="en-US" sz="1500"/>
              <a:t/>
            </a:r>
            <a:br>
              <a:rPr lang="en-US" sz="1500"/>
            </a:br>
            <a:r>
              <a:rPr lang="vi-VN" sz="1500"/>
              <a:t> Việt Nam</a:t>
            </a:r>
            <a:endParaRPr lang="en-US" sz="1500"/>
          </a:p>
          <a:p>
            <a:pPr algn="just">
              <a:defRPr/>
            </a:pPr>
            <a:r>
              <a:rPr lang="vi-VN" sz="1500"/>
              <a:t> </a:t>
            </a:r>
            <a:br>
              <a:rPr lang="vi-VN" sz="1500"/>
            </a:br>
            <a:r>
              <a:rPr lang="vi-VN" sz="1500"/>
              <a:t>–</a:t>
            </a:r>
            <a:r>
              <a:rPr lang="en-US" sz="1500"/>
              <a:t> </a:t>
            </a:r>
            <a:r>
              <a:rPr lang="vi-VN" sz="1500"/>
              <a:t>Trước tiên, GV cho HS quan sát Hình 2. Lược đồ khu vực Đông Nam Á ngày nay</a:t>
            </a:r>
            <a:r>
              <a:rPr lang="en-US" sz="1500"/>
              <a:t> </a:t>
            </a:r>
            <a:r>
              <a:rPr lang="vi-VN" sz="1500"/>
              <a:t>(lược đồ treo tường hoặc phóng to bằng máy chiếu), gọi 1 HS lên bảng chỉ vị trí địa lí của</a:t>
            </a:r>
            <a:r>
              <a:rPr lang="en-US" sz="1500"/>
              <a:t> </a:t>
            </a:r>
            <a:r>
              <a:rPr lang="vi-VN" sz="1500"/>
              <a:t>Việt Nam.</a:t>
            </a:r>
            <a:endParaRPr lang="en-US" sz="1500"/>
          </a:p>
          <a:p>
            <a:pPr algn="just">
              <a:defRPr/>
            </a:pPr>
            <a:r>
              <a:rPr lang="vi-VN" sz="1500"/>
              <a:t> </a:t>
            </a:r>
            <a:br>
              <a:rPr lang="vi-VN" sz="1500"/>
            </a:br>
            <a:r>
              <a:rPr lang="vi-VN" sz="1500"/>
              <a:t>– GV cho HS thảo luận cặp đôi, trả lời câu hỏi: </a:t>
            </a:r>
            <a:r>
              <a:rPr lang="vi-VN" sz="1500" i="1"/>
              <a:t>Vị trí đó ảnh hưởng như thế nào đến lịch</a:t>
            </a:r>
            <a:r>
              <a:rPr lang="en-US" sz="1500" i="1"/>
              <a:t> </a:t>
            </a:r>
            <a:r>
              <a:rPr lang="vi-VN" sz="1500" i="1"/>
              <a:t>sử chống ngoại xâm của dân tộc Việt Nam?</a:t>
            </a:r>
            <a:br>
              <a:rPr lang="vi-VN" sz="1500" i="1"/>
            </a:br>
            <a:r>
              <a:rPr lang="vi-VN" sz="1500"/>
              <a:t>+ GV gọi đại diện 1 – 2 cặp đôi trả lời, sau đó GV chốt lại: Với vị trí địa chiến lược quan</a:t>
            </a:r>
            <a:r>
              <a:rPr lang="en-US" sz="1500"/>
              <a:t> </a:t>
            </a:r>
            <a:r>
              <a:rPr lang="vi-VN" sz="1500"/>
              <a:t>trọng, lại có nguồn tài nguyên thiên nhiên phong phú, dân cư cần cù, sáng tạo, đông đúc,…</a:t>
            </a:r>
            <a:r>
              <a:rPr lang="en-US" sz="1500"/>
              <a:t> </a:t>
            </a:r>
            <a:r>
              <a:rPr lang="vi-VN" sz="1500"/>
              <a:t>nên trong suốt tiến trình lịch sử, rất nhiều thế lưc ngoại xâm ở châu Á, châu Âu đã nhòm</a:t>
            </a:r>
            <a:r>
              <a:rPr lang="en-US" sz="1500"/>
              <a:t> </a:t>
            </a:r>
            <a:r>
              <a:rPr lang="vi-VN" sz="1500"/>
              <a:t>ngó và xâm lược nước ta. Chính vì vậy, dân tộc Việt Nam luôn phải đối phó với nhiều thế</a:t>
            </a:r>
            <a:r>
              <a:rPr lang="en-US" sz="1500"/>
              <a:t> </a:t>
            </a:r>
            <a:r>
              <a:rPr lang="vi-VN" sz="1500"/>
              <a:t>lực ngoại xâm và tiến hành nhiều cuộc chiến tranh bảo vệ </a:t>
            </a:r>
            <a:r>
              <a:rPr lang="en-US" sz="1500"/>
              <a:t/>
            </a:r>
            <a:br>
              <a:rPr lang="en-US" sz="1500"/>
            </a:br>
            <a:r>
              <a:rPr lang="vi-VN" sz="1500"/>
              <a:t>Tổ quốc.</a:t>
            </a:r>
            <a:endParaRPr lang="en-US" sz="1500"/>
          </a:p>
          <a:p>
            <a:pPr algn="just">
              <a:defRPr/>
            </a:pPr>
            <a:r>
              <a:rPr lang="vi-VN"/>
              <a:t/>
            </a:r>
            <a:br>
              <a:rPr lang="vi-VN"/>
            </a:br>
            <a:r>
              <a:rPr lang="en-US" i="1">
                <a:solidFill>
                  <a:srgbClr val="161616"/>
                </a:solidFill>
                <a:latin typeface="MinionPro-Regular"/>
              </a:rPr>
              <a:t>           </a:t>
            </a:r>
            <a:r>
              <a:rPr lang="en-US" sz="1800" b="1">
                <a:solidFill>
                  <a:srgbClr val="FF0000"/>
                </a:solidFill>
                <a:latin typeface="Minion Pro" panose="02040503050306020203" pitchFamily="18" charset="0"/>
              </a:rPr>
              <a:t>(</a:t>
            </a:r>
            <a:r>
              <a:rPr lang="en-US" sz="1800" b="1" err="1">
                <a:solidFill>
                  <a:srgbClr val="FF0000"/>
                </a:solidFill>
                <a:latin typeface="Minion Pro" panose="02040503050306020203" pitchFamily="18" charset="0"/>
              </a:rPr>
              <a:t>Tham</a:t>
            </a:r>
            <a:r>
              <a:rPr lang="en-US" sz="1800" b="1">
                <a:solidFill>
                  <a:srgbClr val="FF0000"/>
                </a:solidFill>
                <a:latin typeface="Minion Pro" panose="02040503050306020203" pitchFamily="18" charset="0"/>
              </a:rPr>
              <a:t> </a:t>
            </a:r>
            <a:r>
              <a:rPr lang="en-US" sz="1800" b="1" err="1">
                <a:solidFill>
                  <a:srgbClr val="FF0000"/>
                </a:solidFill>
                <a:latin typeface="Minion Pro" panose="02040503050306020203" pitchFamily="18" charset="0"/>
              </a:rPr>
              <a:t>khảo</a:t>
            </a:r>
            <a:r>
              <a:rPr lang="en-US" sz="1800" b="1">
                <a:solidFill>
                  <a:srgbClr val="FF0000"/>
                </a:solidFill>
                <a:latin typeface="Minion Pro" panose="02040503050306020203" pitchFamily="18" charset="0"/>
              </a:rPr>
              <a:t> </a:t>
            </a:r>
            <a:r>
              <a:rPr lang="en-US" sz="1800" b="1" err="1">
                <a:solidFill>
                  <a:srgbClr val="FF0000"/>
                </a:solidFill>
                <a:latin typeface="Minion Pro" panose="02040503050306020203" pitchFamily="18" charset="0"/>
              </a:rPr>
              <a:t>hướng</a:t>
            </a:r>
            <a:r>
              <a:rPr lang="en-US" sz="1800" b="1">
                <a:solidFill>
                  <a:srgbClr val="FF0000"/>
                </a:solidFill>
                <a:latin typeface="Minion Pro" panose="02040503050306020203" pitchFamily="18" charset="0"/>
              </a:rPr>
              <a:t> </a:t>
            </a:r>
            <a:r>
              <a:rPr lang="en-US" sz="1800" b="1" err="1">
                <a:solidFill>
                  <a:srgbClr val="FF0000"/>
                </a:solidFill>
                <a:latin typeface="Minion Pro" panose="02040503050306020203" pitchFamily="18" charset="0"/>
              </a:rPr>
              <a:t>dẫn</a:t>
            </a:r>
            <a:r>
              <a:rPr lang="en-US" sz="1800" b="1">
                <a:solidFill>
                  <a:srgbClr val="FF0000"/>
                </a:solidFill>
                <a:latin typeface="Minion Pro" panose="02040503050306020203" pitchFamily="18" charset="0"/>
              </a:rPr>
              <a:t> chi </a:t>
            </a:r>
            <a:r>
              <a:rPr lang="en-US" sz="1800" b="1" err="1">
                <a:solidFill>
                  <a:srgbClr val="FF0000"/>
                </a:solidFill>
                <a:latin typeface="Minion Pro" panose="02040503050306020203" pitchFamily="18" charset="0"/>
              </a:rPr>
              <a:t>tiết</a:t>
            </a:r>
            <a:r>
              <a:rPr lang="en-US" sz="1800" b="1">
                <a:solidFill>
                  <a:srgbClr val="FF0000"/>
                </a:solidFill>
                <a:latin typeface="Minion Pro" panose="02040503050306020203" pitchFamily="18" charset="0"/>
              </a:rPr>
              <a:t> </a:t>
            </a:r>
            <a:r>
              <a:rPr lang="en-US" sz="1800" b="1" err="1">
                <a:solidFill>
                  <a:srgbClr val="FF0000"/>
                </a:solidFill>
                <a:latin typeface="Minion Pro" panose="02040503050306020203" pitchFamily="18" charset="0"/>
              </a:rPr>
              <a:t>trong</a:t>
            </a:r>
            <a:r>
              <a:rPr lang="en-US" sz="1800" b="1">
                <a:solidFill>
                  <a:srgbClr val="FF0000"/>
                </a:solidFill>
                <a:latin typeface="Minion Pro" panose="02040503050306020203" pitchFamily="18" charset="0"/>
              </a:rPr>
              <a:t> SGV</a:t>
            </a:r>
            <a:r>
              <a:rPr lang="en-US" sz="1800" b="1" i="1">
                <a:solidFill>
                  <a:srgbClr val="FF0000"/>
                </a:solidFill>
                <a:latin typeface="Minion Pro" panose="02040503050306020203" pitchFamily="18" charset="0"/>
              </a:rPr>
              <a:t> </a:t>
            </a:r>
            <a:r>
              <a:rPr lang="en-US" sz="1800" b="1" i="1" err="1">
                <a:solidFill>
                  <a:srgbClr val="FF0000"/>
                </a:solidFill>
                <a:latin typeface="Minion Pro" panose="02040503050306020203" pitchFamily="18" charset="0"/>
              </a:rPr>
              <a:t>Lịch</a:t>
            </a:r>
            <a:r>
              <a:rPr lang="en-US" sz="1800" b="1" i="1">
                <a:solidFill>
                  <a:srgbClr val="FF0000"/>
                </a:solidFill>
                <a:latin typeface="Minion Pro" panose="02040503050306020203" pitchFamily="18" charset="0"/>
              </a:rPr>
              <a:t> </a:t>
            </a:r>
            <a:r>
              <a:rPr lang="en-US" sz="1800" b="1" i="1" err="1">
                <a:solidFill>
                  <a:srgbClr val="FF0000"/>
                </a:solidFill>
                <a:latin typeface="Minion Pro" panose="02040503050306020203" pitchFamily="18" charset="0"/>
              </a:rPr>
              <a:t>sử</a:t>
            </a:r>
            <a:r>
              <a:rPr lang="en-US" sz="1800" b="1" i="1">
                <a:solidFill>
                  <a:srgbClr val="FF0000"/>
                </a:solidFill>
                <a:latin typeface="Minion Pro" panose="02040503050306020203" pitchFamily="18" charset="0"/>
              </a:rPr>
              <a:t> 11)</a:t>
            </a:r>
            <a:endParaRPr lang="en-US" sz="1800" b="1" i="1">
              <a:solidFill>
                <a:srgbClr val="FF0000"/>
              </a:solidFill>
              <a:latin typeface="Minion Pro" panose="02040503050306020203" pitchFamily="18" charset="0"/>
              <a:cs typeface="Times New Roman" pitchFamily="18" charset="0"/>
            </a:endParaRPr>
          </a:p>
          <a:p>
            <a:pPr algn="just">
              <a:defRPr/>
            </a:pPr>
            <a:r>
              <a:rPr lang="vi-VN"/>
              <a:t/>
            </a:r>
            <a:br>
              <a:rPr lang="vi-VN"/>
            </a:br>
            <a:r>
              <a:rPr lang="vi-VN" sz="2000"/>
              <a:t/>
            </a:r>
            <a:br>
              <a:rPr lang="vi-VN" sz="2000"/>
            </a:b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r>
              <a:rPr lang="vi-VN" sz="2000">
                <a:latin typeface="Arial" panose="020B0604020202020204" pitchFamily="34" charset="0"/>
                <a:cs typeface="Arial" panose="020B0604020202020204" pitchFamily="34" charset="0"/>
              </a:rPr>
              <a:t> </a:t>
            </a:r>
            <a:r>
              <a:rPr lang="vi-VN" sz="2400"/>
              <a:t/>
            </a:r>
            <a:br>
              <a:rPr lang="vi-VN" sz="2400"/>
            </a:br>
            <a:endParaRPr lang="en-US" sz="2200" i="1">
              <a:latin typeface="Times New Roman" pitchFamily="18" charset="0"/>
              <a:cs typeface="Times New Roman" pitchFamily="18" charset="0"/>
            </a:endParaRPr>
          </a:p>
        </p:txBody>
      </p:sp>
      <p:pic>
        <p:nvPicPr>
          <p:cNvPr id="7170" name="Picture 2" descr="C:\Users\Tran Dinh Phien\Desktop\tlbd 124\TR4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35" b="2299"/>
          <a:stretch/>
        </p:blipFill>
        <p:spPr bwMode="auto">
          <a:xfrm>
            <a:off x="7726364" y="1171870"/>
            <a:ext cx="3521074" cy="464473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604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58</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19" name="Rounded Rectangle 18"/>
          <p:cNvSpPr/>
          <p:nvPr/>
        </p:nvSpPr>
        <p:spPr>
          <a:xfrm>
            <a:off x="800100" y="1119270"/>
            <a:ext cx="7112000" cy="5357729"/>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defRPr/>
            </a:pPr>
            <a:endParaRPr lang="en-US" sz="2000" b="1">
              <a:latin typeface="Minion Pro" panose="02040503050306020203" pitchFamily="18" charset="0"/>
              <a:cs typeface="Times New Roman" pitchFamily="18" charset="0"/>
            </a:endParaRPr>
          </a:p>
          <a:p>
            <a:pPr algn="just">
              <a:defRPr/>
            </a:pPr>
            <a:r>
              <a:rPr lang="en-US" sz="2000">
                <a:latin typeface="Minion Pro" panose="02040503050306020203" pitchFamily="18" charset="0"/>
                <a:cs typeface="Times New Roman" pitchFamily="18" charset="0"/>
              </a:rPr>
              <a:t> </a:t>
            </a: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000" b="1">
              <a:latin typeface="Minion Pro" panose="02040503050306020203" pitchFamily="18" charset="0"/>
              <a:cs typeface="Times New Roman" pitchFamily="18" charset="0"/>
            </a:endParaRPr>
          </a:p>
          <a:p>
            <a:pPr algn="just">
              <a:defRPr/>
            </a:pPr>
            <a:endParaRPr lang="en-US" sz="2400"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endParaRPr lang="en-US" b="1">
              <a:latin typeface="Times New Roman" panose="02020603050405020304" pitchFamily="18" charset="0"/>
              <a:cs typeface="Times New Roman" panose="02020603050405020304" pitchFamily="18" charset="0"/>
            </a:endParaRPr>
          </a:p>
          <a:p>
            <a:pPr algn="just">
              <a:defRPr/>
            </a:pPr>
            <a:r>
              <a:rPr lang="en-US" b="1">
                <a:latin typeface="Times New Roman" panose="02020603050405020304" pitchFamily="18" charset="0"/>
                <a:cs typeface="Times New Roman" panose="02020603050405020304" pitchFamily="18" charset="0"/>
              </a:rPr>
              <a:t>B</a:t>
            </a:r>
            <a:r>
              <a:rPr lang="en-US" sz="1450" b="1">
                <a:latin typeface="Times New Roman" panose="02020603050405020304" pitchFamily="18" charset="0"/>
                <a:cs typeface="Times New Roman" panose="02020603050405020304" pitchFamily="18" charset="0"/>
              </a:rPr>
              <a:t>. HÌNH THÀNH KIẾN THỨC MỚI</a:t>
            </a:r>
          </a:p>
          <a:p>
            <a:pPr>
              <a:defRPr/>
            </a:pPr>
            <a:r>
              <a:rPr lang="vi-VN" sz="1450" b="1"/>
              <a:t>Hoạt động 1. </a:t>
            </a:r>
            <a:r>
              <a:rPr lang="vi-VN" sz="1450"/>
              <a:t>Tìm hiểu về vị trí địa chiến lược và vai trò, </a:t>
            </a:r>
            <a:r>
              <a:rPr lang="en-US" sz="1450"/>
              <a:t/>
            </a:r>
            <a:br>
              <a:rPr lang="en-US" sz="1450"/>
            </a:br>
            <a:r>
              <a:rPr lang="vi-VN" sz="1450"/>
              <a:t>ý nghĩa của chiến tranh bảo</a:t>
            </a:r>
            <a:r>
              <a:rPr lang="en-US" sz="1450"/>
              <a:t> </a:t>
            </a:r>
            <a:r>
              <a:rPr lang="vi-VN" sz="1450"/>
              <a:t>vệ Tổ quốc trong lịch sử</a:t>
            </a:r>
            <a:r>
              <a:rPr lang="en-US" sz="1450"/>
              <a:t> </a:t>
            </a:r>
            <a:r>
              <a:rPr lang="vi-VN" sz="1450"/>
              <a:t>Việt Nam</a:t>
            </a:r>
            <a:endParaRPr lang="en-US" sz="1450"/>
          </a:p>
          <a:p>
            <a:pPr>
              <a:defRPr/>
            </a:pPr>
            <a:r>
              <a:rPr lang="vi-VN" sz="1450"/>
              <a:t>– GV cho HS khai thác </a:t>
            </a:r>
            <a:r>
              <a:rPr lang="en-US" sz="1450"/>
              <a:t>T</a:t>
            </a:r>
            <a:r>
              <a:rPr lang="vi-VN" sz="1450"/>
              <a:t>ư liệu 1 và thông tin trong mục, thực hiện các yêu cầu sau:</a:t>
            </a:r>
            <a:br>
              <a:rPr lang="vi-VN" sz="1450"/>
            </a:br>
            <a:r>
              <a:rPr lang="vi-VN" sz="1450"/>
              <a:t>• </a:t>
            </a:r>
            <a:r>
              <a:rPr lang="vi-VN" sz="1450" i="1"/>
              <a:t>Tìm những từ</a:t>
            </a:r>
            <a:r>
              <a:rPr lang="en-US" sz="1450" i="1"/>
              <a:t>, </a:t>
            </a:r>
            <a:r>
              <a:rPr lang="vi-VN" sz="1450" i="1"/>
              <a:t>cụm từ thể hiện vai trò, ý nghĩa và truyền thống của dân tộc Việt Nam</a:t>
            </a:r>
            <a:r>
              <a:rPr lang="en-US" sz="1450" i="1"/>
              <a:t> </a:t>
            </a:r>
            <a:r>
              <a:rPr lang="vi-VN" sz="1450" i="1"/>
              <a:t>trong chiến tranh bảo vệ Tổ quốc ở </a:t>
            </a:r>
            <a:r>
              <a:rPr lang="en-US" sz="1450" i="1"/>
              <a:t>Tư li</a:t>
            </a:r>
            <a:r>
              <a:rPr lang="vi-VN" sz="1450" i="1"/>
              <a:t>ệu 1.</a:t>
            </a:r>
            <a:br>
              <a:rPr lang="vi-VN" sz="1450" i="1"/>
            </a:br>
            <a:r>
              <a:rPr lang="vi-VN" sz="1450"/>
              <a:t>• </a:t>
            </a:r>
            <a:r>
              <a:rPr lang="vi-VN" sz="1450" i="1"/>
              <a:t>Phân tích vai trò và ý nghĩa của chiến tranh bảo vệ Tổ quốc trong lịch sử Việt Nam.</a:t>
            </a:r>
            <a:br>
              <a:rPr lang="vi-VN" sz="1450" i="1"/>
            </a:br>
            <a:r>
              <a:rPr lang="vi-VN" sz="1450"/>
              <a:t>+ HS thảo luận cặp đôi, tìm ra những từ/cụm từ: </a:t>
            </a:r>
            <a:r>
              <a:rPr lang="vi-VN" sz="1450" i="1"/>
              <a:t>vừa thử thách, vừa tôi luyện dân tộc ta;</a:t>
            </a:r>
            <a:r>
              <a:rPr lang="en-US" sz="1450" i="1"/>
              <a:t> </a:t>
            </a:r>
            <a:r>
              <a:rPr lang="vi-VN" sz="1450" i="1"/>
              <a:t>tạo nên… một bản lĩnh kiên cường, một sức sống bền bỉ, mãnh liệt, hun đúc nên nhiều truyền</a:t>
            </a:r>
            <a:r>
              <a:rPr lang="en-US" sz="1450" i="1"/>
              <a:t> </a:t>
            </a:r>
            <a:r>
              <a:rPr lang="vi-VN" sz="1450" i="1"/>
              <a:t>thống tốt đẹp, tiêu biểu là</a:t>
            </a:r>
            <a:r>
              <a:rPr lang="en-US" sz="1450" i="1"/>
              <a:t> </a:t>
            </a:r>
            <a:r>
              <a:rPr lang="vi-VN" sz="1450" i="1"/>
              <a:t>: lòng yêu nước tha thiết, ý chí độc lập tự chủ mạnh mẽ, tinh thần</a:t>
            </a:r>
            <a:r>
              <a:rPr lang="en-US" sz="1450" i="1"/>
              <a:t> </a:t>
            </a:r>
            <a:r>
              <a:rPr lang="vi-VN" sz="1450" i="1"/>
              <a:t>đoàn kết keo sơn, chí quật cường bất khuất, trí thông minh sáng tạo,...</a:t>
            </a:r>
            <a:br>
              <a:rPr lang="vi-VN" sz="1450" i="1"/>
            </a:br>
            <a:r>
              <a:rPr lang="vi-VN" sz="1450" i="1"/>
              <a:t>+ </a:t>
            </a:r>
            <a:r>
              <a:rPr lang="vi-VN" sz="1450"/>
              <a:t>Từ những từ/cụm từ vừa tìm được, GV gọi đại diện 1 – 2 cặp đôi phân tích vai trò, ý</a:t>
            </a:r>
            <a:r>
              <a:rPr lang="en-US" sz="1450"/>
              <a:t> </a:t>
            </a:r>
            <a:r>
              <a:rPr lang="vi-VN" sz="1450"/>
              <a:t>nghĩa.</a:t>
            </a:r>
            <a:r>
              <a:rPr lang="en-US" sz="1450"/>
              <a:t> </a:t>
            </a:r>
            <a:r>
              <a:rPr lang="vi-VN" sz="1450"/>
              <a:t>GV nhận xét, bổ sung và chốt lại ý như mục b. </a:t>
            </a:r>
            <a:r>
              <a:rPr lang="vi-VN" sz="1450" i="1"/>
              <a:t>Nội dung chính </a:t>
            </a:r>
            <a:r>
              <a:rPr lang="vi-VN" sz="1450"/>
              <a:t>ở trên.</a:t>
            </a:r>
            <a:br>
              <a:rPr lang="vi-VN" sz="1450"/>
            </a:br>
            <a:r>
              <a:rPr lang="vi-VN" sz="1450" i="1"/>
              <a:t>Yêu cầu cần đạt: </a:t>
            </a:r>
            <a:r>
              <a:rPr lang="vi-VN" sz="1450"/>
              <a:t>HS nêu được vị trí địa chiến lược của Việt Nam; phân tích được vai trò,</a:t>
            </a:r>
            <a:r>
              <a:rPr lang="en-US" sz="1450"/>
              <a:t> </a:t>
            </a:r>
            <a:r>
              <a:rPr lang="vi-VN" sz="1450"/>
              <a:t>ý nghĩa của chiến tranh bảo vệ Tổ quốc trong lịch sử Việt</a:t>
            </a:r>
            <a:r>
              <a:rPr lang="en-US" sz="1450"/>
              <a:t> </a:t>
            </a:r>
            <a:r>
              <a:rPr lang="vi-VN" sz="1450"/>
              <a:t>Nam</a:t>
            </a:r>
            <a:r>
              <a:rPr lang="en-US" sz="1450"/>
              <a:t>.</a:t>
            </a:r>
            <a:r>
              <a:rPr lang="vi-VN" sz="1450"/>
              <a:t> </a:t>
            </a:r>
            <a:r>
              <a:rPr lang="vi-VN" sz="1500"/>
              <a:t/>
            </a:r>
            <a:br>
              <a:rPr lang="vi-VN" sz="1500"/>
            </a:br>
            <a:r>
              <a:rPr lang="vi-VN" sz="1500"/>
              <a:t/>
            </a:r>
            <a:br>
              <a:rPr lang="vi-VN" sz="1500"/>
            </a:br>
            <a:r>
              <a:rPr lang="en-US" sz="1500" i="1">
                <a:solidFill>
                  <a:srgbClr val="161616"/>
                </a:solidFill>
                <a:latin typeface="MinionPro-Regular"/>
              </a:rPr>
              <a:t>           </a:t>
            </a:r>
            <a:r>
              <a:rPr lang="en-US" sz="1500" b="1" i="1">
                <a:solidFill>
                  <a:srgbClr val="FF0000"/>
                </a:solidFill>
                <a:latin typeface="Minion Pro" panose="02040503050306020203" pitchFamily="18" charset="0"/>
              </a:rPr>
              <a:t>(</a:t>
            </a:r>
            <a:r>
              <a:rPr lang="en-US" sz="1500" b="1" i="1" err="1">
                <a:solidFill>
                  <a:srgbClr val="FF0000"/>
                </a:solidFill>
                <a:latin typeface="Minion Pro" panose="02040503050306020203" pitchFamily="18" charset="0"/>
              </a:rPr>
              <a:t>Tham</a:t>
            </a:r>
            <a:r>
              <a:rPr lang="en-US" sz="1500" b="1" i="1">
                <a:solidFill>
                  <a:srgbClr val="FF0000"/>
                </a:solidFill>
                <a:latin typeface="Minion Pro" panose="02040503050306020203" pitchFamily="18" charset="0"/>
              </a:rPr>
              <a:t> </a:t>
            </a:r>
            <a:r>
              <a:rPr lang="en-US" sz="1500" b="1" i="1" err="1">
                <a:solidFill>
                  <a:srgbClr val="FF0000"/>
                </a:solidFill>
                <a:latin typeface="Minion Pro" panose="02040503050306020203" pitchFamily="18" charset="0"/>
              </a:rPr>
              <a:t>khảo</a:t>
            </a:r>
            <a:r>
              <a:rPr lang="en-US" sz="1500" b="1" i="1">
                <a:solidFill>
                  <a:srgbClr val="FF0000"/>
                </a:solidFill>
                <a:latin typeface="Minion Pro" panose="02040503050306020203" pitchFamily="18" charset="0"/>
              </a:rPr>
              <a:t> </a:t>
            </a:r>
            <a:r>
              <a:rPr lang="en-US" sz="1500" b="1" i="1" err="1">
                <a:solidFill>
                  <a:srgbClr val="FF0000"/>
                </a:solidFill>
                <a:latin typeface="Minion Pro" panose="02040503050306020203" pitchFamily="18" charset="0"/>
              </a:rPr>
              <a:t>hướng</a:t>
            </a:r>
            <a:r>
              <a:rPr lang="en-US" sz="1500" b="1" i="1">
                <a:solidFill>
                  <a:srgbClr val="FF0000"/>
                </a:solidFill>
                <a:latin typeface="Minion Pro" panose="02040503050306020203" pitchFamily="18" charset="0"/>
              </a:rPr>
              <a:t> </a:t>
            </a:r>
            <a:r>
              <a:rPr lang="en-US" sz="1500" b="1" i="1" err="1">
                <a:solidFill>
                  <a:srgbClr val="FF0000"/>
                </a:solidFill>
                <a:latin typeface="Minion Pro" panose="02040503050306020203" pitchFamily="18" charset="0"/>
              </a:rPr>
              <a:t>dẫn</a:t>
            </a:r>
            <a:r>
              <a:rPr lang="en-US" sz="1500" b="1" i="1">
                <a:solidFill>
                  <a:srgbClr val="FF0000"/>
                </a:solidFill>
                <a:latin typeface="Minion Pro" panose="02040503050306020203" pitchFamily="18" charset="0"/>
              </a:rPr>
              <a:t> chi </a:t>
            </a:r>
            <a:r>
              <a:rPr lang="en-US" sz="1500" b="1" i="1" err="1">
                <a:solidFill>
                  <a:srgbClr val="FF0000"/>
                </a:solidFill>
                <a:latin typeface="Minion Pro" panose="02040503050306020203" pitchFamily="18" charset="0"/>
              </a:rPr>
              <a:t>tiết</a:t>
            </a:r>
            <a:r>
              <a:rPr lang="en-US" sz="1500" b="1" i="1">
                <a:solidFill>
                  <a:srgbClr val="FF0000"/>
                </a:solidFill>
                <a:latin typeface="Minion Pro" panose="02040503050306020203" pitchFamily="18" charset="0"/>
              </a:rPr>
              <a:t> </a:t>
            </a:r>
            <a:r>
              <a:rPr lang="en-US" sz="1500" b="1" i="1" err="1">
                <a:solidFill>
                  <a:srgbClr val="FF0000"/>
                </a:solidFill>
                <a:latin typeface="Minion Pro" panose="02040503050306020203" pitchFamily="18" charset="0"/>
              </a:rPr>
              <a:t>trong</a:t>
            </a:r>
            <a:r>
              <a:rPr lang="en-US" sz="1500" b="1" i="1">
                <a:solidFill>
                  <a:srgbClr val="FF0000"/>
                </a:solidFill>
                <a:latin typeface="Minion Pro" panose="02040503050306020203" pitchFamily="18" charset="0"/>
              </a:rPr>
              <a:t> SGV </a:t>
            </a:r>
            <a:r>
              <a:rPr lang="en-US" sz="1500" b="1" i="1" err="1">
                <a:solidFill>
                  <a:srgbClr val="FF0000"/>
                </a:solidFill>
                <a:latin typeface="Minion Pro" panose="02040503050306020203" pitchFamily="18" charset="0"/>
              </a:rPr>
              <a:t>Lịch</a:t>
            </a:r>
            <a:r>
              <a:rPr lang="en-US" sz="1500" b="1" i="1">
                <a:solidFill>
                  <a:srgbClr val="FF0000"/>
                </a:solidFill>
                <a:latin typeface="Minion Pro" panose="02040503050306020203" pitchFamily="18" charset="0"/>
              </a:rPr>
              <a:t> </a:t>
            </a:r>
            <a:r>
              <a:rPr lang="en-US" sz="1500" b="1" i="1" err="1">
                <a:solidFill>
                  <a:srgbClr val="FF0000"/>
                </a:solidFill>
                <a:latin typeface="Minion Pro" panose="02040503050306020203" pitchFamily="18" charset="0"/>
              </a:rPr>
              <a:t>sử</a:t>
            </a:r>
            <a:r>
              <a:rPr lang="en-US" sz="1500" b="1" i="1">
                <a:solidFill>
                  <a:srgbClr val="FF0000"/>
                </a:solidFill>
                <a:latin typeface="Minion Pro" panose="02040503050306020203" pitchFamily="18" charset="0"/>
              </a:rPr>
              <a:t> 11)</a:t>
            </a:r>
            <a:endParaRPr lang="en-US" sz="1500" b="1" i="1">
              <a:solidFill>
                <a:srgbClr val="FF0000"/>
              </a:solidFill>
              <a:latin typeface="Minion Pro" panose="02040503050306020203" pitchFamily="18" charset="0"/>
              <a:cs typeface="Times New Roman" pitchFamily="18" charset="0"/>
            </a:endParaRPr>
          </a:p>
          <a:p>
            <a:pPr algn="just">
              <a:defRPr/>
            </a:pPr>
            <a:r>
              <a:rPr lang="vi-VN"/>
              <a:t/>
            </a:r>
            <a:br>
              <a:rPr lang="vi-VN"/>
            </a:br>
            <a:r>
              <a:rPr lang="vi-VN" sz="2000"/>
              <a:t/>
            </a:r>
            <a:br>
              <a:rPr lang="vi-VN" sz="2000"/>
            </a:b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endParaRPr lang="en-US" sz="2000" b="1" i="1">
              <a:latin typeface="Arial" panose="020B0604020202020204" pitchFamily="34" charset="0"/>
              <a:cs typeface="Arial" panose="020B0604020202020204" pitchFamily="34" charset="0"/>
            </a:endParaRPr>
          </a:p>
          <a:p>
            <a:pPr algn="just">
              <a:defRPr/>
            </a:pPr>
            <a:r>
              <a:rPr lang="vi-VN" sz="2000">
                <a:latin typeface="Arial" panose="020B0604020202020204" pitchFamily="34" charset="0"/>
                <a:cs typeface="Arial" panose="020B0604020202020204" pitchFamily="34" charset="0"/>
              </a:rPr>
              <a:t> </a:t>
            </a:r>
            <a:r>
              <a:rPr lang="vi-VN" sz="2400"/>
              <a:t/>
            </a:r>
            <a:br>
              <a:rPr lang="vi-VN" sz="2400"/>
            </a:br>
            <a:endParaRPr lang="en-US" sz="2200" i="1">
              <a:latin typeface="Times New Roman" pitchFamily="18" charset="0"/>
              <a:cs typeface="Times New Roman" pitchFamily="18" charset="0"/>
            </a:endParaRPr>
          </a:p>
        </p:txBody>
      </p:sp>
      <p:pic>
        <p:nvPicPr>
          <p:cNvPr id="8" name="Picture 2" descr="C:\Users\Tran Dinh Phien\Desktop\tlbd 124\tr45.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70" t="3793" b="2594"/>
          <a:stretch/>
        </p:blipFill>
        <p:spPr bwMode="auto">
          <a:xfrm>
            <a:off x="8006556" y="1311315"/>
            <a:ext cx="3645694" cy="497363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237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04429"/>
            <a:ext cx="12195047" cy="816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59</a:t>
            </a:fld>
            <a:endParaRPr lang="en-US" altLang="zh-CN" sz="1200">
              <a:solidFill>
                <a:srgbClr val="898989"/>
              </a:solidFill>
              <a:latin typeface="Calibri" panose="020F0502020204030204" pitchFamily="34" charset="0"/>
              <a:cs typeface="等线"/>
            </a:endParaRPr>
          </a:p>
        </p:txBody>
      </p:sp>
      <p:sp>
        <p:nvSpPr>
          <p:cNvPr id="10" name="TextBox 2"/>
          <p:cNvSpPr txBox="1">
            <a:spLocks noChangeArrowheads="1"/>
          </p:cNvSpPr>
          <p:nvPr/>
        </p:nvSpPr>
        <p:spPr bwMode="auto">
          <a:xfrm>
            <a:off x="955797" y="1050920"/>
            <a:ext cx="6270503" cy="3724096"/>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400" b="1">
                <a:latin typeface="Times New Roman" panose="02020603050405020304" pitchFamily="18" charset="0"/>
                <a:cs typeface="Times New Roman" panose="02020603050405020304" pitchFamily="18" charset="0"/>
              </a:rPr>
              <a:t>C. LUYỆN TẬP</a:t>
            </a:r>
          </a:p>
          <a:p>
            <a:pPr eaLnBrk="1" hangingPunct="1">
              <a:defRPr/>
            </a:pPr>
            <a:r>
              <a:rPr lang="vi-VN" sz="2400" b="0" i="1">
                <a:solidFill>
                  <a:srgbClr val="161616"/>
                </a:solidFill>
                <a:effectLst/>
                <a:latin typeface="MyriadPro-It"/>
              </a:rPr>
              <a:t>a</a:t>
            </a:r>
            <a:r>
              <a:rPr lang="vi-VN" sz="1600" b="0" i="1">
                <a:solidFill>
                  <a:srgbClr val="161616"/>
                </a:solidFill>
                <a:effectLst/>
                <a:latin typeface="+mn-lt"/>
              </a:rPr>
              <a:t>) Năng lực cần hình thành</a:t>
            </a:r>
            <a:br>
              <a:rPr lang="vi-VN" sz="1600" b="0" i="1">
                <a:solidFill>
                  <a:srgbClr val="161616"/>
                </a:solidFill>
                <a:effectLst/>
                <a:latin typeface="+mn-lt"/>
              </a:rPr>
            </a:br>
            <a:r>
              <a:rPr lang="vi-VN" sz="1600" b="0" i="0">
                <a:solidFill>
                  <a:srgbClr val="161616"/>
                </a:solidFill>
                <a:effectLst/>
                <a:latin typeface="+mn-lt"/>
              </a:rPr>
              <a:t>– </a:t>
            </a:r>
            <a:r>
              <a:rPr lang="vi-VN" sz="1600">
                <a:latin typeface="+mn-lt"/>
              </a:rPr>
              <a:t>HS biết vận dụng kiến thức, kĩ năng đã có vào việc giải quyết một số tình huống/bài tập</a:t>
            </a:r>
            <a:r>
              <a:rPr lang="en-US" sz="1600">
                <a:latin typeface="+mn-lt"/>
              </a:rPr>
              <a:t> </a:t>
            </a:r>
            <a:r>
              <a:rPr lang="vi-VN" sz="1600">
                <a:latin typeface="+mn-lt"/>
              </a:rPr>
              <a:t>nhận thức, thông qua đó góp phần hình</a:t>
            </a:r>
            <a:r>
              <a:rPr lang="en-US" sz="1600">
                <a:latin typeface="+mn-lt"/>
              </a:rPr>
              <a:t> </a:t>
            </a:r>
            <a:r>
              <a:rPr lang="vi-VN" sz="1600">
                <a:latin typeface="+mn-lt"/>
              </a:rPr>
              <a:t>thành</a:t>
            </a:r>
            <a:r>
              <a:rPr lang="en-US" sz="1600">
                <a:latin typeface="+mn-lt"/>
              </a:rPr>
              <a:t>, </a:t>
            </a:r>
            <a:r>
              <a:rPr lang="vi-VN" sz="1600">
                <a:latin typeface="+mn-lt"/>
              </a:rPr>
              <a:t>củng cố năng lực tìm hiểu lịch sử, năng lực</a:t>
            </a:r>
            <a:r>
              <a:rPr lang="en-US" sz="1600">
                <a:latin typeface="+mn-lt"/>
              </a:rPr>
              <a:t> </a:t>
            </a:r>
            <a:r>
              <a:rPr lang="vi-VN" sz="1600">
                <a:latin typeface="+mn-lt"/>
              </a:rPr>
              <a:t>nhận thức và tư duy lịch sử cho HS </a:t>
            </a:r>
            <a:br>
              <a:rPr lang="vi-VN" sz="1600">
                <a:latin typeface="+mn-lt"/>
              </a:rPr>
            </a:br>
            <a:r>
              <a:rPr lang="vi-VN" sz="1600" b="0" i="1">
                <a:solidFill>
                  <a:srgbClr val="161616"/>
                </a:solidFill>
                <a:effectLst/>
                <a:latin typeface="+mn-lt"/>
              </a:rPr>
              <a:t>b) Gợi ý tổ chức thực hiện:</a:t>
            </a:r>
            <a:br>
              <a:rPr lang="vi-VN" sz="1600" b="0" i="1">
                <a:solidFill>
                  <a:srgbClr val="161616"/>
                </a:solidFill>
                <a:effectLst/>
                <a:latin typeface="+mn-lt"/>
              </a:rPr>
            </a:br>
            <a:r>
              <a:rPr lang="vi-VN" sz="1600">
                <a:latin typeface="+mn-lt"/>
              </a:rPr>
              <a:t>GV có thể sử dụng câu hỏi này ngay sau Hoạt động 3 của bài học hoặc cho HS làm việc</a:t>
            </a:r>
            <a:r>
              <a:rPr lang="en-US" sz="1600">
                <a:latin typeface="+mn-lt"/>
              </a:rPr>
              <a:t> </a:t>
            </a:r>
            <a:r>
              <a:rPr lang="vi-VN" sz="1600">
                <a:latin typeface="+mn-lt"/>
              </a:rPr>
              <a:t>ở nhà. Lưu ý: GV chuẩn kiến thức cho HS dưới dạng mở, HS được bày tỏ quan điểm của</a:t>
            </a:r>
            <a:r>
              <a:rPr lang="en-US" sz="1600">
                <a:latin typeface="+mn-lt"/>
              </a:rPr>
              <a:t> </a:t>
            </a:r>
            <a:r>
              <a:rPr lang="vi-VN" sz="1600">
                <a:latin typeface="+mn-lt"/>
              </a:rPr>
              <a:t>mình và lí giải được lí do vì sao</a:t>
            </a:r>
            <a:r>
              <a:rPr lang="en-US" sz="1600">
                <a:latin typeface="+mn-lt"/>
              </a:rPr>
              <a:t>.</a:t>
            </a:r>
            <a:r>
              <a:rPr lang="vi-VN" sz="1600">
                <a:latin typeface="+mn-lt"/>
              </a:rPr>
              <a:t> </a:t>
            </a:r>
            <a:r>
              <a:rPr lang="vi-VN" sz="1600" b="0" i="0">
                <a:solidFill>
                  <a:srgbClr val="161616"/>
                </a:solidFill>
                <a:effectLst/>
                <a:latin typeface="+mn-lt"/>
              </a:rPr>
              <a:t/>
            </a:r>
            <a:br>
              <a:rPr lang="vi-VN" sz="1600" b="0" i="0">
                <a:solidFill>
                  <a:srgbClr val="161616"/>
                </a:solidFill>
                <a:effectLst/>
                <a:latin typeface="+mn-lt"/>
              </a:rPr>
            </a:br>
            <a:r>
              <a:rPr lang="vi-VN" sz="1600">
                <a:latin typeface="+mn-lt"/>
              </a:rPr>
              <a:t/>
            </a:r>
            <a:br>
              <a:rPr lang="vi-VN" sz="1600">
                <a:latin typeface="+mn-lt"/>
              </a:rPr>
            </a:br>
            <a:r>
              <a:rPr lang="en-US" sz="2800"/>
              <a:t>   </a:t>
            </a:r>
            <a:r>
              <a:rPr lang="en-US" sz="2000" b="1">
                <a:solidFill>
                  <a:srgbClr val="FF0000"/>
                </a:solidFill>
                <a:latin typeface="Minion Pro" panose="02040503050306020203" pitchFamily="18" charset="0"/>
              </a:rPr>
              <a:t>(</a:t>
            </a:r>
            <a:r>
              <a:rPr lang="en-US" sz="2000" b="1" err="1">
                <a:solidFill>
                  <a:srgbClr val="FF0000"/>
                </a:solidFill>
                <a:latin typeface="Minion Pro" panose="02040503050306020203" pitchFamily="18" charset="0"/>
              </a:rPr>
              <a:t>Tham</a:t>
            </a:r>
            <a:r>
              <a:rPr lang="en-US" sz="2000" b="1">
                <a:solidFill>
                  <a:srgbClr val="FF0000"/>
                </a:solidFill>
                <a:latin typeface="Minion Pro" panose="02040503050306020203" pitchFamily="18" charset="0"/>
              </a:rPr>
              <a:t> </a:t>
            </a:r>
            <a:r>
              <a:rPr lang="en-US" sz="2000" b="1" err="1">
                <a:solidFill>
                  <a:srgbClr val="FF0000"/>
                </a:solidFill>
                <a:latin typeface="Minion Pro" panose="02040503050306020203" pitchFamily="18" charset="0"/>
              </a:rPr>
              <a:t>khảo</a:t>
            </a:r>
            <a:r>
              <a:rPr lang="en-US" sz="2000" b="1">
                <a:solidFill>
                  <a:srgbClr val="FF0000"/>
                </a:solidFill>
                <a:latin typeface="Minion Pro" panose="02040503050306020203" pitchFamily="18" charset="0"/>
              </a:rPr>
              <a:t> </a:t>
            </a:r>
            <a:r>
              <a:rPr lang="en-US" sz="2000" b="1" err="1">
                <a:solidFill>
                  <a:srgbClr val="FF0000"/>
                </a:solidFill>
                <a:latin typeface="Minion Pro" panose="02040503050306020203" pitchFamily="18" charset="0"/>
              </a:rPr>
              <a:t>hướng</a:t>
            </a:r>
            <a:r>
              <a:rPr lang="en-US" sz="2000" b="1">
                <a:solidFill>
                  <a:srgbClr val="FF0000"/>
                </a:solidFill>
                <a:latin typeface="Minion Pro" panose="02040503050306020203" pitchFamily="18" charset="0"/>
              </a:rPr>
              <a:t> </a:t>
            </a:r>
            <a:r>
              <a:rPr lang="en-US" sz="2000" b="1" err="1">
                <a:solidFill>
                  <a:srgbClr val="FF0000"/>
                </a:solidFill>
                <a:latin typeface="Minion Pro" panose="02040503050306020203" pitchFamily="18" charset="0"/>
              </a:rPr>
              <a:t>dẫn</a:t>
            </a:r>
            <a:r>
              <a:rPr lang="en-US" sz="2000" b="1">
                <a:solidFill>
                  <a:srgbClr val="FF0000"/>
                </a:solidFill>
                <a:latin typeface="Minion Pro" panose="02040503050306020203" pitchFamily="18" charset="0"/>
              </a:rPr>
              <a:t> chi </a:t>
            </a:r>
            <a:r>
              <a:rPr lang="en-US" sz="2000" b="1" err="1">
                <a:solidFill>
                  <a:srgbClr val="FF0000"/>
                </a:solidFill>
                <a:latin typeface="Minion Pro" panose="02040503050306020203" pitchFamily="18" charset="0"/>
              </a:rPr>
              <a:t>tiết</a:t>
            </a:r>
            <a:r>
              <a:rPr lang="en-US" sz="2000" b="1">
                <a:solidFill>
                  <a:srgbClr val="FF0000"/>
                </a:solidFill>
                <a:latin typeface="Minion Pro" panose="02040503050306020203" pitchFamily="18" charset="0"/>
              </a:rPr>
              <a:t> </a:t>
            </a:r>
            <a:r>
              <a:rPr lang="en-US" sz="2000" b="1" err="1">
                <a:solidFill>
                  <a:srgbClr val="FF0000"/>
                </a:solidFill>
                <a:latin typeface="Minion Pro" panose="02040503050306020203" pitchFamily="18" charset="0"/>
              </a:rPr>
              <a:t>trong</a:t>
            </a:r>
            <a:r>
              <a:rPr lang="en-US" sz="2000" b="1">
                <a:solidFill>
                  <a:srgbClr val="FF0000"/>
                </a:solidFill>
                <a:latin typeface="Minion Pro" panose="02040503050306020203" pitchFamily="18" charset="0"/>
              </a:rPr>
              <a:t> SGV </a:t>
            </a:r>
            <a:r>
              <a:rPr lang="en-US" sz="2000" b="1" i="1" err="1">
                <a:solidFill>
                  <a:srgbClr val="FF0000"/>
                </a:solidFill>
                <a:latin typeface="Minion Pro" panose="02040503050306020203" pitchFamily="18" charset="0"/>
              </a:rPr>
              <a:t>Lịch</a:t>
            </a:r>
            <a:r>
              <a:rPr lang="en-US" sz="2000" b="1" i="1">
                <a:solidFill>
                  <a:srgbClr val="FF0000"/>
                </a:solidFill>
                <a:latin typeface="Minion Pro" panose="02040503050306020203" pitchFamily="18" charset="0"/>
              </a:rPr>
              <a:t> </a:t>
            </a:r>
            <a:r>
              <a:rPr lang="en-US" sz="2000" b="1" i="1" err="1">
                <a:solidFill>
                  <a:srgbClr val="FF0000"/>
                </a:solidFill>
                <a:latin typeface="Minion Pro" panose="02040503050306020203" pitchFamily="18" charset="0"/>
              </a:rPr>
              <a:t>sử</a:t>
            </a:r>
            <a:r>
              <a:rPr lang="en-US" sz="2000" b="1" i="1">
                <a:solidFill>
                  <a:srgbClr val="FF0000"/>
                </a:solidFill>
                <a:latin typeface="Minion Pro" panose="02040503050306020203" pitchFamily="18" charset="0"/>
              </a:rPr>
              <a:t> 11)</a:t>
            </a:r>
            <a:endParaRPr lang="en-US" sz="2000" b="1" i="1">
              <a:solidFill>
                <a:srgbClr val="FF0000"/>
              </a:solidFill>
              <a:latin typeface="Minion Pro" panose="02040503050306020203" pitchFamily="18" charset="0"/>
              <a:cs typeface="Times New Roman" pitchFamily="18" charset="0"/>
            </a:endParaRPr>
          </a:p>
        </p:txBody>
      </p:sp>
      <p:pic>
        <p:nvPicPr>
          <p:cNvPr id="8194" name="Picture 2" descr="C:\Users\Tran Dinh Phien\Desktop\tlbd 124\TR49.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83" t="62847" r="6503" b="18247"/>
          <a:stretch/>
        </p:blipFill>
        <p:spPr bwMode="auto">
          <a:xfrm>
            <a:off x="7353300" y="2177409"/>
            <a:ext cx="4684510" cy="14711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53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3">
            <a:extLst>
              <a:ext uri="{FF2B5EF4-FFF2-40B4-BE49-F238E27FC236}">
                <a16:creationId xmlns:a16="http://schemas.microsoft.com/office/drawing/2014/main" id="{266EED65-F19E-1CF3-D256-21E889599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F0D27CB-2B52-9117-C30A-E12E88DBE77D}"/>
              </a:ext>
            </a:extLst>
          </p:cNvPr>
          <p:cNvSpPr txBox="1"/>
          <p:nvPr/>
        </p:nvSpPr>
        <p:spPr>
          <a:xfrm>
            <a:off x="616870" y="1082576"/>
            <a:ext cx="10653459" cy="5804666"/>
          </a:xfrm>
          <a:prstGeom prst="rect">
            <a:avLst/>
          </a:prstGeom>
          <a:noFill/>
        </p:spPr>
        <p:txBody>
          <a:bodyPr wrap="square">
            <a:spAutoFit/>
          </a:bodyPr>
          <a:lstStyle/>
          <a:p>
            <a:pPr algn="just">
              <a:lnSpc>
                <a:spcPct val="120000"/>
              </a:lnSpc>
              <a:defRPr/>
            </a:pPr>
            <a:r>
              <a:rPr lang="en-US" sz="2800" b="1" dirty="0">
                <a:solidFill>
                  <a:srgbClr val="98DC5A"/>
                </a:solidFill>
              </a:rPr>
              <a:t>II. </a:t>
            </a:r>
            <a:r>
              <a:rPr lang="vi-VN" sz="2800" b="1" dirty="0">
                <a:solidFill>
                  <a:srgbClr val="98DC5A"/>
                </a:solidFill>
              </a:rPr>
              <a:t>QUAN ĐIỂM XÂY DỰNG CHƯƠNG TRÌNH</a:t>
            </a:r>
            <a:endParaRPr lang="en-US" sz="2800" b="1" dirty="0">
              <a:solidFill>
                <a:srgbClr val="98DC5A"/>
              </a:solidFill>
            </a:endParaRPr>
          </a:p>
          <a:p>
            <a:pPr marL="514350" indent="-514350" algn="just">
              <a:lnSpc>
                <a:spcPct val="120000"/>
              </a:lnSpc>
              <a:buAutoNum type="arabicPeriod"/>
              <a:defRPr/>
            </a:pPr>
            <a:r>
              <a:rPr lang="vi-VN" sz="2800" b="1" dirty="0"/>
              <a:t>Khoa học, hiện đại</a:t>
            </a:r>
            <a:r>
              <a:rPr lang="en-US" sz="2800" b="1" dirty="0"/>
              <a:t>: </a:t>
            </a:r>
            <a:r>
              <a:rPr lang="vi-VN" sz="2800" dirty="0"/>
              <a:t>Chương trình môn Lịch sử giúp HS tiếp cận lịch sử trên cơ sở vận dụng những thành tựu hiện đại của khoa học lịch sử và khoa học giáo dụ</a:t>
            </a:r>
            <a:r>
              <a:rPr lang="en-US" sz="2800" dirty="0"/>
              <a:t>c.</a:t>
            </a:r>
          </a:p>
          <a:p>
            <a:pPr algn="just">
              <a:lnSpc>
                <a:spcPct val="120000"/>
              </a:lnSpc>
              <a:defRPr/>
            </a:pPr>
            <a:r>
              <a:rPr lang="vi-VN" sz="2800" b="1" dirty="0"/>
              <a:t>2. Hệ thống, cơ bản</a:t>
            </a:r>
            <a:r>
              <a:rPr lang="en-US" sz="2800" b="1" dirty="0"/>
              <a:t>: </a:t>
            </a:r>
            <a:r>
              <a:rPr lang="vi-VN" sz="2800" dirty="0"/>
              <a:t>Trục phát triển chính của Chương trình môn </a:t>
            </a:r>
            <a:r>
              <a:rPr lang="en-US" sz="2800" dirty="0"/>
              <a:t>    </a:t>
            </a:r>
            <a:r>
              <a:rPr lang="vi-VN" sz="2800" dirty="0"/>
              <a:t>Lịch sử là hệ thống các chủ đề và chuyên đề học tập về những vấn đề cơ bản của lịch sử thế giới, lịch sử khu vực Đông Nam Á và lịch sử Việt Nam, nhằm nâng cao và mở rộng kiến thức thông sử mà HS đã được học ở cấp </a:t>
            </a:r>
            <a:r>
              <a:rPr lang="en-US" sz="2800" dirty="0"/>
              <a:t>T</a:t>
            </a:r>
            <a:r>
              <a:rPr lang="vi-VN" sz="2800" dirty="0"/>
              <a:t>rung học cơ sở.</a:t>
            </a:r>
            <a:r>
              <a:rPr lang="vi-VN" sz="3200" dirty="0"/>
              <a:t> </a:t>
            </a:r>
            <a:endPar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defRPr/>
            </a:pPr>
            <a:endPar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defRPr/>
            </a:pPr>
            <a:endParaRPr lang="en-US" sz="3200" b="1" dirty="0">
              <a:solidFill>
                <a:srgbClr val="FF0000"/>
              </a:solidFill>
              <a:effectLst>
                <a:outerShdw blurRad="38100" dist="38100" dir="2700000" algn="tl">
                  <a:srgbClr val="000000">
                    <a:alpha val="43137"/>
                  </a:srgbClr>
                </a:outerShdw>
              </a:effectLst>
              <a:latin typeface="Myriad Pro" panose="020B0503030403020204"/>
              <a:cs typeface="Times New Roman" pitchFamily="18" charset="0"/>
            </a:endParaRPr>
          </a:p>
        </p:txBody>
      </p:sp>
    </p:spTree>
    <p:extLst>
      <p:ext uri="{BB962C8B-B14F-4D97-AF65-F5344CB8AC3E}">
        <p14:creationId xmlns:p14="http://schemas.microsoft.com/office/powerpoint/2010/main" val="3519419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21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261952" y="728528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60</a:t>
            </a:fld>
            <a:endParaRPr lang="en-US" altLang="zh-CN" sz="1200">
              <a:solidFill>
                <a:srgbClr val="898989"/>
              </a:solidFill>
              <a:latin typeface="Calibri" panose="020F0502020204030204" pitchFamily="34" charset="0"/>
              <a:cs typeface="等线"/>
            </a:endParaRPr>
          </a:p>
        </p:txBody>
      </p:sp>
      <p:sp>
        <p:nvSpPr>
          <p:cNvPr id="10" name="TextBox 2"/>
          <p:cNvSpPr txBox="1">
            <a:spLocks noChangeArrowheads="1"/>
          </p:cNvSpPr>
          <p:nvPr/>
        </p:nvSpPr>
        <p:spPr bwMode="auto">
          <a:xfrm>
            <a:off x="1393372" y="2451849"/>
            <a:ext cx="9579428" cy="4151906"/>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400" b="1">
                <a:latin typeface="Times New Roman" panose="02020603050405020304" pitchFamily="18" charset="0"/>
                <a:cs typeface="Times New Roman" panose="02020603050405020304" pitchFamily="18" charset="0"/>
              </a:rPr>
              <a:t>   </a:t>
            </a:r>
            <a:r>
              <a:rPr lang="en-US" sz="2400" b="1"/>
              <a:t>D. VẬN DỤNG</a:t>
            </a:r>
          </a:p>
          <a:p>
            <a:pPr eaLnBrk="1" hangingPunct="1">
              <a:lnSpc>
                <a:spcPct val="120000"/>
              </a:lnSpc>
              <a:buAutoNum type="alphaLcParenR"/>
              <a:defRPr/>
            </a:pPr>
            <a:r>
              <a:rPr lang="vi-VN" sz="1600" b="0" i="1">
                <a:solidFill>
                  <a:srgbClr val="161616"/>
                </a:solidFill>
                <a:effectLst/>
              </a:rPr>
              <a:t>Năng lực cần hình thành</a:t>
            </a:r>
            <a:br>
              <a:rPr lang="vi-VN" sz="1600" b="0" i="1">
                <a:solidFill>
                  <a:srgbClr val="161616"/>
                </a:solidFill>
                <a:effectLst/>
              </a:rPr>
            </a:br>
            <a:r>
              <a:rPr lang="vi-VN" sz="1600"/>
              <a:t>Vận dụng kiến thức, kĩ năng đã có để thực hiện nhiệm vụ được giao. Thông qua đó, HS</a:t>
            </a:r>
            <a:r>
              <a:rPr lang="en-US" sz="1600"/>
              <a:t> </a:t>
            </a:r>
            <a:r>
              <a:rPr lang="vi-VN" sz="1600"/>
              <a:t>được rèn luyện khả năng tìm kiếm, tiếp cận và xử lí thông tin từ nhiều nguồn khác nhau, góp</a:t>
            </a:r>
            <a:r>
              <a:rPr lang="en-US" sz="1600"/>
              <a:t> </a:t>
            </a:r>
            <a:r>
              <a:rPr lang="vi-VN" sz="1600"/>
              <a:t>phần hình thành và phát triển năng lực tự tìm hiểu lịch sử, tự học lịch sử suốt đời cho HS. </a:t>
            </a:r>
            <a:r>
              <a:rPr lang="vi-VN" sz="2400"/>
              <a:t/>
            </a:r>
            <a:br>
              <a:rPr lang="vi-VN" sz="2400"/>
            </a:br>
            <a:r>
              <a:rPr lang="vi-VN" sz="1500" b="0" i="1">
                <a:solidFill>
                  <a:srgbClr val="161616"/>
                </a:solidFill>
                <a:effectLst/>
              </a:rPr>
              <a:t>b) Gợi ý tổ chức thực hiện:</a:t>
            </a:r>
            <a:endParaRPr lang="en-US" sz="1500" b="0" i="1">
              <a:solidFill>
                <a:srgbClr val="161616"/>
              </a:solidFill>
              <a:effectLst/>
            </a:endParaRPr>
          </a:p>
          <a:p>
            <a:pPr eaLnBrk="1" hangingPunct="1">
              <a:defRPr/>
            </a:pPr>
            <a:r>
              <a:rPr lang="vi-VN" sz="1500"/>
              <a:t>– Nhiệm vụ này GV giao cho HS thực hiện cá nhân/nhóm ở nhà hoặc làm một bài thu</a:t>
            </a:r>
            <a:r>
              <a:rPr lang="en-US" sz="1500"/>
              <a:t> </a:t>
            </a:r>
            <a:r>
              <a:rPr lang="vi-VN" sz="1500"/>
              <a:t>hoạch sau khi học xong Bài 8 của Chủ đề này. GV định hướng cá nhân/nhóm HS cần biết</a:t>
            </a:r>
            <a:r>
              <a:rPr lang="en-US" sz="1500"/>
              <a:t> </a:t>
            </a:r>
            <a:r>
              <a:rPr lang="vi-VN" sz="1500"/>
              <a:t>vận dụng những kiến thức, kĩ năng đã có để thực hiện nhiệm vụ và nộp báo cáo để trao đổi/chia sẻ:</a:t>
            </a:r>
            <a:br>
              <a:rPr lang="vi-VN" sz="1500"/>
            </a:br>
            <a:r>
              <a:rPr lang="vi-VN" sz="1500"/>
              <a:t>+ Những bài học từ lịch sử chống ngoại xâm được rút ra từ các cuộc kháng chiến thành</a:t>
            </a:r>
            <a:r>
              <a:rPr lang="en-US" sz="1500"/>
              <a:t> </a:t>
            </a:r>
            <a:r>
              <a:rPr lang="vi-VN" sz="1500"/>
              <a:t>công và không thành công: yêu nước, đoàn kết, tập hợp lực lượng, đường lối,…</a:t>
            </a:r>
            <a:br>
              <a:rPr lang="vi-VN" sz="1500"/>
            </a:br>
            <a:r>
              <a:rPr lang="vi-VN" sz="1500"/>
              <a:t>+ Trong công cuộc xây dựng và bảo vệ Tổ quốc hiện nay, những bài học đó vẫn giữ</a:t>
            </a:r>
            <a:r>
              <a:rPr lang="en-US" sz="1500"/>
              <a:t> </a:t>
            </a:r>
            <a:r>
              <a:rPr lang="vi-VN" sz="1500"/>
              <a:t>nguyên giá trị: Các thế lực thù địch vẫn không ngừng chống phá bằng nhiều thủ đoạn tinh</a:t>
            </a:r>
            <a:r>
              <a:rPr lang="en-US" sz="1500"/>
              <a:t> </a:t>
            </a:r>
            <a:r>
              <a:rPr lang="vi-VN" sz="1500"/>
              <a:t>vi hơn, đòi hỏi Đảng ra phải luôn có những chủ trương, biên pháp đúng đắn; nhân dân phải</a:t>
            </a:r>
            <a:r>
              <a:rPr lang="en-US" sz="1500"/>
              <a:t> </a:t>
            </a:r>
            <a:r>
              <a:rPr lang="vi-VN" sz="1500"/>
              <a:t>nâng cao nhận thức và quyết tâm bảo vệ đất nước</a:t>
            </a:r>
            <a:r>
              <a:rPr lang="vi-VN" sz="2400"/>
              <a:t>. </a:t>
            </a:r>
            <a:br>
              <a:rPr lang="vi-VN" sz="2400"/>
            </a:br>
            <a:r>
              <a:rPr lang="en-US" sz="1600">
                <a:solidFill>
                  <a:srgbClr val="161616"/>
                </a:solidFill>
              </a:rPr>
              <a:t>         </a:t>
            </a:r>
            <a:r>
              <a:rPr lang="en-US" sz="1600" b="1">
                <a:solidFill>
                  <a:srgbClr val="FF0000"/>
                </a:solidFill>
              </a:rPr>
              <a:t>(</a:t>
            </a:r>
            <a:r>
              <a:rPr lang="en-US" sz="1600" b="1" err="1">
                <a:solidFill>
                  <a:srgbClr val="FF0000"/>
                </a:solidFill>
              </a:rPr>
              <a:t>Tham</a:t>
            </a:r>
            <a:r>
              <a:rPr lang="en-US" sz="1600" b="1">
                <a:solidFill>
                  <a:srgbClr val="FF0000"/>
                </a:solidFill>
              </a:rPr>
              <a:t> </a:t>
            </a:r>
            <a:r>
              <a:rPr lang="en-US" sz="1600" b="1" err="1">
                <a:solidFill>
                  <a:srgbClr val="FF0000"/>
                </a:solidFill>
              </a:rPr>
              <a:t>khảo</a:t>
            </a:r>
            <a:r>
              <a:rPr lang="en-US" sz="1600" b="1">
                <a:solidFill>
                  <a:srgbClr val="FF0000"/>
                </a:solidFill>
              </a:rPr>
              <a:t> </a:t>
            </a:r>
            <a:r>
              <a:rPr lang="en-US" sz="1600" b="1" err="1">
                <a:solidFill>
                  <a:srgbClr val="FF0000"/>
                </a:solidFill>
              </a:rPr>
              <a:t>hướng</a:t>
            </a:r>
            <a:r>
              <a:rPr lang="en-US" sz="1600" b="1">
                <a:solidFill>
                  <a:srgbClr val="FF0000"/>
                </a:solidFill>
              </a:rPr>
              <a:t> </a:t>
            </a:r>
            <a:r>
              <a:rPr lang="en-US" sz="1600" b="1" err="1">
                <a:solidFill>
                  <a:srgbClr val="FF0000"/>
                </a:solidFill>
              </a:rPr>
              <a:t>dẫn</a:t>
            </a:r>
            <a:r>
              <a:rPr lang="en-US" sz="1600" b="1">
                <a:solidFill>
                  <a:srgbClr val="FF0000"/>
                </a:solidFill>
              </a:rPr>
              <a:t> chi </a:t>
            </a:r>
            <a:r>
              <a:rPr lang="en-US" sz="1600" b="1" err="1">
                <a:solidFill>
                  <a:srgbClr val="FF0000"/>
                </a:solidFill>
              </a:rPr>
              <a:t>tiết</a:t>
            </a:r>
            <a:r>
              <a:rPr lang="en-US" sz="1600" b="1">
                <a:solidFill>
                  <a:srgbClr val="FF0000"/>
                </a:solidFill>
              </a:rPr>
              <a:t> </a:t>
            </a:r>
            <a:r>
              <a:rPr lang="en-US" sz="1600" b="1" err="1">
                <a:solidFill>
                  <a:srgbClr val="FF0000"/>
                </a:solidFill>
              </a:rPr>
              <a:t>trong</a:t>
            </a:r>
            <a:r>
              <a:rPr lang="en-US" sz="1600" b="1">
                <a:solidFill>
                  <a:srgbClr val="FF0000"/>
                </a:solidFill>
              </a:rPr>
              <a:t> SGV </a:t>
            </a:r>
            <a:r>
              <a:rPr lang="en-US" sz="1600" b="1" i="1" err="1">
                <a:solidFill>
                  <a:srgbClr val="FF0000"/>
                </a:solidFill>
              </a:rPr>
              <a:t>Lịch</a:t>
            </a:r>
            <a:r>
              <a:rPr lang="en-US" sz="1600" b="1" i="1">
                <a:solidFill>
                  <a:srgbClr val="FF0000"/>
                </a:solidFill>
              </a:rPr>
              <a:t> </a:t>
            </a:r>
            <a:r>
              <a:rPr lang="en-US" sz="1600" b="1" i="1" err="1">
                <a:solidFill>
                  <a:srgbClr val="FF0000"/>
                </a:solidFill>
              </a:rPr>
              <a:t>sử</a:t>
            </a:r>
            <a:r>
              <a:rPr lang="en-US" sz="1600" b="1" i="1">
                <a:solidFill>
                  <a:srgbClr val="FF0000"/>
                </a:solidFill>
              </a:rPr>
              <a:t> 11)</a:t>
            </a:r>
          </a:p>
        </p:txBody>
      </p:sp>
      <p:pic>
        <p:nvPicPr>
          <p:cNvPr id="7" name="Picture 2" descr="C:\Users\Tran Dinh Phien\Desktop\tlbd 124\TR49.tif"/>
          <p:cNvPicPr>
            <a:picLocks noChangeAspect="1" noChangeArrowheads="1"/>
          </p:cNvPicPr>
          <p:nvPr/>
        </p:nvPicPr>
        <p:blipFill rotWithShape="1">
          <a:blip r:embed="rId4">
            <a:extLst>
              <a:ext uri="{28A0092B-C50C-407E-A947-70E740481C1C}">
                <a14:useLocalDpi xmlns:a14="http://schemas.microsoft.com/office/drawing/2010/main" val="0"/>
              </a:ext>
            </a:extLst>
          </a:blip>
          <a:srcRect l="8983" t="81852" r="6503" b="2050"/>
          <a:stretch/>
        </p:blipFill>
        <p:spPr bwMode="auto">
          <a:xfrm>
            <a:off x="3367314" y="762066"/>
            <a:ext cx="6257924" cy="167337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78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75"/>
            <a:ext cx="12192000" cy="67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3CBFF0F-280B-43A7-8C33-B7CBB41B455A}"/>
              </a:ext>
            </a:extLst>
          </p:cNvPr>
          <p:cNvSpPr txBox="1"/>
          <p:nvPr/>
        </p:nvSpPr>
        <p:spPr>
          <a:xfrm>
            <a:off x="1176904" y="1137808"/>
            <a:ext cx="9380992" cy="461665"/>
          </a:xfrm>
          <a:prstGeom prst="rect">
            <a:avLst/>
          </a:prstGeom>
          <a:noFill/>
        </p:spPr>
        <p:txBody>
          <a:bodyPr wrap="square" rtlCol="0">
            <a:spAutoFit/>
          </a:bodyPr>
          <a:lstStyle/>
          <a:p>
            <a:pPr algn="just"/>
            <a:r>
              <a:rPr lang="en-US" sz="2400">
                <a:solidFill>
                  <a:srgbClr val="D0A955"/>
                </a:solidFill>
                <a:latin typeface="Arial" pitchFamily="34" charset="0"/>
                <a:ea typeface="Open Sans Extrabold" panose="020B0906030804020204" pitchFamily="34" charset="0"/>
                <a:cs typeface="Arial" pitchFamily="34" charset="0"/>
              </a:rPr>
              <a:t>BỘ SÁCH GIÁO KHOA </a:t>
            </a:r>
            <a:r>
              <a:rPr lang="en-US" sz="2400">
                <a:solidFill>
                  <a:srgbClr val="72BE43"/>
                </a:solidFill>
                <a:latin typeface="Arial" pitchFamily="34" charset="0"/>
                <a:ea typeface="Open Sans Extrabold" panose="020B0906030804020204" pitchFamily="34" charset="0"/>
                <a:cs typeface="Arial" pitchFamily="34" charset="0"/>
              </a:rPr>
              <a:t>KẾT NỐI TRI THỨC VỚI CUỘC SỐNG</a:t>
            </a:r>
          </a:p>
        </p:txBody>
      </p:sp>
      <p:sp>
        <p:nvSpPr>
          <p:cNvPr id="7" name="Rectangle 6">
            <a:extLst>
              <a:ext uri="{FF2B5EF4-FFF2-40B4-BE49-F238E27FC236}">
                <a16:creationId xmlns:a16="http://schemas.microsoft.com/office/drawing/2014/main" id="{526FBD17-1685-AF34-344E-6FD755318963}"/>
              </a:ext>
            </a:extLst>
          </p:cNvPr>
          <p:cNvSpPr/>
          <p:nvPr/>
        </p:nvSpPr>
        <p:spPr>
          <a:xfrm>
            <a:off x="2019826" y="465615"/>
            <a:ext cx="9293901" cy="584775"/>
          </a:xfrm>
          <a:prstGeom prst="rect">
            <a:avLst/>
          </a:prstGeom>
        </p:spPr>
        <p:txBody>
          <a:bodyPr wrap="square">
            <a:spAutoFit/>
          </a:bodyPr>
          <a:lstStyle/>
          <a:p>
            <a:pPr algn="ctr"/>
            <a:r>
              <a:rPr lang="en-US" sz="3200" b="1">
                <a:solidFill>
                  <a:schemeClr val="accent6"/>
                </a:solidFill>
                <a:latin typeface="Myriad Pro" panose="020B0503030403020204" pitchFamily="34" charset="0"/>
                <a:cs typeface="Times New Roman" panose="02020603050405020304" pitchFamily="18" charset="0"/>
              </a:rPr>
              <a:t>CHUYÊN ĐỀ HỌC TẬP LỊCH SỬ 11</a:t>
            </a:r>
          </a:p>
        </p:txBody>
      </p:sp>
      <p:sp>
        <p:nvSpPr>
          <p:cNvPr id="8" name="Subtitle 2">
            <a:extLst>
              <a:ext uri="{FF2B5EF4-FFF2-40B4-BE49-F238E27FC236}">
                <a16:creationId xmlns:a16="http://schemas.microsoft.com/office/drawing/2014/main" id="{09D94215-16D3-14C1-1890-6873844087F0}"/>
              </a:ext>
            </a:extLst>
          </p:cNvPr>
          <p:cNvSpPr txBox="1">
            <a:spLocks/>
          </p:cNvSpPr>
          <p:nvPr/>
        </p:nvSpPr>
        <p:spPr>
          <a:xfrm>
            <a:off x="823973" y="4179202"/>
            <a:ext cx="8241020" cy="22392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just">
              <a:spcBef>
                <a:spcPts val="300"/>
              </a:spcBef>
              <a:buFont typeface="Arial" panose="020B0604020202020204" pitchFamily="34" charset="0"/>
              <a:buChar char="•"/>
            </a:pPr>
            <a:r>
              <a:rPr lang="en-US" sz="2400" b="1">
                <a:solidFill>
                  <a:srgbClr val="92D050"/>
                </a:solidFill>
                <a:latin typeface="Arial" pitchFamily="34" charset="0"/>
                <a:ea typeface="Open Sans Extrabold" panose="020B0906030804020204" pitchFamily="34" charset="0"/>
                <a:cs typeface="Arial" pitchFamily="34" charset="0"/>
              </a:rPr>
              <a:t>NHÓM TÁC GIẢ CHUYÊN ĐỀ HỌC TẬP LỊCH SỬ 11</a:t>
            </a:r>
          </a:p>
          <a:p>
            <a:pPr algn="just">
              <a:spcBef>
                <a:spcPts val="300"/>
              </a:spcBef>
            </a:pPr>
            <a:r>
              <a:rPr lang="en-US" sz="2200" b="1">
                <a:solidFill>
                  <a:srgbClr val="FF0000"/>
                </a:solidFill>
                <a:latin typeface="Arial" pitchFamily="34" charset="0"/>
                <a:cs typeface="Arial" pitchFamily="34" charset="0"/>
              </a:rPr>
              <a:t>- GS.TSKH. VŨ MINH GIANG </a:t>
            </a:r>
            <a:r>
              <a:rPr lang="en-US" sz="2200">
                <a:solidFill>
                  <a:srgbClr val="FF0000"/>
                </a:solidFill>
                <a:latin typeface="Arial" pitchFamily="34" charset="0"/>
                <a:cs typeface="Arial" pitchFamily="34" charset="0"/>
              </a:rPr>
              <a:t>(</a:t>
            </a:r>
            <a:r>
              <a:rPr lang="en-US" sz="2200" err="1">
                <a:solidFill>
                  <a:srgbClr val="FF0000"/>
                </a:solidFill>
                <a:latin typeface="Arial" pitchFamily="34" charset="0"/>
                <a:cs typeface="Arial" pitchFamily="34" charset="0"/>
              </a:rPr>
              <a:t>Tổng</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Chủ</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biên</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xuyên</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suốt</a:t>
            </a:r>
            <a:r>
              <a:rPr lang="en-US" sz="2200">
                <a:solidFill>
                  <a:srgbClr val="FF0000"/>
                </a:solidFill>
                <a:latin typeface="Arial" pitchFamily="34" charset="0"/>
                <a:cs typeface="Arial" pitchFamily="34" charset="0"/>
              </a:rPr>
              <a:t>)</a:t>
            </a:r>
          </a:p>
          <a:p>
            <a:pPr algn="just">
              <a:spcBef>
                <a:spcPts val="300"/>
              </a:spcBef>
            </a:pPr>
            <a:r>
              <a:rPr lang="en-US" sz="2200" b="1">
                <a:solidFill>
                  <a:srgbClr val="FF0000"/>
                </a:solidFill>
                <a:latin typeface="Arial" pitchFamily="34" charset="0"/>
                <a:cs typeface="Arial" pitchFamily="34" charset="0"/>
              </a:rPr>
              <a:t>- GS.TS. PHẠM HỒNG TUNG </a:t>
            </a:r>
            <a:r>
              <a:rPr lang="en-US" sz="2200">
                <a:solidFill>
                  <a:srgbClr val="FF0000"/>
                </a:solidFill>
                <a:latin typeface="Arial" pitchFamily="34" charset="0"/>
                <a:cs typeface="Arial" pitchFamily="34" charset="0"/>
              </a:rPr>
              <a:t>(</a:t>
            </a:r>
            <a:r>
              <a:rPr lang="en-US" sz="2200" err="1">
                <a:solidFill>
                  <a:srgbClr val="FF0000"/>
                </a:solidFill>
                <a:latin typeface="Arial" pitchFamily="34" charset="0"/>
                <a:cs typeface="Arial" pitchFamily="34" charset="0"/>
              </a:rPr>
              <a:t>Tổng</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Chủ</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biên</a:t>
            </a:r>
            <a:r>
              <a:rPr lang="en-US" sz="2200">
                <a:solidFill>
                  <a:srgbClr val="FF0000"/>
                </a:solidFill>
                <a:latin typeface="Arial" pitchFamily="34" charset="0"/>
                <a:cs typeface="Arial" pitchFamily="34" charset="0"/>
              </a:rPr>
              <a:t> </a:t>
            </a:r>
            <a:r>
              <a:rPr lang="en-US" sz="2200" err="1">
                <a:solidFill>
                  <a:srgbClr val="FF0000"/>
                </a:solidFill>
                <a:latin typeface="Arial" pitchFamily="34" charset="0"/>
                <a:cs typeface="Arial" pitchFamily="34" charset="0"/>
              </a:rPr>
              <a:t>cấp</a:t>
            </a:r>
            <a:r>
              <a:rPr lang="en-US" sz="2200">
                <a:solidFill>
                  <a:srgbClr val="FF0000"/>
                </a:solidFill>
                <a:latin typeface="Arial" pitchFamily="34" charset="0"/>
                <a:cs typeface="Arial" pitchFamily="34" charset="0"/>
              </a:rPr>
              <a:t> THPT)</a:t>
            </a:r>
          </a:p>
          <a:p>
            <a:pPr algn="just">
              <a:spcBef>
                <a:spcPts val="300"/>
              </a:spcBef>
            </a:pPr>
            <a:r>
              <a:rPr lang="en-US" sz="2200" b="1">
                <a:solidFill>
                  <a:srgbClr val="FF0000"/>
                </a:solidFill>
                <a:latin typeface="Arial" pitchFamily="34" charset="0"/>
                <a:cs typeface="Arial" pitchFamily="34" charset="0"/>
              </a:rPr>
              <a:t>- GS.TS TRẦN THỊ VINH </a:t>
            </a:r>
            <a:r>
              <a:rPr lang="en-US" sz="2200">
                <a:solidFill>
                  <a:srgbClr val="FF0000"/>
                </a:solidFill>
                <a:latin typeface="Arial" pitchFamily="34" charset="0"/>
                <a:cs typeface="Arial" pitchFamily="34" charset="0"/>
              </a:rPr>
              <a:t>(Chủ biên)</a:t>
            </a:r>
          </a:p>
          <a:p>
            <a:pPr algn="just">
              <a:spcBef>
                <a:spcPts val="300"/>
              </a:spcBef>
            </a:pPr>
            <a:r>
              <a:rPr lang="en-US" sz="2200" b="1" spc="10">
                <a:solidFill>
                  <a:srgbClr val="FF0000"/>
                </a:solidFill>
                <a:latin typeface="Arial" pitchFamily="34" charset="0"/>
                <a:cs typeface="Arial" pitchFamily="34" charset="0"/>
              </a:rPr>
              <a:t>- PGS.TS. HOÀNG HẢI HÀ </a:t>
            </a:r>
            <a:r>
              <a:rPr lang="en-US" sz="2200" b="1">
                <a:solidFill>
                  <a:srgbClr val="FF0000"/>
                </a:solidFill>
                <a:latin typeface="Arial" pitchFamily="34" charset="0"/>
                <a:cs typeface="Arial" pitchFamily="34" charset="0"/>
              </a:rPr>
              <a:t>–</a:t>
            </a:r>
            <a:r>
              <a:rPr lang="en-US" sz="2200" b="1" spc="10">
                <a:solidFill>
                  <a:srgbClr val="FF0000"/>
                </a:solidFill>
                <a:latin typeface="Arial" pitchFamily="34" charset="0"/>
                <a:cs typeface="Arial" pitchFamily="34" charset="0"/>
              </a:rPr>
              <a:t> PGS.TS. PHAN NGỌC HUYỀN</a:t>
            </a:r>
          </a:p>
          <a:p>
            <a:pPr marL="342900" lvl="0" indent="-342900" algn="just">
              <a:spcBef>
                <a:spcPts val="600"/>
              </a:spcBef>
              <a:buFontTx/>
              <a:buChar char="-"/>
            </a:pPr>
            <a:endParaRPr lang="en-US" sz="2200" b="1">
              <a:solidFill>
                <a:srgbClr val="FF0000"/>
              </a:solidFill>
              <a:latin typeface="Myriad Pro"/>
            </a:endParaRPr>
          </a:p>
          <a:p>
            <a:pPr marL="342900" lvl="0" indent="-342900" algn="just">
              <a:spcBef>
                <a:spcPts val="600"/>
              </a:spcBef>
              <a:buFontTx/>
              <a:buChar char="-"/>
            </a:pPr>
            <a:endParaRPr lang="en-US" sz="2200" b="1" i="1">
              <a:solidFill>
                <a:srgbClr val="FF0000"/>
              </a:solidFill>
              <a:latin typeface="Times New Roman" pitchFamily="18" charset="0"/>
              <a:cs typeface="Times New Roman" pitchFamily="18" charset="0"/>
            </a:endParaRPr>
          </a:p>
          <a:p>
            <a:pPr algn="just">
              <a:lnSpc>
                <a:spcPct val="150000"/>
              </a:lnSpc>
            </a:pPr>
            <a:endParaRPr lang="en-US" sz="2400" b="1" i="1">
              <a:solidFill>
                <a:schemeClr val="tx1"/>
              </a:solidFill>
              <a:latin typeface="Times New Roman" pitchFamily="18" charset="0"/>
              <a:cs typeface="Times New Roman" pitchFamily="18" charset="0"/>
            </a:endParaRPr>
          </a:p>
          <a:p>
            <a:pPr algn="just">
              <a:lnSpc>
                <a:spcPct val="150000"/>
              </a:lnSpc>
            </a:pPr>
            <a:endParaRPr lang="en-US" sz="2400" i="1">
              <a:solidFill>
                <a:schemeClr val="tx1"/>
              </a:solidFill>
              <a:latin typeface="Times New Roman" pitchFamily="18" charset="0"/>
              <a:cs typeface="Times New Roman" pitchFamily="18" charset="0"/>
            </a:endParaRPr>
          </a:p>
          <a:p>
            <a:pPr algn="just">
              <a:lnSpc>
                <a:spcPct val="150000"/>
              </a:lnSpc>
            </a:pPr>
            <a:endParaRPr lang="en-US" sz="2400" i="1">
              <a:solidFill>
                <a:schemeClr val="tx1"/>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6A0656CE-B4F4-46FD-A93A-460919EEA7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663" b="22782"/>
          <a:stretch/>
        </p:blipFill>
        <p:spPr>
          <a:xfrm>
            <a:off x="1502610" y="1611086"/>
            <a:ext cx="6175092" cy="242521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2163">
            <a:off x="9338039" y="2038458"/>
            <a:ext cx="1702642" cy="239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060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024" y="-2857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62</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8" name="Title 1"/>
          <p:cNvSpPr>
            <a:spLocks noGrp="1"/>
          </p:cNvSpPr>
          <p:nvPr>
            <p:ph type="title" idx="4294967295"/>
          </p:nvPr>
        </p:nvSpPr>
        <p:spPr bwMode="auto">
          <a:xfrm>
            <a:off x="3687804" y="447260"/>
            <a:ext cx="3958889" cy="67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7030A0"/>
                </a:solidFill>
                <a:effectLst/>
                <a:latin typeface="Arial" panose="020B0604020202020204" pitchFamily="34" charset="0"/>
                <a:cs typeface="Arial" panose="020B0604020202020204" pitchFamily="34" charset="0"/>
              </a:rPr>
              <a:t>CẤU TRÚC SÁCH</a:t>
            </a:r>
            <a:endParaRPr kumimoji="0" lang="en-US" altLang="en-US" sz="4400" b="0" i="0" u="none" strike="noStrike" cap="none" normalizeH="0" baseline="0">
              <a:ln>
                <a:noFill/>
              </a:ln>
              <a:solidFill>
                <a:srgbClr val="7030A0"/>
              </a:solidFill>
              <a:effectLst/>
              <a:latin typeface="Arial" panose="020B0604020202020204" pitchFamily="34" charset="0"/>
              <a:cs typeface="Arial" panose="020B0604020202020204" pitchFamily="34" charset="0"/>
            </a:endParaRPr>
          </a:p>
        </p:txBody>
      </p:sp>
      <p:graphicFrame>
        <p:nvGraphicFramePr>
          <p:cNvPr id="10" name="Diagram 9"/>
          <p:cNvGraphicFramePr/>
          <p:nvPr>
            <p:extLst>
              <p:ext uri="{D42A27DB-BD31-4B8C-83A1-F6EECF244321}">
                <p14:modId xmlns:p14="http://schemas.microsoft.com/office/powerpoint/2010/main" val="581707756"/>
              </p:ext>
            </p:extLst>
          </p:nvPr>
        </p:nvGraphicFramePr>
        <p:xfrm>
          <a:off x="233680" y="1598529"/>
          <a:ext cx="11366441" cy="38979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5983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63</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8" name="Title 1"/>
          <p:cNvSpPr txBox="1">
            <a:spLocks/>
          </p:cNvSpPr>
          <p:nvPr/>
        </p:nvSpPr>
        <p:spPr bwMode="auto">
          <a:xfrm>
            <a:off x="2756357" y="533049"/>
            <a:ext cx="6134986" cy="64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lnSpc>
                <a:spcPct val="100000"/>
              </a:lnSpc>
            </a:pPr>
            <a:r>
              <a:rPr lang="en-US" altLang="en-US" sz="3200" b="1">
                <a:solidFill>
                  <a:srgbClr val="7030A0"/>
                </a:solidFill>
                <a:latin typeface="Arial" panose="020B0604020202020204" pitchFamily="34" charset="0"/>
                <a:cs typeface="Arial" panose="020B0604020202020204" pitchFamily="34" charset="0"/>
              </a:rPr>
              <a:t>NỘI DUNG VÀ THỜI LƯỢNG</a:t>
            </a:r>
            <a:endParaRPr lang="en-US" altLang="en-US" sz="3200">
              <a:solidFill>
                <a:srgbClr val="7030A0"/>
              </a:solidFill>
              <a:latin typeface="Arial" panose="020B0604020202020204" pitchFamily="34" charset="0"/>
              <a:cs typeface="Arial" panose="020B0604020202020204" pitchFamily="34" charset="0"/>
            </a:endParaRPr>
          </a:p>
        </p:txBody>
      </p:sp>
      <p:graphicFrame>
        <p:nvGraphicFramePr>
          <p:cNvPr id="9" name="Content Placeholder 6"/>
          <p:cNvGraphicFramePr>
            <a:graphicFrameLocks/>
          </p:cNvGraphicFramePr>
          <p:nvPr>
            <p:extLst>
              <p:ext uri="{D42A27DB-BD31-4B8C-83A1-F6EECF244321}">
                <p14:modId xmlns:p14="http://schemas.microsoft.com/office/powerpoint/2010/main" val="792653883"/>
              </p:ext>
            </p:extLst>
          </p:nvPr>
        </p:nvGraphicFramePr>
        <p:xfrm>
          <a:off x="828598" y="1313360"/>
          <a:ext cx="10317240" cy="4483141"/>
        </p:xfrm>
        <a:graphic>
          <a:graphicData uri="http://schemas.openxmlformats.org/drawingml/2006/table">
            <a:tbl>
              <a:tblPr firstRow="1" firstCol="1" lastRow="1" lastCol="1" bandRow="1" bandCol="1">
                <a:tableStyleId>{5C22544A-7EE6-4342-B048-85BDC9FD1C3A}</a:tableStyleId>
              </a:tblPr>
              <a:tblGrid>
                <a:gridCol w="1356120">
                  <a:extLst>
                    <a:ext uri="{9D8B030D-6E8A-4147-A177-3AD203B41FA5}">
                      <a16:colId xmlns:a16="http://schemas.microsoft.com/office/drawing/2014/main" val="2746350636"/>
                    </a:ext>
                  </a:extLst>
                </a:gridCol>
                <a:gridCol w="5337311">
                  <a:extLst>
                    <a:ext uri="{9D8B030D-6E8A-4147-A177-3AD203B41FA5}">
                      <a16:colId xmlns:a16="http://schemas.microsoft.com/office/drawing/2014/main" val="822238181"/>
                    </a:ext>
                  </a:extLst>
                </a:gridCol>
                <a:gridCol w="805542">
                  <a:extLst>
                    <a:ext uri="{9D8B030D-6E8A-4147-A177-3AD203B41FA5}">
                      <a16:colId xmlns:a16="http://schemas.microsoft.com/office/drawing/2014/main" val="1706225696"/>
                    </a:ext>
                  </a:extLst>
                </a:gridCol>
                <a:gridCol w="2818267">
                  <a:extLst>
                    <a:ext uri="{9D8B030D-6E8A-4147-A177-3AD203B41FA5}">
                      <a16:colId xmlns:a16="http://schemas.microsoft.com/office/drawing/2014/main" val="233818915"/>
                    </a:ext>
                  </a:extLst>
                </a:gridCol>
              </a:tblGrid>
              <a:tr h="302268">
                <a:tc>
                  <a:txBody>
                    <a:bodyPr/>
                    <a:lstStyle/>
                    <a:p>
                      <a:pPr algn="ctr">
                        <a:spcBef>
                          <a:spcPts val="600"/>
                        </a:spcBef>
                        <a:spcAft>
                          <a:spcPts val="1200"/>
                        </a:spcAft>
                      </a:pPr>
                      <a:r>
                        <a:rPr lang="en-US" sz="1400" b="1" err="1">
                          <a:solidFill>
                            <a:srgbClr val="FF0000"/>
                          </a:solidFill>
                          <a:effectLst/>
                          <a:latin typeface="Arial" pitchFamily="34" charset="0"/>
                          <a:cs typeface="Arial" pitchFamily="34" charset="0"/>
                        </a:rPr>
                        <a:t>Chuyên</a:t>
                      </a:r>
                      <a:r>
                        <a:rPr lang="en-US" sz="1400" b="1">
                          <a:solidFill>
                            <a:srgbClr val="FF0000"/>
                          </a:solidFill>
                          <a:effectLst/>
                          <a:latin typeface="Arial" pitchFamily="34" charset="0"/>
                          <a:cs typeface="Arial" pitchFamily="34" charset="0"/>
                        </a:rPr>
                        <a:t> </a:t>
                      </a:r>
                      <a:r>
                        <a:rPr lang="en-US" sz="1400" b="1" err="1">
                          <a:solidFill>
                            <a:srgbClr val="FF0000"/>
                          </a:solidFill>
                          <a:effectLst/>
                          <a:latin typeface="Arial" pitchFamily="34" charset="0"/>
                          <a:cs typeface="Arial" pitchFamily="34" charset="0"/>
                        </a:rPr>
                        <a:t>đề</a:t>
                      </a:r>
                      <a:endParaRPr lang="en-US" sz="1400" b="1">
                        <a:solidFill>
                          <a:srgbClr val="FF0000"/>
                        </a:solidFill>
                        <a:effectLst/>
                        <a:latin typeface="Arial" pitchFamily="34" charset="0"/>
                        <a:ea typeface="Times New Roman" panose="02020603050405020304" pitchFamily="18" charset="0"/>
                        <a:cs typeface="Arial" pitchFamily="34" charset="0"/>
                      </a:endParaRPr>
                    </a:p>
                  </a:txBody>
                  <a:tcPr marL="68580" marR="68580" marT="0" marB="0">
                    <a:solidFill>
                      <a:schemeClr val="accent6">
                        <a:lumMod val="60000"/>
                        <a:lumOff val="40000"/>
                      </a:schemeClr>
                    </a:solidFill>
                  </a:tcPr>
                </a:tc>
                <a:tc>
                  <a:txBody>
                    <a:bodyPr/>
                    <a:lstStyle/>
                    <a:p>
                      <a:pPr algn="ctr">
                        <a:spcBef>
                          <a:spcPts val="600"/>
                        </a:spcBef>
                        <a:spcAft>
                          <a:spcPts val="1200"/>
                        </a:spcAft>
                      </a:pPr>
                      <a:r>
                        <a:rPr lang="en-US" sz="1400" b="1" err="1">
                          <a:solidFill>
                            <a:srgbClr val="FF0000"/>
                          </a:solidFill>
                          <a:effectLst/>
                          <a:latin typeface="Arial" pitchFamily="34" charset="0"/>
                          <a:cs typeface="Arial" pitchFamily="34" charset="0"/>
                        </a:rPr>
                        <a:t>Nội</a:t>
                      </a:r>
                      <a:r>
                        <a:rPr lang="en-US" sz="1400" b="1">
                          <a:solidFill>
                            <a:srgbClr val="FF0000"/>
                          </a:solidFill>
                          <a:effectLst/>
                          <a:latin typeface="Arial" pitchFamily="34" charset="0"/>
                          <a:cs typeface="Arial" pitchFamily="34" charset="0"/>
                        </a:rPr>
                        <a:t> dung</a:t>
                      </a:r>
                      <a:endParaRPr lang="en-US" sz="1400" b="1">
                        <a:solidFill>
                          <a:srgbClr val="FF0000"/>
                        </a:solidFill>
                        <a:effectLst/>
                        <a:latin typeface="Arial" pitchFamily="34" charset="0"/>
                        <a:ea typeface="Times New Roman" panose="02020603050405020304" pitchFamily="18" charset="0"/>
                        <a:cs typeface="Arial" pitchFamily="34" charset="0"/>
                      </a:endParaRPr>
                    </a:p>
                  </a:txBody>
                  <a:tcPr marL="68580" marR="68580" marT="0" marB="0">
                    <a:solidFill>
                      <a:schemeClr val="accent6">
                        <a:lumMod val="60000"/>
                        <a:lumOff val="40000"/>
                      </a:schemeClr>
                    </a:solidFill>
                  </a:tcPr>
                </a:tc>
                <a:tc>
                  <a:txBody>
                    <a:bodyPr/>
                    <a:lstStyle/>
                    <a:p>
                      <a:pPr algn="ctr">
                        <a:spcBef>
                          <a:spcPts val="600"/>
                        </a:spcBef>
                        <a:spcAft>
                          <a:spcPts val="1200"/>
                        </a:spcAft>
                      </a:pPr>
                      <a:r>
                        <a:rPr lang="en-US" sz="1400" b="1" err="1">
                          <a:solidFill>
                            <a:srgbClr val="FF0000"/>
                          </a:solidFill>
                          <a:effectLst/>
                          <a:latin typeface="Arial" pitchFamily="34" charset="0"/>
                          <a:cs typeface="Arial" pitchFamily="34" charset="0"/>
                        </a:rPr>
                        <a:t>Số</a:t>
                      </a:r>
                      <a:r>
                        <a:rPr lang="en-US" sz="1400" b="1">
                          <a:solidFill>
                            <a:srgbClr val="FF0000"/>
                          </a:solidFill>
                          <a:effectLst/>
                          <a:latin typeface="Arial" pitchFamily="34" charset="0"/>
                          <a:cs typeface="Arial" pitchFamily="34" charset="0"/>
                        </a:rPr>
                        <a:t> </a:t>
                      </a:r>
                      <a:r>
                        <a:rPr lang="en-US" sz="1400" b="1" err="1">
                          <a:solidFill>
                            <a:srgbClr val="FF0000"/>
                          </a:solidFill>
                          <a:effectLst/>
                          <a:latin typeface="Arial" pitchFamily="34" charset="0"/>
                          <a:cs typeface="Arial" pitchFamily="34" charset="0"/>
                        </a:rPr>
                        <a:t>tiết</a:t>
                      </a:r>
                      <a:endParaRPr lang="en-US" sz="1400" b="1">
                        <a:solidFill>
                          <a:srgbClr val="FF0000"/>
                        </a:solidFill>
                        <a:effectLst/>
                        <a:latin typeface="Arial" pitchFamily="34" charset="0"/>
                        <a:ea typeface="Times New Roman" panose="02020603050405020304" pitchFamily="18" charset="0"/>
                        <a:cs typeface="Arial" pitchFamily="34" charset="0"/>
                      </a:endParaRPr>
                    </a:p>
                  </a:txBody>
                  <a:tcPr marL="68580" marR="68580" marT="0" marB="0">
                    <a:solidFill>
                      <a:schemeClr val="accent6">
                        <a:lumMod val="60000"/>
                        <a:lumOff val="40000"/>
                      </a:schemeClr>
                    </a:solidFill>
                  </a:tcPr>
                </a:tc>
                <a:tc>
                  <a:txBody>
                    <a:bodyPr/>
                    <a:lstStyle/>
                    <a:p>
                      <a:pPr algn="ctr">
                        <a:spcBef>
                          <a:spcPts val="600"/>
                        </a:spcBef>
                        <a:spcAft>
                          <a:spcPts val="1200"/>
                        </a:spcAft>
                      </a:pPr>
                      <a:r>
                        <a:rPr lang="en-US" sz="1400" b="1" err="1">
                          <a:solidFill>
                            <a:srgbClr val="FF0000"/>
                          </a:solidFill>
                          <a:effectLst/>
                          <a:latin typeface="Arial" pitchFamily="34" charset="0"/>
                          <a:cs typeface="Arial" pitchFamily="34" charset="0"/>
                        </a:rPr>
                        <a:t>Thời</a:t>
                      </a:r>
                      <a:r>
                        <a:rPr lang="en-US" sz="1400" b="1">
                          <a:solidFill>
                            <a:srgbClr val="FF0000"/>
                          </a:solidFill>
                          <a:effectLst/>
                          <a:latin typeface="Arial" pitchFamily="34" charset="0"/>
                          <a:cs typeface="Arial" pitchFamily="34" charset="0"/>
                        </a:rPr>
                        <a:t> </a:t>
                      </a:r>
                      <a:r>
                        <a:rPr lang="en-US" sz="1400" b="1" err="1">
                          <a:solidFill>
                            <a:srgbClr val="FF0000"/>
                          </a:solidFill>
                          <a:effectLst/>
                          <a:latin typeface="Arial" pitchFamily="34" charset="0"/>
                          <a:cs typeface="Arial" pitchFamily="34" charset="0"/>
                        </a:rPr>
                        <a:t>điểm</a:t>
                      </a:r>
                      <a:r>
                        <a:rPr lang="en-US" sz="1400" b="1">
                          <a:solidFill>
                            <a:srgbClr val="FF0000"/>
                          </a:solidFill>
                          <a:effectLst/>
                          <a:latin typeface="Arial" pitchFamily="34" charset="0"/>
                          <a:cs typeface="Arial" pitchFamily="34" charset="0"/>
                        </a:rPr>
                        <a:t> </a:t>
                      </a:r>
                      <a:r>
                        <a:rPr lang="en-US" sz="1400" b="1" err="1">
                          <a:solidFill>
                            <a:srgbClr val="FF0000"/>
                          </a:solidFill>
                          <a:effectLst/>
                          <a:latin typeface="Arial" pitchFamily="34" charset="0"/>
                          <a:cs typeface="Arial" pitchFamily="34" charset="0"/>
                        </a:rPr>
                        <a:t>dạy</a:t>
                      </a:r>
                      <a:endParaRPr lang="en-US" sz="1400" b="1">
                        <a:solidFill>
                          <a:srgbClr val="FF0000"/>
                        </a:solidFill>
                        <a:effectLst/>
                        <a:latin typeface="Arial" pitchFamily="34" charset="0"/>
                        <a:ea typeface="Times New Roman" panose="02020603050405020304" pitchFamily="18" charset="0"/>
                        <a:cs typeface="Arial"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48474780"/>
                  </a:ext>
                </a:extLst>
              </a:tr>
              <a:tr h="1209073">
                <a:tc>
                  <a:txBody>
                    <a:bodyPr/>
                    <a:lstStyle/>
                    <a:p>
                      <a:pPr algn="just">
                        <a:spcBef>
                          <a:spcPts val="600"/>
                        </a:spcBef>
                        <a:spcAft>
                          <a:spcPts val="200"/>
                        </a:spcAft>
                      </a:pPr>
                      <a:r>
                        <a:rPr lang="en-US" sz="1500" b="1" i="0">
                          <a:solidFill>
                            <a:schemeClr val="tx1"/>
                          </a:solidFill>
                          <a:effectLst/>
                          <a:latin typeface="Arial" pitchFamily="34" charset="0"/>
                          <a:cs typeface="Arial" pitchFamily="34" charset="0"/>
                        </a:rPr>
                        <a:t>1.</a:t>
                      </a:r>
                      <a:r>
                        <a:rPr lang="en-US" sz="1500" b="0" i="0">
                          <a:solidFill>
                            <a:schemeClr val="tx1"/>
                          </a:solidFill>
                          <a:effectLst/>
                          <a:latin typeface="Arial" pitchFamily="34" charset="0"/>
                          <a:cs typeface="Arial" pitchFamily="34" charset="0"/>
                        </a:rPr>
                        <a:t> Lịch</a:t>
                      </a:r>
                      <a:r>
                        <a:rPr lang="en-US" sz="1500" b="0" i="0" baseline="0">
                          <a:solidFill>
                            <a:schemeClr val="tx1"/>
                          </a:solidFill>
                          <a:effectLst/>
                          <a:latin typeface="Arial" pitchFamily="34" charset="0"/>
                          <a:cs typeface="Arial" pitchFamily="34" charset="0"/>
                        </a:rPr>
                        <a:t> sử nghệ thuật truyền thống Việt Nam</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4">
                        <a:lumMod val="60000"/>
                        <a:lumOff val="40000"/>
                      </a:schemeClr>
                    </a:solidFill>
                  </a:tcPr>
                </a:tc>
                <a:tc>
                  <a:txBody>
                    <a:bodyPr/>
                    <a:lstStyle/>
                    <a:p>
                      <a:pPr algn="just"/>
                      <a:r>
                        <a:rPr lang="en-US" sz="1500" kern="1200">
                          <a:solidFill>
                            <a:schemeClr val="tx1"/>
                          </a:solidFill>
                          <a:effectLst/>
                          <a:latin typeface="Arial" pitchFamily="34" charset="0"/>
                          <a:ea typeface="+mn-ea"/>
                          <a:cs typeface="Arial" pitchFamily="34" charset="0"/>
                        </a:rPr>
                        <a:t>Đây là chuyên đề trải nghiệm thực tế, thông qua chuyên đề này, các em không chỉ được khám phá những nét đặc sắc về lịch sử nghệ thuật truyền thống Việt Nam từ thời Lý – Trần đến thời Nguyễn mà còn tạo cơ hội cho HS được tham quan, trải nghiệm thực tế di sản, giúp các em kết nối tri thức được học trong sách vở vào thực tế cuộc sống.</a:t>
                      </a:r>
                      <a:endParaRPr lang="en-US" sz="1500" b="0" i="0" kern="1200">
                        <a:solidFill>
                          <a:schemeClr val="tx1"/>
                        </a:solidFill>
                        <a:effectLst/>
                        <a:latin typeface="Arial" pitchFamily="34" charset="0"/>
                        <a:ea typeface="+mn-ea"/>
                        <a:cs typeface="Arial" pitchFamily="34" charset="0"/>
                      </a:endParaRPr>
                    </a:p>
                  </a:txBody>
                  <a:tcPr marL="68580" marR="68580" marT="0" marB="0" anchor="ctr">
                    <a:solidFill>
                      <a:schemeClr val="accent4">
                        <a:lumMod val="60000"/>
                        <a:lumOff val="40000"/>
                      </a:schemeClr>
                    </a:solidFill>
                  </a:tcPr>
                </a:tc>
                <a:tc>
                  <a:txBody>
                    <a:bodyPr/>
                    <a:lstStyle/>
                    <a:p>
                      <a:pPr algn="ctr">
                        <a:spcBef>
                          <a:spcPts val="600"/>
                        </a:spcBef>
                        <a:spcAft>
                          <a:spcPts val="200"/>
                        </a:spcAft>
                      </a:pPr>
                      <a:r>
                        <a:rPr lang="en-US" sz="1500" b="0" i="0">
                          <a:solidFill>
                            <a:schemeClr val="tx1"/>
                          </a:solidFill>
                          <a:effectLst/>
                          <a:latin typeface="Arial" pitchFamily="34" charset="0"/>
                          <a:cs typeface="Arial" pitchFamily="34" charset="0"/>
                        </a:rPr>
                        <a:t>15</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4">
                        <a:lumMod val="60000"/>
                        <a:lumOff val="40000"/>
                      </a:schemeClr>
                    </a:solidFill>
                  </a:tcPr>
                </a:tc>
                <a:tc>
                  <a:txBody>
                    <a:bodyPr/>
                    <a:lstStyle/>
                    <a:p>
                      <a:pPr algn="just"/>
                      <a:r>
                        <a:rPr lang="en-US" sz="1500" b="0" kern="1200">
                          <a:solidFill>
                            <a:schemeClr val="tx1"/>
                          </a:solidFill>
                          <a:effectLst/>
                          <a:latin typeface="Arial" pitchFamily="34" charset="0"/>
                          <a:ea typeface="+mn-ea"/>
                          <a:cs typeface="Arial" pitchFamily="34" charset="0"/>
                        </a:rPr>
                        <a:t>Có thể bố trí dạy linh động vào thời gian phù hợp để có thể tổ chức hoạt động tham quan, trải nghiệm di sản.</a:t>
                      </a:r>
                    </a:p>
                  </a:txBody>
                  <a:tcPr marL="68580" marR="68580" marT="0" marB="0">
                    <a:solidFill>
                      <a:schemeClr val="accent4">
                        <a:lumMod val="60000"/>
                        <a:lumOff val="40000"/>
                      </a:schemeClr>
                    </a:solidFill>
                  </a:tcPr>
                </a:tc>
                <a:extLst>
                  <a:ext uri="{0D108BD9-81ED-4DB2-BD59-A6C34878D82A}">
                    <a16:rowId xmlns:a16="http://schemas.microsoft.com/office/drawing/2014/main" val="182350487"/>
                  </a:ext>
                </a:extLst>
              </a:tr>
              <a:tr h="1209073">
                <a:tc>
                  <a:txBody>
                    <a:bodyPr/>
                    <a:lstStyle/>
                    <a:p>
                      <a:pPr algn="just">
                        <a:spcBef>
                          <a:spcPts val="200"/>
                        </a:spcBef>
                        <a:spcAft>
                          <a:spcPts val="200"/>
                        </a:spcAft>
                      </a:pPr>
                      <a:r>
                        <a:rPr lang="en-US" sz="1500" b="1" i="0">
                          <a:solidFill>
                            <a:schemeClr val="tx1"/>
                          </a:solidFill>
                          <a:effectLst/>
                          <a:latin typeface="Arial" pitchFamily="34" charset="0"/>
                          <a:cs typeface="Arial" pitchFamily="34" charset="0"/>
                        </a:rPr>
                        <a:t>2.</a:t>
                      </a:r>
                      <a:r>
                        <a:rPr lang="en-US" sz="1500" b="0" i="0">
                          <a:solidFill>
                            <a:schemeClr val="tx1"/>
                          </a:solidFill>
                          <a:effectLst/>
                          <a:latin typeface="Arial" pitchFamily="34" charset="0"/>
                          <a:cs typeface="Arial" pitchFamily="34" charset="0"/>
                        </a:rPr>
                        <a:t> Chiến</a:t>
                      </a:r>
                      <a:r>
                        <a:rPr lang="en-US" sz="1500" b="0" i="0" baseline="0">
                          <a:solidFill>
                            <a:schemeClr val="tx1"/>
                          </a:solidFill>
                          <a:effectLst/>
                          <a:latin typeface="Arial" pitchFamily="34" charset="0"/>
                          <a:cs typeface="Arial" pitchFamily="34" charset="0"/>
                        </a:rPr>
                        <a:t> tranh và hoà bình trong thế kỉ XX</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1">
                        <a:lumMod val="60000"/>
                        <a:lumOff val="40000"/>
                      </a:schemeClr>
                    </a:solidFill>
                  </a:tcPr>
                </a:tc>
                <a:tc>
                  <a:txBody>
                    <a:bodyPr/>
                    <a:lstStyle/>
                    <a:p>
                      <a:pPr algn="just"/>
                      <a:r>
                        <a:rPr lang="en-US" sz="1500" kern="1200">
                          <a:solidFill>
                            <a:schemeClr val="tx1"/>
                          </a:solidFill>
                          <a:effectLst/>
                          <a:latin typeface="Arial" pitchFamily="34" charset="0"/>
                          <a:ea typeface="+mn-ea"/>
                          <a:cs typeface="Arial" pitchFamily="34" charset="0"/>
                        </a:rPr>
                        <a:t>Đây là chuyên đề thuộc mạch nội dung lịch sử thế giới, thông qua chuyên đề này, các em được tìm hiểu sâu hơn về nguyên nhân, hậu quả của các cuộc chiến tranh thế giới, về khát vọng hoà bình và cuộc đấu tranh vì hoà bình của nhân dân thế giới.</a:t>
                      </a:r>
                    </a:p>
                  </a:txBody>
                  <a:tcPr marL="68580" marR="68580" marT="0" marB="0" anchor="ctr">
                    <a:solidFill>
                      <a:schemeClr val="accent1">
                        <a:lumMod val="60000"/>
                        <a:lumOff val="40000"/>
                      </a:schemeClr>
                    </a:solidFill>
                  </a:tcPr>
                </a:tc>
                <a:tc>
                  <a:txBody>
                    <a:bodyPr/>
                    <a:lstStyle/>
                    <a:p>
                      <a:pPr algn="ctr">
                        <a:spcBef>
                          <a:spcPts val="200"/>
                        </a:spcBef>
                        <a:spcAft>
                          <a:spcPts val="200"/>
                        </a:spcAft>
                      </a:pPr>
                      <a:r>
                        <a:rPr lang="en-US" sz="1500" b="0" i="0">
                          <a:solidFill>
                            <a:schemeClr val="tx1"/>
                          </a:solidFill>
                          <a:effectLst/>
                          <a:latin typeface="Arial" pitchFamily="34" charset="0"/>
                          <a:cs typeface="Arial" pitchFamily="34" charset="0"/>
                        </a:rPr>
                        <a:t>10</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1">
                        <a:lumMod val="60000"/>
                        <a:lumOff val="40000"/>
                      </a:schemeClr>
                    </a:solidFill>
                  </a:tcPr>
                </a:tc>
                <a:tc>
                  <a:txBody>
                    <a:bodyPr/>
                    <a:lstStyle/>
                    <a:p>
                      <a:pPr algn="just"/>
                      <a:r>
                        <a:rPr lang="en-US" sz="1500" b="0" kern="1200">
                          <a:solidFill>
                            <a:schemeClr val="tx1"/>
                          </a:solidFill>
                          <a:effectLst/>
                          <a:latin typeface="Arial" pitchFamily="34" charset="0"/>
                          <a:ea typeface="+mn-ea"/>
                          <a:cs typeface="Arial" pitchFamily="34" charset="0"/>
                        </a:rPr>
                        <a:t>Có thể dạy sau khi học xong</a:t>
                      </a:r>
                      <a:br>
                        <a:rPr lang="en-US" sz="1500" b="0" kern="1200">
                          <a:solidFill>
                            <a:schemeClr val="tx1"/>
                          </a:solidFill>
                          <a:effectLst/>
                          <a:latin typeface="Arial" pitchFamily="34" charset="0"/>
                          <a:ea typeface="+mn-ea"/>
                          <a:cs typeface="Arial" pitchFamily="34" charset="0"/>
                        </a:rPr>
                      </a:br>
                      <a:r>
                        <a:rPr lang="en-US" sz="1500" b="0" kern="1200">
                          <a:solidFill>
                            <a:schemeClr val="tx1"/>
                          </a:solidFill>
                          <a:effectLst/>
                          <a:latin typeface="Arial" pitchFamily="34" charset="0"/>
                          <a:ea typeface="+mn-ea"/>
                          <a:cs typeface="Arial" pitchFamily="34" charset="0"/>
                        </a:rPr>
                        <a:t> chủ đề 2, 3 trong SGK </a:t>
                      </a:r>
                      <a:r>
                        <a:rPr lang="en-US" sz="1500" b="0" i="1" kern="1200">
                          <a:solidFill>
                            <a:schemeClr val="tx1"/>
                          </a:solidFill>
                          <a:effectLst/>
                          <a:latin typeface="Arial" pitchFamily="34" charset="0"/>
                          <a:ea typeface="+mn-ea"/>
                          <a:cs typeface="Arial" pitchFamily="34" charset="0"/>
                        </a:rPr>
                        <a:t>Lịch sử 11</a:t>
                      </a:r>
                      <a:r>
                        <a:rPr lang="en-US" sz="1500" b="0" kern="1200">
                          <a:solidFill>
                            <a:schemeClr val="tx1"/>
                          </a:solidFill>
                          <a:effectLst/>
                          <a:latin typeface="Arial" pitchFamily="34" charset="0"/>
                          <a:ea typeface="+mn-ea"/>
                          <a:cs typeface="Arial" pitchFamily="34" charset="0"/>
                        </a:rPr>
                        <a:t>.</a:t>
                      </a:r>
                    </a:p>
                  </a:txBody>
                  <a:tcPr marL="68580" marR="68580" marT="0" marB="0">
                    <a:solidFill>
                      <a:schemeClr val="accent1">
                        <a:lumMod val="60000"/>
                        <a:lumOff val="40000"/>
                      </a:schemeClr>
                    </a:solidFill>
                  </a:tcPr>
                </a:tc>
                <a:extLst>
                  <a:ext uri="{0D108BD9-81ED-4DB2-BD59-A6C34878D82A}">
                    <a16:rowId xmlns:a16="http://schemas.microsoft.com/office/drawing/2014/main" val="2718623080"/>
                  </a:ext>
                </a:extLst>
              </a:tr>
              <a:tr h="1511341">
                <a:tc>
                  <a:txBody>
                    <a:bodyPr/>
                    <a:lstStyle/>
                    <a:p>
                      <a:pPr algn="just">
                        <a:spcBef>
                          <a:spcPts val="200"/>
                        </a:spcBef>
                        <a:spcAft>
                          <a:spcPts val="200"/>
                        </a:spcAft>
                      </a:pPr>
                      <a:r>
                        <a:rPr lang="en-US" sz="1500" b="1" i="0">
                          <a:solidFill>
                            <a:schemeClr val="tx1"/>
                          </a:solidFill>
                          <a:effectLst/>
                          <a:latin typeface="Arial" pitchFamily="34" charset="0"/>
                          <a:cs typeface="Arial" pitchFamily="34" charset="0"/>
                        </a:rPr>
                        <a:t>3. </a:t>
                      </a:r>
                      <a:r>
                        <a:rPr lang="en-US" sz="1500" b="0" i="0">
                          <a:solidFill>
                            <a:schemeClr val="tx1"/>
                          </a:solidFill>
                          <a:effectLst/>
                          <a:latin typeface="Arial" pitchFamily="34" charset="0"/>
                          <a:cs typeface="Arial" pitchFamily="34" charset="0"/>
                        </a:rPr>
                        <a:t>Danh nhân</a:t>
                      </a:r>
                      <a:r>
                        <a:rPr lang="en-US" sz="1500" b="0" i="0" baseline="0">
                          <a:solidFill>
                            <a:schemeClr val="tx1"/>
                          </a:solidFill>
                          <a:effectLst/>
                          <a:latin typeface="Arial" pitchFamily="34" charset="0"/>
                          <a:cs typeface="Arial" pitchFamily="34" charset="0"/>
                        </a:rPr>
                        <a:t> trong lịch sử Việt Nam</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2">
                        <a:lumMod val="60000"/>
                        <a:lumOff val="40000"/>
                      </a:schemeClr>
                    </a:solidFill>
                  </a:tcPr>
                </a:tc>
                <a:tc>
                  <a:txBody>
                    <a:bodyPr/>
                    <a:lstStyle/>
                    <a:p>
                      <a:pPr marL="0" marR="0" indent="0" algn="just" defTabSz="914400" rtl="0" eaLnBrk="1" fontAlgn="auto" latinLnBrk="0" hangingPunct="1">
                        <a:lnSpc>
                          <a:spcPct val="100000"/>
                        </a:lnSpc>
                        <a:spcBef>
                          <a:spcPts val="200"/>
                        </a:spcBef>
                        <a:spcAft>
                          <a:spcPts val="200"/>
                        </a:spcAft>
                        <a:buClrTx/>
                        <a:buSzTx/>
                        <a:buFontTx/>
                        <a:buNone/>
                        <a:tabLst/>
                        <a:defRPr/>
                      </a:pPr>
                      <a:r>
                        <a:rPr lang="en-US" sz="1500" b="0" kern="1200">
                          <a:solidFill>
                            <a:schemeClr val="tx1"/>
                          </a:solidFill>
                          <a:effectLst/>
                          <a:latin typeface="Arial" pitchFamily="34" charset="0"/>
                          <a:ea typeface="+mn-ea"/>
                          <a:cs typeface="Arial" pitchFamily="34" charset="0"/>
                        </a:rPr>
                        <a:t>Chuyên đề giúp các em nâng cao kiến thức lịch sử, khám phá sự nghiệp và những đóng góp của các danh nhân đối với lịch sử dân tộc</a:t>
                      </a:r>
                      <a:r>
                        <a:rPr lang="en-US" sz="1500" b="1" kern="1200">
                          <a:solidFill>
                            <a:schemeClr val="tx1"/>
                          </a:solidFill>
                          <a:effectLst/>
                          <a:latin typeface="Arial" pitchFamily="34" charset="0"/>
                          <a:ea typeface="+mn-ea"/>
                          <a:cs typeface="Arial" pitchFamily="34" charset="0"/>
                        </a:rPr>
                        <a:t>. </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2">
                        <a:lumMod val="60000"/>
                        <a:lumOff val="40000"/>
                      </a:schemeClr>
                    </a:solidFill>
                  </a:tcPr>
                </a:tc>
                <a:tc>
                  <a:txBody>
                    <a:bodyPr/>
                    <a:lstStyle/>
                    <a:p>
                      <a:pPr algn="ctr">
                        <a:spcBef>
                          <a:spcPts val="200"/>
                        </a:spcBef>
                        <a:spcAft>
                          <a:spcPts val="200"/>
                        </a:spcAft>
                      </a:pPr>
                      <a:r>
                        <a:rPr lang="en-US" sz="1500" b="0" i="0">
                          <a:solidFill>
                            <a:schemeClr val="tx1"/>
                          </a:solidFill>
                          <a:effectLst/>
                          <a:latin typeface="Arial" pitchFamily="34" charset="0"/>
                          <a:cs typeface="Arial" pitchFamily="34" charset="0"/>
                        </a:rPr>
                        <a:t>10</a:t>
                      </a:r>
                      <a:endParaRPr lang="en-US" sz="1500" b="0" i="0">
                        <a:solidFill>
                          <a:schemeClr val="tx1"/>
                        </a:solidFill>
                        <a:effectLst/>
                        <a:latin typeface="Arial" pitchFamily="34" charset="0"/>
                        <a:ea typeface="Times New Roman" panose="02020603050405020304" pitchFamily="18" charset="0"/>
                        <a:cs typeface="Arial" pitchFamily="34" charset="0"/>
                      </a:endParaRPr>
                    </a:p>
                  </a:txBody>
                  <a:tcPr marL="68580" marR="68580" marT="0" marB="0" anchor="ctr">
                    <a:solidFill>
                      <a:schemeClr val="accent2">
                        <a:lumMod val="60000"/>
                        <a:lumOff val="4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b="0" kern="1200">
                          <a:solidFill>
                            <a:schemeClr val="tx1"/>
                          </a:solidFill>
                          <a:effectLst/>
                          <a:latin typeface="Arial" pitchFamily="34" charset="0"/>
                          <a:ea typeface="+mn-ea"/>
                          <a:cs typeface="Arial" pitchFamily="34" charset="0"/>
                        </a:rPr>
                        <a:t>Có thể dạy trước hoặc sau chủ đề </a:t>
                      </a:r>
                      <a:r>
                        <a:rPr lang="en-US" sz="1500" b="0" i="1" kern="1200">
                          <a:solidFill>
                            <a:schemeClr val="tx1"/>
                          </a:solidFill>
                          <a:effectLst/>
                          <a:latin typeface="Arial" pitchFamily="34" charset="0"/>
                          <a:ea typeface="+mn-ea"/>
                          <a:cs typeface="Arial" pitchFamily="34" charset="0"/>
                        </a:rPr>
                        <a:t>Một số cuộc cải cách lớn trong lịch sử Việt Nam </a:t>
                      </a:r>
                      <a:r>
                        <a:rPr lang="en-US" sz="1500" b="0" kern="1200">
                          <a:solidFill>
                            <a:schemeClr val="tx1"/>
                          </a:solidFill>
                          <a:effectLst/>
                          <a:latin typeface="Arial" pitchFamily="34" charset="0"/>
                          <a:ea typeface="+mn-ea"/>
                          <a:cs typeface="Arial" pitchFamily="34" charset="0"/>
                        </a:rPr>
                        <a:t>trong SGK </a:t>
                      </a:r>
                      <a:r>
                        <a:rPr lang="en-US" sz="1500" b="0" i="1" kern="1200">
                          <a:solidFill>
                            <a:schemeClr val="tx1"/>
                          </a:solidFill>
                          <a:effectLst/>
                          <a:latin typeface="Arial" pitchFamily="34" charset="0"/>
                          <a:ea typeface="+mn-ea"/>
                          <a:cs typeface="Arial" pitchFamily="34" charset="0"/>
                        </a:rPr>
                        <a:t>Lịch sử 11</a:t>
                      </a:r>
                      <a:r>
                        <a:rPr lang="en-US" sz="1500" b="0" kern="1200">
                          <a:solidFill>
                            <a:schemeClr val="tx1"/>
                          </a:solidFill>
                          <a:effectLst/>
                          <a:latin typeface="Arial" pitchFamily="34" charset="0"/>
                          <a:ea typeface="+mn-ea"/>
                          <a:cs typeface="Arial" pitchFamily="34" charset="0"/>
                        </a:rPr>
                        <a:t> vì giữa chuyên đề và chủ đề này có một số nội dung tương đồng nhau.</a:t>
                      </a:r>
                    </a:p>
                    <a:p>
                      <a:pPr algn="just"/>
                      <a:r>
                        <a:rPr lang="en-US" sz="1500" b="0" i="0" kern="1200">
                          <a:solidFill>
                            <a:schemeClr val="tx1"/>
                          </a:solidFill>
                          <a:effectLst/>
                          <a:latin typeface="Arial" pitchFamily="34" charset="0"/>
                          <a:ea typeface="+mn-ea"/>
                          <a:cs typeface="Arial" pitchFamily="34" charset="0"/>
                        </a:rPr>
                        <a:t>.</a:t>
                      </a:r>
                    </a:p>
                  </a:txBody>
                  <a:tcPr marL="68580" marR="68580" marT="0" marB="0">
                    <a:solidFill>
                      <a:schemeClr val="accent2">
                        <a:lumMod val="60000"/>
                        <a:lumOff val="40000"/>
                      </a:schemeClr>
                    </a:solidFill>
                  </a:tcPr>
                </a:tc>
                <a:extLst>
                  <a:ext uri="{0D108BD9-81ED-4DB2-BD59-A6C34878D82A}">
                    <a16:rowId xmlns:a16="http://schemas.microsoft.com/office/drawing/2014/main" val="3891238145"/>
                  </a:ext>
                </a:extLst>
              </a:tr>
            </a:tbl>
          </a:graphicData>
        </a:graphic>
      </p:graphicFrame>
    </p:spTree>
    <p:extLst>
      <p:ext uri="{BB962C8B-B14F-4D97-AF65-F5344CB8AC3E}">
        <p14:creationId xmlns:p14="http://schemas.microsoft.com/office/powerpoint/2010/main" val="2265125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28737F-D728-4DFC-AA32-778799EC88D3}" type="slidenum">
              <a:rPr lang="en-US" altLang="zh-CN">
                <a:solidFill>
                  <a:srgbClr val="898989"/>
                </a:solidFill>
                <a:latin typeface="Calibri" panose="020F0502020204030204" pitchFamily="34" charset="0"/>
                <a:cs typeface="等线"/>
              </a:rPr>
              <a:pPr/>
              <a:t>64</a:t>
            </a:fld>
            <a:endParaRPr lang="en-US" altLang="zh-CN">
              <a:solidFill>
                <a:srgbClr val="898989"/>
              </a:solidFill>
              <a:latin typeface="Calibri" panose="020F0502020204030204" pitchFamily="34" charset="0"/>
              <a:cs typeface="等线"/>
            </a:endParaRPr>
          </a:p>
        </p:txBody>
      </p:sp>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64</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32774" name="Slide Number Placeholder 2"/>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79F74F-45B7-42D5-9E81-7BF5AB4C3917}" type="slidenum">
              <a:rPr lang="en-US" altLang="en-US">
                <a:solidFill>
                  <a:srgbClr val="000000"/>
                </a:solidFill>
                <a:latin typeface="Calibri" panose="020F0502020204030204" pitchFamily="34" charset="0"/>
              </a:rPr>
              <a:pPr eaLnBrk="1" hangingPunct="1"/>
              <a:t>64</a:t>
            </a:fld>
            <a:endParaRPr lang="en-US" altLang="en-US">
              <a:solidFill>
                <a:srgbClr val="000000"/>
              </a:solidFill>
              <a:latin typeface="Calibri" panose="020F0502020204030204" pitchFamily="34" charset="0"/>
            </a:endParaRPr>
          </a:p>
        </p:txBody>
      </p:sp>
      <p:sp>
        <p:nvSpPr>
          <p:cNvPr id="8" name="Title 1"/>
          <p:cNvSpPr>
            <a:spLocks noGrp="1"/>
          </p:cNvSpPr>
          <p:nvPr>
            <p:ph type="title" idx="4294967295"/>
          </p:nvPr>
        </p:nvSpPr>
        <p:spPr bwMode="auto">
          <a:xfrm>
            <a:off x="3023260" y="511256"/>
            <a:ext cx="6209417" cy="67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7030A0"/>
                </a:solidFill>
                <a:effectLst/>
                <a:latin typeface="Arial" panose="020B0604020202020204" pitchFamily="34" charset="0"/>
                <a:cs typeface="Arial" panose="020B0604020202020204" pitchFamily="34" charset="0"/>
              </a:rPr>
              <a:t>CẤU TRÚC MỖI</a:t>
            </a:r>
            <a:r>
              <a:rPr kumimoji="0" lang="en-US" altLang="en-US" sz="3200" b="1" i="0" u="none" strike="noStrike" cap="none" normalizeH="0">
                <a:ln>
                  <a:noFill/>
                </a:ln>
                <a:solidFill>
                  <a:srgbClr val="7030A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a:ln>
                  <a:noFill/>
                </a:ln>
                <a:solidFill>
                  <a:srgbClr val="7030A0"/>
                </a:solidFill>
                <a:effectLst/>
                <a:latin typeface="Arial" panose="020B0604020202020204" pitchFamily="34" charset="0"/>
                <a:cs typeface="Arial" panose="020B0604020202020204" pitchFamily="34" charset="0"/>
              </a:rPr>
              <a:t>CHUYÊN</a:t>
            </a:r>
            <a:r>
              <a:rPr kumimoji="0" lang="en-US" altLang="en-US" sz="3200" b="1" i="0" u="none" strike="noStrike" cap="none" normalizeH="0">
                <a:ln>
                  <a:noFill/>
                </a:ln>
                <a:solidFill>
                  <a:srgbClr val="7030A0"/>
                </a:solidFill>
                <a:effectLst/>
                <a:latin typeface="Arial" panose="020B0604020202020204" pitchFamily="34" charset="0"/>
                <a:cs typeface="Arial" panose="020B0604020202020204" pitchFamily="34" charset="0"/>
              </a:rPr>
              <a:t> ĐỀ</a:t>
            </a:r>
            <a:endParaRPr kumimoji="0" lang="en-US" altLang="en-US" sz="3200" b="0" i="0" u="none" strike="noStrike" cap="none" normalizeH="0" baseline="0">
              <a:ln>
                <a:noFill/>
              </a:ln>
              <a:solidFill>
                <a:srgbClr val="7030A0"/>
              </a:solidFill>
              <a:effectLst/>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t="6242"/>
          <a:stretch>
            <a:fillRect/>
          </a:stretch>
        </p:blipFill>
        <p:spPr bwMode="auto">
          <a:xfrm rot="21445090">
            <a:off x="6231890" y="1510819"/>
            <a:ext cx="3241868" cy="46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2334">
            <a:off x="2296138" y="1768703"/>
            <a:ext cx="2767134" cy="388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713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2AE855-A08F-4A28-88A7-AFEC2DDC6F19}" type="slidenum">
              <a:rPr lang="en-US" altLang="zh-CN" sz="1200">
                <a:solidFill>
                  <a:srgbClr val="898989"/>
                </a:solidFill>
                <a:latin typeface="Calibri" panose="020F0502020204030204" pitchFamily="34" charset="0"/>
                <a:cs typeface="等线"/>
              </a:rPr>
              <a:pPr algn="r" eaLnBrk="1" hangingPunct="1"/>
              <a:t>65</a:t>
            </a:fld>
            <a:endParaRPr lang="en-US" altLang="zh-CN" sz="1200">
              <a:solidFill>
                <a:srgbClr val="898989"/>
              </a:solidFill>
              <a:latin typeface="Calibri" panose="020F0502020204030204" pitchFamily="34" charset="0"/>
              <a:cs typeface="等线"/>
            </a:endParaRPr>
          </a:p>
        </p:txBody>
      </p:sp>
      <p:sp>
        <p:nvSpPr>
          <p:cNvPr id="7" name="Date Placeholder 1"/>
          <p:cNvSpPr>
            <a:spLocks noGrp="1"/>
          </p:cNvSpPr>
          <p:nvPr>
            <p:ph type="dt" sz="quarter" idx="10"/>
          </p:nvPr>
        </p:nvSpPr>
        <p:spPr>
          <a:xfrm>
            <a:off x="476250" y="6356350"/>
            <a:ext cx="2994025" cy="365125"/>
          </a:xfrm>
        </p:spPr>
        <p:txBody>
          <a:bodyPr/>
          <a:lstStyle/>
          <a:p>
            <a:pPr>
              <a:defRPr/>
            </a:pPr>
            <a:endParaRPr lang="en-US"/>
          </a:p>
        </p:txBody>
      </p:sp>
      <p:sp>
        <p:nvSpPr>
          <p:cNvPr id="10" name="Title 1"/>
          <p:cNvSpPr>
            <a:spLocks noGrp="1"/>
          </p:cNvSpPr>
          <p:nvPr>
            <p:ph type="title" idx="4294967295"/>
          </p:nvPr>
        </p:nvSpPr>
        <p:spPr bwMode="auto">
          <a:xfrm>
            <a:off x="1307465" y="1017315"/>
            <a:ext cx="9570720" cy="66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3600" b="1">
                <a:solidFill>
                  <a:srgbClr val="7030A0"/>
                </a:solidFill>
                <a:latin typeface="Minion Pro" panose="02040503050306020203" pitchFamily="18" charset="0"/>
              </a:rPr>
              <a:t>TIẾN TRÌNH DẠY HỌC TỪNG CHUYÊN ĐỀ</a:t>
            </a:r>
          </a:p>
        </p:txBody>
      </p:sp>
      <p:graphicFrame>
        <p:nvGraphicFramePr>
          <p:cNvPr id="11" name="Diagram 2"/>
          <p:cNvGraphicFramePr/>
          <p:nvPr>
            <p:extLst>
              <p:ext uri="{D42A27DB-BD31-4B8C-83A1-F6EECF244321}">
                <p14:modId xmlns:p14="http://schemas.microsoft.com/office/powerpoint/2010/main" val="2275773242"/>
              </p:ext>
            </p:extLst>
          </p:nvPr>
        </p:nvGraphicFramePr>
        <p:xfrm>
          <a:off x="888036" y="2506298"/>
          <a:ext cx="10001765" cy="3057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55044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9186" cy="6858000"/>
          </a:xfrm>
          <a:prstGeom prst="rect">
            <a:avLst/>
          </a:prstGeom>
        </p:spPr>
      </p:pic>
    </p:spTree>
    <p:extLst>
      <p:ext uri="{BB962C8B-B14F-4D97-AF65-F5344CB8AC3E}">
        <p14:creationId xmlns:p14="http://schemas.microsoft.com/office/powerpoint/2010/main" val="197163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3">
            <a:extLst>
              <a:ext uri="{FF2B5EF4-FFF2-40B4-BE49-F238E27FC236}">
                <a16:creationId xmlns:a16="http://schemas.microsoft.com/office/drawing/2014/main" id="{266EED65-F19E-1CF3-D256-21E889599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F0D27CB-2B52-9117-C30A-E12E88DBE77D}"/>
              </a:ext>
            </a:extLst>
          </p:cNvPr>
          <p:cNvSpPr txBox="1"/>
          <p:nvPr/>
        </p:nvSpPr>
        <p:spPr>
          <a:xfrm>
            <a:off x="616870" y="1063992"/>
            <a:ext cx="10653459" cy="5139869"/>
          </a:xfrm>
          <a:prstGeom prst="rect">
            <a:avLst/>
          </a:prstGeom>
          <a:noFill/>
        </p:spPr>
        <p:txBody>
          <a:bodyPr wrap="square">
            <a:spAutoFit/>
          </a:bodyPr>
          <a:lstStyle/>
          <a:p>
            <a:pPr algn="just">
              <a:spcBef>
                <a:spcPts val="200"/>
              </a:spcBef>
              <a:spcAft>
                <a:spcPts val="200"/>
              </a:spcAft>
              <a:defRPr/>
            </a:pPr>
            <a:r>
              <a:rPr lang="en-US" sz="3200" b="1" dirty="0">
                <a:solidFill>
                  <a:srgbClr val="98DC5A"/>
                </a:solidFill>
              </a:rPr>
              <a:t>II</a:t>
            </a:r>
            <a:r>
              <a:rPr lang="en-US" sz="2800" b="1" dirty="0">
                <a:solidFill>
                  <a:srgbClr val="98DC5A"/>
                </a:solidFill>
              </a:rPr>
              <a:t>. </a:t>
            </a:r>
            <a:r>
              <a:rPr lang="vi-VN" sz="2800" b="1" dirty="0">
                <a:solidFill>
                  <a:srgbClr val="98DC5A"/>
                </a:solidFill>
              </a:rPr>
              <a:t>QUAN ĐIỂM XÂY DỰNG CHƯƠNG TRÌNH</a:t>
            </a:r>
            <a:endParaRPr lang="en-US" sz="2800" b="1" dirty="0">
              <a:solidFill>
                <a:srgbClr val="98DC5A"/>
              </a:solidFill>
            </a:endParaRPr>
          </a:p>
          <a:p>
            <a:pPr algn="just">
              <a:spcBef>
                <a:spcPts val="400"/>
              </a:spcBef>
              <a:spcAft>
                <a:spcPts val="600"/>
              </a:spcAft>
              <a:defRPr/>
            </a:pPr>
            <a:r>
              <a:rPr lang="vi-VN" sz="2800" b="1" dirty="0"/>
              <a:t>2. Hệ thống, cơ bả</a:t>
            </a:r>
            <a:r>
              <a:rPr lang="en-US" sz="2800" b="1" dirty="0"/>
              <a:t>n</a:t>
            </a:r>
          </a:p>
          <a:p>
            <a:pPr algn="just">
              <a:lnSpc>
                <a:spcPct val="110000"/>
              </a:lnSpc>
              <a:spcBef>
                <a:spcPts val="400"/>
              </a:spcBef>
              <a:spcAft>
                <a:spcPts val="600"/>
              </a:spcAft>
              <a:defRPr/>
            </a:pPr>
            <a:r>
              <a:rPr lang="vi-VN" sz="2800" dirty="0"/>
              <a:t>Trục phát triển chính của Chương trình môn Lịch sử là hệ thống các chủ đề và chuyên đề học tập về những vấn đề cơ bản của lịch sử thế giới, lịch sử khu vực Đông Nam Á và lịch sử Việt Nam, nhằm nâng cao và mở rộng kiến thức thông sử mà HS đã được học ở cấp </a:t>
            </a:r>
            <a:r>
              <a:rPr lang="en-US" sz="2800" dirty="0"/>
              <a:t>T</a:t>
            </a:r>
            <a:r>
              <a:rPr lang="vi-VN" sz="2800" dirty="0"/>
              <a:t>rung học cơ sở</a:t>
            </a:r>
            <a:r>
              <a:rPr lang="en-US" sz="2800" dirty="0"/>
              <a:t>.</a:t>
            </a:r>
          </a:p>
          <a:p>
            <a:pPr algn="just">
              <a:spcBef>
                <a:spcPts val="400"/>
              </a:spcBef>
              <a:spcAft>
                <a:spcPts val="600"/>
              </a:spcAft>
              <a:defRPr/>
            </a:pPr>
            <a:r>
              <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3. </a:t>
            </a:r>
            <a:r>
              <a:rPr lang="en-US" sz="2800" b="1" dirty="0" err="1">
                <a:latin typeface="Arial" pitchFamily="34" charset="0"/>
                <a:cs typeface="Arial" pitchFamily="34" charset="0"/>
              </a:rPr>
              <a:t>Thực</a:t>
            </a:r>
            <a:r>
              <a:rPr lang="en-US" sz="2800" b="1" dirty="0">
                <a:latin typeface="Arial" pitchFamily="34" charset="0"/>
                <a:cs typeface="Arial" pitchFamily="34" charset="0"/>
              </a:rPr>
              <a:t> </a:t>
            </a:r>
            <a:r>
              <a:rPr lang="en-US" sz="2800" b="1" dirty="0" err="1">
                <a:latin typeface="Arial" pitchFamily="34" charset="0"/>
                <a:cs typeface="Arial" pitchFamily="34" charset="0"/>
              </a:rPr>
              <a:t>hành</a:t>
            </a:r>
            <a:r>
              <a:rPr lang="en-US" sz="2800" b="1" dirty="0">
                <a:latin typeface="Arial" pitchFamily="34" charset="0"/>
                <a:cs typeface="Arial" pitchFamily="34" charset="0"/>
              </a:rPr>
              <a:t>, </a:t>
            </a:r>
            <a:r>
              <a:rPr lang="en-US" sz="2800" b="1" dirty="0" err="1">
                <a:latin typeface="Arial" pitchFamily="34" charset="0"/>
                <a:cs typeface="Arial" pitchFamily="34" charset="0"/>
              </a:rPr>
              <a:t>thực</a:t>
            </a:r>
            <a:r>
              <a:rPr lang="en-US" sz="2800" b="1" dirty="0">
                <a:latin typeface="Arial" pitchFamily="34" charset="0"/>
                <a:cs typeface="Arial" pitchFamily="34" charset="0"/>
              </a:rPr>
              <a:t> </a:t>
            </a:r>
            <a:r>
              <a:rPr lang="en-US" sz="2800" b="1" dirty="0" err="1">
                <a:latin typeface="Arial" pitchFamily="34" charset="0"/>
                <a:cs typeface="Arial" pitchFamily="34" charset="0"/>
              </a:rPr>
              <a:t>tiễn</a:t>
            </a:r>
            <a:endParaRPr lang="en-US" sz="2800" b="1" dirty="0">
              <a:latin typeface="Arial" pitchFamily="34" charset="0"/>
              <a:cs typeface="Arial" pitchFamily="34" charset="0"/>
            </a:endParaRPr>
          </a:p>
          <a:p>
            <a:pPr algn="just">
              <a:spcBef>
                <a:spcPts val="400"/>
              </a:spcBef>
              <a:spcAft>
                <a:spcPts val="600"/>
              </a:spcAft>
              <a:defRPr/>
            </a:pPr>
            <a:r>
              <a:rPr lang="vi-VN" sz="2800" dirty="0"/>
              <a:t>Chương trình môn Lịch sử coi trọng nội dung thực hành lịch sử, kết nối lịch sử với thực tiễn cuộc sống</a:t>
            </a:r>
            <a:r>
              <a:rPr lang="en-US" sz="2800" dirty="0"/>
              <a:t>.</a:t>
            </a:r>
            <a:endPar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51941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3">
            <a:extLst>
              <a:ext uri="{FF2B5EF4-FFF2-40B4-BE49-F238E27FC236}">
                <a16:creationId xmlns:a16="http://schemas.microsoft.com/office/drawing/2014/main" id="{266EED65-F19E-1CF3-D256-21E889599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F0D27CB-2B52-9117-C30A-E12E88DBE77D}"/>
              </a:ext>
            </a:extLst>
          </p:cNvPr>
          <p:cNvSpPr txBox="1"/>
          <p:nvPr/>
        </p:nvSpPr>
        <p:spPr>
          <a:xfrm>
            <a:off x="616870" y="1343055"/>
            <a:ext cx="10653459" cy="5047536"/>
          </a:xfrm>
          <a:prstGeom prst="rect">
            <a:avLst/>
          </a:prstGeom>
          <a:noFill/>
        </p:spPr>
        <p:txBody>
          <a:bodyPr wrap="square">
            <a:spAutoFit/>
          </a:bodyPr>
          <a:lstStyle/>
          <a:p>
            <a:pPr>
              <a:spcBef>
                <a:spcPts val="400"/>
              </a:spcBef>
              <a:spcAft>
                <a:spcPts val="400"/>
              </a:spcAft>
              <a:defRPr/>
            </a:pPr>
            <a:r>
              <a:rPr lang="en-US" sz="3200" b="1" dirty="0">
                <a:solidFill>
                  <a:schemeClr val="accent4"/>
                </a:solidFill>
              </a:rPr>
              <a:t>II</a:t>
            </a:r>
            <a:r>
              <a:rPr lang="en-US" sz="2800" b="1" dirty="0">
                <a:solidFill>
                  <a:schemeClr val="accent4"/>
                </a:solidFill>
              </a:rPr>
              <a:t>. </a:t>
            </a:r>
            <a:r>
              <a:rPr lang="vi-VN" sz="2800" b="1" dirty="0">
                <a:solidFill>
                  <a:schemeClr val="accent4"/>
                </a:solidFill>
              </a:rPr>
              <a:t>QUAN ĐIỂM XÂY DỰNG CHƯƠNG TRÌNH</a:t>
            </a:r>
            <a:endParaRPr lang="en-US" sz="2800" b="1" dirty="0">
              <a:solidFill>
                <a:schemeClr val="accent4"/>
              </a:solidFill>
            </a:endParaRPr>
          </a:p>
          <a:p>
            <a:pPr algn="just">
              <a:spcBef>
                <a:spcPts val="400"/>
              </a:spcBef>
              <a:spcAft>
                <a:spcPts val="400"/>
              </a:spcAft>
            </a:pPr>
            <a:r>
              <a:rPr lang="vi-VN" sz="2800" b="1" dirty="0"/>
              <a:t>4. Dân tộc, nhân văn</a:t>
            </a:r>
            <a:endParaRPr lang="en-US" sz="2800" b="1" dirty="0"/>
          </a:p>
          <a:p>
            <a:pPr algn="just">
              <a:spcBef>
                <a:spcPts val="400"/>
              </a:spcBef>
              <a:spcAft>
                <a:spcPts val="400"/>
              </a:spcAft>
              <a:defRPr/>
            </a:pPr>
            <a:r>
              <a:rPr lang="vi-VN" sz="2800" dirty="0"/>
              <a:t>Chương trình môn Lịch sử giúp HS nhận thức đúng về những giá trị truyền thống của dân tộc, hình thành và phát triển những phẩm chất tốt đẹp của con người Việt Nam và những giá trị phổ quát của công dân toàn cầu.</a:t>
            </a:r>
            <a:endParaRPr lang="en-US" sz="2800" dirty="0"/>
          </a:p>
          <a:p>
            <a:pPr algn="just">
              <a:spcBef>
                <a:spcPts val="400"/>
              </a:spcBef>
              <a:spcAft>
                <a:spcPts val="400"/>
              </a:spcAft>
              <a:defRPr/>
            </a:pPr>
            <a:r>
              <a:rPr lang="en-US" sz="2800" b="1" dirty="0">
                <a:latin typeface="Arial" panose="020B0604020202020204" pitchFamily="34" charset="0"/>
                <a:cs typeface="Arial" panose="020B0604020202020204" pitchFamily="34" charset="0"/>
              </a:rPr>
              <a:t>5. </a:t>
            </a:r>
            <a:r>
              <a:rPr lang="en-US" sz="2800" b="1" dirty="0" err="1">
                <a:latin typeface="Arial" panose="020B0604020202020204" pitchFamily="34" charset="0"/>
                <a:cs typeface="Arial" panose="020B0604020202020204" pitchFamily="34" charset="0"/>
              </a:rPr>
              <a:t>Mở</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endParaRPr lang="en-US" sz="2800" b="1" dirty="0">
              <a:latin typeface="Arial" panose="020B0604020202020204" pitchFamily="34" charset="0"/>
              <a:cs typeface="Arial" panose="020B0604020202020204" pitchFamily="34" charset="0"/>
            </a:endParaRPr>
          </a:p>
          <a:p>
            <a:pPr algn="just">
              <a:spcBef>
                <a:spcPts val="400"/>
              </a:spcBef>
              <a:spcAft>
                <a:spcPts val="400"/>
              </a:spcAft>
              <a:defRPr/>
            </a:pPr>
            <a:r>
              <a:rPr lang="vi-VN" sz="2800" dirty="0"/>
              <a:t>Chương trình môn Lịch sử có tính mở, tính liên thông</a:t>
            </a:r>
            <a:r>
              <a:rPr lang="en-US" sz="2800" dirty="0"/>
              <a:t>.</a:t>
            </a:r>
            <a:endPar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defRPr/>
            </a:pPr>
            <a:endParaRPr lang="en-US" sz="32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defRPr/>
            </a:pPr>
            <a:endParaRPr lang="en-US" sz="3200" b="1" dirty="0">
              <a:solidFill>
                <a:srgbClr val="FF0000"/>
              </a:solidFill>
              <a:effectLst>
                <a:outerShdw blurRad="38100" dist="38100" dir="2700000" algn="tl">
                  <a:srgbClr val="000000">
                    <a:alpha val="43137"/>
                  </a:srgbClr>
                </a:outerShdw>
              </a:effectLst>
              <a:latin typeface="Myriad Pro" panose="020B0503030403020204"/>
              <a:cs typeface="Times New Roman" pitchFamily="18" charset="0"/>
            </a:endParaRPr>
          </a:p>
        </p:txBody>
      </p:sp>
    </p:spTree>
    <p:extLst>
      <p:ext uri="{BB962C8B-B14F-4D97-AF65-F5344CB8AC3E}">
        <p14:creationId xmlns:p14="http://schemas.microsoft.com/office/powerpoint/2010/main" val="319867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 name="Picture 3">
            <a:extLst>
              <a:ext uri="{FF2B5EF4-FFF2-40B4-BE49-F238E27FC236}">
                <a16:creationId xmlns:a16="http://schemas.microsoft.com/office/drawing/2014/main" id="{266EED65-F19E-1CF3-D256-21E889599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F0D27CB-2B52-9117-C30A-E12E88DBE77D}"/>
              </a:ext>
            </a:extLst>
          </p:cNvPr>
          <p:cNvSpPr txBox="1"/>
          <p:nvPr/>
        </p:nvSpPr>
        <p:spPr>
          <a:xfrm>
            <a:off x="616870" y="1343055"/>
            <a:ext cx="10653459" cy="5386090"/>
          </a:xfrm>
          <a:prstGeom prst="rect">
            <a:avLst/>
          </a:prstGeom>
          <a:noFill/>
        </p:spPr>
        <p:txBody>
          <a:bodyPr wrap="square">
            <a:spAutoFit/>
          </a:bodyPr>
          <a:lstStyle/>
          <a:p>
            <a:pPr>
              <a:defRPr/>
            </a:pPr>
            <a:r>
              <a:rPr lang="vi-VN" sz="3200" b="1" dirty="0">
                <a:solidFill>
                  <a:srgbClr val="98DC5A"/>
                </a:solidFill>
              </a:rPr>
              <a:t>III. MỤC TIÊU CHƯƠNG TRÌNH</a:t>
            </a:r>
            <a:endParaRPr lang="en-US" sz="3200" b="1" dirty="0">
              <a:solidFill>
                <a:srgbClr val="98DC5A"/>
              </a:solidFill>
            </a:endParaRPr>
          </a:p>
          <a:p>
            <a:pPr algn="just">
              <a:spcBef>
                <a:spcPts val="200"/>
              </a:spcBef>
              <a:spcAft>
                <a:spcPts val="200"/>
              </a:spcAft>
              <a:defRPr/>
            </a:pPr>
            <a:r>
              <a:rPr lang="vi-VN" sz="2800" dirty="0"/>
              <a:t>Chương trình môn Lịch sử giúp HS phát triển năng lực lịch sử, biểu hiện của năng lực khoa học đã được hình thành ở cấp trung học cơ sở; góp phần giáo dục tinh thần dân tộc, lòng yêu nước, các giá trị truyền thống tốt đẹp của dân tộc và tinh hoa văn hoá nhân loại, các phẩm chất, năng lực của người công dân Việt Nam, công dân toàn cầu phù hợp với xu thế phát triển của thời đại; giúp HS tiếp cận và nhận thức rõ vai trò, đặc điểm của khoa học lịch sử cũng như sự kết nối giữa sử học với các lĩnh vực khoa học và ngành nghề khác, tạo cơ sở để HS định hướng nghề nghiệp trong tương lai</a:t>
            </a:r>
            <a:r>
              <a:rPr lang="en-US" sz="2800" dirty="0"/>
              <a:t>.</a:t>
            </a:r>
            <a:endParaRPr 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defRPr/>
            </a:pPr>
            <a:endParaRPr lang="en-US" sz="3200" b="1" dirty="0">
              <a:solidFill>
                <a:srgbClr val="FF0000"/>
              </a:solidFill>
              <a:effectLst>
                <a:outerShdw blurRad="38100" dist="38100" dir="2700000" algn="tl">
                  <a:srgbClr val="000000">
                    <a:alpha val="43137"/>
                  </a:srgbClr>
                </a:outerShdw>
              </a:effectLst>
              <a:latin typeface="Myriad Pro" panose="020B0503030403020204"/>
              <a:cs typeface="Times New Roman" pitchFamily="18" charset="0"/>
            </a:endParaRPr>
          </a:p>
        </p:txBody>
      </p:sp>
    </p:spTree>
    <p:extLst>
      <p:ext uri="{BB962C8B-B14F-4D97-AF65-F5344CB8AC3E}">
        <p14:creationId xmlns:p14="http://schemas.microsoft.com/office/powerpoint/2010/main" val="3781866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3918</TotalTime>
  <Words>4372</Words>
  <Application>Microsoft Office PowerPoint</Application>
  <PresentationFormat>Widescreen</PresentationFormat>
  <Paragraphs>517</Paragraphs>
  <Slides>66</Slides>
  <Notes>43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66</vt:i4>
      </vt:variant>
    </vt:vector>
  </HeadingPairs>
  <TitlesOfParts>
    <vt:vector size="84" baseType="lpstr">
      <vt:lpstr>SimSun</vt:lpstr>
      <vt:lpstr>#9Slide03 Arima Madurai ExtraBo</vt:lpstr>
      <vt:lpstr>Arial</vt:lpstr>
      <vt:lpstr>Calibri</vt:lpstr>
      <vt:lpstr>Calibri Light</vt:lpstr>
      <vt:lpstr>等线</vt:lpstr>
      <vt:lpstr>Minion Pro</vt:lpstr>
      <vt:lpstr>MinionPro-Bold</vt:lpstr>
      <vt:lpstr>MinionPro-Regular</vt:lpstr>
      <vt:lpstr>Myriad Pro</vt:lpstr>
      <vt:lpstr>MyriadPro-It</vt:lpstr>
      <vt:lpstr>Open Sans Extrabold</vt:lpstr>
      <vt:lpstr>Symbol</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III. CÁC ĐIỂM MỚI KHI BIÊN SOẠN SGK LỊCH SỬ 11</vt:lpstr>
      <vt:lpstr> III.1. CÁCH TIẾP CẬN</vt:lpstr>
      <vt:lpstr> III.2. PHƯƠNG PHÁP BIÊN SOẠN</vt:lpstr>
      <vt:lpstr> III.3. ĐỔI MỚI VỀ CẤU TRÚC BÀI HỌC</vt:lpstr>
      <vt:lpstr>III.4. ĐỔI MỚI VỀ HÌNH THỨC THIẾT KẾ, HÌNH ẢNH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hoạt động vận dụng:  Đó là các yêu cầu hoạt động, bài tập khai thác tư liệu, nêu nhận xét, đánh giá, phản biện, liên hệ, lí giải những vấn đề của hiện tại,... nhằm phát triển các năng lực khác nhau của môn học cho HS. </vt:lpstr>
      <vt:lpstr>PowerPoint Presentation</vt:lpstr>
      <vt:lpstr>PowerPoint Presentation</vt:lpstr>
      <vt:lpstr>PowerPoint Presentation</vt:lpstr>
      <vt:lpstr>PowerPoint Presentation</vt:lpstr>
      <vt:lpstr>PowerPoint Presentation</vt:lpstr>
      <vt:lpstr>VI.3. ĐÁNH GIÁ THƯỜNG XUYÊN VÀ ĐÁNH GIÁ ĐỊNH KÌ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SÁCH</vt:lpstr>
      <vt:lpstr>PowerPoint Presentation</vt:lpstr>
      <vt:lpstr>CẤU TRÚC MỖI CHUYÊN ĐỀ</vt:lpstr>
      <vt:lpstr>TIẾN TRÌNH DẠY HỌC TỪNG CHUYÊN ĐỀ</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394</cp:revision>
  <dcterms:created xsi:type="dcterms:W3CDTF">2021-01-29T05:16:25Z</dcterms:created>
  <dcterms:modified xsi:type="dcterms:W3CDTF">2023-04-13T05:41:57Z</dcterms:modified>
</cp:coreProperties>
</file>