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Amatic SC"/>
      <p:regular r:id="rId36"/>
      <p:bold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Merriweather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0523F56-0D02-4175-A64D-45E582D6819D}">
  <a:tblStyle styleId="{80523F56-0D02-4175-A64D-45E582D681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42" Type="http://schemas.openxmlformats.org/officeDocument/2006/relationships/font" Target="fonts/Merriweather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7.xml"/><Relationship Id="rId44" Type="http://schemas.openxmlformats.org/officeDocument/2006/relationships/font" Target="fonts/Merriweather-italic.fntdata"/><Relationship Id="rId21" Type="http://schemas.openxmlformats.org/officeDocument/2006/relationships/slide" Target="slides/slide16.xml"/><Relationship Id="rId43" Type="http://schemas.openxmlformats.org/officeDocument/2006/relationships/font" Target="fonts/Merriweather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AmaticSC-bold.fntdata"/><Relationship Id="rId14" Type="http://schemas.openxmlformats.org/officeDocument/2006/relationships/slide" Target="slides/slide9.xml"/><Relationship Id="rId36" Type="http://schemas.openxmlformats.org/officeDocument/2006/relationships/font" Target="fonts/AmaticSC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7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6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cd3764d21_229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cd3764d21_22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5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0" name="Google Shape;204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0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2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8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5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7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9" name="Google Shape;209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7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9" name="Google Shape;211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5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7" name="Google Shape;212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2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4" name="Google Shape;213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0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0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84fe7df697_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84fe7df697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1461813dd6_212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1461813dd6_212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3" name="Google Shape;190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9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g7085f372ae_1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1" name="Google Shape;2691;g7085f372ae_1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p2"/>
          <p:cNvSpPr txBox="1"/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solidFill>
          <a:schemeClr val="accent5"/>
        </a:solidFill>
      </p:bgPr>
    </p:bg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1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5" name="Google Shape;1665;p11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8" name="Google Shape;1668;p11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9" name="Google Shape;1669;p1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70" name="Google Shape;1670;p11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9" name="Google Shape;1679;p1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680" name="Google Shape;1680;p11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4" name="Google Shape;1694;p1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695" name="Google Shape;1695;p11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699" name="Google Shape;1699;p11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8" name="Google Shape;1758;p1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59" name="Google Shape;1759;p11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4" name="Google Shape;1774;p1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_1">
    <p:bg>
      <p:bgPr>
        <a:solidFill>
          <a:schemeClr val="accent1"/>
        </a:solidFill>
      </p:bgPr>
    </p:bg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6" name="Google Shape;1886;p1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5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41" y="3467769"/>
            <a:ext cx="1054449" cy="1673686"/>
          </a:xfrm>
          <a:custGeom>
            <a:rect b="b" l="l" r="r" t="t"/>
            <a:pathLst>
              <a:path extrusionOk="0" h="33669" w="21212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" name="Google Shape;214;p3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215" name="Google Shape;215;p3"/>
            <p:cNvSpPr/>
            <p:nvPr/>
          </p:nvSpPr>
          <p:spPr>
            <a:xfrm>
              <a:off x="4793246" y="-1"/>
              <a:ext cx="1938143" cy="1277000"/>
            </a:xfrm>
            <a:custGeom>
              <a:rect b="b" l="l" r="r" t="t"/>
              <a:pathLst>
                <a:path extrusionOk="0" h="25689" w="38989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45142" y="860231"/>
              <a:ext cx="107175" cy="100464"/>
            </a:xfrm>
            <a:custGeom>
              <a:rect b="b" l="l" r="r" t="t"/>
              <a:pathLst>
                <a:path extrusionOk="0" h="2021" w="2156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71936" y="890355"/>
              <a:ext cx="51947" cy="40215"/>
            </a:xfrm>
            <a:custGeom>
              <a:rect b="b" l="l" r="r" t="t"/>
              <a:pathLst>
                <a:path extrusionOk="0" h="809" w="1045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974041" y="-1"/>
              <a:ext cx="1611747" cy="1119668"/>
            </a:xfrm>
            <a:custGeom>
              <a:rect b="b" l="l" r="r" t="t"/>
              <a:pathLst>
                <a:path extrusionOk="0" h="22524" w="32423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220" name="Google Shape;220;p3"/>
            <p:cNvSpPr/>
            <p:nvPr/>
          </p:nvSpPr>
          <p:spPr>
            <a:xfrm>
              <a:off x="5996626" y="3790784"/>
              <a:ext cx="222651" cy="138939"/>
            </a:xfrm>
            <a:custGeom>
              <a:rect b="b" l="l" r="r" t="t"/>
              <a:pathLst>
                <a:path extrusionOk="0" h="2795" w="4479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82823" y="3737197"/>
              <a:ext cx="1034366" cy="1228533"/>
            </a:xfrm>
            <a:custGeom>
              <a:rect b="b" l="l" r="r" t="t"/>
              <a:pathLst>
                <a:path extrusionOk="0" h="24714" w="20808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189103" y="4557312"/>
              <a:ext cx="148981" cy="220961"/>
            </a:xfrm>
            <a:custGeom>
              <a:rect b="b" l="l" r="r" t="t"/>
              <a:pathLst>
                <a:path extrusionOk="0" h="4445" w="2997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71506" y="3882797"/>
              <a:ext cx="659453" cy="175824"/>
            </a:xfrm>
            <a:custGeom>
              <a:rect b="b" l="l" r="r" t="t"/>
              <a:pathLst>
                <a:path extrusionOk="0" h="3537" w="13266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79890" y="4691181"/>
              <a:ext cx="31814" cy="16802"/>
            </a:xfrm>
            <a:custGeom>
              <a:rect b="b" l="l" r="r" t="t"/>
              <a:pathLst>
                <a:path extrusionOk="0" h="338" w="64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78199" y="4674429"/>
              <a:ext cx="23463" cy="15112"/>
            </a:xfrm>
            <a:custGeom>
              <a:rect b="b" l="l" r="r" t="t"/>
              <a:pathLst>
                <a:path extrusionOk="0" h="304" w="472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327992" y="4632623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9268" y="3896219"/>
              <a:ext cx="71980" cy="234333"/>
            </a:xfrm>
            <a:custGeom>
              <a:rect b="b" l="l" r="r" t="t"/>
              <a:pathLst>
                <a:path extrusionOk="0" h="4714" w="1448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559774" y="3927984"/>
              <a:ext cx="333107" cy="88782"/>
            </a:xfrm>
            <a:custGeom>
              <a:rect b="b" l="l" r="r" t="t"/>
              <a:pathLst>
                <a:path extrusionOk="0" h="1786" w="6701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650197" y="3956468"/>
              <a:ext cx="562369" cy="262817"/>
            </a:xfrm>
            <a:custGeom>
              <a:rect b="b" l="l" r="r" t="t"/>
              <a:pathLst>
                <a:path extrusionOk="0" h="5287" w="11313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568175" y="4056882"/>
              <a:ext cx="61939" cy="241044"/>
            </a:xfrm>
            <a:custGeom>
              <a:rect b="b" l="l" r="r" t="t"/>
              <a:pathLst>
                <a:path extrusionOk="0" h="4849" w="1246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625093" y="4127172"/>
              <a:ext cx="664474" cy="175775"/>
            </a:xfrm>
            <a:custGeom>
              <a:rect b="b" l="l" r="r" t="t"/>
              <a:pathLst>
                <a:path extrusionOk="0" h="3536" w="13367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04148" y="4471960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302889" y="4356434"/>
              <a:ext cx="15112" cy="11781"/>
            </a:xfrm>
            <a:custGeom>
              <a:rect b="b" l="l" r="r" t="t"/>
              <a:pathLst>
                <a:path extrusionOk="0" h="237" w="304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329683" y="4455208"/>
              <a:ext cx="30174" cy="55278"/>
            </a:xfrm>
            <a:custGeom>
              <a:rect b="b" l="l" r="r" t="t"/>
              <a:pathLst>
                <a:path extrusionOk="0" h="1112" w="607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287827" y="4418373"/>
              <a:ext cx="117216" cy="113886"/>
            </a:xfrm>
            <a:custGeom>
              <a:rect b="b" l="l" r="r" t="t"/>
              <a:pathLst>
                <a:path extrusionOk="0" h="2291" w="2358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30495" y="4349773"/>
              <a:ext cx="125567" cy="108815"/>
            </a:xfrm>
            <a:custGeom>
              <a:rect b="b" l="l" r="r" t="t"/>
              <a:pathLst>
                <a:path extrusionOk="0" h="2189" w="2526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013328" y="4376517"/>
              <a:ext cx="125617" cy="115576"/>
            </a:xfrm>
            <a:custGeom>
              <a:rect b="b" l="l" r="r" t="t"/>
              <a:pathLst>
                <a:path extrusionOk="0" h="2325" w="2527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311240" y="4351414"/>
              <a:ext cx="25153" cy="61988"/>
            </a:xfrm>
            <a:custGeom>
              <a:rect b="b" l="l" r="r" t="t"/>
              <a:pathLst>
                <a:path extrusionOk="0" h="1247" w="506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80287" y="4512126"/>
              <a:ext cx="31864" cy="55278"/>
            </a:xfrm>
            <a:custGeom>
              <a:rect b="b" l="l" r="r" t="t"/>
              <a:pathLst>
                <a:path extrusionOk="0" h="1112" w="641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035101" y="4478621"/>
              <a:ext cx="125567" cy="110505"/>
            </a:xfrm>
            <a:custGeom>
              <a:rect b="b" l="l" r="r" t="t"/>
              <a:pathLst>
                <a:path extrusionOk="0" h="2223" w="2526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41364" y="4378207"/>
              <a:ext cx="11781" cy="13422"/>
            </a:xfrm>
            <a:custGeom>
              <a:rect b="b" l="l" r="r" t="t"/>
              <a:pathLst>
                <a:path extrusionOk="0" h="270" w="23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205805" y="4490353"/>
              <a:ext cx="28534" cy="16802"/>
            </a:xfrm>
            <a:custGeom>
              <a:rect b="b" l="l" r="r" t="t"/>
              <a:pathLst>
                <a:path extrusionOk="0" h="338" w="574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304579" y="4530519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87396" y="4540560"/>
              <a:ext cx="128948" cy="107175"/>
            </a:xfrm>
            <a:custGeom>
              <a:rect b="b" l="l" r="r" t="t"/>
              <a:pathLst>
                <a:path extrusionOk="0" h="2156" w="2594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772334" y="4428414"/>
              <a:ext cx="115526" cy="115526"/>
            </a:xfrm>
            <a:custGeom>
              <a:rect b="b" l="l" r="r" t="t"/>
              <a:pathLst>
                <a:path extrusionOk="0" h="2324" w="2324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867727" y="4679450"/>
              <a:ext cx="23513" cy="48616"/>
            </a:xfrm>
            <a:custGeom>
              <a:rect b="b" l="l" r="r" t="t"/>
              <a:pathLst>
                <a:path extrusionOk="0" h="978" w="473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819211" y="4644305"/>
              <a:ext cx="123877" cy="115526"/>
            </a:xfrm>
            <a:custGeom>
              <a:rect b="b" l="l" r="r" t="t"/>
              <a:pathLst>
                <a:path extrusionOk="0" h="2324" w="2492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252682" y="4322979"/>
              <a:ext cx="128898" cy="115526"/>
            </a:xfrm>
            <a:custGeom>
              <a:rect b="b" l="l" r="r" t="t"/>
              <a:pathLst>
                <a:path extrusionOk="0" h="2324" w="2593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063585" y="4589077"/>
              <a:ext cx="112146" cy="112195"/>
            </a:xfrm>
            <a:custGeom>
              <a:rect b="b" l="l" r="r" t="t"/>
              <a:pathLst>
                <a:path extrusionOk="0" h="2257" w="2256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837603" y="4572375"/>
              <a:ext cx="33554" cy="46877"/>
            </a:xfrm>
            <a:custGeom>
              <a:rect b="b" l="l" r="r" t="t"/>
              <a:pathLst>
                <a:path extrusionOk="0" h="943" w="675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16294" y="4512126"/>
              <a:ext cx="118857" cy="107125"/>
            </a:xfrm>
            <a:custGeom>
              <a:rect b="b" l="l" r="r" t="t"/>
              <a:pathLst>
                <a:path extrusionOk="0" h="2155" w="2391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932997" y="4433435"/>
              <a:ext cx="30174" cy="58658"/>
            </a:xfrm>
            <a:custGeom>
              <a:rect b="b" l="l" r="r" t="t"/>
              <a:pathLst>
                <a:path extrusionOk="0" h="1180" w="607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44330" y="4645995"/>
              <a:ext cx="55278" cy="45236"/>
            </a:xfrm>
            <a:custGeom>
              <a:rect b="b" l="l" r="r" t="t"/>
              <a:pathLst>
                <a:path extrusionOk="0" h="910" w="1112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896211" y="4405001"/>
              <a:ext cx="110505" cy="110505"/>
            </a:xfrm>
            <a:custGeom>
              <a:rect b="b" l="l" r="r" t="t"/>
              <a:pathLst>
                <a:path extrusionOk="0" h="2223" w="2223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05391" y="4620892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961481" y="454558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712085" y="4771513"/>
              <a:ext cx="132278" cy="118906"/>
            </a:xfrm>
            <a:custGeom>
              <a:rect b="b" l="l" r="r" t="t"/>
              <a:pathLst>
                <a:path extrusionOk="0" h="2392" w="2661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979873" y="4640974"/>
              <a:ext cx="48567" cy="43546"/>
            </a:xfrm>
            <a:custGeom>
              <a:rect b="b" l="l" r="r" t="t"/>
              <a:pathLst>
                <a:path extrusionOk="0" h="876" w="977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829252" y="4748099"/>
              <a:ext cx="132278" cy="105485"/>
            </a:xfrm>
            <a:custGeom>
              <a:rect b="b" l="l" r="r" t="t"/>
              <a:pathLst>
                <a:path extrusionOk="0" h="2122" w="2661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76941" y="4572375"/>
              <a:ext cx="115526" cy="97084"/>
            </a:xfrm>
            <a:custGeom>
              <a:rect b="b" l="l" r="r" t="t"/>
              <a:pathLst>
                <a:path extrusionOk="0" h="1953" w="2324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60652" y="4811678"/>
              <a:ext cx="38525" cy="48616"/>
            </a:xfrm>
            <a:custGeom>
              <a:rect b="b" l="l" r="r" t="t"/>
              <a:pathLst>
                <a:path extrusionOk="0" h="978" w="775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90362" y="4667768"/>
              <a:ext cx="123877" cy="113836"/>
            </a:xfrm>
            <a:custGeom>
              <a:rect b="b" l="l" r="r" t="t"/>
              <a:pathLst>
                <a:path extrusionOk="0" h="2290" w="2492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891191" y="4783244"/>
              <a:ext cx="28484" cy="46926"/>
            </a:xfrm>
            <a:custGeom>
              <a:rect b="b" l="l" r="r" t="t"/>
              <a:pathLst>
                <a:path extrusionOk="0" h="944" w="573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42226" y="4756451"/>
              <a:ext cx="11781" cy="10091"/>
            </a:xfrm>
            <a:custGeom>
              <a:rect b="b" l="l" r="r" t="t"/>
              <a:pathLst>
                <a:path extrusionOk="0" h="203" w="237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83668" y="4687851"/>
              <a:ext cx="117166" cy="107125"/>
            </a:xfrm>
            <a:custGeom>
              <a:rect b="b" l="l" r="r" t="t"/>
              <a:pathLst>
                <a:path extrusionOk="0" h="2155" w="2357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66501" y="4714595"/>
              <a:ext cx="127258" cy="110555"/>
            </a:xfrm>
            <a:custGeom>
              <a:rect b="b" l="l" r="r" t="t"/>
              <a:pathLst>
                <a:path extrusionOk="0" h="2224" w="256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8059" y="4619201"/>
              <a:ext cx="112195" cy="110505"/>
            </a:xfrm>
            <a:custGeom>
              <a:rect b="b" l="l" r="r" t="t"/>
              <a:pathLst>
                <a:path extrusionOk="0" h="2223" w="2257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03287" y="4741389"/>
              <a:ext cx="51947" cy="58608"/>
            </a:xfrm>
            <a:custGeom>
              <a:rect b="b" l="l" r="r" t="t"/>
              <a:pathLst>
                <a:path extrusionOk="0" h="1179" w="1045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235929" y="4237627"/>
              <a:ext cx="125567" cy="83712"/>
            </a:xfrm>
            <a:custGeom>
              <a:rect b="b" l="l" r="r" t="t"/>
              <a:pathLst>
                <a:path extrusionOk="0" h="1684" w="2526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62309" y="4450187"/>
              <a:ext cx="122237" cy="115526"/>
            </a:xfrm>
            <a:custGeom>
              <a:rect b="b" l="l" r="r" t="t"/>
              <a:pathLst>
                <a:path extrusionOk="0" h="2324" w="2459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13792" y="4267752"/>
              <a:ext cx="120547" cy="78691"/>
            </a:xfrm>
            <a:custGeom>
              <a:rect b="b" l="l" r="r" t="t"/>
              <a:pathLst>
                <a:path extrusionOk="0" h="1583" w="2425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658548" y="4369856"/>
              <a:ext cx="174084" cy="87092"/>
            </a:xfrm>
            <a:custGeom>
              <a:rect b="b" l="l" r="r" t="t"/>
              <a:pathLst>
                <a:path extrusionOk="0" h="1752" w="3502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86584" y="4289525"/>
              <a:ext cx="135609" cy="100464"/>
            </a:xfrm>
            <a:custGeom>
              <a:rect b="b" l="l" r="r" t="t"/>
              <a:pathLst>
                <a:path extrusionOk="0" h="2021" w="2728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45176" y="4466940"/>
              <a:ext cx="120547" cy="103794"/>
            </a:xfrm>
            <a:custGeom>
              <a:rect b="b" l="l" r="r" t="t"/>
              <a:pathLst>
                <a:path extrusionOk="0" h="2088" w="2425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866087" y="4324670"/>
              <a:ext cx="122187" cy="93753"/>
            </a:xfrm>
            <a:custGeom>
              <a:rect b="b" l="l" r="r" t="t"/>
              <a:pathLst>
                <a:path extrusionOk="0" h="1886" w="2458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277" name="Google Shape;277;p3"/>
            <p:cNvSpPr/>
            <p:nvPr/>
          </p:nvSpPr>
          <p:spPr>
            <a:xfrm>
              <a:off x="6453510" y="2518805"/>
              <a:ext cx="227672" cy="334797"/>
            </a:xfrm>
            <a:custGeom>
              <a:rect b="b" l="l" r="r" t="t"/>
              <a:pathLst>
                <a:path extrusionOk="0" h="6735" w="458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23833" y="2363163"/>
              <a:ext cx="138939" cy="435161"/>
            </a:xfrm>
            <a:custGeom>
              <a:rect b="b" l="l" r="r" t="t"/>
              <a:pathLst>
                <a:path extrusionOk="0" h="8754" w="2795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354786" y="2451845"/>
              <a:ext cx="313024" cy="395045"/>
            </a:xfrm>
            <a:custGeom>
              <a:rect b="b" l="l" r="r" t="t"/>
              <a:pathLst>
                <a:path extrusionOk="0" h="7947" w="6297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2831" y="1685317"/>
              <a:ext cx="962386" cy="1166594"/>
            </a:xfrm>
            <a:custGeom>
              <a:rect b="b" l="l" r="r" t="t"/>
              <a:pathLst>
                <a:path extrusionOk="0" h="23468" w="1936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8142" y="2078623"/>
              <a:ext cx="50" cy="50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460221" y="2456866"/>
              <a:ext cx="394996" cy="518873"/>
            </a:xfrm>
            <a:custGeom>
              <a:rect b="b" l="l" r="r" t="t"/>
              <a:pathLst>
                <a:path extrusionOk="0" h="10438" w="7946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284" name="Google Shape;284;p3"/>
            <p:cNvSpPr/>
            <p:nvPr/>
          </p:nvSpPr>
          <p:spPr>
            <a:xfrm>
              <a:off x="155601" y="768168"/>
              <a:ext cx="1151532" cy="525584"/>
            </a:xfrm>
            <a:custGeom>
              <a:rect b="b" l="l" r="r" t="t"/>
              <a:pathLst>
                <a:path extrusionOk="0" h="10573" w="23165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28824" y="133868"/>
              <a:ext cx="425170" cy="400066"/>
            </a:xfrm>
            <a:custGeom>
              <a:rect b="b" l="l" r="r" t="t"/>
              <a:pathLst>
                <a:path extrusionOk="0" h="8048" w="8553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8700" y="102054"/>
              <a:ext cx="1052758" cy="994200"/>
            </a:xfrm>
            <a:custGeom>
              <a:rect b="b" l="l" r="r" t="t"/>
              <a:pathLst>
                <a:path extrusionOk="0" h="20000" w="21178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288" name="Google Shape;288;p3"/>
            <p:cNvSpPr/>
            <p:nvPr/>
          </p:nvSpPr>
          <p:spPr>
            <a:xfrm>
              <a:off x="23422" y="2476949"/>
              <a:ext cx="569080" cy="579122"/>
            </a:xfrm>
            <a:custGeom>
              <a:rect b="b" l="l" r="r" t="t"/>
              <a:pathLst>
                <a:path extrusionOk="0" h="11650" w="11448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41" y="2235955"/>
              <a:ext cx="855310" cy="1044407"/>
            </a:xfrm>
            <a:custGeom>
              <a:rect b="b" l="l" r="r" t="t"/>
              <a:pathLst>
                <a:path extrusionOk="0" h="21010" w="17206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41" y="2426742"/>
              <a:ext cx="805103" cy="684556"/>
            </a:xfrm>
            <a:custGeom>
              <a:rect b="b" l="l" r="r" t="t"/>
              <a:pathLst>
                <a:path extrusionOk="0" h="13771" w="16196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292" name="Google Shape;292;p3"/>
            <p:cNvSpPr/>
            <p:nvPr/>
          </p:nvSpPr>
          <p:spPr>
            <a:xfrm>
              <a:off x="4348093" y="788251"/>
              <a:ext cx="13422" cy="28534"/>
            </a:xfrm>
            <a:custGeom>
              <a:rect b="b" l="l" r="r" t="t"/>
              <a:pathLst>
                <a:path extrusionOk="0" h="574" w="27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331341" y="830106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363155" y="741374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376527" y="699568"/>
              <a:ext cx="16802" cy="26794"/>
            </a:xfrm>
            <a:custGeom>
              <a:rect b="b" l="l" r="r" t="t"/>
              <a:pathLst>
                <a:path extrusionOk="0" h="539" w="338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394920" y="662733"/>
              <a:ext cx="15112" cy="23463"/>
            </a:xfrm>
            <a:custGeom>
              <a:rect b="b" l="l" r="r" t="t"/>
              <a:pathLst>
                <a:path extrusionOk="0" h="472" w="304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26751" y="592443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45144" y="537215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54771" y="56867"/>
              <a:ext cx="1032676" cy="866992"/>
            </a:xfrm>
            <a:custGeom>
              <a:rect b="b" l="l" r="r" t="t"/>
              <a:pathLst>
                <a:path extrusionOk="0" h="17441" w="20774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661896" y="492029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6668" y="635939"/>
              <a:ext cx="16802" cy="26843"/>
            </a:xfrm>
            <a:custGeom>
              <a:rect b="b" l="l" r="r" t="t"/>
              <a:pathLst>
                <a:path extrusionOk="0" h="540" w="338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799145" y="306262"/>
              <a:ext cx="36835" cy="15112"/>
            </a:xfrm>
            <a:custGeom>
              <a:rect b="b" l="l" r="r" t="t"/>
              <a:pathLst>
                <a:path extrusionOk="0" h="304" w="741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857704" y="322965"/>
              <a:ext cx="41906" cy="15112"/>
            </a:xfrm>
            <a:custGeom>
              <a:rect b="b" l="l" r="r" t="t"/>
              <a:pathLst>
                <a:path extrusionOk="0" h="304" w="843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683669" y="399966"/>
              <a:ext cx="18442" cy="28534"/>
            </a:xfrm>
            <a:custGeom>
              <a:rect b="b" l="l" r="r" t="t"/>
              <a:pathLst>
                <a:path extrusionOk="0" h="574" w="371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76958" y="446842"/>
              <a:ext cx="11781" cy="30174"/>
            </a:xfrm>
            <a:custGeom>
              <a:rect b="b" l="l" r="r" t="t"/>
              <a:pathLst>
                <a:path extrusionOk="0" h="607" w="237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97041" y="354779"/>
              <a:ext cx="16802" cy="31864"/>
            </a:xfrm>
            <a:custGeom>
              <a:rect b="b" l="l" r="r" t="t"/>
              <a:pathLst>
                <a:path extrusionOk="0" h="641" w="338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752269" y="294531"/>
              <a:ext cx="33505" cy="13422"/>
            </a:xfrm>
            <a:custGeom>
              <a:rect b="b" l="l" r="r" t="t"/>
              <a:pathLst>
                <a:path extrusionOk="0" h="270" w="674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3403" y="572360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455218" y="451863"/>
              <a:ext cx="13422" cy="30174"/>
            </a:xfrm>
            <a:custGeom>
              <a:rect b="b" l="l" r="r" t="t"/>
              <a:pathLst>
                <a:path extrusionOk="0" h="607" w="27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70280" y="411697"/>
              <a:ext cx="16752" cy="23463"/>
            </a:xfrm>
            <a:custGeom>
              <a:rect b="b" l="l" r="r" t="t"/>
              <a:pathLst>
                <a:path extrusionOk="0" h="472" w="337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5094" y="488698"/>
              <a:ext cx="33505" cy="10091"/>
            </a:xfrm>
            <a:custGeom>
              <a:rect b="b" l="l" r="r" t="t"/>
              <a:pathLst>
                <a:path extrusionOk="0" h="203" w="674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344713" y="458574"/>
              <a:ext cx="23513" cy="13422"/>
            </a:xfrm>
            <a:custGeom>
              <a:rect b="b" l="l" r="r" t="t"/>
              <a:pathLst>
                <a:path extrusionOk="0" h="270" w="473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381548" y="471946"/>
              <a:ext cx="30174" cy="10091"/>
            </a:xfrm>
            <a:custGeom>
              <a:rect b="b" l="l" r="r" t="t"/>
              <a:pathLst>
                <a:path extrusionOk="0" h="203" w="607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86983" y="333006"/>
              <a:ext cx="13471" cy="25153"/>
            </a:xfrm>
            <a:custGeom>
              <a:rect b="b" l="l" r="r" t="t"/>
              <a:pathLst>
                <a:path extrusionOk="0" h="506" w="271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408341" y="615856"/>
              <a:ext cx="15112" cy="28534"/>
            </a:xfrm>
            <a:custGeom>
              <a:rect b="b" l="l" r="r" t="t"/>
              <a:pathLst>
                <a:path extrusionOk="0" h="574" w="304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294505" y="445152"/>
              <a:ext cx="31864" cy="10091"/>
            </a:xfrm>
            <a:custGeom>
              <a:rect b="b" l="l" r="r" t="t"/>
              <a:pathLst>
                <a:path extrusionOk="0" h="203" w="641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78631" y="366511"/>
              <a:ext cx="16802" cy="30174"/>
            </a:xfrm>
            <a:custGeom>
              <a:rect b="b" l="l" r="r" t="t"/>
              <a:pathLst>
                <a:path extrusionOk="0" h="607" w="338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958118" y="348068"/>
              <a:ext cx="28484" cy="10091"/>
            </a:xfrm>
            <a:custGeom>
              <a:rect b="b" l="l" r="r" t="t"/>
              <a:pathLst>
                <a:path extrusionOk="0" h="203" w="573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747248" y="240993"/>
              <a:ext cx="8401" cy="28484"/>
            </a:xfrm>
            <a:custGeom>
              <a:rect b="b" l="l" r="r" t="t"/>
              <a:pathLst>
                <a:path extrusionOk="0" h="573" w="169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12931" y="333006"/>
              <a:ext cx="31864" cy="18492"/>
            </a:xfrm>
            <a:custGeom>
              <a:rect b="b" l="l" r="r" t="t"/>
              <a:pathLst>
                <a:path extrusionOk="0" h="372" w="641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53959" y="184075"/>
              <a:ext cx="16752" cy="45236"/>
            </a:xfrm>
            <a:custGeom>
              <a:rect b="b" l="l" r="r" t="t"/>
              <a:pathLst>
                <a:path extrusionOk="0" h="910" w="337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999974" y="359800"/>
              <a:ext cx="30174" cy="8401"/>
            </a:xfrm>
            <a:custGeom>
              <a:rect b="b" l="l" r="r" t="t"/>
              <a:pathLst>
                <a:path extrusionOk="0" h="169" w="607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770661" y="125517"/>
              <a:ext cx="20133" cy="35195"/>
            </a:xfrm>
            <a:custGeom>
              <a:rect b="b" l="l" r="r" t="t"/>
              <a:pathLst>
                <a:path extrusionOk="0" h="708" w="405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043470" y="371532"/>
              <a:ext cx="41906" cy="16752"/>
            </a:xfrm>
            <a:custGeom>
              <a:rect b="b" l="l" r="r" t="t"/>
              <a:pathLst>
                <a:path extrusionOk="0" h="337" w="843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90761" y="413387"/>
              <a:ext cx="30174" cy="13422"/>
            </a:xfrm>
            <a:custGeom>
              <a:rect b="b" l="l" r="r" t="t"/>
              <a:pathLst>
                <a:path extrusionOk="0" h="270" w="607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30926" y="426759"/>
              <a:ext cx="43546" cy="13422"/>
            </a:xfrm>
            <a:custGeom>
              <a:rect b="b" l="l" r="r" t="t"/>
              <a:pathLst>
                <a:path extrusionOk="0" h="270" w="876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43884" y="398276"/>
              <a:ext cx="35195" cy="13471"/>
            </a:xfrm>
            <a:custGeom>
              <a:rect b="b" l="l" r="r" t="t"/>
              <a:pathLst>
                <a:path extrusionOk="0" h="271" w="708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097057" y="383213"/>
              <a:ext cx="36835" cy="13471"/>
            </a:xfrm>
            <a:custGeom>
              <a:rect b="b" l="l" r="r" t="t"/>
              <a:pathLst>
                <a:path extrusionOk="0" h="271" w="741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330" name="Google Shape;330;p3"/>
            <p:cNvSpPr/>
            <p:nvPr/>
          </p:nvSpPr>
          <p:spPr>
            <a:xfrm>
              <a:off x="2108757" y="3363974"/>
              <a:ext cx="2639352" cy="629329"/>
            </a:xfrm>
            <a:custGeom>
              <a:rect b="b" l="l" r="r" t="t"/>
              <a:pathLst>
                <a:path extrusionOk="0" h="12660" w="53095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17522" y="3312127"/>
              <a:ext cx="30174" cy="30174"/>
            </a:xfrm>
            <a:custGeom>
              <a:rect b="b" l="l" r="r" t="t"/>
              <a:pathLst>
                <a:path extrusionOk="0" h="607" w="607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99146" y="4053551"/>
              <a:ext cx="1665285" cy="15112"/>
            </a:xfrm>
            <a:custGeom>
              <a:rect b="b" l="l" r="r" t="t"/>
              <a:pathLst>
                <a:path extrusionOk="0" h="304" w="3350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020885" y="5056053"/>
              <a:ext cx="856951" cy="85402"/>
            </a:xfrm>
            <a:custGeom>
              <a:rect b="b" l="l" r="r" t="t"/>
              <a:pathLst>
                <a:path extrusionOk="0" h="1718" w="17239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015" y="4207503"/>
              <a:ext cx="649461" cy="933951"/>
            </a:xfrm>
            <a:custGeom>
              <a:rect b="b" l="l" r="r" t="t"/>
              <a:pathLst>
                <a:path extrusionOk="0" h="18788" w="13065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79908" y="3236816"/>
              <a:ext cx="2925533" cy="30174"/>
            </a:xfrm>
            <a:custGeom>
              <a:rect b="b" l="l" r="r" t="t"/>
              <a:pathLst>
                <a:path extrusionOk="0" h="607" w="58852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410828" y="5004156"/>
              <a:ext cx="257796" cy="137299"/>
            </a:xfrm>
            <a:custGeom>
              <a:rect b="b" l="l" r="r" t="t"/>
              <a:pathLst>
                <a:path extrusionOk="0" h="2762" w="5186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36378" y="4478621"/>
              <a:ext cx="41856" cy="35195"/>
            </a:xfrm>
            <a:custGeom>
              <a:rect b="b" l="l" r="r" t="t"/>
              <a:pathLst>
                <a:path extrusionOk="0" h="708" w="842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492832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559792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499543" y="4756451"/>
              <a:ext cx="38525" cy="33505"/>
            </a:xfrm>
            <a:custGeom>
              <a:rect b="b" l="l" r="r" t="t"/>
              <a:pathLst>
                <a:path extrusionOk="0" h="674" w="775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452667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566502" y="4614181"/>
              <a:ext cx="28484" cy="40215"/>
            </a:xfrm>
            <a:custGeom>
              <a:rect b="b" l="l" r="r" t="t"/>
              <a:pathLst>
                <a:path extrusionOk="0" h="809" w="573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345591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50612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375715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429253" y="4620892"/>
              <a:ext cx="40215" cy="38525"/>
            </a:xfrm>
            <a:custGeom>
              <a:rect b="b" l="l" r="r" t="t"/>
              <a:pathLst>
                <a:path extrusionOk="0" h="775" w="809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78632" y="4614181"/>
              <a:ext cx="50257" cy="48616"/>
            </a:xfrm>
            <a:custGeom>
              <a:rect b="b" l="l" r="r" t="t"/>
              <a:pathLst>
                <a:path extrusionOk="0" h="978" w="1011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588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67729" y="4358124"/>
              <a:ext cx="23513" cy="36885"/>
            </a:xfrm>
            <a:custGeom>
              <a:rect b="b" l="l" r="r" t="t"/>
              <a:pathLst>
                <a:path extrusionOk="0" h="742" w="473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02459" y="4476981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325508" y="4358124"/>
              <a:ext cx="28484" cy="36885"/>
            </a:xfrm>
            <a:custGeom>
              <a:rect b="b" l="l" r="r" t="t"/>
              <a:pathLst>
                <a:path extrusionOk="0" h="742" w="573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07066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521316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451026" y="4190751"/>
              <a:ext cx="137249" cy="93803"/>
            </a:xfrm>
            <a:custGeom>
              <a:rect b="b" l="l" r="r" t="t"/>
              <a:pathLst>
                <a:path extrusionOk="0" h="1887" w="2761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616710" y="4358124"/>
              <a:ext cx="23463" cy="40215"/>
            </a:xfrm>
            <a:custGeom>
              <a:rect b="b" l="l" r="r" t="t"/>
              <a:pathLst>
                <a:path extrusionOk="0" h="809" w="472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86999" y="4476981"/>
              <a:ext cx="11781" cy="35195"/>
            </a:xfrm>
            <a:custGeom>
              <a:rect b="b" l="l" r="r" t="t"/>
              <a:pathLst>
                <a:path extrusionOk="0" h="708" w="237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757289" y="4356434"/>
              <a:ext cx="31864" cy="35195"/>
            </a:xfrm>
            <a:custGeom>
              <a:rect b="b" l="l" r="r" t="t"/>
              <a:pathLst>
                <a:path extrusionOk="0" h="708" w="641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569833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024216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636792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50612" y="474974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70206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310446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166486" y="470957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216693" y="4751430"/>
              <a:ext cx="36885" cy="33505"/>
            </a:xfrm>
            <a:custGeom>
              <a:rect b="b" l="l" r="r" t="t"/>
              <a:pathLst>
                <a:path extrusionOk="0" h="674" w="742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745558" y="4851844"/>
              <a:ext cx="138989" cy="16802"/>
            </a:xfrm>
            <a:custGeom>
              <a:rect b="b" l="l" r="r" t="t"/>
              <a:pathLst>
                <a:path extrusionOk="0" h="338" w="2796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61912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235136" y="4570684"/>
              <a:ext cx="115526" cy="123877"/>
            </a:xfrm>
            <a:custGeom>
              <a:rect b="b" l="l" r="r" t="t"/>
              <a:pathLst>
                <a:path extrusionOk="0" h="2492" w="2324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88242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45972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64382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206652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089485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251838" y="4476981"/>
              <a:ext cx="43596" cy="35195"/>
            </a:xfrm>
            <a:custGeom>
              <a:rect b="b" l="l" r="r" t="t"/>
              <a:pathLst>
                <a:path extrusionOk="0" h="708" w="877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034257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39692" y="4614181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71921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072783" y="4754761"/>
              <a:ext cx="33505" cy="31864"/>
            </a:xfrm>
            <a:custGeom>
              <a:rect b="b" l="l" r="r" t="t"/>
              <a:pathLst>
                <a:path extrusionOk="0" h="641" w="674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074423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16279" y="447529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33462" y="4751430"/>
              <a:ext cx="46877" cy="41906"/>
            </a:xfrm>
            <a:custGeom>
              <a:rect b="b" l="l" r="r" t="t"/>
              <a:pathLst>
                <a:path extrusionOk="0" h="843" w="943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990761" y="4610850"/>
              <a:ext cx="38525" cy="53587"/>
            </a:xfrm>
            <a:custGeom>
              <a:rect b="b" l="l" r="r" t="t"/>
              <a:pathLst>
                <a:path extrusionOk="0" h="1078" w="775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736345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59662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948905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84912" y="475143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413380" y="4709574"/>
              <a:ext cx="162353" cy="133968"/>
            </a:xfrm>
            <a:custGeom>
              <a:rect b="b" l="l" r="r" t="t"/>
              <a:pathLst>
                <a:path extrusionOk="0" h="2695" w="3266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415020" y="4568994"/>
              <a:ext cx="232693" cy="130588"/>
            </a:xfrm>
            <a:custGeom>
              <a:rect b="b" l="l" r="r" t="t"/>
              <a:pathLst>
                <a:path extrusionOk="0" h="2627" w="4681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5600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594125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6180" y="4851844"/>
              <a:ext cx="127258" cy="142320"/>
            </a:xfrm>
            <a:custGeom>
              <a:rect b="b" l="l" r="r" t="t"/>
              <a:pathLst>
                <a:path extrusionOk="0" h="2863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740537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902890" y="4863576"/>
              <a:ext cx="15112" cy="135609"/>
            </a:xfrm>
            <a:custGeom>
              <a:rect b="b" l="l" r="r" t="t"/>
              <a:pathLst>
                <a:path extrusionOk="0" h="2728" w="304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113760" y="4942217"/>
              <a:ext cx="23513" cy="35195"/>
            </a:xfrm>
            <a:custGeom>
              <a:rect b="b" l="l" r="r" t="t"/>
              <a:pathLst>
                <a:path extrusionOk="0" h="708" w="473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65243" y="4915473"/>
              <a:ext cx="128898" cy="87042"/>
            </a:xfrm>
            <a:custGeom>
              <a:rect b="b" l="l" r="r" t="t"/>
              <a:pathLst>
                <a:path extrusionOk="0" h="1751" w="2593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89070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12103" y="4615871"/>
              <a:ext cx="41906" cy="45236"/>
            </a:xfrm>
            <a:custGeom>
              <a:rect b="b" l="l" r="r" t="t"/>
              <a:pathLst>
                <a:path extrusionOk="0" h="910" w="843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07927" y="3266940"/>
              <a:ext cx="590853" cy="1874514"/>
            </a:xfrm>
            <a:custGeom>
              <a:rect b="b" l="l" r="r" t="t"/>
              <a:pathLst>
                <a:path extrusionOk="0" h="37709" w="11886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634291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665227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88280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26303" y="4734678"/>
              <a:ext cx="33554" cy="33554"/>
            </a:xfrm>
            <a:custGeom>
              <a:rect b="b" l="l" r="r" t="t"/>
              <a:pathLst>
                <a:path extrusionOk="0" h="675" w="675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856892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821747" y="4478621"/>
              <a:ext cx="48567" cy="35195"/>
            </a:xfrm>
            <a:custGeom>
              <a:rect b="b" l="l" r="r" t="t"/>
              <a:pathLst>
                <a:path extrusionOk="0" h="708" w="977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776561" y="4430105"/>
              <a:ext cx="127208" cy="122237"/>
            </a:xfrm>
            <a:custGeom>
              <a:rect b="b" l="l" r="r" t="t"/>
              <a:pathLst>
                <a:path extrusionOk="0" h="2459" w="2559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716263" y="4609160"/>
              <a:ext cx="30174" cy="46926"/>
            </a:xfrm>
            <a:custGeom>
              <a:rect b="b" l="l" r="r" t="t"/>
              <a:pathLst>
                <a:path extrusionOk="0" h="944" w="607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04995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853512" y="4617561"/>
              <a:ext cx="31864" cy="43546"/>
            </a:xfrm>
            <a:custGeom>
              <a:rect b="b" l="l" r="r" t="t"/>
              <a:pathLst>
                <a:path extrusionOk="0" h="876" w="641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59394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927182" y="4754761"/>
              <a:ext cx="40215" cy="38575"/>
            </a:xfrm>
            <a:custGeom>
              <a:rect b="b" l="l" r="r" t="t"/>
              <a:pathLst>
                <a:path extrusionOk="0" h="776" w="809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98574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129651" y="4286144"/>
              <a:ext cx="125617" cy="135659"/>
            </a:xfrm>
            <a:custGeom>
              <a:rect b="b" l="l" r="r" t="t"/>
              <a:pathLst>
                <a:path extrusionOk="0" h="2729" w="2527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880306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51408" y="4346393"/>
              <a:ext cx="38575" cy="45236"/>
            </a:xfrm>
            <a:custGeom>
              <a:rect b="b" l="l" r="r" t="t"/>
              <a:pathLst>
                <a:path extrusionOk="0" h="910" w="776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853512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3678" y="4346393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43471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09601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77787" y="4468580"/>
              <a:ext cx="40215" cy="51947"/>
            </a:xfrm>
            <a:custGeom>
              <a:rect b="b" l="l" r="r" t="t"/>
              <a:pathLst>
                <a:path extrusionOk="0" h="1045" w="809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979030" y="4476981"/>
              <a:ext cx="28534" cy="8401"/>
            </a:xfrm>
            <a:custGeom>
              <a:rect b="b" l="l" r="r" t="t"/>
              <a:pathLst>
                <a:path extrusionOk="0" h="169" w="574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920471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70678" y="4478621"/>
              <a:ext cx="33505" cy="40215"/>
            </a:xfrm>
            <a:custGeom>
              <a:rect b="b" l="l" r="r" t="t"/>
              <a:pathLst>
                <a:path extrusionOk="0" h="809" w="674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029237" y="4349773"/>
              <a:ext cx="40215" cy="45236"/>
            </a:xfrm>
            <a:custGeom>
              <a:rect b="b" l="l" r="r" t="t"/>
              <a:pathLst>
                <a:path extrusionOk="0" h="910" w="809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176528" y="4354794"/>
              <a:ext cx="36885" cy="48567"/>
            </a:xfrm>
            <a:custGeom>
              <a:rect b="b" l="l" r="r" t="t"/>
              <a:pathLst>
                <a:path extrusionOk="0" h="977" w="742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896179" y="4359815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973198" y="3258539"/>
              <a:ext cx="2344821" cy="1882915"/>
            </a:xfrm>
            <a:custGeom>
              <a:rect b="b" l="l" r="r" t="t"/>
              <a:pathLst>
                <a:path extrusionOk="0" h="37878" w="4717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21714" y="4870287"/>
              <a:ext cx="13471" cy="18442"/>
            </a:xfrm>
            <a:custGeom>
              <a:rect b="b" l="l" r="r" t="t"/>
              <a:pathLst>
                <a:path extrusionOk="0" h="371" w="271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112916" y="4369856"/>
              <a:ext cx="286280" cy="771599"/>
            </a:xfrm>
            <a:custGeom>
              <a:rect b="b" l="l" r="r" t="t"/>
              <a:pathLst>
                <a:path extrusionOk="0" h="15522" w="5759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51442" y="4383228"/>
              <a:ext cx="35195" cy="115526"/>
            </a:xfrm>
            <a:custGeom>
              <a:rect b="b" l="l" r="r" t="t"/>
              <a:pathLst>
                <a:path extrusionOk="0" h="2324" w="708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31756" y="4922134"/>
              <a:ext cx="31864" cy="102154"/>
            </a:xfrm>
            <a:custGeom>
              <a:rect b="b" l="l" r="r" t="t"/>
              <a:pathLst>
                <a:path extrusionOk="0" h="2055" w="641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36361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13380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13220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41829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09153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37637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896179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99560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05823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92037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608358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54755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62311" y="4192441"/>
              <a:ext cx="127258" cy="88732"/>
            </a:xfrm>
            <a:custGeom>
              <a:rect b="b" l="l" r="r" t="t"/>
              <a:pathLst>
                <a:path extrusionOk="0" h="1785" w="256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748938" y="4195772"/>
              <a:ext cx="133919" cy="80381"/>
            </a:xfrm>
            <a:custGeom>
              <a:rect b="b" l="l" r="r" t="t"/>
              <a:pathLst>
                <a:path extrusionOk="0" h="1617" w="2694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790744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822559" y="4476981"/>
              <a:ext cx="38525" cy="40215"/>
            </a:xfrm>
            <a:custGeom>
              <a:rect b="b" l="l" r="r" t="t"/>
              <a:pathLst>
                <a:path extrusionOk="0" h="809" w="775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750579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859394" y="4615871"/>
              <a:ext cx="36835" cy="43546"/>
            </a:xfrm>
            <a:custGeom>
              <a:rect b="b" l="l" r="r" t="t"/>
              <a:pathLst>
                <a:path extrusionOk="0" h="876" w="741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780703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805806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66933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51407" y="4570684"/>
              <a:ext cx="115576" cy="123877"/>
            </a:xfrm>
            <a:custGeom>
              <a:rect b="b" l="l" r="r" t="t"/>
              <a:pathLst>
                <a:path extrusionOk="0" h="2492" w="2325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961448" y="4473601"/>
              <a:ext cx="45236" cy="36885"/>
            </a:xfrm>
            <a:custGeom>
              <a:rect b="b" l="l" r="r" t="t"/>
              <a:pathLst>
                <a:path extrusionOk="0" h="742" w="91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22973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247679" y="4873617"/>
              <a:ext cx="45236" cy="30174"/>
            </a:xfrm>
            <a:custGeom>
              <a:rect b="b" l="l" r="r" t="t"/>
              <a:pathLst>
                <a:path extrusionOk="0" h="607" w="91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386568" y="4353104"/>
              <a:ext cx="56968" cy="40215"/>
            </a:xfrm>
            <a:custGeom>
              <a:rect b="b" l="l" r="r" t="t"/>
              <a:pathLst>
                <a:path extrusionOk="0" h="809" w="1146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65657" y="4704553"/>
              <a:ext cx="309693" cy="138989"/>
            </a:xfrm>
            <a:custGeom>
              <a:rect b="b" l="l" r="r" t="t"/>
              <a:pathLst>
                <a:path extrusionOk="0" h="2796" w="623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779062" y="4736368"/>
              <a:ext cx="45236" cy="26843"/>
            </a:xfrm>
            <a:custGeom>
              <a:rect b="b" l="l" r="r" t="t"/>
              <a:pathLst>
                <a:path extrusionOk="0" h="540" w="91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48093" y="4920494"/>
              <a:ext cx="127258" cy="82021"/>
            </a:xfrm>
            <a:custGeom>
              <a:rect b="b" l="l" r="r" t="t"/>
              <a:pathLst>
                <a:path extrusionOk="0" h="1650" w="256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204133" y="4851844"/>
              <a:ext cx="123927" cy="149031"/>
            </a:xfrm>
            <a:custGeom>
              <a:rect b="b" l="l" r="r" t="t"/>
              <a:pathLst>
                <a:path extrusionOk="0" h="2998" w="2493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44713" y="4932176"/>
              <a:ext cx="8451" cy="70340"/>
            </a:xfrm>
            <a:custGeom>
              <a:rect b="b" l="l" r="r" t="t"/>
              <a:pathLst>
                <a:path extrusionOk="0" h="1415" w="17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394920" y="4942217"/>
              <a:ext cx="28534" cy="38575"/>
            </a:xfrm>
            <a:custGeom>
              <a:rect b="b" l="l" r="r" t="t"/>
              <a:pathLst>
                <a:path extrusionOk="0" h="776" w="574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399940" y="4500394"/>
              <a:ext cx="55327" cy="45236"/>
            </a:xfrm>
            <a:custGeom>
              <a:rect b="b" l="l" r="r" t="t"/>
              <a:pathLst>
                <a:path extrusionOk="0" h="910" w="1113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9402" y="4289525"/>
              <a:ext cx="202568" cy="125567"/>
            </a:xfrm>
            <a:custGeom>
              <a:rect b="b" l="l" r="r" t="t"/>
              <a:pathLst>
                <a:path extrusionOk="0" h="2526" w="4075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348093" y="4430105"/>
              <a:ext cx="132278" cy="262817"/>
            </a:xfrm>
            <a:custGeom>
              <a:rect b="b" l="l" r="r" t="t"/>
              <a:pathLst>
                <a:path extrusionOk="0" h="5287" w="2661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252699" y="4947238"/>
              <a:ext cx="41856" cy="25153"/>
            </a:xfrm>
            <a:custGeom>
              <a:rect b="b" l="l" r="r" t="t"/>
              <a:pathLst>
                <a:path extrusionOk="0" h="506" w="842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443504" y="4492043"/>
              <a:ext cx="56918" cy="46877"/>
            </a:xfrm>
            <a:custGeom>
              <a:rect b="b" l="l" r="r" t="t"/>
              <a:pathLst>
                <a:path extrusionOk="0" h="943" w="1145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26767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53959" y="4848514"/>
              <a:ext cx="125567" cy="155692"/>
            </a:xfrm>
            <a:custGeom>
              <a:rect b="b" l="l" r="r" t="t"/>
              <a:pathLst>
                <a:path extrusionOk="0" h="3132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409999" y="4426774"/>
              <a:ext cx="205899" cy="130588"/>
            </a:xfrm>
            <a:custGeom>
              <a:rect b="b" l="l" r="r" t="t"/>
              <a:pathLst>
                <a:path extrusionOk="0" h="2627" w="4142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416710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409999" y="4850204"/>
              <a:ext cx="128948" cy="143960"/>
            </a:xfrm>
            <a:custGeom>
              <a:rect b="b" l="l" r="r" t="t"/>
              <a:pathLst>
                <a:path extrusionOk="0" h="2896" w="2594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35516" y="4850204"/>
              <a:ext cx="160712" cy="143960"/>
            </a:xfrm>
            <a:custGeom>
              <a:rect b="b" l="l" r="r" t="t"/>
              <a:pathLst>
                <a:path extrusionOk="0" h="2896" w="3233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12931" y="4850204"/>
              <a:ext cx="130588" cy="150671"/>
            </a:xfrm>
            <a:custGeom>
              <a:rect b="b" l="l" r="r" t="t"/>
              <a:pathLst>
                <a:path extrusionOk="0" h="3031" w="2627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022576" y="4850204"/>
              <a:ext cx="697928" cy="155692"/>
            </a:xfrm>
            <a:custGeom>
              <a:rect b="b" l="l" r="r" t="t"/>
              <a:pathLst>
                <a:path extrusionOk="0" h="3132" w="1404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43471" y="4845183"/>
              <a:ext cx="169113" cy="157332"/>
            </a:xfrm>
            <a:custGeom>
              <a:rect b="b" l="l" r="r" t="t"/>
              <a:pathLst>
                <a:path extrusionOk="0" h="3165" w="3402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3"/>
          <p:cNvSpPr txBox="1"/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8" name="Google Shape;478;p3"/>
          <p:cNvSpPr txBox="1"/>
          <p:nvPr>
            <p:ph idx="1" type="subTitle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9" name="Google Shape;479;p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"/>
          <p:cNvSpPr txBox="1"/>
          <p:nvPr>
            <p:ph idx="1" type="body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✖"/>
              <a:defRPr i="1" sz="2000">
                <a:solidFill>
                  <a:schemeClr val="accen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 sz="2000">
                <a:solidFill>
                  <a:schemeClr val="accen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>
                <a:solidFill>
                  <a:schemeClr val="accen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2" name="Google Shape;482;p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3" name="Google Shape;483;p4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484" name="Google Shape;484;p4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Google Shape;487;p4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488" name="Google Shape;488;p4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4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509" name="Google Shape;509;p4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516" name="Google Shape;516;p4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4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30" name="Google Shape;530;p4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4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548" name="Google Shape;548;p4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5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870" name="Google Shape;870;p5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71" name="Google Shape;871;p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7" name="Google Shape;1057;p6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058" name="Google Shape;1058;p6"/>
          <p:cNvSpPr txBox="1"/>
          <p:nvPr>
            <p:ph idx="1" type="body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9" name="Google Shape;1059;p6"/>
          <p:cNvSpPr txBox="1"/>
          <p:nvPr>
            <p:ph idx="2" type="body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60" name="Google Shape;1060;p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7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063" name="Google Shape;1063;p7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7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067" name="Google Shape;1067;p7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7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071" name="Google Shape;1071;p7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7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075" name="Google Shape;1075;p7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7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079" name="Google Shape;1079;p7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7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088" name="Google Shape;1088;p7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7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097" name="Google Shape;1097;p7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7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108" name="Google Shape;1108;p7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7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111" name="Google Shape;1111;p7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7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116" name="Google Shape;1116;p7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6" name="Google Shape;1246;p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247" name="Google Shape;1247;p7"/>
          <p:cNvSpPr txBox="1"/>
          <p:nvPr>
            <p:ph idx="1" type="body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48" name="Google Shape;1248;p7"/>
          <p:cNvSpPr txBox="1"/>
          <p:nvPr>
            <p:ph idx="2" type="body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49" name="Google Shape;1249;p7"/>
          <p:cNvSpPr txBox="1"/>
          <p:nvPr>
            <p:ph idx="3" type="body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0" name="Google Shape;1250;p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6" name="Google Shape;1436;p8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437" name="Google Shape;1437;p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9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440" name="Google Shape;1440;p9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3" name="Google Shape;1443;p9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4" name="Google Shape;1444;p9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445" name="Google Shape;1445;p9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4" name="Google Shape;1454;p9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455" name="Google Shape;1455;p9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9" name="Google Shape;1469;p9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470" name="Google Shape;1470;p9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474" name="Google Shape;1474;p9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9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9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9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9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9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9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9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9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9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9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9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9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9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9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9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9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9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9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9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9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9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9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9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9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9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9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9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9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9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9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9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9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9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9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9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9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9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3" name="Google Shape;1533;p9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534" name="Google Shape;1534;p9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9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9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9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9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9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9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9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9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9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9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9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9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9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9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9" name="Google Shape;1549;p9"/>
          <p:cNvSpPr txBox="1"/>
          <p:nvPr>
            <p:ph idx="1" type="body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b="1" sz="2400"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1550" name="Google Shape;1550;p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53" name="Google Shape;1553;p10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554" name="Google Shape;1554;p10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7" name="Google Shape;1557;p10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8" name="Google Shape;1558;p10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559" name="Google Shape;1559;p10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8" name="Google Shape;1568;p10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569" name="Google Shape;1569;p10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3" name="Google Shape;1583;p10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584" name="Google Shape;1584;p10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7" name="Google Shape;1587;p10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588" name="Google Shape;1588;p10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7" name="Google Shape;1647;p10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648" name="Google Shape;1648;p10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amatic" TargetMode="External"/><Relationship Id="rId4" Type="http://schemas.openxmlformats.org/officeDocument/2006/relationships/hyperlink" Target="https://www.fontsquirrel.com/fonts/merriweather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3"/>
          <p:cNvSpPr txBox="1"/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9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0" name="Google Shape;19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150" y="618244"/>
            <a:ext cx="2765700" cy="2765700"/>
          </a:xfrm>
          <a:prstGeom prst="ellipse">
            <a:avLst/>
          </a:prstGeom>
          <a:noFill/>
          <a:ln cap="flat" cmpd="sng" w="228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61" name="Google Shape;1961;p22"/>
          <p:cNvSpPr txBox="1"/>
          <p:nvPr>
            <p:ph type="title"/>
          </p:nvPr>
        </p:nvSpPr>
        <p:spPr>
          <a:xfrm>
            <a:off x="1051400" y="3407725"/>
            <a:ext cx="70413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962" name="Google Shape;1962;p22"/>
          <p:cNvSpPr txBox="1"/>
          <p:nvPr>
            <p:ph idx="1" type="body"/>
          </p:nvPr>
        </p:nvSpPr>
        <p:spPr>
          <a:xfrm>
            <a:off x="1051400" y="3809223"/>
            <a:ext cx="7041300" cy="12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A complex idea can be conveyed with just a single still image, namely making it possible to absorb large amounts of data quickly.</a:t>
            </a:r>
            <a:endParaRPr sz="1600"/>
          </a:p>
        </p:txBody>
      </p:sp>
      <p:sp>
        <p:nvSpPr>
          <p:cNvPr id="1963" name="Google Shape;1963;p2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23"/>
          <p:cNvSpPr txBox="1"/>
          <p:nvPr>
            <p:ph idx="4294967295" type="title"/>
          </p:nvPr>
        </p:nvSpPr>
        <p:spPr>
          <a:xfrm>
            <a:off x="2923225" y="406225"/>
            <a:ext cx="3297600" cy="198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1"/>
                </a:solidFill>
              </a:rPr>
              <a:t>Want big impact</a:t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latin typeface="Merriweather"/>
                <a:ea typeface="Merriweather"/>
                <a:cs typeface="Merriweather"/>
                <a:sym typeface="Merriweather"/>
              </a:rPr>
              <a:t>Use big image.</a:t>
            </a:r>
            <a:endParaRPr sz="2400"/>
          </a:p>
        </p:txBody>
      </p:sp>
      <p:sp>
        <p:nvSpPr>
          <p:cNvPr id="1969" name="Google Shape;1969;p2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24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975" name="Google Shape;1975;p24"/>
          <p:cNvSpPr/>
          <p:nvPr/>
        </p:nvSpPr>
        <p:spPr>
          <a:xfrm>
            <a:off x="3706478" y="1712600"/>
            <a:ext cx="1707000" cy="1718400"/>
          </a:xfrm>
          <a:prstGeom prst="ellipse">
            <a:avLst/>
          </a:prstGeom>
          <a:noFill/>
          <a:ln cap="rnd" cmpd="sng" w="9525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Gray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6" name="Google Shape;1976;p24"/>
          <p:cNvSpPr/>
          <p:nvPr/>
        </p:nvSpPr>
        <p:spPr>
          <a:xfrm>
            <a:off x="2166525" y="1712600"/>
            <a:ext cx="1707000" cy="1718400"/>
          </a:xfrm>
          <a:prstGeom prst="ellipse">
            <a:avLst/>
          </a:prstGeom>
          <a:noFill/>
          <a:ln cap="rnd" cmpd="sng" w="9525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White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7" name="Google Shape;1977;p24"/>
          <p:cNvSpPr/>
          <p:nvPr/>
        </p:nvSpPr>
        <p:spPr>
          <a:xfrm>
            <a:off x="5270306" y="1712600"/>
            <a:ext cx="1707000" cy="1718400"/>
          </a:xfrm>
          <a:prstGeom prst="ellipse">
            <a:avLst/>
          </a:prstGeom>
          <a:noFill/>
          <a:ln cap="rnd" cmpd="sng" w="9525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Black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8" name="Google Shape;1978;p2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25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use diagrams to explain complex ideas</a:t>
            </a:r>
            <a:endParaRPr/>
          </a:p>
        </p:txBody>
      </p:sp>
      <p:sp>
        <p:nvSpPr>
          <p:cNvPr id="1984" name="Google Shape;1984;p2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85" name="Google Shape;1985;p25"/>
          <p:cNvGrpSpPr/>
          <p:nvPr/>
        </p:nvGrpSpPr>
        <p:grpSpPr>
          <a:xfrm>
            <a:off x="2256567" y="1058103"/>
            <a:ext cx="4036590" cy="3713071"/>
            <a:chOff x="2256567" y="677103"/>
            <a:chExt cx="4036590" cy="3713071"/>
          </a:xfrm>
        </p:grpSpPr>
        <p:sp>
          <p:nvSpPr>
            <p:cNvPr id="1986" name="Google Shape;1986;p25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7" name="Google Shape;1987;p2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8" name="Google Shape;1988;p25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9" name="Google Shape;1989;p25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0" name="Google Shape;1990;p25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1" name="Google Shape;1991;p25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992" name="Google Shape;1992;p25"/>
          <p:cNvGrpSpPr/>
          <p:nvPr/>
        </p:nvGrpSpPr>
        <p:grpSpPr>
          <a:xfrm>
            <a:off x="4447194" y="2196766"/>
            <a:ext cx="2440200" cy="2440200"/>
            <a:chOff x="4447194" y="1815766"/>
            <a:chExt cx="2440200" cy="2440200"/>
          </a:xfrm>
        </p:grpSpPr>
        <p:sp>
          <p:nvSpPr>
            <p:cNvPr id="1993" name="Google Shape;1993;p25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4" name="Google Shape;1994;p25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Lorem ipsum congue tempus</a:t>
              </a:r>
              <a:endParaRPr sz="1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995" name="Google Shape;1995;p25"/>
          <p:cNvGrpSpPr/>
          <p:nvPr/>
        </p:nvGrpSpPr>
        <p:grpSpPr>
          <a:xfrm>
            <a:off x="3566937" y="1755053"/>
            <a:ext cx="1423800" cy="1423800"/>
            <a:chOff x="3490737" y="1374053"/>
            <a:chExt cx="1423800" cy="1423800"/>
          </a:xfrm>
        </p:grpSpPr>
        <p:sp>
          <p:nvSpPr>
            <p:cNvPr id="1996" name="Google Shape;1996;p2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7" name="Google Shape;1997;p25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Lorem ipsum tempus</a:t>
              </a:r>
              <a:endParaRPr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26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03" name="Google Shape;2003;p26"/>
          <p:cNvGraphicFramePr/>
          <p:nvPr/>
        </p:nvGraphicFramePr>
        <p:xfrm>
          <a:off x="1562500" y="1436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{80523F56-0D02-4175-A64D-45E582D6819D}</a:tableStyleId>
              </a:tblPr>
              <a:tblGrid>
                <a:gridCol w="1504750"/>
                <a:gridCol w="1504750"/>
                <a:gridCol w="1504750"/>
                <a:gridCol w="1504750"/>
              </a:tblGrid>
              <a:tr h="54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A</a:t>
                      </a:r>
                      <a:endParaRPr b="1" sz="1800">
                        <a:solidFill>
                          <a:schemeClr val="l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B</a:t>
                      </a:r>
                      <a:endParaRPr b="1" sz="1800">
                        <a:solidFill>
                          <a:schemeClr val="l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</a:t>
                      </a:r>
                      <a:endParaRPr b="1" sz="1800">
                        <a:solidFill>
                          <a:schemeClr val="l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47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Yellow</a:t>
                      </a:r>
                      <a:endParaRPr sz="9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7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7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Blue</a:t>
                      </a:r>
                      <a:endParaRPr sz="9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30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15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7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Orange</a:t>
                      </a:r>
                      <a:endParaRPr sz="9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24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16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004" name="Google Shape;2004;p2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esbozo_n_50-01.png" id="2009" name="Google Shape;20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352" y="927824"/>
            <a:ext cx="7285297" cy="36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0" name="Google Shape;2010;p2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11" name="Google Shape;2011;p27"/>
          <p:cNvSpPr/>
          <p:nvPr/>
        </p:nvSpPr>
        <p:spPr>
          <a:xfrm>
            <a:off x="2275650" y="1832131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our office</a:t>
            </a:r>
            <a:endParaRPr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2012" name="Google Shape;2012;p27"/>
          <p:cNvGrpSpPr/>
          <p:nvPr/>
        </p:nvGrpSpPr>
        <p:grpSpPr>
          <a:xfrm>
            <a:off x="1633114" y="2176824"/>
            <a:ext cx="190252" cy="171538"/>
            <a:chOff x="2898281" y="1033551"/>
            <a:chExt cx="426000" cy="512208"/>
          </a:xfrm>
        </p:grpSpPr>
        <p:sp>
          <p:nvSpPr>
            <p:cNvPr id="2013" name="Google Shape;2013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14" name="Google Shape;2014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15" name="Google Shape;2015;p27"/>
          <p:cNvGrpSpPr/>
          <p:nvPr/>
        </p:nvGrpSpPr>
        <p:grpSpPr>
          <a:xfrm>
            <a:off x="2977639" y="3567837"/>
            <a:ext cx="190252" cy="171538"/>
            <a:chOff x="2898281" y="1033551"/>
            <a:chExt cx="426000" cy="512208"/>
          </a:xfrm>
        </p:grpSpPr>
        <p:sp>
          <p:nvSpPr>
            <p:cNvPr id="2016" name="Google Shape;2016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17" name="Google Shape;2017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18" name="Google Shape;2018;p27"/>
          <p:cNvGrpSpPr/>
          <p:nvPr/>
        </p:nvGrpSpPr>
        <p:grpSpPr>
          <a:xfrm>
            <a:off x="3913464" y="1953674"/>
            <a:ext cx="190252" cy="171538"/>
            <a:chOff x="2898281" y="1033551"/>
            <a:chExt cx="426000" cy="512208"/>
          </a:xfrm>
        </p:grpSpPr>
        <p:sp>
          <p:nvSpPr>
            <p:cNvPr id="2019" name="Google Shape;2019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20" name="Google Shape;2020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21" name="Google Shape;2021;p27"/>
          <p:cNvGrpSpPr/>
          <p:nvPr/>
        </p:nvGrpSpPr>
        <p:grpSpPr>
          <a:xfrm>
            <a:off x="4521014" y="3811293"/>
            <a:ext cx="190252" cy="171538"/>
            <a:chOff x="2898281" y="1033551"/>
            <a:chExt cx="426000" cy="512208"/>
          </a:xfrm>
        </p:grpSpPr>
        <p:sp>
          <p:nvSpPr>
            <p:cNvPr id="2022" name="Google Shape;2022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23" name="Google Shape;2023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24" name="Google Shape;2024;p27"/>
          <p:cNvGrpSpPr/>
          <p:nvPr/>
        </p:nvGrpSpPr>
        <p:grpSpPr>
          <a:xfrm>
            <a:off x="6957339" y="3845812"/>
            <a:ext cx="190252" cy="171538"/>
            <a:chOff x="2898281" y="1033551"/>
            <a:chExt cx="426000" cy="512208"/>
          </a:xfrm>
        </p:grpSpPr>
        <p:sp>
          <p:nvSpPr>
            <p:cNvPr id="2025" name="Google Shape;2025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26" name="Google Shape;2026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27" name="Google Shape;2027;p27"/>
          <p:cNvGrpSpPr/>
          <p:nvPr/>
        </p:nvGrpSpPr>
        <p:grpSpPr>
          <a:xfrm>
            <a:off x="6368814" y="2408812"/>
            <a:ext cx="190252" cy="171538"/>
            <a:chOff x="2898281" y="1033551"/>
            <a:chExt cx="426000" cy="512208"/>
          </a:xfrm>
        </p:grpSpPr>
        <p:sp>
          <p:nvSpPr>
            <p:cNvPr id="2028" name="Google Shape;2028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29" name="Google Shape;2029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2030" name="Google Shape;2030;p2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4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28"/>
          <p:cNvSpPr txBox="1"/>
          <p:nvPr>
            <p:ph idx="4294967295" type="ctrTitle"/>
          </p:nvPr>
        </p:nvSpPr>
        <p:spPr>
          <a:xfrm>
            <a:off x="1660200" y="1583344"/>
            <a:ext cx="5823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lt1"/>
                </a:solidFill>
              </a:rPr>
              <a:t>89,526,124</a:t>
            </a:r>
            <a:endParaRPr sz="12000">
              <a:solidFill>
                <a:schemeClr val="lt1"/>
              </a:solidFill>
            </a:endParaRPr>
          </a:p>
        </p:txBody>
      </p:sp>
      <p:sp>
        <p:nvSpPr>
          <p:cNvPr id="2036" name="Google Shape;2036;p28"/>
          <p:cNvSpPr txBox="1"/>
          <p:nvPr>
            <p:ph idx="4294967295" type="subTitle"/>
          </p:nvPr>
        </p:nvSpPr>
        <p:spPr>
          <a:xfrm>
            <a:off x="1660200" y="2840060"/>
            <a:ext cx="5823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37" name="Google Shape;2037;p2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29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89,526,124$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2043" name="Google Shape;2043;p29"/>
          <p:cNvSpPr txBox="1"/>
          <p:nvPr>
            <p:ph idx="4294967295" type="subTitle"/>
          </p:nvPr>
        </p:nvSpPr>
        <p:spPr>
          <a:xfrm>
            <a:off x="685800" y="12970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2044" name="Google Shape;2044;p29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100%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2045" name="Google Shape;2045;p29"/>
          <p:cNvSpPr txBox="1"/>
          <p:nvPr>
            <p:ph idx="4294967295" type="subTitle"/>
          </p:nvPr>
        </p:nvSpPr>
        <p:spPr>
          <a:xfrm>
            <a:off x="685800" y="3925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2046" name="Google Shape;2046;p29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185,244</a:t>
            </a:r>
            <a:r>
              <a:rPr lang="en" sz="4800">
                <a:solidFill>
                  <a:schemeClr val="lt1"/>
                </a:solidFill>
              </a:rPr>
              <a:t> users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047" name="Google Shape;2047;p29"/>
          <p:cNvSpPr txBox="1"/>
          <p:nvPr>
            <p:ph idx="4294967295" type="subTitle"/>
          </p:nvPr>
        </p:nvSpPr>
        <p:spPr>
          <a:xfrm>
            <a:off x="685800" y="26114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2048" name="Google Shape;2048;p2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54" name="Google Shape;2054;p30"/>
          <p:cNvSpPr/>
          <p:nvPr/>
        </p:nvSpPr>
        <p:spPr>
          <a:xfrm>
            <a:off x="905075" y="1692425"/>
            <a:ext cx="1788900" cy="175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first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5" name="Google Shape;2055;p30"/>
          <p:cNvSpPr/>
          <p:nvPr/>
        </p:nvSpPr>
        <p:spPr>
          <a:xfrm>
            <a:off x="6449687" y="1692425"/>
            <a:ext cx="1788900" cy="175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last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6" name="Google Shape;2056;p30"/>
          <p:cNvSpPr/>
          <p:nvPr/>
        </p:nvSpPr>
        <p:spPr>
          <a:xfrm>
            <a:off x="3677381" y="1692425"/>
            <a:ext cx="1788900" cy="175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second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057" name="Google Shape;2057;p30"/>
          <p:cNvCxnSpPr>
            <a:endCxn id="2056" idx="2"/>
          </p:cNvCxnSpPr>
          <p:nvPr/>
        </p:nvCxnSpPr>
        <p:spPr>
          <a:xfrm>
            <a:off x="2694281" y="2571875"/>
            <a:ext cx="983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058" name="Google Shape;2058;p30"/>
          <p:cNvCxnSpPr>
            <a:endCxn id="2055" idx="2"/>
          </p:cNvCxnSpPr>
          <p:nvPr/>
        </p:nvCxnSpPr>
        <p:spPr>
          <a:xfrm>
            <a:off x="5466587" y="2571875"/>
            <a:ext cx="983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lg" w="lg" type="none"/>
            <a:tailEnd len="lg" w="lg" type="triangle"/>
          </a:ln>
        </p:spPr>
      </p:cxnSp>
      <p:sp>
        <p:nvSpPr>
          <p:cNvPr id="2059" name="Google Shape;2059;p3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31"/>
          <p:cNvSpPr txBox="1"/>
          <p:nvPr>
            <p:ph idx="1" type="body"/>
          </p:nvPr>
        </p:nvSpPr>
        <p:spPr>
          <a:xfrm>
            <a:off x="977300" y="1279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Yellow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gold, butter and ripe lemons. In the spectrum of visible light, yellow is found between green and orange.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5" name="Google Shape;2065;p31"/>
          <p:cNvSpPr txBox="1"/>
          <p:nvPr>
            <p:ph idx="2" type="body"/>
          </p:nvPr>
        </p:nvSpPr>
        <p:spPr>
          <a:xfrm>
            <a:off x="3391601" y="1279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Blue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6" name="Google Shape;2066;p31"/>
          <p:cNvSpPr txBox="1"/>
          <p:nvPr>
            <p:ph idx="3" type="body"/>
          </p:nvPr>
        </p:nvSpPr>
        <p:spPr>
          <a:xfrm>
            <a:off x="5805902" y="1279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Red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7" name="Google Shape;2067;p31"/>
          <p:cNvSpPr txBox="1"/>
          <p:nvPr>
            <p:ph idx="1" type="body"/>
          </p:nvPr>
        </p:nvSpPr>
        <p:spPr>
          <a:xfrm>
            <a:off x="977300" y="2803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Yellow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gold, butter and ripe lemons. In the spectrum of visible light, yellow is found between green and orange.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8" name="Google Shape;2068;p31"/>
          <p:cNvSpPr txBox="1"/>
          <p:nvPr>
            <p:ph idx="2" type="body"/>
          </p:nvPr>
        </p:nvSpPr>
        <p:spPr>
          <a:xfrm>
            <a:off x="3391601" y="2803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Blue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9" name="Google Shape;2069;p31"/>
          <p:cNvSpPr txBox="1"/>
          <p:nvPr>
            <p:ph idx="3" type="body"/>
          </p:nvPr>
        </p:nvSpPr>
        <p:spPr>
          <a:xfrm>
            <a:off x="5805902" y="2803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Red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70" name="Google Shape;2070;p31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Let’s review some concepts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71" name="Google Shape;2071;p31"/>
          <p:cNvSpPr/>
          <p:nvPr/>
        </p:nvSpPr>
        <p:spPr>
          <a:xfrm>
            <a:off x="1671809" y="1401545"/>
            <a:ext cx="231895" cy="193296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2" name="Google Shape;2072;p31"/>
          <p:cNvSpPr/>
          <p:nvPr/>
        </p:nvSpPr>
        <p:spPr>
          <a:xfrm>
            <a:off x="3941993" y="1337947"/>
            <a:ext cx="294129" cy="241071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p31"/>
          <p:cNvSpPr/>
          <p:nvPr/>
        </p:nvSpPr>
        <p:spPr>
          <a:xfrm>
            <a:off x="3962382" y="2910857"/>
            <a:ext cx="337079" cy="233885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4" name="Google Shape;2074;p31"/>
          <p:cNvSpPr/>
          <p:nvPr/>
        </p:nvSpPr>
        <p:spPr>
          <a:xfrm>
            <a:off x="6366215" y="2903681"/>
            <a:ext cx="287232" cy="24824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5" name="Google Shape;2075;p31"/>
          <p:cNvSpPr/>
          <p:nvPr/>
        </p:nvSpPr>
        <p:spPr>
          <a:xfrm>
            <a:off x="1670000" y="2905561"/>
            <a:ext cx="235530" cy="244498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6" name="Google Shape;2076;p31"/>
          <p:cNvSpPr/>
          <p:nvPr/>
        </p:nvSpPr>
        <p:spPr>
          <a:xfrm>
            <a:off x="6281933" y="1336700"/>
            <a:ext cx="236622" cy="243574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7" name="Google Shape;2077;p3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5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897" name="Google Shape;1897;p14"/>
          <p:cNvSpPr txBox="1"/>
          <p:nvPr/>
        </p:nvSpPr>
        <p:spPr>
          <a:xfrm>
            <a:off x="1452750" y="1221713"/>
            <a:ext cx="28629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EDIT IN GOOGLE SLIDES</a:t>
            </a:r>
            <a:endParaRPr sz="1200">
              <a:solidFill>
                <a:srgbClr val="F55D4B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Click on the button under the presentation preview that says "Use as Google Slides Theme".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You will get a copy of this document on your Google Drive and will be able to edit, add or delete slides.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You have to be signed in to your Google account.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8" name="Google Shape;1898;p14"/>
          <p:cNvSpPr txBox="1"/>
          <p:nvPr/>
        </p:nvSpPr>
        <p:spPr>
          <a:xfrm>
            <a:off x="4703125" y="1221713"/>
            <a:ext cx="29880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EDIT IN POWERPOINT®</a:t>
            </a:r>
            <a:endParaRPr sz="1200">
              <a:solidFill>
                <a:srgbClr val="F55D4B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9" name="Google Shape;1899;p14"/>
          <p:cNvSpPr txBox="1"/>
          <p:nvPr/>
        </p:nvSpPr>
        <p:spPr>
          <a:xfrm>
            <a:off x="1452750" y="3634294"/>
            <a:ext cx="62385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More info on how to use this template at </a:t>
            </a:r>
            <a:r>
              <a:rPr b="1" lang="en" sz="1000" u="sng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This template is free to use under </a:t>
            </a:r>
            <a:r>
              <a:rPr lang="en" sz="1000" u="sng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r>
              <a:rPr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You can keep the Credits slide or mention SlidesCarnival and other resources used in a slide footer</a:t>
            </a:r>
            <a:r>
              <a:rPr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0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0" name="Google Shape;1900;p1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32"/>
          <p:cNvSpPr txBox="1"/>
          <p:nvPr>
            <p:ph idx="1" type="body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3E50"/>
                </a:solidFill>
              </a:rPr>
              <a:t>You can copy&amp;paste graphs from </a:t>
            </a:r>
            <a:r>
              <a:rPr lang="en" u="sng">
                <a:solidFill>
                  <a:srgbClr val="2C3E5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Sheets</a:t>
            </a:r>
            <a:endParaRPr>
              <a:solidFill>
                <a:srgbClr val="2C3E50"/>
              </a:solidFill>
            </a:endParaRPr>
          </a:p>
        </p:txBody>
      </p:sp>
      <p:pic>
        <p:nvPicPr>
          <p:cNvPr id="2083" name="Google Shape;20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1675" y="-49200"/>
            <a:ext cx="5160649" cy="4280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84" name="Google Shape;2084;p3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8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p33"/>
          <p:cNvSpPr txBox="1"/>
          <p:nvPr>
            <p:ph idx="4294967295" type="body"/>
          </p:nvPr>
        </p:nvSpPr>
        <p:spPr>
          <a:xfrm>
            <a:off x="1270550" y="3741500"/>
            <a:ext cx="66030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Mobile</a:t>
            </a: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sp>
        <p:nvSpPr>
          <p:cNvPr id="2090" name="Google Shape;2090;p3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1" name="Google Shape;2091;p33"/>
          <p:cNvSpPr/>
          <p:nvPr/>
        </p:nvSpPr>
        <p:spPr>
          <a:xfrm>
            <a:off x="3759818" y="518575"/>
            <a:ext cx="1629300" cy="29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Place your screenshot here</a:t>
            </a:r>
            <a:endParaRPr sz="1000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2092" name="Google Shape;2092;p33"/>
          <p:cNvGrpSpPr/>
          <p:nvPr/>
        </p:nvGrpSpPr>
        <p:grpSpPr>
          <a:xfrm>
            <a:off x="3711740" y="183951"/>
            <a:ext cx="1720490" cy="3568637"/>
            <a:chOff x="2547150" y="238125"/>
            <a:chExt cx="2525675" cy="5238750"/>
          </a:xfrm>
        </p:grpSpPr>
        <p:sp>
          <p:nvSpPr>
            <p:cNvPr id="2093" name="Google Shape;2093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0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p34"/>
          <p:cNvSpPr txBox="1"/>
          <p:nvPr>
            <p:ph idx="4294967295" type="body"/>
          </p:nvPr>
        </p:nvSpPr>
        <p:spPr>
          <a:xfrm>
            <a:off x="1101300" y="3741500"/>
            <a:ext cx="69414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Tablet project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sp>
        <p:nvSpPr>
          <p:cNvPr id="2102" name="Google Shape;2102;p3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3" name="Google Shape;2103;p34"/>
          <p:cNvSpPr/>
          <p:nvPr/>
        </p:nvSpPr>
        <p:spPr>
          <a:xfrm>
            <a:off x="3499628" y="638635"/>
            <a:ext cx="21378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Place your screenshot here</a:t>
            </a:r>
            <a:endParaRPr sz="1000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2104" name="Google Shape;2104;p34"/>
          <p:cNvGrpSpPr/>
          <p:nvPr/>
        </p:nvGrpSpPr>
        <p:grpSpPr>
          <a:xfrm>
            <a:off x="3446476" y="321655"/>
            <a:ext cx="2251258" cy="3473815"/>
            <a:chOff x="2112475" y="238125"/>
            <a:chExt cx="3395050" cy="5238750"/>
          </a:xfrm>
        </p:grpSpPr>
        <p:sp>
          <p:nvSpPr>
            <p:cNvPr id="2105" name="Google Shape;2105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2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35"/>
          <p:cNvSpPr/>
          <p:nvPr/>
        </p:nvSpPr>
        <p:spPr>
          <a:xfrm>
            <a:off x="2897926" y="774553"/>
            <a:ext cx="3348000" cy="22557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Place your screenshot here</a:t>
            </a:r>
            <a:endParaRPr sz="1000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14" name="Google Shape;2114;p35"/>
          <p:cNvSpPr/>
          <p:nvPr/>
        </p:nvSpPr>
        <p:spPr>
          <a:xfrm>
            <a:off x="2748000" y="615150"/>
            <a:ext cx="3647885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cap="flat" cmpd="sng" w="19050">
            <a:solidFill>
              <a:srgbClr val="F55D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5" name="Google Shape;2115;p35"/>
          <p:cNvSpPr txBox="1"/>
          <p:nvPr>
            <p:ph idx="4294967295" type="body"/>
          </p:nvPr>
        </p:nvSpPr>
        <p:spPr>
          <a:xfrm>
            <a:off x="1234600" y="3741500"/>
            <a:ext cx="66747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Desktop project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sp>
        <p:nvSpPr>
          <p:cNvPr id="2116" name="Google Shape;2116;p3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36"/>
          <p:cNvSpPr txBox="1"/>
          <p:nvPr>
            <p:ph idx="4294967295" type="ctrTitle"/>
          </p:nvPr>
        </p:nvSpPr>
        <p:spPr>
          <a:xfrm>
            <a:off x="1715250" y="1115044"/>
            <a:ext cx="5713500" cy="8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Thanks!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122" name="Google Shape;2122;p36"/>
          <p:cNvSpPr txBox="1"/>
          <p:nvPr>
            <p:ph idx="4294967295" type="subTitle"/>
          </p:nvPr>
        </p:nvSpPr>
        <p:spPr>
          <a:xfrm>
            <a:off x="1715250" y="1811363"/>
            <a:ext cx="5713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2123" name="Google Shape;2123;p36"/>
          <p:cNvSpPr txBox="1"/>
          <p:nvPr>
            <p:ph idx="4294967295" type="body"/>
          </p:nvPr>
        </p:nvSpPr>
        <p:spPr>
          <a:xfrm>
            <a:off x="1715250" y="2697019"/>
            <a:ext cx="5713500" cy="9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user@mail.me</a:t>
            </a:r>
            <a:endParaRPr sz="1800"/>
          </a:p>
        </p:txBody>
      </p:sp>
      <p:sp>
        <p:nvSpPr>
          <p:cNvPr id="2124" name="Google Shape;2124;p3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8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3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130" name="Google Shape;2130;p37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C3E50"/>
                </a:solidFill>
              </a:rPr>
              <a:t>Special thanks to all the people who made and released these awesome resources for free:</a:t>
            </a:r>
            <a:endParaRPr sz="2000">
              <a:solidFill>
                <a:srgbClr val="2C3E5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000"/>
              <a:buChar char="✖"/>
            </a:pPr>
            <a:r>
              <a:rPr lang="en" sz="2000">
                <a:solidFill>
                  <a:srgbClr val="2C3E50"/>
                </a:solidFill>
              </a:rPr>
              <a:t>Presentation template by </a:t>
            </a:r>
            <a:r>
              <a:rPr lang="en" sz="2000" u="sng">
                <a:solidFill>
                  <a:srgbClr val="2C3E5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000">
              <a:solidFill>
                <a:srgbClr val="2C3E5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000"/>
              <a:buChar char="✖"/>
            </a:pPr>
            <a:r>
              <a:rPr lang="en" sz="2000">
                <a:solidFill>
                  <a:srgbClr val="2C3E50"/>
                </a:solidFill>
              </a:rPr>
              <a:t>Photographs by </a:t>
            </a:r>
            <a:r>
              <a:rPr lang="en" sz="2000" u="sng">
                <a:solidFill>
                  <a:srgbClr val="2C3E5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000">
              <a:solidFill>
                <a:srgbClr val="2C3E50"/>
              </a:solidFill>
            </a:endParaRPr>
          </a:p>
        </p:txBody>
      </p:sp>
      <p:sp>
        <p:nvSpPr>
          <p:cNvPr id="2131" name="Google Shape;2131;p3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5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p38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137" name="Google Shape;2137;p38"/>
          <p:cNvSpPr txBox="1"/>
          <p:nvPr>
            <p:ph idx="1" type="body"/>
          </p:nvPr>
        </p:nvSpPr>
        <p:spPr>
          <a:xfrm>
            <a:off x="1349671" y="1200150"/>
            <a:ext cx="6444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Titles: </a:t>
            </a:r>
            <a:r>
              <a:rPr b="1" lang="en" sz="1400"/>
              <a:t>Amatic SC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Body copy: </a:t>
            </a:r>
            <a:r>
              <a:rPr b="1" lang="en" sz="1400"/>
              <a:t>Merriweather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</a:t>
            </a:r>
            <a:r>
              <a:rPr lang="en" sz="1400"/>
              <a:t>e</a:t>
            </a:r>
            <a:r>
              <a:rPr lang="en" sz="1400"/>
              <a:t>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hlinkClick r:id="rId3"/>
              </a:rPr>
              <a:t>https://www.fontsquirrel.com/fonts/amatic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hlinkClick r:id="rId4"/>
              </a:rPr>
              <a:t>https://www.fontsquirrel.com/fonts/merriweather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Light gray </a:t>
            </a:r>
            <a:r>
              <a:rPr b="1" lang="en" sz="1400">
                <a:solidFill>
                  <a:schemeClr val="lt2"/>
                </a:solidFill>
                <a:highlight>
                  <a:schemeClr val="dk1"/>
                </a:highlight>
              </a:rPr>
              <a:t>#f5f6f7</a:t>
            </a:r>
            <a:endParaRPr b="1" sz="1400">
              <a:solidFill>
                <a:schemeClr val="lt2"/>
              </a:solidFill>
              <a:highlight>
                <a:schemeClr val="dk1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Dark gray </a:t>
            </a:r>
            <a:r>
              <a:rPr b="1" lang="en" sz="1400">
                <a:solidFill>
                  <a:schemeClr val="accent5"/>
                </a:solidFill>
              </a:rPr>
              <a:t>#95a5a6</a:t>
            </a:r>
            <a:endParaRPr b="1" sz="1400">
              <a:solidFill>
                <a:schemeClr val="accent5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Navy </a:t>
            </a:r>
            <a:r>
              <a:rPr b="1" lang="en" sz="1400"/>
              <a:t>#2c3e50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Salmon </a:t>
            </a:r>
            <a:r>
              <a:rPr b="1" lang="en" sz="1400">
                <a:solidFill>
                  <a:schemeClr val="accent1"/>
                </a:solidFill>
              </a:rPr>
              <a:t>#f55d4b</a:t>
            </a:r>
            <a:endParaRPr b="1" sz="1400">
              <a:solidFill>
                <a:schemeClr val="accent1"/>
              </a:solidFill>
            </a:endParaRPr>
          </a:p>
        </p:txBody>
      </p:sp>
      <p:sp>
        <p:nvSpPr>
          <p:cNvPr id="2138" name="Google Shape;2138;p38"/>
          <p:cNvSpPr txBox="1"/>
          <p:nvPr/>
        </p:nvSpPr>
        <p:spPr>
          <a:xfrm>
            <a:off x="1349729" y="4571700"/>
            <a:ext cx="6444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39" name="Google Shape;2139;p3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143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p39"/>
          <p:cNvSpPr txBox="1"/>
          <p:nvPr/>
        </p:nvSpPr>
        <p:spPr>
          <a:xfrm>
            <a:off x="6007553" y="725725"/>
            <a:ext cx="17334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This means that you can: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erriweather"/>
              <a:buChar char="●"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Resize them without losing quality.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erriweather"/>
              <a:buChar char="●"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Change fill color and opacity.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Isn’t that nice? :)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45" name="Google Shape;2145;p3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6" name="Google Shape;2146;p39"/>
          <p:cNvSpPr/>
          <p:nvPr/>
        </p:nvSpPr>
        <p:spPr>
          <a:xfrm>
            <a:off x="1276218" y="672456"/>
            <a:ext cx="292701" cy="375547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7" name="Google Shape;2147;p39"/>
          <p:cNvSpPr/>
          <p:nvPr/>
        </p:nvSpPr>
        <p:spPr>
          <a:xfrm>
            <a:off x="1726254" y="724915"/>
            <a:ext cx="312275" cy="264384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8" name="Google Shape;2148;p39"/>
          <p:cNvSpPr/>
          <p:nvPr/>
        </p:nvSpPr>
        <p:spPr>
          <a:xfrm>
            <a:off x="2190047" y="725736"/>
            <a:ext cx="303087" cy="267720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9" name="Google Shape;2149;p39"/>
          <p:cNvSpPr/>
          <p:nvPr/>
        </p:nvSpPr>
        <p:spPr>
          <a:xfrm>
            <a:off x="2680052" y="718670"/>
            <a:ext cx="246897" cy="277285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0" name="Google Shape;2150;p39"/>
          <p:cNvSpPr/>
          <p:nvPr/>
        </p:nvSpPr>
        <p:spPr>
          <a:xfrm>
            <a:off x="3155480" y="716172"/>
            <a:ext cx="210265" cy="27978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1" name="Google Shape;2151;p39"/>
          <p:cNvSpPr/>
          <p:nvPr/>
        </p:nvSpPr>
        <p:spPr>
          <a:xfrm>
            <a:off x="3556805" y="712836"/>
            <a:ext cx="324765" cy="286866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2" name="Google Shape;2152;p39"/>
          <p:cNvSpPr/>
          <p:nvPr/>
        </p:nvSpPr>
        <p:spPr>
          <a:xfrm>
            <a:off x="4040582" y="695760"/>
            <a:ext cx="278534" cy="321839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3" name="Google Shape;2153;p39"/>
          <p:cNvSpPr/>
          <p:nvPr/>
        </p:nvSpPr>
        <p:spPr>
          <a:xfrm>
            <a:off x="4478129" y="716582"/>
            <a:ext cx="324337" cy="283530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4" name="Google Shape;2154;p39"/>
          <p:cNvSpPr/>
          <p:nvPr/>
        </p:nvSpPr>
        <p:spPr>
          <a:xfrm>
            <a:off x="4955644" y="721579"/>
            <a:ext cx="286866" cy="273538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5" name="Google Shape;2155;p39"/>
          <p:cNvSpPr/>
          <p:nvPr/>
        </p:nvSpPr>
        <p:spPr>
          <a:xfrm>
            <a:off x="5420258" y="714923"/>
            <a:ext cx="278534" cy="284368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6" name="Google Shape;2156;p39"/>
          <p:cNvSpPr/>
          <p:nvPr/>
        </p:nvSpPr>
        <p:spPr>
          <a:xfrm>
            <a:off x="1279554" y="1137072"/>
            <a:ext cx="288526" cy="357223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7" name="Google Shape;2157;p39"/>
          <p:cNvSpPr/>
          <p:nvPr/>
        </p:nvSpPr>
        <p:spPr>
          <a:xfrm>
            <a:off x="1739583" y="1137072"/>
            <a:ext cx="288526" cy="357223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8" name="Google Shape;2158;p39"/>
          <p:cNvSpPr/>
          <p:nvPr/>
        </p:nvSpPr>
        <p:spPr>
          <a:xfrm>
            <a:off x="2191707" y="1190779"/>
            <a:ext cx="297680" cy="256051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9" name="Google Shape;2159;p39"/>
          <p:cNvSpPr/>
          <p:nvPr/>
        </p:nvSpPr>
        <p:spPr>
          <a:xfrm>
            <a:off x="2651325" y="1164961"/>
            <a:ext cx="297269" cy="301016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0" name="Google Shape;2160;p39"/>
          <p:cNvSpPr/>
          <p:nvPr/>
        </p:nvSpPr>
        <p:spPr>
          <a:xfrm>
            <a:off x="3113441" y="1184534"/>
            <a:ext cx="294771" cy="26063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1" name="Google Shape;2161;p39"/>
          <p:cNvSpPr/>
          <p:nvPr/>
        </p:nvSpPr>
        <p:spPr>
          <a:xfrm>
            <a:off x="3578466" y="1184534"/>
            <a:ext cx="286028" cy="263545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2" name="Google Shape;2162;p39"/>
          <p:cNvSpPr/>
          <p:nvPr/>
        </p:nvSpPr>
        <p:spPr>
          <a:xfrm>
            <a:off x="4045989" y="1187443"/>
            <a:ext cx="265222" cy="257728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3" name="Google Shape;2163;p39"/>
          <p:cNvSpPr/>
          <p:nvPr/>
        </p:nvSpPr>
        <p:spPr>
          <a:xfrm>
            <a:off x="4491457" y="1172866"/>
            <a:ext cx="293933" cy="288115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4" name="Google Shape;2164;p39"/>
          <p:cNvSpPr/>
          <p:nvPr/>
        </p:nvSpPr>
        <p:spPr>
          <a:xfrm>
            <a:off x="4921510" y="1141230"/>
            <a:ext cx="358882" cy="353475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5" name="Google Shape;2165;p39"/>
          <p:cNvSpPr/>
          <p:nvPr/>
        </p:nvSpPr>
        <p:spPr>
          <a:xfrm>
            <a:off x="5390281" y="1153720"/>
            <a:ext cx="336400" cy="32142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6" name="Google Shape;2166;p39"/>
          <p:cNvSpPr/>
          <p:nvPr/>
        </p:nvSpPr>
        <p:spPr>
          <a:xfrm>
            <a:off x="1256644" y="1663710"/>
            <a:ext cx="329761" cy="233996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7" name="Google Shape;2167;p39"/>
          <p:cNvSpPr/>
          <p:nvPr/>
        </p:nvSpPr>
        <p:spPr>
          <a:xfrm>
            <a:off x="1718350" y="1619584"/>
            <a:ext cx="327246" cy="316843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8" name="Google Shape;2168;p39"/>
          <p:cNvSpPr/>
          <p:nvPr/>
        </p:nvSpPr>
        <p:spPr>
          <a:xfrm>
            <a:off x="2190458" y="1633734"/>
            <a:ext cx="294771" cy="29769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p39"/>
          <p:cNvSpPr/>
          <p:nvPr/>
        </p:nvSpPr>
        <p:spPr>
          <a:xfrm>
            <a:off x="2647578" y="1624580"/>
            <a:ext cx="307261" cy="306423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0" name="Google Shape;2170;p39"/>
          <p:cNvSpPr/>
          <p:nvPr/>
        </p:nvSpPr>
        <p:spPr>
          <a:xfrm>
            <a:off x="3117599" y="1634162"/>
            <a:ext cx="286028" cy="287277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1" name="Google Shape;2171;p39"/>
          <p:cNvSpPr/>
          <p:nvPr/>
        </p:nvSpPr>
        <p:spPr>
          <a:xfrm>
            <a:off x="3590528" y="1600438"/>
            <a:ext cx="260637" cy="354297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2" name="Google Shape;2172;p39"/>
          <p:cNvSpPr/>
          <p:nvPr/>
        </p:nvSpPr>
        <p:spPr>
          <a:xfrm>
            <a:off x="4016013" y="1670794"/>
            <a:ext cx="327246" cy="211086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3" name="Google Shape;2173;p39"/>
          <p:cNvSpPr/>
          <p:nvPr/>
        </p:nvSpPr>
        <p:spPr>
          <a:xfrm>
            <a:off x="4489780" y="1625829"/>
            <a:ext cx="301444" cy="304763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4" name="Google Shape;2174;p39"/>
          <p:cNvSpPr/>
          <p:nvPr/>
        </p:nvSpPr>
        <p:spPr>
          <a:xfrm>
            <a:off x="4948988" y="1614178"/>
            <a:ext cx="303104" cy="315166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5" name="Google Shape;2175;p39"/>
          <p:cNvSpPr/>
          <p:nvPr/>
        </p:nvSpPr>
        <p:spPr>
          <a:xfrm>
            <a:off x="5394867" y="1623331"/>
            <a:ext cx="324337" cy="303925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6" name="Google Shape;2176;p39"/>
          <p:cNvSpPr/>
          <p:nvPr/>
        </p:nvSpPr>
        <p:spPr>
          <a:xfrm>
            <a:off x="1294953" y="2097511"/>
            <a:ext cx="253981" cy="277302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7" name="Google Shape;2177;p39"/>
          <p:cNvSpPr/>
          <p:nvPr/>
        </p:nvSpPr>
        <p:spPr>
          <a:xfrm>
            <a:off x="1743740" y="2097939"/>
            <a:ext cx="271057" cy="272699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8" name="Google Shape;2178;p39"/>
          <p:cNvSpPr/>
          <p:nvPr/>
        </p:nvSpPr>
        <p:spPr>
          <a:xfrm>
            <a:off x="2209193" y="2097939"/>
            <a:ext cx="271040" cy="272699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9" name="Google Shape;2179;p39"/>
          <p:cNvSpPr/>
          <p:nvPr/>
        </p:nvSpPr>
        <p:spPr>
          <a:xfrm>
            <a:off x="2665475" y="2097939"/>
            <a:ext cx="270629" cy="272699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0" name="Google Shape;2180;p39"/>
          <p:cNvSpPr/>
          <p:nvPr/>
        </p:nvSpPr>
        <p:spPr>
          <a:xfrm>
            <a:off x="3188364" y="2055473"/>
            <a:ext cx="146154" cy="360559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1" name="Google Shape;2181;p39"/>
          <p:cNvSpPr/>
          <p:nvPr/>
        </p:nvSpPr>
        <p:spPr>
          <a:xfrm>
            <a:off x="3657154" y="2057971"/>
            <a:ext cx="126580" cy="356384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2" name="Google Shape;2182;p39"/>
          <p:cNvSpPr/>
          <p:nvPr/>
        </p:nvSpPr>
        <p:spPr>
          <a:xfrm>
            <a:off x="4121340" y="2097511"/>
            <a:ext cx="115339" cy="273127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3" name="Google Shape;2183;p39"/>
          <p:cNvSpPr/>
          <p:nvPr/>
        </p:nvSpPr>
        <p:spPr>
          <a:xfrm>
            <a:off x="4505196" y="2093764"/>
            <a:ext cx="268541" cy="28436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4" name="Google Shape;2184;p39"/>
          <p:cNvSpPr/>
          <p:nvPr/>
        </p:nvSpPr>
        <p:spPr>
          <a:xfrm>
            <a:off x="4953984" y="2101259"/>
            <a:ext cx="294360" cy="271878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5" name="Google Shape;2185;p39"/>
          <p:cNvSpPr/>
          <p:nvPr/>
        </p:nvSpPr>
        <p:spPr>
          <a:xfrm>
            <a:off x="5419420" y="2055045"/>
            <a:ext cx="270629" cy="324765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6" name="Google Shape;2186;p39"/>
          <p:cNvSpPr/>
          <p:nvPr/>
        </p:nvSpPr>
        <p:spPr>
          <a:xfrm>
            <a:off x="1371981" y="2527993"/>
            <a:ext cx="99512" cy="336417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7" name="Google Shape;2187;p39"/>
          <p:cNvSpPr/>
          <p:nvPr/>
        </p:nvSpPr>
        <p:spPr>
          <a:xfrm>
            <a:off x="1773717" y="2515503"/>
            <a:ext cx="215261" cy="360559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8" name="Google Shape;2188;p39"/>
          <p:cNvSpPr/>
          <p:nvPr/>
        </p:nvSpPr>
        <p:spPr>
          <a:xfrm>
            <a:off x="2202520" y="2515503"/>
            <a:ext cx="281870" cy="360559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9" name="Google Shape;2189;p39"/>
          <p:cNvSpPr/>
          <p:nvPr/>
        </p:nvSpPr>
        <p:spPr>
          <a:xfrm>
            <a:off x="3088033" y="2576704"/>
            <a:ext cx="340164" cy="18985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0" name="Google Shape;2190;p39"/>
          <p:cNvSpPr/>
          <p:nvPr/>
        </p:nvSpPr>
        <p:spPr>
          <a:xfrm>
            <a:off x="2634660" y="2537146"/>
            <a:ext cx="330172" cy="312275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1" name="Google Shape;2191;p39"/>
          <p:cNvSpPr/>
          <p:nvPr/>
        </p:nvSpPr>
        <p:spPr>
          <a:xfrm>
            <a:off x="3572221" y="2545068"/>
            <a:ext cx="292273" cy="294771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2" name="Google Shape;2192;p39"/>
          <p:cNvSpPr/>
          <p:nvPr/>
        </p:nvSpPr>
        <p:spPr>
          <a:xfrm>
            <a:off x="4031001" y="2547566"/>
            <a:ext cx="296020" cy="294771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3" name="Google Shape;2193;p39"/>
          <p:cNvSpPr/>
          <p:nvPr/>
        </p:nvSpPr>
        <p:spPr>
          <a:xfrm>
            <a:off x="4450240" y="2547566"/>
            <a:ext cx="385523" cy="311847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4" name="Google Shape;2194;p39"/>
          <p:cNvSpPr/>
          <p:nvPr/>
        </p:nvSpPr>
        <p:spPr>
          <a:xfrm>
            <a:off x="4982711" y="2535077"/>
            <a:ext cx="231909" cy="322660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5" name="Google Shape;2195;p39"/>
          <p:cNvSpPr/>
          <p:nvPr/>
        </p:nvSpPr>
        <p:spPr>
          <a:xfrm>
            <a:off x="5444827" y="2551314"/>
            <a:ext cx="226485" cy="310170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6" name="Google Shape;2196;p39"/>
          <p:cNvSpPr/>
          <p:nvPr/>
        </p:nvSpPr>
        <p:spPr>
          <a:xfrm>
            <a:off x="1265815" y="3027581"/>
            <a:ext cx="327246" cy="25897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7" name="Google Shape;2197;p39"/>
          <p:cNvSpPr/>
          <p:nvPr/>
        </p:nvSpPr>
        <p:spPr>
          <a:xfrm>
            <a:off x="1722507" y="3046727"/>
            <a:ext cx="318930" cy="216510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8" name="Google Shape;2198;p39"/>
          <p:cNvSpPr/>
          <p:nvPr/>
        </p:nvSpPr>
        <p:spPr>
          <a:xfrm>
            <a:off x="2191707" y="3037573"/>
            <a:ext cx="302676" cy="236494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9" name="Google Shape;2199;p39"/>
          <p:cNvSpPr/>
          <p:nvPr/>
        </p:nvSpPr>
        <p:spPr>
          <a:xfrm>
            <a:off x="2649648" y="3031328"/>
            <a:ext cx="304780" cy="247736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0" name="Google Shape;2200;p39"/>
          <p:cNvSpPr/>
          <p:nvPr/>
        </p:nvSpPr>
        <p:spPr>
          <a:xfrm>
            <a:off x="3125931" y="3011344"/>
            <a:ext cx="275197" cy="277695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1" name="Google Shape;2201;p39"/>
          <p:cNvSpPr/>
          <p:nvPr/>
        </p:nvSpPr>
        <p:spPr>
          <a:xfrm>
            <a:off x="3560980" y="3046316"/>
            <a:ext cx="311008" cy="229000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2" name="Google Shape;2202;p39"/>
          <p:cNvSpPr/>
          <p:nvPr/>
        </p:nvSpPr>
        <p:spPr>
          <a:xfrm>
            <a:off x="4021847" y="3046316"/>
            <a:ext cx="310598" cy="229000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3" name="Google Shape;2203;p39"/>
          <p:cNvSpPr/>
          <p:nvPr/>
        </p:nvSpPr>
        <p:spPr>
          <a:xfrm>
            <a:off x="4490208" y="3023834"/>
            <a:ext cx="299339" cy="262296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4" name="Google Shape;2204;p39"/>
          <p:cNvSpPr/>
          <p:nvPr/>
        </p:nvSpPr>
        <p:spPr>
          <a:xfrm>
            <a:off x="4934821" y="2992198"/>
            <a:ext cx="328512" cy="330993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5" name="Google Shape;2205;p39"/>
          <p:cNvSpPr/>
          <p:nvPr/>
        </p:nvSpPr>
        <p:spPr>
          <a:xfrm>
            <a:off x="5418598" y="3010933"/>
            <a:ext cx="281442" cy="28518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6" name="Google Shape;2206;p39"/>
          <p:cNvSpPr/>
          <p:nvPr/>
        </p:nvSpPr>
        <p:spPr>
          <a:xfrm>
            <a:off x="1261229" y="3458884"/>
            <a:ext cx="320590" cy="31225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7" name="Google Shape;2207;p39"/>
          <p:cNvSpPr/>
          <p:nvPr/>
        </p:nvSpPr>
        <p:spPr>
          <a:xfrm>
            <a:off x="1707108" y="3509255"/>
            <a:ext cx="341824" cy="209016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8" name="Google Shape;2208;p39"/>
          <p:cNvSpPr/>
          <p:nvPr/>
        </p:nvSpPr>
        <p:spPr>
          <a:xfrm>
            <a:off x="2247484" y="3437650"/>
            <a:ext cx="200700" cy="34223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9" name="Google Shape;2209;p39"/>
          <p:cNvSpPr/>
          <p:nvPr/>
        </p:nvSpPr>
        <p:spPr>
          <a:xfrm>
            <a:off x="2678803" y="3470536"/>
            <a:ext cx="251893" cy="31602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0" name="Google Shape;2210;p39"/>
          <p:cNvSpPr/>
          <p:nvPr/>
        </p:nvSpPr>
        <p:spPr>
          <a:xfrm>
            <a:off x="3119686" y="3494694"/>
            <a:ext cx="283530" cy="246470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1" name="Google Shape;2211;p39"/>
          <p:cNvSpPr/>
          <p:nvPr/>
        </p:nvSpPr>
        <p:spPr>
          <a:xfrm>
            <a:off x="3578038" y="3472623"/>
            <a:ext cx="284368" cy="28477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2" name="Google Shape;2212;p39"/>
          <p:cNvSpPr/>
          <p:nvPr/>
        </p:nvSpPr>
        <p:spPr>
          <a:xfrm>
            <a:off x="4036835" y="3468876"/>
            <a:ext cx="286439" cy="293111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3" name="Google Shape;2213;p39"/>
          <p:cNvSpPr/>
          <p:nvPr/>
        </p:nvSpPr>
        <p:spPr>
          <a:xfrm>
            <a:off x="4474792" y="3471784"/>
            <a:ext cx="330582" cy="279372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4" name="Google Shape;2214;p39"/>
          <p:cNvSpPr/>
          <p:nvPr/>
        </p:nvSpPr>
        <p:spPr>
          <a:xfrm>
            <a:off x="4948988" y="3465967"/>
            <a:ext cx="301016" cy="29726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p39"/>
          <p:cNvSpPr/>
          <p:nvPr/>
        </p:nvSpPr>
        <p:spPr>
          <a:xfrm>
            <a:off x="5416511" y="3451800"/>
            <a:ext cx="288526" cy="322677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6" name="Google Shape;2216;p39"/>
          <p:cNvSpPr/>
          <p:nvPr/>
        </p:nvSpPr>
        <p:spPr>
          <a:xfrm>
            <a:off x="1239175" y="3971800"/>
            <a:ext cx="371373" cy="209426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7" name="Google Shape;2217;p39"/>
          <p:cNvSpPr/>
          <p:nvPr/>
        </p:nvSpPr>
        <p:spPr>
          <a:xfrm>
            <a:off x="1730429" y="3916416"/>
            <a:ext cx="299357" cy="315183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8" name="Google Shape;2218;p39"/>
          <p:cNvSpPr/>
          <p:nvPr/>
        </p:nvSpPr>
        <p:spPr>
          <a:xfrm>
            <a:off x="2178806" y="3898519"/>
            <a:ext cx="329316" cy="339736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9" name="Google Shape;2219;p39"/>
          <p:cNvSpPr/>
          <p:nvPr/>
        </p:nvSpPr>
        <p:spPr>
          <a:xfrm>
            <a:off x="2655483" y="3927246"/>
            <a:ext cx="290613" cy="294360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0" name="Google Shape;2220;p39"/>
          <p:cNvSpPr/>
          <p:nvPr/>
        </p:nvSpPr>
        <p:spPr>
          <a:xfrm>
            <a:off x="3086373" y="3928085"/>
            <a:ext cx="349318" cy="291435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1" name="Google Shape;2221;p39"/>
          <p:cNvSpPr/>
          <p:nvPr/>
        </p:nvSpPr>
        <p:spPr>
          <a:xfrm>
            <a:off x="3585532" y="3903105"/>
            <a:ext cx="269380" cy="325997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2" name="Google Shape;2222;p39"/>
          <p:cNvSpPr/>
          <p:nvPr/>
        </p:nvSpPr>
        <p:spPr>
          <a:xfrm>
            <a:off x="3988534" y="3899357"/>
            <a:ext cx="386789" cy="350977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3" name="Google Shape;2223;p39"/>
          <p:cNvSpPr/>
          <p:nvPr/>
        </p:nvSpPr>
        <p:spPr>
          <a:xfrm>
            <a:off x="4453559" y="3893934"/>
            <a:ext cx="379705" cy="363468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4" name="Google Shape;2224;p39"/>
          <p:cNvSpPr/>
          <p:nvPr/>
        </p:nvSpPr>
        <p:spPr>
          <a:xfrm>
            <a:off x="4931074" y="3980954"/>
            <a:ext cx="337666" cy="195687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5" name="Google Shape;2225;p39"/>
          <p:cNvSpPr/>
          <p:nvPr/>
        </p:nvSpPr>
        <p:spPr>
          <a:xfrm>
            <a:off x="5436495" y="3945143"/>
            <a:ext cx="251893" cy="27646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6" name="Google Shape;2226;p39"/>
          <p:cNvSpPr/>
          <p:nvPr/>
        </p:nvSpPr>
        <p:spPr>
          <a:xfrm>
            <a:off x="6007541" y="2607501"/>
            <a:ext cx="358882" cy="353475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7" name="Google Shape;2227;p39"/>
          <p:cNvSpPr/>
          <p:nvPr/>
        </p:nvSpPr>
        <p:spPr>
          <a:xfrm>
            <a:off x="6803927" y="2607493"/>
            <a:ext cx="865009" cy="852080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8" name="Google Shape;2228;p39"/>
          <p:cNvSpPr/>
          <p:nvPr/>
        </p:nvSpPr>
        <p:spPr>
          <a:xfrm>
            <a:off x="6152154" y="2772578"/>
            <a:ext cx="341824" cy="209016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9" name="Google Shape;2229;p39"/>
          <p:cNvSpPr/>
          <p:nvPr/>
        </p:nvSpPr>
        <p:spPr>
          <a:xfrm>
            <a:off x="7152500" y="3005410"/>
            <a:ext cx="823893" cy="50384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4" name="Google Shape;2234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2235" name="Google Shape;2235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1" name="Google Shape;2241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2242" name="Google Shape;2242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6" name="Google Shape;2246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2247" name="Google Shape;2247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0" name="Google Shape;2250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2251" name="Google Shape;2251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6" name="Google Shape;2256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2257" name="Google Shape;2257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0" name="Google Shape;2260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2261" name="Google Shape;2261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5" name="Google Shape;2265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2266" name="Google Shape;2266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1" name="Google Shape;2271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2272" name="Google Shape;2272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8" name="Google Shape;2278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2279" name="Google Shape;2279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1" name="Google Shape;2281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2282" name="Google Shape;2282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2286" name="Google Shape;2286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2" name="Google Shape;2292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2293" name="Google Shape;2293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8" name="Google Shape;2298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2299" name="Google Shape;2299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2" name="Google Shape;2302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2303" name="Google Shape;2303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304" name="Google Shape;2304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6" name="Google Shape;2306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8" name="Google Shape;2308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0" name="Google Shape;2310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2" name="Google Shape;2312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4" name="Google Shape;2314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0" name="Google Shape;2320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2321" name="Google Shape;2321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5" name="Google Shape;2325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2326" name="Google Shape;2326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1" name="Google Shape;2331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2332" name="Google Shape;2332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8" name="Google Shape;2338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2339" name="Google Shape;2339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3" name="Google Shape;2343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2344" name="Google Shape;2344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8" name="Google Shape;2348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2349" name="Google Shape;2349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4" name="Google Shape;2354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355" name="Google Shape;2355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65" name="Google Shape;2365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2366" name="Google Shape;2366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9" name="Google Shape;2369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2370" name="Google Shape;2370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80" name="Google Shape;2380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2381" name="Google Shape;2381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85" name="Google Shape;2385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2386" name="Google Shape;2386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7" name="Google Shape;2387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8" name="Google Shape;2388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9" name="Google Shape;2389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0" name="Google Shape;2390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1" name="Google Shape;2391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2" name="Google Shape;2392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3" name="Google Shape;2393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4" name="Google Shape;2394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5" name="Google Shape;2395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96" name="Google Shape;2396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2397" name="Google Shape;2397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4" name="Google Shape;2404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2405" name="Google Shape;2405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9" name="Google Shape;2409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2410" name="Google Shape;2410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4" name="Google Shape;2414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2415" name="Google Shape;2415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0" name="Google Shape;2420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2421" name="Google Shape;2421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7" name="Google Shape;2427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2428" name="Google Shape;2428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1" name="Google Shape;2431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2432" name="Google Shape;2432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7" name="Google Shape;2437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2438" name="Google Shape;2438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4" name="Google Shape;2444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2445" name="Google Shape;2445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8" name="Google Shape;2448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2449" name="Google Shape;2449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0" name="Google Shape;2450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3" name="Google Shape;2453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2454" name="Google Shape;2454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0" name="Google Shape;2460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2461" name="Google Shape;2461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8" name="Google Shape;2468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2469" name="Google Shape;2469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3" name="Google Shape;2473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2474" name="Google Shape;2474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7" name="Google Shape;2477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2478" name="Google Shape;2478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1" name="Google Shape;2481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2482" name="Google Shape;2482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6" name="Google Shape;2486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2487" name="Google Shape;2487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1" name="Google Shape;2491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2492" name="Google Shape;2492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7" name="Google Shape;2497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2498" name="Google Shape;2498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4" name="Google Shape;2504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2505" name="Google Shape;2505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2" name="Google Shape;2512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2513" name="Google Shape;2513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5" name="Google Shape;2525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2526" name="Google Shape;2526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0" name="Google Shape;2530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2531" name="Google Shape;2531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4" name="Google Shape;2534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2535" name="Google Shape;2535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1" name="Google Shape;2541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2542" name="Google Shape;2542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0" name="Google Shape;2550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2551" name="Google Shape;2551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3" name="Google Shape;2563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2564" name="Google Shape;2564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6" name="Google Shape;2576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2577" name="Google Shape;2577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9" name="Google Shape;2589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2590" name="Google Shape;2590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6" name="Google Shape;2596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2597" name="Google Shape;2597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2" name="Google Shape;2612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2613" name="Google Shape;2613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8" name="Google Shape;2618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2619" name="Google Shape;2619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620" name="Google Shape;2620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3" name="Google Shape;2623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624" name="Google Shape;2624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7" name="Google Shape;2627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628" name="Google Shape;2628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1" name="Google Shape;2631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632" name="Google Shape;2632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3" name="Google Shape;2633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4" name="Google Shape;2634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5" name="Google Shape;2635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2636" name="Google Shape;2636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4" name="Google Shape;2644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2645" name="Google Shape;2645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9" name="Google Shape;2669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2670" name="Google Shape;2670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671" name="Google Shape;2671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2" name="Google Shape;2672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3" name="Google Shape;2673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674" name="Google Shape;2674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5" name="Google Shape;2675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6" name="Google Shape;2676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677" name="Google Shape;2677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79" name="Google Shape;2679;p40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2680" name="Google Shape;2680;p4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p41"/>
          <p:cNvSpPr txBox="1"/>
          <p:nvPr/>
        </p:nvSpPr>
        <p:spPr>
          <a:xfrm>
            <a:off x="2669570" y="914300"/>
            <a:ext cx="50964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Now you can use any emoji as an icon!</a:t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And of course it resizes without losing quality and you can change the color.</a:t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How? Follow Google instructions </a:t>
            </a:r>
            <a:r>
              <a:rPr lang="en" sz="1200" u="sng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86" name="Google Shape;2686;p41"/>
          <p:cNvSpPr txBox="1"/>
          <p:nvPr/>
        </p:nvSpPr>
        <p:spPr>
          <a:xfrm>
            <a:off x="1088967" y="2180739"/>
            <a:ext cx="66768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dk1"/>
                </a:highlight>
                <a:latin typeface="Merriweather"/>
                <a:ea typeface="Merriweather"/>
                <a:cs typeface="Merriweather"/>
                <a:sym typeface="Merriweather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dk1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87" name="Google Shape;2687;p41"/>
          <p:cNvSpPr txBox="1"/>
          <p:nvPr/>
        </p:nvSpPr>
        <p:spPr>
          <a:xfrm>
            <a:off x="907175" y="985205"/>
            <a:ext cx="16458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2C3E50"/>
                </a:solidFill>
              </a:rPr>
              <a:t>😉</a:t>
            </a:r>
            <a:endParaRPr sz="9600">
              <a:solidFill>
                <a:srgbClr val="2C3E50"/>
              </a:solidFill>
            </a:endParaRPr>
          </a:p>
        </p:txBody>
      </p:sp>
      <p:sp>
        <p:nvSpPr>
          <p:cNvPr id="2688" name="Google Shape;2688;p4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15"/>
          <p:cNvSpPr txBox="1"/>
          <p:nvPr>
            <p:ph idx="4294967295" type="ctrTitle"/>
          </p:nvPr>
        </p:nvSpPr>
        <p:spPr>
          <a:xfrm>
            <a:off x="1715250" y="1457944"/>
            <a:ext cx="5713500" cy="8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1906" name="Google Shape;1906;p15"/>
          <p:cNvSpPr txBox="1"/>
          <p:nvPr>
            <p:ph idx="4294967295" type="subTitle"/>
          </p:nvPr>
        </p:nvSpPr>
        <p:spPr>
          <a:xfrm>
            <a:off x="1715250" y="2154263"/>
            <a:ext cx="5713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</p:txBody>
      </p:sp>
      <p:sp>
        <p:nvSpPr>
          <p:cNvPr id="1907" name="Google Shape;1907;p15"/>
          <p:cNvSpPr txBox="1"/>
          <p:nvPr>
            <p:ph idx="4294967295" type="body"/>
          </p:nvPr>
        </p:nvSpPr>
        <p:spPr>
          <a:xfrm>
            <a:off x="1715250" y="2811319"/>
            <a:ext cx="5713500" cy="20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</p:txBody>
      </p:sp>
      <p:pic>
        <p:nvPicPr>
          <p:cNvPr id="1908" name="Google Shape;19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900" y="628650"/>
            <a:ext cx="943800" cy="94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09" name="Google Shape;1909;p1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92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" name="Google Shape;2693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4" name="Google Shape;2694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95" name="Google Shape;2695;p4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696" name="Google Shape;2696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697" name="Google Shape;2697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698" name="Google Shape;2698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699" name="Google Shape;2699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700" name="Google Shape;2700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1" name="Google Shape;2701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2" name="Google Shape;2702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703" name="Google Shape;2703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4" name="Google Shape;2704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5" name="Google Shape;2705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706" name="Google Shape;2706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7" name="Google Shape;2707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2708" name="Google Shape;2708;p4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16"/>
          <p:cNvSpPr txBox="1"/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915" name="Google Shape;1915;p16"/>
          <p:cNvSpPr txBox="1"/>
          <p:nvPr>
            <p:ph idx="1" type="subTitle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916" name="Google Shape;1916;p1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17"/>
          <p:cNvSpPr txBox="1"/>
          <p:nvPr>
            <p:ph idx="1" type="body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922" name="Google Shape;1922;p1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928" name="Google Shape;1928;p18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✖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✖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✖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929" name="Google Shape;1929;p1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19"/>
          <p:cNvSpPr txBox="1"/>
          <p:nvPr>
            <p:ph idx="4294967295" type="ctrTitle"/>
          </p:nvPr>
        </p:nvSpPr>
        <p:spPr>
          <a:xfrm>
            <a:off x="1374150" y="2444138"/>
            <a:ext cx="6395700" cy="92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BIG CONCEPT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935" name="Google Shape;1935;p19"/>
          <p:cNvSpPr txBox="1"/>
          <p:nvPr>
            <p:ph idx="4294967295" type="subTitle"/>
          </p:nvPr>
        </p:nvSpPr>
        <p:spPr>
          <a:xfrm>
            <a:off x="1374150" y="3240109"/>
            <a:ext cx="639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Bring the attention of your audience over a key concept using icons or illustrations</a:t>
            </a:r>
            <a:endParaRPr sz="2200"/>
          </a:p>
        </p:txBody>
      </p:sp>
      <p:sp>
        <p:nvSpPr>
          <p:cNvPr id="1936" name="Google Shape;1936;p19"/>
          <p:cNvSpPr/>
          <p:nvPr/>
        </p:nvSpPr>
        <p:spPr>
          <a:xfrm>
            <a:off x="3515725" y="299100"/>
            <a:ext cx="2123707" cy="1892065"/>
          </a:xfrm>
          <a:custGeom>
            <a:rect b="b" l="l" r="r" t="t"/>
            <a:pathLst>
              <a:path extrusionOk="0" h="82958" w="89712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7" name="Google Shape;1937;p19"/>
          <p:cNvSpPr/>
          <p:nvPr/>
        </p:nvSpPr>
        <p:spPr>
          <a:xfrm>
            <a:off x="4139482" y="743625"/>
            <a:ext cx="867483" cy="1003003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8" name="Google Shape;1938;p1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2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20"/>
          <p:cNvSpPr txBox="1"/>
          <p:nvPr>
            <p:ph idx="1" type="body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944" name="Google Shape;1944;p20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945" name="Google Shape;1945;p20"/>
          <p:cNvSpPr txBox="1"/>
          <p:nvPr>
            <p:ph idx="2" type="body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946" name="Google Shape;1946;p2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0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21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952" name="Google Shape;1952;p21"/>
          <p:cNvSpPr txBox="1"/>
          <p:nvPr>
            <p:ph idx="1" type="body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953" name="Google Shape;1953;p21"/>
          <p:cNvSpPr txBox="1"/>
          <p:nvPr>
            <p:ph idx="2" type="body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954" name="Google Shape;1954;p21"/>
          <p:cNvSpPr txBox="1"/>
          <p:nvPr>
            <p:ph idx="3" type="body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5" name="Google Shape;1955;p2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