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427" r:id="rId2"/>
  </p:sldIdLst>
  <p:sldSz cx="16276638" cy="9144000"/>
  <p:notesSz cx="6858000" cy="9144000"/>
  <p:custDataLst>
    <p:tags r:id="rId4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717550" indent="-26035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1436688" indent="-52228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2154238" indent="-78263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2873375" indent="-1044575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FF0066"/>
    <a:srgbClr val="FF7C80"/>
    <a:srgbClr val="FF6600"/>
    <a:srgbClr val="6600CC"/>
    <a:srgbClr val="3333FF"/>
    <a:srgbClr val="FF00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876" autoAdjust="0"/>
    <p:restoredTop sz="94660"/>
  </p:normalViewPr>
  <p:slideViewPr>
    <p:cSldViewPr>
      <p:cViewPr>
        <p:scale>
          <a:sx n="50" d="100"/>
          <a:sy n="50" d="100"/>
        </p:scale>
        <p:origin x="-780" y="-246"/>
      </p:cViewPr>
      <p:guideLst>
        <p:guide orient="horz" pos="2880"/>
        <p:guide pos="5127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77825" y="685800"/>
            <a:ext cx="610235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45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45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51C4FA25-5DD5-485C-BCD2-EF739D2A719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138681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1pPr>
    <a:lvl2pPr marL="717550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2pPr>
    <a:lvl3pPr marL="143668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3pPr>
    <a:lvl4pPr marL="215423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4pPr>
    <a:lvl5pPr marL="2873375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5pPr>
    <a:lvl6pPr marL="3592220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4310664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5029109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5747553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0748" y="2840569"/>
            <a:ext cx="13835142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41496" y="5181600"/>
            <a:ext cx="11393647" cy="2336800"/>
          </a:xfrm>
        </p:spPr>
        <p:txBody>
          <a:bodyPr/>
          <a:lstStyle>
            <a:lvl1pPr marL="0" indent="0" algn="ctr">
              <a:buNone/>
              <a:defRPr/>
            </a:lvl1pPr>
            <a:lvl2pPr marL="718444" indent="0" algn="ctr">
              <a:buNone/>
              <a:defRPr/>
            </a:lvl2pPr>
            <a:lvl3pPr marL="1436888" indent="0" algn="ctr">
              <a:buNone/>
              <a:defRPr/>
            </a:lvl3pPr>
            <a:lvl4pPr marL="2155332" indent="0" algn="ctr">
              <a:buNone/>
              <a:defRPr/>
            </a:lvl4pPr>
            <a:lvl5pPr marL="2873776" indent="0" algn="ctr">
              <a:buNone/>
              <a:defRPr/>
            </a:lvl5pPr>
            <a:lvl6pPr marL="3592220" indent="0" algn="ctr">
              <a:buNone/>
              <a:defRPr/>
            </a:lvl6pPr>
            <a:lvl7pPr marL="4310664" indent="0" algn="ctr">
              <a:buNone/>
              <a:defRPr/>
            </a:lvl7pPr>
            <a:lvl8pPr marL="5029109" indent="0" algn="ctr">
              <a:buNone/>
              <a:defRPr/>
            </a:lvl8pPr>
            <a:lvl9pPr marL="5747553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B01423-D198-4896-B996-AF6CD71AA32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7225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D28DD1-89CB-4A9B-8160-1008CEEB8C2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920928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800562" y="366186"/>
            <a:ext cx="3662244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3832" y="366186"/>
            <a:ext cx="10715453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4A9502-423E-4957-ACD4-EFEAFA45681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138348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00BA3F-51CF-473C-BBC7-9F80CB3FD93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60669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743" y="5875867"/>
            <a:ext cx="13835142" cy="1816100"/>
          </a:xfrm>
        </p:spPr>
        <p:txBody>
          <a:bodyPr anchor="t"/>
          <a:lstStyle>
            <a:lvl1pPr algn="l">
              <a:defRPr sz="6300" b="1" cap="all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5743" y="3875619"/>
            <a:ext cx="13835142" cy="2000249"/>
          </a:xfrm>
        </p:spPr>
        <p:txBody>
          <a:bodyPr anchor="b"/>
          <a:lstStyle>
            <a:lvl1pPr marL="0" indent="0">
              <a:buNone/>
              <a:defRPr sz="3100"/>
            </a:lvl1pPr>
            <a:lvl2pPr marL="718444" indent="0">
              <a:buNone/>
              <a:defRPr sz="2800"/>
            </a:lvl2pPr>
            <a:lvl3pPr marL="1436888" indent="0">
              <a:buNone/>
              <a:defRPr sz="2500"/>
            </a:lvl3pPr>
            <a:lvl4pPr marL="2155332" indent="0">
              <a:buNone/>
              <a:defRPr sz="2200"/>
            </a:lvl4pPr>
            <a:lvl5pPr marL="2873776" indent="0">
              <a:buNone/>
              <a:defRPr sz="2200"/>
            </a:lvl5pPr>
            <a:lvl6pPr marL="3592220" indent="0">
              <a:buNone/>
              <a:defRPr sz="2200"/>
            </a:lvl6pPr>
            <a:lvl7pPr marL="4310664" indent="0">
              <a:buNone/>
              <a:defRPr sz="2200"/>
            </a:lvl7pPr>
            <a:lvl8pPr marL="5029109" indent="0">
              <a:buNone/>
              <a:defRPr sz="2200"/>
            </a:lvl8pPr>
            <a:lvl9pPr marL="5747553" indent="0">
              <a:buNone/>
              <a:defRPr sz="2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E9DFC9-E0D6-4E70-95EC-EE956DA6257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459216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3832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3958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EE0E17-1536-48C6-87E3-A861F0C00F0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17564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046817"/>
            <a:ext cx="7191675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3832" y="2899833"/>
            <a:ext cx="7191675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268307" y="2046817"/>
            <a:ext cx="7194500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268307" y="2899833"/>
            <a:ext cx="7194500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30A47B-B3AA-4408-B89E-78641CC5715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31286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D8FA65-B14B-4883-88C7-F7A3A55E9A2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314973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8BE4F5-A3A4-4A0F-A638-D990D725B4C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68729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3" y="364067"/>
            <a:ext cx="5354902" cy="1549400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63713" y="364068"/>
            <a:ext cx="9099093" cy="7804151"/>
          </a:xfrm>
        </p:spPr>
        <p:txBody>
          <a:bodyPr/>
          <a:lstStyle>
            <a:lvl1pPr>
              <a:defRPr sz="5000"/>
            </a:lvl1pPr>
            <a:lvl2pPr>
              <a:defRPr sz="4400"/>
            </a:lvl2pPr>
            <a:lvl3pPr>
              <a:defRPr sz="3800"/>
            </a:lvl3pPr>
            <a:lvl4pPr>
              <a:defRPr sz="3100"/>
            </a:lvl4pPr>
            <a:lvl5pPr>
              <a:defRPr sz="3100"/>
            </a:lvl5pPr>
            <a:lvl6pPr>
              <a:defRPr sz="3100"/>
            </a:lvl6pPr>
            <a:lvl7pPr>
              <a:defRPr sz="3100"/>
            </a:lvl7pPr>
            <a:lvl8pPr>
              <a:defRPr sz="3100"/>
            </a:lvl8pPr>
            <a:lvl9pPr>
              <a:defRPr sz="3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3833" y="1913468"/>
            <a:ext cx="5354902" cy="6254751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99C05A-73D7-488D-87AE-9FA1D515BA9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39410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90335" y="6400801"/>
            <a:ext cx="9765983" cy="755651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190335" y="817033"/>
            <a:ext cx="9765983" cy="5486400"/>
          </a:xfrm>
        </p:spPr>
        <p:txBody>
          <a:bodyPr/>
          <a:lstStyle>
            <a:lvl1pPr marL="0" indent="0">
              <a:buNone/>
              <a:defRPr sz="5000"/>
            </a:lvl1pPr>
            <a:lvl2pPr marL="718444" indent="0">
              <a:buNone/>
              <a:defRPr sz="4400"/>
            </a:lvl2pPr>
            <a:lvl3pPr marL="1436888" indent="0">
              <a:buNone/>
              <a:defRPr sz="3800"/>
            </a:lvl3pPr>
            <a:lvl4pPr marL="2155332" indent="0">
              <a:buNone/>
              <a:defRPr sz="3100"/>
            </a:lvl4pPr>
            <a:lvl5pPr marL="2873776" indent="0">
              <a:buNone/>
              <a:defRPr sz="3100"/>
            </a:lvl5pPr>
            <a:lvl6pPr marL="3592220" indent="0">
              <a:buNone/>
              <a:defRPr sz="3100"/>
            </a:lvl6pPr>
            <a:lvl7pPr marL="4310664" indent="0">
              <a:buNone/>
              <a:defRPr sz="3100"/>
            </a:lvl7pPr>
            <a:lvl8pPr marL="5029109" indent="0">
              <a:buNone/>
              <a:defRPr sz="3100"/>
            </a:lvl8pPr>
            <a:lvl9pPr marL="5747553" indent="0">
              <a:buNone/>
              <a:defRPr sz="3100"/>
            </a:lvl9pPr>
          </a:lstStyle>
          <a:p>
            <a:pPr lvl="0"/>
            <a:endParaRPr lang="vi-VN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90335" y="7156452"/>
            <a:ext cx="9765983" cy="1073149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090DF4-68DF-4AAF-98F9-EB3836BAB8B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58833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13832" y="366713"/>
            <a:ext cx="14648974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13832" y="2133600"/>
            <a:ext cx="14648974" cy="6034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13832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61185" y="8326438"/>
            <a:ext cx="5154269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664924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2200"/>
            </a:lvl1pPr>
          </a:lstStyle>
          <a:p>
            <a:pPr>
              <a:defRPr/>
            </a:pPr>
            <a:fld id="{F4264759-E7CE-4A8C-955C-20DA2A50E45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5pPr>
      <a:lvl6pPr marL="718444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6pPr>
      <a:lvl7pPr marL="1436888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7pPr>
      <a:lvl8pPr marL="2155332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8pPr>
      <a:lvl9pPr marL="2873776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9pPr>
    </p:titleStyle>
    <p:bodyStyle>
      <a:lvl1pPr marL="538163" indent="-538163" algn="l" rtl="0" eaLnBrk="0" fontAlgn="base" hangingPunct="0">
        <a:spcBef>
          <a:spcPct val="20000"/>
        </a:spcBef>
        <a:spcAft>
          <a:spcPct val="0"/>
        </a:spcAft>
        <a:buChar char="•"/>
        <a:defRPr sz="5000">
          <a:solidFill>
            <a:schemeClr val="tx1"/>
          </a:solidFill>
          <a:latin typeface="+mn-lt"/>
          <a:ea typeface="+mn-ea"/>
          <a:cs typeface="+mn-cs"/>
        </a:defRPr>
      </a:lvl1pPr>
      <a:lvl2pPr marL="1166813" indent="-447675" algn="l" rtl="0" eaLnBrk="0" fontAlgn="base" hangingPunct="0">
        <a:spcBef>
          <a:spcPct val="20000"/>
        </a:spcBef>
        <a:spcAft>
          <a:spcPct val="0"/>
        </a:spcAft>
        <a:buChar char="–"/>
        <a:defRPr sz="4400">
          <a:solidFill>
            <a:schemeClr val="tx1"/>
          </a:solidFill>
          <a:latin typeface="+mn-lt"/>
        </a:defRPr>
      </a:lvl2pPr>
      <a:lvl3pPr marL="1795463" indent="-358775" algn="l" rtl="0" eaLnBrk="0" fontAlgn="base" hangingPunct="0">
        <a:spcBef>
          <a:spcPct val="20000"/>
        </a:spcBef>
        <a:spcAft>
          <a:spcPct val="0"/>
        </a:spcAft>
        <a:buChar char="•"/>
        <a:defRPr sz="3800">
          <a:solidFill>
            <a:schemeClr val="tx1"/>
          </a:solidFill>
          <a:latin typeface="+mn-lt"/>
        </a:defRPr>
      </a:lvl3pPr>
      <a:lvl4pPr marL="2513013" indent="-358775" algn="l" rtl="0" eaLnBrk="0" fontAlgn="base" hangingPunct="0">
        <a:spcBef>
          <a:spcPct val="20000"/>
        </a:spcBef>
        <a:spcAft>
          <a:spcPct val="0"/>
        </a:spcAft>
        <a:buChar char="–"/>
        <a:defRPr sz="3100">
          <a:solidFill>
            <a:schemeClr val="tx1"/>
          </a:solidFill>
          <a:latin typeface="+mn-lt"/>
        </a:defRPr>
      </a:lvl4pPr>
      <a:lvl5pPr marL="3232150" indent="-358775" algn="l" rtl="0" eaLnBrk="0" fontAlgn="base" hangingPunct="0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5pPr>
      <a:lvl6pPr marL="3951442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6pPr>
      <a:lvl7pPr marL="4669887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7pPr>
      <a:lvl8pPr marL="5388331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8pPr>
      <a:lvl9pPr marL="6106775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9pPr>
    </p:bodyStyle>
    <p:otherStyle>
      <a:defPPr>
        <a:defRPr lang="vi-VN"/>
      </a:defPPr>
      <a:lvl1pPr marL="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1844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436888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155332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73776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9222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31066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5029109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747553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26"/>
          <p:cNvSpPr/>
          <p:nvPr/>
        </p:nvSpPr>
        <p:spPr>
          <a:xfrm>
            <a:off x="859765" y="3581400"/>
            <a:ext cx="5977105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Long </a:t>
            </a:r>
            <a:r>
              <a:rPr lang="en-US" sz="3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3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Thăng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Long (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Hà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Nội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nay).</a:t>
            </a:r>
            <a:endParaRPr lang="en-US" sz="38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4617134" y="42893"/>
            <a:ext cx="6255239" cy="1599885"/>
            <a:chOff x="4617134" y="42893"/>
            <a:chExt cx="6255239" cy="1599885"/>
          </a:xfrm>
        </p:grpSpPr>
        <p:grpSp>
          <p:nvGrpSpPr>
            <p:cNvPr id="11" name="Group 10"/>
            <p:cNvGrpSpPr/>
            <p:nvPr/>
          </p:nvGrpSpPr>
          <p:grpSpPr>
            <a:xfrm>
              <a:off x="4617134" y="42893"/>
              <a:ext cx="6255239" cy="1013727"/>
              <a:chOff x="4539228" y="103852"/>
              <a:chExt cx="6149694" cy="1013727"/>
            </a:xfrm>
          </p:grpSpPr>
          <p:grpSp>
            <p:nvGrpSpPr>
              <p:cNvPr id="13" name="Group 12"/>
              <p:cNvGrpSpPr/>
              <p:nvPr/>
            </p:nvGrpSpPr>
            <p:grpSpPr>
              <a:xfrm>
                <a:off x="4539228" y="103852"/>
                <a:ext cx="6149694" cy="1013727"/>
                <a:chOff x="4539228" y="103852"/>
                <a:chExt cx="6149694" cy="1013727"/>
              </a:xfrm>
            </p:grpSpPr>
            <p:sp>
              <p:nvSpPr>
                <p:cNvPr id="21" name="TextBox 20"/>
                <p:cNvSpPr txBox="1"/>
                <p:nvPr/>
              </p:nvSpPr>
              <p:spPr>
                <a:xfrm>
                  <a:off x="4539228" y="103852"/>
                  <a:ext cx="6149694" cy="58477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3200" smtClean="0">
                      <a:solidFill>
                        <a:srgbClr val="0000CC"/>
                      </a:solidFill>
                      <a:latin typeface="Times New Roman" pitchFamily="18" charset="0"/>
                      <a:cs typeface="Times New Roman" pitchFamily="18" charset="0"/>
                    </a:rPr>
                    <a:t>Thứ……ngày…..tháng…..năm…….</a:t>
                  </a:r>
                  <a:endParaRPr lang="en-US" sz="320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22" name="TextBox 21"/>
                <p:cNvSpPr txBox="1"/>
                <p:nvPr/>
              </p:nvSpPr>
              <p:spPr>
                <a:xfrm>
                  <a:off x="6486305" y="594359"/>
                  <a:ext cx="2261748" cy="52322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2800" b="1" smtClean="0">
                      <a:solidFill>
                        <a:srgbClr val="FF0066"/>
                      </a:solidFill>
                      <a:latin typeface="Times New Roman" pitchFamily="18" charset="0"/>
                      <a:cs typeface="Times New Roman" pitchFamily="18" charset="0"/>
                    </a:rPr>
                    <a:t>TIẾNG VIỆT</a:t>
                  </a:r>
                  <a:endParaRPr lang="en-US" sz="2800" b="1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  <p:cxnSp>
            <p:nvCxnSpPr>
              <p:cNvPr id="20" name="Straight Connector 19"/>
              <p:cNvCxnSpPr/>
              <p:nvPr/>
            </p:nvCxnSpPr>
            <p:spPr>
              <a:xfrm>
                <a:off x="6676405" y="1082039"/>
                <a:ext cx="1887840" cy="0"/>
              </a:xfrm>
              <a:prstGeom prst="line">
                <a:avLst/>
              </a:prstGeom>
              <a:ln>
                <a:solidFill>
                  <a:srgbClr val="FF0066"/>
                </a:solidFill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12" name="Text Box 14"/>
            <p:cNvSpPr txBox="1">
              <a:spLocks noChangeArrowheads="1"/>
            </p:cNvSpPr>
            <p:nvPr/>
          </p:nvSpPr>
          <p:spPr bwMode="auto">
            <a:xfrm>
              <a:off x="4785519" y="1066800"/>
              <a:ext cx="6019799" cy="57597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143689" tIns="71844" rIns="143689" bIns="7184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ts val="0"/>
                </a:spcBef>
                <a:defRPr/>
              </a:pPr>
              <a:r>
                <a:rPr lang="en-US" sz="2800" b="1" dirty="0" err="1" smtClean="0">
                  <a:solidFill>
                    <a:srgbClr val="0000CC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</a:rPr>
                <a:t>Bài</a:t>
              </a:r>
              <a:r>
                <a:rPr lang="en-US" sz="2800" b="1" dirty="0" smtClean="0">
                  <a:solidFill>
                    <a:srgbClr val="0000CC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</a:rPr>
                <a:t> 1: PHỐ PHƯỜNG HÀ NỘI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184934910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5&quot;&gt;&lt;property id=&quot;20148&quot; value=&quot;5&quot;/&gt;&lt;property id=&quot;20300&quot; value=&quot;Slide 2&quot;/&gt;&lt;property id=&quot;20307&quot; value=&quot;293&quot;/&gt;&lt;/object&gt;&lt;object type=&quot;3&quot; unique_id=&quot;10006&quot;&gt;&lt;property id=&quot;20148&quot; value=&quot;5&quot;/&gt;&lt;property id=&quot;20300&quot; value=&quot;Slide 3&quot;/&gt;&lt;property id=&quot;20307&quot; value=&quot;317&quot;/&gt;&lt;/object&gt;&lt;object type=&quot;3&quot; unique_id=&quot;10008&quot;&gt;&lt;property id=&quot;20148&quot; value=&quot;5&quot;/&gt;&lt;property id=&quot;20300&quot; value=&quot;Slide 5&quot;/&gt;&lt;property id=&quot;20307&quot; value=&quot;325&quot;/&gt;&lt;/object&gt;&lt;object type=&quot;3&quot; unique_id=&quot;10009&quot;&gt;&lt;property id=&quot;20148&quot; value=&quot;5&quot;/&gt;&lt;property id=&quot;20300&quot; value=&quot;Slide 6&quot;/&gt;&lt;property id=&quot;20307&quot; value=&quot;298&quot;/&gt;&lt;/object&gt;&lt;object type=&quot;3&quot; unique_id=&quot;10010&quot;&gt;&lt;property id=&quot;20148&quot; value=&quot;5&quot;/&gt;&lt;property id=&quot;20300&quot; value=&quot;Slide 7&quot;/&gt;&lt;property id=&quot;20307&quot; value=&quot;323&quot;/&gt;&lt;/object&gt;&lt;object type=&quot;3&quot; unique_id=&quot;10011&quot;&gt;&lt;property id=&quot;20148&quot; value=&quot;5&quot;/&gt;&lt;property id=&quot;20300&quot; value=&quot;Slide 8&quot;/&gt;&lt;property id=&quot;20307&quot; value=&quot;299&quot;/&gt;&lt;/object&gt;&lt;object type=&quot;3&quot; unique_id=&quot;10012&quot;&gt;&lt;property id=&quot;20148&quot; value=&quot;5&quot;/&gt;&lt;property id=&quot;20300&quot; value=&quot;Slide 9 - &amp;quot;&amp;#x0D;&amp;#x0A;&amp;#x0D;&amp;#x0A; 1/ Phong traøo Ñoâng Du dieãn ra vaøo thôøi gian naøo? Ai laø ngöôøi laõnh ñaïo? Muïc ñích cuûa phong traøo laø &quot;/&gt;&lt;property id=&quot;20307&quot; value=&quot;318&quot;/&gt;&lt;/object&gt;&lt;object type=&quot;3&quot; unique_id=&quot;10013&quot;&gt;&lt;property id=&quot;20148&quot; value=&quot;5&quot;/&gt;&lt;property id=&quot;20300&quot; value=&quot;Slide 10 - &amp;quot;2. Nhaân daân trong nöôùc, ñaëc bieät laø thanh nieân yeâu nöôùc ñaõ höôûng öùng phong traøo Ñoâng Du nhö theá naø&quot;/&gt;&lt;property id=&quot;20307&quot; value=&quot;319&quot;/&gt;&lt;/object&gt;&lt;object type=&quot;3&quot; unique_id=&quot;10014&quot;&gt;&lt;property id=&quot;20148&quot; value=&quot;5&quot;/&gt;&lt;property id=&quot;20300&quot; value=&quot;Slide 11 - &amp;quot;3/ Keát quaû cuûa phong traøo Ñoâng Du vaø yù nghóa cuûa phong traøo laø gì?&amp;quot;&quot;/&gt;&lt;property id=&quot;20307&quot; value=&quot;320&quot;/&gt;&lt;/object&gt;&lt;object type=&quot;3&quot; unique_id=&quot;10015&quot;&gt;&lt;property id=&quot;20148&quot; value=&quot;5&quot;/&gt;&lt;property id=&quot;20300&quot; value=&quot;Slide 12&quot;/&gt;&lt;property id=&quot;20307&quot; value=&quot;300&quot;/&gt;&lt;/object&gt;&lt;object type=&quot;3&quot; unique_id=&quot;10016&quot;&gt;&lt;property id=&quot;20148&quot; value=&quot;5&quot;/&gt;&lt;property id=&quot;20300&quot; value=&quot;Slide 13 - &amp;quot;&amp;amp;#x09;Phan Boäi Chaâu laø nhaø yeâu nöôùc tieâu bieåu cuûa Vieät Nam ôû giai ñoaïn naøo ?&amp;quot;&quot;/&gt;&lt;property id=&quot;20307&quot; value=&quot;263&quot;/&gt;&lt;/object&gt;&lt;object type=&quot;3&quot; unique_id=&quot;10017&quot;&gt;&lt;property id=&quot;20148&quot; value=&quot;5&quot;/&gt;&lt;property id=&quot;20300&quot; value=&quot;Slide 14 - &amp;quot;&amp;#x0D;&amp;#x0A;BAØI HOÏC&amp;#x0D;&amp;#x0A;&amp;quot;&quot;/&gt;&lt;property id=&quot;20307&quot; value=&quot;271&quot;/&gt;&lt;/object&gt;&lt;object type=&quot;3&quot; unique_id=&quot;10050&quot;&gt;&lt;property id=&quot;20148&quot; value=&quot;5&quot;/&gt;&lt;property id=&quot;20300&quot; value=&quot;Slide 1&quot;/&gt;&lt;property id=&quot;20307&quot; value=&quot;327&quot;/&gt;&lt;/object&gt;&lt;object type=&quot;3&quot; unique_id=&quot;10149&quot;&gt;&lt;property id=&quot;20148&quot; value=&quot;5&quot;/&gt;&lt;property id=&quot;20300&quot; value=&quot;Slide 4&quot;/&gt;&lt;property id=&quot;20307&quot; value=&quot;328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Cascade</Template>
  <TotalTime>9665</TotalTime>
  <Words>29</Words>
  <Application>Microsoft Office PowerPoint</Application>
  <PresentationFormat>Custom</PresentationFormat>
  <Paragraphs>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Default Design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Le Hong Minh</dc:creator>
  <cp:lastModifiedBy>User</cp:lastModifiedBy>
  <cp:revision>1044</cp:revision>
  <dcterms:created xsi:type="dcterms:W3CDTF">2008-09-09T22:52:10Z</dcterms:created>
  <dcterms:modified xsi:type="dcterms:W3CDTF">2022-08-04T12:08:44Z</dcterms:modified>
</cp:coreProperties>
</file>