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6" roundtripDataSignature="AMtx7mh4ZjJx9Azazj4z21IgVtKdNOhg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db0b14f7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db0b14f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slide" Target="/ppt/slides/slide10.xml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8.xml"/><Relationship Id="rId11" Type="http://schemas.openxmlformats.org/officeDocument/2006/relationships/image" Target="../media/image2.png"/><Relationship Id="rId22" Type="http://schemas.openxmlformats.org/officeDocument/2006/relationships/slide" Target="/ppt/slides/slide9.xml"/><Relationship Id="rId10" Type="http://schemas.openxmlformats.org/officeDocument/2006/relationships/slide" Target="/ppt/slides/slide10.xml"/><Relationship Id="rId21" Type="http://schemas.openxmlformats.org/officeDocument/2006/relationships/image" Target="../media/image14.png"/><Relationship Id="rId13" Type="http://schemas.openxmlformats.org/officeDocument/2006/relationships/image" Target="../media/image10.png"/><Relationship Id="rId12" Type="http://schemas.openxmlformats.org/officeDocument/2006/relationships/slide" Target="/ppt/slides/slide4.xml"/><Relationship Id="rId23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5" Type="http://schemas.openxmlformats.org/officeDocument/2006/relationships/image" Target="../media/image11.png"/><Relationship Id="rId14" Type="http://schemas.openxmlformats.org/officeDocument/2006/relationships/slide" Target="/ppt/slides/slide6.xml"/><Relationship Id="rId17" Type="http://schemas.openxmlformats.org/officeDocument/2006/relationships/image" Target="../media/image12.png"/><Relationship Id="rId16" Type="http://schemas.openxmlformats.org/officeDocument/2006/relationships/slide" Target="/ppt/slides/slide6.xml"/><Relationship Id="rId5" Type="http://schemas.openxmlformats.org/officeDocument/2006/relationships/image" Target="../media/image5.png"/><Relationship Id="rId19" Type="http://schemas.openxmlformats.org/officeDocument/2006/relationships/image" Target="../media/image13.png"/><Relationship Id="rId6" Type="http://schemas.openxmlformats.org/officeDocument/2006/relationships/image" Target="../media/image6.png"/><Relationship Id="rId18" Type="http://schemas.openxmlformats.org/officeDocument/2006/relationships/slide" Target="/ppt/slides/slide7.xml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slide" Target="/ppt/slides/slide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slide" Target="/ppt/slides/slide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slide" Target="/ppt/slides/slide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slide" Target="/ppt/slides/slide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slide" Target="/ppt/slides/slide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slide" Target="/ppt/slides/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13042" y="4581128"/>
            <a:ext cx="6533200" cy="110799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Trò chơi Tưới hoa</a:t>
            </a:r>
            <a:endParaRPr b="1" i="0" sz="6600" u="none" cap="none" strike="noStrik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43329" r="0" t="19446"/>
          <a:stretch/>
        </p:blipFill>
        <p:spPr>
          <a:xfrm>
            <a:off x="6946242" y="2905953"/>
            <a:ext cx="2357024" cy="335035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Nội dung bài kế tiếp</a:t>
            </a:r>
            <a:endParaRPr/>
          </a:p>
        </p:txBody>
      </p:sp>
      <p:sp>
        <p:nvSpPr>
          <p:cNvPr id="163" name="Google Shape;163;p9"/>
          <p:cNvSpPr txBox="1"/>
          <p:nvPr>
            <p:ph idx="1" type="body"/>
          </p:nvPr>
        </p:nvSpPr>
        <p:spPr>
          <a:xfrm>
            <a:off x="467544" y="2420888"/>
            <a:ext cx="8229600" cy="2188840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Yêu thích Video hãy Đăng kí kênh của mình nhé!</a:t>
            </a:r>
            <a:endParaRPr/>
          </a:p>
          <a:p>
            <a:pPr indent="0" lvl="0" marL="0" rtl="0" algn="ctr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sz="5400"/>
          </a:p>
        </p:txBody>
      </p:sp>
      <p:sp>
        <p:nvSpPr>
          <p:cNvPr id="164" name="Google Shape;164;p9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 Truc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hat businesses should know about youtube - red play button with ..." id="165" name="Google Shape;16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7824" y="4653136"/>
            <a:ext cx="2776212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749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884" y="3449749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0226" y="3587491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1562" y="3018496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68098" y="5013601"/>
            <a:ext cx="1000125" cy="208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60386" y="4906649"/>
            <a:ext cx="102393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20626" y="4724033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43329" r="0" t="19446"/>
          <a:stretch/>
        </p:blipFill>
        <p:spPr>
          <a:xfrm>
            <a:off x="7151791" y="2132856"/>
            <a:ext cx="2357024" cy="335035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2" name="Google Shape;102;p2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15884" y="3458275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>
            <a:hlinkClick action="ppaction://hlinksldjump"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620226" y="3596017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>
            <a:hlinkClick action="ppaction://hlinksldjump"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781562" y="3027022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hlinkClick action="ppaction://hlinksldjump" r:id="rId18"/>
          </p:cNvPr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468098" y="5005075"/>
            <a:ext cx="1000125" cy="208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>
            <a:hlinkClick action="ppaction://hlinksldjump" r:id="rId20"/>
          </p:cNvPr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060386" y="4915175"/>
            <a:ext cx="102393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>
            <a:hlinkClick action="ppaction://hlinksldjump" r:id="rId22"/>
          </p:cNvPr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220626" y="4732559"/>
            <a:ext cx="1700213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3899564" y="42778"/>
            <a:ext cx="5164422" cy="2090078"/>
          </a:xfrm>
          <a:prstGeom prst="cloudCallout">
            <a:avLst>
              <a:gd fmla="val 20213" name="adj1"/>
              <a:gd fmla="val 90850" name="adj2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Mình tưới chậu hoa nào đây?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7574219" y="6396335"/>
            <a:ext cx="1934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 Truc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 hỏi 1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858804" y="3062331"/>
            <a:ext cx="7992888" cy="1944216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>
            <a:hlinkClick action="ppaction://hlinksldjump" r:id="rId4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 Truc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 hỏi 2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858804" y="3062331"/>
            <a:ext cx="7992888" cy="1944216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>
            <a:hlinkClick action="ppaction://hlinksldjump" r:id="rId4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 Truc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 hỏi 3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858804" y="3062331"/>
            <a:ext cx="7992888" cy="1944216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>
            <a:hlinkClick action="ppaction://hlinksldjump" r:id="rId4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 Truc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 hỏi 4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858804" y="3062331"/>
            <a:ext cx="7992888" cy="1944216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>
            <a:hlinkClick action="ppaction://hlinksldjump" r:id="rId4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 Truc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 hỏi 5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858804" y="3062331"/>
            <a:ext cx="7992888" cy="1944216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>
            <a:hlinkClick action="ppaction://hlinksldjump" r:id="rId4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 Truc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1038824" y="1484784"/>
            <a:ext cx="7632848" cy="108012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Câu hỏi 6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858804" y="3062331"/>
            <a:ext cx="7992888" cy="1944216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>
            <a:hlinkClick action="ppaction://hlinksldjump" r:id="rId4"/>
          </p:cNvPr>
          <p:cNvSpPr/>
          <p:nvPr/>
        </p:nvSpPr>
        <p:spPr>
          <a:xfrm>
            <a:off x="7632340" y="5949280"/>
            <a:ext cx="1219352" cy="72008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BT Truc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2020-04-07T05:32:56Z</dcterms:created>
</cp:coreProperties>
</file>