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0790-2CF3-4CA3-A1FB-6A9B754B21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2E976-F930-4955-B771-E4A39AA3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0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2E976-F930-4955-B771-E4A39AA3B1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6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2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4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08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4696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5453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8678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56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090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6619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40617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246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76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8787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8062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909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3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7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6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3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2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3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AC69-7683-4188-ACE7-530B9D9E01A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0157E-F227-4C0A-BF0C-AFDF41A4B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0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293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381000" y="6858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365760" y="12192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2" name="Oval 41"/>
          <p:cNvSpPr/>
          <p:nvPr/>
        </p:nvSpPr>
        <p:spPr>
          <a:xfrm>
            <a:off x="365760" y="17526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3" name="Oval 42"/>
          <p:cNvSpPr/>
          <p:nvPr/>
        </p:nvSpPr>
        <p:spPr>
          <a:xfrm>
            <a:off x="381000" y="22860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44" name="Oval 43"/>
          <p:cNvSpPr/>
          <p:nvPr/>
        </p:nvSpPr>
        <p:spPr>
          <a:xfrm>
            <a:off x="381000" y="27432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5" name="Oval 44"/>
          <p:cNvSpPr/>
          <p:nvPr/>
        </p:nvSpPr>
        <p:spPr>
          <a:xfrm>
            <a:off x="381000" y="32766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46" name="Oval 45"/>
          <p:cNvSpPr/>
          <p:nvPr/>
        </p:nvSpPr>
        <p:spPr>
          <a:xfrm>
            <a:off x="381000" y="3810000"/>
            <a:ext cx="457200" cy="4572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99" name="Heart 98"/>
          <p:cNvSpPr/>
          <p:nvPr/>
        </p:nvSpPr>
        <p:spPr>
          <a:xfrm>
            <a:off x="6019800" y="60960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0" name="Heart 99"/>
          <p:cNvSpPr/>
          <p:nvPr/>
        </p:nvSpPr>
        <p:spPr>
          <a:xfrm>
            <a:off x="6019800" y="115824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01" name="Heart 100"/>
          <p:cNvSpPr/>
          <p:nvPr/>
        </p:nvSpPr>
        <p:spPr>
          <a:xfrm>
            <a:off x="6019800" y="173736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02" name="Heart 101"/>
          <p:cNvSpPr/>
          <p:nvPr/>
        </p:nvSpPr>
        <p:spPr>
          <a:xfrm>
            <a:off x="6019800" y="219456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03" name="Heart 102"/>
          <p:cNvSpPr/>
          <p:nvPr/>
        </p:nvSpPr>
        <p:spPr>
          <a:xfrm>
            <a:off x="6019800" y="272796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04" name="Heart 103"/>
          <p:cNvSpPr/>
          <p:nvPr/>
        </p:nvSpPr>
        <p:spPr>
          <a:xfrm>
            <a:off x="6019800" y="326136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05" name="Heart 104"/>
          <p:cNvSpPr/>
          <p:nvPr/>
        </p:nvSpPr>
        <p:spPr>
          <a:xfrm>
            <a:off x="5974080" y="3794760"/>
            <a:ext cx="609600" cy="5486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06" name="Oval Callout 105"/>
          <p:cNvSpPr/>
          <p:nvPr/>
        </p:nvSpPr>
        <p:spPr>
          <a:xfrm>
            <a:off x="5365965" y="4578974"/>
            <a:ext cx="2933700" cy="199644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The first name of famous General in the Vietnam People’s Army</a:t>
            </a:r>
          </a:p>
        </p:txBody>
      </p:sp>
      <p:sp>
        <p:nvSpPr>
          <p:cNvPr id="107" name="Rounded Rectangular Callout 106"/>
          <p:cNvSpPr/>
          <p:nvPr/>
        </p:nvSpPr>
        <p:spPr>
          <a:xfrm>
            <a:off x="5604349" y="4893073"/>
            <a:ext cx="2945130" cy="123444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The name of Vietnam’s Capital</a:t>
            </a:r>
          </a:p>
        </p:txBody>
      </p:sp>
      <p:sp>
        <p:nvSpPr>
          <p:cNvPr id="108" name="Oval Callout 107"/>
          <p:cNvSpPr/>
          <p:nvPr/>
        </p:nvSpPr>
        <p:spPr>
          <a:xfrm>
            <a:off x="5558790" y="4792980"/>
            <a:ext cx="2737485" cy="15240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The special holiday  at the beginning  of the year</a:t>
            </a:r>
          </a:p>
        </p:txBody>
      </p:sp>
      <p:sp>
        <p:nvSpPr>
          <p:cNvPr id="109" name="Rounded Rectangular Callout 108"/>
          <p:cNvSpPr/>
          <p:nvPr/>
        </p:nvSpPr>
        <p:spPr>
          <a:xfrm>
            <a:off x="5290654" y="4889715"/>
            <a:ext cx="3239452" cy="164592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This is a place where has the  most beautiful beach in Vietnam</a:t>
            </a:r>
          </a:p>
        </p:txBody>
      </p:sp>
      <p:sp>
        <p:nvSpPr>
          <p:cNvPr id="110" name="Oval Callout 109"/>
          <p:cNvSpPr/>
          <p:nvPr/>
        </p:nvSpPr>
        <p:spPr>
          <a:xfrm>
            <a:off x="5232713" y="4990454"/>
            <a:ext cx="3352800" cy="158496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This is one of the most beautiful Hills in Da Nang</a:t>
            </a:r>
          </a:p>
        </p:txBody>
      </p:sp>
      <p:sp>
        <p:nvSpPr>
          <p:cNvPr id="111" name="Rounded Rectangular Callout 110"/>
          <p:cNvSpPr/>
          <p:nvPr/>
        </p:nvSpPr>
        <p:spPr>
          <a:xfrm>
            <a:off x="5575935" y="4724400"/>
            <a:ext cx="3070860" cy="16611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The other name of Ho Chi Minh city</a:t>
            </a:r>
          </a:p>
        </p:txBody>
      </p:sp>
      <p:sp>
        <p:nvSpPr>
          <p:cNvPr id="112" name="Oval Callout 111"/>
          <p:cNvSpPr/>
          <p:nvPr/>
        </p:nvSpPr>
        <p:spPr>
          <a:xfrm>
            <a:off x="5105400" y="4754880"/>
            <a:ext cx="3208972" cy="1752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7. This place is a </a:t>
            </a:r>
            <a:r>
              <a:rPr lang="en-US" b="1" dirty="0"/>
              <a:t>Southern-most of Vietnam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3298907" y="717741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3824261" y="734025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grpSp>
        <p:nvGrpSpPr>
          <p:cNvPr id="158" name="Group 157"/>
          <p:cNvGrpSpPr/>
          <p:nvPr/>
        </p:nvGrpSpPr>
        <p:grpSpPr>
          <a:xfrm>
            <a:off x="2713887" y="1632141"/>
            <a:ext cx="1520190" cy="457200"/>
            <a:chOff x="2575560" y="2316480"/>
            <a:chExt cx="1520190" cy="457200"/>
          </a:xfrm>
        </p:grpSpPr>
        <p:sp>
          <p:nvSpPr>
            <p:cNvPr id="160" name="Rectangle 159"/>
            <p:cNvSpPr/>
            <p:nvPr/>
          </p:nvSpPr>
          <p:spPr>
            <a:xfrm>
              <a:off x="3600450" y="23164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2575560" y="23164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</p:grpSp>
      <p:sp>
        <p:nvSpPr>
          <p:cNvPr id="159" name="Rectangle 158"/>
          <p:cNvSpPr/>
          <p:nvPr/>
        </p:nvSpPr>
        <p:spPr>
          <a:xfrm>
            <a:off x="3241449" y="1647381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1309133" y="1158240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2795033" y="1158240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2288303" y="1158240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166" name="Rectangle 165"/>
          <p:cNvSpPr/>
          <p:nvPr/>
        </p:nvSpPr>
        <p:spPr>
          <a:xfrm>
            <a:off x="1793003" y="1158240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3297953" y="1158240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2734073" y="218474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/>
          <p:cNvSpPr/>
          <p:nvPr/>
        </p:nvSpPr>
        <p:spPr>
          <a:xfrm>
            <a:off x="2273063" y="218474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/>
          <p:cNvSpPr/>
          <p:nvPr/>
        </p:nvSpPr>
        <p:spPr>
          <a:xfrm>
            <a:off x="3244613" y="2169508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1777763" y="219998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Rectangle 180"/>
          <p:cNvSpPr/>
          <p:nvPr/>
        </p:nvSpPr>
        <p:spPr>
          <a:xfrm>
            <a:off x="3747533" y="218474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Rectangle 181"/>
          <p:cNvSpPr/>
          <p:nvPr/>
        </p:nvSpPr>
        <p:spPr>
          <a:xfrm>
            <a:off x="4242833" y="219998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>
            <a:off x="4757183" y="219998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ectangle 183"/>
          <p:cNvSpPr/>
          <p:nvPr/>
        </p:nvSpPr>
        <p:spPr>
          <a:xfrm>
            <a:off x="5263913" y="2184748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0" name="Rectangle 169"/>
          <p:cNvSpPr/>
          <p:nvPr/>
        </p:nvSpPr>
        <p:spPr>
          <a:xfrm>
            <a:off x="2743598" y="217368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2282588" y="217368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1787288" y="218892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3757058" y="217368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4271408" y="2225040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4766708" y="218892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5273438" y="2173687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3323871" y="2703639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3803931" y="270363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2813331" y="268839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2318031" y="270363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3291486" y="3176079"/>
            <a:ext cx="495300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796186" y="316083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786786" y="317607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4293516" y="317607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4788816" y="317607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5284116" y="3176079"/>
            <a:ext cx="4953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216" name="Rectangle 215"/>
          <p:cNvSpPr/>
          <p:nvPr/>
        </p:nvSpPr>
        <p:spPr>
          <a:xfrm>
            <a:off x="2358712" y="3647291"/>
            <a:ext cx="485775" cy="4953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217" name="Rectangle 216"/>
          <p:cNvSpPr/>
          <p:nvPr/>
        </p:nvSpPr>
        <p:spPr>
          <a:xfrm>
            <a:off x="2863538" y="3650454"/>
            <a:ext cx="485775" cy="4953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3328972" y="3643480"/>
            <a:ext cx="485775" cy="4953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219" name="Rectangle 218"/>
          <p:cNvSpPr/>
          <p:nvPr/>
        </p:nvSpPr>
        <p:spPr>
          <a:xfrm>
            <a:off x="3825563" y="3636476"/>
            <a:ext cx="485775" cy="4953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220" name="Rectangle 219"/>
          <p:cNvSpPr/>
          <p:nvPr/>
        </p:nvSpPr>
        <p:spPr>
          <a:xfrm>
            <a:off x="4316376" y="3643480"/>
            <a:ext cx="485775" cy="4953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3243477" y="734025"/>
            <a:ext cx="990600" cy="457200"/>
            <a:chOff x="3133725" y="1322439"/>
            <a:chExt cx="990600" cy="457200"/>
          </a:xfrm>
        </p:grpSpPr>
        <p:sp>
          <p:nvSpPr>
            <p:cNvPr id="124" name="Rectangle 123"/>
            <p:cNvSpPr/>
            <p:nvPr/>
          </p:nvSpPr>
          <p:spPr>
            <a:xfrm>
              <a:off x="3133725" y="1322439"/>
              <a:ext cx="4953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629025" y="132243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330627" y="1112520"/>
            <a:ext cx="2484120" cy="502920"/>
            <a:chOff x="1135380" y="1798320"/>
            <a:chExt cx="2484120" cy="502920"/>
          </a:xfrm>
        </p:grpSpPr>
        <p:sp>
          <p:nvSpPr>
            <p:cNvPr id="130" name="Rectangle 129"/>
            <p:cNvSpPr/>
            <p:nvPr/>
          </p:nvSpPr>
          <p:spPr>
            <a:xfrm>
              <a:off x="1135380" y="184404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621280" y="184404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114550" y="184404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619250" y="184404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124200" y="1798320"/>
              <a:ext cx="4953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751218" y="1647381"/>
            <a:ext cx="1520190" cy="472440"/>
            <a:chOff x="2682178" y="2301240"/>
            <a:chExt cx="1520190" cy="472440"/>
          </a:xfrm>
        </p:grpSpPr>
        <p:grpSp>
          <p:nvGrpSpPr>
            <p:cNvPr id="143" name="Group 142"/>
            <p:cNvGrpSpPr/>
            <p:nvPr/>
          </p:nvGrpSpPr>
          <p:grpSpPr>
            <a:xfrm>
              <a:off x="2682178" y="2301240"/>
              <a:ext cx="1520190" cy="457200"/>
              <a:chOff x="2575560" y="2316480"/>
              <a:chExt cx="1520190" cy="457200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3600450" y="23164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2575560" y="23164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3209740" y="2316480"/>
              <a:ext cx="4953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741261" y="2181617"/>
            <a:ext cx="3990975" cy="487680"/>
            <a:chOff x="1628775" y="2788920"/>
            <a:chExt cx="3990975" cy="487680"/>
          </a:xfrm>
        </p:grpSpPr>
        <p:grpSp>
          <p:nvGrpSpPr>
            <p:cNvPr id="149" name="Group 148"/>
            <p:cNvGrpSpPr/>
            <p:nvPr/>
          </p:nvGrpSpPr>
          <p:grpSpPr>
            <a:xfrm>
              <a:off x="1628775" y="2788920"/>
              <a:ext cx="3981450" cy="487680"/>
              <a:chOff x="1619250" y="2758440"/>
              <a:chExt cx="3981450" cy="487680"/>
            </a:xfrm>
          </p:grpSpPr>
          <p:sp>
            <p:nvSpPr>
              <p:cNvPr id="200" name="Rectangle 199"/>
              <p:cNvSpPr/>
              <p:nvPr/>
            </p:nvSpPr>
            <p:spPr>
              <a:xfrm>
                <a:off x="2575560" y="27736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2114550" y="27736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3086100" y="275844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1619250" y="278892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3589020" y="27736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4084320" y="278892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4598670" y="278892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5105400" y="2773680"/>
                <a:ext cx="495300" cy="45720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50" name="Rectangle 149"/>
            <p:cNvSpPr/>
            <p:nvPr/>
          </p:nvSpPr>
          <p:spPr>
            <a:xfrm>
              <a:off x="2594610" y="279309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133600" y="279309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638300" y="280833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3608070" y="279309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122420" y="280833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4617720" y="280833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5124450" y="2793099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2321227" y="2680258"/>
            <a:ext cx="1981200" cy="472440"/>
            <a:chOff x="2080260" y="3246120"/>
            <a:chExt cx="1981200" cy="472440"/>
          </a:xfrm>
        </p:grpSpPr>
        <p:sp>
          <p:nvSpPr>
            <p:cNvPr id="209" name="Rectangle 208"/>
            <p:cNvSpPr/>
            <p:nvPr/>
          </p:nvSpPr>
          <p:spPr>
            <a:xfrm>
              <a:off x="3086100" y="3261360"/>
              <a:ext cx="4953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3566160" y="326136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2575560" y="324612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080260" y="326136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2810812" y="3145599"/>
            <a:ext cx="2983230" cy="472440"/>
            <a:chOff x="2575560" y="3749040"/>
            <a:chExt cx="2983230" cy="472440"/>
          </a:xfrm>
        </p:grpSpPr>
        <p:sp>
          <p:nvSpPr>
            <p:cNvPr id="224" name="Rectangle 223"/>
            <p:cNvSpPr/>
            <p:nvPr/>
          </p:nvSpPr>
          <p:spPr>
            <a:xfrm>
              <a:off x="3070860" y="3764280"/>
              <a:ext cx="4953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575560" y="374904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3566160" y="37642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4072890" y="37642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4568190" y="37642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063490" y="3764280"/>
              <a:ext cx="495300" cy="4572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2392280" y="3630167"/>
            <a:ext cx="2443439" cy="512475"/>
            <a:chOff x="2740556" y="4283669"/>
            <a:chExt cx="2443439" cy="512475"/>
          </a:xfrm>
        </p:grpSpPr>
        <p:sp>
          <p:nvSpPr>
            <p:cNvPr id="237" name="Rectangle 236"/>
            <p:cNvSpPr/>
            <p:nvPr/>
          </p:nvSpPr>
          <p:spPr>
            <a:xfrm>
              <a:off x="2740556" y="4297681"/>
              <a:ext cx="485775" cy="4953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3245382" y="4300844"/>
              <a:ext cx="485775" cy="4953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3712107" y="4283669"/>
              <a:ext cx="485775" cy="4953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4207407" y="4286866"/>
              <a:ext cx="485775" cy="4953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4698220" y="4293870"/>
              <a:ext cx="485775" cy="4953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3638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66235E-6 L -0.24618 0.605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09" y="30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34043E-6 L -0.17934 0.541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76" y="27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99815E-6 L -0.11493 0.481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47" y="240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95837E-6 L -0.04027 0.4054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4" y="20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86309E-7 L 0.00938 0.3277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163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54487E-6 L 0.06302 0.2476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123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3728E-6 L 0.12605 0.1769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88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6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22" grpId="0" animBg="1"/>
      <p:bldP spid="159" grpId="0" animBg="1"/>
      <p:bldP spid="167" grpId="0" animBg="1"/>
      <p:bldP spid="179" grpId="0" animBg="1"/>
      <p:bldP spid="186" grpId="0" animBg="1"/>
      <p:bldP spid="191" grpId="0" animBg="1"/>
      <p:bldP spid="2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166</Words>
  <PresentationFormat>Trình chiếu Trên màn hình (4:3)</PresentationFormat>
  <Paragraphs>58</Paragraphs>
  <Slides>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2017-09-20T17:21:09Z</dcterms:created>
  <dcterms:modified xsi:type="dcterms:W3CDTF">2023-09-16T11:48:11Z</dcterms:modified>
</cp:coreProperties>
</file>