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"/>
  </p:notesMasterIdLst>
  <p:sldIdLst>
    <p:sldId id="256" r:id="rId3"/>
    <p:sldId id="425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54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40790-2CF3-4CA3-A1FB-6A9B754B21E6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E2E976-F930-4955-B771-E4A39AA3B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407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2E976-F930-4955-B771-E4A39AA3B12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564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7AC69-7683-4188-ACE7-530B9D9E01A9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0157E-F227-4C0A-BF0C-AFDF41A4B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328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7AC69-7683-4188-ACE7-530B9D9E01A9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0157E-F227-4C0A-BF0C-AFDF41A4B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44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7AC69-7683-4188-ACE7-530B9D9E01A9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0157E-F227-4C0A-BF0C-AFDF41A4B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8085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E40F0A-CA60-4B85-B9D5-F51CCD21BB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D9573B9-9648-426C-A1CA-EFCF7E5DDC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54D7147-E393-4FF1-84F7-BE2C9C240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9E79D2-D47A-4B8C-AF14-50F5C0D4B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021F92C-E151-4886-ADC3-D2F0B4CA7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046962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E158FA-9462-4B11-9BBC-5A397833B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E6B70C7-2991-4E5A-BEE5-153DF49FB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E51DF9C-A3CF-4902-9D08-A9D00D05C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1BA2FBF-0F1F-492F-991A-EBB74AAD8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5101AF-0122-4521-83D9-72169DEF5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354533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CC1C82-651B-484B-999C-617A8C478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2A25B5D-19FE-45FB-8AE1-A791E959BC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F1E635-82F1-4C47-9DCA-FCC8FB7AD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DF1A0F6-54BC-4A22-B53C-39B9A25EF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637EB1-BEAC-4B25-8305-6449B1427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786788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3E5E42-9FB1-446D-B9E9-D27F657D7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351593C-7390-4DF3-A99A-3550537966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F1E6B09-6251-48A7-A878-45D2760D26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3E566C6-62A6-46D9-ACBD-282FBB291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EEAF35F-E819-4AB4-8FF5-1FF52B639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0D57C17-6E8E-470D-9573-C6DE3195F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295651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63FD79-9555-417F-86A6-978B1B9F1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245A696-4F53-47C3-BCA4-90CFC500F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67FEDD7-040E-4EDC-ABF1-BF9E8CC549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7FD5EA6-A546-4B0F-8596-4BF9A2C4A2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3EE3323-65E0-4540-8D34-E0C0307DC2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92B4223-DDE0-4BE6-9B90-23CB70AC0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62D05B7-BC5C-4FFF-9F40-F5DF29ED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EB32C7F-28CB-42A0-B20A-F40693F7A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550905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3E2B99-741C-48A8-8E58-902ABCC25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F9A63CA-6B7D-483E-9F49-8B14F66A6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4685A2C-C38E-4AB5-A7F7-7BE7B3AE7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B280966-6384-49A5-9AED-E88D1BE7E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566192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91284AF-5B3B-44BF-BF76-1B4A1A38F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D00718F-2A17-41E8-A27B-B8234DA0C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24F0EC0-19A0-4307-A8A4-80AF108E1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240617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81A4C3-782E-4CC0-A711-06A9D8F57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20D6914-DA57-4C20-B9AF-856222236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AD126A2-9A18-4AB9-923C-73C486DDAB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43C310B-0324-4F9C-AADA-9DA2C4E2E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5DEC1F9-6D7F-436E-9DFF-5DFF70294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EDA25C2-8C1C-4D1C-A4F0-24D46B1C5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02467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7AC69-7683-4188-ACE7-530B9D9E01A9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0157E-F227-4C0A-BF0C-AFDF41A4B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5769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8CA5EA-E338-498B-AF7A-B45CCD521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A77D26C-FB79-443F-BABE-7097A6D08A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6260DA0-4A07-4FF1-AE22-2A48A360BC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493A49D-A289-4D95-BA26-A7824E055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4F50531-B3F1-439A-BD0E-CC28C7497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FAE9095-B7D3-4AA7-9F13-FDECB4818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187871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D9E16F-A854-4517-B3A0-E8E9AB442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A3E9848-0A69-450F-A620-3DF902B1D1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E4DF86-CE58-4FDA-A23D-ABCF4457B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9AC1661-75CA-4953-A2A5-31C3B786E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1E0D62-1379-4DA4-A6EB-97727ED8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280623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32CD6A4-D367-42C9-8114-77A00BCD01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96B18D1-37D0-4ABE-823A-2A7B87E5D4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8CF97D1-5572-4E0B-8D43-BC16B377C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5D9AA64-A950-417A-80E9-D9BA02FE2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D72D132-F4CC-4F67-BCF2-C4ABBE315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79095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7AC69-7683-4188-ACE7-530B9D9E01A9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0157E-F227-4C0A-BF0C-AFDF41A4B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233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7AC69-7683-4188-ACE7-530B9D9E01A9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0157E-F227-4C0A-BF0C-AFDF41A4B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077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7AC69-7683-4188-ACE7-530B9D9E01A9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0157E-F227-4C0A-BF0C-AFDF41A4B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175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7AC69-7683-4188-ACE7-530B9D9E01A9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0157E-F227-4C0A-BF0C-AFDF41A4B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267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7AC69-7683-4188-ACE7-530B9D9E01A9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0157E-F227-4C0A-BF0C-AFDF41A4B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130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7AC69-7683-4188-ACE7-530B9D9E01A9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0157E-F227-4C0A-BF0C-AFDF41A4B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029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7AC69-7683-4188-ACE7-530B9D9E01A9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0157E-F227-4C0A-BF0C-AFDF41A4B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331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7AC69-7683-4188-ACE7-530B9D9E01A9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0157E-F227-4C0A-BF0C-AFDF41A4B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408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DC0CBFB-787F-4339-B7CB-7924570FD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ACF4F62-C072-4F38-8D90-2154F16325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57988C6-28B8-4EC4-BC7B-4038E30AF0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BFFB9B2-31F8-44F6-8C95-30C9D5DF99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0F1DB94-9BD4-4088-92F7-61F9AB6410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92934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facebook.com/groups/299257004355186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val 39"/>
          <p:cNvSpPr/>
          <p:nvPr/>
        </p:nvSpPr>
        <p:spPr>
          <a:xfrm>
            <a:off x="381000" y="685800"/>
            <a:ext cx="457200" cy="4572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41" name="Oval 40"/>
          <p:cNvSpPr/>
          <p:nvPr/>
        </p:nvSpPr>
        <p:spPr>
          <a:xfrm>
            <a:off x="365760" y="1219200"/>
            <a:ext cx="457200" cy="4572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42" name="Oval 41"/>
          <p:cNvSpPr/>
          <p:nvPr/>
        </p:nvSpPr>
        <p:spPr>
          <a:xfrm>
            <a:off x="365760" y="1752600"/>
            <a:ext cx="457200" cy="4572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43" name="Oval 42"/>
          <p:cNvSpPr/>
          <p:nvPr/>
        </p:nvSpPr>
        <p:spPr>
          <a:xfrm>
            <a:off x="381000" y="2286000"/>
            <a:ext cx="457200" cy="4572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44" name="Oval 43"/>
          <p:cNvSpPr/>
          <p:nvPr/>
        </p:nvSpPr>
        <p:spPr>
          <a:xfrm>
            <a:off x="381000" y="2743200"/>
            <a:ext cx="457200" cy="4572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45" name="Oval 44"/>
          <p:cNvSpPr/>
          <p:nvPr/>
        </p:nvSpPr>
        <p:spPr>
          <a:xfrm>
            <a:off x="381000" y="3276600"/>
            <a:ext cx="457200" cy="4572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46" name="Oval 45"/>
          <p:cNvSpPr/>
          <p:nvPr/>
        </p:nvSpPr>
        <p:spPr>
          <a:xfrm>
            <a:off x="381000" y="3810000"/>
            <a:ext cx="457200" cy="4572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99" name="Heart 98"/>
          <p:cNvSpPr/>
          <p:nvPr/>
        </p:nvSpPr>
        <p:spPr>
          <a:xfrm>
            <a:off x="6019800" y="609600"/>
            <a:ext cx="609600" cy="548640"/>
          </a:xfrm>
          <a:prstGeom prst="hear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00" name="Heart 99"/>
          <p:cNvSpPr/>
          <p:nvPr/>
        </p:nvSpPr>
        <p:spPr>
          <a:xfrm>
            <a:off x="6019800" y="1158240"/>
            <a:ext cx="609600" cy="548640"/>
          </a:xfrm>
          <a:prstGeom prst="hear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01" name="Heart 100"/>
          <p:cNvSpPr/>
          <p:nvPr/>
        </p:nvSpPr>
        <p:spPr>
          <a:xfrm>
            <a:off x="6019800" y="1737360"/>
            <a:ext cx="609600" cy="548640"/>
          </a:xfrm>
          <a:prstGeom prst="hear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02" name="Heart 101"/>
          <p:cNvSpPr/>
          <p:nvPr/>
        </p:nvSpPr>
        <p:spPr>
          <a:xfrm>
            <a:off x="6019800" y="2194560"/>
            <a:ext cx="609600" cy="548640"/>
          </a:xfrm>
          <a:prstGeom prst="hear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103" name="Heart 102"/>
          <p:cNvSpPr/>
          <p:nvPr/>
        </p:nvSpPr>
        <p:spPr>
          <a:xfrm>
            <a:off x="6019800" y="2727960"/>
            <a:ext cx="609600" cy="548640"/>
          </a:xfrm>
          <a:prstGeom prst="hear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04" name="Heart 103"/>
          <p:cNvSpPr/>
          <p:nvPr/>
        </p:nvSpPr>
        <p:spPr>
          <a:xfrm>
            <a:off x="6019800" y="3261360"/>
            <a:ext cx="609600" cy="548640"/>
          </a:xfrm>
          <a:prstGeom prst="hear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105" name="Heart 104"/>
          <p:cNvSpPr/>
          <p:nvPr/>
        </p:nvSpPr>
        <p:spPr>
          <a:xfrm>
            <a:off x="5974080" y="3794760"/>
            <a:ext cx="609600" cy="548640"/>
          </a:xfrm>
          <a:prstGeom prst="hear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106" name="Oval Callout 105"/>
          <p:cNvSpPr/>
          <p:nvPr/>
        </p:nvSpPr>
        <p:spPr>
          <a:xfrm>
            <a:off x="5365965" y="4578974"/>
            <a:ext cx="2933700" cy="199644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1. The first name of famous General in the Vietnam People’s Army</a:t>
            </a:r>
          </a:p>
        </p:txBody>
      </p:sp>
      <p:sp>
        <p:nvSpPr>
          <p:cNvPr id="107" name="Rounded Rectangular Callout 106"/>
          <p:cNvSpPr/>
          <p:nvPr/>
        </p:nvSpPr>
        <p:spPr>
          <a:xfrm>
            <a:off x="5604349" y="4893073"/>
            <a:ext cx="2945130" cy="123444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2. The name of Vietnam’s Capital</a:t>
            </a:r>
          </a:p>
        </p:txBody>
      </p:sp>
      <p:sp>
        <p:nvSpPr>
          <p:cNvPr id="108" name="Oval Callout 107"/>
          <p:cNvSpPr/>
          <p:nvPr/>
        </p:nvSpPr>
        <p:spPr>
          <a:xfrm>
            <a:off x="5558790" y="4792980"/>
            <a:ext cx="2737485" cy="15240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3. The special holiday  at the beginning  of the year</a:t>
            </a:r>
          </a:p>
        </p:txBody>
      </p:sp>
      <p:sp>
        <p:nvSpPr>
          <p:cNvPr id="109" name="Rounded Rectangular Callout 108"/>
          <p:cNvSpPr/>
          <p:nvPr/>
        </p:nvSpPr>
        <p:spPr>
          <a:xfrm>
            <a:off x="5290654" y="4889715"/>
            <a:ext cx="3239452" cy="164592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4. This is a place where has the  most beautiful beach in Vietnam</a:t>
            </a:r>
          </a:p>
        </p:txBody>
      </p:sp>
      <p:sp>
        <p:nvSpPr>
          <p:cNvPr id="110" name="Oval Callout 109"/>
          <p:cNvSpPr/>
          <p:nvPr/>
        </p:nvSpPr>
        <p:spPr>
          <a:xfrm>
            <a:off x="5232713" y="4990454"/>
            <a:ext cx="3352800" cy="158496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5. This is one of the most beautiful Hills in Da Nang</a:t>
            </a:r>
          </a:p>
        </p:txBody>
      </p:sp>
      <p:sp>
        <p:nvSpPr>
          <p:cNvPr id="111" name="Rounded Rectangular Callout 110"/>
          <p:cNvSpPr/>
          <p:nvPr/>
        </p:nvSpPr>
        <p:spPr>
          <a:xfrm>
            <a:off x="5575935" y="4724400"/>
            <a:ext cx="3070860" cy="166116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6. The other name of Ho Chi Minh city</a:t>
            </a:r>
          </a:p>
        </p:txBody>
      </p:sp>
      <p:sp>
        <p:nvSpPr>
          <p:cNvPr id="112" name="Oval Callout 111"/>
          <p:cNvSpPr/>
          <p:nvPr/>
        </p:nvSpPr>
        <p:spPr>
          <a:xfrm>
            <a:off x="5105400" y="4754880"/>
            <a:ext cx="3208972" cy="17526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7. This place is a </a:t>
            </a:r>
            <a:r>
              <a:rPr lang="en-US" b="1" dirty="0"/>
              <a:t>Southern-most of Vietnam</a:t>
            </a:r>
          </a:p>
        </p:txBody>
      </p:sp>
      <p:sp>
        <p:nvSpPr>
          <p:cNvPr id="122" name="Rectangle 121"/>
          <p:cNvSpPr/>
          <p:nvPr/>
        </p:nvSpPr>
        <p:spPr>
          <a:xfrm>
            <a:off x="3298907" y="717741"/>
            <a:ext cx="495300" cy="4572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</a:t>
            </a:r>
          </a:p>
        </p:txBody>
      </p:sp>
      <p:sp>
        <p:nvSpPr>
          <p:cNvPr id="123" name="Rectangle 122"/>
          <p:cNvSpPr/>
          <p:nvPr/>
        </p:nvSpPr>
        <p:spPr>
          <a:xfrm>
            <a:off x="3824261" y="734025"/>
            <a:ext cx="495300" cy="4572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</a:t>
            </a:r>
          </a:p>
        </p:txBody>
      </p:sp>
      <p:grpSp>
        <p:nvGrpSpPr>
          <p:cNvPr id="158" name="Group 157"/>
          <p:cNvGrpSpPr/>
          <p:nvPr/>
        </p:nvGrpSpPr>
        <p:grpSpPr>
          <a:xfrm>
            <a:off x="2713887" y="1632141"/>
            <a:ext cx="1520190" cy="457200"/>
            <a:chOff x="2575560" y="2316480"/>
            <a:chExt cx="1520190" cy="457200"/>
          </a:xfrm>
        </p:grpSpPr>
        <p:sp>
          <p:nvSpPr>
            <p:cNvPr id="160" name="Rectangle 159"/>
            <p:cNvSpPr/>
            <p:nvPr/>
          </p:nvSpPr>
          <p:spPr>
            <a:xfrm>
              <a:off x="3600450" y="2316480"/>
              <a:ext cx="495300" cy="457200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T</a:t>
              </a:r>
            </a:p>
          </p:txBody>
        </p:sp>
        <p:sp>
          <p:nvSpPr>
            <p:cNvPr id="161" name="Rectangle 160"/>
            <p:cNvSpPr/>
            <p:nvPr/>
          </p:nvSpPr>
          <p:spPr>
            <a:xfrm>
              <a:off x="2575560" y="2316480"/>
              <a:ext cx="495300" cy="457200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T</a:t>
              </a:r>
            </a:p>
          </p:txBody>
        </p:sp>
      </p:grpSp>
      <p:sp>
        <p:nvSpPr>
          <p:cNvPr id="159" name="Rectangle 158"/>
          <p:cNvSpPr/>
          <p:nvPr/>
        </p:nvSpPr>
        <p:spPr>
          <a:xfrm>
            <a:off x="3241449" y="1647381"/>
            <a:ext cx="495300" cy="4572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</a:t>
            </a:r>
          </a:p>
        </p:txBody>
      </p:sp>
      <p:sp>
        <p:nvSpPr>
          <p:cNvPr id="163" name="Rectangle 162"/>
          <p:cNvSpPr/>
          <p:nvPr/>
        </p:nvSpPr>
        <p:spPr>
          <a:xfrm>
            <a:off x="1309133" y="1158240"/>
            <a:ext cx="495300" cy="4572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</a:t>
            </a:r>
          </a:p>
        </p:txBody>
      </p:sp>
      <p:sp>
        <p:nvSpPr>
          <p:cNvPr id="164" name="Rectangle 163"/>
          <p:cNvSpPr/>
          <p:nvPr/>
        </p:nvSpPr>
        <p:spPr>
          <a:xfrm>
            <a:off x="2795033" y="1158240"/>
            <a:ext cx="495300" cy="4572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</a:t>
            </a:r>
          </a:p>
        </p:txBody>
      </p:sp>
      <p:sp>
        <p:nvSpPr>
          <p:cNvPr id="165" name="Rectangle 164"/>
          <p:cNvSpPr/>
          <p:nvPr/>
        </p:nvSpPr>
        <p:spPr>
          <a:xfrm>
            <a:off x="2288303" y="1158240"/>
            <a:ext cx="495300" cy="4572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</a:t>
            </a:r>
          </a:p>
        </p:txBody>
      </p:sp>
      <p:sp>
        <p:nvSpPr>
          <p:cNvPr id="166" name="Rectangle 165"/>
          <p:cNvSpPr/>
          <p:nvPr/>
        </p:nvSpPr>
        <p:spPr>
          <a:xfrm>
            <a:off x="1793003" y="1158240"/>
            <a:ext cx="495300" cy="4572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167" name="Rectangle 166"/>
          <p:cNvSpPr/>
          <p:nvPr/>
        </p:nvSpPr>
        <p:spPr>
          <a:xfrm>
            <a:off x="3297953" y="1158240"/>
            <a:ext cx="495300" cy="4572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</a:t>
            </a:r>
          </a:p>
        </p:txBody>
      </p:sp>
      <p:sp>
        <p:nvSpPr>
          <p:cNvPr id="177" name="Rectangle 176"/>
          <p:cNvSpPr/>
          <p:nvPr/>
        </p:nvSpPr>
        <p:spPr>
          <a:xfrm>
            <a:off x="2734073" y="2184748"/>
            <a:ext cx="495300" cy="4572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8" name="Rectangle 177"/>
          <p:cNvSpPr/>
          <p:nvPr/>
        </p:nvSpPr>
        <p:spPr>
          <a:xfrm>
            <a:off x="2273063" y="2184748"/>
            <a:ext cx="495300" cy="4572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9" name="Rectangle 178"/>
          <p:cNvSpPr/>
          <p:nvPr/>
        </p:nvSpPr>
        <p:spPr>
          <a:xfrm>
            <a:off x="3244613" y="2169508"/>
            <a:ext cx="495300" cy="4572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</a:t>
            </a:r>
          </a:p>
        </p:txBody>
      </p:sp>
      <p:sp>
        <p:nvSpPr>
          <p:cNvPr id="180" name="Rectangle 179"/>
          <p:cNvSpPr/>
          <p:nvPr/>
        </p:nvSpPr>
        <p:spPr>
          <a:xfrm>
            <a:off x="1777763" y="2199988"/>
            <a:ext cx="495300" cy="4572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1" name="Rectangle 180"/>
          <p:cNvSpPr/>
          <p:nvPr/>
        </p:nvSpPr>
        <p:spPr>
          <a:xfrm>
            <a:off x="3747533" y="2184748"/>
            <a:ext cx="495300" cy="4572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2" name="Rectangle 181"/>
          <p:cNvSpPr/>
          <p:nvPr/>
        </p:nvSpPr>
        <p:spPr>
          <a:xfrm>
            <a:off x="4242833" y="2199988"/>
            <a:ext cx="495300" cy="4572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3" name="Rectangle 182"/>
          <p:cNvSpPr/>
          <p:nvPr/>
        </p:nvSpPr>
        <p:spPr>
          <a:xfrm>
            <a:off x="4757183" y="2199988"/>
            <a:ext cx="495300" cy="4572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4" name="Rectangle 183"/>
          <p:cNvSpPr/>
          <p:nvPr/>
        </p:nvSpPr>
        <p:spPr>
          <a:xfrm>
            <a:off x="5263913" y="2184748"/>
            <a:ext cx="495300" cy="4572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0" name="Rectangle 169"/>
          <p:cNvSpPr/>
          <p:nvPr/>
        </p:nvSpPr>
        <p:spPr>
          <a:xfrm>
            <a:off x="2743598" y="2173687"/>
            <a:ext cx="495300" cy="4572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171" name="Rectangle 170"/>
          <p:cNvSpPr/>
          <p:nvPr/>
        </p:nvSpPr>
        <p:spPr>
          <a:xfrm>
            <a:off x="2282588" y="2173687"/>
            <a:ext cx="495300" cy="4572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</a:t>
            </a:r>
          </a:p>
        </p:txBody>
      </p:sp>
      <p:sp>
        <p:nvSpPr>
          <p:cNvPr id="172" name="Rectangle 171"/>
          <p:cNvSpPr/>
          <p:nvPr/>
        </p:nvSpPr>
        <p:spPr>
          <a:xfrm>
            <a:off x="1787288" y="2188927"/>
            <a:ext cx="495300" cy="4572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</a:t>
            </a:r>
          </a:p>
        </p:txBody>
      </p:sp>
      <p:sp>
        <p:nvSpPr>
          <p:cNvPr id="173" name="Rectangle 172"/>
          <p:cNvSpPr/>
          <p:nvPr/>
        </p:nvSpPr>
        <p:spPr>
          <a:xfrm>
            <a:off x="3757058" y="2173687"/>
            <a:ext cx="495300" cy="4572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</a:t>
            </a:r>
          </a:p>
        </p:txBody>
      </p:sp>
      <p:sp>
        <p:nvSpPr>
          <p:cNvPr id="174" name="Rectangle 173"/>
          <p:cNvSpPr/>
          <p:nvPr/>
        </p:nvSpPr>
        <p:spPr>
          <a:xfrm>
            <a:off x="4271408" y="2225040"/>
            <a:ext cx="495300" cy="4572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175" name="Rectangle 174"/>
          <p:cNvSpPr/>
          <p:nvPr/>
        </p:nvSpPr>
        <p:spPr>
          <a:xfrm>
            <a:off x="4766708" y="2188927"/>
            <a:ext cx="495300" cy="4572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</a:t>
            </a:r>
          </a:p>
        </p:txBody>
      </p:sp>
      <p:sp>
        <p:nvSpPr>
          <p:cNvPr id="176" name="Rectangle 175"/>
          <p:cNvSpPr/>
          <p:nvPr/>
        </p:nvSpPr>
        <p:spPr>
          <a:xfrm>
            <a:off x="5273438" y="2173687"/>
            <a:ext cx="495300" cy="4572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</a:t>
            </a:r>
          </a:p>
        </p:txBody>
      </p:sp>
      <p:sp>
        <p:nvSpPr>
          <p:cNvPr id="186" name="Rectangle 185"/>
          <p:cNvSpPr/>
          <p:nvPr/>
        </p:nvSpPr>
        <p:spPr>
          <a:xfrm>
            <a:off x="3323871" y="2703639"/>
            <a:ext cx="495300" cy="4572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</a:t>
            </a:r>
          </a:p>
        </p:txBody>
      </p:sp>
      <p:sp>
        <p:nvSpPr>
          <p:cNvPr id="187" name="Rectangle 186"/>
          <p:cNvSpPr/>
          <p:nvPr/>
        </p:nvSpPr>
        <p:spPr>
          <a:xfrm>
            <a:off x="3803931" y="2703639"/>
            <a:ext cx="495300" cy="4572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188" name="Rectangle 187"/>
          <p:cNvSpPr/>
          <p:nvPr/>
        </p:nvSpPr>
        <p:spPr>
          <a:xfrm>
            <a:off x="2813331" y="2688399"/>
            <a:ext cx="495300" cy="4572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189" name="Rectangle 188"/>
          <p:cNvSpPr/>
          <p:nvPr/>
        </p:nvSpPr>
        <p:spPr>
          <a:xfrm>
            <a:off x="2318031" y="2703639"/>
            <a:ext cx="495300" cy="4572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191" name="Rectangle 190"/>
          <p:cNvSpPr/>
          <p:nvPr/>
        </p:nvSpPr>
        <p:spPr>
          <a:xfrm>
            <a:off x="3291486" y="3176079"/>
            <a:ext cx="495300" cy="4572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192" name="Rectangle 191"/>
          <p:cNvSpPr/>
          <p:nvPr/>
        </p:nvSpPr>
        <p:spPr>
          <a:xfrm>
            <a:off x="2796186" y="3160839"/>
            <a:ext cx="495300" cy="4572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</a:p>
        </p:txBody>
      </p:sp>
      <p:sp>
        <p:nvSpPr>
          <p:cNvPr id="193" name="Rectangle 192"/>
          <p:cNvSpPr/>
          <p:nvPr/>
        </p:nvSpPr>
        <p:spPr>
          <a:xfrm>
            <a:off x="3786786" y="3176079"/>
            <a:ext cx="495300" cy="4572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</a:t>
            </a:r>
          </a:p>
        </p:txBody>
      </p:sp>
      <p:sp>
        <p:nvSpPr>
          <p:cNvPr id="194" name="Rectangle 193"/>
          <p:cNvSpPr/>
          <p:nvPr/>
        </p:nvSpPr>
        <p:spPr>
          <a:xfrm>
            <a:off x="4293516" y="3176079"/>
            <a:ext cx="495300" cy="4572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</a:t>
            </a:r>
          </a:p>
        </p:txBody>
      </p:sp>
      <p:sp>
        <p:nvSpPr>
          <p:cNvPr id="195" name="Rectangle 194"/>
          <p:cNvSpPr/>
          <p:nvPr/>
        </p:nvSpPr>
        <p:spPr>
          <a:xfrm>
            <a:off x="4788816" y="3176079"/>
            <a:ext cx="495300" cy="4572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</a:t>
            </a:r>
          </a:p>
        </p:txBody>
      </p:sp>
      <p:sp>
        <p:nvSpPr>
          <p:cNvPr id="196" name="Rectangle 195"/>
          <p:cNvSpPr/>
          <p:nvPr/>
        </p:nvSpPr>
        <p:spPr>
          <a:xfrm>
            <a:off x="5284116" y="3176079"/>
            <a:ext cx="495300" cy="4572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</a:t>
            </a:r>
          </a:p>
        </p:txBody>
      </p:sp>
      <p:sp>
        <p:nvSpPr>
          <p:cNvPr id="216" name="Rectangle 215"/>
          <p:cNvSpPr/>
          <p:nvPr/>
        </p:nvSpPr>
        <p:spPr>
          <a:xfrm>
            <a:off x="2358712" y="3647291"/>
            <a:ext cx="485775" cy="4953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217" name="Rectangle 216"/>
          <p:cNvSpPr/>
          <p:nvPr/>
        </p:nvSpPr>
        <p:spPr>
          <a:xfrm>
            <a:off x="2863538" y="3650454"/>
            <a:ext cx="485775" cy="4953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218" name="Rectangle 217"/>
          <p:cNvSpPr/>
          <p:nvPr/>
        </p:nvSpPr>
        <p:spPr>
          <a:xfrm>
            <a:off x="3328972" y="3643480"/>
            <a:ext cx="485775" cy="4953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</a:t>
            </a:r>
          </a:p>
        </p:txBody>
      </p:sp>
      <p:sp>
        <p:nvSpPr>
          <p:cNvPr id="219" name="Rectangle 218"/>
          <p:cNvSpPr/>
          <p:nvPr/>
        </p:nvSpPr>
        <p:spPr>
          <a:xfrm>
            <a:off x="3825563" y="3636476"/>
            <a:ext cx="485775" cy="4953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220" name="Rectangle 219"/>
          <p:cNvSpPr/>
          <p:nvPr/>
        </p:nvSpPr>
        <p:spPr>
          <a:xfrm>
            <a:off x="4316376" y="3643480"/>
            <a:ext cx="485775" cy="4953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U</a:t>
            </a:r>
          </a:p>
        </p:txBody>
      </p:sp>
      <p:grpSp>
        <p:nvGrpSpPr>
          <p:cNvPr id="121" name="Group 120"/>
          <p:cNvGrpSpPr/>
          <p:nvPr/>
        </p:nvGrpSpPr>
        <p:grpSpPr>
          <a:xfrm>
            <a:off x="3243477" y="734025"/>
            <a:ext cx="990600" cy="457200"/>
            <a:chOff x="3133725" y="1322439"/>
            <a:chExt cx="990600" cy="457200"/>
          </a:xfrm>
        </p:grpSpPr>
        <p:sp>
          <p:nvSpPr>
            <p:cNvPr id="124" name="Rectangle 123"/>
            <p:cNvSpPr/>
            <p:nvPr/>
          </p:nvSpPr>
          <p:spPr>
            <a:xfrm>
              <a:off x="3133725" y="1322439"/>
              <a:ext cx="495300" cy="45720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3629025" y="1322439"/>
              <a:ext cx="495300" cy="457200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1330627" y="1112520"/>
            <a:ext cx="2484120" cy="502920"/>
            <a:chOff x="1135380" y="1798320"/>
            <a:chExt cx="2484120" cy="502920"/>
          </a:xfrm>
        </p:grpSpPr>
        <p:sp>
          <p:nvSpPr>
            <p:cNvPr id="130" name="Rectangle 129"/>
            <p:cNvSpPr/>
            <p:nvPr/>
          </p:nvSpPr>
          <p:spPr>
            <a:xfrm>
              <a:off x="1135380" y="1844040"/>
              <a:ext cx="495300" cy="457200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2621280" y="1844040"/>
              <a:ext cx="495300" cy="457200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2114550" y="1844040"/>
              <a:ext cx="495300" cy="457200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1619250" y="1844040"/>
              <a:ext cx="495300" cy="457200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3124200" y="1798320"/>
              <a:ext cx="495300" cy="45720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42" name="Group 141"/>
          <p:cNvGrpSpPr/>
          <p:nvPr/>
        </p:nvGrpSpPr>
        <p:grpSpPr>
          <a:xfrm>
            <a:off x="2751218" y="1647381"/>
            <a:ext cx="1520190" cy="472440"/>
            <a:chOff x="2682178" y="2301240"/>
            <a:chExt cx="1520190" cy="472440"/>
          </a:xfrm>
        </p:grpSpPr>
        <p:grpSp>
          <p:nvGrpSpPr>
            <p:cNvPr id="143" name="Group 142"/>
            <p:cNvGrpSpPr/>
            <p:nvPr/>
          </p:nvGrpSpPr>
          <p:grpSpPr>
            <a:xfrm>
              <a:off x="2682178" y="2301240"/>
              <a:ext cx="1520190" cy="457200"/>
              <a:chOff x="2575560" y="2316480"/>
              <a:chExt cx="1520190" cy="457200"/>
            </a:xfrm>
          </p:grpSpPr>
          <p:sp>
            <p:nvSpPr>
              <p:cNvPr id="145" name="Rectangle 144"/>
              <p:cNvSpPr/>
              <p:nvPr/>
            </p:nvSpPr>
            <p:spPr>
              <a:xfrm>
                <a:off x="3600450" y="2316480"/>
                <a:ext cx="495300" cy="457200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6" name="Rectangle 145"/>
              <p:cNvSpPr/>
              <p:nvPr/>
            </p:nvSpPr>
            <p:spPr>
              <a:xfrm>
                <a:off x="2575560" y="2316480"/>
                <a:ext cx="495300" cy="457200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44" name="Rectangle 143"/>
            <p:cNvSpPr/>
            <p:nvPr/>
          </p:nvSpPr>
          <p:spPr>
            <a:xfrm>
              <a:off x="3209740" y="2316480"/>
              <a:ext cx="495300" cy="45720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1741261" y="2181617"/>
            <a:ext cx="3990975" cy="487680"/>
            <a:chOff x="1628775" y="2788920"/>
            <a:chExt cx="3990975" cy="487680"/>
          </a:xfrm>
        </p:grpSpPr>
        <p:grpSp>
          <p:nvGrpSpPr>
            <p:cNvPr id="149" name="Group 148"/>
            <p:cNvGrpSpPr/>
            <p:nvPr/>
          </p:nvGrpSpPr>
          <p:grpSpPr>
            <a:xfrm>
              <a:off x="1628775" y="2788920"/>
              <a:ext cx="3981450" cy="487680"/>
              <a:chOff x="1619250" y="2758440"/>
              <a:chExt cx="3981450" cy="487680"/>
            </a:xfrm>
          </p:grpSpPr>
          <p:sp>
            <p:nvSpPr>
              <p:cNvPr id="200" name="Rectangle 199"/>
              <p:cNvSpPr/>
              <p:nvPr/>
            </p:nvSpPr>
            <p:spPr>
              <a:xfrm>
                <a:off x="2575560" y="2773680"/>
                <a:ext cx="495300" cy="457200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1" name="Rectangle 200"/>
              <p:cNvSpPr/>
              <p:nvPr/>
            </p:nvSpPr>
            <p:spPr>
              <a:xfrm>
                <a:off x="2114550" y="2773680"/>
                <a:ext cx="495300" cy="457200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2" name="Rectangle 201"/>
              <p:cNvSpPr/>
              <p:nvPr/>
            </p:nvSpPr>
            <p:spPr>
              <a:xfrm>
                <a:off x="3086100" y="2758440"/>
                <a:ext cx="495300" cy="457200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3" name="Rectangle 202"/>
              <p:cNvSpPr/>
              <p:nvPr/>
            </p:nvSpPr>
            <p:spPr>
              <a:xfrm>
                <a:off x="1619250" y="2788920"/>
                <a:ext cx="495300" cy="457200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4" name="Rectangle 203"/>
              <p:cNvSpPr/>
              <p:nvPr/>
            </p:nvSpPr>
            <p:spPr>
              <a:xfrm>
                <a:off x="3589020" y="2773680"/>
                <a:ext cx="495300" cy="457200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5" name="Rectangle 204"/>
              <p:cNvSpPr/>
              <p:nvPr/>
            </p:nvSpPr>
            <p:spPr>
              <a:xfrm>
                <a:off x="4084320" y="2788920"/>
                <a:ext cx="495300" cy="457200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6" name="Rectangle 205"/>
              <p:cNvSpPr/>
              <p:nvPr/>
            </p:nvSpPr>
            <p:spPr>
              <a:xfrm>
                <a:off x="4598670" y="2788920"/>
                <a:ext cx="495300" cy="457200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7" name="Rectangle 206"/>
              <p:cNvSpPr/>
              <p:nvPr/>
            </p:nvSpPr>
            <p:spPr>
              <a:xfrm>
                <a:off x="5105400" y="2773680"/>
                <a:ext cx="495300" cy="457200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50" name="Rectangle 149"/>
            <p:cNvSpPr/>
            <p:nvPr/>
          </p:nvSpPr>
          <p:spPr>
            <a:xfrm>
              <a:off x="2594610" y="2793099"/>
              <a:ext cx="495300" cy="457200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2133600" y="2793099"/>
              <a:ext cx="495300" cy="457200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1638300" y="2808339"/>
              <a:ext cx="495300" cy="457200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3608070" y="2793099"/>
              <a:ext cx="495300" cy="457200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7" name="Rectangle 196"/>
            <p:cNvSpPr/>
            <p:nvPr/>
          </p:nvSpPr>
          <p:spPr>
            <a:xfrm>
              <a:off x="4122420" y="2808339"/>
              <a:ext cx="495300" cy="457200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8" name="Rectangle 197"/>
            <p:cNvSpPr/>
            <p:nvPr/>
          </p:nvSpPr>
          <p:spPr>
            <a:xfrm>
              <a:off x="4617720" y="2808339"/>
              <a:ext cx="495300" cy="457200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9" name="Rectangle 198"/>
            <p:cNvSpPr/>
            <p:nvPr/>
          </p:nvSpPr>
          <p:spPr>
            <a:xfrm>
              <a:off x="5124450" y="2793099"/>
              <a:ext cx="495300" cy="457200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08" name="Group 207"/>
          <p:cNvGrpSpPr/>
          <p:nvPr/>
        </p:nvGrpSpPr>
        <p:grpSpPr>
          <a:xfrm>
            <a:off x="2321227" y="2680258"/>
            <a:ext cx="1981200" cy="472440"/>
            <a:chOff x="2080260" y="3246120"/>
            <a:chExt cx="1981200" cy="472440"/>
          </a:xfrm>
        </p:grpSpPr>
        <p:sp>
          <p:nvSpPr>
            <p:cNvPr id="209" name="Rectangle 208"/>
            <p:cNvSpPr/>
            <p:nvPr/>
          </p:nvSpPr>
          <p:spPr>
            <a:xfrm>
              <a:off x="3086100" y="3261360"/>
              <a:ext cx="495300" cy="45720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1" name="Rectangle 210"/>
            <p:cNvSpPr/>
            <p:nvPr/>
          </p:nvSpPr>
          <p:spPr>
            <a:xfrm>
              <a:off x="3566160" y="3261360"/>
              <a:ext cx="495300" cy="457200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1" name="Rectangle 220"/>
            <p:cNvSpPr/>
            <p:nvPr/>
          </p:nvSpPr>
          <p:spPr>
            <a:xfrm>
              <a:off x="2575560" y="3246120"/>
              <a:ext cx="495300" cy="457200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2" name="Rectangle 221"/>
            <p:cNvSpPr/>
            <p:nvPr/>
          </p:nvSpPr>
          <p:spPr>
            <a:xfrm>
              <a:off x="2080260" y="3261360"/>
              <a:ext cx="495300" cy="457200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23" name="Group 222"/>
          <p:cNvGrpSpPr/>
          <p:nvPr/>
        </p:nvGrpSpPr>
        <p:grpSpPr>
          <a:xfrm>
            <a:off x="2810812" y="3145599"/>
            <a:ext cx="2983230" cy="472440"/>
            <a:chOff x="2575560" y="3749040"/>
            <a:chExt cx="2983230" cy="472440"/>
          </a:xfrm>
        </p:grpSpPr>
        <p:sp>
          <p:nvSpPr>
            <p:cNvPr id="224" name="Rectangle 223"/>
            <p:cNvSpPr/>
            <p:nvPr/>
          </p:nvSpPr>
          <p:spPr>
            <a:xfrm>
              <a:off x="3070860" y="3764280"/>
              <a:ext cx="495300" cy="45720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5" name="Rectangle 224"/>
            <p:cNvSpPr/>
            <p:nvPr/>
          </p:nvSpPr>
          <p:spPr>
            <a:xfrm>
              <a:off x="2575560" y="3749040"/>
              <a:ext cx="495300" cy="457200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6" name="Rectangle 225"/>
            <p:cNvSpPr/>
            <p:nvPr/>
          </p:nvSpPr>
          <p:spPr>
            <a:xfrm>
              <a:off x="3566160" y="3764280"/>
              <a:ext cx="495300" cy="457200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7" name="Rectangle 226"/>
            <p:cNvSpPr/>
            <p:nvPr/>
          </p:nvSpPr>
          <p:spPr>
            <a:xfrm>
              <a:off x="4072890" y="3764280"/>
              <a:ext cx="495300" cy="457200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8" name="Rectangle 227"/>
            <p:cNvSpPr/>
            <p:nvPr/>
          </p:nvSpPr>
          <p:spPr>
            <a:xfrm>
              <a:off x="4568190" y="3764280"/>
              <a:ext cx="495300" cy="457200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9" name="Rectangle 228"/>
            <p:cNvSpPr/>
            <p:nvPr/>
          </p:nvSpPr>
          <p:spPr>
            <a:xfrm>
              <a:off x="5063490" y="3764280"/>
              <a:ext cx="495300" cy="457200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36" name="Group 235"/>
          <p:cNvGrpSpPr/>
          <p:nvPr/>
        </p:nvGrpSpPr>
        <p:grpSpPr>
          <a:xfrm>
            <a:off x="2392280" y="3630167"/>
            <a:ext cx="2443439" cy="512475"/>
            <a:chOff x="2740556" y="4283669"/>
            <a:chExt cx="2443439" cy="512475"/>
          </a:xfrm>
        </p:grpSpPr>
        <p:sp>
          <p:nvSpPr>
            <p:cNvPr id="237" name="Rectangle 236"/>
            <p:cNvSpPr/>
            <p:nvPr/>
          </p:nvSpPr>
          <p:spPr>
            <a:xfrm>
              <a:off x="2740556" y="4297681"/>
              <a:ext cx="485775" cy="495300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8" name="Rectangle 237"/>
            <p:cNvSpPr/>
            <p:nvPr/>
          </p:nvSpPr>
          <p:spPr>
            <a:xfrm>
              <a:off x="3245382" y="4300844"/>
              <a:ext cx="485775" cy="495300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9" name="Rectangle 238"/>
            <p:cNvSpPr/>
            <p:nvPr/>
          </p:nvSpPr>
          <p:spPr>
            <a:xfrm>
              <a:off x="3712107" y="4283669"/>
              <a:ext cx="485775" cy="49530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0" name="Rectangle 239"/>
            <p:cNvSpPr/>
            <p:nvPr/>
          </p:nvSpPr>
          <p:spPr>
            <a:xfrm>
              <a:off x="4207407" y="4286866"/>
              <a:ext cx="485775" cy="495300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1" name="Rectangle 240"/>
            <p:cNvSpPr/>
            <p:nvPr/>
          </p:nvSpPr>
          <p:spPr>
            <a:xfrm>
              <a:off x="4698220" y="4293870"/>
              <a:ext cx="485775" cy="495300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836381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4.66235E-6 L -0.24618 0.6059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309" y="302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2.34043E-6 L -0.17934 0.5416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976" y="270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99815E-6 L -0.11493 0.481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47" y="240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95837E-6 L -0.04027 0.4054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14" y="202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7.86309E-7 L 0.00938 0.32771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9" y="163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54487E-6 L 0.06302 0.24769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42" y="123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73728E-6 L 0.12605 0.17692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02" y="88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7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0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04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8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>
                      <p:stCondLst>
                        <p:cond delay="0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1" dur="5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3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4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6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62" dur="2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8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4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0" dur="500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500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83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4" fill="hold">
                      <p:stCondLst>
                        <p:cond delay="0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2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2000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2000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</p:childTnLst>
        </p:cTn>
      </p:par>
    </p:tnLst>
    <p:bldLst>
      <p:bldP spid="106" grpId="0" animBg="1"/>
      <p:bldP spid="106" grpId="1" animBg="1"/>
      <p:bldP spid="107" grpId="0" animBg="1"/>
      <p:bldP spid="107" grpId="1" animBg="1"/>
      <p:bldP spid="108" grpId="0" animBg="1"/>
      <p:bldP spid="108" grpId="1" animBg="1"/>
      <p:bldP spid="109" grpId="0" animBg="1"/>
      <p:bldP spid="109" grpId="1" animBg="1"/>
      <p:bldP spid="110" grpId="0" animBg="1"/>
      <p:bldP spid="110" grpId="1" animBg="1"/>
      <p:bldP spid="111" grpId="0" animBg="1"/>
      <p:bldP spid="111" grpId="1" animBg="1"/>
      <p:bldP spid="112" grpId="0" animBg="1"/>
      <p:bldP spid="112" grpId="1" animBg="1"/>
      <p:bldP spid="122" grpId="0" animBg="1"/>
      <p:bldP spid="159" grpId="0" animBg="1"/>
      <p:bldP spid="167" grpId="0" animBg="1"/>
      <p:bldP spid="179" grpId="0" animBg="1"/>
      <p:bldP spid="186" grpId="0" animBg="1"/>
      <p:bldP spid="191" grpId="0" animBg="1"/>
      <p:bldP spid="2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0A6727A3-8CEA-96F8-BB16-341F681E5897}"/>
              </a:ext>
            </a:extLst>
          </p:cNvPr>
          <p:cNvSpPr txBox="1"/>
          <p:nvPr/>
        </p:nvSpPr>
        <p:spPr>
          <a:xfrm>
            <a:off x="457200" y="5105400"/>
            <a:ext cx="8543108" cy="13357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SƯU TẦM: ĐOÀN VĂN DOANH, NAM TRỰC, NAM ĐỊNH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LINK NHÓM DÀNH CHO GV BỘ MÔN VẬT LÝ TRAO ĐỔI TÀI LIỆU VÀ CHUYÊN MÔN CT 2018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  <a:hlinkClick r:id="rId2"/>
              </a:rPr>
              <a:t>https://www.facebook.com/groups/299257004355186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Hình ảnh 4">
            <a:extLst>
              <a:ext uri="{FF2B5EF4-FFF2-40B4-BE49-F238E27FC236}">
                <a16:creationId xmlns:a16="http://schemas.microsoft.com/office/drawing/2014/main" id="{8E9646C3-A4D4-6F24-9294-95C76FDC87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0996"/>
            <a:ext cx="9096974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725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166</Words>
  <PresentationFormat>Trình chiếu Trên màn hình (4:3)</PresentationFormat>
  <Paragraphs>58</Paragraphs>
  <Slides>2</Slides>
  <Notes>1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3</vt:i4>
      </vt:variant>
      <vt:variant>
        <vt:lpstr>Chủ đề</vt:lpstr>
      </vt:variant>
      <vt:variant>
        <vt:i4>2</vt:i4>
      </vt:variant>
      <vt:variant>
        <vt:lpstr>Tiêu đề Bản chiếu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Office</vt:lpstr>
      <vt:lpstr>Bản trình bày PowerPoint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2017-09-20T17:21:09Z</dcterms:created>
  <dcterms:modified xsi:type="dcterms:W3CDTF">2023-09-16T11:48:11Z</dcterms:modified>
</cp:coreProperties>
</file>