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303" r:id="rId3"/>
    <p:sldId id="259" r:id="rId4"/>
    <p:sldId id="287" r:id="rId5"/>
    <p:sldId id="266" r:id="rId6"/>
    <p:sldId id="263" r:id="rId7"/>
    <p:sldId id="304" r:id="rId8"/>
    <p:sldId id="320" r:id="rId9"/>
    <p:sldId id="321" r:id="rId10"/>
    <p:sldId id="283"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10/15/2023</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F3CF18-3B07-F074-7DEA-4372A02530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27D6AC-71B4-7B0F-F9D5-89F27C94D2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360</Words>
  <PresentationFormat>Widescreen</PresentationFormat>
  <Paragraphs>50</Paragraphs>
  <Slides>10</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等线</vt:lpstr>
      <vt:lpstr>等线 Light</vt:lpstr>
      <vt:lpstr>Arial</vt:lpstr>
      <vt:lpstr>Calibri</vt:lpstr>
      <vt:lpstr>Calibri Light</vt:lpstr>
      <vt:lpstr>Cambria</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2023-09-11T11:44:19Z</dcterms:created>
  <dcterms:modified xsi:type="dcterms:W3CDTF">2023-10-15T08:39:00Z</dcterms:modified>
</cp:coreProperties>
</file>