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7" r:id="rId5"/>
  </p:sldMasterIdLst>
  <p:sldIdLst>
    <p:sldId id="274" r:id="rId6"/>
    <p:sldId id="265" r:id="rId7"/>
    <p:sldId id="256" r:id="rId8"/>
    <p:sldId id="257" r:id="rId9"/>
    <p:sldId id="258" r:id="rId10"/>
    <p:sldId id="259" r:id="rId11"/>
    <p:sldId id="260" r:id="rId12"/>
    <p:sldId id="284" r:id="rId13"/>
    <p:sldId id="261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audio1.wav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59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3390265"/>
            <a:ext cx="4250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597052" y="4033381"/>
            <a:ext cx="2526500" cy="864296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47156" y="3081403"/>
            <a:ext cx="2305498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b,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13</a:t>
            </a:r>
            <a:endParaRPr lang="vi-VN" sz="4800" b="1" dirty="0" smtClean="0"/>
          </a:p>
          <a:p>
            <a:r>
              <a:rPr lang="vi-VN" sz="4800" b="1" dirty="0"/>
              <a:t> </a:t>
            </a:r>
            <a:r>
              <a:rPr lang="vi-VN" sz="4800" b="1" dirty="0" smtClean="0"/>
              <a:t>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78</a:t>
            </a:r>
            <a:endParaRPr lang="vi-VN" sz="4800" b="1" dirty="0" smtClean="0"/>
          </a:p>
          <a:p>
            <a:r>
              <a:rPr lang="vi-VN" sz="4800" b="1" dirty="0"/>
              <a:t> </a:t>
            </a:r>
            <a:r>
              <a:rPr lang="vi-VN" sz="4800" b="1" dirty="0" smtClean="0"/>
              <a:t>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42</a:t>
            </a:r>
            <a:endParaRPr lang="vi-VN" sz="4800" b="1" dirty="0" smtClean="0"/>
          </a:p>
          <a:p>
            <a:r>
              <a:rPr lang="vi-VN" sz="4800" b="1" dirty="0" smtClean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69</a:t>
            </a:r>
            <a:endParaRPr lang="vi-VN" sz="4800" b="1" dirty="0" smtClean="0"/>
          </a:p>
          <a:p>
            <a:r>
              <a:rPr lang="vi-VN" sz="4800" b="1" dirty="0" smtClean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284" y="421276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</a:t>
            </a:r>
            <a:r>
              <a:rPr lang="vi-VN" sz="4800" b="1" dirty="0" smtClean="0"/>
              <a:t>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3247" y="421276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2560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49" y="4256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SimSun</vt:lpstr>
      <vt:lpstr>Wingdings</vt:lpstr>
      <vt:lpstr>Gill Sans MT</vt:lpstr>
      <vt:lpstr>Segoe UI</vt:lpstr>
      <vt:lpstr>Times New Roman</vt:lpstr>
      <vt:lpstr>Times New Roman</vt:lpstr>
      <vt:lpstr>Tahoma</vt:lpstr>
      <vt:lpstr>Calibri</vt:lpstr>
      <vt:lpstr>HP001 4 hàng</vt:lpstr>
      <vt:lpstr>Segoe Print</vt:lpstr>
      <vt:lpstr>Microsoft YaHei</vt:lpstr>
      <vt:lpstr>Arial Unicode MS</vt:lpstr>
      <vt:lpstr>Calibri Light</vt:lpstr>
      <vt:lpstr>.VnTime</vt:lpstr>
      <vt:lpstr>Office Theme</vt:lpstr>
      <vt:lpstr>Badge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2020-08-28T13:35:00Z</dcterms:created>
  <dcterms:modified xsi:type="dcterms:W3CDTF">2020-08-29T07:00:12Z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