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62" r:id="rId5"/>
    <p:sldId id="259" r:id="rId6"/>
    <p:sldId id="260" r:id="rId7"/>
    <p:sldId id="258" r:id="rId8"/>
    <p:sldId id="261" r:id="rId9"/>
    <p:sldId id="257" r:id="rId10"/>
    <p:sldId id="264" r:id="rId11"/>
    <p:sldId id="263" r:id="rId12"/>
    <p:sldId id="265" r:id="rId13"/>
    <p:sldId id="42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631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651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7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46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84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976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675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370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0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1747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270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177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02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6.gif"/><Relationship Id="rId12" Type="http://schemas.openxmlformats.org/officeDocument/2006/relationships/image" Target="../media/image35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12.wdp"/><Relationship Id="rId10" Type="http://schemas.openxmlformats.org/officeDocument/2006/relationships/image" Target="../media/image10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22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microsoft.com/office/2007/relationships/hdphoto" Target="../media/hdphoto10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28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31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microsoft.com/office/2007/relationships/hdphoto" Target="../media/hdphoto13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microsoft.com/office/2007/relationships/hdphoto" Target="../media/hdphoto14.wdp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microsoft.com/office/2007/relationships/hdphoto" Target="../media/hdphoto12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4.png"/><Relationship Id="rId7" Type="http://schemas.openxmlformats.org/officeDocument/2006/relationships/image" Target="../media/image16.gif"/><Relationship Id="rId12" Type="http://schemas.openxmlformats.org/officeDocument/2006/relationships/image" Target="../media/image35.png"/><Relationship Id="rId17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36.png"/><Relationship Id="rId20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4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7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8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6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2" y="3717970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1" y="3433175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0972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0"/>
            <a:ext cx="56366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UTM Cooper Black" panose="02040603050506020204" pitchFamily="18" charset="0"/>
              </a:rPr>
              <a:t>CHƠI TRỐN TÌM 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  <a:latin typeface="UTM Cooper Black" panose="02040603050506020204" pitchFamily="18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29591" y="950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6" name="Rounded Rectangle 2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8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Explosion 2 6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6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  <p:bldP spid="65" grpId="0" animBg="1"/>
      <p:bldP spid="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0" name="Rounded Rectangle 2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2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Explosion 2 69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0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70" grpId="0" animBg="1"/>
      <p:bldP spid="7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371475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3" y="3021471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3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1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2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41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11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104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D. </a:t>
            </a:r>
            <a:r>
              <a:rPr lang="en-US" sz="3600" dirty="0" err="1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46" y="361950"/>
            <a:ext cx="556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lùn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nấp</a:t>
            </a:r>
            <a:r>
              <a:rPr lang="en-US" sz="2800" dirty="0">
                <a:solidFill>
                  <a:schemeClr val="bg1"/>
                </a:solidFill>
              </a:rPr>
              <a:t> ở </a:t>
            </a:r>
            <a:r>
              <a:rPr lang="en-US" sz="2800" dirty="0" err="1">
                <a:solidFill>
                  <a:schemeClr val="bg1"/>
                </a:solidFill>
              </a:rPr>
              <a:t>đâu</a:t>
            </a:r>
            <a:r>
              <a:rPr lang="en-US" sz="2800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000" y="326752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69" grpId="0" animBg="1"/>
      <p:bldP spid="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5" name="Rounded Rectangle 3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7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8" grpId="0" animBg="1"/>
      <p:bldP spid="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08"/>
            <a:ext cx="9144000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545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653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7720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507019" y="2763748"/>
            <a:ext cx="987874" cy="16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02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4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44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3" y="-1529953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30664" y="58254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739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607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12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87200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940216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C.Đúng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068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  <p:bldP spid="68" grpId="0" animBg="1"/>
      <p:bldP spid="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712699" y="3251446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110583" y="343137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3064212" y="3136051"/>
            <a:ext cx="1524000" cy="17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1661"/>
            <a:ext cx="5257800" cy="63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4071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56" y="-43889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62166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6819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90800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43816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0104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5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3542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xplosion 1 50"/>
          <p:cNvSpPr/>
          <p:nvPr/>
        </p:nvSpPr>
        <p:spPr>
          <a:xfrm>
            <a:off x="4835772" y="2958786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307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0" name="Rounded Rectangle 2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4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7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1" grpId="2" animBg="1"/>
      <p:bldP spid="69" grpId="0" animBg="1"/>
      <p:bldP spid="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469406" y="3047521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763686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365261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38638" y="2936874"/>
            <a:ext cx="1746083" cy="1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" y="-40237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70" y="-56388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7" y="-412136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43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29591" y="569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7534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3976123" y="32694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334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19400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72416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2390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D.Đúng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" y="249555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7" name="Rounded Rectangle 2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4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4" grpId="0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66209" y="666750"/>
            <a:ext cx="512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lùn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nấp</a:t>
            </a:r>
            <a:r>
              <a:rPr lang="en-US" sz="2800" dirty="0">
                <a:solidFill>
                  <a:schemeClr val="bg1"/>
                </a:solidFill>
              </a:rPr>
              <a:t> ở </a:t>
            </a:r>
            <a:r>
              <a:rPr lang="en-US" sz="2800" dirty="0" err="1">
                <a:solidFill>
                  <a:schemeClr val="bg1"/>
                </a:solidFill>
              </a:rPr>
              <a:t>đâu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6" name="Rounded Rectangle 2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8" name="Picture 3" descr="C:\Users\ADMIN\Desktop\Picture2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Explosion 2 6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4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303</Words>
  <PresentationFormat>Trình chiếu Trên màn hình (16:9)</PresentationFormat>
  <Paragraphs>87</Paragraphs>
  <Slides>12</Slides>
  <Notes>0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UTM Cooper Black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2018-03-23T14:56:58Z</dcterms:created>
  <dcterms:modified xsi:type="dcterms:W3CDTF">2023-09-16T09:01:30Z</dcterms:modified>
</cp:coreProperties>
</file>