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55" r:id="rId3"/>
    <p:sldId id="427" r:id="rId4"/>
    <p:sldId id="428" r:id="rId5"/>
    <p:sldId id="443" r:id="rId6"/>
    <p:sldId id="458" r:id="rId7"/>
    <p:sldId id="450" r:id="rId8"/>
    <p:sldId id="451" r:id="rId9"/>
    <p:sldId id="459" r:id="rId10"/>
    <p:sldId id="452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FF7C80"/>
    <a:srgbClr val="C5F3F3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giai%20dieu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LÀNG EM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D608D7E-997B-4320-8A76-13B2B1CDE2AB}"/>
              </a:ext>
            </a:extLst>
          </p:cNvPr>
          <p:cNvSpPr/>
          <p:nvPr/>
        </p:nvSpPr>
        <p:spPr>
          <a:xfrm>
            <a:off x="1356520" y="2534034"/>
            <a:ext cx="138402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câu phân biệt hai từ có nghĩa trái ngược nhau.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latin typeface="Times New Roman" pitchFamily="18" charset="0"/>
                <a:cs typeface="Times New Roman" pitchFamily="18" charset="0"/>
              </a:rPr>
              <a:t>Mẫu: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latin typeface="Times New Roman" pitchFamily="18" charset="0"/>
                <a:cs typeface="Times New Roman" pitchFamily="18" charset="0"/>
              </a:rPr>
              <a:t>- Ban đêm, khu vườn rất lặng lẽ. 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latin typeface="Times New Roman" pitchFamily="18" charset="0"/>
                <a:cs typeface="Times New Roman" pitchFamily="18" charset="0"/>
              </a:rPr>
              <a:t>- Vừa sáng sớm, tiếng cười nói đã ồn ào.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2C231E-5A5F-4EEB-ABAC-D38D49E35633}"/>
              </a:ext>
            </a:extLst>
          </p:cNvPr>
          <p:cNvSpPr/>
          <p:nvPr/>
        </p:nvSpPr>
        <p:spPr>
          <a:xfrm>
            <a:off x="1356520" y="5181600"/>
            <a:ext cx="12041293" cy="347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Mặt Trời lặn, luỹ tre làng chìm trong bỏng chiều.</a:t>
            </a: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Mặt Trời mọc, cả ngôi làng bừng sáng.</a:t>
            </a: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Những ngôi nhà lụp xụp xưa kia giờ đây đã được thay thế bằng những ngôi nhà cao tầng khang trang, rộng rãi.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Mặt trời mọc trên biển làm bừng sáng cả một vùng trời.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8EA823-E5BD-44FB-BE49-BCFA2F105A38}"/>
              </a:ext>
            </a:extLst>
          </p:cNvPr>
          <p:cNvGrpSpPr/>
          <p:nvPr/>
        </p:nvGrpSpPr>
        <p:grpSpPr>
          <a:xfrm>
            <a:off x="4475379" y="42893"/>
            <a:ext cx="6396994" cy="1760404"/>
            <a:chOff x="4475379" y="42893"/>
            <a:chExt cx="6396994" cy="176040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B29236-4941-4702-AEA8-D03056BD0F75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59277"/>
              <a:chOff x="4539228" y="103852"/>
              <a:chExt cx="6149694" cy="105927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9F997FB-669C-478C-90D5-B823B7FEAD42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59277"/>
                <a:chOff x="4539228" y="103852"/>
                <a:chExt cx="6149694" cy="1059277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EE67ED5-7541-4B77-BEEC-C0B2B460078B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094EDD3-07D2-4681-8BE0-81E394765E85}"/>
                    </a:ext>
                  </a:extLst>
                </p:cNvPr>
                <p:cNvSpPr txBox="1"/>
                <p:nvPr/>
              </p:nvSpPr>
              <p:spPr>
                <a:xfrm>
                  <a:off x="5603743" y="63990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409ECFB-A97A-4E01-A81E-03752873C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390F70AB-46D7-47BB-8FCB-86062313F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B318AD0-1FEB-44D0-9376-B32E13F3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053" y="136267"/>
            <a:ext cx="70532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</a:rPr>
              <a:t>  </a:t>
            </a:r>
            <a:endParaRPr kumimoji="0" lang="vi-VN" altLang="vi-VN" sz="27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3B9AC-A965-48D4-AE1D-52146A347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6" t="24167" r="49783" b="35000"/>
          <a:stretch/>
        </p:blipFill>
        <p:spPr>
          <a:xfrm>
            <a:off x="1966119" y="420982"/>
            <a:ext cx="12807268" cy="83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813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75379" y="42893"/>
            <a:ext cx="6396994" cy="1760404"/>
            <a:chOff x="4475379" y="42893"/>
            <a:chExt cx="6396994" cy="1760404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59277"/>
              <a:chOff x="4539228" y="103852"/>
              <a:chExt cx="6149694" cy="105927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59277"/>
                <a:chOff x="4539228" y="103852"/>
                <a:chExt cx="6149694" cy="105927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603743" y="63990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08919" y="2831267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diễn cảm toàn bài.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 đọc vui tươi, trong sáng, phù hợp với cảm xúc chủ đạo của bài thơ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8978" y="5334000"/>
            <a:ext cx="1357868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lưỡi liềm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 xao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sang ngang.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4: Còn lại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4133116" y="7800657"/>
            <a:ext cx="34047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Diêm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85120" y="4114800"/>
            <a:ext cx="1322800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em nằm lặng lẽ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 bờ dòng sông Diêm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mềm như dáng lúa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 cong hình lưỡi liềm.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3" action="ppaction://hlinkpres?slideindex=1&amp;slidetitle="/>
          </p:cNvPr>
          <p:cNvSpPr/>
          <p:nvPr/>
        </p:nvSpPr>
        <p:spPr>
          <a:xfrm>
            <a:off x="9281319" y="7811552"/>
            <a:ext cx="22915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 ten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8249" y="696575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85120" y="3276600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 em, nằm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ẽ, dáng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ưỡi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iềm,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 xao,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ầy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ội,...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6002A0-2CC3-4D33-9614-855CDE2547FE}"/>
              </a:ext>
            </a:extLst>
          </p:cNvPr>
          <p:cNvGrpSpPr/>
          <p:nvPr/>
        </p:nvGrpSpPr>
        <p:grpSpPr>
          <a:xfrm>
            <a:off x="4475379" y="42893"/>
            <a:ext cx="6396994" cy="1760404"/>
            <a:chOff x="4475379" y="42893"/>
            <a:chExt cx="6396994" cy="17604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98CDFE-7E3D-4968-BBBF-91410E3A399D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59277"/>
              <a:chOff x="4539228" y="103852"/>
              <a:chExt cx="6149694" cy="105927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6CDF574-1222-4E1D-9127-673DA98FB5A1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59277"/>
                <a:chOff x="4539228" y="103852"/>
                <a:chExt cx="6149694" cy="1059277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1E10F7B-1487-43CE-9ABC-6DE5C9FB63B2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275EEE2-5329-4E10-A3C6-3EF49E89B13D}"/>
                    </a:ext>
                  </a:extLst>
                </p:cNvPr>
                <p:cNvSpPr txBox="1"/>
                <p:nvPr/>
              </p:nvSpPr>
              <p:spPr>
                <a:xfrm>
                  <a:off x="5603743" y="63990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DE1F08-3BFB-493A-9DE7-1E7C8D26C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9016E6E5-4E97-4640-9C5E-725E01C5C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D5FDC3A-851F-45E0-9CD6-970E477F3804}"/>
              </a:ext>
            </a:extLst>
          </p:cNvPr>
          <p:cNvSpPr/>
          <p:nvPr/>
        </p:nvSpPr>
        <p:spPr>
          <a:xfrm>
            <a:off x="5928519" y="4191000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986D50-E695-45A9-9BB4-F9F9026ABE2F}"/>
              </a:ext>
            </a:extLst>
          </p:cNvPr>
          <p:cNvSpPr/>
          <p:nvPr/>
        </p:nvSpPr>
        <p:spPr>
          <a:xfrm>
            <a:off x="6523601" y="4885492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063E89-19B5-46B0-9CE4-A9BD85308B38}"/>
              </a:ext>
            </a:extLst>
          </p:cNvPr>
          <p:cNvSpPr/>
          <p:nvPr/>
        </p:nvSpPr>
        <p:spPr>
          <a:xfrm>
            <a:off x="6690519" y="5579984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9EBE51-03A7-4D0E-8649-4DFD7DAE6B59}"/>
              </a:ext>
            </a:extLst>
          </p:cNvPr>
          <p:cNvSpPr/>
          <p:nvPr/>
        </p:nvSpPr>
        <p:spPr>
          <a:xfrm>
            <a:off x="6904601" y="6274476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30" grpId="0"/>
      <p:bldP spid="6" grpId="0"/>
      <p:bldP spid="26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0809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080919" y="2667000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 quê của bạn nhỏ ở đâu? Hình dáng ngôi làng có gì đặc biệt?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3322" y="3733800"/>
            <a:ext cx="9639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quê của bạn nhỏ nằm bên bờ sông Diêm; hình dáng ngôi làng mềm mại như dáng lúa/cong cong như hình lưỡi liềm.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49508" y="5257800"/>
            <a:ext cx="9755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Làng quê đã đổi thay như thế nào so với trước kia?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9508" y="6324600"/>
            <a:ext cx="96397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quê đã có rất nhiều thay đổi: có các ngôi nhà cao tầng; những con đường rộng thênh thang thay cho con đường lầy lội trước kia; nhiều cần ăng ten vươn lên trời cao: trong làng có nhiều ti vi, nhiều ra đi ô; trường làng rất khang trang.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2F44B1-AFCF-4678-BF2C-D75D88A36147}"/>
              </a:ext>
            </a:extLst>
          </p:cNvPr>
          <p:cNvSpPr/>
          <p:nvPr/>
        </p:nvSpPr>
        <p:spPr>
          <a:xfrm>
            <a:off x="458876" y="4890029"/>
            <a:ext cx="5698243" cy="354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em nằm lặng lẽ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 bờ dòng sông Diêm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mềm như dáng lúa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 cong hình lưỡi liềm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2B07F3-B9D9-4257-A34E-3DC286463F4A}"/>
              </a:ext>
            </a:extLst>
          </p:cNvPr>
          <p:cNvSpPr/>
          <p:nvPr/>
        </p:nvSpPr>
        <p:spPr>
          <a:xfrm>
            <a:off x="453655" y="2590860"/>
            <a:ext cx="5486006" cy="221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</a:pP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 em, nằm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ẽ, dáng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ưỡi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iềm,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 xao,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ầy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ội,...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84B0CF-E912-4239-939D-1B0FF804BAC2}"/>
              </a:ext>
            </a:extLst>
          </p:cNvPr>
          <p:cNvGrpSpPr/>
          <p:nvPr/>
        </p:nvGrpSpPr>
        <p:grpSpPr>
          <a:xfrm>
            <a:off x="4475379" y="42893"/>
            <a:ext cx="6396994" cy="1760404"/>
            <a:chOff x="4475379" y="42893"/>
            <a:chExt cx="6396994" cy="176040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869F8B-71C8-4911-9A29-DB27652B5D2D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59277"/>
              <a:chOff x="4539228" y="103852"/>
              <a:chExt cx="6149694" cy="105927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53CF86E-0081-4B0C-8A8A-6724C40D8701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59277"/>
                <a:chOff x="4539228" y="103852"/>
                <a:chExt cx="6149694" cy="1059277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4BD9315-A059-45BE-AE10-8176C264AF40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094A6CF-223C-4F6D-8422-133E4560B904}"/>
                    </a:ext>
                  </a:extLst>
                </p:cNvPr>
                <p:cNvSpPr txBox="1"/>
                <p:nvPr/>
              </p:nvSpPr>
              <p:spPr>
                <a:xfrm>
                  <a:off x="5603743" y="63990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5F2DBA1-943F-4A17-901B-C92208B6D1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C389274F-585F-411D-AEB5-BBAAF4CE2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0809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106031" y="2842002"/>
            <a:ext cx="9753600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 trường mới được bạn nhỏ miêu tả như thế nào? 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3714" y="4148316"/>
            <a:ext cx="9639773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 trường mới của bạn nhỏ rất khang trang, nằm dưới những hàng cây rợp mát.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33714" y="5590401"/>
            <a:ext cx="9755960" cy="73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dòng thơ cuối thể hiện điều gì? 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9508" y="6324600"/>
            <a:ext cx="9639774" cy="213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dòng thơ cuối cho biết về cảm xúc của bạn nhỏ: vui sướng vì sự đổi thay của quê hương, yêu quý ngôi làng của mình.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6500E5-A399-40D0-943C-C03CD92BE383}"/>
              </a:ext>
            </a:extLst>
          </p:cNvPr>
          <p:cNvSpPr/>
          <p:nvPr/>
        </p:nvSpPr>
        <p:spPr>
          <a:xfrm>
            <a:off x="458876" y="4890029"/>
            <a:ext cx="5698243" cy="354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em nằm lặng lẽ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 bờ dòng sông Diêm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mềm như dáng lúa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 cong hình lưỡi liềm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17A4EC-F833-40D5-AC2C-9011D0B9C25E}"/>
              </a:ext>
            </a:extLst>
          </p:cNvPr>
          <p:cNvSpPr/>
          <p:nvPr/>
        </p:nvSpPr>
        <p:spPr>
          <a:xfrm>
            <a:off x="453655" y="2590860"/>
            <a:ext cx="5486006" cy="221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</a:pP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 em, nằm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ẽ, dáng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ưỡi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iềm,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 xao,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ầy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ội,...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79DAEF-838E-47E5-905E-5C8ECEF12CE8}"/>
              </a:ext>
            </a:extLst>
          </p:cNvPr>
          <p:cNvGrpSpPr/>
          <p:nvPr/>
        </p:nvGrpSpPr>
        <p:grpSpPr>
          <a:xfrm>
            <a:off x="4475379" y="42893"/>
            <a:ext cx="6396994" cy="1760404"/>
            <a:chOff x="4475379" y="42893"/>
            <a:chExt cx="6396994" cy="176040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EF8D2CC-9BBA-4685-B812-F5D78F4129AD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59277"/>
              <a:chOff x="4539228" y="103852"/>
              <a:chExt cx="6149694" cy="105927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16CC9F9-1E9C-48BF-A9D9-204077480DFC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59277"/>
                <a:chOff x="4539228" y="103852"/>
                <a:chExt cx="6149694" cy="1059277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1A28365-98AC-4A72-8CBF-CCD1A836C6B5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53FE755-F8C4-46DF-BF31-0AE99C256249}"/>
                    </a:ext>
                  </a:extLst>
                </p:cNvPr>
                <p:cNvSpPr txBox="1"/>
                <p:nvPr/>
              </p:nvSpPr>
              <p:spPr>
                <a:xfrm>
                  <a:off x="5603743" y="63990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0C3BBBD-63BB-4B25-B145-4F042CDBE0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D1F8AF07-102A-47B3-8BDF-D8C4F4E70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734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24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1571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687100"/>
            <a:chOff x="6418600" y="3657600"/>
            <a:chExt cx="8773438" cy="4687100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76476" y="4196961"/>
              <a:ext cx="6857683" cy="4147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Bài thơ nói về ngôi làng nên thơ, khang trang, hiện đại và cảm xúc của bạn nhỏ rất vui sướng, yêu quý ngôi làng của mình.</a:t>
              </a:r>
            </a:p>
            <a:p>
              <a:pPr algn="just">
                <a:lnSpc>
                  <a:spcPct val="150000"/>
                </a:lnSpc>
              </a:pPr>
              <a:endPara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855D7CB-52EB-4C20-9B38-3564022359F5}"/>
              </a:ext>
            </a:extLst>
          </p:cNvPr>
          <p:cNvSpPr/>
          <p:nvPr/>
        </p:nvSpPr>
        <p:spPr>
          <a:xfrm>
            <a:off x="458876" y="4890029"/>
            <a:ext cx="5698243" cy="354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em nằm lặng lẽ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 bờ dòng sông Diêm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mềm như dáng lúa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 cong hình lưỡi liềm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4B053B-6081-44F2-8B9C-000FB218ED10}"/>
              </a:ext>
            </a:extLst>
          </p:cNvPr>
          <p:cNvSpPr/>
          <p:nvPr/>
        </p:nvSpPr>
        <p:spPr>
          <a:xfrm>
            <a:off x="453655" y="2590860"/>
            <a:ext cx="5486006" cy="221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</a:pP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 em, nằm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ẽ, dáng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ưỡi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iềm,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 xao,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ầy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ội,...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997F94-B69F-4797-9FEE-B3EEE11D5106}"/>
              </a:ext>
            </a:extLst>
          </p:cNvPr>
          <p:cNvGrpSpPr/>
          <p:nvPr/>
        </p:nvGrpSpPr>
        <p:grpSpPr>
          <a:xfrm>
            <a:off x="4475379" y="42893"/>
            <a:ext cx="6396994" cy="1760404"/>
            <a:chOff x="4475379" y="42893"/>
            <a:chExt cx="6396994" cy="176040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7E4F79-73A5-4595-8AC7-E30466E3760F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59277"/>
              <a:chOff x="4539228" y="103852"/>
              <a:chExt cx="6149694" cy="105927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BB64FF2-4E25-4D1C-AE2D-1F2551378AB9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59277"/>
                <a:chOff x="4539228" y="103852"/>
                <a:chExt cx="6149694" cy="1059277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6D30CF9-C24B-4D15-8994-7F02DD0E1781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AD14C43-BF8B-4468-B8AD-1492FCA532EB}"/>
                    </a:ext>
                  </a:extLst>
                </p:cNvPr>
                <p:cNvSpPr txBox="1"/>
                <p:nvPr/>
              </p:nvSpPr>
              <p:spPr>
                <a:xfrm>
                  <a:off x="5603743" y="63990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EB4A1E0-AADC-420A-B6B3-5D585EEA9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>
              <a:extLst>
                <a:ext uri="{FF2B5EF4-FFF2-40B4-BE49-F238E27FC236}">
                  <a16:creationId xmlns:a16="http://schemas.microsoft.com/office/drawing/2014/main" id="{87CE92B0-1E1C-44E2-BD1F-028D1AFE0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20" y="2689456"/>
            <a:ext cx="1394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từ có nghĩa trái ngược với từ in đậm trong câu thơ sau: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B88D7D-BB67-4132-A750-FA3092F33AEC}"/>
              </a:ext>
            </a:extLst>
          </p:cNvPr>
          <p:cNvSpPr/>
          <p:nvPr/>
        </p:nvSpPr>
        <p:spPr>
          <a:xfrm>
            <a:off x="1640687" y="3562876"/>
            <a:ext cx="1112847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đường lầy lội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đã </a:t>
            </a:r>
            <a:r>
              <a:rPr lang="vi-VN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thênh thang.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4A491-A5B5-4C76-801B-4180345B4FC2}"/>
              </a:ext>
            </a:extLst>
          </p:cNvPr>
          <p:cNvSpPr/>
          <p:nvPr/>
        </p:nvSpPr>
        <p:spPr>
          <a:xfrm>
            <a:off x="1651649" y="7180303"/>
            <a:ext cx="13231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đường ngày xưa là con đường đất nhỏ, hẹp, lầy lội.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C3193-6235-4489-94E9-884340AB245C}"/>
              </a:ext>
            </a:extLst>
          </p:cNvPr>
          <p:cNvSpPr/>
          <p:nvPr/>
        </p:nvSpPr>
        <p:spPr>
          <a:xfrm>
            <a:off x="1640687" y="5471982"/>
            <a:ext cx="8964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nghĩa với </a:t>
            </a:r>
            <a:r>
              <a:rPr 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1832D-51EA-4B80-9D58-5AD05BE1B969}"/>
              </a:ext>
            </a:extLst>
          </p:cNvPr>
          <p:cNvSpPr/>
          <p:nvPr/>
        </p:nvSpPr>
        <p:spPr>
          <a:xfrm>
            <a:off x="1627535" y="6299208"/>
            <a:ext cx="1249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em hiểu con đường trước đây như thế nào?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191DC4-7B61-4691-A741-96DB0FC15111}"/>
              </a:ext>
            </a:extLst>
          </p:cNvPr>
          <p:cNvGrpSpPr/>
          <p:nvPr/>
        </p:nvGrpSpPr>
        <p:grpSpPr>
          <a:xfrm>
            <a:off x="4475379" y="42893"/>
            <a:ext cx="6396994" cy="1760404"/>
            <a:chOff x="4475379" y="42893"/>
            <a:chExt cx="6396994" cy="17604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F156CCE-A6DF-4C3B-8B11-2E1D2418EB3B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59277"/>
              <a:chOff x="4539228" y="103852"/>
              <a:chExt cx="6149694" cy="105927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787859-D7E4-4A5A-8EA6-226A8B5211C1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59277"/>
                <a:chOff x="4539228" y="103852"/>
                <a:chExt cx="6149694" cy="1059277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8811A48-E826-427F-9515-E2F4CD132DFC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ABD8D6B-383A-45CE-A797-C6CA2AE4AEA1}"/>
                    </a:ext>
                  </a:extLst>
                </p:cNvPr>
                <p:cNvSpPr txBox="1"/>
                <p:nvPr/>
              </p:nvSpPr>
              <p:spPr>
                <a:xfrm>
                  <a:off x="5603743" y="63990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7E198D6-969C-49AA-B57A-A63314B543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BEA4BA61-462F-484B-B047-CEAF56EE7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17290" y="2533471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Ghép đúng để được các cặp từ có nghĩa trái ngược nhau: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BBDEB-2752-4B01-8CB2-2893197E8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94" t="35833" r="25624" b="51667"/>
          <a:stretch/>
        </p:blipFill>
        <p:spPr>
          <a:xfrm>
            <a:off x="1929062" y="3584732"/>
            <a:ext cx="12076657" cy="464486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DF86AA-423D-4464-ADFD-72D82349071E}"/>
              </a:ext>
            </a:extLst>
          </p:cNvPr>
          <p:cNvCxnSpPr>
            <a:cxnSpLocks/>
          </p:cNvCxnSpPr>
          <p:nvPr/>
        </p:nvCxnSpPr>
        <p:spPr>
          <a:xfrm>
            <a:off x="6461919" y="4568142"/>
            <a:ext cx="3886200" cy="266700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E0FF93-FDEE-4072-BC90-24A3EE8E3A10}"/>
              </a:ext>
            </a:extLst>
          </p:cNvPr>
          <p:cNvCxnSpPr>
            <a:cxnSpLocks/>
          </p:cNvCxnSpPr>
          <p:nvPr/>
        </p:nvCxnSpPr>
        <p:spPr>
          <a:xfrm flipV="1">
            <a:off x="6653462" y="5848450"/>
            <a:ext cx="3592931" cy="150586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BF2BE4-B658-4D36-A70E-AF6283B93EF9}"/>
              </a:ext>
            </a:extLst>
          </p:cNvPr>
          <p:cNvCxnSpPr>
            <a:cxnSpLocks/>
          </p:cNvCxnSpPr>
          <p:nvPr/>
        </p:nvCxnSpPr>
        <p:spPr>
          <a:xfrm flipV="1">
            <a:off x="6654721" y="4342587"/>
            <a:ext cx="3592931" cy="150586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35EE7C-3414-4815-9FBC-096E8A21807E}"/>
              </a:ext>
            </a:extLst>
          </p:cNvPr>
          <p:cNvGrpSpPr/>
          <p:nvPr/>
        </p:nvGrpSpPr>
        <p:grpSpPr>
          <a:xfrm>
            <a:off x="4475379" y="42893"/>
            <a:ext cx="6396994" cy="1760404"/>
            <a:chOff x="4475379" y="42893"/>
            <a:chExt cx="6396994" cy="17604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94D4AA-7261-4972-8FB4-010763BF9850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59277"/>
              <a:chOff x="4539228" y="103852"/>
              <a:chExt cx="6149694" cy="105927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DCFC17B-6D0F-42E1-B508-2706E4D9C69C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59277"/>
                <a:chOff x="4539228" y="103852"/>
                <a:chExt cx="6149694" cy="1059277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717B5E5-541C-4122-9BE5-005B52D82893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547F1AB-013D-4949-B4B3-1CB9B57DD53A}"/>
                    </a:ext>
                  </a:extLst>
                </p:cNvPr>
                <p:cNvSpPr txBox="1"/>
                <p:nvPr/>
              </p:nvSpPr>
              <p:spPr>
                <a:xfrm>
                  <a:off x="5603743" y="63990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114CC48-617B-41CA-9E07-97ED23A3A2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C1976E9C-9618-4E0B-91C5-BE3C25912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8359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10360</TotalTime>
  <Words>921</Words>
  <Application>Microsoft Office PowerPoint</Application>
  <PresentationFormat>Custom</PresentationFormat>
  <Paragraphs>105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OpenSansBold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1314</cp:revision>
  <dcterms:created xsi:type="dcterms:W3CDTF">2008-09-09T22:52:10Z</dcterms:created>
  <dcterms:modified xsi:type="dcterms:W3CDTF">2022-08-25T15:43:54Z</dcterms:modified>
</cp:coreProperties>
</file>