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407" r:id="rId3"/>
    <p:sldId id="457" r:id="rId4"/>
    <p:sldId id="427" r:id="rId5"/>
    <p:sldId id="428" r:id="rId6"/>
    <p:sldId id="443" r:id="rId7"/>
    <p:sldId id="454" r:id="rId8"/>
    <p:sldId id="455" r:id="rId9"/>
    <p:sldId id="449" r:id="rId10"/>
    <p:sldId id="450" r:id="rId11"/>
    <p:sldId id="451" r:id="rId12"/>
    <p:sldId id="456" r:id="rId13"/>
    <p:sldId id="452" r:id="rId14"/>
    <p:sldId id="340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3FFA3"/>
    <a:srgbClr val="99FF99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71" autoAdjust="0"/>
  </p:normalViewPr>
  <p:slideViewPr>
    <p:cSldViewPr>
      <p:cViewPr>
        <p:scale>
          <a:sx n="40" d="100"/>
          <a:sy n="40" d="100"/>
        </p:scale>
        <p:origin x="-1314" y="-45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giai%20dieu.pptx" TargetMode="External"/><Relationship Id="rId2" Type="http://schemas.openxmlformats.org/officeDocument/2006/relationships/hyperlink" Target="Giai%20nghia%20tu/thieng%20lieng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iai%20nghia%20tu/hao%20hung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RỪNG GỖ QUÝ (T1,2)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867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385719" y="3601998"/>
            <a:ext cx="8773438" cy="4398999"/>
            <a:chOff x="6418600" y="3657598"/>
            <a:chExt cx="8773438" cy="4398999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605819" y="1470379"/>
              <a:ext cx="4398999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256800" y="4681476"/>
              <a:ext cx="70866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Ca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ngợi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góp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sạch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9122018" y="29718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41" name="Rectangle 40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1" name="Rectangle 5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36" name="Group 35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CON KÊNH XANH GIỮA LÒNG THÀNH PHỐ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289721" y="4868882"/>
            <a:ext cx="48767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Con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89720" y="2743200"/>
            <a:ext cx="48768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-un,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ẻ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17" name="Group 16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CON KÊNH XANH GIỮA LÒNG THÀNH PHỐ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594519" y="2956579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trấn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22313" y="2956579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850107" y="2956579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977901" y="2956579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3105695" y="2956579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194719" y="38891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318919" y="38891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443119" y="38891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1567319" y="38891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794919" y="48006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919119" y="48006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043319" y="48006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Heart 30"/>
          <p:cNvSpPr/>
          <p:nvPr/>
        </p:nvSpPr>
        <p:spPr>
          <a:xfrm>
            <a:off x="2956719" y="6340642"/>
            <a:ext cx="2468004" cy="2117558"/>
          </a:xfrm>
          <a:prstGeom prst="hear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Heart 47"/>
          <p:cNvSpPr/>
          <p:nvPr/>
        </p:nvSpPr>
        <p:spPr>
          <a:xfrm>
            <a:off x="10870154" y="6270280"/>
            <a:ext cx="2468004" cy="2117558"/>
          </a:xfrm>
          <a:prstGeom prst="hear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7039E-6 3.61111E-6 L 0.00683 0.3376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104E-6 3.61111E-6 L 0.30175 0.337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169E-6 3.61111E-6 L -0.38235 0.4376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5766E-6 3.61111E-6 L -0.09681 0.4543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0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7747E-6 3.61111E-6 L -0.72949 0.54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79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251E-6 2.77778E-7 L 0.18484 0.2355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2" y="11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333E-6 2.77778E-7 L 0.24573 0.4522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87" y="226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4825E-6 2.77778E-7 L -0.20396 0.3439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8" y="17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5982E-6 2.77778E-7 L 0.09115 0.2272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11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4318E-6 3.33333E-6 L 0.58086 0.2416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3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168E-8 0 L -0.1499 0.3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95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9704E-6 -2.5E-6 L 0.13799 0.3526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176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31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17" name="Group 16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CON KÊNH XANH GIỮA LÒNG THÀNH PHỐ</a:t>
              </a:r>
            </a:p>
          </p:txBody>
        </p:sp>
      </p:grpSp>
      <p:sp>
        <p:nvSpPr>
          <p:cNvPr id="96" name="Rounded Rectangle 95"/>
          <p:cNvSpPr/>
          <p:nvPr/>
        </p:nvSpPr>
        <p:spPr>
          <a:xfrm>
            <a:off x="735118" y="41148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trấn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554974" y="5081963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235800" y="6078401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5238085" y="41148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5238086" y="5081964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4467019" y="60784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Heart 101"/>
          <p:cNvSpPr/>
          <p:nvPr/>
        </p:nvSpPr>
        <p:spPr>
          <a:xfrm>
            <a:off x="2956720" y="4388769"/>
            <a:ext cx="2468004" cy="2117558"/>
          </a:xfrm>
          <a:prstGeom prst="hear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8609897" y="41148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8457497" y="5081964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9295697" y="6078401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13105697" y="41148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3181897" y="5081964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12419897" y="60784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Heart 108"/>
          <p:cNvSpPr/>
          <p:nvPr/>
        </p:nvSpPr>
        <p:spPr>
          <a:xfrm>
            <a:off x="10870155" y="4318407"/>
            <a:ext cx="2468004" cy="2117558"/>
          </a:xfrm>
          <a:prstGeom prst="hear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27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7" name="Group 26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1" name="Straight Connector 30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CON KÊNH XANH GIỮA LÒNG THÀNH PHỐ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45" name="Rectangle 44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1746924" y="2687518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4124" y="3744059"/>
            <a:ext cx="10828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04124" y="4800599"/>
            <a:ext cx="1173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19" y="871348"/>
            <a:ext cx="5105400" cy="347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183" y="728472"/>
            <a:ext cx="5034271" cy="361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64" y="4892842"/>
            <a:ext cx="5715000" cy="374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9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CON KÊNH XANH GIỮA LÒNG THÀNH PHỐ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90429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029200"/>
            <a:ext cx="1357868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1910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356519" y="3908820"/>
            <a:ext cx="13703984" cy="143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-un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2" action="ppaction://hlinkpres?slideindex=1&amp;slidetitle="/>
          </p:cNvPr>
          <p:cNvSpPr/>
          <p:nvPr/>
        </p:nvSpPr>
        <p:spPr>
          <a:xfrm>
            <a:off x="2651919" y="8153400"/>
            <a:ext cx="27694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3" action="ppaction://hlinkpres?slideindex=1&amp;slidetitle="/>
          </p:cNvPr>
          <p:cNvSpPr/>
          <p:nvPr/>
        </p:nvSpPr>
        <p:spPr>
          <a:xfrm>
            <a:off x="5445786" y="8153400"/>
            <a:ext cx="27181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3" name="Rectangle 22">
            <a:hlinkClick r:id="rId4" action="ppaction://hlinkpres?slideindex=1&amp;slidetitle="/>
          </p:cNvPr>
          <p:cNvSpPr/>
          <p:nvPr/>
        </p:nvSpPr>
        <p:spPr>
          <a:xfrm>
            <a:off x="8188337" y="8153400"/>
            <a:ext cx="23264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7434302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89919" y="3048000"/>
            <a:ext cx="137922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-un,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ẻ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hlinkClick r:id="rId4" action="ppaction://hlinkpres?slideindex=1&amp;slidetitle="/>
          </p:cNvPr>
          <p:cNvSpPr/>
          <p:nvPr/>
        </p:nvSpPr>
        <p:spPr>
          <a:xfrm>
            <a:off x="10539225" y="8153400"/>
            <a:ext cx="34664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56519" y="5410200"/>
            <a:ext cx="13703983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5" name="Group 24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CON KÊNH XANH GIỮA LÒNG THÀNH PHỐ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30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3018742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38" name="Group 37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5" name="Straight Connector 4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CON KÊNH XANH GIỮA LÒNG THÀNH PHỐ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89720" y="4999875"/>
            <a:ext cx="48768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-un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9720" y="2895600"/>
            <a:ext cx="48768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-un,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ẻ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76119" y="4510462"/>
            <a:ext cx="6041101" cy="943725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Con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776120" y="6086737"/>
            <a:ext cx="6041101" cy="943725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Con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776119" y="7663013"/>
            <a:ext cx="6041101" cy="943725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Con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3319919" y="4510462"/>
            <a:ext cx="2514600" cy="94372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3319920" y="6086737"/>
            <a:ext cx="2514600" cy="94372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3319919" y="7663013"/>
            <a:ext cx="2514600" cy="94372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>
            <a:stCxn id="2" idx="3"/>
            <a:endCxn id="54" idx="1"/>
          </p:cNvCxnSpPr>
          <p:nvPr/>
        </p:nvCxnSpPr>
        <p:spPr>
          <a:xfrm>
            <a:off x="11817220" y="4982325"/>
            <a:ext cx="1502699" cy="0"/>
          </a:xfrm>
          <a:prstGeom prst="line">
            <a:avLst/>
          </a:prstGeom>
          <a:ln w="101600">
            <a:solidFill>
              <a:srgbClr val="0000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3" idx="3"/>
            <a:endCxn id="55" idx="1"/>
          </p:cNvCxnSpPr>
          <p:nvPr/>
        </p:nvCxnSpPr>
        <p:spPr>
          <a:xfrm flipV="1">
            <a:off x="11817220" y="6558600"/>
            <a:ext cx="1502700" cy="1576276"/>
          </a:xfrm>
          <a:prstGeom prst="line">
            <a:avLst/>
          </a:prstGeom>
          <a:ln w="101600">
            <a:solidFill>
              <a:srgbClr val="0000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56" idx="1"/>
          </p:cNvCxnSpPr>
          <p:nvPr/>
        </p:nvCxnSpPr>
        <p:spPr>
          <a:xfrm>
            <a:off x="11817220" y="6558600"/>
            <a:ext cx="1502699" cy="1576276"/>
          </a:xfrm>
          <a:prstGeom prst="line">
            <a:avLst/>
          </a:prstGeom>
          <a:ln w="101600">
            <a:solidFill>
              <a:srgbClr val="0000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755464" y="3122474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62295" y="5027474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33" name="Group 32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CON KÊNH XANH GIỮA LÒNG THÀNH PHỐ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89720" y="4999875"/>
            <a:ext cx="48768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-un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9720" y="2895600"/>
            <a:ext cx="48768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-un,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ẻ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672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44871" y="3048000"/>
            <a:ext cx="1016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Theo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5142" y="4545717"/>
            <a:ext cx="101658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34" name="Group 33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CON KÊNH XANH GIỮA LÒNG THÀNH PHỐ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89721" y="4868882"/>
            <a:ext cx="48767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Con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9720" y="2743200"/>
            <a:ext cx="48768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-un,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ẻ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362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699919" y="2963882"/>
            <a:ext cx="944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23719" y="4259282"/>
            <a:ext cx="10828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3" name="Rectangle 52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6" name="Rectangle 55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33" name="Group 32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CON KÊNH XANH GIỮA LÒNG THÀNH PHỐ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5623719" y="5086389"/>
            <a:ext cx="10576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623719" y="6467494"/>
            <a:ext cx="10576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23719" y="7848600"/>
            <a:ext cx="9427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9721" y="4868882"/>
            <a:ext cx="48767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Con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9720" y="2743200"/>
            <a:ext cx="48768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-un,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ẻ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9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10279</TotalTime>
  <Words>1101</Words>
  <Application>Microsoft Office PowerPoint</Application>
  <PresentationFormat>Custom</PresentationFormat>
  <Paragraphs>145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User</cp:lastModifiedBy>
  <cp:revision>1172</cp:revision>
  <dcterms:created xsi:type="dcterms:W3CDTF">2008-09-09T22:52:10Z</dcterms:created>
  <dcterms:modified xsi:type="dcterms:W3CDTF">2022-08-04T12:37:54Z</dcterms:modified>
</cp:coreProperties>
</file>