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62" r:id="rId6"/>
    <p:sldId id="268" r:id="rId7"/>
    <p:sldId id="269" r:id="rId8"/>
    <p:sldId id="270" r:id="rId9"/>
    <p:sldId id="271" r:id="rId10"/>
    <p:sldId id="272" r:id="rId11"/>
    <p:sldId id="275" r:id="rId12"/>
    <p:sldId id="266" r:id="rId13"/>
    <p:sldId id="273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85" r:id="rId22"/>
    <p:sldId id="286" r:id="rId23"/>
    <p:sldId id="288" r:id="rId24"/>
    <p:sldId id="289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EB02-4F4A-4810-BD8D-A0FC04658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12F7B-2488-4CE3-82C3-FB6EE2DF8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34F6-583D-4721-B61E-2B126615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D7EEF-8C0B-46CE-960E-3CA6DADD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C8EF-1C22-42AD-8FDE-F27EE56D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6023-741B-414A-91B4-C2606D2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AAE1C-F671-4CC5-B25F-1CEB7FCFC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3879-748D-48DA-B7FF-79071A98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6AF1D-4C5A-4A2E-893C-D884E99A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C27E5-7A0E-4133-9BA4-3476B7A8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005CD-8C5D-47B4-A90C-60A755D31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988EE-B6EB-4B40-9333-AE232EBE3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66201-ED80-4DD8-988B-936BF507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E3E49-A8DB-4C83-B107-6364E1C2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2E85-44C4-4D5B-9C39-8AEADC82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6365-28E7-4E8F-A04A-D4345AE2B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6ACE-9563-45BE-8EF1-522795894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7C6DE-0ED7-4533-B246-74CF78EC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743D8-55E0-4FFA-9133-1E3A2C6B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9AAAA-84CA-4CBD-A708-4187B52B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23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2C5D-BE6B-4090-AE5B-D9E2DD27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84EC-EE1B-46A5-B15F-603E0084E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B960-BD73-4927-93C0-6E66BC83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99AC0-AE48-4790-BD42-ABF20549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CB7FB-E1C2-4620-A6F9-565B50DC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2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00BF-A58F-4B7E-B9D9-ADF8309E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7A8E3-767E-46F3-B5EB-41CB63749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7539E-5EED-411F-97CB-B2209BD9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F4C9A-391A-4572-A913-1F04D0AD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1DE31-D571-4D4C-BD16-9CCC880C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4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9B9C-D1E8-4AE2-A13D-31022D6C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AA4C4-C790-4EFD-B9CE-DE5E2A9A2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085FA-4CE3-48D8-A40A-58DC4A6BC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BFF40-F90B-46F5-B084-603E863D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F125-552A-4C0A-9599-58586B3A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A2B12-A516-4744-8A54-69B55832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5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8734-0D43-414F-9EEF-13CD8BDB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3ADE3-8D15-439D-926A-67FA33FB8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095F1-D1AB-4557-A2AF-AEC5C0863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055AB-F43E-482F-A359-AFE201FE2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3C115-E153-4A31-9C40-B97BC5033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ABF75-3D99-41CD-9479-70BD9946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4A55B-90A5-4305-AD91-4877D020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18D779-2E24-4172-87CC-775542DB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7F87-2796-47F0-BB58-F593846C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1DE41-3C95-41CC-95ED-4C320EF5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17125-D7FA-4C91-B13E-28B986FD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1B8FF-6FEC-401F-B72B-47AF92E5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51943-BC69-43D9-AA31-51845B8F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BF689-40D7-4221-9AC6-A0D1A852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51381-628F-4777-A283-E794A1BB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41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E9BE-EE03-4562-A8A4-CB453044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6CA37-DA34-4EAB-9DCF-4E765619A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A1926-4AF7-4A09-87CB-F455232DC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24DC4-48C0-4336-BC75-737D743F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D890D-4C50-4021-9BA7-4B49283E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632F3-929D-4EDB-B72E-07C5D1C3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1152-3B34-4ECB-BA2C-006C8F50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8822B-7CB3-4A0C-BC6B-CAA79715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2517-C4D9-4596-83E4-D9362470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4560-9D87-4F75-AB99-1ACCD202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C48F9-23EF-4E0B-AB5A-6A0D8569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87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A31B-804D-4F83-8F7B-D48331A0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389B5-2327-4FD4-88E8-F5CF8B8AA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21129-BEC0-4675-943C-2D1AE9359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5707-7CBE-4AB8-942D-0DF7429A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C92A4-1310-4F10-8A47-24305B65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59821-3588-4B57-882E-BCE02BAF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3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60B8-AAEB-4A56-809F-B00EE1F6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8E59B-9839-4356-9843-8451A65F5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D7572-0FA8-4C48-98F6-417E557F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BED7-B20C-46AE-99C1-BFB9AB5B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8F735-D1D5-4931-AF18-878AFE37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8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8D00A-D5E5-40BF-8742-0B8CCD377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05E86-7C6A-4953-AE57-145EB83D0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1D466-DF44-4647-9785-4193E9D0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D560B-D990-44E5-9390-C8C0D08E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EFE6-9ADE-4FAA-8113-8481D128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92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1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3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9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4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6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B034-CD27-4103-B273-02D88465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76530-3E27-45E7-965F-4D976609D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985B4-2F92-47FE-A358-CEC6097D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9B647-5BD5-4DE7-A080-FDF367C9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8197C-390E-480D-9747-21855F5C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3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3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9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1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1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2B66-7B24-459B-9621-D3F7138C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A1C95-8D9C-4658-A04B-44939A2A0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F56B0-D8E8-4404-9BFA-DAEDB3900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ED4F1-E204-465C-B5F4-FB4E3263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F958C-9231-40D6-BB12-0AC6D7F4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77475-4F42-4EC7-A7E7-EEABE314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FD07-45A9-4979-810E-5817B86C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7381E-A5DB-4EF9-BD32-2EBB94984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A5B05-177C-4815-9E9D-D6A25E7E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05D03-8D93-4107-948A-EF938C384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8C92D-F30C-43AB-A171-71CF96841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9D291-E7CB-4351-9DC1-A3377576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6D159-8783-4C45-AC91-B6244BA3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4E3E9-53FE-4F1D-B56C-81EB84F1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6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FF98-F1E0-4961-B897-FA1BCCE5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CBEB5-70F7-47BC-984A-585ECEEA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9EF98-E298-4B8D-A15E-5283FAFF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0AA1A-97E5-4EA9-A625-20A26031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5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37CB8-8F24-459E-87E1-DBF675AB4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C8377-59D9-4BE9-BDCC-9AA4D81A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F1936-F1DA-4BED-9F23-879E4355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9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0E7B-ADBF-4AD0-8D6E-B3C0EB62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E8B5-E04E-46D4-B695-EB5FF594C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4C6AE-E7F6-452B-96C4-DD15D95B0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3CE12-3469-481E-86CF-197701C6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27C28-1329-4824-97F3-186A6A74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DC392-2148-4A24-A772-E037FE78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2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0FA8-D55F-4E8F-B4CD-C79381BA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975E80-D0A1-4002-9E2C-7F9111D5A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DE2DB-5BCC-4A82-BA1A-5A7B8EB3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A8866-DD75-46F0-8D22-2480B8E5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F6CCB-D802-4F8F-AE0C-EA388267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FE265-5D27-45B0-9E6C-9601A69F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6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5D4DC-A262-4B21-810B-7DA016DC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2692-9BB7-4AA8-9B53-A55A90A7B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2F2C-CEB4-41C3-A28A-A4C467D52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9684-1C4C-4A46-99CF-AD898D5FB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0B23B-B71A-4C21-ABB2-FFE7111BA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D50F3-8D9B-4CE6-989C-8CDE8790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96992-CF50-4C73-AF24-09819CC6F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31C3B-9FB7-496E-B131-D036DA4F3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BB306-2769-4BBC-87D6-8683DF1B4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BB3A1-024F-4E2E-A43E-5BFB6151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46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6.JP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1727-EA92-48CA-AFFE-EF763CACBF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BAY COVID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98BD1-590D-4604-A1CB-222253402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1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100" y="80387"/>
            <a:ext cx="11651587" cy="6692202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358887" y="668356"/>
            <a:ext cx="5353157" cy="498614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 DUNG CHÍNH CỦA BÀI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"/>
          <p:cNvSpPr/>
          <p:nvPr>
            <p:custDataLst>
              <p:tags r:id="rId2"/>
            </p:custDataLst>
          </p:nvPr>
        </p:nvSpPr>
        <p:spPr>
          <a:xfrm rot="16200000">
            <a:off x="2569912" y="3496007"/>
            <a:ext cx="3297990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MH_Other_2"/>
          <p:cNvSpPr/>
          <p:nvPr>
            <p:custDataLst>
              <p:tags r:id="rId3"/>
            </p:custDataLst>
          </p:nvPr>
        </p:nvSpPr>
        <p:spPr>
          <a:xfrm>
            <a:off x="3132138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MH_SubTitle_1"/>
          <p:cNvSpPr/>
          <p:nvPr>
            <p:custDataLst>
              <p:tags r:id="rId4"/>
            </p:custDataLst>
          </p:nvPr>
        </p:nvSpPr>
        <p:spPr>
          <a:xfrm>
            <a:off x="2591720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A91B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2658395" y="1929563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MH_Other_4"/>
          <p:cNvSpPr/>
          <p:nvPr>
            <p:custDataLst>
              <p:tags r:id="rId6"/>
            </p:custDataLst>
          </p:nvPr>
        </p:nvSpPr>
        <p:spPr>
          <a:xfrm rot="16200000">
            <a:off x="4455863" y="3496006"/>
            <a:ext cx="3297988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MH_Other_5"/>
          <p:cNvSpPr/>
          <p:nvPr>
            <p:custDataLst>
              <p:tags r:id="rId7"/>
            </p:custDataLst>
          </p:nvPr>
        </p:nvSpPr>
        <p:spPr>
          <a:xfrm>
            <a:off x="5019487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MH_SubTitle_2"/>
          <p:cNvSpPr/>
          <p:nvPr>
            <p:custDataLst>
              <p:tags r:id="rId8"/>
            </p:custDataLst>
          </p:nvPr>
        </p:nvSpPr>
        <p:spPr>
          <a:xfrm>
            <a:off x="4476082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3E52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MH_Other_6"/>
          <p:cNvSpPr/>
          <p:nvPr>
            <p:custDataLst>
              <p:tags r:id="rId9"/>
            </p:custDataLst>
          </p:nvPr>
        </p:nvSpPr>
        <p:spPr>
          <a:xfrm>
            <a:off x="4544345" y="1929563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MH_Other_7"/>
          <p:cNvSpPr/>
          <p:nvPr>
            <p:custDataLst>
              <p:tags r:id="rId10"/>
            </p:custDataLst>
          </p:nvPr>
        </p:nvSpPr>
        <p:spPr>
          <a:xfrm rot="16200000">
            <a:off x="6340226" y="3496006"/>
            <a:ext cx="3297988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MH_Other_8"/>
          <p:cNvSpPr/>
          <p:nvPr>
            <p:custDataLst>
              <p:tags r:id="rId11"/>
            </p:custDataLst>
          </p:nvPr>
        </p:nvSpPr>
        <p:spPr>
          <a:xfrm>
            <a:off x="6902450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MH_SubTitle_3"/>
          <p:cNvSpPr/>
          <p:nvPr>
            <p:custDataLst>
              <p:tags r:id="rId12"/>
            </p:custDataLst>
          </p:nvPr>
        </p:nvSpPr>
        <p:spPr>
          <a:xfrm>
            <a:off x="6362032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7C55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MH_Other_9"/>
          <p:cNvSpPr/>
          <p:nvPr>
            <p:custDataLst>
              <p:tags r:id="rId13"/>
            </p:custDataLst>
          </p:nvPr>
        </p:nvSpPr>
        <p:spPr>
          <a:xfrm>
            <a:off x="6430295" y="1929563"/>
            <a:ext cx="575782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III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MH_Other_10"/>
          <p:cNvSpPr/>
          <p:nvPr>
            <p:custDataLst>
              <p:tags r:id="rId14"/>
            </p:custDataLst>
          </p:nvPr>
        </p:nvSpPr>
        <p:spPr>
          <a:xfrm>
            <a:off x="8788400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MH_SubTitle_4"/>
          <p:cNvSpPr/>
          <p:nvPr>
            <p:custDataLst>
              <p:tags r:id="rId15"/>
            </p:custDataLst>
          </p:nvPr>
        </p:nvSpPr>
        <p:spPr>
          <a:xfrm>
            <a:off x="8246395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CCCC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MH_Other_11"/>
          <p:cNvSpPr/>
          <p:nvPr>
            <p:custDataLst>
              <p:tags r:id="rId16"/>
            </p:custDataLst>
          </p:nvPr>
        </p:nvSpPr>
        <p:spPr>
          <a:xfrm>
            <a:off x="8314656" y="1929563"/>
            <a:ext cx="577183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IV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11824" y="2630820"/>
            <a:ext cx="1145548" cy="24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hỗn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hợp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88649" y="2630820"/>
            <a:ext cx="1145548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Dung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dịch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78233" y="2630820"/>
            <a:ext cx="1145548" cy="196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Huyền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nhũ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tương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85427" y="2630820"/>
            <a:ext cx="1145548" cy="14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hòa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chất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C8A9-B969-41E5-9DE2-C23CC63B6E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065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SỰ HÒA TAN CÁC CHẤT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449CD-6FDA-44DA-BAEB-28A3C0F3F933}"/>
              </a:ext>
            </a:extLst>
          </p:cNvPr>
          <p:cNvSpPr txBox="1"/>
          <p:nvPr/>
        </p:nvSpPr>
        <p:spPr>
          <a:xfrm>
            <a:off x="986117" y="1226056"/>
            <a:ext cx="8263801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A99D8-7C40-4A53-88CC-228C23AAFA76}"/>
              </a:ext>
            </a:extLst>
          </p:cNvPr>
          <p:cNvSpPr txBox="1"/>
          <p:nvPr/>
        </p:nvSpPr>
        <p:spPr>
          <a:xfrm>
            <a:off x="964054" y="2360021"/>
            <a:ext cx="926881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ml)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67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657A-4634-4BFC-8E3D-4BB2B841888B}"/>
              </a:ext>
            </a:extLst>
          </p:cNvPr>
          <p:cNvSpPr txBox="1">
            <a:spLocks/>
          </p:cNvSpPr>
          <p:nvPr/>
        </p:nvSpPr>
        <p:spPr>
          <a:xfrm>
            <a:off x="34065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SỰ HÒA TAN CÁC CHẤT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3AF19-7CAD-43B9-A2DC-FCBEB112FAAB}"/>
              </a:ext>
            </a:extLst>
          </p:cNvPr>
          <p:cNvSpPr txBox="1"/>
          <p:nvPr/>
        </p:nvSpPr>
        <p:spPr>
          <a:xfrm>
            <a:off x="941991" y="1502611"/>
            <a:ext cx="8263801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3A207C6-065E-41D0-ABFF-21F2EE3DF0B8}"/>
              </a:ext>
            </a:extLst>
          </p:cNvPr>
          <p:cNvSpPr/>
          <p:nvPr/>
        </p:nvSpPr>
        <p:spPr>
          <a:xfrm>
            <a:off x="6794581" y="0"/>
            <a:ext cx="5123934" cy="230719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95CABCF-1358-46A4-BC06-7E27F21C5FD7}"/>
              </a:ext>
            </a:extLst>
          </p:cNvPr>
          <p:cNvSpPr/>
          <p:nvPr/>
        </p:nvSpPr>
        <p:spPr>
          <a:xfrm>
            <a:off x="6812174" y="-24223"/>
            <a:ext cx="5088747" cy="230719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C0A35-91F2-49DC-AF22-89339BF5911A}"/>
              </a:ext>
            </a:extLst>
          </p:cNvPr>
          <p:cNvSpPr txBox="1"/>
          <p:nvPr/>
        </p:nvSpPr>
        <p:spPr>
          <a:xfrm>
            <a:off x="941991" y="2651956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87484-8CEC-4DC5-A7C5-07C1CB319A38}"/>
              </a:ext>
            </a:extLst>
          </p:cNvPr>
          <p:cNvSpPr txBox="1"/>
          <p:nvPr/>
        </p:nvSpPr>
        <p:spPr>
          <a:xfrm>
            <a:off x="1070895" y="3283433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18E74-62A9-42B6-8424-A3C7CB686036}"/>
              </a:ext>
            </a:extLst>
          </p:cNvPr>
          <p:cNvSpPr txBox="1"/>
          <p:nvPr/>
        </p:nvSpPr>
        <p:spPr>
          <a:xfrm>
            <a:off x="1028506" y="4042413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E42D6841-E32F-40AF-BBD4-176C4489D2F9}"/>
              </a:ext>
            </a:extLst>
          </p:cNvPr>
          <p:cNvSpPr/>
          <p:nvPr/>
        </p:nvSpPr>
        <p:spPr>
          <a:xfrm>
            <a:off x="6829767" y="-12111"/>
            <a:ext cx="5088747" cy="230719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2C3381-D4E2-43C7-8171-090DF454F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4"/>
          <a:stretch/>
        </p:blipFill>
        <p:spPr>
          <a:xfrm>
            <a:off x="853843" y="4673890"/>
            <a:ext cx="3003592" cy="1986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8DEAF7-219D-48DE-BC28-7362902B3622}"/>
              </a:ext>
            </a:extLst>
          </p:cNvPr>
          <p:cNvSpPr txBox="1"/>
          <p:nvPr/>
        </p:nvSpPr>
        <p:spPr>
          <a:xfrm>
            <a:off x="4016422" y="4998320"/>
            <a:ext cx="56266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iều tai hại gì xảy ra nếu bạn uống nhiều rượu? | Sức khỏe | Thanh Niên">
            <a:extLst>
              <a:ext uri="{FF2B5EF4-FFF2-40B4-BE49-F238E27FC236}">
                <a16:creationId xmlns:a16="http://schemas.microsoft.com/office/drawing/2014/main" id="{A5EBB85A-9B39-4436-BA36-C71599960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30" y="90217"/>
            <a:ext cx="3409986" cy="22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ấm Ăn Đầu Bếp 480ml">
            <a:extLst>
              <a:ext uri="{FF2B5EF4-FFF2-40B4-BE49-F238E27FC236}">
                <a16:creationId xmlns:a16="http://schemas.microsoft.com/office/drawing/2014/main" id="{F75F5391-5006-4F1D-9474-79B0433C5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7502" r="31084" b="2597"/>
          <a:stretch/>
        </p:blipFill>
        <p:spPr bwMode="auto">
          <a:xfrm>
            <a:off x="5974887" y="-534"/>
            <a:ext cx="1099132" cy="236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ất nhiều người thường gõ vào lon nước có gas trước khi mở nắp và kết quả  thật sự bất ngờ">
            <a:extLst>
              <a:ext uri="{FF2B5EF4-FFF2-40B4-BE49-F238E27FC236}">
                <a16:creationId xmlns:a16="http://schemas.microsoft.com/office/drawing/2014/main" id="{0CED1E3A-0429-44B6-8A34-D5895B52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87" y="3976549"/>
            <a:ext cx="2987444" cy="21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àng ngàn con cùng bơi sát nhau nhưng không hề va chạm, bí mật của loài cá  là gì? - KhoaHoc.tv">
            <a:extLst>
              <a:ext uri="{FF2B5EF4-FFF2-40B4-BE49-F238E27FC236}">
                <a16:creationId xmlns:a16="http://schemas.microsoft.com/office/drawing/2014/main" id="{C90E5D0C-7E3B-44DC-903E-BD2797DA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29" y="3976549"/>
            <a:ext cx="3506876" cy="21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6BD798-32E1-42CB-8445-97C364B25554}"/>
              </a:ext>
            </a:extLst>
          </p:cNvPr>
          <p:cNvSpPr txBox="1"/>
          <p:nvPr/>
        </p:nvSpPr>
        <p:spPr>
          <a:xfrm>
            <a:off x="2585754" y="247969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DAA2A-49A1-4560-80B6-F2F13020B3DD}"/>
              </a:ext>
            </a:extLst>
          </p:cNvPr>
          <p:cNvSpPr txBox="1"/>
          <p:nvPr/>
        </p:nvSpPr>
        <p:spPr>
          <a:xfrm>
            <a:off x="6250420" y="6205925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EFB86-9EBC-4AF4-95A8-DB057B51AFA3}"/>
              </a:ext>
            </a:extLst>
          </p:cNvPr>
          <p:cNvSpPr txBox="1"/>
          <p:nvPr/>
        </p:nvSpPr>
        <p:spPr>
          <a:xfrm>
            <a:off x="2476149" y="6205925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BFA14-9035-4827-9212-B6F8E0B10A65}"/>
              </a:ext>
            </a:extLst>
          </p:cNvPr>
          <p:cNvSpPr txBox="1"/>
          <p:nvPr/>
        </p:nvSpPr>
        <p:spPr>
          <a:xfrm>
            <a:off x="5947150" y="2479694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C61963-7D42-4B91-9743-529AD21775EC}"/>
              </a:ext>
            </a:extLst>
          </p:cNvPr>
          <p:cNvSpPr/>
          <p:nvPr/>
        </p:nvSpPr>
        <p:spPr>
          <a:xfrm>
            <a:off x="8159017" y="472339"/>
            <a:ext cx="2934896" cy="18409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16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B6BD-281A-4DE3-BA8E-61E8E5E6B66A}"/>
              </a:ext>
            </a:extLst>
          </p:cNvPr>
          <p:cNvSpPr txBox="1">
            <a:spLocks/>
          </p:cNvSpPr>
          <p:nvPr/>
        </p:nvSpPr>
        <p:spPr>
          <a:xfrm>
            <a:off x="34065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SỰ HÒA TAN CÁC CHẤT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2F55E-E4D8-418E-A888-E7525C43BED6}"/>
              </a:ext>
            </a:extLst>
          </p:cNvPr>
          <p:cNvSpPr txBox="1"/>
          <p:nvPr/>
        </p:nvSpPr>
        <p:spPr>
          <a:xfrm>
            <a:off x="941991" y="1502611"/>
            <a:ext cx="8263801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17B51-4151-41A2-BF27-20CE72F16AD0}"/>
              </a:ext>
            </a:extLst>
          </p:cNvPr>
          <p:cNvSpPr txBox="1"/>
          <p:nvPr/>
        </p:nvSpPr>
        <p:spPr>
          <a:xfrm>
            <a:off x="941991" y="2651956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69DF0-903E-438A-9CE2-6793973D6C0E}"/>
              </a:ext>
            </a:extLst>
          </p:cNvPr>
          <p:cNvSpPr txBox="1"/>
          <p:nvPr/>
        </p:nvSpPr>
        <p:spPr>
          <a:xfrm>
            <a:off x="1070895" y="3283433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D6296-F7FB-4BAC-B7DA-CD554B1104CC}"/>
              </a:ext>
            </a:extLst>
          </p:cNvPr>
          <p:cNvSpPr txBox="1"/>
          <p:nvPr/>
        </p:nvSpPr>
        <p:spPr>
          <a:xfrm>
            <a:off x="1028506" y="4042413"/>
            <a:ext cx="926881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12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728C-621B-4785-AD58-1F82E215FD0C}"/>
              </a:ext>
            </a:extLst>
          </p:cNvPr>
          <p:cNvSpPr txBox="1">
            <a:spLocks/>
          </p:cNvSpPr>
          <p:nvPr/>
        </p:nvSpPr>
        <p:spPr>
          <a:xfrm>
            <a:off x="34065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SỰ HÒA TAN CÁC CHẤT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908C7-37A8-4777-AA2C-BC14AA6810AE}"/>
              </a:ext>
            </a:extLst>
          </p:cNvPr>
          <p:cNvSpPr txBox="1"/>
          <p:nvPr/>
        </p:nvSpPr>
        <p:spPr>
          <a:xfrm>
            <a:off x="986117" y="1226056"/>
            <a:ext cx="9637575" cy="3788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ml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ml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B1DDA-F5DE-496F-AAD8-ACD8057CBC62}"/>
              </a:ext>
            </a:extLst>
          </p:cNvPr>
          <p:cNvSpPr txBox="1"/>
          <p:nvPr/>
        </p:nvSpPr>
        <p:spPr>
          <a:xfrm>
            <a:off x="964054" y="4724930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A91BF-0EA0-4901-9E7E-6AAFDCC08234}"/>
              </a:ext>
            </a:extLst>
          </p:cNvPr>
          <p:cNvSpPr txBox="1"/>
          <p:nvPr/>
        </p:nvSpPr>
        <p:spPr>
          <a:xfrm>
            <a:off x="986117" y="5426009"/>
            <a:ext cx="926881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4B62FA2-965C-45C7-B3B0-BD4C1E1F0B69}"/>
              </a:ext>
            </a:extLst>
          </p:cNvPr>
          <p:cNvSpPr/>
          <p:nvPr/>
        </p:nvSpPr>
        <p:spPr>
          <a:xfrm>
            <a:off x="7194087" y="2222545"/>
            <a:ext cx="5117008" cy="188935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22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EE3DDD0-5238-4E43-9024-F0B8EB5D4572}"/>
                  </a:ext>
                </a:extLst>
              </p:cNvPr>
              <p:cNvSpPr/>
              <p:nvPr/>
            </p:nvSpPr>
            <p:spPr>
              <a:xfrm>
                <a:off x="1550240" y="1804718"/>
                <a:ext cx="9433015" cy="289995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20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100ml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hòa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204 g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Ở 100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100 ml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hòa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487 g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EE3DDD0-5238-4E43-9024-F0B8EB5D4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40" y="1804718"/>
                <a:ext cx="9433015" cy="2899954"/>
              </a:xfrm>
              <a:prstGeom prst="roundRect">
                <a:avLst/>
              </a:prstGeom>
              <a:blipFill>
                <a:blip r:embed="rId2"/>
                <a:stretch>
                  <a:fillRect b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cônes d&amp;#39;ordinateur jumelles, nuit, angle, texte png | PNGEgg">
            <a:extLst>
              <a:ext uri="{FF2B5EF4-FFF2-40B4-BE49-F238E27FC236}">
                <a16:creationId xmlns:a16="http://schemas.microsoft.com/office/drawing/2014/main" id="{2D04CFC2-B6AE-4EB5-A363-3DD1CCA89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r="12734"/>
          <a:stretch/>
        </p:blipFill>
        <p:spPr bwMode="auto">
          <a:xfrm>
            <a:off x="1550240" y="1000688"/>
            <a:ext cx="1959643" cy="14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3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728C-621B-4785-AD58-1F82E215FD0C}"/>
              </a:ext>
            </a:extLst>
          </p:cNvPr>
          <p:cNvSpPr txBox="1">
            <a:spLocks/>
          </p:cNvSpPr>
          <p:nvPr/>
        </p:nvSpPr>
        <p:spPr>
          <a:xfrm>
            <a:off x="34065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SỰ HÒA TAN CÁC CHẤT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908C7-37A8-4777-AA2C-BC14AA6810AE}"/>
              </a:ext>
            </a:extLst>
          </p:cNvPr>
          <p:cNvSpPr txBox="1"/>
          <p:nvPr/>
        </p:nvSpPr>
        <p:spPr>
          <a:xfrm>
            <a:off x="986117" y="1226056"/>
            <a:ext cx="9360255" cy="3788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+ 5 ml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ml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B1DDA-F5DE-496F-AAD8-ACD8057CBC62}"/>
              </a:ext>
            </a:extLst>
          </p:cNvPr>
          <p:cNvSpPr txBox="1"/>
          <p:nvPr/>
        </p:nvSpPr>
        <p:spPr>
          <a:xfrm>
            <a:off x="910266" y="4447931"/>
            <a:ext cx="10397216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A91BF-0EA0-4901-9E7E-6AAFDCC08234}"/>
              </a:ext>
            </a:extLst>
          </p:cNvPr>
          <p:cNvSpPr txBox="1"/>
          <p:nvPr/>
        </p:nvSpPr>
        <p:spPr>
          <a:xfrm>
            <a:off x="986117" y="5426009"/>
            <a:ext cx="926881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7010E8-742C-4FA8-8415-FB7A13A5E819}"/>
              </a:ext>
            </a:extLst>
          </p:cNvPr>
          <p:cNvSpPr/>
          <p:nvPr/>
        </p:nvSpPr>
        <p:spPr>
          <a:xfrm>
            <a:off x="859237" y="3064361"/>
            <a:ext cx="1351965" cy="729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8D4918-ED63-4033-A72C-E7F648BFDBDF}"/>
              </a:ext>
            </a:extLst>
          </p:cNvPr>
          <p:cNvSpPr/>
          <p:nvPr/>
        </p:nvSpPr>
        <p:spPr>
          <a:xfrm>
            <a:off x="2569296" y="838667"/>
            <a:ext cx="3752967" cy="10041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003563-4F09-4CD7-BDEF-1A9A707436F5}"/>
              </a:ext>
            </a:extLst>
          </p:cNvPr>
          <p:cNvSpPr/>
          <p:nvPr/>
        </p:nvSpPr>
        <p:spPr>
          <a:xfrm>
            <a:off x="2480473" y="4209700"/>
            <a:ext cx="3752967" cy="10041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4292DB-A7AE-473F-B02C-3A1AA2E4C2A1}"/>
              </a:ext>
            </a:extLst>
          </p:cNvPr>
          <p:cNvSpPr/>
          <p:nvPr/>
        </p:nvSpPr>
        <p:spPr>
          <a:xfrm>
            <a:off x="6678486" y="5735570"/>
            <a:ext cx="2118879" cy="10041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5F4534-5F7C-4EDF-AD69-EA39BC15C6BA}"/>
              </a:ext>
            </a:extLst>
          </p:cNvPr>
          <p:cNvCxnSpPr>
            <a:stCxn id="8" idx="3"/>
            <a:endCxn id="9" idx="4"/>
          </p:cNvCxnSpPr>
          <p:nvPr/>
        </p:nvCxnSpPr>
        <p:spPr>
          <a:xfrm flipV="1">
            <a:off x="2211202" y="1842824"/>
            <a:ext cx="2234578" cy="1586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E7D16D-51E2-4342-99FC-E2DF334498B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255613" y="3535947"/>
            <a:ext cx="2101344" cy="673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7120B5-D4E1-4D48-8B84-9AB9FC1A2C81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6233440" y="4711779"/>
            <a:ext cx="404842" cy="3669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3542E3-9443-4A8F-88FE-DC7CD99E27B9}"/>
              </a:ext>
            </a:extLst>
          </p:cNvPr>
          <p:cNvCxnSpPr>
            <a:cxnSpLocks/>
            <a:stCxn id="10" idx="6"/>
            <a:endCxn id="13" idx="1"/>
          </p:cNvCxnSpPr>
          <p:nvPr/>
        </p:nvCxnSpPr>
        <p:spPr>
          <a:xfrm>
            <a:off x="6233440" y="4711779"/>
            <a:ext cx="755349" cy="117084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37557D-0A75-435E-BE8B-EBF37B94F06F}"/>
              </a:ext>
            </a:extLst>
          </p:cNvPr>
          <p:cNvSpPr txBox="1"/>
          <p:nvPr/>
        </p:nvSpPr>
        <p:spPr>
          <a:xfrm>
            <a:off x="5052284" y="186707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2D0EAF-E4BA-40E6-A0F1-B74218421931}"/>
              </a:ext>
            </a:extLst>
          </p:cNvPr>
          <p:cNvSpPr/>
          <p:nvPr/>
        </p:nvSpPr>
        <p:spPr>
          <a:xfrm>
            <a:off x="6638283" y="2587427"/>
            <a:ext cx="1949906" cy="11275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F05264-A7AC-4237-9768-A2E2291E0E57}"/>
              </a:ext>
            </a:extLst>
          </p:cNvPr>
          <p:cNvSpPr/>
          <p:nvPr/>
        </p:nvSpPr>
        <p:spPr>
          <a:xfrm>
            <a:off x="6638282" y="4194407"/>
            <a:ext cx="2211053" cy="11275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2C38A2-26E1-4650-9B49-DEA945FFE889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6233440" y="3549870"/>
            <a:ext cx="690400" cy="117162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8AB1CB-9923-4173-9457-7CD882DC9E85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6233440" y="4721495"/>
            <a:ext cx="404842" cy="3669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302000-0F05-43CD-9BAB-1F1731D7FC0F}"/>
              </a:ext>
            </a:extLst>
          </p:cNvPr>
          <p:cNvCxnSpPr>
            <a:stCxn id="18" idx="6"/>
          </p:cNvCxnSpPr>
          <p:nvPr/>
        </p:nvCxnSpPr>
        <p:spPr>
          <a:xfrm flipV="1">
            <a:off x="8588189" y="3110647"/>
            <a:ext cx="525929" cy="40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9CA88B4A-0C97-48B2-9125-0E74D46CC024}"/>
              </a:ext>
            </a:extLst>
          </p:cNvPr>
          <p:cNvSpPr/>
          <p:nvPr/>
        </p:nvSpPr>
        <p:spPr>
          <a:xfrm>
            <a:off x="9161929" y="2041543"/>
            <a:ext cx="2880659" cy="158617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độ,khuấy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EC775-3168-44CC-9873-EDDD8A999930}"/>
              </a:ext>
            </a:extLst>
          </p:cNvPr>
          <p:cNvSpPr txBox="1"/>
          <p:nvPr/>
        </p:nvSpPr>
        <p:spPr>
          <a:xfrm>
            <a:off x="4040094" y="292848"/>
            <a:ext cx="3838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7AA1B-B5FF-49DB-8818-A0E6D01D6F9B}"/>
              </a:ext>
            </a:extLst>
          </p:cNvPr>
          <p:cNvSpPr txBox="1"/>
          <p:nvPr/>
        </p:nvSpPr>
        <p:spPr>
          <a:xfrm>
            <a:off x="1147481" y="956235"/>
            <a:ext cx="958626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03493-95EC-483A-8ADA-A14CBCF850EE}"/>
              </a:ext>
            </a:extLst>
          </p:cNvPr>
          <p:cNvSpPr txBox="1"/>
          <p:nvPr/>
        </p:nvSpPr>
        <p:spPr>
          <a:xfrm>
            <a:off x="1721224" y="2701365"/>
            <a:ext cx="2573910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dirty="0"/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AD6101-46FC-4879-9D9D-F99047DAEA89}"/>
              </a:ext>
            </a:extLst>
          </p:cNvPr>
          <p:cNvSpPr/>
          <p:nvPr/>
        </p:nvSpPr>
        <p:spPr>
          <a:xfrm>
            <a:off x="1667434" y="4448061"/>
            <a:ext cx="460189" cy="46018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080F2-2F14-44A6-9F46-8B96C0D805AC}"/>
              </a:ext>
            </a:extLst>
          </p:cNvPr>
          <p:cNvSpPr txBox="1"/>
          <p:nvPr/>
        </p:nvSpPr>
        <p:spPr>
          <a:xfrm>
            <a:off x="1147481" y="956235"/>
            <a:ext cx="958626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A2786-48C5-457F-803A-B02CA46AD1A7}"/>
              </a:ext>
            </a:extLst>
          </p:cNvPr>
          <p:cNvSpPr txBox="1"/>
          <p:nvPr/>
        </p:nvSpPr>
        <p:spPr>
          <a:xfrm>
            <a:off x="1691342" y="2169459"/>
            <a:ext cx="2403222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38E1D1-6313-4846-B56B-CB7D9A9D9AE7}"/>
              </a:ext>
            </a:extLst>
          </p:cNvPr>
          <p:cNvSpPr/>
          <p:nvPr/>
        </p:nvSpPr>
        <p:spPr>
          <a:xfrm>
            <a:off x="1691342" y="2368249"/>
            <a:ext cx="460189" cy="46018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080F2-2F14-44A6-9F46-8B96C0D805AC}"/>
              </a:ext>
            </a:extLst>
          </p:cNvPr>
          <p:cNvSpPr txBox="1"/>
          <p:nvPr/>
        </p:nvSpPr>
        <p:spPr>
          <a:xfrm>
            <a:off x="1147481" y="956235"/>
            <a:ext cx="958626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A2786-48C5-457F-803A-B02CA46AD1A7}"/>
              </a:ext>
            </a:extLst>
          </p:cNvPr>
          <p:cNvSpPr txBox="1"/>
          <p:nvPr/>
        </p:nvSpPr>
        <p:spPr>
          <a:xfrm>
            <a:off x="1888565" y="1792941"/>
            <a:ext cx="3046027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dioxide.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38E1D1-6313-4846-B56B-CB7D9A9D9AE7}"/>
              </a:ext>
            </a:extLst>
          </p:cNvPr>
          <p:cNvSpPr/>
          <p:nvPr/>
        </p:nvSpPr>
        <p:spPr>
          <a:xfrm>
            <a:off x="1828798" y="3025661"/>
            <a:ext cx="460189" cy="46018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080F2-2F14-44A6-9F46-8B96C0D805AC}"/>
              </a:ext>
            </a:extLst>
          </p:cNvPr>
          <p:cNvSpPr txBox="1"/>
          <p:nvPr/>
        </p:nvSpPr>
        <p:spPr>
          <a:xfrm>
            <a:off x="1147480" y="956235"/>
            <a:ext cx="9920943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 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3,5 gam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tan.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A2786-48C5-457F-803A-B02CA46AD1A7}"/>
              </a:ext>
            </a:extLst>
          </p:cNvPr>
          <p:cNvSpPr txBox="1"/>
          <p:nvPr/>
        </p:nvSpPr>
        <p:spPr>
          <a:xfrm>
            <a:off x="2143480" y="2143468"/>
            <a:ext cx="8142025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1000000 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g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3,5 g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noProof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 g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g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? 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911D3-EFCA-48B8-99CF-F5B9C674C384}"/>
              </a:ext>
            </a:extLst>
          </p:cNvPr>
          <p:cNvSpPr txBox="1"/>
          <p:nvPr/>
        </p:nvSpPr>
        <p:spPr>
          <a:xfrm>
            <a:off x="2143480" y="4562909"/>
            <a:ext cx="4583306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noProof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(1000000 .3,5 ): 100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35000 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= 35 kg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A718-D5DB-414A-83B7-11CDB5DF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72269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419257" y="5170198"/>
            <a:ext cx="2019900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419257" y="5902525"/>
            <a:ext cx="2019900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646770" y="5886310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Dung dich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646770" y="520817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955526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767874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950900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50142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Cho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oxygen,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9562074" y="586784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7891306" y="586784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3297751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9604510" y="5891504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7904822" y="523538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1411100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4FAE66-FE11-4E48-A04B-8C1884103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066" y="425699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046664" y="290762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6756" y="2387077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321048" y="1924648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564" y="540944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163818" y="121637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617386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668316" y="523538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107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</a:p>
        </p:txBody>
      </p:sp>
    </p:spTree>
    <p:extLst>
      <p:ext uri="{BB962C8B-B14F-4D97-AF65-F5344CB8AC3E}">
        <p14:creationId xmlns:p14="http://schemas.microsoft.com/office/powerpoint/2010/main" val="98029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-0.3344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-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7201 -0.5766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2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8633 -0.537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118BE9-FFA6-492C-8F27-4CCCDD956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2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477" y="2153088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96075" y="2018151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703" y="4972932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709995" y="4510503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9907" y="926368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7772161" y="507061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9657772" y="5920242"/>
            <a:ext cx="1872621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566535" y="5902525"/>
            <a:ext cx="1872621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763716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7717416" y="519570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111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DDBBA4-A8EA-4329-B659-28283D152F97}"/>
              </a:ext>
            </a:extLst>
          </p:cNvPr>
          <p:cNvGrpSpPr/>
          <p:nvPr/>
        </p:nvGrpSpPr>
        <p:grpSpPr>
          <a:xfrm>
            <a:off x="3102396" y="-4299181"/>
            <a:ext cx="4802427" cy="4116917"/>
            <a:chOff x="-607652" y="229391"/>
            <a:chExt cx="3606328" cy="30915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16B70C-7703-43CF-B4E8-6E47D729B9EB}"/>
                </a:ext>
              </a:extLst>
            </p:cNvPr>
            <p:cNvGrpSpPr/>
            <p:nvPr/>
          </p:nvGrpSpPr>
          <p:grpSpPr>
            <a:xfrm>
              <a:off x="-607652" y="229391"/>
              <a:ext cx="3606328" cy="3091552"/>
              <a:chOff x="-1858503" y="2915017"/>
              <a:chExt cx="3606328" cy="309155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9E301ED-649F-4389-ADB4-30059ACA1A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508" t="7482" r="8250" b="43959"/>
              <a:stretch/>
            </p:blipFill>
            <p:spPr>
              <a:xfrm>
                <a:off x="-789918" y="3007594"/>
                <a:ext cx="2537743" cy="299897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F6E65E3-2A2A-485E-AC96-993755D5F3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73" t="47270"/>
              <a:stretch/>
            </p:blipFill>
            <p:spPr>
              <a:xfrm>
                <a:off x="-1858503" y="3192747"/>
                <a:ext cx="2016982" cy="242586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B87B3D0-0338-43A0-A51A-99284DD57D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-19050" y="2915017"/>
                <a:ext cx="989351" cy="123907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2292597-96FF-40B6-B6B0-ECA5F10EEA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817637" y="3142063"/>
                <a:ext cx="800452" cy="100249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B3DAAE6-4226-4521-A43C-A8EE5775CD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-653242" y="3071406"/>
                <a:ext cx="800452" cy="1002492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46992D-4D04-4593-AC43-8E9A7CDA7E41}"/>
                </a:ext>
              </a:extLst>
            </p:cNvPr>
            <p:cNvSpPr txBox="1"/>
            <p:nvPr/>
          </p:nvSpPr>
          <p:spPr>
            <a:xfrm>
              <a:off x="1574421" y="1913035"/>
              <a:ext cx="1113349" cy="39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811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29545 0.0347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54024 -0.5018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-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545 -0.29189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2.08333E-6 0.77454 " pathEditMode="relative" rAng="0" ptsTypes="AA">
                                      <p:cBhvr>
                                        <p:cTn id="12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250"/>
                            </p:stCondLst>
                            <p:childTnLst>
                              <p:par>
                                <p:cTn id="1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98D4-FD80-4655-A19E-3BDF84C34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77" y="50488"/>
            <a:ext cx="10856864" cy="139506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IV: HỖN HỢP – 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CHẤT RA KHỎI HỖN HỢP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032C0-F81F-4D0B-99A3-15758BFB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682" y="1684693"/>
            <a:ext cx="9144000" cy="51788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 HỖN HỢP CÁC CHẤT</a:t>
            </a:r>
          </a:p>
        </p:txBody>
      </p:sp>
    </p:spTree>
    <p:extLst>
      <p:ext uri="{BB962C8B-B14F-4D97-AF65-F5344CB8AC3E}">
        <p14:creationId xmlns:p14="http://schemas.microsoft.com/office/powerpoint/2010/main" val="33852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教育讲座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91B"/>
      </a:accent1>
      <a:accent2>
        <a:srgbClr val="2E3E52"/>
      </a:accent2>
      <a:accent3>
        <a:srgbClr val="FF7C55"/>
      </a:accent3>
      <a:accent4>
        <a:srgbClr val="00CCCC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1198</Words>
  <PresentationFormat>Widescreen</PresentationFormat>
  <Paragraphs>137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1_Office Theme</vt:lpstr>
      <vt:lpstr>Office 主题​​</vt:lpstr>
      <vt:lpstr>TRÒ CHƠI: ĐÁNH BAY COVID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IV: HỖN HỢP –  TÁCH CHẤT RA KHỎI HỖN HỢP</vt:lpstr>
      <vt:lpstr>PowerPoint Presentation</vt:lpstr>
      <vt:lpstr>IV. SỰ HÒA TAN CÁC CHẤT 1. Khả năng tan của các chất: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2021-08-08T12:49:35Z</dcterms:created>
  <dcterms:modified xsi:type="dcterms:W3CDTF">2021-08-09T02:11:18Z</dcterms:modified>
</cp:coreProperties>
</file>