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31" r:id="rId2"/>
    <p:sldId id="332" r:id="rId3"/>
    <p:sldId id="334" r:id="rId4"/>
    <p:sldId id="336" r:id="rId5"/>
    <p:sldId id="335" r:id="rId6"/>
    <p:sldId id="337" r:id="rId7"/>
    <p:sldId id="342" r:id="rId8"/>
    <p:sldId id="344" r:id="rId9"/>
    <p:sldId id="341" r:id="rId10"/>
    <p:sldId id="343" r:id="rId11"/>
    <p:sldId id="322" r:id="rId12"/>
    <p:sldId id="323" r:id="rId13"/>
    <p:sldId id="324" r:id="rId14"/>
    <p:sldId id="325" r:id="rId15"/>
    <p:sldId id="326" r:id="rId16"/>
    <p:sldId id="327" r:id="rId17"/>
    <p:sldId id="328" r:id="rId18"/>
    <p:sldId id="290" r:id="rId19"/>
    <p:sldId id="338" r:id="rId20"/>
    <p:sldId id="309" r:id="rId21"/>
    <p:sldId id="288" r:id="rId22"/>
    <p:sldId id="346" r:id="rId23"/>
    <p:sldId id="340" r:id="rId24"/>
    <p:sldId id="345" r:id="rId25"/>
    <p:sldId id="294" r:id="rId26"/>
    <p:sldId id="295" r:id="rId27"/>
    <p:sldId id="296" r:id="rId28"/>
    <p:sldId id="330" r:id="rId29"/>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AA4EA"/>
    <a:srgbClr val="FF0000"/>
    <a:srgbClr val="E6B8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ngphattrien0123456@gmail.com" userId="639bf380e7d8d746" providerId="LiveId" clId="{103E4EC8-8E05-9B4F-AA8E-C82864511741}"/>
    <pc:docChg chg="custSel addSld delSld modSld">
      <pc:chgData name="phungphattrien0123456@gmail.com" userId="639bf380e7d8d746" providerId="LiveId" clId="{103E4EC8-8E05-9B4F-AA8E-C82864511741}" dt="2022-01-30T12:56:16.201" v="431" actId="2696"/>
      <pc:docMkLst>
        <pc:docMk/>
      </pc:docMkLst>
      <pc:sldChg chg="modSp add del">
        <pc:chgData name="phungphattrien0123456@gmail.com" userId="639bf380e7d8d746" providerId="LiveId" clId="{103E4EC8-8E05-9B4F-AA8E-C82864511741}" dt="2022-01-30T12:39:18.911" v="174" actId="20577"/>
        <pc:sldMkLst>
          <pc:docMk/>
          <pc:sldMk cId="0" sldId="257"/>
        </pc:sldMkLst>
        <pc:spChg chg="mod">
          <ac:chgData name="phungphattrien0123456@gmail.com" userId="639bf380e7d8d746" providerId="LiveId" clId="{103E4EC8-8E05-9B4F-AA8E-C82864511741}" dt="2022-01-30T12:39:18.911" v="174" actId="20577"/>
          <ac:spMkLst>
            <pc:docMk/>
            <pc:sldMk cId="0" sldId="257"/>
            <ac:spMk id="4097" creationId="{B6131674-4FF4-43DD-8ED4-498024A5E7F0}"/>
          </ac:spMkLst>
        </pc:spChg>
        <pc:spChg chg="mod">
          <ac:chgData name="phungphattrien0123456@gmail.com" userId="639bf380e7d8d746" providerId="LiveId" clId="{103E4EC8-8E05-9B4F-AA8E-C82864511741}" dt="2022-01-30T12:39:13.197" v="170"/>
          <ac:spMkLst>
            <pc:docMk/>
            <pc:sldMk cId="0" sldId="257"/>
            <ac:spMk id="4098" creationId="{02025ADE-33BB-4BB3-AFF8-0F2403F36144}"/>
          </ac:spMkLst>
        </pc:spChg>
      </pc:sldChg>
      <pc:sldChg chg="modSp add del">
        <pc:chgData name="phungphattrien0123456@gmail.com" userId="639bf380e7d8d746" providerId="LiveId" clId="{103E4EC8-8E05-9B4F-AA8E-C82864511741}" dt="2022-01-30T12:56:16.201" v="431" actId="2696"/>
        <pc:sldMkLst>
          <pc:docMk/>
          <pc:sldMk cId="0" sldId="258"/>
        </pc:sldMkLst>
        <pc:spChg chg="mod">
          <ac:chgData name="phungphattrien0123456@gmail.com" userId="639bf380e7d8d746" providerId="LiveId" clId="{103E4EC8-8E05-9B4F-AA8E-C82864511741}" dt="2022-01-30T12:41:10.550" v="179" actId="2711"/>
          <ac:spMkLst>
            <pc:docMk/>
            <pc:sldMk cId="0" sldId="258"/>
            <ac:spMk id="12290" creationId="{4F18E860-47E2-4978-9E5B-E662DDEC57BA}"/>
          </ac:spMkLst>
        </pc:spChg>
      </pc:sldChg>
      <pc:sldChg chg="modSp del">
        <pc:chgData name="phungphattrien0123456@gmail.com" userId="639bf380e7d8d746" providerId="LiveId" clId="{103E4EC8-8E05-9B4F-AA8E-C82864511741}" dt="2022-01-30T12:39:52.434" v="176" actId="2696"/>
        <pc:sldMkLst>
          <pc:docMk/>
          <pc:sldMk cId="0" sldId="262"/>
        </pc:sldMkLst>
        <pc:spChg chg="mod">
          <ac:chgData name="phungphattrien0123456@gmail.com" userId="639bf380e7d8d746" providerId="LiveId" clId="{103E4EC8-8E05-9B4F-AA8E-C82864511741}" dt="2022-01-30T12:36:46.161" v="11" actId="20577"/>
          <ac:spMkLst>
            <pc:docMk/>
            <pc:sldMk cId="0" sldId="262"/>
            <ac:spMk id="8197" creationId="{D93A8A65-CCAD-492F-B21A-D5074B03A558}"/>
          </ac:spMkLst>
        </pc:spChg>
      </pc:sldChg>
      <pc:sldChg chg="addSp delSp modSp">
        <pc:chgData name="phungphattrien0123456@gmail.com" userId="639bf380e7d8d746" providerId="LiveId" clId="{103E4EC8-8E05-9B4F-AA8E-C82864511741}" dt="2022-01-30T12:41:51.676" v="195" actId="2711"/>
        <pc:sldMkLst>
          <pc:docMk/>
          <pc:sldMk cId="0" sldId="263"/>
        </pc:sldMkLst>
        <pc:spChg chg="add mod">
          <ac:chgData name="phungphattrien0123456@gmail.com" userId="639bf380e7d8d746" providerId="LiveId" clId="{103E4EC8-8E05-9B4F-AA8E-C82864511741}" dt="2022-01-30T12:41:26.813" v="187" actId="20577"/>
          <ac:spMkLst>
            <pc:docMk/>
            <pc:sldMk cId="0" sldId="263"/>
            <ac:spMk id="2" creationId="{FE057052-CD31-0449-BF7F-6B8E49D9B5FF}"/>
          </ac:spMkLst>
        </pc:spChg>
        <pc:spChg chg="del">
          <ac:chgData name="phungphattrien0123456@gmail.com" userId="639bf380e7d8d746" providerId="LiveId" clId="{103E4EC8-8E05-9B4F-AA8E-C82864511741}" dt="2022-01-30T12:41:17.380" v="180" actId="478"/>
          <ac:spMkLst>
            <pc:docMk/>
            <pc:sldMk cId="0" sldId="263"/>
            <ac:spMk id="9218" creationId="{4F7DD922-E87D-4058-BDFA-1482052C0DB8}"/>
          </ac:spMkLst>
        </pc:spChg>
        <pc:spChg chg="mod">
          <ac:chgData name="phungphattrien0123456@gmail.com" userId="639bf380e7d8d746" providerId="LiveId" clId="{103E4EC8-8E05-9B4F-AA8E-C82864511741}" dt="2022-01-30T12:41:43.835" v="193"/>
          <ac:spMkLst>
            <pc:docMk/>
            <pc:sldMk cId="0" sldId="263"/>
            <ac:spMk id="9220" creationId="{472641B0-C0E2-4080-A03C-243B96097AA9}"/>
          </ac:spMkLst>
        </pc:spChg>
        <pc:spChg chg="mod">
          <ac:chgData name="phungphattrien0123456@gmail.com" userId="639bf380e7d8d746" providerId="LiveId" clId="{103E4EC8-8E05-9B4F-AA8E-C82864511741}" dt="2022-01-30T12:41:42.100" v="192"/>
          <ac:spMkLst>
            <pc:docMk/>
            <pc:sldMk cId="0" sldId="263"/>
            <ac:spMk id="9221" creationId="{EC350422-269C-4002-8B28-3881E8A2CCFF}"/>
          </ac:spMkLst>
        </pc:spChg>
        <pc:spChg chg="mod">
          <ac:chgData name="phungphattrien0123456@gmail.com" userId="639bf380e7d8d746" providerId="LiveId" clId="{103E4EC8-8E05-9B4F-AA8E-C82864511741}" dt="2022-01-30T12:41:49.191" v="194" actId="2711"/>
          <ac:spMkLst>
            <pc:docMk/>
            <pc:sldMk cId="0" sldId="263"/>
            <ac:spMk id="9222" creationId="{4482910F-4BEF-4490-BB08-116FBCC5D742}"/>
          </ac:spMkLst>
        </pc:spChg>
        <pc:spChg chg="mod">
          <ac:chgData name="phungphattrien0123456@gmail.com" userId="639bf380e7d8d746" providerId="LiveId" clId="{103E4EC8-8E05-9B4F-AA8E-C82864511741}" dt="2022-01-30T12:41:40.404" v="191" actId="2711"/>
          <ac:spMkLst>
            <pc:docMk/>
            <pc:sldMk cId="0" sldId="263"/>
            <ac:spMk id="9223" creationId="{3C04FBB1-F7CD-4C82-AE9E-7BFA380DFDE1}"/>
          </ac:spMkLst>
        </pc:spChg>
        <pc:spChg chg="mod">
          <ac:chgData name="phungphattrien0123456@gmail.com" userId="639bf380e7d8d746" providerId="LiveId" clId="{103E4EC8-8E05-9B4F-AA8E-C82864511741}" dt="2022-01-30T12:41:51.676" v="195" actId="2711"/>
          <ac:spMkLst>
            <pc:docMk/>
            <pc:sldMk cId="0" sldId="263"/>
            <ac:spMk id="9224" creationId="{B76366AA-B48A-4083-9628-234CED9528F6}"/>
          </ac:spMkLst>
        </pc:spChg>
        <pc:spChg chg="mod">
          <ac:chgData name="phungphattrien0123456@gmail.com" userId="639bf380e7d8d746" providerId="LiveId" clId="{103E4EC8-8E05-9B4F-AA8E-C82864511741}" dt="2022-01-30T12:41:37.162" v="190" actId="2711"/>
          <ac:spMkLst>
            <pc:docMk/>
            <pc:sldMk cId="0" sldId="263"/>
            <ac:spMk id="9225" creationId="{74F041F0-D9A0-473A-81EA-046C2EC0706F}"/>
          </ac:spMkLst>
        </pc:spChg>
      </pc:sldChg>
      <pc:sldChg chg="addSp delSp modSp">
        <pc:chgData name="phungphattrien0123456@gmail.com" userId="639bf380e7d8d746" providerId="LiveId" clId="{103E4EC8-8E05-9B4F-AA8E-C82864511741}" dt="2022-01-30T12:53:30.011" v="391" actId="22"/>
        <pc:sldMkLst>
          <pc:docMk/>
          <pc:sldMk cId="0" sldId="264"/>
        </pc:sldMkLst>
        <pc:spChg chg="add del">
          <ac:chgData name="phungphattrien0123456@gmail.com" userId="639bf380e7d8d746" providerId="LiveId" clId="{103E4EC8-8E05-9B4F-AA8E-C82864511741}" dt="2022-01-30T12:53:28.898" v="390" actId="478"/>
          <ac:spMkLst>
            <pc:docMk/>
            <pc:sldMk cId="0" sldId="264"/>
            <ac:spMk id="2" creationId="{2EDE4141-8260-C04E-AE0C-5E209ACFF0D6}"/>
          </ac:spMkLst>
        </pc:spChg>
        <pc:spChg chg="add">
          <ac:chgData name="phungphattrien0123456@gmail.com" userId="639bf380e7d8d746" providerId="LiveId" clId="{103E4EC8-8E05-9B4F-AA8E-C82864511741}" dt="2022-01-30T12:53:30.011" v="391" actId="22"/>
          <ac:spMkLst>
            <pc:docMk/>
            <pc:sldMk cId="0" sldId="264"/>
            <ac:spMk id="3" creationId="{D2B36339-03E1-274F-A986-C6384AEF2205}"/>
          </ac:spMkLst>
        </pc:spChg>
        <pc:spChg chg="mod">
          <ac:chgData name="phungphattrien0123456@gmail.com" userId="639bf380e7d8d746" providerId="LiveId" clId="{103E4EC8-8E05-9B4F-AA8E-C82864511741}" dt="2022-01-30T12:42:09.556" v="202" actId="2711"/>
          <ac:spMkLst>
            <pc:docMk/>
            <pc:sldMk cId="0" sldId="264"/>
            <ac:spMk id="11269" creationId="{78D0363D-FC45-4972-95F6-E508F26FAC5C}"/>
          </ac:spMkLst>
        </pc:spChg>
        <pc:spChg chg="mod">
          <ac:chgData name="phungphattrien0123456@gmail.com" userId="639bf380e7d8d746" providerId="LiveId" clId="{103E4EC8-8E05-9B4F-AA8E-C82864511741}" dt="2022-01-30T12:42:07.300" v="201" actId="2711"/>
          <ac:spMkLst>
            <pc:docMk/>
            <pc:sldMk cId="0" sldId="264"/>
            <ac:spMk id="11270" creationId="{D65896F2-709E-46BE-951B-CB211FA4F59A}"/>
          </ac:spMkLst>
        </pc:spChg>
        <pc:spChg chg="mod">
          <ac:chgData name="phungphattrien0123456@gmail.com" userId="639bf380e7d8d746" providerId="LiveId" clId="{103E4EC8-8E05-9B4F-AA8E-C82864511741}" dt="2022-01-30T12:42:04.552" v="200" actId="2711"/>
          <ac:spMkLst>
            <pc:docMk/>
            <pc:sldMk cId="0" sldId="264"/>
            <ac:spMk id="11271" creationId="{3610B36B-FEB5-4BCF-8F05-89EC21471E32}"/>
          </ac:spMkLst>
        </pc:spChg>
        <pc:spChg chg="del">
          <ac:chgData name="phungphattrien0123456@gmail.com" userId="639bf380e7d8d746" providerId="LiveId" clId="{103E4EC8-8E05-9B4F-AA8E-C82864511741}" dt="2022-01-30T12:41:56.491" v="196" actId="478"/>
          <ac:spMkLst>
            <pc:docMk/>
            <pc:sldMk cId="0" sldId="264"/>
            <ac:spMk id="11272" creationId="{75172862-82EC-46E1-9837-DFE8BBBAC71F}"/>
          </ac:spMkLst>
        </pc:spChg>
        <pc:spChg chg="mod">
          <ac:chgData name="phungphattrien0123456@gmail.com" userId="639bf380e7d8d746" providerId="LiveId" clId="{103E4EC8-8E05-9B4F-AA8E-C82864511741}" dt="2022-01-30T12:42:02.110" v="199" actId="2711"/>
          <ac:spMkLst>
            <pc:docMk/>
            <pc:sldMk cId="0" sldId="264"/>
            <ac:spMk id="11273" creationId="{DFC10538-CF51-42B0-8612-1175EDD79BE4}"/>
          </ac:spMkLst>
        </pc:spChg>
      </pc:sldChg>
      <pc:sldChg chg="addSp delSp modSp">
        <pc:chgData name="phungphattrien0123456@gmail.com" userId="639bf380e7d8d746" providerId="LiveId" clId="{103E4EC8-8E05-9B4F-AA8E-C82864511741}" dt="2022-01-30T12:53:33.472" v="393" actId="22"/>
        <pc:sldMkLst>
          <pc:docMk/>
          <pc:sldMk cId="0" sldId="265"/>
        </pc:sldMkLst>
        <pc:spChg chg="add del">
          <ac:chgData name="phungphattrien0123456@gmail.com" userId="639bf380e7d8d746" providerId="LiveId" clId="{103E4EC8-8E05-9B4F-AA8E-C82864511741}" dt="2022-01-30T12:53:32.395" v="392" actId="478"/>
          <ac:spMkLst>
            <pc:docMk/>
            <pc:sldMk cId="0" sldId="265"/>
            <ac:spMk id="2" creationId="{CFD4403E-F8C0-1344-9A6D-6289F8540EE8}"/>
          </ac:spMkLst>
        </pc:spChg>
        <pc:spChg chg="add">
          <ac:chgData name="phungphattrien0123456@gmail.com" userId="639bf380e7d8d746" providerId="LiveId" clId="{103E4EC8-8E05-9B4F-AA8E-C82864511741}" dt="2022-01-30T12:53:33.472" v="393" actId="22"/>
          <ac:spMkLst>
            <pc:docMk/>
            <pc:sldMk cId="0" sldId="265"/>
            <ac:spMk id="3" creationId="{B44D424E-031E-E744-BBBF-46D3185D59C4}"/>
          </ac:spMkLst>
        </pc:spChg>
        <pc:spChg chg="del">
          <ac:chgData name="phungphattrien0123456@gmail.com" userId="639bf380e7d8d746" providerId="LiveId" clId="{103E4EC8-8E05-9B4F-AA8E-C82864511741}" dt="2022-01-30T12:42:12.095" v="203" actId="478"/>
          <ac:spMkLst>
            <pc:docMk/>
            <pc:sldMk cId="0" sldId="265"/>
            <ac:spMk id="12290" creationId="{8F8AB313-04A6-4F5A-8D0D-81F940069BFD}"/>
          </ac:spMkLst>
        </pc:spChg>
        <pc:spChg chg="mod">
          <ac:chgData name="phungphattrien0123456@gmail.com" userId="639bf380e7d8d746" providerId="LiveId" clId="{103E4EC8-8E05-9B4F-AA8E-C82864511741}" dt="2022-01-30T12:42:49.358" v="216" actId="2711"/>
          <ac:spMkLst>
            <pc:docMk/>
            <pc:sldMk cId="0" sldId="265"/>
            <ac:spMk id="12292" creationId="{81B836F4-2F8B-4BBC-B8B6-45A4CDF90D02}"/>
          </ac:spMkLst>
        </pc:spChg>
        <pc:spChg chg="mod">
          <ac:chgData name="phungphattrien0123456@gmail.com" userId="639bf380e7d8d746" providerId="LiveId" clId="{103E4EC8-8E05-9B4F-AA8E-C82864511741}" dt="2022-01-30T12:42:46.126" v="214" actId="2711"/>
          <ac:spMkLst>
            <pc:docMk/>
            <pc:sldMk cId="0" sldId="265"/>
            <ac:spMk id="12293" creationId="{9DC95C65-4A74-49AE-8B51-C7708327DC4E}"/>
          </ac:spMkLst>
        </pc:spChg>
        <pc:spChg chg="mod">
          <ac:chgData name="phungphattrien0123456@gmail.com" userId="639bf380e7d8d746" providerId="LiveId" clId="{103E4EC8-8E05-9B4F-AA8E-C82864511741}" dt="2022-01-30T12:42:39.476" v="211" actId="1076"/>
          <ac:spMkLst>
            <pc:docMk/>
            <pc:sldMk cId="0" sldId="265"/>
            <ac:spMk id="12294" creationId="{0F3B51D5-E5B1-445D-9605-C0BE3845D15E}"/>
          </ac:spMkLst>
        </pc:spChg>
        <pc:spChg chg="mod">
          <ac:chgData name="phungphattrien0123456@gmail.com" userId="639bf380e7d8d746" providerId="LiveId" clId="{103E4EC8-8E05-9B4F-AA8E-C82864511741}" dt="2022-01-30T12:42:16.082" v="205" actId="2711"/>
          <ac:spMkLst>
            <pc:docMk/>
            <pc:sldMk cId="0" sldId="265"/>
            <ac:spMk id="12295" creationId="{869C3CA8-7CF7-46F6-879E-757A533E3258}"/>
          </ac:spMkLst>
        </pc:spChg>
        <pc:spChg chg="mod">
          <ac:chgData name="phungphattrien0123456@gmail.com" userId="639bf380e7d8d746" providerId="LiveId" clId="{103E4EC8-8E05-9B4F-AA8E-C82864511741}" dt="2022-01-30T12:42:42.186" v="212" actId="1076"/>
          <ac:spMkLst>
            <pc:docMk/>
            <pc:sldMk cId="0" sldId="265"/>
            <ac:spMk id="12296" creationId="{79C2C99A-CA51-4062-8C3C-C3FD1B52B283}"/>
          </ac:spMkLst>
        </pc:spChg>
        <pc:spChg chg="mod">
          <ac:chgData name="phungphattrien0123456@gmail.com" userId="639bf380e7d8d746" providerId="LiveId" clId="{103E4EC8-8E05-9B4F-AA8E-C82864511741}" dt="2022-01-30T12:42:18.023" v="206" actId="2711"/>
          <ac:spMkLst>
            <pc:docMk/>
            <pc:sldMk cId="0" sldId="265"/>
            <ac:spMk id="12297" creationId="{1A0CE117-C170-4A25-B77E-DAB50EA46B51}"/>
          </ac:spMkLst>
        </pc:spChg>
        <pc:spChg chg="del">
          <ac:chgData name="phungphattrien0123456@gmail.com" userId="639bf380e7d8d746" providerId="LiveId" clId="{103E4EC8-8E05-9B4F-AA8E-C82864511741}" dt="2022-01-30T12:42:35.539" v="210" actId="478"/>
          <ac:spMkLst>
            <pc:docMk/>
            <pc:sldMk cId="0" sldId="265"/>
            <ac:spMk id="12298" creationId="{C68DA733-E4A1-429B-8209-BAE385F2B285}"/>
          </ac:spMkLst>
        </pc:spChg>
      </pc:sldChg>
      <pc:sldChg chg="addSp delSp modSp">
        <pc:chgData name="phungphattrien0123456@gmail.com" userId="639bf380e7d8d746" providerId="LiveId" clId="{103E4EC8-8E05-9B4F-AA8E-C82864511741}" dt="2022-01-30T12:53:36.552" v="395" actId="22"/>
        <pc:sldMkLst>
          <pc:docMk/>
          <pc:sldMk cId="0" sldId="266"/>
        </pc:sldMkLst>
        <pc:spChg chg="add del">
          <ac:chgData name="phungphattrien0123456@gmail.com" userId="639bf380e7d8d746" providerId="LiveId" clId="{103E4EC8-8E05-9B4F-AA8E-C82864511741}" dt="2022-01-30T12:53:35.412" v="394" actId="478"/>
          <ac:spMkLst>
            <pc:docMk/>
            <pc:sldMk cId="0" sldId="266"/>
            <ac:spMk id="2" creationId="{AB8EB5CF-7662-AB48-A204-73C2F9C3421B}"/>
          </ac:spMkLst>
        </pc:spChg>
        <pc:spChg chg="add">
          <ac:chgData name="phungphattrien0123456@gmail.com" userId="639bf380e7d8d746" providerId="LiveId" clId="{103E4EC8-8E05-9B4F-AA8E-C82864511741}" dt="2022-01-30T12:53:36.552" v="395" actId="22"/>
          <ac:spMkLst>
            <pc:docMk/>
            <pc:sldMk cId="0" sldId="266"/>
            <ac:spMk id="3" creationId="{901FF8C7-94C2-484E-9EF5-92966A79ED87}"/>
          </ac:spMkLst>
        </pc:spChg>
        <pc:spChg chg="mod">
          <ac:chgData name="phungphattrien0123456@gmail.com" userId="639bf380e7d8d746" providerId="LiveId" clId="{103E4EC8-8E05-9B4F-AA8E-C82864511741}" dt="2022-01-30T12:42:53.620" v="217" actId="2711"/>
          <ac:spMkLst>
            <pc:docMk/>
            <pc:sldMk cId="0" sldId="266"/>
            <ac:spMk id="13314" creationId="{920478B4-18FB-4D99-AECC-06C47C5326B1}"/>
          </ac:spMkLst>
        </pc:spChg>
        <pc:spChg chg="mod">
          <ac:chgData name="phungphattrien0123456@gmail.com" userId="639bf380e7d8d746" providerId="LiveId" clId="{103E4EC8-8E05-9B4F-AA8E-C82864511741}" dt="2022-01-30T12:42:57.649" v="219"/>
          <ac:spMkLst>
            <pc:docMk/>
            <pc:sldMk cId="0" sldId="266"/>
            <ac:spMk id="13315" creationId="{C094797A-8E84-4F37-95BF-4B2790EE3014}"/>
          </ac:spMkLst>
        </pc:spChg>
        <pc:spChg chg="del">
          <ac:chgData name="phungphattrien0123456@gmail.com" userId="639bf380e7d8d746" providerId="LiveId" clId="{103E4EC8-8E05-9B4F-AA8E-C82864511741}" dt="2022-01-30T12:43:00.573" v="220" actId="478"/>
          <ac:spMkLst>
            <pc:docMk/>
            <pc:sldMk cId="0" sldId="266"/>
            <ac:spMk id="13316" creationId="{52F289D7-E6EA-4083-818D-F6D20EAC4D52}"/>
          </ac:spMkLst>
        </pc:spChg>
      </pc:sldChg>
      <pc:sldChg chg="addSp delSp modSp">
        <pc:chgData name="phungphattrien0123456@gmail.com" userId="639bf380e7d8d746" providerId="LiveId" clId="{103E4EC8-8E05-9B4F-AA8E-C82864511741}" dt="2022-01-30T12:53:47.138" v="400" actId="22"/>
        <pc:sldMkLst>
          <pc:docMk/>
          <pc:sldMk cId="0" sldId="268"/>
        </pc:sldMkLst>
        <pc:spChg chg="add del">
          <ac:chgData name="phungphattrien0123456@gmail.com" userId="639bf380e7d8d746" providerId="LiveId" clId="{103E4EC8-8E05-9B4F-AA8E-C82864511741}" dt="2022-01-30T12:53:45.986" v="399" actId="478"/>
          <ac:spMkLst>
            <pc:docMk/>
            <pc:sldMk cId="0" sldId="268"/>
            <ac:spMk id="2" creationId="{18B87026-D0F4-C543-B5C5-FE0DDD55BB0A}"/>
          </ac:spMkLst>
        </pc:spChg>
        <pc:spChg chg="add">
          <ac:chgData name="phungphattrien0123456@gmail.com" userId="639bf380e7d8d746" providerId="LiveId" clId="{103E4EC8-8E05-9B4F-AA8E-C82864511741}" dt="2022-01-30T12:53:47.138" v="400" actId="22"/>
          <ac:spMkLst>
            <pc:docMk/>
            <pc:sldMk cId="0" sldId="268"/>
            <ac:spMk id="3" creationId="{4BB4BD6C-F691-C146-9BC4-9D988C21A201}"/>
          </ac:spMkLst>
        </pc:spChg>
        <pc:spChg chg="mod">
          <ac:chgData name="phungphattrien0123456@gmail.com" userId="639bf380e7d8d746" providerId="LiveId" clId="{103E4EC8-8E05-9B4F-AA8E-C82864511741}" dt="2022-01-30T12:43:33.319" v="233" actId="2711"/>
          <ac:spMkLst>
            <pc:docMk/>
            <pc:sldMk cId="0" sldId="268"/>
            <ac:spMk id="16388" creationId="{1A462B55-2F4C-4F92-9090-81A55990A4C7}"/>
          </ac:spMkLst>
        </pc:spChg>
        <pc:spChg chg="mod">
          <ac:chgData name="phungphattrien0123456@gmail.com" userId="639bf380e7d8d746" providerId="LiveId" clId="{103E4EC8-8E05-9B4F-AA8E-C82864511741}" dt="2022-01-30T12:43:37.464" v="235" actId="2711"/>
          <ac:spMkLst>
            <pc:docMk/>
            <pc:sldMk cId="0" sldId="268"/>
            <ac:spMk id="16389" creationId="{F159BBC0-96CE-4071-83F2-D347306093DC}"/>
          </ac:spMkLst>
        </pc:spChg>
        <pc:spChg chg="mod">
          <ac:chgData name="phungphattrien0123456@gmail.com" userId="639bf380e7d8d746" providerId="LiveId" clId="{103E4EC8-8E05-9B4F-AA8E-C82864511741}" dt="2022-01-30T12:43:40.377" v="236" actId="2711"/>
          <ac:spMkLst>
            <pc:docMk/>
            <pc:sldMk cId="0" sldId="268"/>
            <ac:spMk id="16390" creationId="{17A8CB28-E716-4847-BB57-48320E94DCE5}"/>
          </ac:spMkLst>
        </pc:spChg>
        <pc:spChg chg="mod">
          <ac:chgData name="phungphattrien0123456@gmail.com" userId="639bf380e7d8d746" providerId="LiveId" clId="{103E4EC8-8E05-9B4F-AA8E-C82864511741}" dt="2022-01-30T12:43:49.410" v="239" actId="2711"/>
          <ac:spMkLst>
            <pc:docMk/>
            <pc:sldMk cId="0" sldId="268"/>
            <ac:spMk id="16392" creationId="{0AE1E02F-6F2F-4551-9335-22B8A3E2A275}"/>
          </ac:spMkLst>
        </pc:spChg>
        <pc:spChg chg="mod">
          <ac:chgData name="phungphattrien0123456@gmail.com" userId="639bf380e7d8d746" providerId="LiveId" clId="{103E4EC8-8E05-9B4F-AA8E-C82864511741}" dt="2022-01-30T12:43:42.873" v="237" actId="2711"/>
          <ac:spMkLst>
            <pc:docMk/>
            <pc:sldMk cId="0" sldId="268"/>
            <ac:spMk id="16394" creationId="{50524B9F-8B9A-4931-8F39-E8600E201288}"/>
          </ac:spMkLst>
        </pc:spChg>
        <pc:spChg chg="mod">
          <ac:chgData name="phungphattrien0123456@gmail.com" userId="639bf380e7d8d746" providerId="LiveId" clId="{103E4EC8-8E05-9B4F-AA8E-C82864511741}" dt="2022-01-30T12:43:45.885" v="238" actId="2711"/>
          <ac:spMkLst>
            <pc:docMk/>
            <pc:sldMk cId="0" sldId="268"/>
            <ac:spMk id="16395" creationId="{79AB2496-6968-470A-9CD4-68E45A30CBAC}"/>
          </ac:spMkLst>
        </pc:spChg>
        <pc:spChg chg="mod">
          <ac:chgData name="phungphattrien0123456@gmail.com" userId="639bf380e7d8d746" providerId="LiveId" clId="{103E4EC8-8E05-9B4F-AA8E-C82864511741}" dt="2022-01-30T12:43:52.091" v="240" actId="2711"/>
          <ac:spMkLst>
            <pc:docMk/>
            <pc:sldMk cId="0" sldId="268"/>
            <ac:spMk id="16396" creationId="{3BC9CB99-E15D-4CC3-95F3-026CAB2DBB71}"/>
          </ac:spMkLst>
        </pc:spChg>
        <pc:spChg chg="del">
          <ac:chgData name="phungphattrien0123456@gmail.com" userId="639bf380e7d8d746" providerId="LiveId" clId="{103E4EC8-8E05-9B4F-AA8E-C82864511741}" dt="2022-01-30T12:43:28.366" v="230" actId="478"/>
          <ac:spMkLst>
            <pc:docMk/>
            <pc:sldMk cId="0" sldId="268"/>
            <ac:spMk id="16397" creationId="{A564FE51-0641-49F5-9DD1-531317C25F65}"/>
          </ac:spMkLst>
        </pc:spChg>
      </pc:sldChg>
      <pc:sldChg chg="addSp delSp modSp">
        <pc:chgData name="phungphattrien0123456@gmail.com" userId="639bf380e7d8d746" providerId="LiveId" clId="{103E4EC8-8E05-9B4F-AA8E-C82864511741}" dt="2022-01-30T12:53:50.631" v="402" actId="22"/>
        <pc:sldMkLst>
          <pc:docMk/>
          <pc:sldMk cId="0" sldId="269"/>
        </pc:sldMkLst>
        <pc:spChg chg="add del">
          <ac:chgData name="phungphattrien0123456@gmail.com" userId="639bf380e7d8d746" providerId="LiveId" clId="{103E4EC8-8E05-9B4F-AA8E-C82864511741}" dt="2022-01-30T12:53:49.644" v="401" actId="478"/>
          <ac:spMkLst>
            <pc:docMk/>
            <pc:sldMk cId="0" sldId="269"/>
            <ac:spMk id="2" creationId="{F57738F0-CFBD-E041-AC82-E1B000B33A6F}"/>
          </ac:spMkLst>
        </pc:spChg>
        <pc:spChg chg="add">
          <ac:chgData name="phungphattrien0123456@gmail.com" userId="639bf380e7d8d746" providerId="LiveId" clId="{103E4EC8-8E05-9B4F-AA8E-C82864511741}" dt="2022-01-30T12:53:50.631" v="402" actId="22"/>
          <ac:spMkLst>
            <pc:docMk/>
            <pc:sldMk cId="0" sldId="269"/>
            <ac:spMk id="3" creationId="{0ED570D5-1669-1843-A43D-F352670AAF8A}"/>
          </ac:spMkLst>
        </pc:spChg>
        <pc:spChg chg="del">
          <ac:chgData name="phungphattrien0123456@gmail.com" userId="639bf380e7d8d746" providerId="LiveId" clId="{103E4EC8-8E05-9B4F-AA8E-C82864511741}" dt="2022-01-30T12:43:54.474" v="241" actId="478"/>
          <ac:spMkLst>
            <pc:docMk/>
            <pc:sldMk cId="0" sldId="269"/>
            <ac:spMk id="18444" creationId="{86B79CC3-A049-487B-B302-A36AB3B4F746}"/>
          </ac:spMkLst>
        </pc:spChg>
        <pc:spChg chg="mod">
          <ac:chgData name="phungphattrien0123456@gmail.com" userId="639bf380e7d8d746" providerId="LiveId" clId="{103E4EC8-8E05-9B4F-AA8E-C82864511741}" dt="2022-01-30T12:44:09.698" v="247" actId="2711"/>
          <ac:spMkLst>
            <pc:docMk/>
            <pc:sldMk cId="0" sldId="269"/>
            <ac:spMk id="18446" creationId="{32AB2B75-DB83-42E4-BFA7-3FDF02C46882}"/>
          </ac:spMkLst>
        </pc:spChg>
        <pc:spChg chg="mod">
          <ac:chgData name="phungphattrien0123456@gmail.com" userId="639bf380e7d8d746" providerId="LiveId" clId="{103E4EC8-8E05-9B4F-AA8E-C82864511741}" dt="2022-01-30T12:44:09.698" v="247" actId="2711"/>
          <ac:spMkLst>
            <pc:docMk/>
            <pc:sldMk cId="0" sldId="269"/>
            <ac:spMk id="18447" creationId="{500CA0D6-AFF7-4FF3-8BD4-8BEC2A31746F}"/>
          </ac:spMkLst>
        </pc:spChg>
        <pc:spChg chg="mod">
          <ac:chgData name="phungphattrien0123456@gmail.com" userId="639bf380e7d8d746" providerId="LiveId" clId="{103E4EC8-8E05-9B4F-AA8E-C82864511741}" dt="2022-01-30T12:44:09.698" v="247" actId="2711"/>
          <ac:spMkLst>
            <pc:docMk/>
            <pc:sldMk cId="0" sldId="269"/>
            <ac:spMk id="18448" creationId="{933D7820-EDB6-4085-9F85-CAE94E391081}"/>
          </ac:spMkLst>
        </pc:spChg>
        <pc:spChg chg="mod">
          <ac:chgData name="phungphattrien0123456@gmail.com" userId="639bf380e7d8d746" providerId="LiveId" clId="{103E4EC8-8E05-9B4F-AA8E-C82864511741}" dt="2022-01-30T12:44:09.698" v="247" actId="2711"/>
          <ac:spMkLst>
            <pc:docMk/>
            <pc:sldMk cId="0" sldId="269"/>
            <ac:spMk id="18449" creationId="{801FDCFE-FC20-4049-B0A7-AE8952046E7C}"/>
          </ac:spMkLst>
        </pc:spChg>
      </pc:sldChg>
      <pc:sldChg chg="modSp">
        <pc:chgData name="phungphattrien0123456@gmail.com" userId="639bf380e7d8d746" providerId="LiveId" clId="{103E4EC8-8E05-9B4F-AA8E-C82864511741}" dt="2022-01-30T12:44:47.797" v="260" actId="2711"/>
        <pc:sldMkLst>
          <pc:docMk/>
          <pc:sldMk cId="0" sldId="272"/>
        </pc:sldMkLst>
        <pc:spChg chg="mod">
          <ac:chgData name="phungphattrien0123456@gmail.com" userId="639bf380e7d8d746" providerId="LiveId" clId="{103E4EC8-8E05-9B4F-AA8E-C82864511741}" dt="2022-01-30T12:44:47.797" v="260" actId="2711"/>
          <ac:spMkLst>
            <pc:docMk/>
            <pc:sldMk cId="0" sldId="272"/>
            <ac:spMk id="21512" creationId="{1FDDF86D-0590-41EA-8EB3-105BC21DE17A}"/>
          </ac:spMkLst>
        </pc:spChg>
        <pc:spChg chg="mod">
          <ac:chgData name="phungphattrien0123456@gmail.com" userId="639bf380e7d8d746" providerId="LiveId" clId="{103E4EC8-8E05-9B4F-AA8E-C82864511741}" dt="2022-01-30T12:44:44.596" v="259" actId="2711"/>
          <ac:spMkLst>
            <pc:docMk/>
            <pc:sldMk cId="0" sldId="272"/>
            <ac:spMk id="21513" creationId="{6644D2CE-1E2C-4D89-8AA5-AE74EB212BD0}"/>
          </ac:spMkLst>
        </pc:spChg>
      </pc:sldChg>
      <pc:sldChg chg="modSp">
        <pc:chgData name="phungphattrien0123456@gmail.com" userId="639bf380e7d8d746" providerId="LiveId" clId="{103E4EC8-8E05-9B4F-AA8E-C82864511741}" dt="2022-01-30T12:43:25.692" v="229" actId="2711"/>
        <pc:sldMkLst>
          <pc:docMk/>
          <pc:sldMk cId="0" sldId="275"/>
        </pc:sldMkLst>
        <pc:spChg chg="mod">
          <ac:chgData name="phungphattrien0123456@gmail.com" userId="639bf380e7d8d746" providerId="LiveId" clId="{103E4EC8-8E05-9B4F-AA8E-C82864511741}" dt="2022-01-30T12:43:25.692" v="229" actId="2711"/>
          <ac:spMkLst>
            <pc:docMk/>
            <pc:sldMk cId="0" sldId="275"/>
            <ac:spMk id="24578" creationId="{CB1FBB89-8450-4144-A41C-A294C8D3F965}"/>
          </ac:spMkLst>
        </pc:spChg>
      </pc:sldChg>
      <pc:sldChg chg="addSp delSp modSp">
        <pc:chgData name="phungphattrien0123456@gmail.com" userId="639bf380e7d8d746" providerId="LiveId" clId="{103E4EC8-8E05-9B4F-AA8E-C82864511741}" dt="2022-01-30T12:53:39.616" v="397" actId="22"/>
        <pc:sldMkLst>
          <pc:docMk/>
          <pc:sldMk cId="0" sldId="276"/>
        </pc:sldMkLst>
        <pc:spChg chg="add del">
          <ac:chgData name="phungphattrien0123456@gmail.com" userId="639bf380e7d8d746" providerId="LiveId" clId="{103E4EC8-8E05-9B4F-AA8E-C82864511741}" dt="2022-01-30T12:53:38.518" v="396" actId="478"/>
          <ac:spMkLst>
            <pc:docMk/>
            <pc:sldMk cId="0" sldId="276"/>
            <ac:spMk id="2" creationId="{D498FF74-5350-634F-954A-2733A2C813FB}"/>
          </ac:spMkLst>
        </pc:spChg>
        <pc:spChg chg="add">
          <ac:chgData name="phungphattrien0123456@gmail.com" userId="639bf380e7d8d746" providerId="LiveId" clId="{103E4EC8-8E05-9B4F-AA8E-C82864511741}" dt="2022-01-30T12:53:39.616" v="397" actId="22"/>
          <ac:spMkLst>
            <pc:docMk/>
            <pc:sldMk cId="0" sldId="276"/>
            <ac:spMk id="3" creationId="{671DC29D-B0D5-3941-BBF3-41C61B209A19}"/>
          </ac:spMkLst>
        </pc:spChg>
        <pc:spChg chg="mod">
          <ac:chgData name="phungphattrien0123456@gmail.com" userId="639bf380e7d8d746" providerId="LiveId" clId="{103E4EC8-8E05-9B4F-AA8E-C82864511741}" dt="2022-01-30T12:43:11.786" v="224" actId="2711"/>
          <ac:spMkLst>
            <pc:docMk/>
            <pc:sldMk cId="0" sldId="276"/>
            <ac:spMk id="25602" creationId="{8935FC80-54E8-4747-8D2E-CD4A84E8EA03}"/>
          </ac:spMkLst>
        </pc:spChg>
        <pc:spChg chg="del">
          <ac:chgData name="phungphattrien0123456@gmail.com" userId="639bf380e7d8d746" providerId="LiveId" clId="{103E4EC8-8E05-9B4F-AA8E-C82864511741}" dt="2022-01-30T12:43:06.343" v="222" actId="478"/>
          <ac:spMkLst>
            <pc:docMk/>
            <pc:sldMk cId="0" sldId="276"/>
            <ac:spMk id="25608" creationId="{7B6E70E1-D47B-435C-A707-02B787E56B98}"/>
          </ac:spMkLst>
        </pc:spChg>
      </pc:sldChg>
      <pc:sldChg chg="addSp delSp modSp">
        <pc:chgData name="phungphattrien0123456@gmail.com" userId="639bf380e7d8d746" providerId="LiveId" clId="{103E4EC8-8E05-9B4F-AA8E-C82864511741}" dt="2022-01-30T12:53:41.948" v="398" actId="478"/>
        <pc:sldMkLst>
          <pc:docMk/>
          <pc:sldMk cId="0" sldId="277"/>
        </pc:sldMkLst>
        <pc:spChg chg="add del">
          <ac:chgData name="phungphattrien0123456@gmail.com" userId="639bf380e7d8d746" providerId="LiveId" clId="{103E4EC8-8E05-9B4F-AA8E-C82864511741}" dt="2022-01-30T12:53:41.948" v="398" actId="478"/>
          <ac:spMkLst>
            <pc:docMk/>
            <pc:sldMk cId="0" sldId="277"/>
            <ac:spMk id="2" creationId="{2CE1B738-4E74-6E41-BD3E-2B0D2F377C58}"/>
          </ac:spMkLst>
        </pc:spChg>
        <pc:spChg chg="mod">
          <ac:chgData name="phungphattrien0123456@gmail.com" userId="639bf380e7d8d746" providerId="LiveId" clId="{103E4EC8-8E05-9B4F-AA8E-C82864511741}" dt="2022-01-30T12:43:18.096" v="227" actId="2711"/>
          <ac:spMkLst>
            <pc:docMk/>
            <pc:sldMk cId="0" sldId="277"/>
            <ac:spMk id="26627" creationId="{0F6838AD-6815-4E72-AC96-6C34C57697B7}"/>
          </ac:spMkLst>
        </pc:spChg>
        <pc:spChg chg="del">
          <ac:chgData name="phungphattrien0123456@gmail.com" userId="639bf380e7d8d746" providerId="LiveId" clId="{103E4EC8-8E05-9B4F-AA8E-C82864511741}" dt="2022-01-30T12:43:14.142" v="225" actId="478"/>
          <ac:spMkLst>
            <pc:docMk/>
            <pc:sldMk cId="0" sldId="277"/>
            <ac:spMk id="26628" creationId="{B7BE0831-22D9-4BF3-96E0-6C823A7AEE94}"/>
          </ac:spMkLst>
        </pc:spChg>
      </pc:sldChg>
      <pc:sldChg chg="modSp">
        <pc:chgData name="phungphattrien0123456@gmail.com" userId="639bf380e7d8d746" providerId="LiveId" clId="{103E4EC8-8E05-9B4F-AA8E-C82864511741}" dt="2022-01-30T12:43:22.240" v="228" actId="2711"/>
        <pc:sldMkLst>
          <pc:docMk/>
          <pc:sldMk cId="0" sldId="279"/>
        </pc:sldMkLst>
        <pc:spChg chg="mod">
          <ac:chgData name="phungphattrien0123456@gmail.com" userId="639bf380e7d8d746" providerId="LiveId" clId="{103E4EC8-8E05-9B4F-AA8E-C82864511741}" dt="2022-01-30T12:43:22.240" v="228" actId="2711"/>
          <ac:spMkLst>
            <pc:docMk/>
            <pc:sldMk cId="0" sldId="279"/>
            <ac:spMk id="28689" creationId="{C0EF25C3-CF25-44F7-BBAB-080262544F14}"/>
          </ac:spMkLst>
        </pc:spChg>
      </pc:sldChg>
      <pc:sldChg chg="modSp">
        <pc:chgData name="phungphattrien0123456@gmail.com" userId="639bf380e7d8d746" providerId="LiveId" clId="{103E4EC8-8E05-9B4F-AA8E-C82864511741}" dt="2022-01-30T12:45:21.618" v="262" actId="2711"/>
        <pc:sldMkLst>
          <pc:docMk/>
          <pc:sldMk cId="0" sldId="282"/>
        </pc:sldMkLst>
        <pc:spChg chg="mod">
          <ac:chgData name="phungphattrien0123456@gmail.com" userId="639bf380e7d8d746" providerId="LiveId" clId="{103E4EC8-8E05-9B4F-AA8E-C82864511741}" dt="2022-01-30T12:45:21.618" v="262" actId="2711"/>
          <ac:spMkLst>
            <pc:docMk/>
            <pc:sldMk cId="0" sldId="282"/>
            <ac:spMk id="33794" creationId="{A72B8396-C190-4252-816C-4F3E4C55199B}"/>
          </ac:spMkLst>
        </pc:spChg>
      </pc:sldChg>
      <pc:sldChg chg="modSp">
        <pc:chgData name="phungphattrien0123456@gmail.com" userId="639bf380e7d8d746" providerId="LiveId" clId="{103E4EC8-8E05-9B4F-AA8E-C82864511741}" dt="2022-01-30T12:45:34.259" v="263" actId="2711"/>
        <pc:sldMkLst>
          <pc:docMk/>
          <pc:sldMk cId="0" sldId="283"/>
        </pc:sldMkLst>
        <pc:spChg chg="mod">
          <ac:chgData name="phungphattrien0123456@gmail.com" userId="639bf380e7d8d746" providerId="LiveId" clId="{103E4EC8-8E05-9B4F-AA8E-C82864511741}" dt="2022-01-30T12:45:34.259" v="263" actId="2711"/>
          <ac:spMkLst>
            <pc:docMk/>
            <pc:sldMk cId="0" sldId="283"/>
            <ac:spMk id="34824" creationId="{E50B1427-5B2B-493C-95B8-7EEC1362EB94}"/>
          </ac:spMkLst>
        </pc:spChg>
      </pc:sldChg>
      <pc:sldChg chg="modSp">
        <pc:chgData name="phungphattrien0123456@gmail.com" userId="639bf380e7d8d746" providerId="LiveId" clId="{103E4EC8-8E05-9B4F-AA8E-C82864511741}" dt="2022-01-30T12:45:37.777" v="264" actId="2711"/>
        <pc:sldMkLst>
          <pc:docMk/>
          <pc:sldMk cId="0" sldId="284"/>
        </pc:sldMkLst>
        <pc:spChg chg="mod">
          <ac:chgData name="phungphattrien0123456@gmail.com" userId="639bf380e7d8d746" providerId="LiveId" clId="{103E4EC8-8E05-9B4F-AA8E-C82864511741}" dt="2022-01-30T12:45:37.777" v="264" actId="2711"/>
          <ac:spMkLst>
            <pc:docMk/>
            <pc:sldMk cId="0" sldId="284"/>
            <ac:spMk id="36869" creationId="{1D77B4D1-C312-41A2-BF45-2C4267303190}"/>
          </ac:spMkLst>
        </pc:spChg>
      </pc:sldChg>
      <pc:sldChg chg="addSp delSp modSp">
        <pc:chgData name="phungphattrien0123456@gmail.com" userId="639bf380e7d8d746" providerId="LiveId" clId="{103E4EC8-8E05-9B4F-AA8E-C82864511741}" dt="2022-01-30T12:54:26.045" v="414" actId="22"/>
        <pc:sldMkLst>
          <pc:docMk/>
          <pc:sldMk cId="0" sldId="288"/>
        </pc:sldMkLst>
        <pc:spChg chg="add del">
          <ac:chgData name="phungphattrien0123456@gmail.com" userId="639bf380e7d8d746" providerId="LiveId" clId="{103E4EC8-8E05-9B4F-AA8E-C82864511741}" dt="2022-01-30T12:54:24.797" v="413" actId="478"/>
          <ac:spMkLst>
            <pc:docMk/>
            <pc:sldMk cId="0" sldId="288"/>
            <ac:spMk id="2" creationId="{C078BEDD-32D0-4549-8065-D46E8744B0FF}"/>
          </ac:spMkLst>
        </pc:spChg>
        <pc:spChg chg="add">
          <ac:chgData name="phungphattrien0123456@gmail.com" userId="639bf380e7d8d746" providerId="LiveId" clId="{103E4EC8-8E05-9B4F-AA8E-C82864511741}" dt="2022-01-30T12:54:26.045" v="414" actId="22"/>
          <ac:spMkLst>
            <pc:docMk/>
            <pc:sldMk cId="0" sldId="288"/>
            <ac:spMk id="3" creationId="{4915A7E9-CBEC-AD46-8288-8E96959CB003}"/>
          </ac:spMkLst>
        </pc:spChg>
        <pc:spChg chg="del">
          <ac:chgData name="phungphattrien0123456@gmail.com" userId="639bf380e7d8d746" providerId="LiveId" clId="{103E4EC8-8E05-9B4F-AA8E-C82864511741}" dt="2022-01-30T12:47:33.183" v="320" actId="478"/>
          <ac:spMkLst>
            <pc:docMk/>
            <pc:sldMk cId="0" sldId="288"/>
            <ac:spMk id="40967" creationId="{9B8A8A0F-8733-4C54-9FCD-D815B8E3B519}"/>
          </ac:spMkLst>
        </pc:spChg>
        <pc:spChg chg="mod">
          <ac:chgData name="phungphattrien0123456@gmail.com" userId="639bf380e7d8d746" providerId="LiveId" clId="{103E4EC8-8E05-9B4F-AA8E-C82864511741}" dt="2022-01-30T12:47:39.400" v="325" actId="113"/>
          <ac:spMkLst>
            <pc:docMk/>
            <pc:sldMk cId="0" sldId="288"/>
            <ac:spMk id="40968" creationId="{03EB88F7-30B5-40BA-B6A6-EBA46C7B3260}"/>
          </ac:spMkLst>
        </pc:spChg>
        <pc:spChg chg="mod">
          <ac:chgData name="phungphattrien0123456@gmail.com" userId="639bf380e7d8d746" providerId="LiveId" clId="{103E4EC8-8E05-9B4F-AA8E-C82864511741}" dt="2022-01-30T12:47:41.930" v="326" actId="2711"/>
          <ac:spMkLst>
            <pc:docMk/>
            <pc:sldMk cId="0" sldId="288"/>
            <ac:spMk id="40969" creationId="{7D996062-2B16-4A81-AC7F-2BCE1B4DD3DF}"/>
          </ac:spMkLst>
        </pc:spChg>
      </pc:sldChg>
      <pc:sldChg chg="modSp">
        <pc:chgData name="phungphattrien0123456@gmail.com" userId="639bf380e7d8d746" providerId="LiveId" clId="{103E4EC8-8E05-9B4F-AA8E-C82864511741}" dt="2022-01-30T12:44:13.107" v="248" actId="2711"/>
        <pc:sldMkLst>
          <pc:docMk/>
          <pc:sldMk cId="0" sldId="289"/>
        </pc:sldMkLst>
        <pc:spChg chg="mod">
          <ac:chgData name="phungphattrien0123456@gmail.com" userId="639bf380e7d8d746" providerId="LiveId" clId="{103E4EC8-8E05-9B4F-AA8E-C82864511741}" dt="2022-01-30T12:44:13.107" v="248" actId="2711"/>
          <ac:spMkLst>
            <pc:docMk/>
            <pc:sldMk cId="0" sldId="289"/>
            <ac:spMk id="41987" creationId="{A3874133-E3B6-4E10-B810-998130200D9C}"/>
          </ac:spMkLst>
        </pc:spChg>
      </pc:sldChg>
      <pc:sldChg chg="modSp">
        <pc:chgData name="phungphattrien0123456@gmail.com" userId="639bf380e7d8d746" providerId="LiveId" clId="{103E4EC8-8E05-9B4F-AA8E-C82864511741}" dt="2022-01-30T12:46:32.534" v="284" actId="2711"/>
        <pc:sldMkLst>
          <pc:docMk/>
          <pc:sldMk cId="0" sldId="290"/>
        </pc:sldMkLst>
        <pc:spChg chg="mod">
          <ac:chgData name="phungphattrien0123456@gmail.com" userId="639bf380e7d8d746" providerId="LiveId" clId="{103E4EC8-8E05-9B4F-AA8E-C82864511741}" dt="2022-01-30T12:46:32.534" v="284" actId="2711"/>
          <ac:spMkLst>
            <pc:docMk/>
            <pc:sldMk cId="0" sldId="290"/>
            <ac:spMk id="43012" creationId="{7B787FE2-BAEC-427B-856E-BB7F713B431D}"/>
          </ac:spMkLst>
        </pc:spChg>
      </pc:sldChg>
      <pc:sldChg chg="modSp">
        <pc:chgData name="phungphattrien0123456@gmail.com" userId="639bf380e7d8d746" providerId="LiveId" clId="{103E4EC8-8E05-9B4F-AA8E-C82864511741}" dt="2022-01-30T12:47:45.259" v="327" actId="2711"/>
        <pc:sldMkLst>
          <pc:docMk/>
          <pc:sldMk cId="0" sldId="294"/>
        </pc:sldMkLst>
        <pc:spChg chg="mod">
          <ac:chgData name="phungphattrien0123456@gmail.com" userId="639bf380e7d8d746" providerId="LiveId" clId="{103E4EC8-8E05-9B4F-AA8E-C82864511741}" dt="2022-01-30T12:47:45.259" v="327" actId="2711"/>
          <ac:spMkLst>
            <pc:docMk/>
            <pc:sldMk cId="0" sldId="294"/>
            <ac:spMk id="47107" creationId="{C4924BF9-4F17-43EE-94AD-4E06E8BC7DFE}"/>
          </ac:spMkLst>
        </pc:spChg>
      </pc:sldChg>
      <pc:sldChg chg="modSp">
        <pc:chgData name="phungphattrien0123456@gmail.com" userId="639bf380e7d8d746" providerId="LiveId" clId="{103E4EC8-8E05-9B4F-AA8E-C82864511741}" dt="2022-01-30T12:47:51.681" v="329" actId="2711"/>
        <pc:sldMkLst>
          <pc:docMk/>
          <pc:sldMk cId="0" sldId="295"/>
        </pc:sldMkLst>
        <pc:spChg chg="mod">
          <ac:chgData name="phungphattrien0123456@gmail.com" userId="639bf380e7d8d746" providerId="LiveId" clId="{103E4EC8-8E05-9B4F-AA8E-C82864511741}" dt="2022-01-30T12:47:48.483" v="328" actId="2711"/>
          <ac:spMkLst>
            <pc:docMk/>
            <pc:sldMk cId="0" sldId="295"/>
            <ac:spMk id="48131" creationId="{B0453DDB-7983-41A6-B82A-A65E626C2BF8}"/>
          </ac:spMkLst>
        </pc:spChg>
        <pc:spChg chg="mod">
          <ac:chgData name="phungphattrien0123456@gmail.com" userId="639bf380e7d8d746" providerId="LiveId" clId="{103E4EC8-8E05-9B4F-AA8E-C82864511741}" dt="2022-01-30T12:47:51.681" v="329" actId="2711"/>
          <ac:spMkLst>
            <pc:docMk/>
            <pc:sldMk cId="0" sldId="295"/>
            <ac:spMk id="48133" creationId="{F66B2541-8B95-41E3-AF14-BA7879EF10B8}"/>
          </ac:spMkLst>
        </pc:spChg>
      </pc:sldChg>
      <pc:sldChg chg="modSp">
        <pc:chgData name="phungphattrien0123456@gmail.com" userId="639bf380e7d8d746" providerId="LiveId" clId="{103E4EC8-8E05-9B4F-AA8E-C82864511741}" dt="2022-01-30T12:48:20.655" v="346" actId="2711"/>
        <pc:sldMkLst>
          <pc:docMk/>
          <pc:sldMk cId="0" sldId="296"/>
        </pc:sldMkLst>
        <pc:spChg chg="mod">
          <ac:chgData name="phungphattrien0123456@gmail.com" userId="639bf380e7d8d746" providerId="LiveId" clId="{103E4EC8-8E05-9B4F-AA8E-C82864511741}" dt="2022-01-30T12:48:20.655" v="346" actId="2711"/>
          <ac:spMkLst>
            <pc:docMk/>
            <pc:sldMk cId="0" sldId="296"/>
            <ac:spMk id="49155" creationId="{E240F677-3679-4496-A121-D3DA5CDBDA7F}"/>
          </ac:spMkLst>
        </pc:spChg>
        <pc:spChg chg="mod">
          <ac:chgData name="phungphattrien0123456@gmail.com" userId="639bf380e7d8d746" providerId="LiveId" clId="{103E4EC8-8E05-9B4F-AA8E-C82864511741}" dt="2022-01-30T12:48:18.261" v="345" actId="2711"/>
          <ac:spMkLst>
            <pc:docMk/>
            <pc:sldMk cId="0" sldId="296"/>
            <ac:spMk id="49156" creationId="{A036B257-2B6A-41D1-85D7-9E55123EC03B}"/>
          </ac:spMkLst>
        </pc:spChg>
      </pc:sldChg>
      <pc:sldChg chg="delSp delAnim">
        <pc:chgData name="phungphattrien0123456@gmail.com" userId="639bf380e7d8d746" providerId="LiveId" clId="{103E4EC8-8E05-9B4F-AA8E-C82864511741}" dt="2022-01-30T12:49:42.731" v="389" actId="478"/>
        <pc:sldMkLst>
          <pc:docMk/>
          <pc:sldMk cId="0" sldId="303"/>
        </pc:sldMkLst>
        <pc:spChg chg="del">
          <ac:chgData name="phungphattrien0123456@gmail.com" userId="639bf380e7d8d746" providerId="LiveId" clId="{103E4EC8-8E05-9B4F-AA8E-C82864511741}" dt="2022-01-30T12:49:42.731" v="389" actId="478"/>
          <ac:spMkLst>
            <pc:docMk/>
            <pc:sldMk cId="0" sldId="303"/>
            <ac:spMk id="14339" creationId="{83CD6DFB-7549-43DA-9674-C49D237F77E1}"/>
          </ac:spMkLst>
        </pc:spChg>
        <pc:spChg chg="del">
          <ac:chgData name="phungphattrien0123456@gmail.com" userId="639bf380e7d8d746" providerId="LiveId" clId="{103E4EC8-8E05-9B4F-AA8E-C82864511741}" dt="2022-01-30T12:49:41.056" v="388" actId="478"/>
          <ac:spMkLst>
            <pc:docMk/>
            <pc:sldMk cId="0" sldId="303"/>
            <ac:spMk id="14340" creationId="{42D89AE3-084B-498E-98ED-85B59CF70A4C}"/>
          </ac:spMkLst>
        </pc:spChg>
      </pc:sldChg>
      <pc:sldChg chg="addSp delSp">
        <pc:chgData name="phungphattrien0123456@gmail.com" userId="639bf380e7d8d746" providerId="LiveId" clId="{103E4EC8-8E05-9B4F-AA8E-C82864511741}" dt="2022-01-30T12:54:41.750" v="420" actId="22"/>
        <pc:sldMkLst>
          <pc:docMk/>
          <pc:sldMk cId="0" sldId="306"/>
        </pc:sldMkLst>
        <pc:spChg chg="add del">
          <ac:chgData name="phungphattrien0123456@gmail.com" userId="639bf380e7d8d746" providerId="LiveId" clId="{103E4EC8-8E05-9B4F-AA8E-C82864511741}" dt="2022-01-30T12:54:39.550" v="419" actId="478"/>
          <ac:spMkLst>
            <pc:docMk/>
            <pc:sldMk cId="0" sldId="306"/>
            <ac:spMk id="2" creationId="{4AB09052-563C-AA4E-ADA6-82D9FFEB1D11}"/>
          </ac:spMkLst>
        </pc:spChg>
        <pc:spChg chg="add">
          <ac:chgData name="phungphattrien0123456@gmail.com" userId="639bf380e7d8d746" providerId="LiveId" clId="{103E4EC8-8E05-9B4F-AA8E-C82864511741}" dt="2022-01-30T12:54:41.750" v="420" actId="22"/>
          <ac:spMkLst>
            <pc:docMk/>
            <pc:sldMk cId="0" sldId="306"/>
            <ac:spMk id="3" creationId="{A7DE93BC-C5BB-304C-8556-3D175A71DE24}"/>
          </ac:spMkLst>
        </pc:spChg>
        <pc:spChg chg="del">
          <ac:chgData name="phungphattrien0123456@gmail.com" userId="639bf380e7d8d746" providerId="LiveId" clId="{103E4EC8-8E05-9B4F-AA8E-C82864511741}" dt="2022-01-30T12:49:04.118" v="377" actId="478"/>
          <ac:spMkLst>
            <pc:docMk/>
            <pc:sldMk cId="0" sldId="306"/>
            <ac:spMk id="60434" creationId="{48C6C26B-5D45-49A5-A9A5-02E8510800FB}"/>
          </ac:spMkLst>
        </pc:spChg>
      </pc:sldChg>
      <pc:sldChg chg="delSp del">
        <pc:chgData name="phungphattrien0123456@gmail.com" userId="639bf380e7d8d746" providerId="LiveId" clId="{103E4EC8-8E05-9B4F-AA8E-C82864511741}" dt="2022-01-30T12:49:17.195" v="382" actId="2696"/>
        <pc:sldMkLst>
          <pc:docMk/>
          <pc:sldMk cId="0" sldId="307"/>
        </pc:sldMkLst>
        <pc:spChg chg="del">
          <ac:chgData name="phungphattrien0123456@gmail.com" userId="639bf380e7d8d746" providerId="LiveId" clId="{103E4EC8-8E05-9B4F-AA8E-C82864511741}" dt="2022-01-30T12:49:12.696" v="381" actId="478"/>
          <ac:spMkLst>
            <pc:docMk/>
            <pc:sldMk cId="0" sldId="307"/>
            <ac:spMk id="61456" creationId="{02F72342-BD69-4D5D-8E82-96158F2EF163}"/>
          </ac:spMkLst>
        </pc:spChg>
      </pc:sldChg>
      <pc:sldChg chg="addSp delSp modSp">
        <pc:chgData name="phungphattrien0123456@gmail.com" userId="639bf380e7d8d746" providerId="LiveId" clId="{103E4EC8-8E05-9B4F-AA8E-C82864511741}" dt="2022-01-30T12:54:08.056" v="408" actId="22"/>
        <pc:sldMkLst>
          <pc:docMk/>
          <pc:sldMk cId="0" sldId="308"/>
        </pc:sldMkLst>
        <pc:spChg chg="add del">
          <ac:chgData name="phungphattrien0123456@gmail.com" userId="639bf380e7d8d746" providerId="LiveId" clId="{103E4EC8-8E05-9B4F-AA8E-C82864511741}" dt="2022-01-30T12:54:06.829" v="407" actId="478"/>
          <ac:spMkLst>
            <pc:docMk/>
            <pc:sldMk cId="0" sldId="308"/>
            <ac:spMk id="2" creationId="{2C686C6F-6CEF-8D45-A3CB-89D848265B2C}"/>
          </ac:spMkLst>
        </pc:spChg>
        <pc:spChg chg="add">
          <ac:chgData name="phungphattrien0123456@gmail.com" userId="639bf380e7d8d746" providerId="LiveId" clId="{103E4EC8-8E05-9B4F-AA8E-C82864511741}" dt="2022-01-30T12:54:08.056" v="408" actId="22"/>
          <ac:spMkLst>
            <pc:docMk/>
            <pc:sldMk cId="0" sldId="308"/>
            <ac:spMk id="3" creationId="{CCA21DF6-E51F-644D-A8E6-5B3E73B8050B}"/>
          </ac:spMkLst>
        </pc:spChg>
        <pc:spChg chg="mod">
          <ac:chgData name="phungphattrien0123456@gmail.com" userId="639bf380e7d8d746" providerId="LiveId" clId="{103E4EC8-8E05-9B4F-AA8E-C82864511741}" dt="2022-01-30T12:46:14.620" v="281"/>
          <ac:spMkLst>
            <pc:docMk/>
            <pc:sldMk cId="0" sldId="308"/>
            <ac:spMk id="62467" creationId="{68A5D8EF-08F1-4F26-A591-8ABFB8F9EC21}"/>
          </ac:spMkLst>
        </pc:spChg>
        <pc:spChg chg="mod">
          <ac:chgData name="phungphattrien0123456@gmail.com" userId="639bf380e7d8d746" providerId="LiveId" clId="{103E4EC8-8E05-9B4F-AA8E-C82864511741}" dt="2022-01-30T12:46:14.620" v="281"/>
          <ac:spMkLst>
            <pc:docMk/>
            <pc:sldMk cId="0" sldId="308"/>
            <ac:spMk id="62468" creationId="{A5F0A182-1193-4C1C-8BB9-12474F5DC82D}"/>
          </ac:spMkLst>
        </pc:spChg>
        <pc:spChg chg="mod">
          <ac:chgData name="phungphattrien0123456@gmail.com" userId="639bf380e7d8d746" providerId="LiveId" clId="{103E4EC8-8E05-9B4F-AA8E-C82864511741}" dt="2022-01-30T12:46:14.620" v="281"/>
          <ac:spMkLst>
            <pc:docMk/>
            <pc:sldMk cId="0" sldId="308"/>
            <ac:spMk id="62469" creationId="{CDD1FDF8-9C5C-4E3D-BBFA-7C1FC81AACB7}"/>
          </ac:spMkLst>
        </pc:spChg>
        <pc:spChg chg="mod">
          <ac:chgData name="phungphattrien0123456@gmail.com" userId="639bf380e7d8d746" providerId="LiveId" clId="{103E4EC8-8E05-9B4F-AA8E-C82864511741}" dt="2022-01-30T12:46:14.620" v="281"/>
          <ac:spMkLst>
            <pc:docMk/>
            <pc:sldMk cId="0" sldId="308"/>
            <ac:spMk id="62470" creationId="{73076096-7BDF-4131-99E2-CCA368050509}"/>
          </ac:spMkLst>
        </pc:spChg>
        <pc:spChg chg="del">
          <ac:chgData name="phungphattrien0123456@gmail.com" userId="639bf380e7d8d746" providerId="LiveId" clId="{103E4EC8-8E05-9B4F-AA8E-C82864511741}" dt="2022-01-30T12:45:59.868" v="274" actId="478"/>
          <ac:spMkLst>
            <pc:docMk/>
            <pc:sldMk cId="0" sldId="308"/>
            <ac:spMk id="62471" creationId="{5D4126C4-D927-4264-A29F-0185895C3E96}"/>
          </ac:spMkLst>
        </pc:spChg>
        <pc:spChg chg="mod">
          <ac:chgData name="phungphattrien0123456@gmail.com" userId="639bf380e7d8d746" providerId="LiveId" clId="{103E4EC8-8E05-9B4F-AA8E-C82864511741}" dt="2022-01-30T12:46:10.947" v="279" actId="2711"/>
          <ac:spMkLst>
            <pc:docMk/>
            <pc:sldMk cId="0" sldId="308"/>
            <ac:spMk id="62472" creationId="{FB66A5F8-ED3D-4331-9153-146436A3EB6B}"/>
          </ac:spMkLst>
        </pc:spChg>
        <pc:spChg chg="mod">
          <ac:chgData name="phungphattrien0123456@gmail.com" userId="639bf380e7d8d746" providerId="LiveId" clId="{103E4EC8-8E05-9B4F-AA8E-C82864511741}" dt="2022-01-30T12:46:05.259" v="276" actId="2711"/>
          <ac:spMkLst>
            <pc:docMk/>
            <pc:sldMk cId="0" sldId="308"/>
            <ac:spMk id="62474" creationId="{501DF03F-06FE-4855-9786-F71C0435ECAA}"/>
          </ac:spMkLst>
        </pc:spChg>
        <pc:spChg chg="mod">
          <ac:chgData name="phungphattrien0123456@gmail.com" userId="639bf380e7d8d746" providerId="LiveId" clId="{103E4EC8-8E05-9B4F-AA8E-C82864511741}" dt="2022-01-30T12:46:07.355" v="277" actId="2711"/>
          <ac:spMkLst>
            <pc:docMk/>
            <pc:sldMk cId="0" sldId="308"/>
            <ac:spMk id="62475" creationId="{67FFF899-4244-46C8-B77F-C2A8A51BE7D7}"/>
          </ac:spMkLst>
        </pc:spChg>
      </pc:sldChg>
      <pc:sldChg chg="addSp delSp modSp">
        <pc:chgData name="phungphattrien0123456@gmail.com" userId="639bf380e7d8d746" providerId="LiveId" clId="{103E4EC8-8E05-9B4F-AA8E-C82864511741}" dt="2022-01-30T12:54:19.002" v="410" actId="22"/>
        <pc:sldMkLst>
          <pc:docMk/>
          <pc:sldMk cId="0" sldId="309"/>
        </pc:sldMkLst>
        <pc:spChg chg="add del">
          <ac:chgData name="phungphattrien0123456@gmail.com" userId="639bf380e7d8d746" providerId="LiveId" clId="{103E4EC8-8E05-9B4F-AA8E-C82864511741}" dt="2022-01-30T12:54:16.401" v="409" actId="478"/>
          <ac:spMkLst>
            <pc:docMk/>
            <pc:sldMk cId="0" sldId="309"/>
            <ac:spMk id="2" creationId="{5E3C4C45-D62D-2249-BCE8-9269928E5BE7}"/>
          </ac:spMkLst>
        </pc:spChg>
        <pc:spChg chg="add">
          <ac:chgData name="phungphattrien0123456@gmail.com" userId="639bf380e7d8d746" providerId="LiveId" clId="{103E4EC8-8E05-9B4F-AA8E-C82864511741}" dt="2022-01-30T12:54:19.002" v="410" actId="22"/>
          <ac:spMkLst>
            <pc:docMk/>
            <pc:sldMk cId="0" sldId="309"/>
            <ac:spMk id="3" creationId="{29014529-6A0E-CB49-B817-B6B1A7642ACB}"/>
          </ac:spMkLst>
        </pc:spChg>
        <pc:spChg chg="mod">
          <ac:chgData name="phungphattrien0123456@gmail.com" userId="639bf380e7d8d746" providerId="LiveId" clId="{103E4EC8-8E05-9B4F-AA8E-C82864511741}" dt="2022-01-30T12:46:48.964" v="296"/>
          <ac:spMkLst>
            <pc:docMk/>
            <pc:sldMk cId="0" sldId="309"/>
            <ac:spMk id="64516" creationId="{04FA193D-48E0-43AD-875B-1E9C9619F99E}"/>
          </ac:spMkLst>
        </pc:spChg>
        <pc:spChg chg="mod">
          <ac:chgData name="phungphattrien0123456@gmail.com" userId="639bf380e7d8d746" providerId="LiveId" clId="{103E4EC8-8E05-9B4F-AA8E-C82864511741}" dt="2022-01-30T12:46:48.964" v="296"/>
          <ac:spMkLst>
            <pc:docMk/>
            <pc:sldMk cId="0" sldId="309"/>
            <ac:spMk id="64517" creationId="{17E20468-A7B4-40D7-9F93-163C1F7FB72C}"/>
          </ac:spMkLst>
        </pc:spChg>
        <pc:spChg chg="mod">
          <ac:chgData name="phungphattrien0123456@gmail.com" userId="639bf380e7d8d746" providerId="LiveId" clId="{103E4EC8-8E05-9B4F-AA8E-C82864511741}" dt="2022-01-30T12:46:48.964" v="296"/>
          <ac:spMkLst>
            <pc:docMk/>
            <pc:sldMk cId="0" sldId="309"/>
            <ac:spMk id="64518" creationId="{5064B187-9EDF-4621-8E99-88EF9BB54C97}"/>
          </ac:spMkLst>
        </pc:spChg>
        <pc:spChg chg="mod">
          <ac:chgData name="phungphattrien0123456@gmail.com" userId="639bf380e7d8d746" providerId="LiveId" clId="{103E4EC8-8E05-9B4F-AA8E-C82864511741}" dt="2022-01-30T12:46:48.964" v="296"/>
          <ac:spMkLst>
            <pc:docMk/>
            <pc:sldMk cId="0" sldId="309"/>
            <ac:spMk id="64519" creationId="{B9C56DC1-5977-4C96-B5CE-C88885001725}"/>
          </ac:spMkLst>
        </pc:spChg>
        <pc:spChg chg="del">
          <ac:chgData name="phungphattrien0123456@gmail.com" userId="639bf380e7d8d746" providerId="LiveId" clId="{103E4EC8-8E05-9B4F-AA8E-C82864511741}" dt="2022-01-30T12:46:52.745" v="298" actId="478"/>
          <ac:spMkLst>
            <pc:docMk/>
            <pc:sldMk cId="0" sldId="309"/>
            <ac:spMk id="64520" creationId="{D5FDC817-E02B-4D29-8983-907BE0EF174C}"/>
          </ac:spMkLst>
        </pc:spChg>
        <pc:spChg chg="mod">
          <ac:chgData name="phungphattrien0123456@gmail.com" userId="639bf380e7d8d746" providerId="LiveId" clId="{103E4EC8-8E05-9B4F-AA8E-C82864511741}" dt="2022-01-30T12:46:38.095" v="287" actId="2711"/>
          <ac:spMkLst>
            <pc:docMk/>
            <pc:sldMk cId="0" sldId="309"/>
            <ac:spMk id="64521" creationId="{770862AC-C3B4-4262-8889-ADE987A3E8EA}"/>
          </ac:spMkLst>
        </pc:spChg>
        <pc:spChg chg="mod">
          <ac:chgData name="phungphattrien0123456@gmail.com" userId="639bf380e7d8d746" providerId="LiveId" clId="{103E4EC8-8E05-9B4F-AA8E-C82864511741}" dt="2022-01-30T12:46:50.825" v="297" actId="113"/>
          <ac:spMkLst>
            <pc:docMk/>
            <pc:sldMk cId="0" sldId="309"/>
            <ac:spMk id="64524" creationId="{861C331B-C19E-4052-B7C8-F689BE9B4B03}"/>
          </ac:spMkLst>
        </pc:spChg>
        <pc:spChg chg="mod">
          <ac:chgData name="phungphattrien0123456@gmail.com" userId="639bf380e7d8d746" providerId="LiveId" clId="{103E4EC8-8E05-9B4F-AA8E-C82864511741}" dt="2022-01-30T12:47:09.282" v="305" actId="2711"/>
          <ac:spMkLst>
            <pc:docMk/>
            <pc:sldMk cId="0" sldId="309"/>
            <ac:spMk id="64528" creationId="{C5EBA553-C517-4846-9B30-6E2BCAF64CCE}"/>
          </ac:spMkLst>
        </pc:spChg>
      </pc:sldChg>
      <pc:sldChg chg="addSp delSp modSp">
        <pc:chgData name="phungphattrien0123456@gmail.com" userId="639bf380e7d8d746" providerId="LiveId" clId="{103E4EC8-8E05-9B4F-AA8E-C82864511741}" dt="2022-01-30T12:54:31.379" v="416" actId="22"/>
        <pc:sldMkLst>
          <pc:docMk/>
          <pc:sldMk cId="0" sldId="310"/>
        </pc:sldMkLst>
        <pc:spChg chg="add del">
          <ac:chgData name="phungphattrien0123456@gmail.com" userId="639bf380e7d8d746" providerId="LiveId" clId="{103E4EC8-8E05-9B4F-AA8E-C82864511741}" dt="2022-01-30T12:54:29.847" v="415" actId="478"/>
          <ac:spMkLst>
            <pc:docMk/>
            <pc:sldMk cId="0" sldId="310"/>
            <ac:spMk id="2" creationId="{5AABDD6C-A206-D841-ABDA-2842C4D4E98E}"/>
          </ac:spMkLst>
        </pc:spChg>
        <pc:spChg chg="add">
          <ac:chgData name="phungphattrien0123456@gmail.com" userId="639bf380e7d8d746" providerId="LiveId" clId="{103E4EC8-8E05-9B4F-AA8E-C82864511741}" dt="2022-01-30T12:54:31.379" v="416" actId="22"/>
          <ac:spMkLst>
            <pc:docMk/>
            <pc:sldMk cId="0" sldId="310"/>
            <ac:spMk id="3" creationId="{4DAA8578-2814-9843-8607-2FAB12107A3C}"/>
          </ac:spMkLst>
        </pc:spChg>
        <pc:spChg chg="mod">
          <ac:chgData name="phungphattrien0123456@gmail.com" userId="639bf380e7d8d746" providerId="LiveId" clId="{103E4EC8-8E05-9B4F-AA8E-C82864511741}" dt="2022-01-30T12:48:10.460" v="342"/>
          <ac:spMkLst>
            <pc:docMk/>
            <pc:sldMk cId="0" sldId="310"/>
            <ac:spMk id="65540" creationId="{D65DC781-C829-4D7C-86A3-0EBBCD4DCAEA}"/>
          </ac:spMkLst>
        </pc:spChg>
        <pc:spChg chg="mod">
          <ac:chgData name="phungphattrien0123456@gmail.com" userId="639bf380e7d8d746" providerId="LiveId" clId="{103E4EC8-8E05-9B4F-AA8E-C82864511741}" dt="2022-01-30T12:48:10.460" v="342"/>
          <ac:spMkLst>
            <pc:docMk/>
            <pc:sldMk cId="0" sldId="310"/>
            <ac:spMk id="65541" creationId="{67971DFD-F98B-4F16-AE79-0EB43C58D0A5}"/>
          </ac:spMkLst>
        </pc:spChg>
        <pc:spChg chg="mod">
          <ac:chgData name="phungphattrien0123456@gmail.com" userId="639bf380e7d8d746" providerId="LiveId" clId="{103E4EC8-8E05-9B4F-AA8E-C82864511741}" dt="2022-01-30T12:48:10.460" v="342"/>
          <ac:spMkLst>
            <pc:docMk/>
            <pc:sldMk cId="0" sldId="310"/>
            <ac:spMk id="65542" creationId="{FBB1E027-E5F0-40DD-A5F6-8A261B0A4BDC}"/>
          </ac:spMkLst>
        </pc:spChg>
        <pc:spChg chg="mod">
          <ac:chgData name="phungphattrien0123456@gmail.com" userId="639bf380e7d8d746" providerId="LiveId" clId="{103E4EC8-8E05-9B4F-AA8E-C82864511741}" dt="2022-01-30T12:48:10.460" v="342"/>
          <ac:spMkLst>
            <pc:docMk/>
            <pc:sldMk cId="0" sldId="310"/>
            <ac:spMk id="65543" creationId="{06C6766E-1BB1-4178-B37C-94D3DAF35B08}"/>
          </ac:spMkLst>
        </pc:spChg>
        <pc:spChg chg="del">
          <ac:chgData name="phungphattrien0123456@gmail.com" userId="639bf380e7d8d746" providerId="LiveId" clId="{103E4EC8-8E05-9B4F-AA8E-C82864511741}" dt="2022-01-30T12:48:13.179" v="343" actId="478"/>
          <ac:spMkLst>
            <pc:docMk/>
            <pc:sldMk cId="0" sldId="310"/>
            <ac:spMk id="65544" creationId="{1CBB552B-531E-4152-8997-B95224B24BB5}"/>
          </ac:spMkLst>
        </pc:spChg>
        <pc:spChg chg="mod">
          <ac:chgData name="phungphattrien0123456@gmail.com" userId="639bf380e7d8d746" providerId="LiveId" clId="{103E4EC8-8E05-9B4F-AA8E-C82864511741}" dt="2022-01-30T12:48:01.207" v="334" actId="2711"/>
          <ac:spMkLst>
            <pc:docMk/>
            <pc:sldMk cId="0" sldId="310"/>
            <ac:spMk id="65545" creationId="{2EFFA124-E489-4B57-A597-5C1003FBF539}"/>
          </ac:spMkLst>
        </pc:spChg>
        <pc:spChg chg="mod">
          <ac:chgData name="phungphattrien0123456@gmail.com" userId="639bf380e7d8d746" providerId="LiveId" clId="{103E4EC8-8E05-9B4F-AA8E-C82864511741}" dt="2022-01-30T12:48:05.875" v="338" actId="113"/>
          <ac:spMkLst>
            <pc:docMk/>
            <pc:sldMk cId="0" sldId="310"/>
            <ac:spMk id="65546" creationId="{FE45F88D-8083-4B39-BBB3-460B59F994C9}"/>
          </ac:spMkLst>
        </pc:spChg>
        <pc:spChg chg="mod">
          <ac:chgData name="phungphattrien0123456@gmail.com" userId="639bf380e7d8d746" providerId="LiveId" clId="{103E4EC8-8E05-9B4F-AA8E-C82864511741}" dt="2022-01-30T12:47:55.065" v="330" actId="2711"/>
          <ac:spMkLst>
            <pc:docMk/>
            <pc:sldMk cId="0" sldId="310"/>
            <ac:spMk id="65547" creationId="{DD4D10ED-5549-466B-992F-EAD67FF09AA7}"/>
          </ac:spMkLst>
        </pc:spChg>
        <pc:spChg chg="mod">
          <ac:chgData name="phungphattrien0123456@gmail.com" userId="639bf380e7d8d746" providerId="LiveId" clId="{103E4EC8-8E05-9B4F-AA8E-C82864511741}" dt="2022-01-30T12:47:57.109" v="331" actId="2711"/>
          <ac:spMkLst>
            <pc:docMk/>
            <pc:sldMk cId="0" sldId="310"/>
            <ac:spMk id="65548" creationId="{B90562F7-0FA7-4D38-AA15-6F9E818FC0E0}"/>
          </ac:spMkLst>
        </pc:spChg>
      </pc:sldChg>
      <pc:sldChg chg="addSp delSp modSp">
        <pc:chgData name="phungphattrien0123456@gmail.com" userId="639bf380e7d8d746" providerId="LiveId" clId="{103E4EC8-8E05-9B4F-AA8E-C82864511741}" dt="2022-01-30T12:54:37.304" v="418" actId="22"/>
        <pc:sldMkLst>
          <pc:docMk/>
          <pc:sldMk cId="0" sldId="312"/>
        </pc:sldMkLst>
        <pc:spChg chg="add del">
          <ac:chgData name="phungphattrien0123456@gmail.com" userId="639bf380e7d8d746" providerId="LiveId" clId="{103E4EC8-8E05-9B4F-AA8E-C82864511741}" dt="2022-01-30T12:54:35.613" v="417" actId="478"/>
          <ac:spMkLst>
            <pc:docMk/>
            <pc:sldMk cId="0" sldId="312"/>
            <ac:spMk id="2" creationId="{AF414ABC-8C11-224E-9EF2-312F3C6B2A7C}"/>
          </ac:spMkLst>
        </pc:spChg>
        <pc:spChg chg="add">
          <ac:chgData name="phungphattrien0123456@gmail.com" userId="639bf380e7d8d746" providerId="LiveId" clId="{103E4EC8-8E05-9B4F-AA8E-C82864511741}" dt="2022-01-30T12:54:37.304" v="418" actId="22"/>
          <ac:spMkLst>
            <pc:docMk/>
            <pc:sldMk cId="0" sldId="312"/>
            <ac:spMk id="3" creationId="{E94BCC1E-0CD9-D44B-A207-40ECF72190D8}"/>
          </ac:spMkLst>
        </pc:spChg>
        <pc:spChg chg="mod">
          <ac:chgData name="phungphattrien0123456@gmail.com" userId="639bf380e7d8d746" providerId="LiveId" clId="{103E4EC8-8E05-9B4F-AA8E-C82864511741}" dt="2022-01-30T12:48:49.940" v="365" actId="113"/>
          <ac:spMkLst>
            <pc:docMk/>
            <pc:sldMk cId="0" sldId="312"/>
            <ac:spMk id="67588" creationId="{6287601D-C71E-42CB-991F-8C61A5675AEA}"/>
          </ac:spMkLst>
        </pc:spChg>
        <pc:spChg chg="mod">
          <ac:chgData name="phungphattrien0123456@gmail.com" userId="639bf380e7d8d746" providerId="LiveId" clId="{103E4EC8-8E05-9B4F-AA8E-C82864511741}" dt="2022-01-30T12:48:59.065" v="374" actId="2711"/>
          <ac:spMkLst>
            <pc:docMk/>
            <pc:sldMk cId="0" sldId="312"/>
            <ac:spMk id="67589" creationId="{7E2696E9-DB4C-4F1E-9218-062E6798E5B8}"/>
          </ac:spMkLst>
        </pc:spChg>
        <pc:spChg chg="mod">
          <ac:chgData name="phungphattrien0123456@gmail.com" userId="639bf380e7d8d746" providerId="LiveId" clId="{103E4EC8-8E05-9B4F-AA8E-C82864511741}" dt="2022-01-30T12:48:54.482" v="369" actId="2711"/>
          <ac:spMkLst>
            <pc:docMk/>
            <pc:sldMk cId="0" sldId="312"/>
            <ac:spMk id="67590" creationId="{4C4C53EA-6B97-4384-8A91-C330E8A9DFA8}"/>
          </ac:spMkLst>
        </pc:spChg>
        <pc:spChg chg="mod">
          <ac:chgData name="phungphattrien0123456@gmail.com" userId="639bf380e7d8d746" providerId="LiveId" clId="{103E4EC8-8E05-9B4F-AA8E-C82864511741}" dt="2022-01-30T12:48:43.628" v="358" actId="113"/>
          <ac:spMkLst>
            <pc:docMk/>
            <pc:sldMk cId="0" sldId="312"/>
            <ac:spMk id="67591" creationId="{17A0E300-70D8-4CBF-A387-0A55C65EE809}"/>
          </ac:spMkLst>
        </pc:spChg>
        <pc:spChg chg="del">
          <ac:chgData name="phungphattrien0123456@gmail.com" userId="639bf380e7d8d746" providerId="LiveId" clId="{103E4EC8-8E05-9B4F-AA8E-C82864511741}" dt="2022-01-30T12:49:00.374" v="375" actId="478"/>
          <ac:spMkLst>
            <pc:docMk/>
            <pc:sldMk cId="0" sldId="312"/>
            <ac:spMk id="67592" creationId="{A45A89AF-AEF2-4DF8-A392-B11258412AFF}"/>
          </ac:spMkLst>
        </pc:spChg>
        <pc:spChg chg="mod">
          <ac:chgData name="phungphattrien0123456@gmail.com" userId="639bf380e7d8d746" providerId="LiveId" clId="{103E4EC8-8E05-9B4F-AA8E-C82864511741}" dt="2022-01-30T12:48:36.862" v="354" actId="2711"/>
          <ac:spMkLst>
            <pc:docMk/>
            <pc:sldMk cId="0" sldId="312"/>
            <ac:spMk id="67593" creationId="{1E6C1A21-99CA-40BA-86DD-9020E9B35D37}"/>
          </ac:spMkLst>
        </pc:spChg>
        <pc:spChg chg="mod">
          <ac:chgData name="phungphattrien0123456@gmail.com" userId="639bf380e7d8d746" providerId="LiveId" clId="{103E4EC8-8E05-9B4F-AA8E-C82864511741}" dt="2022-01-30T12:48:32.328" v="352" actId="2711"/>
          <ac:spMkLst>
            <pc:docMk/>
            <pc:sldMk cId="0" sldId="312"/>
            <ac:spMk id="67594" creationId="{A99117E0-3A17-458C-BEC0-E8E7E8EDD20F}"/>
          </ac:spMkLst>
        </pc:spChg>
      </pc:sldChg>
      <pc:sldChg chg="addSp delSp del">
        <pc:chgData name="phungphattrien0123456@gmail.com" userId="639bf380e7d8d746" providerId="LiveId" clId="{103E4EC8-8E05-9B4F-AA8E-C82864511741}" dt="2022-01-30T12:44:40.805" v="258" actId="2696"/>
        <pc:sldMkLst>
          <pc:docMk/>
          <pc:sldMk cId="0" sldId="314"/>
        </pc:sldMkLst>
        <pc:spChg chg="add">
          <ac:chgData name="phungphattrien0123456@gmail.com" userId="639bf380e7d8d746" providerId="LiveId" clId="{103E4EC8-8E05-9B4F-AA8E-C82864511741}" dt="2022-01-30T12:44:31.555" v="257" actId="22"/>
          <ac:spMkLst>
            <pc:docMk/>
            <pc:sldMk cId="0" sldId="314"/>
            <ac:spMk id="2" creationId="{2123429D-4726-0443-9F78-4A6C704E4EF3}"/>
          </ac:spMkLst>
        </pc:spChg>
        <pc:spChg chg="del">
          <ac:chgData name="phungphattrien0123456@gmail.com" userId="639bf380e7d8d746" providerId="LiveId" clId="{103E4EC8-8E05-9B4F-AA8E-C82864511741}" dt="2022-01-30T12:44:28.438" v="255" actId="478"/>
          <ac:spMkLst>
            <pc:docMk/>
            <pc:sldMk cId="0" sldId="314"/>
            <ac:spMk id="69634" creationId="{62F88129-92AD-4290-A6E7-72ED1B0D64D8}"/>
          </ac:spMkLst>
        </pc:spChg>
        <pc:spChg chg="del">
          <ac:chgData name="phungphattrien0123456@gmail.com" userId="639bf380e7d8d746" providerId="LiveId" clId="{103E4EC8-8E05-9B4F-AA8E-C82864511741}" dt="2022-01-30T12:44:29.889" v="256" actId="478"/>
          <ac:spMkLst>
            <pc:docMk/>
            <pc:sldMk cId="0" sldId="314"/>
            <ac:spMk id="69635" creationId="{141C850D-4E2F-4F14-9D1A-69AFF083E5B2}"/>
          </ac:spMkLst>
        </pc:spChg>
      </pc:sldChg>
      <pc:sldChg chg="addSp delSp modSp">
        <pc:chgData name="phungphattrien0123456@gmail.com" userId="639bf380e7d8d746" providerId="LiveId" clId="{103E4EC8-8E05-9B4F-AA8E-C82864511741}" dt="2022-01-30T12:53:56.193" v="404" actId="22"/>
        <pc:sldMkLst>
          <pc:docMk/>
          <pc:sldMk cId="0" sldId="315"/>
        </pc:sldMkLst>
        <pc:spChg chg="add del">
          <ac:chgData name="phungphattrien0123456@gmail.com" userId="639bf380e7d8d746" providerId="LiveId" clId="{103E4EC8-8E05-9B4F-AA8E-C82864511741}" dt="2022-01-30T12:53:55.180" v="403" actId="478"/>
          <ac:spMkLst>
            <pc:docMk/>
            <pc:sldMk cId="0" sldId="315"/>
            <ac:spMk id="2" creationId="{C5D8E66D-E8AC-3340-8201-A3A5E6D2A7B0}"/>
          </ac:spMkLst>
        </pc:spChg>
        <pc:spChg chg="add">
          <ac:chgData name="phungphattrien0123456@gmail.com" userId="639bf380e7d8d746" providerId="LiveId" clId="{103E4EC8-8E05-9B4F-AA8E-C82864511741}" dt="2022-01-30T12:53:56.193" v="404" actId="22"/>
          <ac:spMkLst>
            <pc:docMk/>
            <pc:sldMk cId="0" sldId="315"/>
            <ac:spMk id="3" creationId="{0F680B62-FB06-E846-8581-FBA98DD35A2B}"/>
          </ac:spMkLst>
        </pc:spChg>
        <pc:spChg chg="del">
          <ac:chgData name="phungphattrien0123456@gmail.com" userId="639bf380e7d8d746" providerId="LiveId" clId="{103E4EC8-8E05-9B4F-AA8E-C82864511741}" dt="2022-01-30T12:44:16.167" v="249" actId="478"/>
          <ac:spMkLst>
            <pc:docMk/>
            <pc:sldMk cId="0" sldId="315"/>
            <ac:spMk id="70659" creationId="{7CA8DFD0-BE08-45B3-85E4-B754A27E8982}"/>
          </ac:spMkLst>
        </pc:spChg>
        <pc:spChg chg="mod">
          <ac:chgData name="phungphattrien0123456@gmail.com" userId="639bf380e7d8d746" providerId="LiveId" clId="{103E4EC8-8E05-9B4F-AA8E-C82864511741}" dt="2022-01-30T12:44:25.969" v="254" actId="2711"/>
          <ac:spMkLst>
            <pc:docMk/>
            <pc:sldMk cId="0" sldId="315"/>
            <ac:spMk id="70661" creationId="{23965DCB-1455-42C1-AFFE-D8C159B88049}"/>
          </ac:spMkLst>
        </pc:spChg>
        <pc:spChg chg="mod">
          <ac:chgData name="phungphattrien0123456@gmail.com" userId="639bf380e7d8d746" providerId="LiveId" clId="{103E4EC8-8E05-9B4F-AA8E-C82864511741}" dt="2022-01-30T12:44:25.969" v="254" actId="2711"/>
          <ac:spMkLst>
            <pc:docMk/>
            <pc:sldMk cId="0" sldId="315"/>
            <ac:spMk id="70662" creationId="{45BC7B9E-C733-41B8-9E58-FD1CB858A5C9}"/>
          </ac:spMkLst>
        </pc:spChg>
        <pc:spChg chg="mod">
          <ac:chgData name="phungphattrien0123456@gmail.com" userId="639bf380e7d8d746" providerId="LiveId" clId="{103E4EC8-8E05-9B4F-AA8E-C82864511741}" dt="2022-01-30T12:44:25.969" v="254" actId="2711"/>
          <ac:spMkLst>
            <pc:docMk/>
            <pc:sldMk cId="0" sldId="315"/>
            <ac:spMk id="70663" creationId="{054A1F0E-E091-4C22-8A4C-3DD0828F0902}"/>
          </ac:spMkLst>
        </pc:spChg>
        <pc:spChg chg="mod">
          <ac:chgData name="phungphattrien0123456@gmail.com" userId="639bf380e7d8d746" providerId="LiveId" clId="{103E4EC8-8E05-9B4F-AA8E-C82864511741}" dt="2022-01-30T12:44:25.969" v="254" actId="2711"/>
          <ac:spMkLst>
            <pc:docMk/>
            <pc:sldMk cId="0" sldId="315"/>
            <ac:spMk id="70664" creationId="{E8F59337-8A60-40AC-9D6D-5638313204C0}"/>
          </ac:spMkLst>
        </pc:spChg>
        <pc:spChg chg="mod">
          <ac:chgData name="phungphattrien0123456@gmail.com" userId="639bf380e7d8d746" providerId="LiveId" clId="{103E4EC8-8E05-9B4F-AA8E-C82864511741}" dt="2022-01-30T12:44:22.696" v="252" actId="2711"/>
          <ac:spMkLst>
            <pc:docMk/>
            <pc:sldMk cId="0" sldId="315"/>
            <ac:spMk id="70665" creationId="{013ECD63-9347-40C2-AFE7-90869FA57521}"/>
          </ac:spMkLst>
        </pc:spChg>
        <pc:spChg chg="mod">
          <ac:chgData name="phungphattrien0123456@gmail.com" userId="639bf380e7d8d746" providerId="LiveId" clId="{103E4EC8-8E05-9B4F-AA8E-C82864511741}" dt="2022-01-30T12:44:20.360" v="251" actId="2711"/>
          <ac:spMkLst>
            <pc:docMk/>
            <pc:sldMk cId="0" sldId="315"/>
            <ac:spMk id="70666" creationId="{704DA81E-84C3-4CE4-ABE0-72F80ADB412A}"/>
          </ac:spMkLst>
        </pc:spChg>
      </pc:sldChg>
      <pc:sldChg chg="addSp delSp modSp">
        <pc:chgData name="phungphattrien0123456@gmail.com" userId="639bf380e7d8d746" providerId="LiveId" clId="{103E4EC8-8E05-9B4F-AA8E-C82864511741}" dt="2022-01-30T12:54:03.888" v="406" actId="22"/>
        <pc:sldMkLst>
          <pc:docMk/>
          <pc:sldMk cId="0" sldId="316"/>
        </pc:sldMkLst>
        <pc:spChg chg="add del">
          <ac:chgData name="phungphattrien0123456@gmail.com" userId="639bf380e7d8d746" providerId="LiveId" clId="{103E4EC8-8E05-9B4F-AA8E-C82864511741}" dt="2022-01-30T12:54:02.674" v="405" actId="478"/>
          <ac:spMkLst>
            <pc:docMk/>
            <pc:sldMk cId="0" sldId="316"/>
            <ac:spMk id="2" creationId="{00F99D6D-2CBB-6941-9CB8-F0B3E25A5D19}"/>
          </ac:spMkLst>
        </pc:spChg>
        <pc:spChg chg="add">
          <ac:chgData name="phungphattrien0123456@gmail.com" userId="639bf380e7d8d746" providerId="LiveId" clId="{103E4EC8-8E05-9B4F-AA8E-C82864511741}" dt="2022-01-30T12:54:03.888" v="406" actId="22"/>
          <ac:spMkLst>
            <pc:docMk/>
            <pc:sldMk cId="0" sldId="316"/>
            <ac:spMk id="3" creationId="{81F9A0DE-11B4-6C4A-ACEE-CAA6FCBF63FF}"/>
          </ac:spMkLst>
        </pc:spChg>
        <pc:spChg chg="del">
          <ac:chgData name="phungphattrien0123456@gmail.com" userId="639bf380e7d8d746" providerId="LiveId" clId="{103E4EC8-8E05-9B4F-AA8E-C82864511741}" dt="2022-01-30T12:45:39.892" v="265" actId="478"/>
          <ac:spMkLst>
            <pc:docMk/>
            <pc:sldMk cId="0" sldId="316"/>
            <ac:spMk id="71683" creationId="{9C556239-88A4-4E33-8A18-5E2957DFBCE3}"/>
          </ac:spMkLst>
        </pc:spChg>
        <pc:spChg chg="mod">
          <ac:chgData name="phungphattrien0123456@gmail.com" userId="639bf380e7d8d746" providerId="LiveId" clId="{103E4EC8-8E05-9B4F-AA8E-C82864511741}" dt="2022-01-30T12:45:51.171" v="271"/>
          <ac:spMkLst>
            <pc:docMk/>
            <pc:sldMk cId="0" sldId="316"/>
            <ac:spMk id="71685" creationId="{4647D2E2-EF01-44B9-9D83-A25791EA9902}"/>
          </ac:spMkLst>
        </pc:spChg>
        <pc:spChg chg="mod">
          <ac:chgData name="phungphattrien0123456@gmail.com" userId="639bf380e7d8d746" providerId="LiveId" clId="{103E4EC8-8E05-9B4F-AA8E-C82864511741}" dt="2022-01-30T12:45:51.171" v="271"/>
          <ac:spMkLst>
            <pc:docMk/>
            <pc:sldMk cId="0" sldId="316"/>
            <ac:spMk id="71686" creationId="{E65C239E-A663-4F66-8FAF-1E513A1A8E93}"/>
          </ac:spMkLst>
        </pc:spChg>
        <pc:spChg chg="mod">
          <ac:chgData name="phungphattrien0123456@gmail.com" userId="639bf380e7d8d746" providerId="LiveId" clId="{103E4EC8-8E05-9B4F-AA8E-C82864511741}" dt="2022-01-30T12:45:51.171" v="271"/>
          <ac:spMkLst>
            <pc:docMk/>
            <pc:sldMk cId="0" sldId="316"/>
            <ac:spMk id="71687" creationId="{3BC00532-F949-4913-B40B-4C83729D3543}"/>
          </ac:spMkLst>
        </pc:spChg>
        <pc:spChg chg="mod">
          <ac:chgData name="phungphattrien0123456@gmail.com" userId="639bf380e7d8d746" providerId="LiveId" clId="{103E4EC8-8E05-9B4F-AA8E-C82864511741}" dt="2022-01-30T12:45:51.171" v="271"/>
          <ac:spMkLst>
            <pc:docMk/>
            <pc:sldMk cId="0" sldId="316"/>
            <ac:spMk id="71688" creationId="{C68EE8C9-8EB8-49BC-9D8E-733BE1E473B4}"/>
          </ac:spMkLst>
        </pc:spChg>
        <pc:spChg chg="mod">
          <ac:chgData name="phungphattrien0123456@gmail.com" userId="639bf380e7d8d746" providerId="LiveId" clId="{103E4EC8-8E05-9B4F-AA8E-C82864511741}" dt="2022-01-30T12:45:47.854" v="269" actId="2711"/>
          <ac:spMkLst>
            <pc:docMk/>
            <pc:sldMk cId="0" sldId="316"/>
            <ac:spMk id="71690" creationId="{2CF70493-F21B-4923-932C-5A2EC9CEC9EF}"/>
          </ac:spMkLst>
        </pc:spChg>
        <pc:spChg chg="mod">
          <ac:chgData name="phungphattrien0123456@gmail.com" userId="639bf380e7d8d746" providerId="LiveId" clId="{103E4EC8-8E05-9B4F-AA8E-C82864511741}" dt="2022-01-30T12:45:49.923" v="270" actId="2711"/>
          <ac:spMkLst>
            <pc:docMk/>
            <pc:sldMk cId="0" sldId="316"/>
            <ac:spMk id="71691" creationId="{D110AE55-A68B-4E11-B1FD-199488CB2F10}"/>
          </ac:spMkLst>
        </pc:spChg>
        <pc:spChg chg="mod">
          <ac:chgData name="phungphattrien0123456@gmail.com" userId="639bf380e7d8d746" providerId="LiveId" clId="{103E4EC8-8E05-9B4F-AA8E-C82864511741}" dt="2022-01-30T12:45:45.667" v="268" actId="2711"/>
          <ac:spMkLst>
            <pc:docMk/>
            <pc:sldMk cId="0" sldId="316"/>
            <ac:spMk id="71692" creationId="{2427E2C5-AB08-44F6-BE28-5AC1E00C06E0}"/>
          </ac:spMkLst>
        </pc:spChg>
      </pc:sldChg>
      <pc:sldChg chg="modSp">
        <pc:chgData name="phungphattrien0123456@gmail.com" userId="639bf380e7d8d746" providerId="LiveId" clId="{103E4EC8-8E05-9B4F-AA8E-C82864511741}" dt="2022-01-30T12:45:57.724" v="273" actId="2711"/>
        <pc:sldMkLst>
          <pc:docMk/>
          <pc:sldMk cId="0" sldId="317"/>
        </pc:sldMkLst>
        <pc:spChg chg="mod">
          <ac:chgData name="phungphattrien0123456@gmail.com" userId="639bf380e7d8d746" providerId="LiveId" clId="{103E4EC8-8E05-9B4F-AA8E-C82864511741}" dt="2022-01-30T12:45:54.944" v="272" actId="2711"/>
          <ac:spMkLst>
            <pc:docMk/>
            <pc:sldMk cId="0" sldId="317"/>
            <ac:spMk id="72706" creationId="{5163BA5D-5876-4110-AAC0-41AB6890CA05}"/>
          </ac:spMkLst>
        </pc:spChg>
        <pc:spChg chg="mod">
          <ac:chgData name="phungphattrien0123456@gmail.com" userId="639bf380e7d8d746" providerId="LiveId" clId="{103E4EC8-8E05-9B4F-AA8E-C82864511741}" dt="2022-01-30T12:45:57.724" v="273" actId="2711"/>
          <ac:spMkLst>
            <pc:docMk/>
            <pc:sldMk cId="0" sldId="317"/>
            <ac:spMk id="72708" creationId="{041D77F4-E7F3-4DE5-8EFA-A5752345A84D}"/>
          </ac:spMkLst>
        </pc:spChg>
      </pc:sldChg>
      <pc:sldChg chg="addSp delSp">
        <pc:chgData name="phungphattrien0123456@gmail.com" userId="639bf380e7d8d746" providerId="LiveId" clId="{103E4EC8-8E05-9B4F-AA8E-C82864511741}" dt="2022-01-30T12:54:45.190" v="422" actId="22"/>
        <pc:sldMkLst>
          <pc:docMk/>
          <pc:sldMk cId="0" sldId="318"/>
        </pc:sldMkLst>
        <pc:spChg chg="add del">
          <ac:chgData name="phungphattrien0123456@gmail.com" userId="639bf380e7d8d746" providerId="LiveId" clId="{103E4EC8-8E05-9B4F-AA8E-C82864511741}" dt="2022-01-30T12:54:43.997" v="421" actId="478"/>
          <ac:spMkLst>
            <pc:docMk/>
            <pc:sldMk cId="0" sldId="318"/>
            <ac:spMk id="2" creationId="{646D578B-4672-B244-B2DE-02B85F2F27C4}"/>
          </ac:spMkLst>
        </pc:spChg>
        <pc:spChg chg="add">
          <ac:chgData name="phungphattrien0123456@gmail.com" userId="639bf380e7d8d746" providerId="LiveId" clId="{103E4EC8-8E05-9B4F-AA8E-C82864511741}" dt="2022-01-30T12:54:45.190" v="422" actId="22"/>
          <ac:spMkLst>
            <pc:docMk/>
            <pc:sldMk cId="0" sldId="318"/>
            <ac:spMk id="3" creationId="{8EC66F37-841A-1548-B127-7DB162814535}"/>
          </ac:spMkLst>
        </pc:spChg>
        <pc:spChg chg="del">
          <ac:chgData name="phungphattrien0123456@gmail.com" userId="639bf380e7d8d746" providerId="LiveId" clId="{103E4EC8-8E05-9B4F-AA8E-C82864511741}" dt="2022-01-30T12:49:07.773" v="379" actId="478"/>
          <ac:spMkLst>
            <pc:docMk/>
            <pc:sldMk cId="0" sldId="318"/>
            <ac:spMk id="73745" creationId="{4F0E2261-963C-4795-BAF5-763D41FA1C98}"/>
          </ac:spMkLst>
        </pc:spChg>
      </pc:sldChg>
      <pc:sldChg chg="addSp delSp">
        <pc:chgData name="phungphattrien0123456@gmail.com" userId="639bf380e7d8d746" providerId="LiveId" clId="{103E4EC8-8E05-9B4F-AA8E-C82864511741}" dt="2022-01-30T12:55:06.691" v="430" actId="22"/>
        <pc:sldMkLst>
          <pc:docMk/>
          <pc:sldMk cId="0" sldId="319"/>
        </pc:sldMkLst>
        <pc:spChg chg="add del">
          <ac:chgData name="phungphattrien0123456@gmail.com" userId="639bf380e7d8d746" providerId="LiveId" clId="{103E4EC8-8E05-9B4F-AA8E-C82864511741}" dt="2022-01-30T12:55:04.917" v="429" actId="478"/>
          <ac:spMkLst>
            <pc:docMk/>
            <pc:sldMk cId="0" sldId="319"/>
            <ac:spMk id="2" creationId="{EC752452-1DF2-4B4A-AD4C-53F55A6DCC1C}"/>
          </ac:spMkLst>
        </pc:spChg>
        <pc:spChg chg="add">
          <ac:chgData name="phungphattrien0123456@gmail.com" userId="639bf380e7d8d746" providerId="LiveId" clId="{103E4EC8-8E05-9B4F-AA8E-C82864511741}" dt="2022-01-30T12:55:06.691" v="430" actId="22"/>
          <ac:spMkLst>
            <pc:docMk/>
            <pc:sldMk cId="0" sldId="319"/>
            <ac:spMk id="3" creationId="{2A2A2B5A-9DB4-C249-B5F4-440B7980C38F}"/>
          </ac:spMkLst>
        </pc:spChg>
        <pc:spChg chg="del">
          <ac:chgData name="phungphattrien0123456@gmail.com" userId="639bf380e7d8d746" providerId="LiveId" clId="{103E4EC8-8E05-9B4F-AA8E-C82864511741}" dt="2022-01-30T12:49:27.578" v="385" actId="478"/>
          <ac:spMkLst>
            <pc:docMk/>
            <pc:sldMk cId="0" sldId="319"/>
            <ac:spMk id="74769" creationId="{D33F6550-3481-4428-973B-5092F9940331}"/>
          </ac:spMkLst>
        </pc:spChg>
      </pc:sldChg>
      <pc:sldChg chg="addSp delSp modSp">
        <pc:chgData name="phungphattrien0123456@gmail.com" userId="639bf380e7d8d746" providerId="LiveId" clId="{103E4EC8-8E05-9B4F-AA8E-C82864511741}" dt="2022-01-30T12:54:57.121" v="428" actId="20577"/>
        <pc:sldMkLst>
          <pc:docMk/>
          <pc:sldMk cId="0" sldId="320"/>
        </pc:sldMkLst>
        <pc:spChg chg="add mod">
          <ac:chgData name="phungphattrien0123456@gmail.com" userId="639bf380e7d8d746" providerId="LiveId" clId="{103E4EC8-8E05-9B4F-AA8E-C82864511741}" dt="2022-01-30T12:54:57.121" v="428" actId="20577"/>
          <ac:spMkLst>
            <pc:docMk/>
            <pc:sldMk cId="0" sldId="320"/>
            <ac:spMk id="2" creationId="{CCA1EC11-0673-CA45-8C86-B0F1915CEFAA}"/>
          </ac:spMkLst>
        </pc:spChg>
        <pc:spChg chg="del">
          <ac:chgData name="phungphattrien0123456@gmail.com" userId="639bf380e7d8d746" providerId="LiveId" clId="{103E4EC8-8E05-9B4F-AA8E-C82864511741}" dt="2022-01-30T12:49:19.263" v="383" actId="478"/>
          <ac:spMkLst>
            <pc:docMk/>
            <pc:sldMk cId="0" sldId="320"/>
            <ac:spMk id="75793" creationId="{7E7D9F94-AABB-4F89-BEA1-18433749F108}"/>
          </ac:spMkLst>
        </pc:spChg>
      </pc:sldChg>
      <pc:sldChg chg="del">
        <pc:chgData name="phungphattrien0123456@gmail.com" userId="639bf380e7d8d746" providerId="LiveId" clId="{103E4EC8-8E05-9B4F-AA8E-C82864511741}" dt="2022-01-30T12:49:35.908" v="387" actId="2696"/>
        <pc:sldMkLst>
          <pc:docMk/>
          <pc:sldMk cId="0" sldId="321"/>
        </pc:sldMkLst>
      </pc:sldChg>
      <pc:sldChg chg="modSp">
        <pc:chgData name="phungphattrien0123456@gmail.com" userId="639bf380e7d8d746" providerId="LiveId" clId="{103E4EC8-8E05-9B4F-AA8E-C82864511741}" dt="2022-01-30T12:46:17.920" v="282" actId="2711"/>
        <pc:sldMkLst>
          <pc:docMk/>
          <pc:sldMk cId="0" sldId="322"/>
        </pc:sldMkLst>
        <pc:spChg chg="mod">
          <ac:chgData name="phungphattrien0123456@gmail.com" userId="639bf380e7d8d746" providerId="LiveId" clId="{103E4EC8-8E05-9B4F-AA8E-C82864511741}" dt="2022-01-30T12:46:17.920" v="282" actId="2711"/>
          <ac:spMkLst>
            <pc:docMk/>
            <pc:sldMk cId="0" sldId="322"/>
            <ac:spMk id="77827" creationId="{1E88EA40-018C-47F2-91D6-40F69BEE91E6}"/>
          </ac:spMkLst>
        </pc:spChg>
      </pc:sldChg>
      <pc:sldChg chg="modSp">
        <pc:chgData name="phungphattrien0123456@gmail.com" userId="639bf380e7d8d746" providerId="LiveId" clId="{103E4EC8-8E05-9B4F-AA8E-C82864511741}" dt="2022-01-30T12:46:26.655" v="283" actId="2711"/>
        <pc:sldMkLst>
          <pc:docMk/>
          <pc:sldMk cId="0" sldId="325"/>
        </pc:sldMkLst>
        <pc:spChg chg="mod">
          <ac:chgData name="phungphattrien0123456@gmail.com" userId="639bf380e7d8d746" providerId="LiveId" clId="{103E4EC8-8E05-9B4F-AA8E-C82864511741}" dt="2022-01-30T12:46:26.655" v="283" actId="2711"/>
          <ac:spMkLst>
            <pc:docMk/>
            <pc:sldMk cId="0" sldId="325"/>
            <ac:spMk id="80900" creationId="{5E80B054-F515-486E-8FBE-820911C7D8BA}"/>
          </ac:spMkLst>
        </pc:spChg>
      </pc:sldChg>
      <pc:sldChg chg="addSp delSp modSp">
        <pc:chgData name="phungphattrien0123456@gmail.com" userId="639bf380e7d8d746" providerId="LiveId" clId="{103E4EC8-8E05-9B4F-AA8E-C82864511741}" dt="2022-01-30T12:54:22.520" v="412" actId="22"/>
        <pc:sldMkLst>
          <pc:docMk/>
          <pc:sldMk cId="0" sldId="329"/>
        </pc:sldMkLst>
        <pc:spChg chg="add del">
          <ac:chgData name="phungphattrien0123456@gmail.com" userId="639bf380e7d8d746" providerId="LiveId" clId="{103E4EC8-8E05-9B4F-AA8E-C82864511741}" dt="2022-01-30T12:54:21.234" v="411" actId="478"/>
          <ac:spMkLst>
            <pc:docMk/>
            <pc:sldMk cId="0" sldId="329"/>
            <ac:spMk id="2" creationId="{B3E5C6C2-FF1F-394F-BECB-4240BF9BFA81}"/>
          </ac:spMkLst>
        </pc:spChg>
        <pc:spChg chg="add">
          <ac:chgData name="phungphattrien0123456@gmail.com" userId="639bf380e7d8d746" providerId="LiveId" clId="{103E4EC8-8E05-9B4F-AA8E-C82864511741}" dt="2022-01-30T12:54:22.520" v="412" actId="22"/>
          <ac:spMkLst>
            <pc:docMk/>
            <pc:sldMk cId="0" sldId="329"/>
            <ac:spMk id="3" creationId="{D7C7C4E2-9755-3D40-9E7F-A41001ADCA49}"/>
          </ac:spMkLst>
        </pc:spChg>
        <pc:spChg chg="mod">
          <ac:chgData name="phungphattrien0123456@gmail.com" userId="639bf380e7d8d746" providerId="LiveId" clId="{103E4EC8-8E05-9B4F-AA8E-C82864511741}" dt="2022-01-30T12:47:27.852" v="317" actId="2711"/>
          <ac:spMkLst>
            <pc:docMk/>
            <pc:sldMk cId="0" sldId="329"/>
            <ac:spMk id="84996" creationId="{913A168E-DB72-484D-B381-0F81D4918531}"/>
          </ac:spMkLst>
        </pc:spChg>
        <pc:spChg chg="mod">
          <ac:chgData name="phungphattrien0123456@gmail.com" userId="639bf380e7d8d746" providerId="LiveId" clId="{103E4EC8-8E05-9B4F-AA8E-C82864511741}" dt="2022-01-30T12:47:27.852" v="317" actId="2711"/>
          <ac:spMkLst>
            <pc:docMk/>
            <pc:sldMk cId="0" sldId="329"/>
            <ac:spMk id="84997" creationId="{80853A5A-5C82-4965-81EF-173C1A103D60}"/>
          </ac:spMkLst>
        </pc:spChg>
        <pc:spChg chg="mod">
          <ac:chgData name="phungphattrien0123456@gmail.com" userId="639bf380e7d8d746" providerId="LiveId" clId="{103E4EC8-8E05-9B4F-AA8E-C82864511741}" dt="2022-01-30T12:47:27.852" v="317" actId="2711"/>
          <ac:spMkLst>
            <pc:docMk/>
            <pc:sldMk cId="0" sldId="329"/>
            <ac:spMk id="84998" creationId="{32042749-D6B6-4D85-906D-5EC21E488534}"/>
          </ac:spMkLst>
        </pc:spChg>
        <pc:spChg chg="mod">
          <ac:chgData name="phungphattrien0123456@gmail.com" userId="639bf380e7d8d746" providerId="LiveId" clId="{103E4EC8-8E05-9B4F-AA8E-C82864511741}" dt="2022-01-30T12:47:27.852" v="317" actId="2711"/>
          <ac:spMkLst>
            <pc:docMk/>
            <pc:sldMk cId="0" sldId="329"/>
            <ac:spMk id="84999" creationId="{A322478D-83B6-457F-9758-1C9DCB827489}"/>
          </ac:spMkLst>
        </pc:spChg>
        <pc:spChg chg="del">
          <ac:chgData name="phungphattrien0123456@gmail.com" userId="639bf380e7d8d746" providerId="LiveId" clId="{103E4EC8-8E05-9B4F-AA8E-C82864511741}" dt="2022-01-30T12:47:29.427" v="318" actId="478"/>
          <ac:spMkLst>
            <pc:docMk/>
            <pc:sldMk cId="0" sldId="329"/>
            <ac:spMk id="85000" creationId="{617E2DD5-26C6-4027-BD41-CCE79A222183}"/>
          </ac:spMkLst>
        </pc:spChg>
        <pc:spChg chg="mod">
          <ac:chgData name="phungphattrien0123456@gmail.com" userId="639bf380e7d8d746" providerId="LiveId" clId="{103E4EC8-8E05-9B4F-AA8E-C82864511741}" dt="2022-01-30T12:47:18.537" v="309" actId="113"/>
          <ac:spMkLst>
            <pc:docMk/>
            <pc:sldMk cId="0" sldId="329"/>
            <ac:spMk id="85001" creationId="{EE585D8A-4095-46A1-BC40-3CB0CBD12C60}"/>
          </ac:spMkLst>
        </pc:spChg>
        <pc:spChg chg="mod">
          <ac:chgData name="phungphattrien0123456@gmail.com" userId="639bf380e7d8d746" providerId="LiveId" clId="{103E4EC8-8E05-9B4F-AA8E-C82864511741}" dt="2022-01-30T12:47:23.364" v="313" actId="113"/>
          <ac:spMkLst>
            <pc:docMk/>
            <pc:sldMk cId="0" sldId="329"/>
            <ac:spMk id="85002" creationId="{1E8ECDC0-3F81-4C4D-AF9A-0699A2739856}"/>
          </ac:spMkLst>
        </pc:spChg>
        <pc:spChg chg="mod">
          <ac:chgData name="phungphattrien0123456@gmail.com" userId="639bf380e7d8d746" providerId="LiveId" clId="{103E4EC8-8E05-9B4F-AA8E-C82864511741}" dt="2022-01-30T12:47:13.836" v="306" actId="2711"/>
          <ac:spMkLst>
            <pc:docMk/>
            <pc:sldMk cId="0" sldId="329"/>
            <ac:spMk id="85003" creationId="{B6420D7B-0116-4669-8ED2-050C57B3370A}"/>
          </ac:spMkLst>
        </pc:spChg>
      </pc:sldChg>
      <pc:sldChg chg="modSp">
        <pc:chgData name="phungphattrien0123456@gmail.com" userId="639bf380e7d8d746" providerId="LiveId" clId="{103E4EC8-8E05-9B4F-AA8E-C82864511741}" dt="2022-01-30T12:48:23.464" v="347" actId="2711"/>
        <pc:sldMkLst>
          <pc:docMk/>
          <pc:sldMk cId="0" sldId="330"/>
        </pc:sldMkLst>
        <pc:spChg chg="mod">
          <ac:chgData name="phungphattrien0123456@gmail.com" userId="639bf380e7d8d746" providerId="LiveId" clId="{103E4EC8-8E05-9B4F-AA8E-C82864511741}" dt="2022-01-30T12:48:23.464" v="347" actId="2711"/>
          <ac:spMkLst>
            <pc:docMk/>
            <pc:sldMk cId="0" sldId="330"/>
            <ac:spMk id="87042" creationId="{545924AF-88C3-446A-B1DC-DA1D1603A9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 xmlns:a16="http://schemas.microsoft.com/office/drawing/2014/main" id="{40C6B454-993A-413B-B0DB-C5ACB564CAB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vi-VN" altLang="en-US"/>
          </a:p>
        </p:txBody>
      </p:sp>
      <p:sp>
        <p:nvSpPr>
          <p:cNvPr id="29699" name="Rectangle 3">
            <a:extLst>
              <a:ext uri="{FF2B5EF4-FFF2-40B4-BE49-F238E27FC236}">
                <a16:creationId xmlns="" xmlns:a16="http://schemas.microsoft.com/office/drawing/2014/main" id="{DED952F3-61CD-4F31-BE5E-0CB742AF250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vi-VN" altLang="en-US"/>
          </a:p>
        </p:txBody>
      </p:sp>
      <p:sp>
        <p:nvSpPr>
          <p:cNvPr id="29700" name="Rectangle 4">
            <a:extLst>
              <a:ext uri="{FF2B5EF4-FFF2-40B4-BE49-F238E27FC236}">
                <a16:creationId xmlns="" xmlns:a16="http://schemas.microsoft.com/office/drawing/2014/main" id="{4A3979C2-A1F0-4009-8C65-C143EF536A6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a:extLst>
              <a:ext uri="{FF2B5EF4-FFF2-40B4-BE49-F238E27FC236}">
                <a16:creationId xmlns="" xmlns:a16="http://schemas.microsoft.com/office/drawing/2014/main" id="{FA609B48-477F-44C6-ACEF-12C65BB8C78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29702" name="Rectangle 6">
            <a:extLst>
              <a:ext uri="{FF2B5EF4-FFF2-40B4-BE49-F238E27FC236}">
                <a16:creationId xmlns="" xmlns:a16="http://schemas.microsoft.com/office/drawing/2014/main" id="{3EF72DE9-BE7E-4E95-B88A-D975D2DE0A3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vi-VN" altLang="en-US"/>
          </a:p>
        </p:txBody>
      </p:sp>
      <p:sp>
        <p:nvSpPr>
          <p:cNvPr id="29703" name="Rectangle 7">
            <a:extLst>
              <a:ext uri="{FF2B5EF4-FFF2-40B4-BE49-F238E27FC236}">
                <a16:creationId xmlns="" xmlns:a16="http://schemas.microsoft.com/office/drawing/2014/main" id="{75CC7472-F068-4C89-AACE-65C5AF1E56F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AAEF3CD-6149-4C20-BB8D-B498EBD7A573}" type="slidenum">
              <a:rPr lang="vi-VN" altLang="en-US"/>
              <a:pPr/>
              <a:t>‹#›</a:t>
            </a:fld>
            <a:endParaRPr lang="vi-VN" altLang="en-US"/>
          </a:p>
        </p:txBody>
      </p:sp>
    </p:spTree>
    <p:extLst>
      <p:ext uri="{BB962C8B-B14F-4D97-AF65-F5344CB8AC3E}">
        <p14:creationId xmlns:p14="http://schemas.microsoft.com/office/powerpoint/2010/main" val="42059804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a:extLst>
              <a:ext uri="{FF2B5EF4-FFF2-40B4-BE49-F238E27FC236}">
                <a16:creationId xmlns="" xmlns:a16="http://schemas.microsoft.com/office/drawing/2014/main" id="{C1BDE4AD-414A-4F5F-8F0B-0E1D1D1FD1D0}"/>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0963" name="Text Box 2">
            <a:extLst>
              <a:ext uri="{FF2B5EF4-FFF2-40B4-BE49-F238E27FC236}">
                <a16:creationId xmlns="" xmlns:a16="http://schemas.microsoft.com/office/drawing/2014/main" id="{C27C69EF-D07F-4193-8FC9-E5A89E901A6C}"/>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5DEE89-5C9B-411E-8FA3-5A442DD57C6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F0FA314-71F0-4684-AB60-2EA6066E04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5B2FA53-7898-44B1-BAE3-4F23DFFFEC8B}"/>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 xmlns:a16="http://schemas.microsoft.com/office/drawing/2014/main" id="{42762F26-8AA2-4580-8EE5-9E5344ED44FD}"/>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 xmlns:a16="http://schemas.microsoft.com/office/drawing/2014/main" id="{A3E8716A-E6B2-4AEB-877E-C6BB13429DEC}"/>
              </a:ext>
            </a:extLst>
          </p:cNvPr>
          <p:cNvSpPr>
            <a:spLocks noGrp="1"/>
          </p:cNvSpPr>
          <p:nvPr>
            <p:ph type="sldNum" sz="quarter" idx="12"/>
          </p:nvPr>
        </p:nvSpPr>
        <p:spPr/>
        <p:txBody>
          <a:bodyPr/>
          <a:lstStyle>
            <a:lvl1pPr>
              <a:defRPr/>
            </a:lvl1pPr>
          </a:lstStyle>
          <a:p>
            <a:fld id="{9EE7563A-A494-4751-8D0A-BCAC9690288E}" type="slidenum">
              <a:rPr lang="vi-VN" altLang="en-US"/>
              <a:pPr/>
              <a:t>‹#›</a:t>
            </a:fld>
            <a:endParaRPr lang="vi-VN" altLang="en-US"/>
          </a:p>
        </p:txBody>
      </p:sp>
    </p:spTree>
    <p:extLst>
      <p:ext uri="{BB962C8B-B14F-4D97-AF65-F5344CB8AC3E}">
        <p14:creationId xmlns:p14="http://schemas.microsoft.com/office/powerpoint/2010/main" val="293687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4D2B18-BC15-487F-8BDF-840B77EFE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3D4E5D6-A319-46C3-BC23-A8D88607C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D95F84-BD3B-4054-A5FA-78559B69CF95}"/>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 xmlns:a16="http://schemas.microsoft.com/office/drawing/2014/main" id="{036E9328-BC3B-442A-A0AE-D38672F6B859}"/>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 xmlns:a16="http://schemas.microsoft.com/office/drawing/2014/main" id="{07237FE1-872E-47FA-A676-FB7E02E3F9DA}"/>
              </a:ext>
            </a:extLst>
          </p:cNvPr>
          <p:cNvSpPr>
            <a:spLocks noGrp="1"/>
          </p:cNvSpPr>
          <p:nvPr>
            <p:ph type="sldNum" sz="quarter" idx="12"/>
          </p:nvPr>
        </p:nvSpPr>
        <p:spPr/>
        <p:txBody>
          <a:bodyPr/>
          <a:lstStyle>
            <a:lvl1pPr>
              <a:defRPr/>
            </a:lvl1pPr>
          </a:lstStyle>
          <a:p>
            <a:fld id="{71A21822-F3E0-4DE3-A934-A359A2E11057}" type="slidenum">
              <a:rPr lang="vi-VN" altLang="en-US"/>
              <a:pPr/>
              <a:t>‹#›</a:t>
            </a:fld>
            <a:endParaRPr lang="vi-VN" altLang="en-US"/>
          </a:p>
        </p:txBody>
      </p:sp>
    </p:spTree>
    <p:extLst>
      <p:ext uri="{BB962C8B-B14F-4D97-AF65-F5344CB8AC3E}">
        <p14:creationId xmlns:p14="http://schemas.microsoft.com/office/powerpoint/2010/main" val="291189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2DBF5C5-ADA0-4C77-A88F-56AB652E5567}"/>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4E38CB6-A38F-4C7A-8364-AD1424F35805}"/>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A9E2D5-C719-454D-9217-5B4E32C403B4}"/>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 xmlns:a16="http://schemas.microsoft.com/office/drawing/2014/main" id="{4B48D449-CBA5-496E-A9A3-DD8D85BFABB7}"/>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 xmlns:a16="http://schemas.microsoft.com/office/drawing/2014/main" id="{250E08EE-166F-4A03-AE17-D01D3AF3558B}"/>
              </a:ext>
            </a:extLst>
          </p:cNvPr>
          <p:cNvSpPr>
            <a:spLocks noGrp="1"/>
          </p:cNvSpPr>
          <p:nvPr>
            <p:ph type="sldNum" sz="quarter" idx="12"/>
          </p:nvPr>
        </p:nvSpPr>
        <p:spPr/>
        <p:txBody>
          <a:bodyPr/>
          <a:lstStyle>
            <a:lvl1pPr>
              <a:defRPr/>
            </a:lvl1pPr>
          </a:lstStyle>
          <a:p>
            <a:fld id="{5B5B5729-8164-4D85-92DD-1B53A6CD84CF}" type="slidenum">
              <a:rPr lang="vi-VN" altLang="en-US"/>
              <a:pPr/>
              <a:t>‹#›</a:t>
            </a:fld>
            <a:endParaRPr lang="vi-VN" altLang="en-US"/>
          </a:p>
        </p:txBody>
      </p:sp>
    </p:spTree>
    <p:extLst>
      <p:ext uri="{BB962C8B-B14F-4D97-AF65-F5344CB8AC3E}">
        <p14:creationId xmlns:p14="http://schemas.microsoft.com/office/powerpoint/2010/main" val="1114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5D3DBD-DBCC-4E75-A686-0453068EA6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67D960C-8AF3-4CBC-815A-2ACCA8EAA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692BCF6-0A67-439A-A0CC-4F96ECAC7E6B}"/>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 xmlns:a16="http://schemas.microsoft.com/office/drawing/2014/main" id="{43399825-DC4F-4BF4-BFA7-8B339EFDFE88}"/>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 xmlns:a16="http://schemas.microsoft.com/office/drawing/2014/main" id="{AA85FA16-4DC0-4987-93F8-48ACA6196863}"/>
              </a:ext>
            </a:extLst>
          </p:cNvPr>
          <p:cNvSpPr>
            <a:spLocks noGrp="1"/>
          </p:cNvSpPr>
          <p:nvPr>
            <p:ph type="sldNum" sz="quarter" idx="12"/>
          </p:nvPr>
        </p:nvSpPr>
        <p:spPr/>
        <p:txBody>
          <a:bodyPr/>
          <a:lstStyle>
            <a:lvl1pPr>
              <a:defRPr/>
            </a:lvl1pPr>
          </a:lstStyle>
          <a:p>
            <a:fld id="{911640F3-4E5C-45C0-B713-F1777FE318F9}" type="slidenum">
              <a:rPr lang="vi-VN" altLang="en-US"/>
              <a:pPr/>
              <a:t>‹#›</a:t>
            </a:fld>
            <a:endParaRPr lang="vi-VN" altLang="en-US"/>
          </a:p>
        </p:txBody>
      </p:sp>
    </p:spTree>
    <p:extLst>
      <p:ext uri="{BB962C8B-B14F-4D97-AF65-F5344CB8AC3E}">
        <p14:creationId xmlns:p14="http://schemas.microsoft.com/office/powerpoint/2010/main" val="232233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EDF1B3-CB33-465A-93C3-5008968FF10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05EDF9F-09E8-4579-8C67-DA772583D2A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 xmlns:a16="http://schemas.microsoft.com/office/drawing/2014/main" id="{E2E7BCA8-B767-4A47-A30E-99A8E4539C6C}"/>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 xmlns:a16="http://schemas.microsoft.com/office/drawing/2014/main" id="{937365B9-A116-4E61-BA5A-29B39EC5923E}"/>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 xmlns:a16="http://schemas.microsoft.com/office/drawing/2014/main" id="{A27C4C3A-6ADE-4AE9-A408-AFEF0BD94ACA}"/>
              </a:ext>
            </a:extLst>
          </p:cNvPr>
          <p:cNvSpPr>
            <a:spLocks noGrp="1"/>
          </p:cNvSpPr>
          <p:nvPr>
            <p:ph type="sldNum" sz="quarter" idx="12"/>
          </p:nvPr>
        </p:nvSpPr>
        <p:spPr/>
        <p:txBody>
          <a:bodyPr/>
          <a:lstStyle>
            <a:lvl1pPr>
              <a:defRPr/>
            </a:lvl1pPr>
          </a:lstStyle>
          <a:p>
            <a:fld id="{C4DA4011-E190-4056-A23C-4640F4548898}" type="slidenum">
              <a:rPr lang="vi-VN" altLang="en-US"/>
              <a:pPr/>
              <a:t>‹#›</a:t>
            </a:fld>
            <a:endParaRPr lang="vi-VN" altLang="en-US"/>
          </a:p>
        </p:txBody>
      </p:sp>
    </p:spTree>
    <p:extLst>
      <p:ext uri="{BB962C8B-B14F-4D97-AF65-F5344CB8AC3E}">
        <p14:creationId xmlns:p14="http://schemas.microsoft.com/office/powerpoint/2010/main" val="7856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DD6724-F17C-4711-B3DE-7EB7202E6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D219C91-90C2-4BC3-B288-6C2FEE613419}"/>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A31C9D8-61C2-4D74-A191-F0988FE964DF}"/>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9CFAB34-3740-4D37-91CE-6C85DEC20161}"/>
              </a:ext>
            </a:extLst>
          </p:cNvPr>
          <p:cNvSpPr>
            <a:spLocks noGrp="1"/>
          </p:cNvSpPr>
          <p:nvPr>
            <p:ph type="dt" sz="half" idx="10"/>
          </p:nvPr>
        </p:nvSpPr>
        <p:spPr/>
        <p:txBody>
          <a:bodyPr/>
          <a:lstStyle>
            <a:lvl1pPr>
              <a:defRPr/>
            </a:lvl1pPr>
          </a:lstStyle>
          <a:p>
            <a:endParaRPr lang="vi-VN" altLang="en-US"/>
          </a:p>
        </p:txBody>
      </p:sp>
      <p:sp>
        <p:nvSpPr>
          <p:cNvPr id="6" name="Footer Placeholder 5">
            <a:extLst>
              <a:ext uri="{FF2B5EF4-FFF2-40B4-BE49-F238E27FC236}">
                <a16:creationId xmlns="" xmlns:a16="http://schemas.microsoft.com/office/drawing/2014/main" id="{83D61C78-FF73-4CA1-BDE8-5F99CD43253F}"/>
              </a:ext>
            </a:extLst>
          </p:cNvPr>
          <p:cNvSpPr>
            <a:spLocks noGrp="1"/>
          </p:cNvSpPr>
          <p:nvPr>
            <p:ph type="ftr" sz="quarter" idx="11"/>
          </p:nvPr>
        </p:nvSpPr>
        <p:spPr/>
        <p:txBody>
          <a:bodyPr/>
          <a:lstStyle>
            <a:lvl1pPr>
              <a:defRPr/>
            </a:lvl1pPr>
          </a:lstStyle>
          <a:p>
            <a:endParaRPr lang="vi-VN" altLang="en-US"/>
          </a:p>
        </p:txBody>
      </p:sp>
      <p:sp>
        <p:nvSpPr>
          <p:cNvPr id="7" name="Slide Number Placeholder 6">
            <a:extLst>
              <a:ext uri="{FF2B5EF4-FFF2-40B4-BE49-F238E27FC236}">
                <a16:creationId xmlns="" xmlns:a16="http://schemas.microsoft.com/office/drawing/2014/main" id="{7958ACBB-9A22-405F-90DD-F09A9BB5489B}"/>
              </a:ext>
            </a:extLst>
          </p:cNvPr>
          <p:cNvSpPr>
            <a:spLocks noGrp="1"/>
          </p:cNvSpPr>
          <p:nvPr>
            <p:ph type="sldNum" sz="quarter" idx="12"/>
          </p:nvPr>
        </p:nvSpPr>
        <p:spPr/>
        <p:txBody>
          <a:bodyPr/>
          <a:lstStyle>
            <a:lvl1pPr>
              <a:defRPr/>
            </a:lvl1pPr>
          </a:lstStyle>
          <a:p>
            <a:fld id="{C210C6A5-8E73-4676-BD21-9A49290CDE0C}" type="slidenum">
              <a:rPr lang="vi-VN" altLang="en-US"/>
              <a:pPr/>
              <a:t>‹#›</a:t>
            </a:fld>
            <a:endParaRPr lang="vi-VN" altLang="en-US"/>
          </a:p>
        </p:txBody>
      </p:sp>
    </p:spTree>
    <p:extLst>
      <p:ext uri="{BB962C8B-B14F-4D97-AF65-F5344CB8AC3E}">
        <p14:creationId xmlns:p14="http://schemas.microsoft.com/office/powerpoint/2010/main" val="212224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045C2D-CB6D-4ACE-A2AA-4B42339BB8E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41C243E-1839-4B53-AE0D-F2628C4848A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E3C1A-E0A5-4ADF-A590-67812B957BE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A57B692-DC06-4914-8CFF-04E4910ABA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605CFF8-EF29-43DC-AEE5-4985F5ADF91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2C3FA1D-10C4-4EC3-8881-B630EA1AFA54}"/>
              </a:ext>
            </a:extLst>
          </p:cNvPr>
          <p:cNvSpPr>
            <a:spLocks noGrp="1"/>
          </p:cNvSpPr>
          <p:nvPr>
            <p:ph type="dt" sz="half" idx="10"/>
          </p:nvPr>
        </p:nvSpPr>
        <p:spPr/>
        <p:txBody>
          <a:bodyPr/>
          <a:lstStyle>
            <a:lvl1pPr>
              <a:defRPr/>
            </a:lvl1pPr>
          </a:lstStyle>
          <a:p>
            <a:endParaRPr lang="vi-VN" altLang="en-US"/>
          </a:p>
        </p:txBody>
      </p:sp>
      <p:sp>
        <p:nvSpPr>
          <p:cNvPr id="8" name="Footer Placeholder 7">
            <a:extLst>
              <a:ext uri="{FF2B5EF4-FFF2-40B4-BE49-F238E27FC236}">
                <a16:creationId xmlns="" xmlns:a16="http://schemas.microsoft.com/office/drawing/2014/main" id="{54058AF3-A138-4D2A-96F2-A2E1EC39ADF7}"/>
              </a:ext>
            </a:extLst>
          </p:cNvPr>
          <p:cNvSpPr>
            <a:spLocks noGrp="1"/>
          </p:cNvSpPr>
          <p:nvPr>
            <p:ph type="ftr" sz="quarter" idx="11"/>
          </p:nvPr>
        </p:nvSpPr>
        <p:spPr/>
        <p:txBody>
          <a:bodyPr/>
          <a:lstStyle>
            <a:lvl1pPr>
              <a:defRPr/>
            </a:lvl1pPr>
          </a:lstStyle>
          <a:p>
            <a:endParaRPr lang="vi-VN" altLang="en-US"/>
          </a:p>
        </p:txBody>
      </p:sp>
      <p:sp>
        <p:nvSpPr>
          <p:cNvPr id="9" name="Slide Number Placeholder 8">
            <a:extLst>
              <a:ext uri="{FF2B5EF4-FFF2-40B4-BE49-F238E27FC236}">
                <a16:creationId xmlns="" xmlns:a16="http://schemas.microsoft.com/office/drawing/2014/main" id="{36B1B6E2-E932-4331-99C7-D26F6C09B478}"/>
              </a:ext>
            </a:extLst>
          </p:cNvPr>
          <p:cNvSpPr>
            <a:spLocks noGrp="1"/>
          </p:cNvSpPr>
          <p:nvPr>
            <p:ph type="sldNum" sz="quarter" idx="12"/>
          </p:nvPr>
        </p:nvSpPr>
        <p:spPr/>
        <p:txBody>
          <a:bodyPr/>
          <a:lstStyle>
            <a:lvl1pPr>
              <a:defRPr/>
            </a:lvl1pPr>
          </a:lstStyle>
          <a:p>
            <a:fld id="{620269CB-2B9C-4376-A1CE-46AB39BCCE7A}" type="slidenum">
              <a:rPr lang="vi-VN" altLang="en-US"/>
              <a:pPr/>
              <a:t>‹#›</a:t>
            </a:fld>
            <a:endParaRPr lang="vi-VN" altLang="en-US"/>
          </a:p>
        </p:txBody>
      </p:sp>
    </p:spTree>
    <p:extLst>
      <p:ext uri="{BB962C8B-B14F-4D97-AF65-F5344CB8AC3E}">
        <p14:creationId xmlns:p14="http://schemas.microsoft.com/office/powerpoint/2010/main" val="163428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20CE07-15C3-4D88-AA0D-D22DD42AA0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E5F55E1-BE58-4D99-B883-8E8CBAFC88BC}"/>
              </a:ext>
            </a:extLst>
          </p:cNvPr>
          <p:cNvSpPr>
            <a:spLocks noGrp="1"/>
          </p:cNvSpPr>
          <p:nvPr>
            <p:ph type="dt" sz="half" idx="10"/>
          </p:nvPr>
        </p:nvSpPr>
        <p:spPr/>
        <p:txBody>
          <a:bodyPr/>
          <a:lstStyle>
            <a:lvl1pPr>
              <a:defRPr/>
            </a:lvl1pPr>
          </a:lstStyle>
          <a:p>
            <a:endParaRPr lang="vi-VN" altLang="en-US"/>
          </a:p>
        </p:txBody>
      </p:sp>
      <p:sp>
        <p:nvSpPr>
          <p:cNvPr id="4" name="Footer Placeholder 3">
            <a:extLst>
              <a:ext uri="{FF2B5EF4-FFF2-40B4-BE49-F238E27FC236}">
                <a16:creationId xmlns="" xmlns:a16="http://schemas.microsoft.com/office/drawing/2014/main" id="{7352EB6A-6FD1-4E20-A89F-817A58902582}"/>
              </a:ext>
            </a:extLst>
          </p:cNvPr>
          <p:cNvSpPr>
            <a:spLocks noGrp="1"/>
          </p:cNvSpPr>
          <p:nvPr>
            <p:ph type="ftr" sz="quarter" idx="11"/>
          </p:nvPr>
        </p:nvSpPr>
        <p:spPr/>
        <p:txBody>
          <a:bodyPr/>
          <a:lstStyle>
            <a:lvl1pPr>
              <a:defRPr/>
            </a:lvl1pPr>
          </a:lstStyle>
          <a:p>
            <a:endParaRPr lang="vi-VN" altLang="en-US"/>
          </a:p>
        </p:txBody>
      </p:sp>
      <p:sp>
        <p:nvSpPr>
          <p:cNvPr id="5" name="Slide Number Placeholder 4">
            <a:extLst>
              <a:ext uri="{FF2B5EF4-FFF2-40B4-BE49-F238E27FC236}">
                <a16:creationId xmlns="" xmlns:a16="http://schemas.microsoft.com/office/drawing/2014/main" id="{8BCB4E8E-5944-4976-95B5-5B996CD2E401}"/>
              </a:ext>
            </a:extLst>
          </p:cNvPr>
          <p:cNvSpPr>
            <a:spLocks noGrp="1"/>
          </p:cNvSpPr>
          <p:nvPr>
            <p:ph type="sldNum" sz="quarter" idx="12"/>
          </p:nvPr>
        </p:nvSpPr>
        <p:spPr/>
        <p:txBody>
          <a:bodyPr/>
          <a:lstStyle>
            <a:lvl1pPr>
              <a:defRPr/>
            </a:lvl1pPr>
          </a:lstStyle>
          <a:p>
            <a:fld id="{92E57687-C938-41AB-ACAC-A44803F67864}" type="slidenum">
              <a:rPr lang="vi-VN" altLang="en-US"/>
              <a:pPr/>
              <a:t>‹#›</a:t>
            </a:fld>
            <a:endParaRPr lang="vi-VN" altLang="en-US"/>
          </a:p>
        </p:txBody>
      </p:sp>
    </p:spTree>
    <p:extLst>
      <p:ext uri="{BB962C8B-B14F-4D97-AF65-F5344CB8AC3E}">
        <p14:creationId xmlns:p14="http://schemas.microsoft.com/office/powerpoint/2010/main" val="89195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F61BC83-B114-4186-B184-70AE199F5071}"/>
              </a:ext>
            </a:extLst>
          </p:cNvPr>
          <p:cNvSpPr>
            <a:spLocks noGrp="1"/>
          </p:cNvSpPr>
          <p:nvPr>
            <p:ph type="dt" sz="half" idx="10"/>
          </p:nvPr>
        </p:nvSpPr>
        <p:spPr/>
        <p:txBody>
          <a:bodyPr/>
          <a:lstStyle>
            <a:lvl1pPr>
              <a:defRPr/>
            </a:lvl1pPr>
          </a:lstStyle>
          <a:p>
            <a:endParaRPr lang="vi-VN" altLang="en-US"/>
          </a:p>
        </p:txBody>
      </p:sp>
      <p:sp>
        <p:nvSpPr>
          <p:cNvPr id="3" name="Footer Placeholder 2">
            <a:extLst>
              <a:ext uri="{FF2B5EF4-FFF2-40B4-BE49-F238E27FC236}">
                <a16:creationId xmlns="" xmlns:a16="http://schemas.microsoft.com/office/drawing/2014/main" id="{910BE3C8-ED47-4135-AEA7-001D61439EC4}"/>
              </a:ext>
            </a:extLst>
          </p:cNvPr>
          <p:cNvSpPr>
            <a:spLocks noGrp="1"/>
          </p:cNvSpPr>
          <p:nvPr>
            <p:ph type="ftr" sz="quarter" idx="11"/>
          </p:nvPr>
        </p:nvSpPr>
        <p:spPr/>
        <p:txBody>
          <a:bodyPr/>
          <a:lstStyle>
            <a:lvl1pPr>
              <a:defRPr/>
            </a:lvl1pPr>
          </a:lstStyle>
          <a:p>
            <a:endParaRPr lang="vi-VN" altLang="en-US"/>
          </a:p>
        </p:txBody>
      </p:sp>
      <p:sp>
        <p:nvSpPr>
          <p:cNvPr id="4" name="Slide Number Placeholder 3">
            <a:extLst>
              <a:ext uri="{FF2B5EF4-FFF2-40B4-BE49-F238E27FC236}">
                <a16:creationId xmlns="" xmlns:a16="http://schemas.microsoft.com/office/drawing/2014/main" id="{4E724E63-2CD2-4488-8F3D-61438BC874A8}"/>
              </a:ext>
            </a:extLst>
          </p:cNvPr>
          <p:cNvSpPr>
            <a:spLocks noGrp="1"/>
          </p:cNvSpPr>
          <p:nvPr>
            <p:ph type="sldNum" sz="quarter" idx="12"/>
          </p:nvPr>
        </p:nvSpPr>
        <p:spPr/>
        <p:txBody>
          <a:bodyPr/>
          <a:lstStyle>
            <a:lvl1pPr>
              <a:defRPr/>
            </a:lvl1pPr>
          </a:lstStyle>
          <a:p>
            <a:fld id="{146E4842-6972-4C3C-A1DA-4AB5F7B59CE0}" type="slidenum">
              <a:rPr lang="vi-VN" altLang="en-US"/>
              <a:pPr/>
              <a:t>‹#›</a:t>
            </a:fld>
            <a:endParaRPr lang="vi-VN" altLang="en-US"/>
          </a:p>
        </p:txBody>
      </p:sp>
    </p:spTree>
    <p:extLst>
      <p:ext uri="{BB962C8B-B14F-4D97-AF65-F5344CB8AC3E}">
        <p14:creationId xmlns:p14="http://schemas.microsoft.com/office/powerpoint/2010/main" val="341149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9ABCA4-3D95-4796-831E-C9A0A5C4DCB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7539439-AE9A-4427-AACF-50EFF840B3C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DC8FC98-A5B6-4ABE-A8E9-1A33B12E8E6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4A4F8B9-587C-4EE5-881A-C98174D343AF}"/>
              </a:ext>
            </a:extLst>
          </p:cNvPr>
          <p:cNvSpPr>
            <a:spLocks noGrp="1"/>
          </p:cNvSpPr>
          <p:nvPr>
            <p:ph type="dt" sz="half" idx="10"/>
          </p:nvPr>
        </p:nvSpPr>
        <p:spPr/>
        <p:txBody>
          <a:bodyPr/>
          <a:lstStyle>
            <a:lvl1pPr>
              <a:defRPr/>
            </a:lvl1pPr>
          </a:lstStyle>
          <a:p>
            <a:endParaRPr lang="vi-VN" altLang="en-US"/>
          </a:p>
        </p:txBody>
      </p:sp>
      <p:sp>
        <p:nvSpPr>
          <p:cNvPr id="6" name="Footer Placeholder 5">
            <a:extLst>
              <a:ext uri="{FF2B5EF4-FFF2-40B4-BE49-F238E27FC236}">
                <a16:creationId xmlns="" xmlns:a16="http://schemas.microsoft.com/office/drawing/2014/main" id="{50638F55-BE9A-476B-9415-F5CF37113131}"/>
              </a:ext>
            </a:extLst>
          </p:cNvPr>
          <p:cNvSpPr>
            <a:spLocks noGrp="1"/>
          </p:cNvSpPr>
          <p:nvPr>
            <p:ph type="ftr" sz="quarter" idx="11"/>
          </p:nvPr>
        </p:nvSpPr>
        <p:spPr/>
        <p:txBody>
          <a:bodyPr/>
          <a:lstStyle>
            <a:lvl1pPr>
              <a:defRPr/>
            </a:lvl1pPr>
          </a:lstStyle>
          <a:p>
            <a:endParaRPr lang="vi-VN" altLang="en-US"/>
          </a:p>
        </p:txBody>
      </p:sp>
      <p:sp>
        <p:nvSpPr>
          <p:cNvPr id="7" name="Slide Number Placeholder 6">
            <a:extLst>
              <a:ext uri="{FF2B5EF4-FFF2-40B4-BE49-F238E27FC236}">
                <a16:creationId xmlns="" xmlns:a16="http://schemas.microsoft.com/office/drawing/2014/main" id="{C2A2D62F-BC43-4DD5-9591-B81FBF5A0D3D}"/>
              </a:ext>
            </a:extLst>
          </p:cNvPr>
          <p:cNvSpPr>
            <a:spLocks noGrp="1"/>
          </p:cNvSpPr>
          <p:nvPr>
            <p:ph type="sldNum" sz="quarter" idx="12"/>
          </p:nvPr>
        </p:nvSpPr>
        <p:spPr/>
        <p:txBody>
          <a:bodyPr/>
          <a:lstStyle>
            <a:lvl1pPr>
              <a:defRPr/>
            </a:lvl1pPr>
          </a:lstStyle>
          <a:p>
            <a:fld id="{CFEA838D-FB80-4770-B69C-0FE6ED44E6E4}" type="slidenum">
              <a:rPr lang="vi-VN" altLang="en-US"/>
              <a:pPr/>
              <a:t>‹#›</a:t>
            </a:fld>
            <a:endParaRPr lang="vi-VN" altLang="en-US"/>
          </a:p>
        </p:txBody>
      </p:sp>
    </p:spTree>
    <p:extLst>
      <p:ext uri="{BB962C8B-B14F-4D97-AF65-F5344CB8AC3E}">
        <p14:creationId xmlns:p14="http://schemas.microsoft.com/office/powerpoint/2010/main" val="156547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C7844A-557A-42F2-B8D7-DB9F3432DDE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698D62A-EB37-4B97-B89E-33CF3C75EF4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A036E49-E88B-40F7-800F-74EC72CE0C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5FCA215-C9E6-4EB8-9491-78A875E99CDA}"/>
              </a:ext>
            </a:extLst>
          </p:cNvPr>
          <p:cNvSpPr>
            <a:spLocks noGrp="1"/>
          </p:cNvSpPr>
          <p:nvPr>
            <p:ph type="dt" sz="half" idx="10"/>
          </p:nvPr>
        </p:nvSpPr>
        <p:spPr/>
        <p:txBody>
          <a:bodyPr/>
          <a:lstStyle>
            <a:lvl1pPr>
              <a:defRPr/>
            </a:lvl1pPr>
          </a:lstStyle>
          <a:p>
            <a:endParaRPr lang="vi-VN" altLang="en-US"/>
          </a:p>
        </p:txBody>
      </p:sp>
      <p:sp>
        <p:nvSpPr>
          <p:cNvPr id="6" name="Footer Placeholder 5">
            <a:extLst>
              <a:ext uri="{FF2B5EF4-FFF2-40B4-BE49-F238E27FC236}">
                <a16:creationId xmlns="" xmlns:a16="http://schemas.microsoft.com/office/drawing/2014/main" id="{3EF0CB54-44BB-4AF6-B6CE-B02806C26EBC}"/>
              </a:ext>
            </a:extLst>
          </p:cNvPr>
          <p:cNvSpPr>
            <a:spLocks noGrp="1"/>
          </p:cNvSpPr>
          <p:nvPr>
            <p:ph type="ftr" sz="quarter" idx="11"/>
          </p:nvPr>
        </p:nvSpPr>
        <p:spPr/>
        <p:txBody>
          <a:bodyPr/>
          <a:lstStyle>
            <a:lvl1pPr>
              <a:defRPr/>
            </a:lvl1pPr>
          </a:lstStyle>
          <a:p>
            <a:endParaRPr lang="vi-VN" altLang="en-US"/>
          </a:p>
        </p:txBody>
      </p:sp>
      <p:sp>
        <p:nvSpPr>
          <p:cNvPr id="7" name="Slide Number Placeholder 6">
            <a:extLst>
              <a:ext uri="{FF2B5EF4-FFF2-40B4-BE49-F238E27FC236}">
                <a16:creationId xmlns="" xmlns:a16="http://schemas.microsoft.com/office/drawing/2014/main" id="{5C112DA7-271D-41D4-8BEC-52DFC1C31856}"/>
              </a:ext>
            </a:extLst>
          </p:cNvPr>
          <p:cNvSpPr>
            <a:spLocks noGrp="1"/>
          </p:cNvSpPr>
          <p:nvPr>
            <p:ph type="sldNum" sz="quarter" idx="12"/>
          </p:nvPr>
        </p:nvSpPr>
        <p:spPr/>
        <p:txBody>
          <a:bodyPr/>
          <a:lstStyle>
            <a:lvl1pPr>
              <a:defRPr/>
            </a:lvl1pPr>
          </a:lstStyle>
          <a:p>
            <a:fld id="{AF82819E-5AB4-40AC-BBA4-A906BA5A227E}" type="slidenum">
              <a:rPr lang="vi-VN" altLang="en-US"/>
              <a:pPr/>
              <a:t>‹#›</a:t>
            </a:fld>
            <a:endParaRPr lang="vi-VN" altLang="en-US"/>
          </a:p>
        </p:txBody>
      </p:sp>
    </p:spTree>
    <p:extLst>
      <p:ext uri="{BB962C8B-B14F-4D97-AF65-F5344CB8AC3E}">
        <p14:creationId xmlns:p14="http://schemas.microsoft.com/office/powerpoint/2010/main" val="370786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3C9651D7-44C5-4B5D-B76B-96288658E8B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a:t>Click to edit Master title style</a:t>
            </a:r>
          </a:p>
        </p:txBody>
      </p:sp>
      <p:sp>
        <p:nvSpPr>
          <p:cNvPr id="1027" name="Rectangle 3">
            <a:extLst>
              <a:ext uri="{FF2B5EF4-FFF2-40B4-BE49-F238E27FC236}">
                <a16:creationId xmlns="" xmlns:a16="http://schemas.microsoft.com/office/drawing/2014/main" id="{073FF29C-17B3-4643-918F-27938C6A5C1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1028" name="Rectangle 4">
            <a:extLst>
              <a:ext uri="{FF2B5EF4-FFF2-40B4-BE49-F238E27FC236}">
                <a16:creationId xmlns="" xmlns:a16="http://schemas.microsoft.com/office/drawing/2014/main" id="{F7D3F2E4-8D83-45A4-A9D1-2F520E5CBF8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vi-VN" altLang="en-US"/>
          </a:p>
        </p:txBody>
      </p:sp>
      <p:sp>
        <p:nvSpPr>
          <p:cNvPr id="1029" name="Rectangle 5">
            <a:extLst>
              <a:ext uri="{FF2B5EF4-FFF2-40B4-BE49-F238E27FC236}">
                <a16:creationId xmlns="" xmlns:a16="http://schemas.microsoft.com/office/drawing/2014/main" id="{FFAD4BB5-D16A-4F04-8C90-5E014B9A5BF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vi-VN" altLang="en-US"/>
          </a:p>
        </p:txBody>
      </p:sp>
      <p:sp>
        <p:nvSpPr>
          <p:cNvPr id="1030" name="Rectangle 6">
            <a:extLst>
              <a:ext uri="{FF2B5EF4-FFF2-40B4-BE49-F238E27FC236}">
                <a16:creationId xmlns="" xmlns:a16="http://schemas.microsoft.com/office/drawing/2014/main" id="{BD5E9F48-1EBA-492F-8034-1C424ADBB3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9058AFD-16B0-42B0-8E50-531D14AFB126}"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4.bp.blogspot.com/_nlZrIFQV82o/S30gVcU7ciI/AAAAAAAABFI/P9qhkXfzMUs/s1600-h/Chi%E1%BA%BFn_tranh_bi%C3%AAn_gi%E1%BB%9Bi_Vi%E1%BB%87t-Trung.p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vi.wikipedia.org/wiki/Campuchia" TargetMode="External"/><Relationship Id="rId7" Type="http://schemas.openxmlformats.org/officeDocument/2006/relationships/hyperlink" Target="https://vi.wikipedia.org/wiki/Ti%E1%BA%BFng_Vi%E1%BB%87t" TargetMode="External"/><Relationship Id="rId2" Type="http://schemas.openxmlformats.org/officeDocument/2006/relationships/hyperlink" Target="https://vi.wikipedia.org/wiki/Ch%C3%ADnh_tr%E1%BB%8B_c%E1%BB%B1c_t%E1%BA%A3"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vi.wikipedia.org/wiki/1979" TargetMode="External"/><Relationship Id="rId4" Type="http://schemas.openxmlformats.org/officeDocument/2006/relationships/hyperlink" Target="https://vi.wikipedia.org/wiki/197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424847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648"/>
            <a:ext cx="446449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5085184"/>
            <a:ext cx="4032448" cy="400110"/>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Quốc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kì</a:t>
            </a:r>
            <a:r>
              <a:rPr lang="en-US" sz="2000" dirty="0" smtClean="0">
                <a:latin typeface="Times New Roman" pitchFamily="18" charset="0"/>
                <a:cs typeface="Times New Roman" pitchFamily="18" charset="0"/>
              </a:rPr>
              <a:t> Cam-</a:t>
            </a:r>
            <a:r>
              <a:rPr lang="en-US" sz="2000" dirty="0" err="1" smtClean="0">
                <a:latin typeface="Times New Roman" pitchFamily="18" charset="0"/>
                <a:cs typeface="Times New Roman" pitchFamily="18" charset="0"/>
              </a:rPr>
              <a:t>pu</a:t>
            </a:r>
            <a:r>
              <a:rPr lang="en-US" sz="2000" dirty="0" smtClean="0">
                <a:latin typeface="Times New Roman" pitchFamily="18" charset="0"/>
                <a:cs typeface="Times New Roman" pitchFamily="18" charset="0"/>
              </a:rPr>
              <a:t>-chia</a:t>
            </a:r>
            <a:endParaRPr lang="en-US" sz="2000" dirty="0">
              <a:latin typeface="Times New Roman" pitchFamily="18" charset="0"/>
              <a:cs typeface="Times New Roman" pitchFamily="18" charset="0"/>
            </a:endParaRPr>
          </a:p>
        </p:txBody>
      </p:sp>
      <p:sp>
        <p:nvSpPr>
          <p:cNvPr id="5" name="TextBox 4"/>
          <p:cNvSpPr txBox="1"/>
          <p:nvPr/>
        </p:nvSpPr>
        <p:spPr>
          <a:xfrm>
            <a:off x="4788024" y="5092569"/>
            <a:ext cx="4032448" cy="400110"/>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Quốc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Trung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Quốc</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995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056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a:extLst>
              <a:ext uri="{FF2B5EF4-FFF2-40B4-BE49-F238E27FC236}">
                <a16:creationId xmlns="" xmlns:a16="http://schemas.microsoft.com/office/drawing/2014/main" id="{1E88EA40-018C-47F2-91D6-40F69BEE91E6}"/>
              </a:ext>
            </a:extLst>
          </p:cNvPr>
          <p:cNvSpPr>
            <a:spLocks noGrp="1" noChangeArrowheads="1"/>
          </p:cNvSpPr>
          <p:nvPr>
            <p:ph type="body" idx="1"/>
          </p:nvPr>
        </p:nvSpPr>
        <p:spPr>
          <a:xfrm>
            <a:off x="457200" y="1052513"/>
            <a:ext cx="8229600" cy="4525962"/>
          </a:xfrm>
        </p:spPr>
        <p:txBody>
          <a:bodyPr/>
          <a:lstStyle/>
          <a:p>
            <a:pPr>
              <a:buFontTx/>
              <a:buNone/>
            </a:pPr>
            <a:r>
              <a:rPr lang="vi-VN" altLang="en-US" b="1" dirty="0">
                <a:latin typeface="Times New Roman" panose="02020603050405020304" pitchFamily="18" charset="0"/>
                <a:cs typeface="Times New Roman" panose="02020603050405020304" pitchFamily="18" charset="0"/>
              </a:rPr>
              <a:t>      </a:t>
            </a:r>
            <a:r>
              <a:rPr lang="vi-VN" altLang="en-US" b="1" i="1" dirty="0">
                <a:latin typeface="Times New Roman" panose="02020603050405020304" pitchFamily="18" charset="0"/>
                <a:cs typeface="Times New Roman" panose="02020603050405020304" pitchFamily="18" charset="0"/>
              </a:rPr>
              <a:t>Có một địa chỉ ghi dấu những tội ác kinh hoàng của Pôn Pốt tại xã Ba Chúc, huyện Tri Tôn, tỉnh An Giang. Tại đây vẫn còn một khu nhà mồ tập thể chứa đựng 1.159 bộ xương cốt của những thường dân vô tội bị quân Pôn Pốt tàn sát.</a:t>
            </a:r>
          </a:p>
        </p:txBody>
      </p:sp>
      <p:pic>
        <p:nvPicPr>
          <p:cNvPr id="20484" name="Picture 4" descr="Bauernbar">
            <a:hlinkClick r:id="rId2" action="ppaction://hlinksldjump" tooltip="click vao qua 3"/>
            <a:extLst>
              <a:ext uri="{FF2B5EF4-FFF2-40B4-BE49-F238E27FC236}">
                <a16:creationId xmlns="" xmlns:a16="http://schemas.microsoft.com/office/drawing/2014/main" id="{A944B8CD-7F71-4C86-80B2-B667AA651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797425"/>
            <a:ext cx="777557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 xmlns:a16="http://schemas.microsoft.com/office/drawing/2014/main" id="{9408F96E-2C63-4218-8B48-9BCEE6A0D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8913"/>
            <a:ext cx="4114800" cy="5907087"/>
          </a:xfrm>
          <a:prstGeom prst="rect">
            <a:avLst/>
          </a:prstGeom>
          <a:noFill/>
          <a:extLst>
            <a:ext uri="{909E8E84-426E-40DD-AFC4-6F175D3DCCD1}">
              <a14:hiddenFill xmlns:a14="http://schemas.microsoft.com/office/drawing/2010/main">
                <a:solidFill>
                  <a:srgbClr val="FFFFFF"/>
                </a:solidFill>
              </a14:hiddenFill>
            </a:ext>
          </a:extLst>
        </p:spPr>
      </p:pic>
      <p:pic>
        <p:nvPicPr>
          <p:cNvPr id="78851" name="Picture 3">
            <a:extLst>
              <a:ext uri="{FF2B5EF4-FFF2-40B4-BE49-F238E27FC236}">
                <a16:creationId xmlns="" xmlns:a16="http://schemas.microsoft.com/office/drawing/2014/main" id="{439D6E0C-7559-42D1-9628-707BD4AD3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60350"/>
            <a:ext cx="4648200" cy="5835650"/>
          </a:xfrm>
          <a:prstGeom prst="rect">
            <a:avLst/>
          </a:prstGeom>
          <a:noFill/>
          <a:extLst>
            <a:ext uri="{909E8E84-426E-40DD-AFC4-6F175D3DCCD1}">
              <a14:hiddenFill xmlns:a14="http://schemas.microsoft.com/office/drawing/2010/main">
                <a:solidFill>
                  <a:srgbClr val="FFFFFF"/>
                </a:solidFill>
              </a14:hiddenFill>
            </a:ext>
          </a:extLst>
        </p:spPr>
      </p:pic>
      <p:sp>
        <p:nvSpPr>
          <p:cNvPr id="78852" name="Text Box 4">
            <a:extLst>
              <a:ext uri="{FF2B5EF4-FFF2-40B4-BE49-F238E27FC236}">
                <a16:creationId xmlns="" xmlns:a16="http://schemas.microsoft.com/office/drawing/2014/main" id="{5FE0CEAB-B2EF-4176-B74F-3E75F39C408B}"/>
              </a:ext>
            </a:extLst>
          </p:cNvPr>
          <p:cNvSpPr txBox="1">
            <a:spLocks noChangeArrowheads="1"/>
          </p:cNvSpPr>
          <p:nvPr/>
        </p:nvSpPr>
        <p:spPr bwMode="auto">
          <a:xfrm>
            <a:off x="1485900" y="6172200"/>
            <a:ext cx="2438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FF0000"/>
                </a:solidFill>
                <a:latin typeface="Times New Roman" panose="02020603050405020304" pitchFamily="18" charset="0"/>
              </a:rPr>
              <a:t>Nhổ móng tay</a:t>
            </a:r>
          </a:p>
        </p:txBody>
      </p:sp>
      <p:sp>
        <p:nvSpPr>
          <p:cNvPr id="78853" name="Text Box 5">
            <a:extLst>
              <a:ext uri="{FF2B5EF4-FFF2-40B4-BE49-F238E27FC236}">
                <a16:creationId xmlns="" xmlns:a16="http://schemas.microsoft.com/office/drawing/2014/main" id="{94F27D63-BAB8-453C-BBD3-BB0D13985E36}"/>
              </a:ext>
            </a:extLst>
          </p:cNvPr>
          <p:cNvSpPr txBox="1">
            <a:spLocks noChangeArrowheads="1"/>
          </p:cNvSpPr>
          <p:nvPr/>
        </p:nvSpPr>
        <p:spPr bwMode="auto">
          <a:xfrm>
            <a:off x="6324600" y="6172200"/>
            <a:ext cx="1828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FF0000"/>
                </a:solidFill>
                <a:latin typeface="Times New Roman" panose="02020603050405020304" pitchFamily="18" charset="0"/>
              </a:rPr>
              <a:t>Trấn nước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0.05"/>
                                          </p:val>
                                        </p:tav>
                                        <p:tav tm="100000">
                                          <p:val>
                                            <p:strVal val="#ppt_w"/>
                                          </p:val>
                                        </p:tav>
                                      </p:tavLst>
                                    </p:anim>
                                    <p:anim calcmode="lin" valueType="num">
                                      <p:cBhvr>
                                        <p:cTn id="8" dur="500" fill="hold"/>
                                        <p:tgtEl>
                                          <p:spTgt spid="78850"/>
                                        </p:tgtEl>
                                        <p:attrNameLst>
                                          <p:attrName>ppt_h</p:attrName>
                                        </p:attrNameLst>
                                      </p:cBhvr>
                                      <p:tavLst>
                                        <p:tav tm="0">
                                          <p:val>
                                            <p:strVal val="#ppt_h"/>
                                          </p:val>
                                        </p:tav>
                                        <p:tav tm="100000">
                                          <p:val>
                                            <p:strVal val="#ppt_h"/>
                                          </p:val>
                                        </p:tav>
                                      </p:tavLst>
                                    </p:anim>
                                    <p:anim calcmode="lin" valueType="num">
                                      <p:cBhvr>
                                        <p:cTn id="9" dur="500" fill="hold"/>
                                        <p:tgtEl>
                                          <p:spTgt spid="78850"/>
                                        </p:tgtEl>
                                        <p:attrNameLst>
                                          <p:attrName>ppt_x</p:attrName>
                                        </p:attrNameLst>
                                      </p:cBhvr>
                                      <p:tavLst>
                                        <p:tav tm="0">
                                          <p:val>
                                            <p:strVal val="#ppt_x-.2"/>
                                          </p:val>
                                        </p:tav>
                                        <p:tav tm="100000">
                                          <p:val>
                                            <p:strVal val="#ppt_x"/>
                                          </p:val>
                                        </p:tav>
                                      </p:tavLst>
                                    </p:anim>
                                    <p:anim calcmode="lin" valueType="num">
                                      <p:cBhvr>
                                        <p:cTn id="10" dur="500" fill="hold"/>
                                        <p:tgtEl>
                                          <p:spTgt spid="78850"/>
                                        </p:tgtEl>
                                        <p:attrNameLst>
                                          <p:attrName>ppt_y</p:attrName>
                                        </p:attrNameLst>
                                      </p:cBhvr>
                                      <p:tavLst>
                                        <p:tav tm="0">
                                          <p:val>
                                            <p:strVal val="#ppt_y"/>
                                          </p:val>
                                        </p:tav>
                                        <p:tav tm="100000">
                                          <p:val>
                                            <p:strVal val="#ppt_y"/>
                                          </p:val>
                                        </p:tav>
                                      </p:tavLst>
                                    </p:anim>
                                    <p:animEffect transition="in" filter="fade">
                                      <p:cBhvr>
                                        <p:cTn id="11" dur="500"/>
                                        <p:tgtEl>
                                          <p:spTgt spid="788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78852">
                                            <p:txEl>
                                              <p:pRg st="0" end="0"/>
                                            </p:txEl>
                                          </p:spTgt>
                                        </p:tgtEl>
                                        <p:attrNameLst>
                                          <p:attrName>style.visibility</p:attrName>
                                        </p:attrNameLst>
                                      </p:cBhvr>
                                      <p:to>
                                        <p:strVal val="visible"/>
                                      </p:to>
                                    </p:set>
                                    <p:anim calcmode="lin" valueType="num">
                                      <p:cBhvr>
                                        <p:cTn id="16" dur="500" fill="hold"/>
                                        <p:tgtEl>
                                          <p:spTgt spid="7885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885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7885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885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885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78851"/>
                                        </p:tgtEl>
                                        <p:attrNameLst>
                                          <p:attrName>style.visibility</p:attrName>
                                        </p:attrNameLst>
                                      </p:cBhvr>
                                      <p:to>
                                        <p:strVal val="visible"/>
                                      </p:to>
                                    </p:set>
                                    <p:anim calcmode="lin" valueType="num">
                                      <p:cBhvr>
                                        <p:cTn id="25" dur="500" fill="hold"/>
                                        <p:tgtEl>
                                          <p:spTgt spid="78851"/>
                                        </p:tgtEl>
                                        <p:attrNameLst>
                                          <p:attrName>ppt_w</p:attrName>
                                        </p:attrNameLst>
                                      </p:cBhvr>
                                      <p:tavLst>
                                        <p:tav tm="0">
                                          <p:val>
                                            <p:strVal val="#ppt_w*0.05"/>
                                          </p:val>
                                        </p:tav>
                                        <p:tav tm="100000">
                                          <p:val>
                                            <p:strVal val="#ppt_w"/>
                                          </p:val>
                                        </p:tav>
                                      </p:tavLst>
                                    </p:anim>
                                    <p:anim calcmode="lin" valueType="num">
                                      <p:cBhvr>
                                        <p:cTn id="26" dur="500" fill="hold"/>
                                        <p:tgtEl>
                                          <p:spTgt spid="78851"/>
                                        </p:tgtEl>
                                        <p:attrNameLst>
                                          <p:attrName>ppt_h</p:attrName>
                                        </p:attrNameLst>
                                      </p:cBhvr>
                                      <p:tavLst>
                                        <p:tav tm="0">
                                          <p:val>
                                            <p:strVal val="#ppt_h"/>
                                          </p:val>
                                        </p:tav>
                                        <p:tav tm="100000">
                                          <p:val>
                                            <p:strVal val="#ppt_h"/>
                                          </p:val>
                                        </p:tav>
                                      </p:tavLst>
                                    </p:anim>
                                    <p:anim calcmode="lin" valueType="num">
                                      <p:cBhvr>
                                        <p:cTn id="27" dur="500" fill="hold"/>
                                        <p:tgtEl>
                                          <p:spTgt spid="78851"/>
                                        </p:tgtEl>
                                        <p:attrNameLst>
                                          <p:attrName>ppt_x</p:attrName>
                                        </p:attrNameLst>
                                      </p:cBhvr>
                                      <p:tavLst>
                                        <p:tav tm="0">
                                          <p:val>
                                            <p:strVal val="#ppt_x-.2"/>
                                          </p:val>
                                        </p:tav>
                                        <p:tav tm="100000">
                                          <p:val>
                                            <p:strVal val="#ppt_x"/>
                                          </p:val>
                                        </p:tav>
                                      </p:tavLst>
                                    </p:anim>
                                    <p:anim calcmode="lin" valueType="num">
                                      <p:cBhvr>
                                        <p:cTn id="28" dur="500" fill="hold"/>
                                        <p:tgtEl>
                                          <p:spTgt spid="78851"/>
                                        </p:tgtEl>
                                        <p:attrNameLst>
                                          <p:attrName>ppt_y</p:attrName>
                                        </p:attrNameLst>
                                      </p:cBhvr>
                                      <p:tavLst>
                                        <p:tav tm="0">
                                          <p:val>
                                            <p:strVal val="#ppt_y"/>
                                          </p:val>
                                        </p:tav>
                                        <p:tav tm="100000">
                                          <p:val>
                                            <p:strVal val="#ppt_y"/>
                                          </p:val>
                                        </p:tav>
                                      </p:tavLst>
                                    </p:anim>
                                    <p:animEffect transition="in" filter="fade">
                                      <p:cBhvr>
                                        <p:cTn id="29" dur="500"/>
                                        <p:tgtEl>
                                          <p:spTgt spid="7885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78853">
                                            <p:txEl>
                                              <p:pRg st="0" end="0"/>
                                            </p:txEl>
                                          </p:spTgt>
                                        </p:tgtEl>
                                        <p:attrNameLst>
                                          <p:attrName>style.visibility</p:attrName>
                                        </p:attrNameLst>
                                      </p:cBhvr>
                                      <p:to>
                                        <p:strVal val="visible"/>
                                      </p:to>
                                    </p:set>
                                    <p:anim calcmode="lin" valueType="num">
                                      <p:cBhvr>
                                        <p:cTn id="34" dur="500" fill="hold"/>
                                        <p:tgtEl>
                                          <p:spTgt spid="7885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8853">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7885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885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88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 xmlns:a16="http://schemas.microsoft.com/office/drawing/2014/main" id="{C1AB6614-023C-4BCC-8A05-C10B9EFC4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260350"/>
            <a:ext cx="4267200" cy="5400675"/>
          </a:xfrm>
          <a:prstGeom prst="rect">
            <a:avLst/>
          </a:prstGeom>
          <a:noFill/>
          <a:extLst>
            <a:ext uri="{909E8E84-426E-40DD-AFC4-6F175D3DCCD1}">
              <a14:hiddenFill xmlns:a14="http://schemas.microsoft.com/office/drawing/2010/main">
                <a:solidFill>
                  <a:srgbClr val="FFFFFF"/>
                </a:solidFill>
              </a14:hiddenFill>
            </a:ext>
          </a:extLst>
        </p:spPr>
      </p:pic>
      <p:pic>
        <p:nvPicPr>
          <p:cNvPr id="79875" name="Picture 3">
            <a:extLst>
              <a:ext uri="{FF2B5EF4-FFF2-40B4-BE49-F238E27FC236}">
                <a16:creationId xmlns="" xmlns:a16="http://schemas.microsoft.com/office/drawing/2014/main" id="{20276520-53EC-40B8-B47F-6A144A274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350"/>
            <a:ext cx="4419600" cy="5378450"/>
          </a:xfrm>
          <a:prstGeom prst="rect">
            <a:avLst/>
          </a:prstGeom>
          <a:noFill/>
          <a:extLst>
            <a:ext uri="{909E8E84-426E-40DD-AFC4-6F175D3DCCD1}">
              <a14:hiddenFill xmlns:a14="http://schemas.microsoft.com/office/drawing/2010/main">
                <a:solidFill>
                  <a:srgbClr val="FFFFFF"/>
                </a:solidFill>
              </a14:hiddenFill>
            </a:ext>
          </a:extLst>
        </p:spPr>
      </p:pic>
      <p:sp>
        <p:nvSpPr>
          <p:cNvPr id="79876" name="Text Box 4">
            <a:extLst>
              <a:ext uri="{FF2B5EF4-FFF2-40B4-BE49-F238E27FC236}">
                <a16:creationId xmlns="" xmlns:a16="http://schemas.microsoft.com/office/drawing/2014/main" id="{FAD1E481-025A-4436-BC2D-6C1BC1380CD1}"/>
              </a:ext>
            </a:extLst>
          </p:cNvPr>
          <p:cNvSpPr txBox="1">
            <a:spLocks noChangeArrowheads="1"/>
          </p:cNvSpPr>
          <p:nvPr/>
        </p:nvSpPr>
        <p:spPr bwMode="auto">
          <a:xfrm>
            <a:off x="93663" y="5734050"/>
            <a:ext cx="4191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FF0000"/>
                </a:solidFill>
                <a:latin typeface="Times New Roman" panose="02020603050405020304" pitchFamily="18" charset="0"/>
              </a:rPr>
              <a:t>  Treo tù nhân lên xà “tắm nắng” và nhấn đầu xuống nước cho đến chết</a:t>
            </a:r>
          </a:p>
        </p:txBody>
      </p:sp>
      <p:sp>
        <p:nvSpPr>
          <p:cNvPr id="79877" name="Text Box 5">
            <a:extLst>
              <a:ext uri="{FF2B5EF4-FFF2-40B4-BE49-F238E27FC236}">
                <a16:creationId xmlns="" xmlns:a16="http://schemas.microsoft.com/office/drawing/2014/main" id="{FDB5F798-942E-4CAF-936F-B423553642E0}"/>
              </a:ext>
            </a:extLst>
          </p:cNvPr>
          <p:cNvSpPr txBox="1">
            <a:spLocks noChangeArrowheads="1"/>
          </p:cNvSpPr>
          <p:nvPr/>
        </p:nvSpPr>
        <p:spPr bwMode="auto">
          <a:xfrm>
            <a:off x="4576763" y="5684838"/>
            <a:ext cx="44958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FF0000"/>
                </a:solidFill>
                <a:latin typeface="Times New Roman" panose="02020603050405020304" pitchFamily="18" charset="0"/>
              </a:rPr>
              <a:t>    Khoét một lỗ trên ngực và thả rết vào – một cách giết người dã  man chỉ có ở bọn Pôn Pốt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500" fill="hold"/>
                                        <p:tgtEl>
                                          <p:spTgt spid="79874"/>
                                        </p:tgtEl>
                                        <p:attrNameLst>
                                          <p:attrName>ppt_w</p:attrName>
                                        </p:attrNameLst>
                                      </p:cBhvr>
                                      <p:tavLst>
                                        <p:tav tm="0">
                                          <p:val>
                                            <p:strVal val="#ppt_w*0.05"/>
                                          </p:val>
                                        </p:tav>
                                        <p:tav tm="100000">
                                          <p:val>
                                            <p:strVal val="#ppt_w"/>
                                          </p:val>
                                        </p:tav>
                                      </p:tavLst>
                                    </p:anim>
                                    <p:anim calcmode="lin" valueType="num">
                                      <p:cBhvr>
                                        <p:cTn id="8" dur="500" fill="hold"/>
                                        <p:tgtEl>
                                          <p:spTgt spid="79874"/>
                                        </p:tgtEl>
                                        <p:attrNameLst>
                                          <p:attrName>ppt_h</p:attrName>
                                        </p:attrNameLst>
                                      </p:cBhvr>
                                      <p:tavLst>
                                        <p:tav tm="0">
                                          <p:val>
                                            <p:strVal val="#ppt_h"/>
                                          </p:val>
                                        </p:tav>
                                        <p:tav tm="100000">
                                          <p:val>
                                            <p:strVal val="#ppt_h"/>
                                          </p:val>
                                        </p:tav>
                                      </p:tavLst>
                                    </p:anim>
                                    <p:anim calcmode="lin" valueType="num">
                                      <p:cBhvr>
                                        <p:cTn id="9" dur="500" fill="hold"/>
                                        <p:tgtEl>
                                          <p:spTgt spid="79874"/>
                                        </p:tgtEl>
                                        <p:attrNameLst>
                                          <p:attrName>ppt_x</p:attrName>
                                        </p:attrNameLst>
                                      </p:cBhvr>
                                      <p:tavLst>
                                        <p:tav tm="0">
                                          <p:val>
                                            <p:strVal val="#ppt_x-.2"/>
                                          </p:val>
                                        </p:tav>
                                        <p:tav tm="100000">
                                          <p:val>
                                            <p:strVal val="#ppt_x"/>
                                          </p:val>
                                        </p:tav>
                                      </p:tavLst>
                                    </p:anim>
                                    <p:anim calcmode="lin" valueType="num">
                                      <p:cBhvr>
                                        <p:cTn id="10" dur="500" fill="hold"/>
                                        <p:tgtEl>
                                          <p:spTgt spid="79874"/>
                                        </p:tgtEl>
                                        <p:attrNameLst>
                                          <p:attrName>ppt_y</p:attrName>
                                        </p:attrNameLst>
                                      </p:cBhvr>
                                      <p:tavLst>
                                        <p:tav tm="0">
                                          <p:val>
                                            <p:strVal val="#ppt_y"/>
                                          </p:val>
                                        </p:tav>
                                        <p:tav tm="100000">
                                          <p:val>
                                            <p:strVal val="#ppt_y"/>
                                          </p:val>
                                        </p:tav>
                                      </p:tavLst>
                                    </p:anim>
                                    <p:animEffect transition="in" filter="fade">
                                      <p:cBhvr>
                                        <p:cTn id="11" dur="500"/>
                                        <p:tgtEl>
                                          <p:spTgt spid="798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79876">
                                            <p:txEl>
                                              <p:pRg st="0" end="0"/>
                                            </p:txEl>
                                          </p:spTgt>
                                        </p:tgtEl>
                                        <p:attrNameLst>
                                          <p:attrName>style.visibility</p:attrName>
                                        </p:attrNameLst>
                                      </p:cBhvr>
                                      <p:to>
                                        <p:strVal val="visible"/>
                                      </p:to>
                                    </p:set>
                                    <p:anim calcmode="lin" valueType="num">
                                      <p:cBhvr>
                                        <p:cTn id="16" dur="500" fill="hold"/>
                                        <p:tgtEl>
                                          <p:spTgt spid="7987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9876">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7987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987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987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79875"/>
                                        </p:tgtEl>
                                        <p:attrNameLst>
                                          <p:attrName>style.visibility</p:attrName>
                                        </p:attrNameLst>
                                      </p:cBhvr>
                                      <p:to>
                                        <p:strVal val="visible"/>
                                      </p:to>
                                    </p:set>
                                    <p:anim calcmode="lin" valueType="num">
                                      <p:cBhvr>
                                        <p:cTn id="25" dur="500" fill="hold"/>
                                        <p:tgtEl>
                                          <p:spTgt spid="79875"/>
                                        </p:tgtEl>
                                        <p:attrNameLst>
                                          <p:attrName>ppt_w</p:attrName>
                                        </p:attrNameLst>
                                      </p:cBhvr>
                                      <p:tavLst>
                                        <p:tav tm="0">
                                          <p:val>
                                            <p:strVal val="#ppt_w*0.05"/>
                                          </p:val>
                                        </p:tav>
                                        <p:tav tm="100000">
                                          <p:val>
                                            <p:strVal val="#ppt_w"/>
                                          </p:val>
                                        </p:tav>
                                      </p:tavLst>
                                    </p:anim>
                                    <p:anim calcmode="lin" valueType="num">
                                      <p:cBhvr>
                                        <p:cTn id="26" dur="500" fill="hold"/>
                                        <p:tgtEl>
                                          <p:spTgt spid="79875"/>
                                        </p:tgtEl>
                                        <p:attrNameLst>
                                          <p:attrName>ppt_h</p:attrName>
                                        </p:attrNameLst>
                                      </p:cBhvr>
                                      <p:tavLst>
                                        <p:tav tm="0">
                                          <p:val>
                                            <p:strVal val="#ppt_h"/>
                                          </p:val>
                                        </p:tav>
                                        <p:tav tm="100000">
                                          <p:val>
                                            <p:strVal val="#ppt_h"/>
                                          </p:val>
                                        </p:tav>
                                      </p:tavLst>
                                    </p:anim>
                                    <p:anim calcmode="lin" valueType="num">
                                      <p:cBhvr>
                                        <p:cTn id="27" dur="500" fill="hold"/>
                                        <p:tgtEl>
                                          <p:spTgt spid="79875"/>
                                        </p:tgtEl>
                                        <p:attrNameLst>
                                          <p:attrName>ppt_x</p:attrName>
                                        </p:attrNameLst>
                                      </p:cBhvr>
                                      <p:tavLst>
                                        <p:tav tm="0">
                                          <p:val>
                                            <p:strVal val="#ppt_x-.2"/>
                                          </p:val>
                                        </p:tav>
                                        <p:tav tm="100000">
                                          <p:val>
                                            <p:strVal val="#ppt_x"/>
                                          </p:val>
                                        </p:tav>
                                      </p:tavLst>
                                    </p:anim>
                                    <p:anim calcmode="lin" valueType="num">
                                      <p:cBhvr>
                                        <p:cTn id="28" dur="500" fill="hold"/>
                                        <p:tgtEl>
                                          <p:spTgt spid="79875"/>
                                        </p:tgtEl>
                                        <p:attrNameLst>
                                          <p:attrName>ppt_y</p:attrName>
                                        </p:attrNameLst>
                                      </p:cBhvr>
                                      <p:tavLst>
                                        <p:tav tm="0">
                                          <p:val>
                                            <p:strVal val="#ppt_y"/>
                                          </p:val>
                                        </p:tav>
                                        <p:tav tm="100000">
                                          <p:val>
                                            <p:strVal val="#ppt_y"/>
                                          </p:val>
                                        </p:tav>
                                      </p:tavLst>
                                    </p:anim>
                                    <p:animEffect transition="in" filter="fade">
                                      <p:cBhvr>
                                        <p:cTn id="29" dur="500"/>
                                        <p:tgtEl>
                                          <p:spTgt spid="7987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79877">
                                            <p:txEl>
                                              <p:pRg st="0" end="0"/>
                                            </p:txEl>
                                          </p:spTgt>
                                        </p:tgtEl>
                                        <p:attrNameLst>
                                          <p:attrName>style.visibility</p:attrName>
                                        </p:attrNameLst>
                                      </p:cBhvr>
                                      <p:to>
                                        <p:strVal val="visible"/>
                                      </p:to>
                                    </p:set>
                                    <p:anim calcmode="lin" valueType="num">
                                      <p:cBhvr>
                                        <p:cTn id="34" dur="500" fill="hold"/>
                                        <p:tgtEl>
                                          <p:spTgt spid="7987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9877">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7987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987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98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 xmlns:a16="http://schemas.microsoft.com/office/drawing/2014/main" id="{656312B2-83BC-420B-AE70-AC6678E27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0350"/>
            <a:ext cx="4132263" cy="6121400"/>
          </a:xfrm>
          <a:prstGeom prst="rect">
            <a:avLst/>
          </a:prstGeom>
          <a:noFill/>
          <a:extLst>
            <a:ext uri="{909E8E84-426E-40DD-AFC4-6F175D3DCCD1}">
              <a14:hiddenFill xmlns:a14="http://schemas.microsoft.com/office/drawing/2010/main">
                <a:solidFill>
                  <a:srgbClr val="FFFFFF"/>
                </a:solidFill>
              </a14:hiddenFill>
            </a:ext>
          </a:extLst>
        </p:spPr>
      </p:pic>
      <p:pic>
        <p:nvPicPr>
          <p:cNvPr id="80899" name="Picture 3">
            <a:extLst>
              <a:ext uri="{FF2B5EF4-FFF2-40B4-BE49-F238E27FC236}">
                <a16:creationId xmlns="" xmlns:a16="http://schemas.microsoft.com/office/drawing/2014/main" id="{0D29C512-D248-48A4-8CDE-D804A9C78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350"/>
            <a:ext cx="4419600" cy="6192838"/>
          </a:xfrm>
          <a:prstGeom prst="rect">
            <a:avLst/>
          </a:prstGeom>
          <a:noFill/>
          <a:extLst>
            <a:ext uri="{909E8E84-426E-40DD-AFC4-6F175D3DCCD1}">
              <a14:hiddenFill xmlns:a14="http://schemas.microsoft.com/office/drawing/2010/main">
                <a:solidFill>
                  <a:srgbClr val="FFFFFF"/>
                </a:solidFill>
              </a14:hiddenFill>
            </a:ext>
          </a:extLst>
        </p:spPr>
      </p:pic>
      <p:sp>
        <p:nvSpPr>
          <p:cNvPr id="80900" name="Text Box 4">
            <a:extLst>
              <a:ext uri="{FF2B5EF4-FFF2-40B4-BE49-F238E27FC236}">
                <a16:creationId xmlns="" xmlns:a16="http://schemas.microsoft.com/office/drawing/2014/main" id="{5E80B054-F515-486E-8FBE-820911C7D8BA}"/>
              </a:ext>
            </a:extLst>
          </p:cNvPr>
          <p:cNvSpPr txBox="1">
            <a:spLocks noChangeArrowheads="1"/>
          </p:cNvSpPr>
          <p:nvPr/>
        </p:nvSpPr>
        <p:spPr bwMode="auto">
          <a:xfrm>
            <a:off x="1692275" y="6324600"/>
            <a:ext cx="9144000" cy="4270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0000FF"/>
                </a:solidFill>
                <a:latin typeface="Times New Roman" panose="02020603050405020304" pitchFamily="18" charset="0"/>
                <a:cs typeface="Times New Roman" panose="02020603050405020304" pitchFamily="18" charset="0"/>
              </a:rPr>
              <a:t>                        Hố chôn tập thể</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ppt_w</p:attrName>
                                        </p:attrNameLst>
                                      </p:cBhvr>
                                      <p:tavLst>
                                        <p:tav tm="0">
                                          <p:val>
                                            <p:strVal val="#ppt_w*0.05"/>
                                          </p:val>
                                        </p:tav>
                                        <p:tav tm="100000">
                                          <p:val>
                                            <p:strVal val="#ppt_w"/>
                                          </p:val>
                                        </p:tav>
                                      </p:tavLst>
                                    </p:anim>
                                    <p:anim calcmode="lin" valueType="num">
                                      <p:cBhvr>
                                        <p:cTn id="8" dur="500" fill="hold"/>
                                        <p:tgtEl>
                                          <p:spTgt spid="80898"/>
                                        </p:tgtEl>
                                        <p:attrNameLst>
                                          <p:attrName>ppt_h</p:attrName>
                                        </p:attrNameLst>
                                      </p:cBhvr>
                                      <p:tavLst>
                                        <p:tav tm="0">
                                          <p:val>
                                            <p:strVal val="#ppt_h"/>
                                          </p:val>
                                        </p:tav>
                                        <p:tav tm="100000">
                                          <p:val>
                                            <p:strVal val="#ppt_h"/>
                                          </p:val>
                                        </p:tav>
                                      </p:tavLst>
                                    </p:anim>
                                    <p:anim calcmode="lin" valueType="num">
                                      <p:cBhvr>
                                        <p:cTn id="9" dur="500" fill="hold"/>
                                        <p:tgtEl>
                                          <p:spTgt spid="80898"/>
                                        </p:tgtEl>
                                        <p:attrNameLst>
                                          <p:attrName>ppt_x</p:attrName>
                                        </p:attrNameLst>
                                      </p:cBhvr>
                                      <p:tavLst>
                                        <p:tav tm="0">
                                          <p:val>
                                            <p:strVal val="#ppt_x-.2"/>
                                          </p:val>
                                        </p:tav>
                                        <p:tav tm="100000">
                                          <p:val>
                                            <p:strVal val="#ppt_x"/>
                                          </p:val>
                                        </p:tav>
                                      </p:tavLst>
                                    </p:anim>
                                    <p:anim calcmode="lin" valueType="num">
                                      <p:cBhvr>
                                        <p:cTn id="10" dur="500" fill="hold"/>
                                        <p:tgtEl>
                                          <p:spTgt spid="80898"/>
                                        </p:tgtEl>
                                        <p:attrNameLst>
                                          <p:attrName>ppt_y</p:attrName>
                                        </p:attrNameLst>
                                      </p:cBhvr>
                                      <p:tavLst>
                                        <p:tav tm="0">
                                          <p:val>
                                            <p:strVal val="#ppt_y"/>
                                          </p:val>
                                        </p:tav>
                                        <p:tav tm="100000">
                                          <p:val>
                                            <p:strVal val="#ppt_y"/>
                                          </p:val>
                                        </p:tav>
                                      </p:tavLst>
                                    </p:anim>
                                    <p:animEffect transition="in" filter="fade">
                                      <p:cBhvr>
                                        <p:cTn id="11" dur="500"/>
                                        <p:tgtEl>
                                          <p:spTgt spid="808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0899"/>
                                        </p:tgtEl>
                                        <p:attrNameLst>
                                          <p:attrName>style.visibility</p:attrName>
                                        </p:attrNameLst>
                                      </p:cBhvr>
                                      <p:to>
                                        <p:strVal val="visible"/>
                                      </p:to>
                                    </p:set>
                                    <p:anim calcmode="lin" valueType="num">
                                      <p:cBhvr>
                                        <p:cTn id="16" dur="500" fill="hold"/>
                                        <p:tgtEl>
                                          <p:spTgt spid="80899"/>
                                        </p:tgtEl>
                                        <p:attrNameLst>
                                          <p:attrName>ppt_w</p:attrName>
                                        </p:attrNameLst>
                                      </p:cBhvr>
                                      <p:tavLst>
                                        <p:tav tm="0">
                                          <p:val>
                                            <p:strVal val="#ppt_w*0.05"/>
                                          </p:val>
                                        </p:tav>
                                        <p:tav tm="100000">
                                          <p:val>
                                            <p:strVal val="#ppt_w"/>
                                          </p:val>
                                        </p:tav>
                                      </p:tavLst>
                                    </p:anim>
                                    <p:anim calcmode="lin" valueType="num">
                                      <p:cBhvr>
                                        <p:cTn id="17" dur="500" fill="hold"/>
                                        <p:tgtEl>
                                          <p:spTgt spid="80899"/>
                                        </p:tgtEl>
                                        <p:attrNameLst>
                                          <p:attrName>ppt_h</p:attrName>
                                        </p:attrNameLst>
                                      </p:cBhvr>
                                      <p:tavLst>
                                        <p:tav tm="0">
                                          <p:val>
                                            <p:strVal val="#ppt_h"/>
                                          </p:val>
                                        </p:tav>
                                        <p:tav tm="100000">
                                          <p:val>
                                            <p:strVal val="#ppt_h"/>
                                          </p:val>
                                        </p:tav>
                                      </p:tavLst>
                                    </p:anim>
                                    <p:anim calcmode="lin" valueType="num">
                                      <p:cBhvr>
                                        <p:cTn id="18" dur="500" fill="hold"/>
                                        <p:tgtEl>
                                          <p:spTgt spid="80899"/>
                                        </p:tgtEl>
                                        <p:attrNameLst>
                                          <p:attrName>ppt_x</p:attrName>
                                        </p:attrNameLst>
                                      </p:cBhvr>
                                      <p:tavLst>
                                        <p:tav tm="0">
                                          <p:val>
                                            <p:strVal val="#ppt_x-.2"/>
                                          </p:val>
                                        </p:tav>
                                        <p:tav tm="100000">
                                          <p:val>
                                            <p:strVal val="#ppt_x"/>
                                          </p:val>
                                        </p:tav>
                                      </p:tavLst>
                                    </p:anim>
                                    <p:anim calcmode="lin" valueType="num">
                                      <p:cBhvr>
                                        <p:cTn id="19" dur="500" fill="hold"/>
                                        <p:tgtEl>
                                          <p:spTgt spid="80899"/>
                                        </p:tgtEl>
                                        <p:attrNameLst>
                                          <p:attrName>ppt_y</p:attrName>
                                        </p:attrNameLst>
                                      </p:cBhvr>
                                      <p:tavLst>
                                        <p:tav tm="0">
                                          <p:val>
                                            <p:strVal val="#ppt_y"/>
                                          </p:val>
                                        </p:tav>
                                        <p:tav tm="100000">
                                          <p:val>
                                            <p:strVal val="#ppt_y"/>
                                          </p:val>
                                        </p:tav>
                                      </p:tavLst>
                                    </p:anim>
                                    <p:animEffect transition="in" filter="fade">
                                      <p:cBhvr>
                                        <p:cTn id="20" dur="500"/>
                                        <p:tgtEl>
                                          <p:spTgt spid="808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80900">
                                            <p:txEl>
                                              <p:pRg st="0" end="0"/>
                                            </p:txEl>
                                          </p:spTgt>
                                        </p:tgtEl>
                                        <p:attrNameLst>
                                          <p:attrName>style.visibility</p:attrName>
                                        </p:attrNameLst>
                                      </p:cBhvr>
                                      <p:to>
                                        <p:strVal val="visible"/>
                                      </p:to>
                                    </p:set>
                                    <p:anim calcmode="lin" valueType="num">
                                      <p:cBhvr>
                                        <p:cTn id="25" dur="500" fill="hold"/>
                                        <p:tgtEl>
                                          <p:spTgt spid="8090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0900">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8090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090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09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 xmlns:a16="http://schemas.microsoft.com/office/drawing/2014/main" id="{113C4AE7-47C7-4E8D-A20A-58FD08ED5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962400" cy="6324600"/>
          </a:xfrm>
          <a:prstGeom prst="rect">
            <a:avLst/>
          </a:prstGeom>
          <a:noFill/>
          <a:extLst>
            <a:ext uri="{909E8E84-426E-40DD-AFC4-6F175D3DCCD1}">
              <a14:hiddenFill xmlns:a14="http://schemas.microsoft.com/office/drawing/2010/main">
                <a:solidFill>
                  <a:srgbClr val="FFFFFF"/>
                </a:solidFill>
              </a14:hiddenFill>
            </a:ext>
          </a:extLst>
        </p:spPr>
      </p:pic>
      <p:sp>
        <p:nvSpPr>
          <p:cNvPr id="81923" name="Text Box 3">
            <a:extLst>
              <a:ext uri="{FF2B5EF4-FFF2-40B4-BE49-F238E27FC236}">
                <a16:creationId xmlns="" xmlns:a16="http://schemas.microsoft.com/office/drawing/2014/main" id="{6C042A30-3D5E-43EE-875B-503BFC7C66A8}"/>
              </a:ext>
            </a:extLst>
          </p:cNvPr>
          <p:cNvSpPr txBox="1">
            <a:spLocks noChangeArrowheads="1"/>
          </p:cNvSpPr>
          <p:nvPr/>
        </p:nvSpPr>
        <p:spPr bwMode="auto">
          <a:xfrm>
            <a:off x="0" y="6324600"/>
            <a:ext cx="9144000" cy="4270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0000FF"/>
                </a:solidFill>
                <a:latin typeface="Times New Roman" panose="02020603050405020304" pitchFamily="18" charset="0"/>
              </a:rPr>
              <a:t>                        “Killing tree”, nơi bỏ xác của rất nhiều trẻ em. </a:t>
            </a:r>
          </a:p>
        </p:txBody>
      </p:sp>
      <p:pic>
        <p:nvPicPr>
          <p:cNvPr id="81924" name="Picture 4">
            <a:extLst>
              <a:ext uri="{FF2B5EF4-FFF2-40B4-BE49-F238E27FC236}">
                <a16:creationId xmlns="" xmlns:a16="http://schemas.microsoft.com/office/drawing/2014/main" id="{D23DF681-3C3E-4D50-9D9E-017619FD0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495800" cy="632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500" fill="hold"/>
                                        <p:tgtEl>
                                          <p:spTgt spid="81922"/>
                                        </p:tgtEl>
                                        <p:attrNameLst>
                                          <p:attrName>ppt_w</p:attrName>
                                        </p:attrNameLst>
                                      </p:cBhvr>
                                      <p:tavLst>
                                        <p:tav tm="0">
                                          <p:val>
                                            <p:strVal val="#ppt_w*0.05"/>
                                          </p:val>
                                        </p:tav>
                                        <p:tav tm="100000">
                                          <p:val>
                                            <p:strVal val="#ppt_w"/>
                                          </p:val>
                                        </p:tav>
                                      </p:tavLst>
                                    </p:anim>
                                    <p:anim calcmode="lin" valueType="num">
                                      <p:cBhvr>
                                        <p:cTn id="8" dur="500" fill="hold"/>
                                        <p:tgtEl>
                                          <p:spTgt spid="81922"/>
                                        </p:tgtEl>
                                        <p:attrNameLst>
                                          <p:attrName>ppt_h</p:attrName>
                                        </p:attrNameLst>
                                      </p:cBhvr>
                                      <p:tavLst>
                                        <p:tav tm="0">
                                          <p:val>
                                            <p:strVal val="#ppt_h"/>
                                          </p:val>
                                        </p:tav>
                                        <p:tav tm="100000">
                                          <p:val>
                                            <p:strVal val="#ppt_h"/>
                                          </p:val>
                                        </p:tav>
                                      </p:tavLst>
                                    </p:anim>
                                    <p:anim calcmode="lin" valueType="num">
                                      <p:cBhvr>
                                        <p:cTn id="9" dur="500" fill="hold"/>
                                        <p:tgtEl>
                                          <p:spTgt spid="81922"/>
                                        </p:tgtEl>
                                        <p:attrNameLst>
                                          <p:attrName>ppt_x</p:attrName>
                                        </p:attrNameLst>
                                      </p:cBhvr>
                                      <p:tavLst>
                                        <p:tav tm="0">
                                          <p:val>
                                            <p:strVal val="#ppt_x-.2"/>
                                          </p:val>
                                        </p:tav>
                                        <p:tav tm="100000">
                                          <p:val>
                                            <p:strVal val="#ppt_x"/>
                                          </p:val>
                                        </p:tav>
                                      </p:tavLst>
                                    </p:anim>
                                    <p:anim calcmode="lin" valueType="num">
                                      <p:cBhvr>
                                        <p:cTn id="10" dur="500" fill="hold"/>
                                        <p:tgtEl>
                                          <p:spTgt spid="81922"/>
                                        </p:tgtEl>
                                        <p:attrNameLst>
                                          <p:attrName>ppt_y</p:attrName>
                                        </p:attrNameLst>
                                      </p:cBhvr>
                                      <p:tavLst>
                                        <p:tav tm="0">
                                          <p:val>
                                            <p:strVal val="#ppt_y"/>
                                          </p:val>
                                        </p:tav>
                                        <p:tav tm="100000">
                                          <p:val>
                                            <p:strVal val="#ppt_y"/>
                                          </p:val>
                                        </p:tav>
                                      </p:tavLst>
                                    </p:anim>
                                    <p:animEffect transition="in" filter="fade">
                                      <p:cBhvr>
                                        <p:cTn id="11" dur="500"/>
                                        <p:tgtEl>
                                          <p:spTgt spid="819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81923">
                                            <p:txEl>
                                              <p:pRg st="0" end="0"/>
                                            </p:txEl>
                                          </p:spTgt>
                                        </p:tgtEl>
                                        <p:attrNameLst>
                                          <p:attrName>style.visibility</p:attrName>
                                        </p:attrNameLst>
                                      </p:cBhvr>
                                      <p:to>
                                        <p:strVal val="visible"/>
                                      </p:to>
                                    </p:set>
                                    <p:anim calcmode="lin" valueType="num">
                                      <p:cBhvr>
                                        <p:cTn id="16" dur="500" fill="hold"/>
                                        <p:tgtEl>
                                          <p:spTgt spid="819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192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819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19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192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81924"/>
                                        </p:tgtEl>
                                        <p:attrNameLst>
                                          <p:attrName>style.visibility</p:attrName>
                                        </p:attrNameLst>
                                      </p:cBhvr>
                                      <p:to>
                                        <p:strVal val="visible"/>
                                      </p:to>
                                    </p:set>
                                    <p:anim calcmode="lin" valueType="num">
                                      <p:cBhvr>
                                        <p:cTn id="25" dur="500" fill="hold"/>
                                        <p:tgtEl>
                                          <p:spTgt spid="81924"/>
                                        </p:tgtEl>
                                        <p:attrNameLst>
                                          <p:attrName>ppt_w</p:attrName>
                                        </p:attrNameLst>
                                      </p:cBhvr>
                                      <p:tavLst>
                                        <p:tav tm="0">
                                          <p:val>
                                            <p:strVal val="#ppt_w*0.05"/>
                                          </p:val>
                                        </p:tav>
                                        <p:tav tm="100000">
                                          <p:val>
                                            <p:strVal val="#ppt_w"/>
                                          </p:val>
                                        </p:tav>
                                      </p:tavLst>
                                    </p:anim>
                                    <p:anim calcmode="lin" valueType="num">
                                      <p:cBhvr>
                                        <p:cTn id="26" dur="500" fill="hold"/>
                                        <p:tgtEl>
                                          <p:spTgt spid="81924"/>
                                        </p:tgtEl>
                                        <p:attrNameLst>
                                          <p:attrName>ppt_h</p:attrName>
                                        </p:attrNameLst>
                                      </p:cBhvr>
                                      <p:tavLst>
                                        <p:tav tm="0">
                                          <p:val>
                                            <p:strVal val="#ppt_h"/>
                                          </p:val>
                                        </p:tav>
                                        <p:tav tm="100000">
                                          <p:val>
                                            <p:strVal val="#ppt_h"/>
                                          </p:val>
                                        </p:tav>
                                      </p:tavLst>
                                    </p:anim>
                                    <p:anim calcmode="lin" valueType="num">
                                      <p:cBhvr>
                                        <p:cTn id="27" dur="500" fill="hold"/>
                                        <p:tgtEl>
                                          <p:spTgt spid="81924"/>
                                        </p:tgtEl>
                                        <p:attrNameLst>
                                          <p:attrName>ppt_x</p:attrName>
                                        </p:attrNameLst>
                                      </p:cBhvr>
                                      <p:tavLst>
                                        <p:tav tm="0">
                                          <p:val>
                                            <p:strVal val="#ppt_x-.2"/>
                                          </p:val>
                                        </p:tav>
                                        <p:tav tm="100000">
                                          <p:val>
                                            <p:strVal val="#ppt_x"/>
                                          </p:val>
                                        </p:tav>
                                      </p:tavLst>
                                    </p:anim>
                                    <p:anim calcmode="lin" valueType="num">
                                      <p:cBhvr>
                                        <p:cTn id="28" dur="500" fill="hold"/>
                                        <p:tgtEl>
                                          <p:spTgt spid="81924"/>
                                        </p:tgtEl>
                                        <p:attrNameLst>
                                          <p:attrName>ppt_y</p:attrName>
                                        </p:attrNameLst>
                                      </p:cBhvr>
                                      <p:tavLst>
                                        <p:tav tm="0">
                                          <p:val>
                                            <p:strVal val="#ppt_y"/>
                                          </p:val>
                                        </p:tav>
                                        <p:tav tm="100000">
                                          <p:val>
                                            <p:strVal val="#ppt_y"/>
                                          </p:val>
                                        </p:tav>
                                      </p:tavLst>
                                    </p:anim>
                                    <p:animEffect transition="in" filter="fade">
                                      <p:cBhvr>
                                        <p:cTn id="29"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extLst>
              <a:ext uri="{FF2B5EF4-FFF2-40B4-BE49-F238E27FC236}">
                <a16:creationId xmlns="" xmlns:a16="http://schemas.microsoft.com/office/drawing/2014/main" id="{51B91D53-277C-407A-9B6B-0F769D15D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11900"/>
          </a:xfrm>
          <a:prstGeom prst="rect">
            <a:avLst/>
          </a:prstGeom>
          <a:noFill/>
          <a:extLst>
            <a:ext uri="{909E8E84-426E-40DD-AFC4-6F175D3DCCD1}">
              <a14:hiddenFill xmlns:a14="http://schemas.microsoft.com/office/drawing/2010/main">
                <a:solidFill>
                  <a:srgbClr val="FFFFFF"/>
                </a:solidFill>
              </a14:hiddenFill>
            </a:ext>
          </a:extLst>
        </p:spPr>
      </p:pic>
      <p:sp>
        <p:nvSpPr>
          <p:cNvPr id="82947" name="Text Box 3">
            <a:extLst>
              <a:ext uri="{FF2B5EF4-FFF2-40B4-BE49-F238E27FC236}">
                <a16:creationId xmlns="" xmlns:a16="http://schemas.microsoft.com/office/drawing/2014/main" id="{2D065889-EACE-479F-A772-DA5E2A2BFA34}"/>
              </a:ext>
            </a:extLst>
          </p:cNvPr>
          <p:cNvSpPr txBox="1">
            <a:spLocks noChangeArrowheads="1"/>
          </p:cNvSpPr>
          <p:nvPr/>
        </p:nvSpPr>
        <p:spPr bwMode="auto">
          <a:xfrm>
            <a:off x="323850" y="6381750"/>
            <a:ext cx="8712200" cy="4270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0000FF"/>
                </a:solidFill>
                <a:latin typeface="Times New Roman" panose="02020603050405020304" pitchFamily="18" charset="0"/>
              </a:rPr>
              <a:t>Một người tung, một kẻ bắn  – sinh mạng con người chỉ như 1 thứ trò chơi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500" fill="hold"/>
                                        <p:tgtEl>
                                          <p:spTgt spid="8294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294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294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294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2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 xmlns:a16="http://schemas.microsoft.com/office/drawing/2014/main" id="{FA10EB2C-035B-49AD-85D5-D70C44BD4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83971" name="Picture 3">
            <a:extLst>
              <a:ext uri="{FF2B5EF4-FFF2-40B4-BE49-F238E27FC236}">
                <a16:creationId xmlns="" xmlns:a16="http://schemas.microsoft.com/office/drawing/2014/main" id="{2A9E1C11-AAF3-4872-8923-D50602E1E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0"/>
            <a:ext cx="39624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3972" name="Text Box 4">
            <a:extLst>
              <a:ext uri="{FF2B5EF4-FFF2-40B4-BE49-F238E27FC236}">
                <a16:creationId xmlns="" xmlns:a16="http://schemas.microsoft.com/office/drawing/2014/main" id="{A5769536-950C-48C5-AD98-627B97A57939}"/>
              </a:ext>
            </a:extLst>
          </p:cNvPr>
          <p:cNvSpPr txBox="1">
            <a:spLocks noChangeArrowheads="1"/>
          </p:cNvSpPr>
          <p:nvPr/>
        </p:nvSpPr>
        <p:spPr bwMode="auto">
          <a:xfrm>
            <a:off x="76200" y="5943600"/>
            <a:ext cx="472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FF0000"/>
                </a:solidFill>
                <a:latin typeface="Times New Roman" panose="02020603050405020304" pitchFamily="18" charset="0"/>
              </a:rPr>
              <a:t>Hài cốt của những người bị hành quyết và tra tấn dã man đến chết</a:t>
            </a:r>
          </a:p>
        </p:txBody>
      </p:sp>
      <p:sp>
        <p:nvSpPr>
          <p:cNvPr id="83973" name="Text Box 5">
            <a:extLst>
              <a:ext uri="{FF2B5EF4-FFF2-40B4-BE49-F238E27FC236}">
                <a16:creationId xmlns="" xmlns:a16="http://schemas.microsoft.com/office/drawing/2014/main" id="{708B5509-C14A-4A7F-B26C-E2BD9BB60876}"/>
              </a:ext>
            </a:extLst>
          </p:cNvPr>
          <p:cNvSpPr txBox="1">
            <a:spLocks noChangeArrowheads="1"/>
          </p:cNvSpPr>
          <p:nvPr/>
        </p:nvSpPr>
        <p:spPr bwMode="auto">
          <a:xfrm>
            <a:off x="5181600" y="5715000"/>
            <a:ext cx="39624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FF0000"/>
                </a:solidFill>
                <a:latin typeface="Times New Roman" panose="02020603050405020304" pitchFamily="18" charset="0"/>
              </a:rPr>
              <a:t>Không hộp sọ nào còn nguyên vẹn sau những nhát búa, rừu để kết liễu những con người này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strVal val="#ppt_w*0.05"/>
                                          </p:val>
                                        </p:tav>
                                        <p:tav tm="100000">
                                          <p:val>
                                            <p:strVal val="#ppt_w"/>
                                          </p:val>
                                        </p:tav>
                                      </p:tavLst>
                                    </p:anim>
                                    <p:anim calcmode="lin" valueType="num">
                                      <p:cBhvr>
                                        <p:cTn id="8" dur="500" fill="hold"/>
                                        <p:tgtEl>
                                          <p:spTgt spid="83970"/>
                                        </p:tgtEl>
                                        <p:attrNameLst>
                                          <p:attrName>ppt_h</p:attrName>
                                        </p:attrNameLst>
                                      </p:cBhvr>
                                      <p:tavLst>
                                        <p:tav tm="0">
                                          <p:val>
                                            <p:strVal val="#ppt_h"/>
                                          </p:val>
                                        </p:tav>
                                        <p:tav tm="100000">
                                          <p:val>
                                            <p:strVal val="#ppt_h"/>
                                          </p:val>
                                        </p:tav>
                                      </p:tavLst>
                                    </p:anim>
                                    <p:anim calcmode="lin" valueType="num">
                                      <p:cBhvr>
                                        <p:cTn id="9" dur="500" fill="hold"/>
                                        <p:tgtEl>
                                          <p:spTgt spid="83970"/>
                                        </p:tgtEl>
                                        <p:attrNameLst>
                                          <p:attrName>ppt_x</p:attrName>
                                        </p:attrNameLst>
                                      </p:cBhvr>
                                      <p:tavLst>
                                        <p:tav tm="0">
                                          <p:val>
                                            <p:strVal val="#ppt_x-.2"/>
                                          </p:val>
                                        </p:tav>
                                        <p:tav tm="100000">
                                          <p:val>
                                            <p:strVal val="#ppt_x"/>
                                          </p:val>
                                        </p:tav>
                                      </p:tavLst>
                                    </p:anim>
                                    <p:anim calcmode="lin" valueType="num">
                                      <p:cBhvr>
                                        <p:cTn id="10" dur="500" fill="hold"/>
                                        <p:tgtEl>
                                          <p:spTgt spid="83970"/>
                                        </p:tgtEl>
                                        <p:attrNameLst>
                                          <p:attrName>ppt_y</p:attrName>
                                        </p:attrNameLst>
                                      </p:cBhvr>
                                      <p:tavLst>
                                        <p:tav tm="0">
                                          <p:val>
                                            <p:strVal val="#ppt_y"/>
                                          </p:val>
                                        </p:tav>
                                        <p:tav tm="100000">
                                          <p:val>
                                            <p:strVal val="#ppt_y"/>
                                          </p:val>
                                        </p:tav>
                                      </p:tavLst>
                                    </p:anim>
                                    <p:animEffect transition="in" filter="fade">
                                      <p:cBhvr>
                                        <p:cTn id="11" dur="500"/>
                                        <p:tgtEl>
                                          <p:spTgt spid="839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83972">
                                            <p:txEl>
                                              <p:pRg st="0" end="0"/>
                                            </p:txEl>
                                          </p:spTgt>
                                        </p:tgtEl>
                                        <p:attrNameLst>
                                          <p:attrName>style.visibility</p:attrName>
                                        </p:attrNameLst>
                                      </p:cBhvr>
                                      <p:to>
                                        <p:strVal val="visible"/>
                                      </p:to>
                                    </p:set>
                                    <p:anim calcmode="lin" valueType="num">
                                      <p:cBhvr>
                                        <p:cTn id="16" dur="500" fill="hold"/>
                                        <p:tgtEl>
                                          <p:spTgt spid="8397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397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8397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397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397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83971"/>
                                        </p:tgtEl>
                                        <p:attrNameLst>
                                          <p:attrName>style.visibility</p:attrName>
                                        </p:attrNameLst>
                                      </p:cBhvr>
                                      <p:to>
                                        <p:strVal val="visible"/>
                                      </p:to>
                                    </p:set>
                                    <p:anim calcmode="lin" valueType="num">
                                      <p:cBhvr>
                                        <p:cTn id="25" dur="500" fill="hold"/>
                                        <p:tgtEl>
                                          <p:spTgt spid="83971"/>
                                        </p:tgtEl>
                                        <p:attrNameLst>
                                          <p:attrName>ppt_w</p:attrName>
                                        </p:attrNameLst>
                                      </p:cBhvr>
                                      <p:tavLst>
                                        <p:tav tm="0">
                                          <p:val>
                                            <p:strVal val="#ppt_w*0.05"/>
                                          </p:val>
                                        </p:tav>
                                        <p:tav tm="100000">
                                          <p:val>
                                            <p:strVal val="#ppt_w"/>
                                          </p:val>
                                        </p:tav>
                                      </p:tavLst>
                                    </p:anim>
                                    <p:anim calcmode="lin" valueType="num">
                                      <p:cBhvr>
                                        <p:cTn id="26" dur="500" fill="hold"/>
                                        <p:tgtEl>
                                          <p:spTgt spid="83971"/>
                                        </p:tgtEl>
                                        <p:attrNameLst>
                                          <p:attrName>ppt_h</p:attrName>
                                        </p:attrNameLst>
                                      </p:cBhvr>
                                      <p:tavLst>
                                        <p:tav tm="0">
                                          <p:val>
                                            <p:strVal val="#ppt_h"/>
                                          </p:val>
                                        </p:tav>
                                        <p:tav tm="100000">
                                          <p:val>
                                            <p:strVal val="#ppt_h"/>
                                          </p:val>
                                        </p:tav>
                                      </p:tavLst>
                                    </p:anim>
                                    <p:anim calcmode="lin" valueType="num">
                                      <p:cBhvr>
                                        <p:cTn id="27" dur="500" fill="hold"/>
                                        <p:tgtEl>
                                          <p:spTgt spid="83971"/>
                                        </p:tgtEl>
                                        <p:attrNameLst>
                                          <p:attrName>ppt_x</p:attrName>
                                        </p:attrNameLst>
                                      </p:cBhvr>
                                      <p:tavLst>
                                        <p:tav tm="0">
                                          <p:val>
                                            <p:strVal val="#ppt_x-.2"/>
                                          </p:val>
                                        </p:tav>
                                        <p:tav tm="100000">
                                          <p:val>
                                            <p:strVal val="#ppt_x"/>
                                          </p:val>
                                        </p:tav>
                                      </p:tavLst>
                                    </p:anim>
                                    <p:anim calcmode="lin" valueType="num">
                                      <p:cBhvr>
                                        <p:cTn id="28" dur="500" fill="hold"/>
                                        <p:tgtEl>
                                          <p:spTgt spid="83971"/>
                                        </p:tgtEl>
                                        <p:attrNameLst>
                                          <p:attrName>ppt_y</p:attrName>
                                        </p:attrNameLst>
                                      </p:cBhvr>
                                      <p:tavLst>
                                        <p:tav tm="0">
                                          <p:val>
                                            <p:strVal val="#ppt_y"/>
                                          </p:val>
                                        </p:tav>
                                        <p:tav tm="100000">
                                          <p:val>
                                            <p:strVal val="#ppt_y"/>
                                          </p:val>
                                        </p:tav>
                                      </p:tavLst>
                                    </p:anim>
                                    <p:animEffect transition="in" filter="fade">
                                      <p:cBhvr>
                                        <p:cTn id="29" dur="500"/>
                                        <p:tgtEl>
                                          <p:spTgt spid="8397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83973">
                                            <p:txEl>
                                              <p:pRg st="0" end="0"/>
                                            </p:txEl>
                                          </p:spTgt>
                                        </p:tgtEl>
                                        <p:attrNameLst>
                                          <p:attrName>style.visibility</p:attrName>
                                        </p:attrNameLst>
                                      </p:cBhvr>
                                      <p:to>
                                        <p:strVal val="visible"/>
                                      </p:to>
                                    </p:set>
                                    <p:anim calcmode="lin" valueType="num">
                                      <p:cBhvr>
                                        <p:cTn id="34" dur="500" fill="hold"/>
                                        <p:tgtEl>
                                          <p:spTgt spid="8397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3973">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8397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397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39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 xmlns:a16="http://schemas.microsoft.com/office/drawing/2014/main" id="{D95367D2-7F31-49A3-9F88-889B861B1B80}"/>
              </a:ext>
            </a:extLst>
          </p:cNvPr>
          <p:cNvSpPr>
            <a:spLocks noGrp="1" noChangeArrowheads="1"/>
          </p:cNvSpPr>
          <p:nvPr>
            <p:ph type="body" idx="1"/>
          </p:nvPr>
        </p:nvSpPr>
        <p:spPr>
          <a:xfrm>
            <a:off x="457200" y="1600200"/>
            <a:ext cx="8229600" cy="5092700"/>
          </a:xfrm>
        </p:spPr>
        <p:txBody>
          <a:bodyPr/>
          <a:lstStyle/>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p:txBody>
      </p:sp>
      <p:pic>
        <p:nvPicPr>
          <p:cNvPr id="43011" name="Picture 3">
            <a:extLst>
              <a:ext uri="{FF2B5EF4-FFF2-40B4-BE49-F238E27FC236}">
                <a16:creationId xmlns="" xmlns:a16="http://schemas.microsoft.com/office/drawing/2014/main" id="{53E5F38B-AF10-4DB9-9A2E-7F2C37DA5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90500"/>
            <a:ext cx="8964613" cy="5038725"/>
          </a:xfrm>
          <a:prstGeom prst="rect">
            <a:avLst/>
          </a:prstGeom>
          <a:noFill/>
          <a:extLst>
            <a:ext uri="{909E8E84-426E-40DD-AFC4-6F175D3DCCD1}">
              <a14:hiddenFill xmlns:a14="http://schemas.microsoft.com/office/drawing/2010/main">
                <a:solidFill>
                  <a:srgbClr val="FFFFFF"/>
                </a:solidFill>
              </a14:hiddenFill>
            </a:ext>
          </a:extLst>
        </p:spPr>
      </p:pic>
      <p:sp>
        <p:nvSpPr>
          <p:cNvPr id="43012" name="Text Box 4">
            <a:extLst>
              <a:ext uri="{FF2B5EF4-FFF2-40B4-BE49-F238E27FC236}">
                <a16:creationId xmlns="" xmlns:a16="http://schemas.microsoft.com/office/drawing/2014/main" id="{7B787FE2-BAEC-427B-856E-BB7F713B431D}"/>
              </a:ext>
            </a:extLst>
          </p:cNvPr>
          <p:cNvSpPr txBox="1">
            <a:spLocks noChangeArrowheads="1"/>
          </p:cNvSpPr>
          <p:nvPr/>
        </p:nvSpPr>
        <p:spPr bwMode="auto">
          <a:xfrm>
            <a:off x="0" y="5389563"/>
            <a:ext cx="91440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accent1"/>
              </a:buClr>
              <a:buFont typeface="Wingdings" panose="05000000000000000000" pitchFamily="2" charset="2"/>
              <a:buNone/>
            </a:pPr>
            <a:r>
              <a:rPr lang="en-US" altLang="en-US" sz="2000" b="1">
                <a:solidFill>
                  <a:srgbClr val="0000FF"/>
                </a:solidFill>
                <a:latin typeface="Times New Roman" panose="02020603050405020304" pitchFamily="18" charset="0"/>
                <a:cs typeface="Times New Roman" panose="02020603050405020304" pitchFamily="18" charset="0"/>
              </a:rPr>
              <a:t>     </a:t>
            </a:r>
            <a:r>
              <a:rPr lang="en-US" altLang="en-US" sz="2000" b="1" i="1">
                <a:latin typeface="Times New Roman" panose="02020603050405020304" pitchFamily="18" charset="0"/>
                <a:cs typeface="Times New Roman" panose="02020603050405020304" pitchFamily="18" charset="0"/>
              </a:rPr>
              <a:t>Quân ta đã chiến đấu anh dũng quét sạch xâm lược ra khỏi nước ta. Theo yêu cầu của mặt trận đoàn kết dân tộc cứu nước Campuchia, quân đội Việt Nam cùng với lực lượng cách mạng Campuchia tấn công, xóa bỏ chế độ diệt chủng Pôn Pốt. Ngày 7/1/1979.</a:t>
            </a:r>
          </a:p>
          <a:p>
            <a:endParaRPr lang="en-US" altLang="en-US" sz="2000" i="1">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 fill="hold"/>
                                        <p:tgtEl>
                                          <p:spTgt spid="43011"/>
                                        </p:tgtEl>
                                        <p:attrNameLst>
                                          <p:attrName>ppt_w</p:attrName>
                                        </p:attrNameLst>
                                      </p:cBhvr>
                                      <p:tavLst>
                                        <p:tav tm="0">
                                          <p:val>
                                            <p:strVal val="#ppt_w*0.05"/>
                                          </p:val>
                                        </p:tav>
                                        <p:tav tm="100000">
                                          <p:val>
                                            <p:strVal val="#ppt_w"/>
                                          </p:val>
                                        </p:tav>
                                      </p:tavLst>
                                    </p:anim>
                                    <p:anim calcmode="lin" valueType="num">
                                      <p:cBhvr>
                                        <p:cTn id="8" dur="500" fill="hold"/>
                                        <p:tgtEl>
                                          <p:spTgt spid="43011"/>
                                        </p:tgtEl>
                                        <p:attrNameLst>
                                          <p:attrName>ppt_h</p:attrName>
                                        </p:attrNameLst>
                                      </p:cBhvr>
                                      <p:tavLst>
                                        <p:tav tm="0">
                                          <p:val>
                                            <p:strVal val="#ppt_h"/>
                                          </p:val>
                                        </p:tav>
                                        <p:tav tm="100000">
                                          <p:val>
                                            <p:strVal val="#ppt_h"/>
                                          </p:val>
                                        </p:tav>
                                      </p:tavLst>
                                    </p:anim>
                                    <p:anim calcmode="lin" valueType="num">
                                      <p:cBhvr>
                                        <p:cTn id="9" dur="500" fill="hold"/>
                                        <p:tgtEl>
                                          <p:spTgt spid="43011"/>
                                        </p:tgtEl>
                                        <p:attrNameLst>
                                          <p:attrName>ppt_x</p:attrName>
                                        </p:attrNameLst>
                                      </p:cBhvr>
                                      <p:tavLst>
                                        <p:tav tm="0">
                                          <p:val>
                                            <p:strVal val="#ppt_x-.2"/>
                                          </p:val>
                                        </p:tav>
                                        <p:tav tm="100000">
                                          <p:val>
                                            <p:strVal val="#ppt_x"/>
                                          </p:val>
                                        </p:tav>
                                      </p:tavLst>
                                    </p:anim>
                                    <p:anim calcmode="lin" valueType="num">
                                      <p:cBhvr>
                                        <p:cTn id="10" dur="500" fill="hold"/>
                                        <p:tgtEl>
                                          <p:spTgt spid="43011"/>
                                        </p:tgtEl>
                                        <p:attrNameLst>
                                          <p:attrName>ppt_y</p:attrName>
                                        </p:attrNameLst>
                                      </p:cBhvr>
                                      <p:tavLst>
                                        <p:tav tm="0">
                                          <p:val>
                                            <p:strVal val="#ppt_y"/>
                                          </p:val>
                                        </p:tav>
                                        <p:tav tm="100000">
                                          <p:val>
                                            <p:strVal val="#ppt_y"/>
                                          </p:val>
                                        </p:tav>
                                      </p:tavLst>
                                    </p:anim>
                                    <p:animEffect transition="in" filter="fade">
                                      <p:cBhvr>
                                        <p:cTn id="11"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BFD338-205F-D44A-88AF-C589F5453AC1}"/>
              </a:ext>
            </a:extLst>
          </p:cNvPr>
          <p:cNvSpPr>
            <a:spLocks noGrp="1"/>
          </p:cNvSpPr>
          <p:nvPr>
            <p:ph type="title"/>
          </p:nvPr>
        </p:nvSpPr>
        <p:spPr>
          <a:xfrm>
            <a:off x="683568" y="188640"/>
            <a:ext cx="8029074" cy="563562"/>
          </a:xfrm>
        </p:spPr>
        <p:txBody>
          <a:bodyPr/>
          <a:lstStyle/>
          <a:p>
            <a:r>
              <a:rPr lang="x-none" sz="3200" dirty="0"/>
              <a:t>Tội ác mà Khơ me đỏ gây ra cho Việt Nam</a:t>
            </a:r>
          </a:p>
        </p:txBody>
      </p:sp>
      <p:sp>
        <p:nvSpPr>
          <p:cNvPr id="3" name="Rectangle 2">
            <a:extLst>
              <a:ext uri="{FF2B5EF4-FFF2-40B4-BE49-F238E27FC236}">
                <a16:creationId xmlns:a16="http://schemas.microsoft.com/office/drawing/2014/main" xmlns="" id="{80A0CB7F-92BC-9F48-B7E3-DF43A2A384AD}"/>
              </a:ext>
            </a:extLst>
          </p:cNvPr>
          <p:cNvSpPr/>
          <p:nvPr/>
        </p:nvSpPr>
        <p:spPr>
          <a:xfrm>
            <a:off x="3466660" y="1225690"/>
            <a:ext cx="5608367" cy="5324535"/>
          </a:xfrm>
          <a:prstGeom prst="rect">
            <a:avLst/>
          </a:prstGeom>
        </p:spPr>
        <p:txBody>
          <a:bodyPr wrap="square">
            <a:spAutoFit/>
          </a:bodyPr>
          <a:lstStyle/>
          <a:p>
            <a:pPr algn="just" fontAlgn="base"/>
            <a:r>
              <a:rPr lang="vi-VN" sz="2000" dirty="0">
                <a:latin typeface="Times New Roman" panose="02020603050405020304" pitchFamily="18" charset="0"/>
                <a:cs typeface="Times New Roman" panose="02020603050405020304" pitchFamily="18" charset="0"/>
              </a:rPr>
              <a:t>Tại xã Ba Chúc (Tri Tôn, An Giang), cách đường biên giới Việt Nam-Campuchia 7km, ngày 18-4-1977, lính Pol Pot đã dồn người dân hiền lành để bắn, giết tập thể bằng những hành động vô cùng dã man, giết hại 3.157 người, phần lớn là người già, phụ nữ và trẻ em, trong đó có hơn 100 gia đình bị giết cả nhà.</a:t>
            </a:r>
          </a:p>
          <a:p>
            <a:pPr algn="just" fontAlgn="base"/>
            <a:r>
              <a:rPr lang="vi-VN" sz="2000" dirty="0">
                <a:latin typeface="Times New Roman" panose="02020603050405020304" pitchFamily="18" charset="0"/>
                <a:cs typeface="Times New Roman" panose="02020603050405020304" pitchFamily="18" charset="0"/>
              </a:rPr>
              <a:t>Tính từ tháng 5-1975 đến giữa năm 1978, quân Pol Pot đã giết hại hơn 5.000 dân thường Việt Nam, làm bị thương gần 5.000 người, bắt và đưa đi hơn 20.000 người; hàng nghìn trường học, bệnh viện, cơ sở y tế, nhà thờ, chùa chiền bị đốt phá, trâu, bò bị cướp, giết, hoa màu bị phá hoại; hàng vạn héc-ta ruộng đất và đồn điền cao su ở vùng biên giới Tây Nam Việt Nam bị bỏ hoang; khoảng nửa triệu dân sát biên giới với Campuchia phải bỏ nhà, bỏ đất, bỏ ruộng chạy sâu vào nội địa(3).</a:t>
            </a:r>
          </a:p>
        </p:txBody>
      </p:sp>
      <p:pic>
        <p:nvPicPr>
          <p:cNvPr id="88066" name="Picture 2" descr="Nhà mồ Ba Chúc - Chứng tích tội ác tày trời của tập đoàn diệt chủng Pôn Pốt  | Báo Dân trí">
            <a:extLst>
              <a:ext uri="{FF2B5EF4-FFF2-40B4-BE49-F238E27FC236}">
                <a16:creationId xmlns:a16="http://schemas.microsoft.com/office/drawing/2014/main" xmlns="" id="{6BB3B4BF-0CC2-FC4B-A8A9-7B8D0ADF7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5689"/>
            <a:ext cx="3466661" cy="563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05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 xmlns:a16="http://schemas.microsoft.com/office/drawing/2014/main" id="{B6131674-4FF4-43DD-8ED4-498024A5E7F0}"/>
              </a:ext>
            </a:extLst>
          </p:cNvPr>
          <p:cNvSpPr>
            <a:spLocks noChangeArrowheads="1"/>
          </p:cNvSpPr>
          <p:nvPr/>
        </p:nvSpPr>
        <p:spPr bwMode="auto">
          <a:xfrm>
            <a:off x="2663825" y="457200"/>
            <a:ext cx="3743325" cy="533400"/>
          </a:xfrm>
          <a:prstGeom prst="rect">
            <a:avLst/>
          </a:prstGeom>
          <a:solidFill>
            <a:srgbClr val="FFFFFF"/>
          </a:solidFill>
          <a:ln w="9360" cap="sq">
            <a:solidFill>
              <a:srgbClr val="FFFFFF"/>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ctr" eaLnBrk="1" hangingPunct="1">
              <a:buClrTx/>
              <a:buFontTx/>
              <a:buNone/>
            </a:pPr>
            <a:r>
              <a:rPr lang="en-US" altLang="en-US" sz="3600" b="1">
                <a:solidFill>
                  <a:schemeClr val="tx1"/>
                </a:solidFill>
                <a:latin typeface="Times New Roman" panose="02020603050405020304" pitchFamily="18" charset="0"/>
                <a:cs typeface="Lucida Sans Unicode" panose="020B0602030504020204" pitchFamily="34" charset="0"/>
              </a:rPr>
              <a:t>Bài 3</a:t>
            </a:r>
            <a:r>
              <a:rPr lang="vi-VN" altLang="en-US" sz="3600" b="1">
                <a:solidFill>
                  <a:schemeClr val="tx1"/>
                </a:solidFill>
                <a:latin typeface="Times New Roman" panose="02020603050405020304" pitchFamily="18" charset="0"/>
                <a:cs typeface="Lucida Sans Unicode" panose="020B0602030504020204" pitchFamily="34" charset="0"/>
              </a:rPr>
              <a:t>2</a:t>
            </a:r>
            <a:endParaRPr lang="en-US" altLang="en-US" sz="3600" b="1">
              <a:solidFill>
                <a:schemeClr val="tx1"/>
              </a:solidFill>
              <a:latin typeface="Times New Roman" panose="02020603050405020304" pitchFamily="18" charset="0"/>
              <a:cs typeface="Lucida Sans Unicode" panose="020B0602030504020204" pitchFamily="34" charset="0"/>
            </a:endParaRPr>
          </a:p>
        </p:txBody>
      </p:sp>
      <p:sp>
        <p:nvSpPr>
          <p:cNvPr id="4098" name="WordArt 2">
            <a:extLst>
              <a:ext uri="{FF2B5EF4-FFF2-40B4-BE49-F238E27FC236}">
                <a16:creationId xmlns="" xmlns:a16="http://schemas.microsoft.com/office/drawing/2014/main" id="{02025ADE-33BB-4BB3-AFF8-0F2403F36144}"/>
              </a:ext>
            </a:extLst>
          </p:cNvPr>
          <p:cNvSpPr>
            <a:spLocks noChangeArrowheads="1" noChangeShapeType="1" noTextEdit="1"/>
          </p:cNvSpPr>
          <p:nvPr/>
        </p:nvSpPr>
        <p:spPr bwMode="auto">
          <a:xfrm>
            <a:off x="202095" y="1800087"/>
            <a:ext cx="8800548" cy="3429000"/>
          </a:xfrm>
          <a:prstGeom prst="rect">
            <a:avLst/>
          </a:prstGeom>
        </p:spPr>
        <p:txBody>
          <a:bodyPr wrap="none" fromWordArt="1">
            <a:prstTxWarp prst="textWave1">
              <a:avLst>
                <a:gd name="adj1" fmla="val 6481"/>
                <a:gd name="adj2" fmla="val 0"/>
              </a:avLst>
            </a:prstTxWarp>
          </a:bodyPr>
          <a:lstStyle/>
          <a:p>
            <a:pPr algn="ctr">
              <a:buFont typeface="Times New Roman" pitchFamily="16" charset="0"/>
              <a:buNone/>
              <a:defRPr/>
            </a:pPr>
            <a:r>
              <a:rPr lang="vi-VN" b="1" kern="10">
                <a:ln w="9360" cap="sq">
                  <a:solidFill>
                    <a:srgbClr val="0000FF"/>
                  </a:solidFill>
                  <a:miter lim="800000"/>
                  <a:headEnd/>
                  <a:tailEnd/>
                </a:ln>
                <a:solidFill>
                  <a:srgbClr val="FF0000"/>
                </a:solidFill>
                <a:effectLst>
                  <a:outerShdw dist="53966" dir="2700000" algn="ctr" rotWithShape="0">
                    <a:srgbClr val="C0C0C0">
                      <a:alpha val="80011"/>
                    </a:srgbClr>
                  </a:outerShdw>
                </a:effectLst>
                <a:latin typeface="Times New Roman"/>
                <a:cs typeface="Times New Roman"/>
              </a:rPr>
              <a:t>XÂY DỰNG ĐẤT NƯỚC, ĐẤU TRANH </a:t>
            </a:r>
          </a:p>
          <a:p>
            <a:pPr algn="ctr">
              <a:buFont typeface="Times New Roman" pitchFamily="16" charset="0"/>
              <a:buNone/>
              <a:defRPr/>
            </a:pPr>
            <a:r>
              <a:rPr lang="vi-VN" b="1" kern="10">
                <a:ln w="9360" cap="sq">
                  <a:solidFill>
                    <a:srgbClr val="0000FF"/>
                  </a:solidFill>
                  <a:miter lim="800000"/>
                  <a:headEnd/>
                  <a:tailEnd/>
                </a:ln>
                <a:solidFill>
                  <a:srgbClr val="FF0000"/>
                </a:solidFill>
                <a:effectLst>
                  <a:outerShdw dist="53966" dir="2700000" algn="ctr" rotWithShape="0">
                    <a:srgbClr val="C0C0C0">
                      <a:alpha val="80011"/>
                    </a:srgbClr>
                  </a:outerShdw>
                </a:effectLst>
                <a:latin typeface="Times New Roman"/>
                <a:cs typeface="Times New Roman"/>
              </a:rPr>
              <a:t>BẢO VỆ  TỔ QUỐC (1976 – 1985)</a:t>
            </a:r>
            <a:endParaRPr lang="vi-VN" b="1" kern="10" dirty="0">
              <a:ln w="9360" cap="sq">
                <a:solidFill>
                  <a:srgbClr val="0000FF"/>
                </a:solidFill>
                <a:miter lim="800000"/>
                <a:headEnd/>
                <a:tailEnd/>
              </a:ln>
              <a:solidFill>
                <a:srgbClr val="FF0000"/>
              </a:solidFill>
              <a:effectLst>
                <a:outerShdw dist="53966" dir="2700000" algn="ctr" rotWithShape="0">
                  <a:srgbClr val="C0C0C0">
                    <a:alpha val="80011"/>
                  </a:srgbClr>
                </a:outerShdw>
              </a:effectLst>
              <a:latin typeface="Times New Roman"/>
              <a:cs typeface="Times New Roman"/>
            </a:endParaRPr>
          </a:p>
        </p:txBody>
      </p:sp>
    </p:spTree>
    <p:extLst>
      <p:ext uri="{BB962C8B-B14F-4D97-AF65-F5344CB8AC3E}">
        <p14:creationId xmlns:p14="http://schemas.microsoft.com/office/powerpoint/2010/main" val="328220533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4097"/>
                                        </p:tgtEl>
                                        <p:attrNameLst>
                                          <p:attrName>style.visibility</p:attrName>
                                        </p:attrNameLst>
                                      </p:cBhvr>
                                      <p:to>
                                        <p:strVal val="visible"/>
                                      </p:to>
                                    </p:set>
                                    <p:animEffect transition="in" filter="box(in)">
                                      <p:cBhvr additive="repl">
                                        <p:cTn id="7" dur="500"/>
                                        <p:tgtEl>
                                          <p:spTgt spid="4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4098"/>
                                        </p:tgtEl>
                                        <p:attrNameLst>
                                          <p:attrName>style.visibility</p:attrName>
                                        </p:attrNameLst>
                                      </p:cBhvr>
                                      <p:to>
                                        <p:strVal val="visible"/>
                                      </p:to>
                                    </p:set>
                                    <p:animEffect transition="in" filter="box(in)">
                                      <p:cBhvr additive="repl">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9">
            <a:extLst>
              <a:ext uri="{FF2B5EF4-FFF2-40B4-BE49-F238E27FC236}">
                <a16:creationId xmlns="" xmlns:a16="http://schemas.microsoft.com/office/drawing/2014/main" id="{770862AC-C3B4-4262-8889-ADE987A3E8EA}"/>
              </a:ext>
            </a:extLst>
          </p:cNvPr>
          <p:cNvSpPr txBox="1">
            <a:spLocks noChangeArrowheads="1"/>
          </p:cNvSpPr>
          <p:nvPr/>
        </p:nvSpPr>
        <p:spPr bwMode="auto">
          <a:xfrm>
            <a:off x="107504" y="765175"/>
            <a:ext cx="87380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US" sz="2400" b="1" u="sng" dirty="0">
                <a:solidFill>
                  <a:srgbClr val="FF0000"/>
                </a:solidFill>
                <a:latin typeface="Times New Roman" panose="02020603050405020304" pitchFamily="18" charset="0"/>
                <a:cs typeface="Times New Roman" panose="02020603050405020304" pitchFamily="18" charset="0"/>
              </a:rPr>
              <a:t>II</a:t>
            </a:r>
            <a:r>
              <a:rPr lang="en-US" altLang="en-US" sz="2400" b="1" u="sng" dirty="0">
                <a:solidFill>
                  <a:srgbClr val="FF0000"/>
                </a:solidFill>
                <a:latin typeface="Times New Roman" panose="02020603050405020304" pitchFamily="18" charset="0"/>
                <a:cs typeface="Times New Roman" panose="02020603050405020304" pitchFamily="18" charset="0"/>
              </a:rPr>
              <a:t>.</a:t>
            </a:r>
            <a:r>
              <a:rPr lang="vi-VN" altLang="en-US" sz="2400" b="1" u="sng" dirty="0">
                <a:solidFill>
                  <a:srgbClr val="FF0000"/>
                </a:solidFill>
                <a:latin typeface="Times New Roman" panose="02020603050405020304" pitchFamily="18" charset="0"/>
                <a:cs typeface="Times New Roman" panose="02020603050405020304" pitchFamily="18" charset="0"/>
              </a:rPr>
              <a:t> Đấu tranh bảo vệ Tổ Quốc (1975 – </a:t>
            </a:r>
            <a:r>
              <a:rPr lang="vi-VN" altLang="en-US" sz="2400" b="1" u="sng" dirty="0" smtClean="0">
                <a:solidFill>
                  <a:srgbClr val="FF0000"/>
                </a:solidFill>
                <a:latin typeface="Times New Roman" panose="02020603050405020304" pitchFamily="18" charset="0"/>
                <a:cs typeface="Times New Roman" panose="02020603050405020304" pitchFamily="18" charset="0"/>
              </a:rPr>
              <a:t>1979</a:t>
            </a:r>
            <a:r>
              <a:rPr lang="vi-VN" altLang="en-US" sz="2400" b="1" u="sng" dirty="0">
                <a:solidFill>
                  <a:srgbClr val="FF0000"/>
                </a:solidFill>
                <a:latin typeface="Times New Roman" panose="02020603050405020304" pitchFamily="18" charset="0"/>
                <a:cs typeface="Times New Roman" panose="02020603050405020304" pitchFamily="18" charset="0"/>
              </a:rPr>
              <a:t>)</a:t>
            </a:r>
          </a:p>
          <a:p>
            <a:r>
              <a:rPr lang="vi-VN"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a:solidFill>
                  <a:srgbClr val="FF0000"/>
                </a:solidFill>
                <a:latin typeface="Times New Roman" panose="02020603050405020304" pitchFamily="18" charset="0"/>
                <a:cs typeface="Times New Roman" panose="02020603050405020304" pitchFamily="18" charset="0"/>
              </a:rPr>
              <a:t>1</a:t>
            </a:r>
            <a:r>
              <a:rPr lang="vi-VN" altLang="en-US" sz="2400" b="1" u="sng" dirty="0">
                <a:solidFill>
                  <a:srgbClr val="FF0000"/>
                </a:solidFill>
                <a:latin typeface="Times New Roman" panose="02020603050405020304" pitchFamily="18" charset="0"/>
                <a:cs typeface="Times New Roman" panose="02020603050405020304" pitchFamily="18" charset="0"/>
              </a:rPr>
              <a:t>. Đấu tranh bảo vệ biên giới Tây Nam </a:t>
            </a:r>
            <a:endParaRPr lang="en-US" altLang="en-US" sz="2400" b="1" u="sng" dirty="0">
              <a:solidFill>
                <a:srgbClr val="FF0000"/>
              </a:solidFill>
              <a:latin typeface="Times New Roman" panose="02020603050405020304" pitchFamily="18" charset="0"/>
              <a:cs typeface="Times New Roman" panose="02020603050405020304" pitchFamily="18" charset="0"/>
            </a:endParaRPr>
          </a:p>
        </p:txBody>
      </p:sp>
      <p:sp>
        <p:nvSpPr>
          <p:cNvPr id="64524" name="Text Box 12">
            <a:extLst>
              <a:ext uri="{FF2B5EF4-FFF2-40B4-BE49-F238E27FC236}">
                <a16:creationId xmlns="" xmlns:a16="http://schemas.microsoft.com/office/drawing/2014/main" id="{861C331B-C19E-4052-B7C8-F689BE9B4B03}"/>
              </a:ext>
            </a:extLst>
          </p:cNvPr>
          <p:cNvSpPr txBox="1">
            <a:spLocks noChangeArrowheads="1"/>
          </p:cNvSpPr>
          <p:nvPr/>
        </p:nvSpPr>
        <p:spPr bwMode="auto">
          <a:xfrm>
            <a:off x="179512" y="1764329"/>
            <a:ext cx="5367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400" b="1" dirty="0">
                <a:solidFill>
                  <a:srgbClr val="FF0000"/>
                </a:solidFill>
                <a:latin typeface="Times New Roman" panose="02020603050405020304" pitchFamily="18" charset="0"/>
                <a:cs typeface="Times New Roman" panose="02020603050405020304" pitchFamily="18" charset="0"/>
              </a:rPr>
              <a:t> </a:t>
            </a:r>
            <a:r>
              <a:rPr lang="vi-VN" altLang="en-US" sz="2400" b="1" u="sng" dirty="0">
                <a:solidFill>
                  <a:srgbClr val="FF0000"/>
                </a:solidFill>
                <a:latin typeface="Times New Roman" panose="02020603050405020304" pitchFamily="18" charset="0"/>
                <a:cs typeface="Times New Roman" panose="02020603050405020304" pitchFamily="18" charset="0"/>
              </a:rPr>
              <a:t>2. Đấu tranh bảo vệ biên giới phí</a:t>
            </a:r>
            <a:r>
              <a:rPr lang="en-US" altLang="en-US" sz="2400" b="1" u="sng" dirty="0">
                <a:solidFill>
                  <a:srgbClr val="FF0000"/>
                </a:solidFill>
                <a:latin typeface="Times New Roman" panose="02020603050405020304" pitchFamily="18" charset="0"/>
                <a:cs typeface="Times New Roman" panose="02020603050405020304" pitchFamily="18" charset="0"/>
              </a:rPr>
              <a:t>a</a:t>
            </a:r>
            <a:r>
              <a:rPr lang="vi-VN" altLang="en-US" sz="2400" b="1" u="sng" dirty="0">
                <a:solidFill>
                  <a:srgbClr val="FF0000"/>
                </a:solidFill>
                <a:latin typeface="Times New Roman" panose="02020603050405020304" pitchFamily="18" charset="0"/>
                <a:cs typeface="Times New Roman" panose="02020603050405020304" pitchFamily="18" charset="0"/>
              </a:rPr>
              <a:t> Bắc</a:t>
            </a:r>
            <a:r>
              <a:rPr lang="vi-VN" altLang="en-US" sz="2400" b="1" dirty="0">
                <a:solidFill>
                  <a:srgbClr val="FF0000"/>
                </a:solidFill>
                <a:latin typeface="Times New Roman" panose="02020603050405020304" pitchFamily="18" charset="0"/>
                <a:cs typeface="Times New Roman" panose="02020603050405020304" pitchFamily="18" charset="0"/>
              </a:rPr>
              <a:t> </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Text Box 1">
            <a:extLst>
              <a:ext uri="{FF2B5EF4-FFF2-40B4-BE49-F238E27FC236}">
                <a16:creationId xmlns="" xmlns:a16="http://schemas.microsoft.com/office/drawing/2014/main" id="{29014529-6A0E-CB49-B817-B6B1A7642ACB}"/>
              </a:ext>
            </a:extLst>
          </p:cNvPr>
          <p:cNvSpPr txBox="1">
            <a:spLocks noChangeArrowheads="1"/>
          </p:cNvSpPr>
          <p:nvPr/>
        </p:nvSpPr>
        <p:spPr bwMode="auto">
          <a:xfrm>
            <a:off x="0" y="-168532"/>
            <a:ext cx="9144000" cy="95628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400" b="1">
                <a:solidFill>
                  <a:srgbClr val="0000FF"/>
                </a:solidFill>
                <a:latin typeface="Times New Roman" panose="02020603050405020304" pitchFamily="18" charset="0"/>
                <a:cs typeface="Times New Roman" panose="02020603050405020304" pitchFamily="18" charset="0"/>
              </a:rPr>
              <a:t>Bài 3</a:t>
            </a:r>
            <a:r>
              <a:rPr lang="vi-VN" altLang="en-US" sz="2400" b="1">
                <a:solidFill>
                  <a:srgbClr val="0000FF"/>
                </a:solidFill>
                <a:latin typeface="Times New Roman" panose="02020603050405020304" pitchFamily="18" charset="0"/>
                <a:cs typeface="Times New Roman" panose="02020603050405020304" pitchFamily="18" charset="0"/>
              </a:rPr>
              <a:t>2:</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23528" y="2348880"/>
            <a:ext cx="8352928" cy="1569660"/>
          </a:xfrm>
          <a:prstGeom prst="rect">
            <a:avLst/>
          </a:prstGeom>
          <a:noFill/>
        </p:spPr>
        <p:txBody>
          <a:bodyPr wrap="square" rtlCol="0">
            <a:spAutoFit/>
          </a:bodyPr>
          <a:lstStyle/>
          <a:p>
            <a:pPr marL="285750" indent="-285750">
              <a:buFontTx/>
              <a:buChar char="-"/>
            </a:pP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Nam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Xô</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Kiều</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Nam.</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Campuchia</a:t>
            </a:r>
            <a:r>
              <a:rPr lang="en-US" sz="2400" dirty="0">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524"/>
                                        </p:tgtEl>
                                        <p:attrNameLst>
                                          <p:attrName>style.visibility</p:attrName>
                                        </p:attrNameLst>
                                      </p:cBhvr>
                                      <p:to>
                                        <p:strVal val="visible"/>
                                      </p:to>
                                    </p:set>
                                    <p:anim calcmode="lin" valueType="num">
                                      <p:cBhvr>
                                        <p:cTn id="7" dur="500" fill="hold"/>
                                        <p:tgtEl>
                                          <p:spTgt spid="64524"/>
                                        </p:tgtEl>
                                        <p:attrNameLst>
                                          <p:attrName>ppt_w</p:attrName>
                                        </p:attrNameLst>
                                      </p:cBhvr>
                                      <p:tavLst>
                                        <p:tav tm="0">
                                          <p:val>
                                            <p:fltVal val="0"/>
                                          </p:val>
                                        </p:tav>
                                        <p:tav tm="100000">
                                          <p:val>
                                            <p:strVal val="#ppt_w"/>
                                          </p:val>
                                        </p:tav>
                                      </p:tavLst>
                                    </p:anim>
                                    <p:anim calcmode="lin" valueType="num">
                                      <p:cBhvr>
                                        <p:cTn id="8" dur="500" fill="hold"/>
                                        <p:tgtEl>
                                          <p:spTgt spid="64524"/>
                                        </p:tgtEl>
                                        <p:attrNameLst>
                                          <p:attrName>ppt_h</p:attrName>
                                        </p:attrNameLst>
                                      </p:cBhvr>
                                      <p:tavLst>
                                        <p:tav tm="0">
                                          <p:val>
                                            <p:fltVal val="0"/>
                                          </p:val>
                                        </p:tav>
                                        <p:tav tm="100000">
                                          <p:val>
                                            <p:strVal val="#ppt_h"/>
                                          </p:val>
                                        </p:tav>
                                      </p:tavLst>
                                    </p:anim>
                                    <p:animEffect transition="in" filter="fade">
                                      <p:cBhvr>
                                        <p:cTn id="9" dur="500"/>
                                        <p:tgtEl>
                                          <p:spTgt spid="645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Quảng Ninh&#10;">
            <a:hlinkClick r:id="rId2"/>
            <a:extLst>
              <a:ext uri="{FF2B5EF4-FFF2-40B4-BE49-F238E27FC236}">
                <a16:creationId xmlns="" xmlns:a16="http://schemas.microsoft.com/office/drawing/2014/main" id="{F55011BE-BC8E-46B4-AD8B-8E3FA0D78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49350"/>
            <a:ext cx="8280400" cy="5303838"/>
          </a:xfrm>
          <a:prstGeom prst="rect">
            <a:avLst/>
          </a:prstGeom>
          <a:noFill/>
          <a:extLst>
            <a:ext uri="{909E8E84-426E-40DD-AFC4-6F175D3DCCD1}">
              <a14:hiddenFill xmlns:a14="http://schemas.microsoft.com/office/drawing/2010/main">
                <a:solidFill>
                  <a:srgbClr val="FFFFFF"/>
                </a:solidFill>
              </a14:hiddenFill>
            </a:ext>
          </a:extLst>
        </p:spPr>
      </p:pic>
      <p:sp>
        <p:nvSpPr>
          <p:cNvPr id="40968" name="Text Box 8">
            <a:extLst>
              <a:ext uri="{FF2B5EF4-FFF2-40B4-BE49-F238E27FC236}">
                <a16:creationId xmlns="" xmlns:a16="http://schemas.microsoft.com/office/drawing/2014/main" id="{03EB88F7-30B5-40BA-B6A6-EBA46C7B3260}"/>
              </a:ext>
            </a:extLst>
          </p:cNvPr>
          <p:cNvSpPr txBox="1">
            <a:spLocks noChangeArrowheads="1"/>
          </p:cNvSpPr>
          <p:nvPr/>
        </p:nvSpPr>
        <p:spPr bwMode="auto">
          <a:xfrm>
            <a:off x="395288" y="698500"/>
            <a:ext cx="452078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Đấu tranh bảo vệ biên giới phí</a:t>
            </a:r>
            <a:r>
              <a:rPr lang="en-US" altLang="en-US" sz="2000" b="1" u="sng">
                <a:solidFill>
                  <a:srgbClr val="FF0000"/>
                </a:solidFill>
                <a:latin typeface="Times New Roman" panose="02020603050405020304" pitchFamily="18" charset="0"/>
                <a:cs typeface="Times New Roman" panose="02020603050405020304" pitchFamily="18" charset="0"/>
              </a:rPr>
              <a:t>a</a:t>
            </a:r>
            <a:r>
              <a:rPr lang="vi-VN" altLang="en-US" sz="2000" b="1" u="sng">
                <a:solidFill>
                  <a:srgbClr val="FF0000"/>
                </a:solidFill>
                <a:latin typeface="Times New Roman" panose="02020603050405020304" pitchFamily="18" charset="0"/>
                <a:cs typeface="Times New Roman" panose="02020603050405020304" pitchFamily="18" charset="0"/>
              </a:rPr>
              <a:t> Bắc</a:t>
            </a:r>
            <a:r>
              <a:rPr lang="vi-VN" altLang="en-US" sz="2200" b="1">
                <a:solidFill>
                  <a:srgbClr val="FF0000"/>
                </a:solidFill>
                <a:latin typeface="Times New Roman" panose="02020603050405020304" pitchFamily="18" charset="0"/>
                <a:cs typeface="Times New Roman" panose="02020603050405020304" pitchFamily="18" charset="0"/>
              </a:rPr>
              <a:t> </a:t>
            </a:r>
            <a:endParaRPr lang="en-US" altLang="en-US" sz="2200" b="1">
              <a:solidFill>
                <a:srgbClr val="FF0000"/>
              </a:solidFill>
              <a:latin typeface="Times New Roman" panose="02020603050405020304" pitchFamily="18" charset="0"/>
              <a:cs typeface="Times New Roman" panose="02020603050405020304" pitchFamily="18" charset="0"/>
            </a:endParaRPr>
          </a:p>
        </p:txBody>
      </p:sp>
      <p:sp>
        <p:nvSpPr>
          <p:cNvPr id="40969" name="Text Box 9">
            <a:extLst>
              <a:ext uri="{FF2B5EF4-FFF2-40B4-BE49-F238E27FC236}">
                <a16:creationId xmlns="" xmlns:a16="http://schemas.microsoft.com/office/drawing/2014/main" id="{7D996062-2B16-4A81-AC7F-2BCE1B4DD3DF}"/>
              </a:ext>
            </a:extLst>
          </p:cNvPr>
          <p:cNvSpPr txBox="1">
            <a:spLocks noChangeArrowheads="1"/>
          </p:cNvSpPr>
          <p:nvPr/>
        </p:nvSpPr>
        <p:spPr bwMode="auto">
          <a:xfrm>
            <a:off x="971550" y="6430963"/>
            <a:ext cx="67601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a:solidFill>
                  <a:srgbClr val="0000FF"/>
                </a:solidFill>
                <a:latin typeface="Times New Roman" panose="02020603050405020304" pitchFamily="18" charset="0"/>
                <a:cs typeface="Times New Roman" panose="02020603050405020304" pitchFamily="18" charset="0"/>
              </a:rPr>
              <a:t> </a:t>
            </a:r>
            <a:r>
              <a:rPr lang="vi-VN" altLang="en-US" sz="2000" i="1">
                <a:latin typeface="Times New Roman" panose="02020603050405020304" pitchFamily="18" charset="0"/>
                <a:cs typeface="Times New Roman" panose="02020603050405020304" pitchFamily="18" charset="0"/>
              </a:rPr>
              <a:t>Quân đội Trung Quốc tiến công dọc biên giới phía Bắc nước ta</a:t>
            </a:r>
            <a:endParaRPr lang="en-US" altLang="en-US" sz="2200" i="1">
              <a:latin typeface="Times New Roman" panose="02020603050405020304" pitchFamily="18" charset="0"/>
              <a:cs typeface="Times New Roman" panose="02020603050405020304" pitchFamily="18" charset="0"/>
            </a:endParaRPr>
          </a:p>
        </p:txBody>
      </p:sp>
      <p:sp>
        <p:nvSpPr>
          <p:cNvPr id="3" name="Text Box 1">
            <a:extLst>
              <a:ext uri="{FF2B5EF4-FFF2-40B4-BE49-F238E27FC236}">
                <a16:creationId xmlns="" xmlns:a16="http://schemas.microsoft.com/office/drawing/2014/main" id="{4915A7E9-CBEC-AD46-8288-8E96959CB003}"/>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p:cTn id="7" dur="500" fill="hold"/>
                                        <p:tgtEl>
                                          <p:spTgt spid="40968"/>
                                        </p:tgtEl>
                                        <p:attrNameLst>
                                          <p:attrName>ppt_w</p:attrName>
                                        </p:attrNameLst>
                                      </p:cBhvr>
                                      <p:tavLst>
                                        <p:tav tm="0">
                                          <p:val>
                                            <p:fltVal val="0"/>
                                          </p:val>
                                        </p:tav>
                                        <p:tav tm="100000">
                                          <p:val>
                                            <p:strVal val="#ppt_w"/>
                                          </p:val>
                                        </p:tav>
                                      </p:tavLst>
                                    </p:anim>
                                    <p:anim calcmode="lin" valueType="num">
                                      <p:cBhvr>
                                        <p:cTn id="8" dur="500" fill="hold"/>
                                        <p:tgtEl>
                                          <p:spTgt spid="40968"/>
                                        </p:tgtEl>
                                        <p:attrNameLst>
                                          <p:attrName>ppt_h</p:attrName>
                                        </p:attrNameLst>
                                      </p:cBhvr>
                                      <p:tavLst>
                                        <p:tav tm="0">
                                          <p:val>
                                            <p:fltVal val="0"/>
                                          </p:val>
                                        </p:tav>
                                        <p:tav tm="100000">
                                          <p:val>
                                            <p:strVal val="#ppt_h"/>
                                          </p:val>
                                        </p:tav>
                                      </p:tavLst>
                                    </p:anim>
                                    <p:animEffect transition="in" filter="fade">
                                      <p:cBhvr>
                                        <p:cTn id="9" dur="500"/>
                                        <p:tgtEl>
                                          <p:spTgt spid="409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969"/>
                                        </p:tgtEl>
                                        <p:attrNameLst>
                                          <p:attrName>style.visibility</p:attrName>
                                        </p:attrNameLst>
                                      </p:cBhvr>
                                      <p:to>
                                        <p:strVal val="visible"/>
                                      </p:to>
                                    </p:set>
                                    <p:animEffect transition="in" filter="fade">
                                      <p:cBhvr>
                                        <p:cTn id="14" dur="20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p:bldP spid="409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06930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Toàn văn Lời kêu gọi của BCH TW Đảng ban bố ngày 4-3-1979 đăng trên báo Tuổi Trẻ ngày 9-3-1979">
            <a:extLst>
              <a:ext uri="{FF2B5EF4-FFF2-40B4-BE49-F238E27FC236}">
                <a16:creationId xmlns:a16="http://schemas.microsoft.com/office/drawing/2014/main" xmlns="" id="{03A1F98C-43A6-BD4E-B331-55D6F26C6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59" y="0"/>
            <a:ext cx="90264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18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564904"/>
            <a:ext cx="8449991" cy="1569660"/>
          </a:xfrm>
          <a:prstGeom prst="rect">
            <a:avLst/>
          </a:prstGeom>
          <a:noFill/>
        </p:spPr>
        <p:txBody>
          <a:bodyPr wrap="square" rtlCol="0">
            <a:spAutoFit/>
          </a:bodyPr>
          <a:lstStyle/>
          <a:p>
            <a:pPr marL="285750" indent="-285750">
              <a:buFontTx/>
              <a:buChar char="-"/>
            </a:pP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+ 17/2/1979: TQ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Nam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Lai </a:t>
            </a:r>
            <a:r>
              <a:rPr lang="en-US" sz="2400" dirty="0" err="1" smtClean="0">
                <a:latin typeface="Times New Roman" pitchFamily="18" charset="0"/>
                <a:cs typeface="Times New Roman" pitchFamily="18" charset="0"/>
              </a:rPr>
              <a:t>Châu</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+ 18/3/1979: </a:t>
            </a:r>
            <a:r>
              <a:rPr lang="en-US" sz="2400" dirty="0" err="1" smtClean="0">
                <a:latin typeface="Times New Roman" pitchFamily="18" charset="0"/>
                <a:cs typeface="Times New Roman" pitchFamily="18" charset="0"/>
              </a:rPr>
              <a:t>Quân</a:t>
            </a:r>
            <a:r>
              <a:rPr lang="en-US" sz="2400" dirty="0" smtClean="0">
                <a:latin typeface="Times New Roman" pitchFamily="18" charset="0"/>
                <a:cs typeface="Times New Roman" pitchFamily="18" charset="0"/>
              </a:rPr>
              <a:t> TQ </a:t>
            </a:r>
            <a:r>
              <a:rPr lang="en-US" sz="2400" dirty="0" err="1" smtClean="0">
                <a:latin typeface="Times New Roman" pitchFamily="18" charset="0"/>
                <a:cs typeface="Times New Roman" pitchFamily="18" charset="0"/>
              </a:rPr>
              <a:t>rút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khỏi</a:t>
            </a:r>
            <a:r>
              <a:rPr lang="en-US" sz="2400" dirty="0" smtClean="0">
                <a:latin typeface="Times New Roman" pitchFamily="18" charset="0"/>
                <a:cs typeface="Times New Roman" pitchFamily="18" charset="0"/>
              </a:rPr>
              <a:t> VN.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088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 xmlns:a16="http://schemas.microsoft.com/office/drawing/2014/main" id="{C057FCC8-F91E-4CFA-A2B0-0E85BD699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569325" cy="5903912"/>
          </a:xfrm>
          <a:prstGeom prst="rect">
            <a:avLst/>
          </a:prstGeom>
          <a:noFill/>
          <a:extLst>
            <a:ext uri="{909E8E84-426E-40DD-AFC4-6F175D3DCCD1}">
              <a14:hiddenFill xmlns:a14="http://schemas.microsoft.com/office/drawing/2010/main">
                <a:solidFill>
                  <a:srgbClr val="FFFFFF"/>
                </a:solidFill>
              </a14:hiddenFill>
            </a:ext>
          </a:extLst>
        </p:spPr>
      </p:pic>
      <p:sp>
        <p:nvSpPr>
          <p:cNvPr id="47107" name="Text Box 3">
            <a:extLst>
              <a:ext uri="{FF2B5EF4-FFF2-40B4-BE49-F238E27FC236}">
                <a16:creationId xmlns="" xmlns:a16="http://schemas.microsoft.com/office/drawing/2014/main" id="{C4924BF9-4F17-43EE-94AD-4E06E8BC7DFE}"/>
              </a:ext>
            </a:extLst>
          </p:cNvPr>
          <p:cNvSpPr txBox="1">
            <a:spLocks noChangeArrowheads="1"/>
          </p:cNvSpPr>
          <p:nvPr/>
        </p:nvSpPr>
        <p:spPr bwMode="auto">
          <a:xfrm>
            <a:off x="2971800" y="6237288"/>
            <a:ext cx="40719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i="1">
                <a:solidFill>
                  <a:srgbClr val="0000FF"/>
                </a:solidFill>
                <a:latin typeface="Times New Roman" panose="02020603050405020304" pitchFamily="18" charset="0"/>
                <a:cs typeface="Times New Roman" panose="02020603050405020304" pitchFamily="18" charset="0"/>
              </a:rPr>
              <a:t>Xe tăng T62 của Trung Quốc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strVal val="#ppt_w*0.05"/>
                                          </p:val>
                                        </p:tav>
                                        <p:tav tm="100000">
                                          <p:val>
                                            <p:strVal val="#ppt_w"/>
                                          </p:val>
                                        </p:tav>
                                      </p:tavLst>
                                    </p:anim>
                                    <p:anim calcmode="lin" valueType="num">
                                      <p:cBhvr>
                                        <p:cTn id="8" dur="500" fill="hold"/>
                                        <p:tgtEl>
                                          <p:spTgt spid="47106"/>
                                        </p:tgtEl>
                                        <p:attrNameLst>
                                          <p:attrName>ppt_h</p:attrName>
                                        </p:attrNameLst>
                                      </p:cBhvr>
                                      <p:tavLst>
                                        <p:tav tm="0">
                                          <p:val>
                                            <p:strVal val="#ppt_h"/>
                                          </p:val>
                                        </p:tav>
                                        <p:tav tm="100000">
                                          <p:val>
                                            <p:strVal val="#ppt_h"/>
                                          </p:val>
                                        </p:tav>
                                      </p:tavLst>
                                    </p:anim>
                                    <p:anim calcmode="lin" valueType="num">
                                      <p:cBhvr>
                                        <p:cTn id="9" dur="500" fill="hold"/>
                                        <p:tgtEl>
                                          <p:spTgt spid="47106"/>
                                        </p:tgtEl>
                                        <p:attrNameLst>
                                          <p:attrName>ppt_x</p:attrName>
                                        </p:attrNameLst>
                                      </p:cBhvr>
                                      <p:tavLst>
                                        <p:tav tm="0">
                                          <p:val>
                                            <p:strVal val="#ppt_x-.2"/>
                                          </p:val>
                                        </p:tav>
                                        <p:tav tm="100000">
                                          <p:val>
                                            <p:strVal val="#ppt_x"/>
                                          </p:val>
                                        </p:tav>
                                      </p:tavLst>
                                    </p:anim>
                                    <p:anim calcmode="lin" valueType="num">
                                      <p:cBhvr>
                                        <p:cTn id="10" dur="500" fill="hold"/>
                                        <p:tgtEl>
                                          <p:spTgt spid="47106"/>
                                        </p:tgtEl>
                                        <p:attrNameLst>
                                          <p:attrName>ppt_y</p:attrName>
                                        </p:attrNameLst>
                                      </p:cBhvr>
                                      <p:tavLst>
                                        <p:tav tm="0">
                                          <p:val>
                                            <p:strVal val="#ppt_y"/>
                                          </p:val>
                                        </p:tav>
                                        <p:tav tm="100000">
                                          <p:val>
                                            <p:strVal val="#ppt_y"/>
                                          </p:val>
                                        </p:tav>
                                      </p:tavLst>
                                    </p:anim>
                                    <p:animEffect transition="in" filter="fade">
                                      <p:cBhvr>
                                        <p:cTn id="11" dur="500"/>
                                        <p:tgtEl>
                                          <p:spTgt spid="47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7107">
                                            <p:txEl>
                                              <p:pRg st="0" end="0"/>
                                            </p:txEl>
                                          </p:spTgt>
                                        </p:tgtEl>
                                        <p:attrNameLst>
                                          <p:attrName>style.visibility</p:attrName>
                                        </p:attrNameLst>
                                      </p:cBhvr>
                                      <p:to>
                                        <p:strVal val="visible"/>
                                      </p:to>
                                    </p:set>
                                    <p:anim calcmode="lin" valueType="num">
                                      <p:cBhvr>
                                        <p:cTn id="16" dur="500" fill="hold"/>
                                        <p:tgtEl>
                                          <p:spTgt spid="4710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7107">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4710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710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7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 xmlns:a16="http://schemas.microsoft.com/office/drawing/2014/main" id="{612E5477-D2B5-4B37-8D73-F09951114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49225"/>
            <a:ext cx="4572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48131" name="Text Box 3">
            <a:extLst>
              <a:ext uri="{FF2B5EF4-FFF2-40B4-BE49-F238E27FC236}">
                <a16:creationId xmlns="" xmlns:a16="http://schemas.microsoft.com/office/drawing/2014/main" id="{B0453DDB-7983-41A6-B82A-A65E626C2BF8}"/>
              </a:ext>
            </a:extLst>
          </p:cNvPr>
          <p:cNvSpPr txBox="1">
            <a:spLocks noChangeArrowheads="1"/>
          </p:cNvSpPr>
          <p:nvPr/>
        </p:nvSpPr>
        <p:spPr bwMode="auto">
          <a:xfrm>
            <a:off x="4716463" y="6096000"/>
            <a:ext cx="4464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i="1">
                <a:solidFill>
                  <a:srgbClr val="0000FF"/>
                </a:solidFill>
                <a:latin typeface="Times New Roman" panose="02020603050405020304" pitchFamily="18" charset="0"/>
                <a:cs typeface="Times New Roman" panose="02020603050405020304" pitchFamily="18" charset="0"/>
              </a:rPr>
              <a:t>Quân Trung Quốc tàn phá Lạng Sơn</a:t>
            </a:r>
          </a:p>
        </p:txBody>
      </p:sp>
      <p:pic>
        <p:nvPicPr>
          <p:cNvPr id="48132" name="Picture 4">
            <a:extLst>
              <a:ext uri="{FF2B5EF4-FFF2-40B4-BE49-F238E27FC236}">
                <a16:creationId xmlns="" xmlns:a16="http://schemas.microsoft.com/office/drawing/2014/main" id="{514F948B-646C-4E60-915F-891DB4977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34938"/>
            <a:ext cx="4356100" cy="5957887"/>
          </a:xfrm>
          <a:prstGeom prst="rect">
            <a:avLst/>
          </a:prstGeom>
          <a:noFill/>
          <a:extLst>
            <a:ext uri="{909E8E84-426E-40DD-AFC4-6F175D3DCCD1}">
              <a14:hiddenFill xmlns:a14="http://schemas.microsoft.com/office/drawing/2010/main">
                <a:solidFill>
                  <a:srgbClr val="FFFFFF"/>
                </a:solidFill>
              </a14:hiddenFill>
            </a:ext>
          </a:extLst>
        </p:spPr>
      </p:pic>
      <p:sp>
        <p:nvSpPr>
          <p:cNvPr id="48133" name="Text Box 5">
            <a:extLst>
              <a:ext uri="{FF2B5EF4-FFF2-40B4-BE49-F238E27FC236}">
                <a16:creationId xmlns="" xmlns:a16="http://schemas.microsoft.com/office/drawing/2014/main" id="{F66B2541-8B95-41E3-AF14-BA7879EF10B8}"/>
              </a:ext>
            </a:extLst>
          </p:cNvPr>
          <p:cNvSpPr txBox="1">
            <a:spLocks noChangeArrowheads="1"/>
          </p:cNvSpPr>
          <p:nvPr/>
        </p:nvSpPr>
        <p:spPr bwMode="auto">
          <a:xfrm>
            <a:off x="0" y="6096000"/>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i="1">
                <a:solidFill>
                  <a:srgbClr val="0000FF"/>
                </a:solidFill>
                <a:latin typeface="Times New Roman" panose="02020603050405020304" pitchFamily="18" charset="0"/>
                <a:cs typeface="Times New Roman" panose="02020603050405020304" pitchFamily="18" charset="0"/>
              </a:rPr>
              <a:t>Quân Trung Quốc tấn công Lạng Sơn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 fill="hold"/>
                                        <p:tgtEl>
                                          <p:spTgt spid="48132"/>
                                        </p:tgtEl>
                                        <p:attrNameLst>
                                          <p:attrName>ppt_w</p:attrName>
                                        </p:attrNameLst>
                                      </p:cBhvr>
                                      <p:tavLst>
                                        <p:tav tm="0">
                                          <p:val>
                                            <p:strVal val="#ppt_w*0.05"/>
                                          </p:val>
                                        </p:tav>
                                        <p:tav tm="100000">
                                          <p:val>
                                            <p:strVal val="#ppt_w"/>
                                          </p:val>
                                        </p:tav>
                                      </p:tavLst>
                                    </p:anim>
                                    <p:anim calcmode="lin" valueType="num">
                                      <p:cBhvr>
                                        <p:cTn id="8" dur="500" fill="hold"/>
                                        <p:tgtEl>
                                          <p:spTgt spid="48132"/>
                                        </p:tgtEl>
                                        <p:attrNameLst>
                                          <p:attrName>ppt_h</p:attrName>
                                        </p:attrNameLst>
                                      </p:cBhvr>
                                      <p:tavLst>
                                        <p:tav tm="0">
                                          <p:val>
                                            <p:strVal val="#ppt_h"/>
                                          </p:val>
                                        </p:tav>
                                        <p:tav tm="100000">
                                          <p:val>
                                            <p:strVal val="#ppt_h"/>
                                          </p:val>
                                        </p:tav>
                                      </p:tavLst>
                                    </p:anim>
                                    <p:anim calcmode="lin" valueType="num">
                                      <p:cBhvr>
                                        <p:cTn id="9" dur="500" fill="hold"/>
                                        <p:tgtEl>
                                          <p:spTgt spid="48132"/>
                                        </p:tgtEl>
                                        <p:attrNameLst>
                                          <p:attrName>ppt_x</p:attrName>
                                        </p:attrNameLst>
                                      </p:cBhvr>
                                      <p:tavLst>
                                        <p:tav tm="0">
                                          <p:val>
                                            <p:strVal val="#ppt_x-.2"/>
                                          </p:val>
                                        </p:tav>
                                        <p:tav tm="100000">
                                          <p:val>
                                            <p:strVal val="#ppt_x"/>
                                          </p:val>
                                        </p:tav>
                                      </p:tavLst>
                                    </p:anim>
                                    <p:anim calcmode="lin" valueType="num">
                                      <p:cBhvr>
                                        <p:cTn id="10" dur="500" fill="hold"/>
                                        <p:tgtEl>
                                          <p:spTgt spid="48132"/>
                                        </p:tgtEl>
                                        <p:attrNameLst>
                                          <p:attrName>ppt_y</p:attrName>
                                        </p:attrNameLst>
                                      </p:cBhvr>
                                      <p:tavLst>
                                        <p:tav tm="0">
                                          <p:val>
                                            <p:strVal val="#ppt_y"/>
                                          </p:val>
                                        </p:tav>
                                        <p:tav tm="100000">
                                          <p:val>
                                            <p:strVal val="#ppt_y"/>
                                          </p:val>
                                        </p:tav>
                                      </p:tavLst>
                                    </p:anim>
                                    <p:animEffect transition="in" filter="fade">
                                      <p:cBhvr>
                                        <p:cTn id="11" dur="500"/>
                                        <p:tgtEl>
                                          <p:spTgt spid="481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8133">
                                            <p:txEl>
                                              <p:pRg st="0" end="0"/>
                                            </p:txEl>
                                          </p:spTgt>
                                        </p:tgtEl>
                                        <p:attrNameLst>
                                          <p:attrName>style.visibility</p:attrName>
                                        </p:attrNameLst>
                                      </p:cBhvr>
                                      <p:to>
                                        <p:strVal val="visible"/>
                                      </p:to>
                                    </p:set>
                                    <p:anim calcmode="lin" valueType="num">
                                      <p:cBhvr>
                                        <p:cTn id="16" dur="500" fill="hold"/>
                                        <p:tgtEl>
                                          <p:spTgt spid="4813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813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4813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813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813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8130"/>
                                        </p:tgtEl>
                                        <p:attrNameLst>
                                          <p:attrName>style.visibility</p:attrName>
                                        </p:attrNameLst>
                                      </p:cBhvr>
                                      <p:to>
                                        <p:strVal val="visible"/>
                                      </p:to>
                                    </p:set>
                                    <p:anim calcmode="lin" valueType="num">
                                      <p:cBhvr>
                                        <p:cTn id="25" dur="500" fill="hold"/>
                                        <p:tgtEl>
                                          <p:spTgt spid="48130"/>
                                        </p:tgtEl>
                                        <p:attrNameLst>
                                          <p:attrName>ppt_w</p:attrName>
                                        </p:attrNameLst>
                                      </p:cBhvr>
                                      <p:tavLst>
                                        <p:tav tm="0">
                                          <p:val>
                                            <p:strVal val="#ppt_w*0.05"/>
                                          </p:val>
                                        </p:tav>
                                        <p:tav tm="100000">
                                          <p:val>
                                            <p:strVal val="#ppt_w"/>
                                          </p:val>
                                        </p:tav>
                                      </p:tavLst>
                                    </p:anim>
                                    <p:anim calcmode="lin" valueType="num">
                                      <p:cBhvr>
                                        <p:cTn id="26" dur="500" fill="hold"/>
                                        <p:tgtEl>
                                          <p:spTgt spid="48130"/>
                                        </p:tgtEl>
                                        <p:attrNameLst>
                                          <p:attrName>ppt_h</p:attrName>
                                        </p:attrNameLst>
                                      </p:cBhvr>
                                      <p:tavLst>
                                        <p:tav tm="0">
                                          <p:val>
                                            <p:strVal val="#ppt_h"/>
                                          </p:val>
                                        </p:tav>
                                        <p:tav tm="100000">
                                          <p:val>
                                            <p:strVal val="#ppt_h"/>
                                          </p:val>
                                        </p:tav>
                                      </p:tavLst>
                                    </p:anim>
                                    <p:anim calcmode="lin" valueType="num">
                                      <p:cBhvr>
                                        <p:cTn id="27" dur="500" fill="hold"/>
                                        <p:tgtEl>
                                          <p:spTgt spid="48130"/>
                                        </p:tgtEl>
                                        <p:attrNameLst>
                                          <p:attrName>ppt_x</p:attrName>
                                        </p:attrNameLst>
                                      </p:cBhvr>
                                      <p:tavLst>
                                        <p:tav tm="0">
                                          <p:val>
                                            <p:strVal val="#ppt_x-.2"/>
                                          </p:val>
                                        </p:tav>
                                        <p:tav tm="100000">
                                          <p:val>
                                            <p:strVal val="#ppt_x"/>
                                          </p:val>
                                        </p:tav>
                                      </p:tavLst>
                                    </p:anim>
                                    <p:anim calcmode="lin" valueType="num">
                                      <p:cBhvr>
                                        <p:cTn id="28" dur="500" fill="hold"/>
                                        <p:tgtEl>
                                          <p:spTgt spid="48130"/>
                                        </p:tgtEl>
                                        <p:attrNameLst>
                                          <p:attrName>ppt_y</p:attrName>
                                        </p:attrNameLst>
                                      </p:cBhvr>
                                      <p:tavLst>
                                        <p:tav tm="0">
                                          <p:val>
                                            <p:strVal val="#ppt_y"/>
                                          </p:val>
                                        </p:tav>
                                        <p:tav tm="100000">
                                          <p:val>
                                            <p:strVal val="#ppt_y"/>
                                          </p:val>
                                        </p:tav>
                                      </p:tavLst>
                                    </p:anim>
                                    <p:animEffect transition="in" filter="fade">
                                      <p:cBhvr>
                                        <p:cTn id="29" dur="500"/>
                                        <p:tgtEl>
                                          <p:spTgt spid="481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48131">
                                            <p:txEl>
                                              <p:pRg st="0" end="0"/>
                                            </p:txEl>
                                          </p:spTgt>
                                        </p:tgtEl>
                                        <p:attrNameLst>
                                          <p:attrName>style.visibility</p:attrName>
                                        </p:attrNameLst>
                                      </p:cBhvr>
                                      <p:to>
                                        <p:strVal val="visible"/>
                                      </p:to>
                                    </p:set>
                                    <p:anim calcmode="lin" valueType="num">
                                      <p:cBhvr>
                                        <p:cTn id="34" dur="500" fill="hold"/>
                                        <p:tgtEl>
                                          <p:spTgt spid="481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8131">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481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81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 xmlns:a16="http://schemas.microsoft.com/office/drawing/2014/main" id="{C85A09F8-BE4C-4F1F-852F-AEF256A3D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25538"/>
            <a:ext cx="8915400" cy="5184775"/>
          </a:xfrm>
          <a:prstGeom prst="rect">
            <a:avLst/>
          </a:prstGeom>
          <a:noFill/>
          <a:extLst>
            <a:ext uri="{909E8E84-426E-40DD-AFC4-6F175D3DCCD1}">
              <a14:hiddenFill xmlns:a14="http://schemas.microsoft.com/office/drawing/2010/main">
                <a:solidFill>
                  <a:srgbClr val="FFFFFF"/>
                </a:solidFill>
              </a14:hiddenFill>
            </a:ext>
          </a:extLst>
        </p:spPr>
      </p:pic>
      <p:sp>
        <p:nvSpPr>
          <p:cNvPr id="49155" name="Text Box 3">
            <a:extLst>
              <a:ext uri="{FF2B5EF4-FFF2-40B4-BE49-F238E27FC236}">
                <a16:creationId xmlns="" xmlns:a16="http://schemas.microsoft.com/office/drawing/2014/main" id="{E240F677-3679-4496-A121-D3DA5CDBDA7F}"/>
              </a:ext>
            </a:extLst>
          </p:cNvPr>
          <p:cNvSpPr txBox="1">
            <a:spLocks noChangeArrowheads="1"/>
          </p:cNvSpPr>
          <p:nvPr/>
        </p:nvSpPr>
        <p:spPr bwMode="auto">
          <a:xfrm>
            <a:off x="1476375" y="6315075"/>
            <a:ext cx="67929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i="1">
                <a:solidFill>
                  <a:srgbClr val="0000FF"/>
                </a:solidFill>
                <a:latin typeface="Times New Roman" panose="02020603050405020304" pitchFamily="18" charset="0"/>
                <a:cs typeface="Times New Roman" panose="02020603050405020304" pitchFamily="18" charset="0"/>
              </a:rPr>
              <a:t>Quân Việt Nam đại thắng trở về sau cuộc chiến</a:t>
            </a:r>
          </a:p>
        </p:txBody>
      </p:sp>
      <p:sp>
        <p:nvSpPr>
          <p:cNvPr id="49156" name="Rectangle 4">
            <a:extLst>
              <a:ext uri="{FF2B5EF4-FFF2-40B4-BE49-F238E27FC236}">
                <a16:creationId xmlns="" xmlns:a16="http://schemas.microsoft.com/office/drawing/2014/main" id="{A036B257-2B6A-41D1-85D7-9E55123EC03B}"/>
              </a:ext>
            </a:extLst>
          </p:cNvPr>
          <p:cNvSpPr>
            <a:spLocks noChangeArrowheads="1"/>
          </p:cNvSpPr>
          <p:nvPr/>
        </p:nvSpPr>
        <p:spPr bwMode="auto">
          <a:xfrm>
            <a:off x="395288" y="219075"/>
            <a:ext cx="8893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1"/>
              </a:buClr>
              <a:buFont typeface="Wingdings" panose="05000000000000000000" pitchFamily="2" charset="2"/>
              <a:buNone/>
            </a:pPr>
            <a:r>
              <a:rPr lang="en-US" altLang="en-US" sz="2200" b="1">
                <a:latin typeface="Times New Roman" panose="02020603050405020304" pitchFamily="18" charset="0"/>
                <a:cs typeface="Times New Roman" panose="02020603050405020304" pitchFamily="18" charset="0"/>
              </a:rPr>
              <a:t>    ...quân ta đã chiến đấu anh dũng. Đến ngày 18/3/1979, quân    Trung Quốc rút ra khỏi nước 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strVal val="#ppt_w*0.05"/>
                                          </p:val>
                                        </p:tav>
                                        <p:tav tm="100000">
                                          <p:val>
                                            <p:strVal val="#ppt_w"/>
                                          </p:val>
                                        </p:tav>
                                      </p:tavLst>
                                    </p:anim>
                                    <p:anim calcmode="lin" valueType="num">
                                      <p:cBhvr>
                                        <p:cTn id="8" dur="500" fill="hold"/>
                                        <p:tgtEl>
                                          <p:spTgt spid="49154"/>
                                        </p:tgtEl>
                                        <p:attrNameLst>
                                          <p:attrName>ppt_h</p:attrName>
                                        </p:attrNameLst>
                                      </p:cBhvr>
                                      <p:tavLst>
                                        <p:tav tm="0">
                                          <p:val>
                                            <p:strVal val="#ppt_h"/>
                                          </p:val>
                                        </p:tav>
                                        <p:tav tm="100000">
                                          <p:val>
                                            <p:strVal val="#ppt_h"/>
                                          </p:val>
                                        </p:tav>
                                      </p:tavLst>
                                    </p:anim>
                                    <p:anim calcmode="lin" valueType="num">
                                      <p:cBhvr>
                                        <p:cTn id="9" dur="500" fill="hold"/>
                                        <p:tgtEl>
                                          <p:spTgt spid="49154"/>
                                        </p:tgtEl>
                                        <p:attrNameLst>
                                          <p:attrName>ppt_x</p:attrName>
                                        </p:attrNameLst>
                                      </p:cBhvr>
                                      <p:tavLst>
                                        <p:tav tm="0">
                                          <p:val>
                                            <p:strVal val="#ppt_x-.2"/>
                                          </p:val>
                                        </p:tav>
                                        <p:tav tm="100000">
                                          <p:val>
                                            <p:strVal val="#ppt_x"/>
                                          </p:val>
                                        </p:tav>
                                      </p:tavLst>
                                    </p:anim>
                                    <p:anim calcmode="lin" valueType="num">
                                      <p:cBhvr>
                                        <p:cTn id="10" dur="500" fill="hold"/>
                                        <p:tgtEl>
                                          <p:spTgt spid="49154"/>
                                        </p:tgtEl>
                                        <p:attrNameLst>
                                          <p:attrName>ppt_y</p:attrName>
                                        </p:attrNameLst>
                                      </p:cBhvr>
                                      <p:tavLst>
                                        <p:tav tm="0">
                                          <p:val>
                                            <p:strVal val="#ppt_y"/>
                                          </p:val>
                                        </p:tav>
                                        <p:tav tm="100000">
                                          <p:val>
                                            <p:strVal val="#ppt_y"/>
                                          </p:val>
                                        </p:tav>
                                      </p:tavLst>
                                    </p:anim>
                                    <p:animEffect transition="in" filter="fade">
                                      <p:cBhvr>
                                        <p:cTn id="11" dur="500"/>
                                        <p:tgtEl>
                                          <p:spTgt spid="491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9155">
                                            <p:txEl>
                                              <p:pRg st="0" end="0"/>
                                            </p:txEl>
                                          </p:spTgt>
                                        </p:tgtEl>
                                        <p:attrNameLst>
                                          <p:attrName>style.visibility</p:attrName>
                                        </p:attrNameLst>
                                      </p:cBhvr>
                                      <p:to>
                                        <p:strVal val="visible"/>
                                      </p:to>
                                    </p:set>
                                    <p:anim calcmode="lin" valueType="num">
                                      <p:cBhvr>
                                        <p:cTn id="16" dur="500" fill="hold"/>
                                        <p:tgtEl>
                                          <p:spTgt spid="491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9155">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4915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915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 xmlns:a16="http://schemas.microsoft.com/office/drawing/2014/main" id="{545924AF-88C3-446A-B1DC-DA1D1603A91F}"/>
              </a:ext>
            </a:extLst>
          </p:cNvPr>
          <p:cNvSpPr>
            <a:spLocks noGrp="1" noChangeArrowheads="1"/>
          </p:cNvSpPr>
          <p:nvPr>
            <p:ph type="title"/>
          </p:nvPr>
        </p:nvSpPr>
        <p:spPr>
          <a:xfrm>
            <a:off x="457200" y="620713"/>
            <a:ext cx="8229600" cy="4319587"/>
          </a:xfrm>
        </p:spPr>
        <p:txBody>
          <a:bodyPr/>
          <a:lstStyle/>
          <a:p>
            <a:pPr algn="l"/>
            <a:r>
              <a:rPr lang="vi-VN" altLang="en-US" sz="2400" dirty="0">
                <a:solidFill>
                  <a:srgbClr val="FF0000"/>
                </a:solidFill>
                <a:latin typeface="Times New Roman" panose="02020603050405020304" pitchFamily="18" charset="0"/>
                <a:cs typeface="Times New Roman" panose="02020603050405020304" pitchFamily="18" charset="0"/>
              </a:rPr>
              <a:t>            </a:t>
            </a:r>
            <a:r>
              <a:rPr lang="vi-VN" altLang="en-US" sz="2400" i="1" dirty="0">
                <a:solidFill>
                  <a:srgbClr val="FF0000"/>
                </a:solidFill>
                <a:latin typeface="Times New Roman" panose="02020603050405020304" pitchFamily="18" charset="0"/>
                <a:cs typeface="Times New Roman" panose="02020603050405020304" pitchFamily="18" charset="0"/>
              </a:rPr>
              <a:t>Tuy Việt Nam và Trung Quốc đều tuyên bố chiến thắng trong cuộc chiến nhưng cả hai bên đều phải chịu thiệt hại nặng nề về người và của. Cuộc chiến để lại đặc biệt nhiều tác hại lớn cho phía Việt Nam. Ngoài các thương vong về con người, tổn thất cụ thể về cơ sở vật chất hạ tầng ở 6 tỉnh biên giới bị phá hủy do trận chiến, Việt Nam còn phải gánh chịu nhiều khó khăn, thiệt hại do thái độ và chính sách thù địch, vây hãm mà Trung Quốc và đồng minh của Trung Quốc gây ra trên các mặt trận quân sự, kinh tế, ngoại giao,...</a:t>
            </a:r>
            <a:r>
              <a:rPr lang="vi-VN" altLang="en-US" sz="2400" dirty="0">
                <a:solidFill>
                  <a:srgbClr val="FF0000"/>
                </a:solidFill>
                <a:latin typeface="Times New Roman" panose="02020603050405020304" pitchFamily="18" charset="0"/>
                <a:cs typeface="Times New Roman" panose="02020603050405020304" pitchFamily="18" charset="0"/>
              </a:rPr>
              <a:t> </a:t>
            </a:r>
          </a:p>
        </p:txBody>
      </p:sp>
      <p:pic>
        <p:nvPicPr>
          <p:cNvPr id="20484" name="Picture 4" descr="Bauernbar">
            <a:hlinkClick r:id="rId2" action="ppaction://hlinksldjump" tooltip="click vao qua 3"/>
            <a:extLst>
              <a:ext uri="{FF2B5EF4-FFF2-40B4-BE49-F238E27FC236}">
                <a16:creationId xmlns="" xmlns:a16="http://schemas.microsoft.com/office/drawing/2014/main" id="{F09DE9D1-AB9B-424B-8B5D-0B777AA0B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797425"/>
            <a:ext cx="777557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 xmlns:a16="http://schemas.microsoft.com/office/drawing/2014/main" id="{68A5D8EF-08F1-4F26-A591-8ABFB8F9EC21}"/>
              </a:ext>
            </a:extLst>
          </p:cNvPr>
          <p:cNvSpPr txBox="1">
            <a:spLocks noChangeArrowheads="1"/>
          </p:cNvSpPr>
          <p:nvPr/>
        </p:nvSpPr>
        <p:spPr bwMode="auto">
          <a:xfrm>
            <a:off x="0" y="204651"/>
            <a:ext cx="77667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US" sz="2800" b="1" dirty="0">
                <a:solidFill>
                  <a:srgbClr val="FF0000"/>
                </a:solidFill>
                <a:latin typeface="Times New Roman" panose="02020603050405020304" pitchFamily="18" charset="0"/>
                <a:cs typeface="Times New Roman" panose="02020603050405020304" pitchFamily="18" charset="0"/>
              </a:rPr>
              <a:t>   I</a:t>
            </a:r>
            <a:r>
              <a:rPr lang="vi-VN" altLang="en-US" sz="2800" b="1" u="sng" dirty="0">
                <a:solidFill>
                  <a:srgbClr val="FF0000"/>
                </a:solidFill>
                <a:latin typeface="Times New Roman" panose="02020603050405020304" pitchFamily="18" charset="0"/>
                <a:cs typeface="Times New Roman" panose="02020603050405020304" pitchFamily="18" charset="0"/>
              </a:rPr>
              <a:t>. Việt </a:t>
            </a:r>
            <a:r>
              <a:rPr lang="en-US" altLang="en-US" sz="2800" b="1" u="sng" dirty="0">
                <a:solidFill>
                  <a:srgbClr val="FF0000"/>
                </a:solidFill>
                <a:latin typeface="Times New Roman" panose="02020603050405020304" pitchFamily="18" charset="0"/>
                <a:cs typeface="Times New Roman" panose="02020603050405020304" pitchFamily="18" charset="0"/>
              </a:rPr>
              <a:t>N</a:t>
            </a:r>
            <a:r>
              <a:rPr lang="vi-VN" altLang="en-US" sz="2800" b="1" u="sng" dirty="0">
                <a:solidFill>
                  <a:srgbClr val="FF0000"/>
                </a:solidFill>
                <a:latin typeface="Times New Roman" panose="02020603050405020304" pitchFamily="18" charset="0"/>
                <a:cs typeface="Times New Roman" panose="02020603050405020304" pitchFamily="18" charset="0"/>
              </a:rPr>
              <a:t>am trong 10 năm đi lên CNXH</a:t>
            </a:r>
            <a:r>
              <a:rPr lang="en-US" altLang="en-US" sz="2800" b="1" u="sng" dirty="0">
                <a:solidFill>
                  <a:srgbClr val="FF0000"/>
                </a:solidFill>
                <a:latin typeface="Times New Roman" panose="02020603050405020304" pitchFamily="18" charset="0"/>
                <a:cs typeface="Times New Roman" panose="02020603050405020304" pitchFamily="18" charset="0"/>
              </a:rPr>
              <a:t> (1976-1985</a:t>
            </a:r>
            <a:r>
              <a:rPr lang="en-US" altLang="en-US" sz="2800" b="1" u="sng" dirty="0" smtClean="0">
                <a:solidFill>
                  <a:srgbClr val="FF0000"/>
                </a:solidFill>
                <a:latin typeface="Times New Roman" panose="02020603050405020304" pitchFamily="18" charset="0"/>
                <a:cs typeface="Times New Roman" panose="02020603050405020304" pitchFamily="18" charset="0"/>
              </a:rPr>
              <a:t>) (</a:t>
            </a:r>
            <a:r>
              <a:rPr lang="en-US" altLang="en-US" sz="2800" b="1" u="sng" dirty="0" err="1" smtClean="0">
                <a:solidFill>
                  <a:srgbClr val="FF0000"/>
                </a:solidFill>
                <a:latin typeface="Times New Roman" panose="02020603050405020304" pitchFamily="18" charset="0"/>
                <a:cs typeface="Times New Roman" panose="02020603050405020304" pitchFamily="18" charset="0"/>
              </a:rPr>
              <a:t>Tự</a:t>
            </a:r>
            <a:r>
              <a:rPr lang="en-US" altLang="en-US" sz="2800" b="1" u="sng" dirty="0" smtClean="0">
                <a:solidFill>
                  <a:srgbClr val="FF0000"/>
                </a:solidFill>
                <a:latin typeface="Times New Roman" panose="02020603050405020304" pitchFamily="18" charset="0"/>
                <a:cs typeface="Times New Roman" panose="02020603050405020304" pitchFamily="18" charset="0"/>
              </a:rPr>
              <a:t> </a:t>
            </a:r>
            <a:r>
              <a:rPr lang="en-US" altLang="en-US" sz="2800" b="1" u="sng" dirty="0" err="1" smtClean="0">
                <a:solidFill>
                  <a:srgbClr val="FF0000"/>
                </a:solidFill>
                <a:latin typeface="Times New Roman" panose="02020603050405020304" pitchFamily="18" charset="0"/>
                <a:cs typeface="Times New Roman" panose="02020603050405020304" pitchFamily="18" charset="0"/>
              </a:rPr>
              <a:t>học</a:t>
            </a:r>
            <a:r>
              <a:rPr lang="en-US" altLang="en-US" sz="2800" b="1" u="sng" dirty="0">
                <a:solidFill>
                  <a:srgbClr val="FF0000"/>
                </a:solidFill>
                <a:latin typeface="Times New Roman" panose="02020603050405020304" pitchFamily="18" charset="0"/>
                <a:cs typeface="Times New Roman" panose="02020603050405020304" pitchFamily="18" charset="0"/>
              </a:rPr>
              <a:t>)</a:t>
            </a:r>
            <a:endParaRPr lang="vi-VN" altLang="en-US" sz="2800" b="1" u="sng"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23528" y="1548081"/>
            <a:ext cx="8496944"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mạng</a:t>
            </a:r>
            <a:r>
              <a:rPr lang="en-US" sz="3200" dirty="0" smtClean="0">
                <a:latin typeface="Times New Roman" pitchFamily="18" charset="0"/>
                <a:cs typeface="Times New Roman" pitchFamily="18" charset="0"/>
              </a:rPr>
              <a:t> VN </a:t>
            </a:r>
            <a:r>
              <a:rPr lang="en-US" sz="3200" dirty="0" err="1" smtClean="0">
                <a:latin typeface="Times New Roman" pitchFamily="18" charset="0"/>
                <a:cs typeface="Times New Roman" pitchFamily="18" charset="0"/>
              </a:rPr>
              <a:t>chuyển</a:t>
            </a:r>
            <a:r>
              <a:rPr lang="en-US" sz="3200" dirty="0" smtClean="0">
                <a:latin typeface="Times New Roman" pitchFamily="18" charset="0"/>
                <a:cs typeface="Times New Roman" pitchFamily="18" charset="0"/>
              </a:rPr>
              <a:t> sang </a:t>
            </a:r>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mới</a:t>
            </a:r>
            <a:endParaRPr lang="en-US" sz="3200" dirty="0">
              <a:latin typeface="Times New Roman" pitchFamily="18" charset="0"/>
              <a:cs typeface="Times New Roman" pitchFamily="18" charset="0"/>
            </a:endParaRPr>
          </a:p>
        </p:txBody>
      </p:sp>
      <p:sp>
        <p:nvSpPr>
          <p:cNvPr id="4" name="TextBox 3"/>
          <p:cNvSpPr txBox="1"/>
          <p:nvPr/>
        </p:nvSpPr>
        <p:spPr>
          <a:xfrm>
            <a:off x="683568" y="2420888"/>
            <a:ext cx="2520280" cy="1569660"/>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Bối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nhất</a:t>
            </a:r>
            <a:endParaRPr lang="en-US" sz="3200" dirty="0">
              <a:latin typeface="Times New Roman" pitchFamily="18" charset="0"/>
              <a:cs typeface="Times New Roman" pitchFamily="18" charset="0"/>
            </a:endParaRPr>
          </a:p>
        </p:txBody>
      </p:sp>
      <p:sp>
        <p:nvSpPr>
          <p:cNvPr id="5" name="TextBox 4"/>
          <p:cNvSpPr txBox="1"/>
          <p:nvPr/>
        </p:nvSpPr>
        <p:spPr>
          <a:xfrm>
            <a:off x="5652120" y="2420888"/>
            <a:ext cx="2520280" cy="1569660"/>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Nhiệm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dựng</a:t>
            </a:r>
            <a:r>
              <a:rPr lang="en-US" sz="3200" dirty="0" smtClean="0">
                <a:latin typeface="Times New Roman" pitchFamily="18" charset="0"/>
                <a:cs typeface="Times New Roman" pitchFamily="18" charset="0"/>
              </a:rPr>
              <a:t> CNXH</a:t>
            </a:r>
            <a:endParaRPr lang="en-US" sz="3200" dirty="0">
              <a:latin typeface="Times New Roman" pitchFamily="18" charset="0"/>
              <a:cs typeface="Times New Roman" pitchFamily="18" charset="0"/>
            </a:endParaRPr>
          </a:p>
        </p:txBody>
      </p:sp>
      <p:sp>
        <p:nvSpPr>
          <p:cNvPr id="6" name="Right Arrow 5"/>
          <p:cNvSpPr/>
          <p:nvPr/>
        </p:nvSpPr>
        <p:spPr>
          <a:xfrm>
            <a:off x="3883384" y="2917686"/>
            <a:ext cx="1120664" cy="57606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323528" y="4293096"/>
            <a:ext cx="8064896"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(1976-1980)</a:t>
            </a:r>
            <a:endParaRPr lang="en-US" sz="2400" dirty="0">
              <a:latin typeface="Times New Roman" pitchFamily="18" charset="0"/>
              <a:cs typeface="Times New Roman" pitchFamily="18" charset="0"/>
            </a:endParaRPr>
          </a:p>
        </p:txBody>
      </p:sp>
      <p:sp>
        <p:nvSpPr>
          <p:cNvPr id="8" name="TextBox 7"/>
          <p:cNvSpPr txBox="1"/>
          <p:nvPr/>
        </p:nvSpPr>
        <p:spPr>
          <a:xfrm>
            <a:off x="395536" y="5085184"/>
            <a:ext cx="8064896" cy="461665"/>
          </a:xfrm>
          <a:prstGeom prst="rect">
            <a:avLst/>
          </a:prstGeom>
          <a:noFill/>
        </p:spPr>
        <p:txBody>
          <a:bodyPr wrap="square" rtlCol="0">
            <a:spAutoFit/>
          </a:bodyPr>
          <a:lstStyle/>
          <a:p>
            <a:r>
              <a:rPr lang="en-US" sz="24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(1981-1985)</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6486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280920" cy="3970318"/>
          </a:xfrm>
          <a:prstGeom prst="rect">
            <a:avLst/>
          </a:prstGeom>
          <a:noFill/>
        </p:spPr>
        <p:txBody>
          <a:bodyPr wrap="square" rtlCol="0">
            <a:spAutoFit/>
          </a:bodyPr>
          <a:lstStyle/>
          <a:p>
            <a:pPr marL="285750" indent="-285750">
              <a:buFontTx/>
              <a:buChar char="-"/>
            </a:pPr>
            <a:r>
              <a:rPr lang="en-US" sz="2800" dirty="0" err="1" smtClean="0">
                <a:latin typeface="Times New Roman" pitchFamily="18" charset="0"/>
                <a:cs typeface="Times New Roman" pitchFamily="18" charset="0"/>
              </a:rPr>
              <a:t>Nhiệm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XHCN</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mới</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tựu</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Hạn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khăn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77678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 xmlns:a16="http://schemas.microsoft.com/office/drawing/2014/main" id="{FB66A5F8-ED3D-4331-9153-146436A3EB6B}"/>
              </a:ext>
            </a:extLst>
          </p:cNvPr>
          <p:cNvSpPr txBox="1">
            <a:spLocks noChangeArrowheads="1"/>
          </p:cNvSpPr>
          <p:nvPr/>
        </p:nvSpPr>
        <p:spPr bwMode="auto">
          <a:xfrm>
            <a:off x="251520" y="188640"/>
            <a:ext cx="83052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US" sz="2400" b="1" u="sng" dirty="0">
                <a:solidFill>
                  <a:srgbClr val="FF0000"/>
                </a:solidFill>
                <a:latin typeface="Times New Roman" panose="02020603050405020304" pitchFamily="18" charset="0"/>
                <a:cs typeface="Times New Roman" panose="02020603050405020304" pitchFamily="18" charset="0"/>
              </a:rPr>
              <a:t>II</a:t>
            </a:r>
            <a:r>
              <a:rPr lang="en-US" altLang="en-US" sz="2400" b="1" u="sng" dirty="0">
                <a:solidFill>
                  <a:srgbClr val="FF0000"/>
                </a:solidFill>
                <a:latin typeface="Times New Roman" panose="02020603050405020304" pitchFamily="18" charset="0"/>
                <a:cs typeface="Times New Roman" panose="02020603050405020304" pitchFamily="18" charset="0"/>
              </a:rPr>
              <a:t>.</a:t>
            </a:r>
            <a:r>
              <a:rPr lang="vi-VN" altLang="en-US" sz="2400" b="1" u="sng" dirty="0">
                <a:solidFill>
                  <a:srgbClr val="FF0000"/>
                </a:solidFill>
                <a:latin typeface="Times New Roman" panose="02020603050405020304" pitchFamily="18" charset="0"/>
                <a:cs typeface="Times New Roman" panose="02020603050405020304" pitchFamily="18" charset="0"/>
              </a:rPr>
              <a:t> Đấu tranh bảo vệ Tổ Quốc (1975 – </a:t>
            </a:r>
            <a:r>
              <a:rPr lang="vi-VN" altLang="en-US" sz="2400" b="1" u="sng" dirty="0" smtClean="0">
                <a:solidFill>
                  <a:srgbClr val="FF0000"/>
                </a:solidFill>
                <a:latin typeface="Times New Roman" panose="02020603050405020304" pitchFamily="18" charset="0"/>
                <a:cs typeface="Times New Roman" panose="02020603050405020304" pitchFamily="18" charset="0"/>
              </a:rPr>
              <a:t>1979)</a:t>
            </a:r>
            <a:endParaRPr lang="en-US" altLang="en-US" sz="2400" b="1" u="sng" dirty="0" smtClean="0">
              <a:solidFill>
                <a:srgbClr val="FF0000"/>
              </a:solidFill>
              <a:latin typeface="Times New Roman" panose="02020603050405020304" pitchFamily="18" charset="0"/>
              <a:cs typeface="Times New Roman" panose="02020603050405020304" pitchFamily="18" charset="0"/>
            </a:endParaRPr>
          </a:p>
          <a:p>
            <a:r>
              <a:rPr lang="en-US" altLang="en-US" sz="2400" b="1" u="sng" dirty="0" smtClean="0">
                <a:solidFill>
                  <a:srgbClr val="FF0000"/>
                </a:solidFill>
                <a:latin typeface="Times New Roman" panose="02020603050405020304" pitchFamily="18" charset="0"/>
                <a:cs typeface="Times New Roman" panose="02020603050405020304" pitchFamily="18" charset="0"/>
              </a:rPr>
              <a:t>1</a:t>
            </a:r>
            <a:r>
              <a:rPr lang="vi-VN" altLang="en-US" sz="2400" b="1" u="sng" dirty="0">
                <a:solidFill>
                  <a:srgbClr val="FF0000"/>
                </a:solidFill>
                <a:latin typeface="Times New Roman" panose="02020603050405020304" pitchFamily="18" charset="0"/>
                <a:cs typeface="Times New Roman" panose="02020603050405020304" pitchFamily="18" charset="0"/>
              </a:rPr>
              <a:t>. Đấu tranh bảo vệ biên giới Tây Nam </a:t>
            </a:r>
            <a:endParaRPr lang="en-US" altLang="en-US" sz="24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29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048"/>
            <a:ext cx="8712968" cy="652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931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8964488" cy="1569660"/>
          </a:xfrm>
          <a:prstGeom prst="rect">
            <a:avLst/>
          </a:prstGeom>
        </p:spPr>
        <p:txBody>
          <a:bodyPr wrap="square">
            <a:spAutoFit/>
          </a:bodyPr>
          <a:lstStyle/>
          <a:p>
            <a:r>
              <a:rPr lang="vi-VN" sz="2400" dirty="0">
                <a:latin typeface="Times New Roman" pitchFamily="18" charset="0"/>
                <a:cs typeface="Times New Roman" pitchFamily="18" charset="0"/>
              </a:rPr>
              <a:t>Khmer </a:t>
            </a:r>
            <a:r>
              <a:rPr lang="vi-VN" sz="2400" dirty="0" smtClean="0">
                <a:latin typeface="Times New Roman" pitchFamily="18" charset="0"/>
                <a:cs typeface="Times New Roman" pitchFamily="18" charset="0"/>
              </a:rPr>
              <a:t>Đỏ</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tên </a:t>
            </a:r>
            <a:r>
              <a:rPr lang="vi-VN" sz="2400" dirty="0">
                <a:latin typeface="Times New Roman" pitchFamily="18" charset="0"/>
                <a:cs typeface="Times New Roman" pitchFamily="18" charset="0"/>
              </a:rPr>
              <a:t>chính thức là Đảng Campuchia Dân chủ, là một tổ chức </a:t>
            </a:r>
            <a:r>
              <a:rPr lang="vi-VN" sz="2400" dirty="0">
                <a:latin typeface="Times New Roman" pitchFamily="18" charset="0"/>
                <a:cs typeface="Times New Roman" pitchFamily="18" charset="0"/>
                <a:hlinkClick r:id="rId2" tooltip="Chính trị cực tả"/>
              </a:rPr>
              <a:t>chính trị cực tả</a:t>
            </a:r>
            <a:r>
              <a:rPr lang="vi-VN" sz="2400" dirty="0">
                <a:latin typeface="Times New Roman" pitchFamily="18" charset="0"/>
                <a:cs typeface="Times New Roman" pitchFamily="18" charset="0"/>
              </a:rPr>
              <a:t> cầm quyền tại </a:t>
            </a:r>
            <a:r>
              <a:rPr lang="vi-VN" sz="2400" dirty="0">
                <a:latin typeface="Times New Roman" pitchFamily="18" charset="0"/>
                <a:cs typeface="Times New Roman" pitchFamily="18" charset="0"/>
                <a:hlinkClick r:id="rId3" tooltip="Campuchia"/>
              </a:rPr>
              <a:t>Campuchia</a:t>
            </a:r>
            <a:r>
              <a:rPr lang="vi-VN" sz="2400" dirty="0">
                <a:latin typeface="Times New Roman" pitchFamily="18" charset="0"/>
                <a:cs typeface="Times New Roman" pitchFamily="18" charset="0"/>
              </a:rPr>
              <a:t> từ </a:t>
            </a:r>
            <a:r>
              <a:rPr lang="vi-VN" sz="2400" dirty="0">
                <a:latin typeface="Times New Roman" pitchFamily="18" charset="0"/>
                <a:cs typeface="Times New Roman" pitchFamily="18" charset="0"/>
                <a:hlinkClick r:id="rId4" tooltip="1975"/>
              </a:rPr>
              <a:t>1975</a:t>
            </a:r>
            <a:r>
              <a:rPr lang="vi-VN" sz="2400" dirty="0">
                <a:latin typeface="Times New Roman" pitchFamily="18" charset="0"/>
                <a:cs typeface="Times New Roman" pitchFamily="18" charset="0"/>
              </a:rPr>
              <a:t> đến </a:t>
            </a:r>
            <a:r>
              <a:rPr lang="vi-VN" sz="2400" dirty="0">
                <a:latin typeface="Times New Roman" pitchFamily="18" charset="0"/>
                <a:cs typeface="Times New Roman" pitchFamily="18" charset="0"/>
                <a:hlinkClick r:id="rId5" tooltip="1979"/>
              </a:rPr>
              <a:t>1979</a:t>
            </a:r>
            <a:r>
              <a:rPr lang="vi-VN" sz="2400" dirty="0">
                <a:latin typeface="Times New Roman" pitchFamily="18" charset="0"/>
                <a:cs typeface="Times New Roman" pitchFamily="18" charset="0"/>
              </a:rPr>
              <a:t>. Tổ chức này còn được biết với các tên Đảng Cộng sản Khmer, Quân đội Nhân dân Campuchia Dân chủ.</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3085" y="2636912"/>
            <a:ext cx="318140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6106" y="5589240"/>
            <a:ext cx="4627494" cy="1200329"/>
          </a:xfrm>
          <a:prstGeom prst="rect">
            <a:avLst/>
          </a:prstGeom>
        </p:spPr>
        <p:txBody>
          <a:bodyPr wrap="square">
            <a:spAutoFit/>
          </a:bodyPr>
          <a:lstStyle/>
          <a:p>
            <a:r>
              <a:rPr lang="en-US" sz="2400" b="1" dirty="0">
                <a:latin typeface="Times New Roman" pitchFamily="18" charset="0"/>
                <a:cs typeface="Times New Roman" pitchFamily="18" charset="0"/>
              </a:rPr>
              <a:t>Pol Pot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hlinkClick r:id="rId7" tooltip="Tiếng Việt"/>
              </a:rPr>
              <a:t>tiếng</a:t>
            </a:r>
            <a:r>
              <a:rPr lang="en-US" sz="2400" dirty="0">
                <a:latin typeface="Times New Roman" pitchFamily="18" charset="0"/>
                <a:cs typeface="Times New Roman" pitchFamily="18" charset="0"/>
                <a:hlinkClick r:id="rId7" tooltip="Tiếng Việt"/>
              </a:rPr>
              <a:t> </a:t>
            </a:r>
            <a:r>
              <a:rPr lang="en-US" sz="2400" dirty="0" err="1">
                <a:latin typeface="Times New Roman" pitchFamily="18" charset="0"/>
                <a:cs typeface="Times New Roman" pitchFamily="18" charset="0"/>
                <a:hlinkClick r:id="rId7" tooltip="Tiếng Việt"/>
              </a:rPr>
              <a:t>Việt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Pôn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hlinkClick r:id="rId3" tooltip="Campuchia"/>
              </a:rPr>
              <a:t>Campuchia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38564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787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 xmlns:a16="http://schemas.microsoft.com/office/drawing/2014/main" id="{FB66A5F8-ED3D-4331-9153-146436A3EB6B}"/>
              </a:ext>
            </a:extLst>
          </p:cNvPr>
          <p:cNvSpPr txBox="1">
            <a:spLocks noChangeArrowheads="1"/>
          </p:cNvSpPr>
          <p:nvPr/>
        </p:nvSpPr>
        <p:spPr bwMode="auto">
          <a:xfrm>
            <a:off x="251520" y="188640"/>
            <a:ext cx="83052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US" sz="2400" b="1" u="sng" dirty="0">
                <a:solidFill>
                  <a:srgbClr val="FF0000"/>
                </a:solidFill>
                <a:latin typeface="Times New Roman" panose="02020603050405020304" pitchFamily="18" charset="0"/>
                <a:cs typeface="Times New Roman" panose="02020603050405020304" pitchFamily="18" charset="0"/>
              </a:rPr>
              <a:t>II</a:t>
            </a:r>
            <a:r>
              <a:rPr lang="en-US" altLang="en-US" sz="2400" b="1" u="sng" dirty="0">
                <a:solidFill>
                  <a:srgbClr val="FF0000"/>
                </a:solidFill>
                <a:latin typeface="Times New Roman" panose="02020603050405020304" pitchFamily="18" charset="0"/>
                <a:cs typeface="Times New Roman" panose="02020603050405020304" pitchFamily="18" charset="0"/>
              </a:rPr>
              <a:t>.</a:t>
            </a:r>
            <a:r>
              <a:rPr lang="vi-VN" altLang="en-US" sz="2400" b="1" u="sng" dirty="0">
                <a:solidFill>
                  <a:srgbClr val="FF0000"/>
                </a:solidFill>
                <a:latin typeface="Times New Roman" panose="02020603050405020304" pitchFamily="18" charset="0"/>
                <a:cs typeface="Times New Roman" panose="02020603050405020304" pitchFamily="18" charset="0"/>
              </a:rPr>
              <a:t> Đấu tranh bảo vệ Tổ Quốc (1975 – </a:t>
            </a:r>
            <a:r>
              <a:rPr lang="vi-VN" altLang="en-US" sz="2400" b="1" u="sng" dirty="0" smtClean="0">
                <a:solidFill>
                  <a:srgbClr val="FF0000"/>
                </a:solidFill>
                <a:latin typeface="Times New Roman" panose="02020603050405020304" pitchFamily="18" charset="0"/>
                <a:cs typeface="Times New Roman" panose="02020603050405020304" pitchFamily="18" charset="0"/>
              </a:rPr>
              <a:t>1979)</a:t>
            </a:r>
            <a:endParaRPr lang="en-US" altLang="en-US" sz="2400" b="1" u="sng" dirty="0" smtClean="0">
              <a:solidFill>
                <a:srgbClr val="FF0000"/>
              </a:solidFill>
              <a:latin typeface="Times New Roman" panose="02020603050405020304" pitchFamily="18" charset="0"/>
              <a:cs typeface="Times New Roman" panose="02020603050405020304" pitchFamily="18" charset="0"/>
            </a:endParaRPr>
          </a:p>
          <a:p>
            <a:r>
              <a:rPr lang="en-US" altLang="en-US" sz="2400" b="1" u="sng" dirty="0" smtClean="0">
                <a:solidFill>
                  <a:srgbClr val="FF0000"/>
                </a:solidFill>
                <a:latin typeface="Times New Roman" panose="02020603050405020304" pitchFamily="18" charset="0"/>
                <a:cs typeface="Times New Roman" panose="02020603050405020304" pitchFamily="18" charset="0"/>
              </a:rPr>
              <a:t>1</a:t>
            </a:r>
            <a:r>
              <a:rPr lang="vi-VN" altLang="en-US" sz="2400" b="1" u="sng" dirty="0">
                <a:solidFill>
                  <a:srgbClr val="FF0000"/>
                </a:solidFill>
                <a:latin typeface="Times New Roman" panose="02020603050405020304" pitchFamily="18" charset="0"/>
                <a:cs typeface="Times New Roman" panose="02020603050405020304" pitchFamily="18" charset="0"/>
              </a:rPr>
              <a:t>. Đấu tranh bảo vệ biên giới Tây Nam </a:t>
            </a:r>
            <a:endParaRPr lang="en-US" altLang="en-US" sz="2400" b="1" u="sng"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11560" y="1124744"/>
            <a:ext cx="7945240" cy="707886"/>
          </a:xfrm>
          <a:prstGeom prst="rect">
            <a:avLst/>
          </a:prstGeom>
          <a:noFill/>
        </p:spPr>
        <p:txBody>
          <a:bodyPr wrap="square" rtlCol="0">
            <a:spAutoFit/>
          </a:bodyPr>
          <a:lstStyle/>
          <a:p>
            <a:pPr marL="285750" indent="-285750">
              <a:buFontTx/>
              <a:buChar char="-"/>
            </a:pPr>
            <a:r>
              <a:rPr lang="en-US" sz="2000" dirty="0" err="1" smtClean="0">
                <a:latin typeface="Times New Roman" pitchFamily="18" charset="0"/>
                <a:cs typeface="Times New Roman" pitchFamily="18" charset="0"/>
              </a:rPr>
              <a:t>Nguyên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khiêu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khích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xâm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phạm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lãnh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thổ</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Việt</a:t>
            </a:r>
            <a:r>
              <a:rPr lang="en-US" sz="2000" dirty="0" smtClean="0">
                <a:latin typeface="Times New Roman" pitchFamily="18" charset="0"/>
                <a:cs typeface="Times New Roman" pitchFamily="18" charset="0"/>
              </a:rPr>
              <a:t> Nam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Khơ</a:t>
            </a:r>
            <a:r>
              <a:rPr lang="en-US" sz="2000" dirty="0" smtClean="0">
                <a:latin typeface="Times New Roman" pitchFamily="18" charset="0"/>
                <a:cs typeface="Times New Roman" pitchFamily="18" charset="0"/>
              </a:rPr>
              <a:t> me </a:t>
            </a:r>
            <a:r>
              <a:rPr lang="en-US" sz="2000" dirty="0" err="1" smtClean="0">
                <a:latin typeface="Times New Roman" pitchFamily="18" charset="0"/>
                <a:cs typeface="Times New Roman" pitchFamily="18" charset="0"/>
              </a:rPr>
              <a:t>đỏ</a:t>
            </a:r>
            <a:r>
              <a:rPr lang="en-US" sz="2000" dirty="0" smtClean="0">
                <a:latin typeface="Times New Roman" pitchFamily="18" charset="0"/>
                <a:cs typeface="Times New Roman" pitchFamily="18" charset="0"/>
              </a:rPr>
              <a:t>.</a:t>
            </a:r>
          </a:p>
        </p:txBody>
      </p:sp>
      <p:cxnSp>
        <p:nvCxnSpPr>
          <p:cNvPr id="9" name="Straight Arrow Connector 8"/>
          <p:cNvCxnSpPr/>
          <p:nvPr/>
        </p:nvCxnSpPr>
        <p:spPr>
          <a:xfrm>
            <a:off x="371712" y="2832043"/>
            <a:ext cx="842493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Oval 11"/>
          <p:cNvSpPr/>
          <p:nvPr/>
        </p:nvSpPr>
        <p:spPr>
          <a:xfrm>
            <a:off x="611560" y="2770481"/>
            <a:ext cx="144016" cy="1231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sp>
        <p:nvSpPr>
          <p:cNvPr id="13" name="Oval 12"/>
          <p:cNvSpPr/>
          <p:nvPr/>
        </p:nvSpPr>
        <p:spPr>
          <a:xfrm>
            <a:off x="3347864" y="2759796"/>
            <a:ext cx="144016" cy="1231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sp>
        <p:nvSpPr>
          <p:cNvPr id="14" name="Oval 13"/>
          <p:cNvSpPr/>
          <p:nvPr/>
        </p:nvSpPr>
        <p:spPr>
          <a:xfrm>
            <a:off x="7596336" y="2767773"/>
            <a:ext cx="144016" cy="1231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sp>
        <p:nvSpPr>
          <p:cNvPr id="15" name="TextBox 14"/>
          <p:cNvSpPr txBox="1"/>
          <p:nvPr/>
        </p:nvSpPr>
        <p:spPr>
          <a:xfrm>
            <a:off x="827584" y="3140968"/>
            <a:ext cx="2376264" cy="1323439"/>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Xung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Pon</a:t>
            </a:r>
            <a:r>
              <a:rPr lang="en-US" sz="2000" dirty="0" smtClean="0">
                <a:latin typeface="Times New Roman" pitchFamily="18" charset="0"/>
                <a:cs typeface="Times New Roman" pitchFamily="18" charset="0"/>
              </a:rPr>
              <a:t> pot </a:t>
            </a:r>
            <a:r>
              <a:rPr lang="en-US" sz="2000" dirty="0" err="1" smtClean="0">
                <a:latin typeface="Times New Roman" pitchFamily="18" charset="0"/>
                <a:cs typeface="Times New Roman" pitchFamily="18" charset="0"/>
              </a:rPr>
              <a:t>đánh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chiếm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Thổ</a:t>
            </a:r>
            <a:r>
              <a:rPr lang="en-US" sz="2000" dirty="0" smtClean="0">
                <a:latin typeface="Times New Roman" pitchFamily="18" charset="0"/>
                <a:cs typeface="Times New Roman" pitchFamily="18" charset="0"/>
              </a:rPr>
              <a:t> Chu, </a:t>
            </a:r>
            <a:r>
              <a:rPr lang="en-US" sz="2000" dirty="0" err="1" smtClean="0">
                <a:latin typeface="Times New Roman" pitchFamily="18" charset="0"/>
                <a:cs typeface="Times New Roman" pitchFamily="18" charset="0"/>
              </a:rPr>
              <a:t>Phú</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Quốc</a:t>
            </a:r>
            <a:endParaRPr lang="en-US" sz="2000" dirty="0">
              <a:latin typeface="Times New Roman" pitchFamily="18" charset="0"/>
              <a:cs typeface="Times New Roman" pitchFamily="18" charset="0"/>
            </a:endParaRPr>
          </a:p>
        </p:txBody>
      </p:sp>
      <p:sp>
        <p:nvSpPr>
          <p:cNvPr id="16" name="TextBox 15"/>
          <p:cNvSpPr txBox="1"/>
          <p:nvPr/>
        </p:nvSpPr>
        <p:spPr>
          <a:xfrm>
            <a:off x="4067944" y="3140968"/>
            <a:ext cx="3384376" cy="1938992"/>
          </a:xfrm>
          <a:prstGeom prst="rect">
            <a:avLst/>
          </a:prstGeom>
          <a:noFill/>
        </p:spPr>
        <p:txBody>
          <a:bodyPr wrap="square" rtlCol="0">
            <a:spAutoFit/>
          </a:bodyPr>
          <a:lstStyle/>
          <a:p>
            <a:pPr marL="285750" indent="-285750">
              <a:buFontTx/>
              <a:buChar char="-"/>
            </a:pPr>
            <a:r>
              <a:rPr lang="en-US" sz="2000" dirty="0" err="1" smtClean="0">
                <a:latin typeface="Times New Roman" pitchFamily="18" charset="0"/>
                <a:cs typeface="Times New Roman" pitchFamily="18" charset="0"/>
              </a:rPr>
              <a:t>Chiến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toàn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giới</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+ 12/1977: </a:t>
            </a:r>
            <a:r>
              <a:rPr lang="en-US" sz="2000" dirty="0" err="1" smtClean="0">
                <a:latin typeface="Times New Roman" pitchFamily="18" charset="0"/>
                <a:cs typeface="Times New Roman" pitchFamily="18" charset="0"/>
              </a:rPr>
              <a:t>Quân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polpot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tổ</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chức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chiếm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Ninh</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Việt</a:t>
            </a:r>
            <a:r>
              <a:rPr lang="en-US" sz="2000" dirty="0" smtClean="0">
                <a:latin typeface="Times New Roman" pitchFamily="18" charset="0"/>
                <a:cs typeface="Times New Roman" pitchFamily="18" charset="0"/>
              </a:rPr>
              <a:t> Nam </a:t>
            </a:r>
            <a:r>
              <a:rPr lang="en-US" sz="2000" dirty="0" err="1" smtClean="0">
                <a:latin typeface="Times New Roman" pitchFamily="18" charset="0"/>
                <a:cs typeface="Times New Roman" pitchFamily="18" charset="0"/>
              </a:rPr>
              <a:t>tổ</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chức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đẩy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lùi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Polpot</a:t>
            </a:r>
            <a:endParaRPr lang="en-US" sz="2000" dirty="0">
              <a:latin typeface="Times New Roman" pitchFamily="18" charset="0"/>
              <a:cs typeface="Times New Roman" pitchFamily="18" charset="0"/>
            </a:endParaRPr>
          </a:p>
        </p:txBody>
      </p:sp>
      <p:sp>
        <p:nvSpPr>
          <p:cNvPr id="17" name="TextBox 16"/>
          <p:cNvSpPr txBox="1"/>
          <p:nvPr/>
        </p:nvSpPr>
        <p:spPr>
          <a:xfrm>
            <a:off x="371712" y="2390464"/>
            <a:ext cx="1535992"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5/1975</a:t>
            </a:r>
            <a:endParaRPr lang="en-US" sz="2000" dirty="0">
              <a:latin typeface="Times New Roman" pitchFamily="18" charset="0"/>
              <a:cs typeface="Times New Roman" pitchFamily="18" charset="0"/>
            </a:endParaRPr>
          </a:p>
        </p:txBody>
      </p:sp>
      <p:sp>
        <p:nvSpPr>
          <p:cNvPr id="18" name="TextBox 17"/>
          <p:cNvSpPr txBox="1"/>
          <p:nvPr/>
        </p:nvSpPr>
        <p:spPr>
          <a:xfrm>
            <a:off x="3048188" y="2328303"/>
            <a:ext cx="1535992"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4/1977</a:t>
            </a:r>
            <a:endParaRPr lang="en-US" sz="2000" dirty="0">
              <a:latin typeface="Times New Roman" pitchFamily="18" charset="0"/>
              <a:cs typeface="Times New Roman" pitchFamily="18" charset="0"/>
            </a:endParaRPr>
          </a:p>
        </p:txBody>
      </p:sp>
      <p:sp>
        <p:nvSpPr>
          <p:cNvPr id="19" name="TextBox 18"/>
          <p:cNvSpPr txBox="1"/>
          <p:nvPr/>
        </p:nvSpPr>
        <p:spPr>
          <a:xfrm>
            <a:off x="7260656" y="2348555"/>
            <a:ext cx="1535992"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1/1979</a:t>
            </a:r>
            <a:endParaRPr lang="en-US" sz="2000" dirty="0">
              <a:latin typeface="Times New Roman" pitchFamily="18" charset="0"/>
              <a:cs typeface="Times New Roman" pitchFamily="18" charset="0"/>
            </a:endParaRPr>
          </a:p>
        </p:txBody>
      </p:sp>
      <p:sp>
        <p:nvSpPr>
          <p:cNvPr id="20" name="Right Arrow 19"/>
          <p:cNvSpPr/>
          <p:nvPr/>
        </p:nvSpPr>
        <p:spPr>
          <a:xfrm>
            <a:off x="539552" y="5661248"/>
            <a:ext cx="360040" cy="43204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 name="TextBox 20"/>
          <p:cNvSpPr txBox="1"/>
          <p:nvPr/>
        </p:nvSpPr>
        <p:spPr>
          <a:xfrm>
            <a:off x="1043608" y="5733256"/>
            <a:ext cx="7920880"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Chủ</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quyền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a:t>
            </a:r>
            <a:r>
              <a:rPr lang="en-US" sz="2000" dirty="0" smtClean="0">
                <a:latin typeface="Times New Roman" pitchFamily="18" charset="0"/>
                <a:cs typeface="Times New Roman" pitchFamily="18" charset="0"/>
              </a:rPr>
              <a:t> ở </a:t>
            </a:r>
            <a:r>
              <a:rPr lang="en-US" sz="2000" dirty="0" err="1" smtClean="0">
                <a:latin typeface="Times New Roman" pitchFamily="18" charset="0"/>
                <a:cs typeface="Times New Roman" pitchFamily="18" charset="0"/>
              </a:rPr>
              <a:t>phía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Tây</a:t>
            </a:r>
            <a:r>
              <a:rPr lang="en-US" sz="2000" dirty="0" smtClean="0">
                <a:latin typeface="Times New Roman" pitchFamily="18" charset="0"/>
                <a:cs typeface="Times New Roman" pitchFamily="18" charset="0"/>
              </a:rPr>
              <a:t> Nam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giữ</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vững</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0371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animBg="1"/>
      <p:bldP spid="13" grpId="0" animBg="1"/>
      <p:bldP spid="14" grpId="0" animBg="1"/>
      <p:bldP spid="15" grpId="0"/>
      <p:bldP spid="16" grpId="0"/>
      <p:bldP spid="17" grpId="0"/>
      <p:bldP spid="18" grpId="0"/>
      <p:bldP spid="19" grpId="0"/>
      <p:bldP spid="2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1081</Words>
  <PresentationFormat>On-screen Show (4:3)</PresentationFormat>
  <Paragraphs>79</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Tội ác mà Khơ me đỏ gây ra cho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Tuy Việt Nam và Trung Quốc đều tuyên bố chiến thắng trong cuộc chiến nhưng cả hai bên đều phải chịu thiệt hại nặng nề về người và của. Cuộc chiến để lại đặc biệt nhiều tác hại lớn cho phía Việt Nam. Ngoài các thương vong về con người, tổn thất cụ thể về cơ sở vật chất hạ tầng ở 6 tỉnh biên giới bị phá hủy do trận chiến, Việt Nam còn phải gánh chịu nhiều khó khăn, thiệt hại do thái độ và chính sách thù địch, vây hãm mà Trung Quốc và đồng minh của Trung Quốc gây ra trên các mặt trận quân sự, kinh tế, ngoại giao,...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2011-04-27T01:47:38Z</dcterms:created>
  <dcterms:modified xsi:type="dcterms:W3CDTF">2022-05-19T00:42:29Z</dcterms:modified>
</cp:coreProperties>
</file>