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38115" indent="0" algn="ctr">
              <a:buNone/>
              <a:defRPr/>
            </a:lvl2pPr>
            <a:lvl3pPr marL="1076229" indent="0" algn="ctr">
              <a:buNone/>
              <a:defRPr/>
            </a:lvl3pPr>
            <a:lvl4pPr marL="1614344" indent="0" algn="ctr">
              <a:buNone/>
              <a:defRPr/>
            </a:lvl4pPr>
            <a:lvl5pPr marL="2152458" indent="0" algn="ctr">
              <a:buNone/>
              <a:defRPr/>
            </a:lvl5pPr>
            <a:lvl6pPr marL="2690573" indent="0" algn="ctr">
              <a:buNone/>
              <a:defRPr/>
            </a:lvl6pPr>
            <a:lvl7pPr marL="3228687" indent="0" algn="ctr">
              <a:buNone/>
              <a:defRPr/>
            </a:lvl7pPr>
            <a:lvl8pPr marL="3766803" indent="0" algn="ctr">
              <a:buNone/>
              <a:defRPr/>
            </a:lvl8pPr>
            <a:lvl9pPr marL="43049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843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64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39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89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719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322"/>
            </a:lvl1pPr>
            <a:lvl2pPr marL="538115" indent="0">
              <a:buNone/>
              <a:defRPr sz="2097"/>
            </a:lvl2pPr>
            <a:lvl3pPr marL="1076229" indent="0">
              <a:buNone/>
              <a:defRPr sz="1873"/>
            </a:lvl3pPr>
            <a:lvl4pPr marL="1614344" indent="0">
              <a:buNone/>
              <a:defRPr sz="1648"/>
            </a:lvl4pPr>
            <a:lvl5pPr marL="2152458" indent="0">
              <a:buNone/>
              <a:defRPr sz="1648"/>
            </a:lvl5pPr>
            <a:lvl6pPr marL="2690573" indent="0">
              <a:buNone/>
              <a:defRPr sz="1648"/>
            </a:lvl6pPr>
            <a:lvl7pPr marL="3228687" indent="0">
              <a:buNone/>
              <a:defRPr sz="1648"/>
            </a:lvl7pPr>
            <a:lvl8pPr marL="3766803" indent="0">
              <a:buNone/>
              <a:defRPr sz="1648"/>
            </a:lvl8pPr>
            <a:lvl9pPr marL="4304917" indent="0">
              <a:buNone/>
              <a:defRPr sz="16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43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296"/>
            </a:lvl1pPr>
            <a:lvl2pPr>
              <a:defRPr sz="2846"/>
            </a:lvl2pPr>
            <a:lvl3pPr>
              <a:defRPr sz="2322"/>
            </a:lvl3pPr>
            <a:lvl4pPr>
              <a:defRPr sz="2097"/>
            </a:lvl4pPr>
            <a:lvl5pPr>
              <a:defRPr sz="2097"/>
            </a:lvl5pPr>
            <a:lvl6pPr>
              <a:defRPr sz="2097"/>
            </a:lvl6pPr>
            <a:lvl7pPr>
              <a:defRPr sz="2097"/>
            </a:lvl7pPr>
            <a:lvl8pPr>
              <a:defRPr sz="2097"/>
            </a:lvl8pPr>
            <a:lvl9pPr>
              <a:defRPr sz="209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11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46" b="1"/>
            </a:lvl1pPr>
            <a:lvl2pPr marL="538115" indent="0">
              <a:buNone/>
              <a:defRPr sz="2322" b="1"/>
            </a:lvl2pPr>
            <a:lvl3pPr marL="1076229" indent="0">
              <a:buNone/>
              <a:defRPr sz="2097" b="1"/>
            </a:lvl3pPr>
            <a:lvl4pPr marL="1614344" indent="0">
              <a:buNone/>
              <a:defRPr sz="1873" b="1"/>
            </a:lvl4pPr>
            <a:lvl5pPr marL="2152458" indent="0">
              <a:buNone/>
              <a:defRPr sz="1873" b="1"/>
            </a:lvl5pPr>
            <a:lvl6pPr marL="2690573" indent="0">
              <a:buNone/>
              <a:defRPr sz="1873" b="1"/>
            </a:lvl6pPr>
            <a:lvl7pPr marL="3228687" indent="0">
              <a:buNone/>
              <a:defRPr sz="1873" b="1"/>
            </a:lvl7pPr>
            <a:lvl8pPr marL="3766803" indent="0">
              <a:buNone/>
              <a:defRPr sz="1873" b="1"/>
            </a:lvl8pPr>
            <a:lvl9pPr marL="4304917" indent="0">
              <a:buNone/>
              <a:defRPr sz="18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46"/>
            </a:lvl1pPr>
            <a:lvl2pPr>
              <a:defRPr sz="2322"/>
            </a:lvl2pPr>
            <a:lvl3pPr>
              <a:defRPr sz="2097"/>
            </a:lvl3pPr>
            <a:lvl4pPr>
              <a:defRPr sz="1873"/>
            </a:lvl4pPr>
            <a:lvl5pPr>
              <a:defRPr sz="1873"/>
            </a:lvl5pPr>
            <a:lvl6pPr>
              <a:defRPr sz="1873"/>
            </a:lvl6pPr>
            <a:lvl7pPr>
              <a:defRPr sz="1873"/>
            </a:lvl7pPr>
            <a:lvl8pPr>
              <a:defRPr sz="1873"/>
            </a:lvl8pPr>
            <a:lvl9pPr>
              <a:defRPr sz="187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601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80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3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745"/>
            </a:lvl1pPr>
            <a:lvl2pPr>
              <a:defRPr sz="3296"/>
            </a:lvl2pPr>
            <a:lvl3pPr>
              <a:defRPr sz="2846"/>
            </a:lvl3pPr>
            <a:lvl4pPr>
              <a:defRPr sz="2322"/>
            </a:lvl4pPr>
            <a:lvl5pPr>
              <a:defRPr sz="2322"/>
            </a:lvl5pPr>
            <a:lvl6pPr>
              <a:defRPr sz="2322"/>
            </a:lvl6pPr>
            <a:lvl7pPr>
              <a:defRPr sz="2322"/>
            </a:lvl7pPr>
            <a:lvl8pPr>
              <a:defRPr sz="2322"/>
            </a:lvl8pPr>
            <a:lvl9pPr>
              <a:defRPr sz="23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0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8"/>
          </a:xfrm>
        </p:spPr>
        <p:txBody>
          <a:bodyPr anchor="b"/>
          <a:lstStyle>
            <a:lvl1pPr algn="l">
              <a:defRPr sz="2322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745"/>
            </a:lvl1pPr>
            <a:lvl2pPr marL="538115" indent="0">
              <a:buNone/>
              <a:defRPr sz="3296"/>
            </a:lvl2pPr>
            <a:lvl3pPr marL="1076229" indent="0">
              <a:buNone/>
              <a:defRPr sz="2846"/>
            </a:lvl3pPr>
            <a:lvl4pPr marL="1614344" indent="0">
              <a:buNone/>
              <a:defRPr sz="2322"/>
            </a:lvl4pPr>
            <a:lvl5pPr marL="2152458" indent="0">
              <a:buNone/>
              <a:defRPr sz="2322"/>
            </a:lvl5pPr>
            <a:lvl6pPr marL="2690573" indent="0">
              <a:buNone/>
              <a:defRPr sz="2322"/>
            </a:lvl6pPr>
            <a:lvl7pPr marL="3228687" indent="0">
              <a:buNone/>
              <a:defRPr sz="2322"/>
            </a:lvl7pPr>
            <a:lvl8pPr marL="3766803" indent="0">
              <a:buNone/>
              <a:defRPr sz="2322"/>
            </a:lvl8pPr>
            <a:lvl9pPr marL="4304917" indent="0">
              <a:buNone/>
              <a:defRPr sz="2322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2"/>
          </a:xfrm>
        </p:spPr>
        <p:txBody>
          <a:bodyPr/>
          <a:lstStyle>
            <a:lvl1pPr marL="0" indent="0">
              <a:buNone/>
              <a:defRPr sz="1648"/>
            </a:lvl1pPr>
            <a:lvl2pPr marL="538115" indent="0">
              <a:buNone/>
              <a:defRPr sz="1423"/>
            </a:lvl2pPr>
            <a:lvl3pPr marL="1076229" indent="0">
              <a:buNone/>
              <a:defRPr sz="1198"/>
            </a:lvl3pPr>
            <a:lvl4pPr marL="1614344" indent="0">
              <a:buNone/>
              <a:defRPr sz="1049"/>
            </a:lvl4pPr>
            <a:lvl5pPr marL="2152458" indent="0">
              <a:buNone/>
              <a:defRPr sz="1049"/>
            </a:lvl5pPr>
            <a:lvl6pPr marL="2690573" indent="0">
              <a:buNone/>
              <a:defRPr sz="1049"/>
            </a:lvl6pPr>
            <a:lvl7pPr marL="3228687" indent="0">
              <a:buNone/>
              <a:defRPr sz="1049"/>
            </a:lvl7pPr>
            <a:lvl8pPr marL="3766803" indent="0">
              <a:buNone/>
              <a:defRPr sz="1049"/>
            </a:lvl8pPr>
            <a:lvl9pPr marL="4304917" indent="0">
              <a:buNone/>
              <a:defRPr sz="10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15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48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48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89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5pPr>
      <a:lvl6pPr marL="538115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6pPr>
      <a:lvl7pPr marL="1076229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7pPr>
      <a:lvl8pPr marL="1614344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8pPr>
      <a:lvl9pPr marL="2152458" algn="ctr" rtl="0" fontAlgn="base">
        <a:spcBef>
          <a:spcPct val="0"/>
        </a:spcBef>
        <a:spcAft>
          <a:spcPct val="0"/>
        </a:spcAft>
        <a:defRPr sz="5168">
          <a:solidFill>
            <a:schemeClr val="tx2"/>
          </a:solidFill>
          <a:latin typeface="Arial" charset="0"/>
        </a:defRPr>
      </a:lvl9pPr>
    </p:titleStyle>
    <p:bodyStyle>
      <a:lvl1pPr marL="403084" indent="-403084" algn="l" rtl="0" eaLnBrk="0" fontAlgn="base" hangingPunct="0">
        <a:spcBef>
          <a:spcPct val="20000"/>
        </a:spcBef>
        <a:spcAft>
          <a:spcPct val="0"/>
        </a:spcAft>
        <a:buChar char="•"/>
        <a:defRPr sz="3745">
          <a:solidFill>
            <a:schemeClr val="tx1"/>
          </a:solidFill>
          <a:latin typeface="+mn-lt"/>
          <a:ea typeface="+mn-ea"/>
          <a:cs typeface="+mn-cs"/>
        </a:defRPr>
      </a:lvl1pPr>
      <a:lvl2pPr marL="873943" indent="-335309" algn="l" rtl="0" eaLnBrk="0" fontAlgn="base" hangingPunct="0">
        <a:spcBef>
          <a:spcPct val="20000"/>
        </a:spcBef>
        <a:spcAft>
          <a:spcPct val="0"/>
        </a:spcAft>
        <a:buChar char="–"/>
        <a:defRPr sz="3296">
          <a:solidFill>
            <a:schemeClr val="tx1"/>
          </a:solidFill>
          <a:latin typeface="+mn-lt"/>
        </a:defRPr>
      </a:lvl2pPr>
      <a:lvl3pPr marL="1344802" indent="-268722" algn="l" rtl="0" eaLnBrk="0" fontAlgn="base" hangingPunct="0">
        <a:spcBef>
          <a:spcPct val="20000"/>
        </a:spcBef>
        <a:spcAft>
          <a:spcPct val="0"/>
        </a:spcAft>
        <a:buChar char="•"/>
        <a:defRPr sz="2846">
          <a:solidFill>
            <a:schemeClr val="tx1"/>
          </a:solidFill>
          <a:latin typeface="+mn-lt"/>
        </a:defRPr>
      </a:lvl3pPr>
      <a:lvl4pPr marL="1882247" indent="-268722" algn="l" rtl="0" eaLnBrk="0" fontAlgn="base" hangingPunct="0">
        <a:spcBef>
          <a:spcPct val="20000"/>
        </a:spcBef>
        <a:spcAft>
          <a:spcPct val="0"/>
        </a:spcAft>
        <a:buChar char="–"/>
        <a:defRPr sz="2322">
          <a:solidFill>
            <a:schemeClr val="tx1"/>
          </a:solidFill>
          <a:latin typeface="+mn-lt"/>
        </a:defRPr>
      </a:lvl4pPr>
      <a:lvl5pPr marL="2420880" indent="-268722" algn="l" rtl="0" eaLnBrk="0" fontAlgn="base" hangingPunct="0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5pPr>
      <a:lvl6pPr marL="295963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6pPr>
      <a:lvl7pPr marL="3497745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7pPr>
      <a:lvl8pPr marL="4035860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8pPr>
      <a:lvl9pPr marL="4573974" indent="-269057" algn="l" rtl="0" fontAlgn="base">
        <a:spcBef>
          <a:spcPct val="20000"/>
        </a:spcBef>
        <a:spcAft>
          <a:spcPct val="0"/>
        </a:spcAft>
        <a:buChar char="»"/>
        <a:defRPr sz="2322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8115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76229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614344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52458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9057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22868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66803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304917" algn="l" defTabSz="1076229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DD1E840-6430-B454-57A6-36C73DFE4931}"/>
              </a:ext>
            </a:extLst>
          </p:cNvPr>
          <p:cNvSpPr txBox="1"/>
          <p:nvPr/>
        </p:nvSpPr>
        <p:spPr>
          <a:xfrm>
            <a:off x="3428899" y="-43431"/>
            <a:ext cx="4733988" cy="461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2397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397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…….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E6EE2FE-34C6-0FE5-02CB-31665A2D041A}"/>
              </a:ext>
            </a:extLst>
          </p:cNvPr>
          <p:cNvSpPr txBox="1"/>
          <p:nvPr/>
        </p:nvSpPr>
        <p:spPr>
          <a:xfrm>
            <a:off x="4941947" y="403890"/>
            <a:ext cx="1769972" cy="415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488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97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CD2D45D0-B67C-F296-A895-E56960878F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3762" y="773614"/>
            <a:ext cx="4509125" cy="431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630" tIns="53815" rIns="107630" bIns="538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4886" eaLnBrk="1" fontAlgn="base" hangingPunct="1">
              <a:spcAft>
                <a:spcPct val="0"/>
              </a:spcAft>
              <a:defRPr/>
            </a:pPr>
            <a:r>
              <a:rPr lang="en-US" sz="2097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ÔN TẬP CUỐI HỌC KÌ 1 (TIẾT 5)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867F6B-0C88-755A-25DB-FA629C56CAC4}"/>
              </a:ext>
            </a:extLst>
          </p:cNvPr>
          <p:cNvSpPr txBox="1"/>
          <p:nvPr/>
        </p:nvSpPr>
        <p:spPr>
          <a:xfrm>
            <a:off x="295835" y="2752182"/>
            <a:ext cx="550005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Vòi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núm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vú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con.</a:t>
            </a:r>
            <a:endParaRPr lang="vi-VN" sz="320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8405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Dương Thị Lan</dc:creator>
  <cp:lastModifiedBy>Dương Thị Lan</cp:lastModifiedBy>
  <cp:revision>3</cp:revision>
  <dcterms:created xsi:type="dcterms:W3CDTF">2022-08-02T14:29:39Z</dcterms:created>
  <dcterms:modified xsi:type="dcterms:W3CDTF">2022-08-02T15:13:41Z</dcterms:modified>
</cp:coreProperties>
</file>