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88" r:id="rId4"/>
    <p:sldId id="295" r:id="rId5"/>
    <p:sldId id="292" r:id="rId6"/>
    <p:sldId id="290" r:id="rId7"/>
    <p:sldId id="300" r:id="rId8"/>
    <p:sldId id="299" r:id="rId9"/>
    <p:sldId id="294" r:id="rId10"/>
    <p:sldId id="298" r:id="rId11"/>
    <p:sldId id="296" r:id="rId12"/>
    <p:sldId id="29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D9F66E-5EB9-4882-86FB-DCBF35E3C3E4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3" autoAdjust="0"/>
    <p:restoredTop sz="95274" autoAdjust="0"/>
  </p:normalViewPr>
  <p:slideViewPr>
    <p:cSldViewPr snapToGrid="0">
      <p:cViewPr varScale="1">
        <p:scale>
          <a:sx n="82" d="100"/>
          <a:sy n="82" d="100"/>
        </p:scale>
        <p:origin x="115" y="5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20EA5F0D-C1DC-412F-A146-DDB3A74B588F}" type="datetimeFigureOut">
              <a:rPr lang="vi-VN"/>
              <a:t>01/08/2022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BAE14B8-3CC9-472D-9BC5-A84D80684DE2}" type="slidenum">
              <a:rPr lang="vi-VN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A8CDE508-72C8-4AB5-AA9C-1584D31690E0}" type="datetimeFigureOut">
              <a:rPr lang="en-US"/>
              <a:t>8/1/2022</a:t>
            </a:fld>
            <a:endParaRPr lang="vi-VN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FB667E1-E601-4AAF-B95C-B25720D70A60}" type="slidenum">
              <a:r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Kick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9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/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/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/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/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/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/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/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/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/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/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/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/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/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/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/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/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/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/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/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/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/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/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/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/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/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/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/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/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/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/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/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/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/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/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/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/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/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/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/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/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/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/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/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/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/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/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/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/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/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/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/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/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/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/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/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/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/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/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/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/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/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/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/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/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/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/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/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/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/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/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/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/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/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/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/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/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/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/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/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/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/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/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/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/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/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/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/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/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/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/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/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vi-VN" sz="6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FEF5-05B0-497A-A875-E7EE2BCA6F81}" type="datetime1">
              <a:rPr lang="vi-VN" smtClean="0"/>
              <a:t>01/08/2022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1A7-CF97-4DBD-A97D-22F0AC5DC795}" type="datetime1">
              <a:rPr lang="vi-VN" smtClean="0"/>
              <a:t>01/08/2022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12815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01/08/2022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56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19608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01/08/2022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37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8/1/2022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01/08/2022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8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01/08/2022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6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01/08/2022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60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A6B8-5990-451A-BEED-189F879CDDCC}" type="datetime1">
              <a:rPr lang="vi-VN" smtClean="0"/>
              <a:t>01/08/2022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8/1/2022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5684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27993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9484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12709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01/08/2022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4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01/08/2022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7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CED3-226B-4990-838A-B171C4999ED6}" type="datetime1">
              <a:rPr lang="vi-VN" smtClean="0"/>
              <a:t>01/08/2022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03F8-74A1-4BF5-80A1-21D66EBA5FCA}" type="datetime1">
              <a:rPr lang="vi-VN" smtClean="0"/>
              <a:t>01/08/2022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6C6C-1786-44DD-AA89-A397B8113E06}" type="datetime1">
              <a:rPr lang="vi-VN" smtClean="0"/>
              <a:t>01/08/2022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/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/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/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/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/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/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/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/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/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/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/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/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/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/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/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/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/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/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/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/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/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/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/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/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/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/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/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/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/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/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/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/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/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/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/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/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/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/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/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/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/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/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/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/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/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/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/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/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/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/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/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/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/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/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/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/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/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/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/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/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/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/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/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/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/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/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/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/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/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/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/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/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/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/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/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/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/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/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/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/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/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/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/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/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/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/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/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/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/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/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/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/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/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/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/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/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/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/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/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/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/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/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/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/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/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/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/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/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/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/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/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/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/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/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/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/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/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/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/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/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/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/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/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/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/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/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/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/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/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/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/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/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/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/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/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/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/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/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/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/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/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/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/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/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/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/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/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/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/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/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/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/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/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/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/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/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/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/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/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/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/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/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/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/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/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/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/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/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/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7F11D32-4484-48EF-AE51-2A45DD269D0D}" type="datetime1">
              <a:rPr lang="en-US" smtClean="0"/>
              <a:t>8/1/2022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2321-4FE2-4735-8BE0-8B277BDEE32A}" type="datetime1">
              <a:rPr lang="vi-VN" smtClean="0"/>
              <a:t>01/08/2022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F537-0C1E-47B3-8101-47C32C97E247}" type="datetime1">
              <a:rPr lang="vi-VN" smtClean="0"/>
              <a:t>01/08/2022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965E-B8CD-45F3-84CF-5189386DBD0C}" type="datetime1">
              <a:rPr lang="vi-VN" smtClean="0"/>
              <a:t>01/08/2022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0"/>
          <p:cNvSpPr/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Hình tự do 51"/>
          <p:cNvSpPr/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1"/>
          <p:cNvSpPr/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-1" fmla="*/ 0 w 12079179"/>
              <a:gd name="connsiteY0-2" fmla="*/ 390824 h 2132172"/>
              <a:gd name="connsiteX1-3" fmla="*/ 12079179 w 12079179"/>
              <a:gd name="connsiteY1-4" fmla="*/ 2132172 h 2132172"/>
              <a:gd name="connsiteX2-5" fmla="*/ 0 w 12079179"/>
              <a:gd name="connsiteY2-6" fmla="*/ 2132172 h 2132172"/>
              <a:gd name="connsiteX3-7" fmla="*/ 0 w 12079179"/>
              <a:gd name="connsiteY3-8" fmla="*/ 390824 h 2132172"/>
              <a:gd name="connsiteX0-9" fmla="*/ 0 w 12079179"/>
              <a:gd name="connsiteY0-10" fmla="*/ 499104 h 2240452"/>
              <a:gd name="connsiteX1-11" fmla="*/ 12079179 w 12079179"/>
              <a:gd name="connsiteY1-12" fmla="*/ 2240452 h 2240452"/>
              <a:gd name="connsiteX2-13" fmla="*/ 0 w 12079179"/>
              <a:gd name="connsiteY2-14" fmla="*/ 2240452 h 2240452"/>
              <a:gd name="connsiteX3-15" fmla="*/ 0 w 12079179"/>
              <a:gd name="connsiteY3-16" fmla="*/ 499104 h 2240452"/>
              <a:gd name="connsiteX0-17" fmla="*/ 0 w 12079179"/>
              <a:gd name="connsiteY0-18" fmla="*/ 525643 h 2266991"/>
              <a:gd name="connsiteX1-19" fmla="*/ 12079179 w 12079179"/>
              <a:gd name="connsiteY1-20" fmla="*/ 2266991 h 2266991"/>
              <a:gd name="connsiteX2-21" fmla="*/ 0 w 12079179"/>
              <a:gd name="connsiteY2-22" fmla="*/ 2266991 h 2266991"/>
              <a:gd name="connsiteX3-23" fmla="*/ 0 w 12079179"/>
              <a:gd name="connsiteY3-24" fmla="*/ 525643 h 2266991"/>
              <a:gd name="connsiteX0-25" fmla="*/ 0 w 12079179"/>
              <a:gd name="connsiteY0-26" fmla="*/ 572389 h 2313737"/>
              <a:gd name="connsiteX1-27" fmla="*/ 12079179 w 12079179"/>
              <a:gd name="connsiteY1-28" fmla="*/ 2313737 h 2313737"/>
              <a:gd name="connsiteX2-29" fmla="*/ 0 w 12079179"/>
              <a:gd name="connsiteY2-30" fmla="*/ 2313737 h 2313737"/>
              <a:gd name="connsiteX3-31" fmla="*/ 0 w 12079179"/>
              <a:gd name="connsiteY3-32" fmla="*/ 572389 h 23137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Nhóm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2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Nhóm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1" name="Hình tự do 99"/>
            <p:cNvSpPr/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100"/>
            <p:cNvSpPr/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101"/>
            <p:cNvSpPr/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102"/>
            <p:cNvSpPr/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103"/>
            <p:cNvSpPr/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104"/>
            <p:cNvSpPr/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8" name="Hình tự do 6"/>
            <p:cNvSpPr/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7"/>
            <p:cNvSpPr/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8"/>
            <p:cNvSpPr/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"/>
            <p:cNvSpPr/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0"/>
            <p:cNvSpPr/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1"/>
            <p:cNvSpPr/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12"/>
            <p:cNvSpPr/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6" name="Hình tự do 34"/>
            <p:cNvSpPr/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5"/>
            <p:cNvSpPr/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6"/>
            <p:cNvSpPr/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7"/>
            <p:cNvSpPr/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8"/>
            <p:cNvSpPr/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39"/>
            <p:cNvSpPr/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0"/>
            <p:cNvSpPr/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41"/>
            <p:cNvSpPr/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5" name="Hình tự do 29"/>
            <p:cNvSpPr/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0"/>
            <p:cNvSpPr/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1"/>
            <p:cNvSpPr/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2"/>
            <p:cNvSpPr/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3"/>
            <p:cNvSpPr/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4"/>
            <p:cNvSpPr/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5"/>
            <p:cNvSpPr/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6"/>
            <p:cNvSpPr/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Nhóm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4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Nhóm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3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1F84081-427A-4BFB-9605-791B7B0BBD50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 cap="none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01/08/2022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6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4.gif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04.png"/><Relationship Id="rId18" Type="http://schemas.openxmlformats.org/officeDocument/2006/relationships/image" Target="../media/image8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103.svg"/><Relationship Id="rId17" Type="http://schemas.openxmlformats.org/officeDocument/2006/relationships/image" Target="../media/image107.png"/><Relationship Id="rId2" Type="http://schemas.openxmlformats.org/officeDocument/2006/relationships/image" Target="../media/image96.png"/><Relationship Id="rId16" Type="http://schemas.openxmlformats.org/officeDocument/2006/relationships/image" Target="../media/image10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2.png"/><Relationship Id="rId5" Type="http://schemas.openxmlformats.org/officeDocument/2006/relationships/image" Target="../media/image99.svg"/><Relationship Id="rId15" Type="http://schemas.openxmlformats.org/officeDocument/2006/relationships/image" Target="../media/image17.gif"/><Relationship Id="rId10" Type="http://schemas.openxmlformats.org/officeDocument/2006/relationships/image" Target="../media/image31.gif"/><Relationship Id="rId19" Type="http://schemas.openxmlformats.org/officeDocument/2006/relationships/image" Target="../media/image9.svg"/><Relationship Id="rId4" Type="http://schemas.openxmlformats.org/officeDocument/2006/relationships/image" Target="../media/image98.png"/><Relationship Id="rId9" Type="http://schemas.openxmlformats.org/officeDocument/2006/relationships/image" Target="../media/image68.svg"/><Relationship Id="rId14" Type="http://schemas.openxmlformats.org/officeDocument/2006/relationships/image" Target="../media/image10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9.svg"/><Relationship Id="rId7" Type="http://schemas.openxmlformats.org/officeDocument/2006/relationships/image" Target="../media/image113.gi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gif"/><Relationship Id="rId5" Type="http://schemas.openxmlformats.org/officeDocument/2006/relationships/image" Target="../media/image111.svg"/><Relationship Id="rId10" Type="http://schemas.openxmlformats.org/officeDocument/2006/relationships/image" Target="../media/image17.gif"/><Relationship Id="rId4" Type="http://schemas.openxmlformats.org/officeDocument/2006/relationships/image" Target="../media/image110.png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9.svg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9.svg"/><Relationship Id="rId4" Type="http://schemas.openxmlformats.org/officeDocument/2006/relationships/image" Target="../media/image15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2" Type="http://schemas.openxmlformats.org/officeDocument/2006/relationships/image" Target="../media/image22.pn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8.png"/><Relationship Id="rId10" Type="http://schemas.openxmlformats.org/officeDocument/2006/relationships/image" Target="../media/image29.gif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42.png"/><Relationship Id="rId18" Type="http://schemas.openxmlformats.org/officeDocument/2006/relationships/image" Target="../media/image9.svg"/><Relationship Id="rId3" Type="http://schemas.openxmlformats.org/officeDocument/2006/relationships/image" Target="../media/image35.svg"/><Relationship Id="rId7" Type="http://schemas.openxmlformats.org/officeDocument/2006/relationships/image" Target="../media/image330.png"/><Relationship Id="rId12" Type="http://schemas.openxmlformats.org/officeDocument/2006/relationships/image" Target="../media/image41.svg"/><Relationship Id="rId17" Type="http://schemas.openxmlformats.org/officeDocument/2006/relationships/image" Target="../media/image8.png"/><Relationship Id="rId2" Type="http://schemas.openxmlformats.org/officeDocument/2006/relationships/image" Target="../media/image34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39.gif"/><Relationship Id="rId4" Type="http://schemas.openxmlformats.org/officeDocument/2006/relationships/image" Target="../media/image36.png"/><Relationship Id="rId9" Type="http://schemas.openxmlformats.org/officeDocument/2006/relationships/image" Target="../media/image350.png"/><Relationship Id="rId14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9.sv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5" Type="http://schemas.openxmlformats.org/officeDocument/2006/relationships/image" Target="../media/image8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svg"/><Relationship Id="rId5" Type="http://schemas.openxmlformats.org/officeDocument/2006/relationships/image" Target="../media/image49.png"/><Relationship Id="rId15" Type="http://schemas.openxmlformats.org/officeDocument/2006/relationships/image" Target="../media/image59.sv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68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67.png"/><Relationship Id="rId2" Type="http://schemas.openxmlformats.org/officeDocument/2006/relationships/image" Target="../media/image69.png"/><Relationship Id="rId16" Type="http://schemas.openxmlformats.org/officeDocument/2006/relationships/image" Target="../media/image21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20.png"/><Relationship Id="rId10" Type="http://schemas.openxmlformats.org/officeDocument/2006/relationships/image" Target="../media/image77.png"/><Relationship Id="rId19" Type="http://schemas.openxmlformats.org/officeDocument/2006/relationships/image" Target="../media/image8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svg"/><Relationship Id="rId11" Type="http://schemas.openxmlformats.org/officeDocument/2006/relationships/image" Target="../media/image7.gif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êu đề 1">
            <a:extLst>
              <a:ext uri="{FF2B5EF4-FFF2-40B4-BE49-F238E27FC236}">
                <a16:creationId xmlns:a16="http://schemas.microsoft.com/office/drawing/2014/main" id="{1117DAB4-2A84-42E5-5C54-049D565B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84" y="1540397"/>
            <a:ext cx="9525000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NGÀY HÔM NAY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AA46AC-6371-5812-9EB7-5926C3F33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4500" y="3640530"/>
            <a:ext cx="523282" cy="536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3BCF869-6D11-0759-9FD0-F646C04B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09502" y="4646401"/>
            <a:ext cx="523282" cy="53669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C5B18D6-9917-8FA1-7791-5BCFA703B0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360644" y="195988"/>
            <a:ext cx="785765" cy="80591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6BB8D40-E0E4-73BF-C392-BF0D3125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19489" y="195988"/>
            <a:ext cx="2121869" cy="1453480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5A91640-48E4-1365-2567-5F56B6B8A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303134" y="372751"/>
            <a:ext cx="373887" cy="469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024F5EF-711E-E11E-E06C-4D8B38FF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895" y="1660331"/>
            <a:ext cx="8378210" cy="498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6DB6C97E-B7FC-A9AE-DE3F-E79F0D931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496" y="0"/>
            <a:ext cx="1366840" cy="152047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7B9A6C2-09E5-D920-07E1-1E8EC46D593A}"/>
              </a:ext>
            </a:extLst>
          </p:cNvPr>
          <p:cNvSpPr txBox="1"/>
          <p:nvPr/>
        </p:nvSpPr>
        <p:spPr>
          <a:xfrm>
            <a:off x="1559509" y="85727"/>
            <a:ext cx="961856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3790F6B-C843-56E3-8928-995210A5D4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70937" y="5019214"/>
            <a:ext cx="1512679" cy="72230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4CB3B40-3A66-3B43-AD0D-8BE478E063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73061" y="5741519"/>
            <a:ext cx="886448" cy="1030754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BCCD3983-3FA7-ADC3-1F1B-A0227C2D8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782781" y="3830175"/>
            <a:ext cx="373887" cy="469493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4AFB9CD5-7B91-4D8E-E197-56BECBB319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11020327" y="1754290"/>
            <a:ext cx="315493" cy="469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D2C8C8-0E40-3FBC-C43C-9669E6B8C212}"/>
                  </a:ext>
                </a:extLst>
              </p:cNvPr>
              <p:cNvSpPr txBox="1"/>
              <p:nvPr/>
            </p:nvSpPr>
            <p:spPr>
              <a:xfrm>
                <a:off x="2332652" y="1964371"/>
                <a:ext cx="6216349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8 con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16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chân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/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D2C8C8-0E40-3FBC-C43C-9669E6B8C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652" y="1964371"/>
                <a:ext cx="6216349" cy="3170099"/>
              </a:xfrm>
              <a:prstGeom prst="rect">
                <a:avLst/>
              </a:prstGeom>
              <a:blipFill>
                <a:blip r:embed="rId2"/>
                <a:stretch>
                  <a:fillRect l="-2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4C0445D-7FFA-31B1-D035-6F1211B2C303}"/>
              </a:ext>
            </a:extLst>
          </p:cNvPr>
          <p:cNvSpPr txBox="1"/>
          <p:nvPr/>
        </p:nvSpPr>
        <p:spPr>
          <a:xfrm>
            <a:off x="1768743" y="1105954"/>
            <a:ext cx="221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FEB2B9E-0BF2-9693-5ACE-E7ABF21FD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52056" y="444713"/>
            <a:ext cx="953628" cy="95362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640F6C60-1FF8-ACAE-FCD7-E045C974B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4396254" y="686780"/>
            <a:ext cx="373887" cy="469493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A17882F-794B-7CEB-4A1A-A93D1594B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6411665" y="5726448"/>
            <a:ext cx="373887" cy="4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42757BC-B3D8-1FB9-48E6-7674BA93C837}"/>
              </a:ext>
            </a:extLst>
          </p:cNvPr>
          <p:cNvSpPr txBox="1"/>
          <p:nvPr/>
        </p:nvSpPr>
        <p:spPr>
          <a:xfrm>
            <a:off x="3657600" y="990600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pic>
        <p:nvPicPr>
          <p:cNvPr id="4" name="Đồ họa 3" descr="Architecture with solid fill">
            <a:extLst>
              <a:ext uri="{FF2B5EF4-FFF2-40B4-BE49-F238E27FC236}">
                <a16:creationId xmlns:a16="http://schemas.microsoft.com/office/drawing/2014/main" id="{3953C400-46AB-FE73-76B6-6923073CA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400" y="2208431"/>
            <a:ext cx="1143000" cy="1143000"/>
          </a:xfrm>
          <a:prstGeom prst="rect">
            <a:avLst/>
          </a:prstGeom>
        </p:spPr>
      </p:pic>
      <p:pic>
        <p:nvPicPr>
          <p:cNvPr id="6" name="Đồ họa 5" descr="Desk with solid fill">
            <a:extLst>
              <a:ext uri="{FF2B5EF4-FFF2-40B4-BE49-F238E27FC236}">
                <a16:creationId xmlns:a16="http://schemas.microsoft.com/office/drawing/2014/main" id="{25F92D6C-9C3C-B588-53C5-9208E1240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000" y="2082136"/>
            <a:ext cx="1295400" cy="1295400"/>
          </a:xfrm>
          <a:prstGeom prst="rect">
            <a:avLst/>
          </a:prstGeom>
        </p:spPr>
      </p:pic>
      <p:pic>
        <p:nvPicPr>
          <p:cNvPr id="8" name="Đồ họa 7" descr="Closed book with solid fill">
            <a:extLst>
              <a:ext uri="{FF2B5EF4-FFF2-40B4-BE49-F238E27FC236}">
                <a16:creationId xmlns:a16="http://schemas.microsoft.com/office/drawing/2014/main" id="{0A1225F3-3B20-3F1F-923B-4A416606E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7800" y="2185063"/>
            <a:ext cx="1243937" cy="124393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6A5AC2E-6711-5D3C-6A92-B123665B92AA}"/>
              </a:ext>
            </a:extLst>
          </p:cNvPr>
          <p:cNvSpPr txBox="1"/>
          <p:nvPr/>
        </p:nvSpPr>
        <p:spPr>
          <a:xfrm>
            <a:off x="914400" y="3581401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23A97F2-A555-3F5F-E445-80CBD1E34365}"/>
              </a:ext>
            </a:extLst>
          </p:cNvPr>
          <p:cNvSpPr txBox="1"/>
          <p:nvPr/>
        </p:nvSpPr>
        <p:spPr>
          <a:xfrm>
            <a:off x="4419600" y="3581400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633FB38-4C6A-4F74-10C6-C45078279EF6}"/>
              </a:ext>
            </a:extLst>
          </p:cNvPr>
          <p:cNvSpPr txBox="1"/>
          <p:nvPr/>
        </p:nvSpPr>
        <p:spPr>
          <a:xfrm>
            <a:off x="8077200" y="3581400"/>
            <a:ext cx="302326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D5935E15-8E5E-13CC-7BE2-F2F3A51251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091" y="201554"/>
            <a:ext cx="1983509" cy="198350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A5C0E2F-FCF2-0C61-09D9-80AB605EDE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97391" y="4983381"/>
            <a:ext cx="2455609" cy="1768038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6222845-1553-3BF2-F9C2-1D2693E218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57542" y="4723156"/>
            <a:ext cx="2088529" cy="2046758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6C939882-4DB1-91AE-5FE5-BB19AA2942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436785" y="199841"/>
            <a:ext cx="2603644" cy="269173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D5BB2C6-787F-86B2-DF9B-8D1E24DFD1E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41845" y="-5048"/>
            <a:ext cx="2479386" cy="198350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65ADABC-B8ED-A298-0852-F9C4C8C9C0F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352817" y="5486610"/>
            <a:ext cx="1917840" cy="1045223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DDC4CE8-6AB6-3462-9780-269F0C3D743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58057" y="5270174"/>
            <a:ext cx="1381064" cy="1481245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F30F9F71-ECB2-A979-1759-F217EBA55D3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30569">
            <a:off x="7428702" y="2299954"/>
            <a:ext cx="373887" cy="469493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19D9D3F3-ADB4-3F17-1D37-A1AA733A557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30569">
            <a:off x="3434287" y="4173273"/>
            <a:ext cx="373887" cy="4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78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0BCFEC5-0010-2BB1-CC27-624F397EFECA}"/>
              </a:ext>
            </a:extLst>
          </p:cNvPr>
          <p:cNvSpPr txBox="1"/>
          <p:nvPr/>
        </p:nvSpPr>
        <p:spPr>
          <a:xfrm>
            <a:off x="2805468" y="1886544"/>
            <a:ext cx="6772595" cy="28005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CẢM ƠN CÁC EM ĐÃ LẮNG NGHE BÀI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GIẢNG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C244AC6C-79EA-55D2-8CE7-724013CB2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16" y="3216212"/>
            <a:ext cx="2788208" cy="3659939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90E675A4-6AFD-81FF-53DC-242AFC715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53920" y="5424499"/>
            <a:ext cx="1498168" cy="1416450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89AAE026-C7FB-240C-C818-CB655C4F5A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390" y="19536"/>
            <a:ext cx="743273" cy="5126016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676BE25-35EF-2BBF-F453-94DCB44662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74372" y="4329451"/>
            <a:ext cx="2681329" cy="2279130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A9F86ABB-ECEF-ABC8-CB84-09A15911F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47502" y="43222"/>
            <a:ext cx="3344498" cy="2853835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70C412D4-5D8D-5715-C723-613DA80B39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49757" y="-35448"/>
            <a:ext cx="3635342" cy="2908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82B2470-DDC3-219D-5D4F-EBC89FAA4927}"/>
              </a:ext>
            </a:extLst>
          </p:cNvPr>
          <p:cNvSpPr txBox="1"/>
          <p:nvPr/>
        </p:nvSpPr>
        <p:spPr>
          <a:xfrm>
            <a:off x="4248936" y="440236"/>
            <a:ext cx="3413114" cy="1766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ĐẾM CÁCH</a:t>
            </a:r>
          </a:p>
        </p:txBody>
      </p:sp>
      <p:sp>
        <p:nvSpPr>
          <p:cNvPr id="2" name="Hình bảy cạnh 1">
            <a:extLst>
              <a:ext uri="{FF2B5EF4-FFF2-40B4-BE49-F238E27FC236}">
                <a16:creationId xmlns:a16="http://schemas.microsoft.com/office/drawing/2014/main" id="{A6450CE4-8900-73FF-B30E-362318163E39}"/>
              </a:ext>
            </a:extLst>
          </p:cNvPr>
          <p:cNvSpPr/>
          <p:nvPr/>
        </p:nvSpPr>
        <p:spPr>
          <a:xfrm>
            <a:off x="1766656" y="2086253"/>
            <a:ext cx="3222594" cy="290299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Hình bảy cạnh 3">
            <a:extLst>
              <a:ext uri="{FF2B5EF4-FFF2-40B4-BE49-F238E27FC236}">
                <a16:creationId xmlns:a16="http://schemas.microsoft.com/office/drawing/2014/main" id="{2B8734B3-0441-45D1-1AD8-BDE5315F74F2}"/>
              </a:ext>
            </a:extLst>
          </p:cNvPr>
          <p:cNvSpPr/>
          <p:nvPr/>
        </p:nvSpPr>
        <p:spPr>
          <a:xfrm>
            <a:off x="7023716" y="2086253"/>
            <a:ext cx="3222594" cy="290299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Hình bảy cạnh 4">
            <a:extLst>
              <a:ext uri="{FF2B5EF4-FFF2-40B4-BE49-F238E27FC236}">
                <a16:creationId xmlns:a16="http://schemas.microsoft.com/office/drawing/2014/main" id="{70E4973D-16FE-E26F-2B95-9A4B62E609E9}"/>
              </a:ext>
            </a:extLst>
          </p:cNvPr>
          <p:cNvSpPr/>
          <p:nvPr/>
        </p:nvSpPr>
        <p:spPr>
          <a:xfrm>
            <a:off x="1766656" y="2086253"/>
            <a:ext cx="3222594" cy="290299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bảy cạnh 6">
            <a:extLst>
              <a:ext uri="{FF2B5EF4-FFF2-40B4-BE49-F238E27FC236}">
                <a16:creationId xmlns:a16="http://schemas.microsoft.com/office/drawing/2014/main" id="{A16EAE90-361B-D3A3-26DE-C4FE35D976BC}"/>
              </a:ext>
            </a:extLst>
          </p:cNvPr>
          <p:cNvSpPr/>
          <p:nvPr/>
        </p:nvSpPr>
        <p:spPr>
          <a:xfrm>
            <a:off x="7023716" y="2079551"/>
            <a:ext cx="3222594" cy="290299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97A7357-7DF6-7C68-0511-43293BE4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21078" y="4349280"/>
            <a:ext cx="1488543" cy="227258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7364B83-7A57-9FB8-4C92-CCB3BF119A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6539" y="4775198"/>
            <a:ext cx="1729151" cy="1846666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7D8FBA10-04B1-4755-0D87-00F02F067A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59325" y="3846381"/>
            <a:ext cx="2517239" cy="275108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86C1EDD-75FB-FD79-3A7F-22E0A9035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69271" y="-322575"/>
            <a:ext cx="2337712" cy="256813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F503580-48AB-5E15-0F28-5E72531C956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828" y="297594"/>
            <a:ext cx="3045497" cy="243639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33E9BE7-8818-4D12-A25E-CAB5BE7AE3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8799406" y="506434"/>
            <a:ext cx="372564" cy="467832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D4EA796-82D2-D0D3-F657-FB5F5F94E0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2944148" y="5831845"/>
            <a:ext cx="373887" cy="4694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F627ABB-DECC-91FD-CED5-99EAE7C9FC7B}"/>
              </a:ext>
            </a:extLst>
          </p:cNvPr>
          <p:cNvSpPr txBox="1"/>
          <p:nvPr/>
        </p:nvSpPr>
        <p:spPr>
          <a:xfrm>
            <a:off x="2537651" y="1313653"/>
            <a:ext cx="614470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ÔN TẬP VỀ PHÉP NHÂN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BẢNG NHÂN 2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BẢNG NHÂN 5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AADD66-56B3-B553-9722-A5DA6D930B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926" y="1872012"/>
            <a:ext cx="2450820" cy="196065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60E92B2-4DEA-0F58-BFC8-B02905C18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89001" y="110226"/>
            <a:ext cx="2702999" cy="145244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529B66B-E59F-39F9-3810-7AC0982BB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96376" y="4170220"/>
            <a:ext cx="2072089" cy="215068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E9E4E63-CEE8-8D27-E15F-D2FCDA3F3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85243" y="82974"/>
            <a:ext cx="2294486" cy="1230679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C1D3416-AB2B-AA55-E4B8-F3803911AC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30569">
            <a:off x="7931247" y="341006"/>
            <a:ext cx="373887" cy="469493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266DB14D-A0DB-03D1-079B-DF422AACB2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30569">
            <a:off x="3845541" y="4394930"/>
            <a:ext cx="373887" cy="469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2D76A8B2-84B1-AC98-542F-28DFAB43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11" y="1746438"/>
            <a:ext cx="2510074" cy="276997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AA820E8-53A1-6347-FDB2-FC9025E10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238" y="1746438"/>
            <a:ext cx="2549478" cy="276997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9DD6E42-D46F-8928-F24D-537BC63A1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395" y="1746438"/>
            <a:ext cx="2549478" cy="280511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F8B474E-95FF-2A9C-5214-779F0F84C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2676" y="385572"/>
            <a:ext cx="909037" cy="90903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298B9E8-D89B-8AEE-93AE-0BDA615DB2A1}"/>
              </a:ext>
            </a:extLst>
          </p:cNvPr>
          <p:cNvSpPr txBox="1"/>
          <p:nvPr/>
        </p:nvSpPr>
        <p:spPr>
          <a:xfrm>
            <a:off x="1191944" y="647870"/>
            <a:ext cx="896912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3AAAFDC-7520-8082-840D-776DD7B2631F}"/>
              </a:ext>
            </a:extLst>
          </p:cNvPr>
          <p:cNvSpPr txBox="1"/>
          <p:nvPr/>
        </p:nvSpPr>
        <p:spPr>
          <a:xfrm>
            <a:off x="782053" y="4603337"/>
            <a:ext cx="2408032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73F4A1F-1883-9570-32B2-7DF6FFC4EE5A}"/>
              </a:ext>
            </a:extLst>
          </p:cNvPr>
          <p:cNvSpPr txBox="1"/>
          <p:nvPr/>
        </p:nvSpPr>
        <p:spPr>
          <a:xfrm>
            <a:off x="4860684" y="4598800"/>
            <a:ext cx="2408032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6A5581-9A92-E7F2-B4D3-8CFC92D22813}"/>
              </a:ext>
            </a:extLst>
          </p:cNvPr>
          <p:cNvSpPr txBox="1"/>
          <p:nvPr/>
        </p:nvSpPr>
        <p:spPr>
          <a:xfrm>
            <a:off x="8797869" y="4598800"/>
            <a:ext cx="2408032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5723656-ABF7-D59A-EFF7-68C8B3B4A2C6}"/>
                  </a:ext>
                </a:extLst>
              </p:cNvPr>
              <p:cNvSpPr txBox="1"/>
              <p:nvPr/>
            </p:nvSpPr>
            <p:spPr>
              <a:xfrm>
                <a:off x="1207937" y="5269917"/>
                <a:ext cx="13336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5723656-ABF7-D59A-EFF7-68C8B3B4A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937" y="5269917"/>
                <a:ext cx="1333698" cy="369332"/>
              </a:xfrm>
              <a:prstGeom prst="rect">
                <a:avLst/>
              </a:prstGeom>
              <a:blipFill>
                <a:blip r:embed="rId7"/>
                <a:stretch>
                  <a:fillRect l="-4566" r="-547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389CE48-65A7-54FF-83CE-4EA44D810D67}"/>
                  </a:ext>
                </a:extLst>
              </p:cNvPr>
              <p:cNvSpPr txBox="1"/>
              <p:nvPr/>
            </p:nvSpPr>
            <p:spPr>
              <a:xfrm>
                <a:off x="5217075" y="5277492"/>
                <a:ext cx="13336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389CE48-65A7-54FF-83CE-4EA44D810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075" y="5277492"/>
                <a:ext cx="1333698" cy="369332"/>
              </a:xfrm>
              <a:prstGeom prst="rect">
                <a:avLst/>
              </a:prstGeom>
              <a:blipFill>
                <a:blip r:embed="rId8"/>
                <a:stretch>
                  <a:fillRect l="-5023" r="-502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3B52E07B-F26D-D68B-E088-6F81E224F148}"/>
                  </a:ext>
                </a:extLst>
              </p:cNvPr>
              <p:cNvSpPr txBox="1"/>
              <p:nvPr/>
            </p:nvSpPr>
            <p:spPr>
              <a:xfrm>
                <a:off x="9148285" y="5249953"/>
                <a:ext cx="13336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3B52E07B-F26D-D68B-E088-6F81E224F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285" y="5249953"/>
                <a:ext cx="1333698" cy="369332"/>
              </a:xfrm>
              <a:prstGeom prst="rect">
                <a:avLst/>
              </a:prstGeom>
              <a:blipFill>
                <a:blip r:embed="rId9"/>
                <a:stretch>
                  <a:fillRect l="-5046" r="-550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8">
            <a:extLst>
              <a:ext uri="{FF2B5EF4-FFF2-40B4-BE49-F238E27FC236}">
                <a16:creationId xmlns:a16="http://schemas.microsoft.com/office/drawing/2014/main" id="{60D940E5-159D-5450-F633-A88F3AFAF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17885" y="5646824"/>
            <a:ext cx="1307656" cy="1307656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5F83724-7320-5C8C-5EDA-8E78347F1C3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098454" y="-45663"/>
            <a:ext cx="2733946" cy="909037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4D2A0AA0-0811-9425-FD53-1E9DD9A91F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300891" y="5580524"/>
            <a:ext cx="1748905" cy="1259211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B243A3CA-00E7-4696-00D5-DE63352526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00704">
            <a:off x="3331377" y="5491364"/>
            <a:ext cx="1491778" cy="1437532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3EB2934B-8DA9-943D-AD6F-EE5BEA4A126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30569">
            <a:off x="7690703" y="2933560"/>
            <a:ext cx="373887" cy="469493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01DCF3F5-F192-9568-843C-F1C13555703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30569">
            <a:off x="3869708" y="1540802"/>
            <a:ext cx="373887" cy="469493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8A4EFAD7-7576-AE95-20AC-76E1455E57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30569">
            <a:off x="11196962" y="5645233"/>
            <a:ext cx="373887" cy="469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D7C42B6E-5D92-5283-40C1-8C316DA4C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8384" y="336860"/>
            <a:ext cx="910052" cy="91005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C655BE-D5F8-4C9B-FBA0-0F0D473720B4}"/>
              </a:ext>
            </a:extLst>
          </p:cNvPr>
          <p:cNvSpPr txBox="1"/>
          <p:nvPr/>
        </p:nvSpPr>
        <p:spPr>
          <a:xfrm>
            <a:off x="1387786" y="530276"/>
            <a:ext cx="896912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15FF7E8-F968-0073-0729-7C6354B17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22" y="1867187"/>
            <a:ext cx="3476625" cy="25146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006CAD-8669-4F36-595A-0766D5B5F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487" y="1867188"/>
            <a:ext cx="3629025" cy="258127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D676618-5545-C255-FECD-A7931B1D1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9354" y="1867189"/>
            <a:ext cx="3562350" cy="2581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68C275FB-214F-8559-25AA-B03DAE924FE3}"/>
                  </a:ext>
                </a:extLst>
              </p:cNvPr>
              <p:cNvSpPr txBox="1"/>
              <p:nvPr/>
            </p:nvSpPr>
            <p:spPr>
              <a:xfrm>
                <a:off x="1228436" y="4707045"/>
                <a:ext cx="13336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68C275FB-214F-8559-25AA-B03DAE924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436" y="4707045"/>
                <a:ext cx="1333698" cy="369332"/>
              </a:xfrm>
              <a:prstGeom prst="rect">
                <a:avLst/>
              </a:prstGeom>
              <a:blipFill>
                <a:blip r:embed="rId7"/>
                <a:stretch>
                  <a:fillRect l="-5505" r="-596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1D919CA-00BB-C370-E89B-7C0A4A47AB74}"/>
                  </a:ext>
                </a:extLst>
              </p:cNvPr>
              <p:cNvSpPr txBox="1"/>
              <p:nvPr/>
            </p:nvSpPr>
            <p:spPr>
              <a:xfrm>
                <a:off x="5429150" y="4707045"/>
                <a:ext cx="15036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1D919CA-00BB-C370-E89B-7C0A4A47A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150" y="4707045"/>
                <a:ext cx="1503617" cy="369332"/>
              </a:xfrm>
              <a:prstGeom prst="rect">
                <a:avLst/>
              </a:prstGeom>
              <a:blipFill>
                <a:blip r:embed="rId8"/>
                <a:stretch>
                  <a:fillRect l="-4878" r="-4878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54685DC-1915-AC56-F6F6-7E497826F339}"/>
                  </a:ext>
                </a:extLst>
              </p:cNvPr>
              <p:cNvSpPr txBox="1"/>
              <p:nvPr/>
            </p:nvSpPr>
            <p:spPr>
              <a:xfrm>
                <a:off x="9629866" y="4707045"/>
                <a:ext cx="15036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54685DC-1915-AC56-F6F6-7E497826F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9866" y="4707045"/>
                <a:ext cx="1503617" cy="369332"/>
              </a:xfrm>
              <a:prstGeom prst="rect">
                <a:avLst/>
              </a:prstGeom>
              <a:blipFill>
                <a:blip r:embed="rId9"/>
                <a:stretch>
                  <a:fillRect l="-4878" r="-5285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>
            <a:extLst>
              <a:ext uri="{FF2B5EF4-FFF2-40B4-BE49-F238E27FC236}">
                <a16:creationId xmlns:a16="http://schemas.microsoft.com/office/drawing/2014/main" id="{6950736A-FE5B-07D6-60B6-31995AFF068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65348" y="170521"/>
            <a:ext cx="2000630" cy="1950615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6C3E2BEE-3332-0BE9-7822-3C59E92228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73704" y="5672702"/>
            <a:ext cx="1873316" cy="1185298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E0B5A3E-E74A-E4C9-60D7-01B70DB535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05665" y="5543585"/>
            <a:ext cx="1458091" cy="1216843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6D5E41AA-BA59-9D30-211B-B78D925322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75366" y="5709961"/>
            <a:ext cx="1863031" cy="884093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6A890B3E-FED1-E62A-1EAD-A5C9BF4F375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30569">
            <a:off x="3265952" y="2066688"/>
            <a:ext cx="373887" cy="469493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557FA750-6C7F-E356-CDFF-BC17ECFEA73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30569">
            <a:off x="8094372" y="4674381"/>
            <a:ext cx="373887" cy="469493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CC3BD43-393F-11AC-CDBD-2FC6D70F04A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30569">
            <a:off x="4900106" y="115653"/>
            <a:ext cx="373887" cy="469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2F176F5-5CA4-2866-0D0D-4E094EFB3A6C}"/>
                  </a:ext>
                </a:extLst>
              </p:cNvPr>
              <p:cNvSpPr txBox="1"/>
              <p:nvPr/>
            </p:nvSpPr>
            <p:spPr>
              <a:xfrm>
                <a:off x="2108718" y="1637102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2F176F5-5CA4-2866-0D0D-4E094EFB3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718" y="1637102"/>
                <a:ext cx="158620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CE39FD7-8841-B6E1-B3BD-BC00D73D4251}"/>
                  </a:ext>
                </a:extLst>
              </p:cNvPr>
              <p:cNvSpPr txBox="1"/>
              <p:nvPr/>
            </p:nvSpPr>
            <p:spPr>
              <a:xfrm>
                <a:off x="2108718" y="2905780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CE39FD7-8841-B6E1-B3BD-BC00D73D4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718" y="2905780"/>
                <a:ext cx="158620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DCC4BCF-22A4-4076-4ED5-E0B377CD2E02}"/>
                  </a:ext>
                </a:extLst>
              </p:cNvPr>
              <p:cNvSpPr txBox="1"/>
              <p:nvPr/>
            </p:nvSpPr>
            <p:spPr>
              <a:xfrm>
                <a:off x="2108718" y="4174459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DCC4BCF-22A4-4076-4ED5-E0B377CD2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718" y="4174459"/>
                <a:ext cx="158620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204BC7A-8075-4F55-BCD3-78BE84E32CFB}"/>
                  </a:ext>
                </a:extLst>
              </p:cNvPr>
              <p:cNvSpPr txBox="1"/>
              <p:nvPr/>
            </p:nvSpPr>
            <p:spPr>
              <a:xfrm>
                <a:off x="6189306" y="1637102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204BC7A-8075-4F55-BCD3-78BE84E32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306" y="1637102"/>
                <a:ext cx="158620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3CEA853-304D-ECA2-A313-A955FC8E14D3}"/>
                  </a:ext>
                </a:extLst>
              </p:cNvPr>
              <p:cNvSpPr txBox="1"/>
              <p:nvPr/>
            </p:nvSpPr>
            <p:spPr>
              <a:xfrm>
                <a:off x="6189306" y="2905780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3CEA853-304D-ECA2-A313-A955FC8E1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306" y="2905780"/>
                <a:ext cx="158620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085897-FAD9-62CE-71A7-F0DD9E8BE610}"/>
                  </a:ext>
                </a:extLst>
              </p:cNvPr>
              <p:cNvSpPr txBox="1"/>
              <p:nvPr/>
            </p:nvSpPr>
            <p:spPr>
              <a:xfrm>
                <a:off x="6189306" y="4174459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085897-FAD9-62CE-71A7-F0DD9E8BE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306" y="4174459"/>
                <a:ext cx="158620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824A02C-53E6-E664-4EFE-30C9CDEAC54B}"/>
                  </a:ext>
                </a:extLst>
              </p:cNvPr>
              <p:cNvSpPr txBox="1"/>
              <p:nvPr/>
            </p:nvSpPr>
            <p:spPr>
              <a:xfrm>
                <a:off x="3615468" y="1683268"/>
                <a:ext cx="476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824A02C-53E6-E664-4EFE-30C9CDEAC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468" y="1683268"/>
                <a:ext cx="476092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573B1B-BF23-1481-AC02-A3730479F485}"/>
                  </a:ext>
                </a:extLst>
              </p:cNvPr>
              <p:cNvSpPr txBox="1"/>
              <p:nvPr/>
            </p:nvSpPr>
            <p:spPr>
              <a:xfrm>
                <a:off x="3570737" y="2962007"/>
                <a:ext cx="476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573B1B-BF23-1481-AC02-A3730479F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737" y="2962007"/>
                <a:ext cx="476092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A1DF6AC-17A4-4F56-D496-DF2832FD1185}"/>
                  </a:ext>
                </a:extLst>
              </p:cNvPr>
              <p:cNvSpPr txBox="1"/>
              <p:nvPr/>
            </p:nvSpPr>
            <p:spPr>
              <a:xfrm>
                <a:off x="3615468" y="4220625"/>
                <a:ext cx="2773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A1DF6AC-17A4-4F56-D496-DF2832FD1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468" y="4220625"/>
                <a:ext cx="277319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87F1C8-79AA-3DF6-F974-9E2DC725F94E}"/>
                  </a:ext>
                </a:extLst>
              </p:cNvPr>
              <p:cNvSpPr txBox="1"/>
              <p:nvPr/>
            </p:nvSpPr>
            <p:spPr>
              <a:xfrm>
                <a:off x="7647748" y="1661199"/>
                <a:ext cx="2773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87F1C8-79AA-3DF6-F974-9E2DC725F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748" y="1661199"/>
                <a:ext cx="277319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DE16B91-52AC-8AC1-F758-6720ABC8E60C}"/>
                  </a:ext>
                </a:extLst>
              </p:cNvPr>
              <p:cNvSpPr txBox="1"/>
              <p:nvPr/>
            </p:nvSpPr>
            <p:spPr>
              <a:xfrm>
                <a:off x="7647748" y="2940911"/>
                <a:ext cx="476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DE16B91-52AC-8AC1-F758-6720ABC8E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748" y="2940911"/>
                <a:ext cx="476092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D336ED2-97FA-9163-3080-1EBC2B6F2494}"/>
                  </a:ext>
                </a:extLst>
              </p:cNvPr>
              <p:cNvSpPr txBox="1"/>
              <p:nvPr/>
            </p:nvSpPr>
            <p:spPr>
              <a:xfrm>
                <a:off x="7647748" y="4220624"/>
                <a:ext cx="476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D336ED2-97FA-9163-3080-1EBC2B6F2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748" y="4220624"/>
                <a:ext cx="476092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">
            <a:extLst>
              <a:ext uri="{FF2B5EF4-FFF2-40B4-BE49-F238E27FC236}">
                <a16:creationId xmlns:a16="http://schemas.microsoft.com/office/drawing/2014/main" id="{B3562635-5D1F-58A6-D5F0-2704AC9AED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30336" y="4436067"/>
            <a:ext cx="2361664" cy="17261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C9E671CE-F705-FF67-00DB-E9A9E2033A7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451152" y="4980779"/>
            <a:ext cx="2073236" cy="187722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60E31429-9FA7-8A22-18C5-D4B8BFB85D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2514" y="4871508"/>
            <a:ext cx="1586204" cy="1802505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0641CAA5-FA32-8DF5-6F5C-A8CFA4DE1D53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698173" y="166170"/>
            <a:ext cx="2264326" cy="1517098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5A3B11A9-D9A7-7791-CE56-96CC093C110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023295" y="243670"/>
            <a:ext cx="1036886" cy="1036886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0397A62-B728-C2B5-F85C-29A9A4CC2BF7}"/>
              </a:ext>
            </a:extLst>
          </p:cNvPr>
          <p:cNvSpPr txBox="1"/>
          <p:nvPr/>
        </p:nvSpPr>
        <p:spPr>
          <a:xfrm>
            <a:off x="3389860" y="454336"/>
            <a:ext cx="23887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381BB69B-A1D3-FAE8-2062-055E7C7DE37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9988" y="1280556"/>
            <a:ext cx="953628" cy="953628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3052F9EF-81D4-953F-4CED-525C40F9C20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441173" y="2733269"/>
            <a:ext cx="953628" cy="953628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1B37E75D-2151-A52B-5783-444CB57A42F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5074106" y="4659360"/>
            <a:ext cx="953628" cy="953628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976F7584-E0F6-42C3-FE6A-15983EF047B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530569">
            <a:off x="6830662" y="527366"/>
            <a:ext cx="373887" cy="46949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9E1D9586-EEFC-422D-060F-9127120D1DE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530569">
            <a:off x="5202535" y="3194253"/>
            <a:ext cx="373887" cy="4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7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2F176F5-5CA4-2866-0D0D-4E094EFB3A6C}"/>
                  </a:ext>
                </a:extLst>
              </p:cNvPr>
              <p:cNvSpPr txBox="1"/>
              <p:nvPr/>
            </p:nvSpPr>
            <p:spPr>
              <a:xfrm>
                <a:off x="2108718" y="1637102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2F176F5-5CA4-2866-0D0D-4E094EFB3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718" y="1637102"/>
                <a:ext cx="158620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CE39FD7-8841-B6E1-B3BD-BC00D73D4251}"/>
                  </a:ext>
                </a:extLst>
              </p:cNvPr>
              <p:cNvSpPr txBox="1"/>
              <p:nvPr/>
            </p:nvSpPr>
            <p:spPr>
              <a:xfrm>
                <a:off x="2108718" y="2905780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CE39FD7-8841-B6E1-B3BD-BC00D73D4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718" y="2905780"/>
                <a:ext cx="158620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DCC4BCF-22A4-4076-4ED5-E0B377CD2E02}"/>
                  </a:ext>
                </a:extLst>
              </p:cNvPr>
              <p:cNvSpPr txBox="1"/>
              <p:nvPr/>
            </p:nvSpPr>
            <p:spPr>
              <a:xfrm>
                <a:off x="2108718" y="4174459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DCC4BCF-22A4-4076-4ED5-E0B377CD2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718" y="4174459"/>
                <a:ext cx="158620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204BC7A-8075-4F55-BCD3-78BE84E32CFB}"/>
                  </a:ext>
                </a:extLst>
              </p:cNvPr>
              <p:cNvSpPr txBox="1"/>
              <p:nvPr/>
            </p:nvSpPr>
            <p:spPr>
              <a:xfrm>
                <a:off x="6189306" y="1637102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204BC7A-8075-4F55-BCD3-78BE84E32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306" y="1637102"/>
                <a:ext cx="158620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3CEA853-304D-ECA2-A313-A955FC8E14D3}"/>
                  </a:ext>
                </a:extLst>
              </p:cNvPr>
              <p:cNvSpPr txBox="1"/>
              <p:nvPr/>
            </p:nvSpPr>
            <p:spPr>
              <a:xfrm>
                <a:off x="6189306" y="2905780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3CEA853-304D-ECA2-A313-A955FC8E1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306" y="2905780"/>
                <a:ext cx="158620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085897-FAD9-62CE-71A7-F0DD9E8BE610}"/>
                  </a:ext>
                </a:extLst>
              </p:cNvPr>
              <p:cNvSpPr txBox="1"/>
              <p:nvPr/>
            </p:nvSpPr>
            <p:spPr>
              <a:xfrm>
                <a:off x="6189306" y="4174459"/>
                <a:ext cx="15862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085897-FAD9-62CE-71A7-F0DD9E8BE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306" y="4174459"/>
                <a:ext cx="158620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824A02C-53E6-E664-4EFE-30C9CDEAC54B}"/>
                  </a:ext>
                </a:extLst>
              </p:cNvPr>
              <p:cNvSpPr txBox="1"/>
              <p:nvPr/>
            </p:nvSpPr>
            <p:spPr>
              <a:xfrm>
                <a:off x="3615468" y="1637102"/>
                <a:ext cx="476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824A02C-53E6-E664-4EFE-30C9CDEAC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468" y="1637102"/>
                <a:ext cx="476092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573B1B-BF23-1481-AC02-A3730479F485}"/>
                  </a:ext>
                </a:extLst>
              </p:cNvPr>
              <p:cNvSpPr txBox="1"/>
              <p:nvPr/>
            </p:nvSpPr>
            <p:spPr>
              <a:xfrm>
                <a:off x="3615468" y="2919769"/>
                <a:ext cx="476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573B1B-BF23-1481-AC02-A3730479F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468" y="2919769"/>
                <a:ext cx="476092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A1DF6AC-17A4-4F56-D496-DF2832FD1185}"/>
                  </a:ext>
                </a:extLst>
              </p:cNvPr>
              <p:cNvSpPr txBox="1"/>
              <p:nvPr/>
            </p:nvSpPr>
            <p:spPr>
              <a:xfrm>
                <a:off x="3615468" y="4266792"/>
                <a:ext cx="476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A1DF6AC-17A4-4F56-D496-DF2832FD1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468" y="4266792"/>
                <a:ext cx="476092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87F1C8-79AA-3DF6-F974-9E2DC725F94E}"/>
                  </a:ext>
                </a:extLst>
              </p:cNvPr>
              <p:cNvSpPr txBox="1"/>
              <p:nvPr/>
            </p:nvSpPr>
            <p:spPr>
              <a:xfrm>
                <a:off x="7647748" y="1637102"/>
                <a:ext cx="476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87F1C8-79AA-3DF6-F974-9E2DC725F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748" y="1637102"/>
                <a:ext cx="476092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DE16B91-52AC-8AC1-F758-6720ABC8E60C}"/>
                  </a:ext>
                </a:extLst>
              </p:cNvPr>
              <p:cNvSpPr txBox="1"/>
              <p:nvPr/>
            </p:nvSpPr>
            <p:spPr>
              <a:xfrm>
                <a:off x="7647748" y="2905780"/>
                <a:ext cx="476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DE16B91-52AC-8AC1-F758-6720ABC8E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748" y="2905780"/>
                <a:ext cx="476092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D336ED2-97FA-9163-3080-1EBC2B6F2494}"/>
                  </a:ext>
                </a:extLst>
              </p:cNvPr>
              <p:cNvSpPr txBox="1"/>
              <p:nvPr/>
            </p:nvSpPr>
            <p:spPr>
              <a:xfrm>
                <a:off x="7647748" y="4266792"/>
                <a:ext cx="476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D336ED2-97FA-9163-3080-1EBC2B6F2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748" y="4266792"/>
                <a:ext cx="476092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">
            <a:extLst>
              <a:ext uri="{FF2B5EF4-FFF2-40B4-BE49-F238E27FC236}">
                <a16:creationId xmlns:a16="http://schemas.microsoft.com/office/drawing/2014/main" id="{B1973DBD-A658-412C-6AAE-5A599727954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941231" y="3015574"/>
            <a:ext cx="2471182" cy="3772797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F319C5EE-C3C2-3958-70C7-DEE492C92D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273003" y="69629"/>
            <a:ext cx="2594600" cy="1391649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0E06705D-D0F7-3DBA-D2E5-465CD42661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513634" y="382320"/>
            <a:ext cx="953628" cy="95362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A7F0EB5C-B3DB-97CE-373F-F9FF18BE54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83031" y="3789978"/>
            <a:ext cx="953628" cy="95362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F39F79B8-893E-B98B-052E-E1E392C37C9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129632" y="4697679"/>
            <a:ext cx="953628" cy="953628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C0AB44EE-2022-2849-9830-D0A8426CCCC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30569">
            <a:off x="971747" y="1141662"/>
            <a:ext cx="373887" cy="469493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A52A863D-F11B-12D7-3D52-2292F6D4FF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30569">
            <a:off x="10303759" y="1925575"/>
            <a:ext cx="373887" cy="469493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3E1B3601-B4A2-DD18-75CD-D7D362ADAD5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30569">
            <a:off x="3445764" y="5985545"/>
            <a:ext cx="373887" cy="469493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73CFC295-0191-2CD9-6173-29978A7170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30569">
            <a:off x="5501126" y="2685023"/>
            <a:ext cx="373887" cy="4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C202F90-48FB-498F-6193-0C6BCB044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13" y="3047594"/>
            <a:ext cx="10048875" cy="20002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4A55B12-6A34-8F57-8F4B-545FD48CC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9100" y="266331"/>
            <a:ext cx="1091953" cy="108307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7CC347D-DC31-3514-4AF6-295C42E4677A}"/>
              </a:ext>
            </a:extLst>
          </p:cNvPr>
          <p:cNvSpPr txBox="1"/>
          <p:nvPr/>
        </p:nvSpPr>
        <p:spPr>
          <a:xfrm>
            <a:off x="351431" y="1581041"/>
            <a:ext cx="11522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4 ổ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127B4472-76E1-F1DC-9834-1B5ED7541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11893" y="4909810"/>
            <a:ext cx="1924034" cy="181209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60596F9F-3F55-F34A-583F-6DC8016D7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31295" y="5680053"/>
            <a:ext cx="1179372" cy="1110754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ABB281D-B12A-6EFA-A92B-70CCA97DE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01615" y="6124547"/>
            <a:ext cx="778763" cy="733453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31AFD6A-5EE0-3ECF-485F-02265530F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2153" y="5699800"/>
            <a:ext cx="2109304" cy="115820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162721BA-8F8B-38D9-0CC2-19E8473541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31295" y="4387"/>
            <a:ext cx="1327753" cy="160696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2C18602A-72E1-4272-83AF-43D00BA60FE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339794" y="-93095"/>
            <a:ext cx="2283263" cy="156403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EFB4D250-3C9B-38D7-2D36-D173BBBFE6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30569">
            <a:off x="2744953" y="557967"/>
            <a:ext cx="373887" cy="469493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D35979AC-AB5E-0E16-01A7-B470AC4E8E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30569">
            <a:off x="9994620" y="2421586"/>
            <a:ext cx="373887" cy="469493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A3CE00FB-DA0D-69E7-361D-2956EE229D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30569">
            <a:off x="5294482" y="5581108"/>
            <a:ext cx="373887" cy="4694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DB17D96-5C64-9EA9-B90E-8C17916BC0C5}"/>
                  </a:ext>
                </a:extLst>
              </p:cNvPr>
              <p:cNvSpPr txBox="1"/>
              <p:nvPr/>
            </p:nvSpPr>
            <p:spPr>
              <a:xfrm>
                <a:off x="4668416" y="2334068"/>
                <a:ext cx="6351038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trứng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4 ổ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	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20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trứng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/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DB17D96-5C64-9EA9-B90E-8C17916BC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416" y="2334068"/>
                <a:ext cx="6351038" cy="3600986"/>
              </a:xfrm>
              <a:prstGeom prst="rect">
                <a:avLst/>
              </a:prstGeom>
              <a:blipFill>
                <a:blip r:embed="rId2"/>
                <a:stretch>
                  <a:fillRect l="-2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89EF554-E585-7EF6-01CB-9532FB6D87BA}"/>
              </a:ext>
            </a:extLst>
          </p:cNvPr>
          <p:cNvSpPr txBox="1"/>
          <p:nvPr/>
        </p:nvSpPr>
        <p:spPr>
          <a:xfrm>
            <a:off x="6413240" y="1285681"/>
            <a:ext cx="1891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29CC882-D60B-D1E0-B774-9224092D1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99234" y="671820"/>
            <a:ext cx="953628" cy="953628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01C6B5E5-946A-B49C-8858-2A793185F1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10005629" y="1204081"/>
            <a:ext cx="317988" cy="39930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CACEE303-E55B-F7F6-C3AA-CAABC4857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4870353" y="9575918"/>
            <a:ext cx="712118" cy="894212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319688B4-5A54-0DB3-14C0-3001F6130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5758522" y="5061815"/>
            <a:ext cx="373887" cy="469493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2E0F69DA-CC83-3170-ED61-9E536C55C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2482101" y="790241"/>
            <a:ext cx="373887" cy="4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9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Màn hình rộng</PresentationFormat>
  <Paragraphs>63</Paragraphs>
  <Slides>13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20" baseType="lpstr">
      <vt:lpstr>Arial</vt:lpstr>
      <vt:lpstr>Cambria</vt:lpstr>
      <vt:lpstr>Cambria Math</vt:lpstr>
      <vt:lpstr>Segoe UI</vt:lpstr>
      <vt:lpstr>Verdana</vt:lpstr>
      <vt:lpstr>Trở lại Trường học 16x9</vt:lpstr>
      <vt:lpstr>Bạn nhỏ 16x9</vt:lpstr>
      <vt:lpstr>CHÀO MỪNG CÁC EM ĐẾN VỚI TIẾT HỌC NGÀY HÔM NAY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</cp:revision>
  <dcterms:created xsi:type="dcterms:W3CDTF">2013-07-31T01:43:00Z</dcterms:created>
  <dcterms:modified xsi:type="dcterms:W3CDTF">2022-08-01T09:56:57Z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