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9"/>
  </p:notesMasterIdLst>
  <p:sldIdLst>
    <p:sldId id="259" r:id="rId2"/>
    <p:sldId id="2650" r:id="rId3"/>
    <p:sldId id="342" r:id="rId4"/>
    <p:sldId id="344" r:id="rId5"/>
    <p:sldId id="257" r:id="rId6"/>
    <p:sldId id="2651" r:id="rId7"/>
    <p:sldId id="265" r:id="rId8"/>
    <p:sldId id="266" r:id="rId9"/>
    <p:sldId id="2645" r:id="rId10"/>
    <p:sldId id="2643" r:id="rId11"/>
    <p:sldId id="2652" r:id="rId12"/>
    <p:sldId id="2653" r:id="rId13"/>
    <p:sldId id="269" r:id="rId14"/>
    <p:sldId id="256" r:id="rId15"/>
    <p:sldId id="2654" r:id="rId16"/>
    <p:sldId id="258" r:id="rId17"/>
    <p:sldId id="2655" r:id="rId18"/>
    <p:sldId id="260" r:id="rId19"/>
    <p:sldId id="2656" r:id="rId20"/>
    <p:sldId id="262" r:id="rId21"/>
    <p:sldId id="263" r:id="rId22"/>
    <p:sldId id="264" r:id="rId23"/>
    <p:sldId id="2657" r:id="rId24"/>
    <p:sldId id="2658" r:id="rId25"/>
    <p:sldId id="270" r:id="rId26"/>
    <p:sldId id="271" r:id="rId27"/>
    <p:sldId id="2659" r:id="rId28"/>
    <p:sldId id="2660" r:id="rId29"/>
    <p:sldId id="2661" r:id="rId30"/>
    <p:sldId id="2662" r:id="rId31"/>
    <p:sldId id="2663" r:id="rId32"/>
    <p:sldId id="2665" r:id="rId33"/>
    <p:sldId id="2664" r:id="rId34"/>
    <p:sldId id="2666" r:id="rId35"/>
    <p:sldId id="273" r:id="rId36"/>
    <p:sldId id="2646" r:id="rId37"/>
    <p:sldId id="51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8A5D9-063E-470F-A669-DB8EE1F506F1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ADABA-91B6-40B7-A7FB-5F3BF8EDD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6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ADABA-91B6-40B7-A7FB-5F3BF8EDD3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6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42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CADABA-91B6-40B7-A7FB-5F3BF8EDD3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2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15796-6FBB-4538-8377-E45EE0515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14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ADA4-B261-81C6-0FC6-24E0E3D7B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ED0BE-53AD-0C88-80C7-6BCFF8392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ABB88-ACF4-9423-2F78-B7A32326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E11BC-015D-3A5A-43D0-206CE1A2D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64572-59EA-D698-F8CC-674F1BB3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AC0B-9BF1-160F-EE58-4E460AEF9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98366-B5E8-5BC6-CE88-7AEE2E497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CF054-1248-2FD7-418A-B3782355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3C1B6-CEF5-21B6-8FD3-4751CD39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FB385-9434-7CD3-3732-75F47C1A1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4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D7CF-A86E-BBE2-2C92-A3139B3BB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682B6-7431-7DC9-6189-6E3808EE1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30D87-FA88-D6E4-A7B4-96959619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F9E14-54EE-FCA4-5F21-9E9B6243D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74DBD-F04A-6360-3837-BCFB2790C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2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4962A-B9EE-2D79-CB4C-C50A0E298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2D177-FE63-09B1-984B-D8E4C5557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3F55B-5531-7765-3CE5-B2BE24C5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D38C9-92E6-92AF-92FD-C90B8895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89B22-9916-FB00-1571-03405B44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A35E-A42C-8904-92F4-976333522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E8092-1D7A-C461-72CC-98BCF8BF6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681DA-D0EE-7F0A-4F3E-0B5CB8A1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B742B-0052-57BA-64FA-02D3B2C4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85BC-8A97-C0F7-0732-F67CA64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7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B2AF-B1F7-EF63-B2D1-F08510A84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40F48-70C4-7FCC-7558-E80D602852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640666-4CCB-CE8E-5E25-F36C5DCC3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A31CC-CFE1-3892-26CE-65454187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B18FB-93F8-B280-6344-5C4DBFCE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FD4FBD-4D73-3EE2-8220-544FD989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30B4-E7B5-F4C7-EC36-89D6E0F5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5C46D-EB14-A6FB-38E6-F97E7AA38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91D43-CD74-9E09-7A0A-CAB7020E7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448D4-19C2-AE1A-56DB-1C2435DDD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08A5AF-C94B-6A5D-BB4D-F817C73352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FDB1A7-2E6A-760A-16A7-221A95129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4C3FF3-1233-9B50-5896-8979146D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7E17F-4689-F116-A42A-78AA5072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1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B75F-95D3-361B-9060-ED71D73A2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C644A-F4AB-5D60-4E5D-477F5C1E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6265CB-F43A-1791-7E66-C2332A9C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9CADEF-1174-4EC9-1916-A7A854BD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5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06728-2928-473B-4640-E61D3996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7CE7B-6952-3AAB-7B1D-0A5F1A1B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2E9AC-32B7-A432-3B9C-9DF39153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6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3DA5-B0A6-0ACA-1C8F-6B21F752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5C36D-F65F-26CB-8233-D7249A672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C1D9A-7DBD-2365-E130-90AFD7B8B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0964A-0770-73D1-3294-9B894BB1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B4418-0E50-0933-1BE7-294A033B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E58AD-42F8-C5B9-EDE7-8BC375EAA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2601-0424-E5D2-71EA-7B2FDF8E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63AC09-BFE8-E5A4-CDD3-9F024BEBE8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959A66-6952-FF66-1818-57D555E2A0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6F348-D0D7-A12C-BFEA-D49CC01A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DE142-E235-5834-3D5F-9ECAA31DC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DFC7A-0292-D699-4F2A-420867A3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7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3555E1A-B099-5288-619C-7033FA9F2D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5C7D5-E62E-97D0-541F-337A526D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53C67-2743-EE14-310B-3D3039338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EFF15-E1A5-01B7-67CE-968A7BD6F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0AC02-46EB-40A7-BD5F-C4737FE915D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766DB-8433-C985-D1A7-87FFEE2F8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EFDD1-0931-A033-BA14-94FBAF33D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2FF27-C5AD-45C6-9F1C-0319ED32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4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5.xml"/><Relationship Id="rId18" Type="http://schemas.openxmlformats.org/officeDocument/2006/relationships/slide" Target="slide16.xml"/><Relationship Id="rId26" Type="http://schemas.openxmlformats.org/officeDocument/2006/relationships/slide" Target="slide26.xml"/><Relationship Id="rId39" Type="http://schemas.openxmlformats.org/officeDocument/2006/relationships/image" Target="../media/image48.gif"/><Relationship Id="rId3" Type="http://schemas.openxmlformats.org/officeDocument/2006/relationships/image" Target="../media/image30.png"/><Relationship Id="rId21" Type="http://schemas.openxmlformats.org/officeDocument/2006/relationships/image" Target="../media/image37.png"/><Relationship Id="rId34" Type="http://schemas.openxmlformats.org/officeDocument/2006/relationships/image" Target="../media/image44.png"/><Relationship Id="rId7" Type="http://schemas.openxmlformats.org/officeDocument/2006/relationships/slide" Target="slide19.xml"/><Relationship Id="rId12" Type="http://schemas.microsoft.com/office/2007/relationships/hdphoto" Target="../media/hdphoto8.wdp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3.png"/><Relationship Id="rId38" Type="http://schemas.openxmlformats.org/officeDocument/2006/relationships/image" Target="../media/image47.gif"/><Relationship Id="rId2" Type="http://schemas.openxmlformats.org/officeDocument/2006/relationships/notesSlide" Target="../notesSlides/notesSlide4.xml"/><Relationship Id="rId16" Type="http://schemas.openxmlformats.org/officeDocument/2006/relationships/slide" Target="slide17.xml"/><Relationship Id="rId20" Type="http://schemas.openxmlformats.org/officeDocument/2006/relationships/slide" Target="slide20.xml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24" Type="http://schemas.openxmlformats.org/officeDocument/2006/relationships/slide" Target="slide23.xml"/><Relationship Id="rId32" Type="http://schemas.openxmlformats.org/officeDocument/2006/relationships/image" Target="../media/image42.png"/><Relationship Id="rId37" Type="http://schemas.microsoft.com/office/2007/relationships/hdphoto" Target="../media/hdphoto11.wdp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23" Type="http://schemas.openxmlformats.org/officeDocument/2006/relationships/image" Target="../media/image38.png"/><Relationship Id="rId28" Type="http://schemas.openxmlformats.org/officeDocument/2006/relationships/slide" Target="slide24.xml"/><Relationship Id="rId36" Type="http://schemas.openxmlformats.org/officeDocument/2006/relationships/image" Target="../media/image46.png"/><Relationship Id="rId10" Type="http://schemas.openxmlformats.org/officeDocument/2006/relationships/slide" Target="slide18.xml"/><Relationship Id="rId19" Type="http://schemas.openxmlformats.org/officeDocument/2006/relationships/image" Target="../media/image36.png"/><Relationship Id="rId31" Type="http://schemas.openxmlformats.org/officeDocument/2006/relationships/slide" Target="slide22.xml"/><Relationship Id="rId4" Type="http://schemas.openxmlformats.org/officeDocument/2006/relationships/slide" Target="slide25.xml"/><Relationship Id="rId9" Type="http://schemas.microsoft.com/office/2007/relationships/hdphoto" Target="../media/hdphoto7.wdp"/><Relationship Id="rId14" Type="http://schemas.openxmlformats.org/officeDocument/2006/relationships/image" Target="../media/image34.png"/><Relationship Id="rId22" Type="http://schemas.openxmlformats.org/officeDocument/2006/relationships/slide" Target="slide21.xml"/><Relationship Id="rId27" Type="http://schemas.openxmlformats.org/officeDocument/2006/relationships/image" Target="../media/image40.png"/><Relationship Id="rId30" Type="http://schemas.microsoft.com/office/2007/relationships/hdphoto" Target="../media/hdphoto10.wdp"/><Relationship Id="rId35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microsoft.com/office/2007/relationships/hdphoto" Target="../media/hdphoto12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952DA7C-F262-F2A8-5BE2-E80D1A0902DD}"/>
              </a:ext>
            </a:extLst>
          </p:cNvPr>
          <p:cNvSpPr/>
          <p:nvPr/>
        </p:nvSpPr>
        <p:spPr>
          <a:xfrm>
            <a:off x="739741" y="834681"/>
            <a:ext cx="4089114" cy="2047010"/>
          </a:xfrm>
          <a:custGeom>
            <a:avLst/>
            <a:gdLst>
              <a:gd name="connsiteX0" fmla="*/ 0 w 4089114"/>
              <a:gd name="connsiteY0" fmla="*/ 341175 h 2047010"/>
              <a:gd name="connsiteX1" fmla="*/ 341175 w 4089114"/>
              <a:gd name="connsiteY1" fmla="*/ 0 h 2047010"/>
              <a:gd name="connsiteX2" fmla="*/ 1022528 w 4089114"/>
              <a:gd name="connsiteY2" fmla="*/ 0 h 2047010"/>
              <a:gd name="connsiteX3" fmla="*/ 1635745 w 4089114"/>
              <a:gd name="connsiteY3" fmla="*/ 0 h 2047010"/>
              <a:gd name="connsiteX4" fmla="*/ 2351166 w 4089114"/>
              <a:gd name="connsiteY4" fmla="*/ 0 h 2047010"/>
              <a:gd name="connsiteX5" fmla="*/ 3066586 w 4089114"/>
              <a:gd name="connsiteY5" fmla="*/ 0 h 2047010"/>
              <a:gd name="connsiteX6" fmla="*/ 3747939 w 4089114"/>
              <a:gd name="connsiteY6" fmla="*/ 0 h 2047010"/>
              <a:gd name="connsiteX7" fmla="*/ 4089114 w 4089114"/>
              <a:gd name="connsiteY7" fmla="*/ 341175 h 2047010"/>
              <a:gd name="connsiteX8" fmla="*/ 4089114 w 4089114"/>
              <a:gd name="connsiteY8" fmla="*/ 1009858 h 2047010"/>
              <a:gd name="connsiteX9" fmla="*/ 4089114 w 4089114"/>
              <a:gd name="connsiteY9" fmla="*/ 1705835 h 2047010"/>
              <a:gd name="connsiteX10" fmla="*/ 3747939 w 4089114"/>
              <a:gd name="connsiteY10" fmla="*/ 2047010 h 2047010"/>
              <a:gd name="connsiteX11" fmla="*/ 3032519 w 4089114"/>
              <a:gd name="connsiteY11" fmla="*/ 2047010 h 2047010"/>
              <a:gd name="connsiteX12" fmla="*/ 2283030 w 4089114"/>
              <a:gd name="connsiteY12" fmla="*/ 2047010 h 2047010"/>
              <a:gd name="connsiteX13" fmla="*/ 1533542 w 4089114"/>
              <a:gd name="connsiteY13" fmla="*/ 2047010 h 2047010"/>
              <a:gd name="connsiteX14" fmla="*/ 954393 w 4089114"/>
              <a:gd name="connsiteY14" fmla="*/ 2047010 h 2047010"/>
              <a:gd name="connsiteX15" fmla="*/ 341175 w 4089114"/>
              <a:gd name="connsiteY15" fmla="*/ 2047010 h 2047010"/>
              <a:gd name="connsiteX16" fmla="*/ 0 w 4089114"/>
              <a:gd name="connsiteY16" fmla="*/ 1705835 h 2047010"/>
              <a:gd name="connsiteX17" fmla="*/ 0 w 4089114"/>
              <a:gd name="connsiteY17" fmla="*/ 1050798 h 2047010"/>
              <a:gd name="connsiteX18" fmla="*/ 0 w 4089114"/>
              <a:gd name="connsiteY18" fmla="*/ 341175 h 204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89114" h="2047010" fill="none" extrusionOk="0">
                <a:moveTo>
                  <a:pt x="0" y="341175"/>
                </a:moveTo>
                <a:cubicBezTo>
                  <a:pt x="34985" y="132556"/>
                  <a:pt x="148990" y="10650"/>
                  <a:pt x="341175" y="0"/>
                </a:cubicBezTo>
                <a:cubicBezTo>
                  <a:pt x="515726" y="-23147"/>
                  <a:pt x="801125" y="-13538"/>
                  <a:pt x="1022528" y="0"/>
                </a:cubicBezTo>
                <a:cubicBezTo>
                  <a:pt x="1243931" y="13538"/>
                  <a:pt x="1332642" y="-15118"/>
                  <a:pt x="1635745" y="0"/>
                </a:cubicBezTo>
                <a:cubicBezTo>
                  <a:pt x="1938848" y="15118"/>
                  <a:pt x="2084768" y="2460"/>
                  <a:pt x="2351166" y="0"/>
                </a:cubicBezTo>
                <a:cubicBezTo>
                  <a:pt x="2617564" y="-2460"/>
                  <a:pt x="2768027" y="-25473"/>
                  <a:pt x="3066586" y="0"/>
                </a:cubicBezTo>
                <a:cubicBezTo>
                  <a:pt x="3365145" y="25473"/>
                  <a:pt x="3466411" y="-33937"/>
                  <a:pt x="3747939" y="0"/>
                </a:cubicBezTo>
                <a:cubicBezTo>
                  <a:pt x="3918467" y="-694"/>
                  <a:pt x="4133205" y="139533"/>
                  <a:pt x="4089114" y="341175"/>
                </a:cubicBezTo>
                <a:cubicBezTo>
                  <a:pt x="4099977" y="508601"/>
                  <a:pt x="4076096" y="733708"/>
                  <a:pt x="4089114" y="1009858"/>
                </a:cubicBezTo>
                <a:cubicBezTo>
                  <a:pt x="4102132" y="1286008"/>
                  <a:pt x="4094598" y="1402083"/>
                  <a:pt x="4089114" y="1705835"/>
                </a:cubicBezTo>
                <a:cubicBezTo>
                  <a:pt x="4085521" y="1863405"/>
                  <a:pt x="3931999" y="2030554"/>
                  <a:pt x="3747939" y="2047010"/>
                </a:cubicBezTo>
                <a:cubicBezTo>
                  <a:pt x="3584970" y="2044967"/>
                  <a:pt x="3315149" y="2016493"/>
                  <a:pt x="3032519" y="2047010"/>
                </a:cubicBezTo>
                <a:cubicBezTo>
                  <a:pt x="2749889" y="2077527"/>
                  <a:pt x="2463074" y="2047913"/>
                  <a:pt x="2283030" y="2047010"/>
                </a:cubicBezTo>
                <a:cubicBezTo>
                  <a:pt x="2102986" y="2046107"/>
                  <a:pt x="1831453" y="2066444"/>
                  <a:pt x="1533542" y="2047010"/>
                </a:cubicBezTo>
                <a:cubicBezTo>
                  <a:pt x="1235631" y="2027576"/>
                  <a:pt x="1195960" y="2027540"/>
                  <a:pt x="954393" y="2047010"/>
                </a:cubicBezTo>
                <a:cubicBezTo>
                  <a:pt x="712826" y="2066480"/>
                  <a:pt x="464147" y="2020062"/>
                  <a:pt x="341175" y="2047010"/>
                </a:cubicBezTo>
                <a:cubicBezTo>
                  <a:pt x="167547" y="2042163"/>
                  <a:pt x="7028" y="1896203"/>
                  <a:pt x="0" y="1705835"/>
                </a:cubicBezTo>
                <a:cubicBezTo>
                  <a:pt x="-841" y="1476376"/>
                  <a:pt x="-24216" y="1272395"/>
                  <a:pt x="0" y="1050798"/>
                </a:cubicBezTo>
                <a:cubicBezTo>
                  <a:pt x="24216" y="829201"/>
                  <a:pt x="-14665" y="654095"/>
                  <a:pt x="0" y="341175"/>
                </a:cubicBezTo>
                <a:close/>
              </a:path>
              <a:path w="4089114" h="2047010" stroke="0" extrusionOk="0">
                <a:moveTo>
                  <a:pt x="0" y="341175"/>
                </a:moveTo>
                <a:cubicBezTo>
                  <a:pt x="40518" y="158403"/>
                  <a:pt x="168970" y="26550"/>
                  <a:pt x="341175" y="0"/>
                </a:cubicBezTo>
                <a:cubicBezTo>
                  <a:pt x="624596" y="-13250"/>
                  <a:pt x="759238" y="-13211"/>
                  <a:pt x="920325" y="0"/>
                </a:cubicBezTo>
                <a:cubicBezTo>
                  <a:pt x="1081412" y="13211"/>
                  <a:pt x="1388127" y="-13094"/>
                  <a:pt x="1635745" y="0"/>
                </a:cubicBezTo>
                <a:cubicBezTo>
                  <a:pt x="1883363" y="13094"/>
                  <a:pt x="2206821" y="-12198"/>
                  <a:pt x="2351166" y="0"/>
                </a:cubicBezTo>
                <a:cubicBezTo>
                  <a:pt x="2495511" y="12198"/>
                  <a:pt x="2831749" y="-25756"/>
                  <a:pt x="3066586" y="0"/>
                </a:cubicBezTo>
                <a:cubicBezTo>
                  <a:pt x="3301423" y="25756"/>
                  <a:pt x="3411336" y="18570"/>
                  <a:pt x="3747939" y="0"/>
                </a:cubicBezTo>
                <a:cubicBezTo>
                  <a:pt x="3945231" y="37218"/>
                  <a:pt x="4102417" y="145266"/>
                  <a:pt x="4089114" y="341175"/>
                </a:cubicBezTo>
                <a:cubicBezTo>
                  <a:pt x="4061570" y="656059"/>
                  <a:pt x="4087484" y="699384"/>
                  <a:pt x="4089114" y="1037152"/>
                </a:cubicBezTo>
                <a:cubicBezTo>
                  <a:pt x="4090744" y="1374920"/>
                  <a:pt x="4062339" y="1499306"/>
                  <a:pt x="4089114" y="1705835"/>
                </a:cubicBezTo>
                <a:cubicBezTo>
                  <a:pt x="4096622" y="1860634"/>
                  <a:pt x="3925586" y="2038949"/>
                  <a:pt x="3747939" y="2047010"/>
                </a:cubicBezTo>
                <a:cubicBezTo>
                  <a:pt x="3500589" y="2055616"/>
                  <a:pt x="3380334" y="2041159"/>
                  <a:pt x="3168789" y="2047010"/>
                </a:cubicBezTo>
                <a:cubicBezTo>
                  <a:pt x="2957244" y="2052862"/>
                  <a:pt x="2813288" y="2048580"/>
                  <a:pt x="2555572" y="2047010"/>
                </a:cubicBezTo>
                <a:cubicBezTo>
                  <a:pt x="2297856" y="2045440"/>
                  <a:pt x="2047619" y="2023203"/>
                  <a:pt x="1908286" y="2047010"/>
                </a:cubicBezTo>
                <a:cubicBezTo>
                  <a:pt x="1768953" y="2070817"/>
                  <a:pt x="1477349" y="2048650"/>
                  <a:pt x="1226934" y="2047010"/>
                </a:cubicBezTo>
                <a:cubicBezTo>
                  <a:pt x="976519" y="2045370"/>
                  <a:pt x="539887" y="2073011"/>
                  <a:pt x="341175" y="2047010"/>
                </a:cubicBezTo>
                <a:cubicBezTo>
                  <a:pt x="163535" y="2015658"/>
                  <a:pt x="21769" y="1931258"/>
                  <a:pt x="0" y="1705835"/>
                </a:cubicBezTo>
                <a:cubicBezTo>
                  <a:pt x="-14111" y="1448693"/>
                  <a:pt x="17779" y="1356850"/>
                  <a:pt x="0" y="1050798"/>
                </a:cubicBezTo>
                <a:cubicBezTo>
                  <a:pt x="-17779" y="744746"/>
                  <a:pt x="-34932" y="563683"/>
                  <a:pt x="0" y="341175"/>
                </a:cubicBezTo>
                <a:close/>
              </a:path>
            </a:pathLst>
          </a:custGeom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888366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nhân một số với 10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1000 ta làm như thế nào?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96FE42E-62AA-B334-32C1-65FEB0C5B193}"/>
              </a:ext>
            </a:extLst>
          </p:cNvPr>
          <p:cNvSpPr/>
          <p:nvPr/>
        </p:nvSpPr>
        <p:spPr>
          <a:xfrm>
            <a:off x="6164494" y="482886"/>
            <a:ext cx="5351231" cy="2096436"/>
          </a:xfrm>
          <a:custGeom>
            <a:avLst/>
            <a:gdLst>
              <a:gd name="connsiteX0" fmla="*/ 0 w 5351231"/>
              <a:gd name="connsiteY0" fmla="*/ 349413 h 2096436"/>
              <a:gd name="connsiteX1" fmla="*/ 349413 w 5351231"/>
              <a:gd name="connsiteY1" fmla="*/ 0 h 2096436"/>
              <a:gd name="connsiteX2" fmla="*/ 987005 w 5351231"/>
              <a:gd name="connsiteY2" fmla="*/ 0 h 2096436"/>
              <a:gd name="connsiteX3" fmla="*/ 1735482 w 5351231"/>
              <a:gd name="connsiteY3" fmla="*/ 0 h 2096436"/>
              <a:gd name="connsiteX4" fmla="*/ 2345352 w 5351231"/>
              <a:gd name="connsiteY4" fmla="*/ 0 h 2096436"/>
              <a:gd name="connsiteX5" fmla="*/ 3121551 w 5351231"/>
              <a:gd name="connsiteY5" fmla="*/ 0 h 2096436"/>
              <a:gd name="connsiteX6" fmla="*/ 3121551 w 5351231"/>
              <a:gd name="connsiteY6" fmla="*/ 0 h 2096436"/>
              <a:gd name="connsiteX7" fmla="*/ 3777077 w 5351231"/>
              <a:gd name="connsiteY7" fmla="*/ 0 h 2096436"/>
              <a:gd name="connsiteX8" fmla="*/ 4459359 w 5351231"/>
              <a:gd name="connsiteY8" fmla="*/ 0 h 2096436"/>
              <a:gd name="connsiteX9" fmla="*/ 5001818 w 5351231"/>
              <a:gd name="connsiteY9" fmla="*/ 0 h 2096436"/>
              <a:gd name="connsiteX10" fmla="*/ 5351231 w 5351231"/>
              <a:gd name="connsiteY10" fmla="*/ 349413 h 2096436"/>
              <a:gd name="connsiteX11" fmla="*/ 5351231 w 5351231"/>
              <a:gd name="connsiteY11" fmla="*/ 777432 h 2096436"/>
              <a:gd name="connsiteX12" fmla="*/ 5351231 w 5351231"/>
              <a:gd name="connsiteY12" fmla="*/ 1222921 h 2096436"/>
              <a:gd name="connsiteX13" fmla="*/ 5351231 w 5351231"/>
              <a:gd name="connsiteY13" fmla="*/ 1222921 h 2096436"/>
              <a:gd name="connsiteX14" fmla="*/ 5351231 w 5351231"/>
              <a:gd name="connsiteY14" fmla="*/ 1747030 h 2096436"/>
              <a:gd name="connsiteX15" fmla="*/ 5351231 w 5351231"/>
              <a:gd name="connsiteY15" fmla="*/ 1747023 h 2096436"/>
              <a:gd name="connsiteX16" fmla="*/ 5001818 w 5351231"/>
              <a:gd name="connsiteY16" fmla="*/ 2096436 h 2096436"/>
              <a:gd name="connsiteX17" fmla="*/ 4459359 w 5351231"/>
              <a:gd name="connsiteY17" fmla="*/ 2096436 h 2096436"/>
              <a:gd name="connsiteX18" fmla="*/ 4424344 w 5351231"/>
              <a:gd name="connsiteY18" fmla="*/ 2562411 h 2096436"/>
              <a:gd name="connsiteX19" fmla="*/ 3812031 w 5351231"/>
              <a:gd name="connsiteY19" fmla="*/ 2343403 h 2096436"/>
              <a:gd name="connsiteX20" fmla="*/ 3121551 w 5351231"/>
              <a:gd name="connsiteY20" fmla="*/ 2096436 h 2096436"/>
              <a:gd name="connsiteX21" fmla="*/ 2456238 w 5351231"/>
              <a:gd name="connsiteY21" fmla="*/ 2096436 h 2096436"/>
              <a:gd name="connsiteX22" fmla="*/ 1818646 w 5351231"/>
              <a:gd name="connsiteY22" fmla="*/ 2096436 h 2096436"/>
              <a:gd name="connsiteX23" fmla="*/ 1181054 w 5351231"/>
              <a:gd name="connsiteY23" fmla="*/ 2096436 h 2096436"/>
              <a:gd name="connsiteX24" fmla="*/ 349413 w 5351231"/>
              <a:gd name="connsiteY24" fmla="*/ 2096436 h 2096436"/>
              <a:gd name="connsiteX25" fmla="*/ 0 w 5351231"/>
              <a:gd name="connsiteY25" fmla="*/ 1747023 h 2096436"/>
              <a:gd name="connsiteX26" fmla="*/ 0 w 5351231"/>
              <a:gd name="connsiteY26" fmla="*/ 1747030 h 2096436"/>
              <a:gd name="connsiteX27" fmla="*/ 0 w 5351231"/>
              <a:gd name="connsiteY27" fmla="*/ 1222921 h 2096436"/>
              <a:gd name="connsiteX28" fmla="*/ 0 w 5351231"/>
              <a:gd name="connsiteY28" fmla="*/ 1222921 h 2096436"/>
              <a:gd name="connsiteX29" fmla="*/ 0 w 5351231"/>
              <a:gd name="connsiteY29" fmla="*/ 777432 h 2096436"/>
              <a:gd name="connsiteX30" fmla="*/ 0 w 5351231"/>
              <a:gd name="connsiteY30" fmla="*/ 349413 h 2096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351231" h="2096436" fill="none" extrusionOk="0">
                <a:moveTo>
                  <a:pt x="0" y="349413"/>
                </a:moveTo>
                <a:cubicBezTo>
                  <a:pt x="5904" y="138231"/>
                  <a:pt x="146748" y="399"/>
                  <a:pt x="349413" y="0"/>
                </a:cubicBezTo>
                <a:cubicBezTo>
                  <a:pt x="620406" y="24734"/>
                  <a:pt x="837754" y="9993"/>
                  <a:pt x="987005" y="0"/>
                </a:cubicBezTo>
                <a:cubicBezTo>
                  <a:pt x="1136256" y="-9993"/>
                  <a:pt x="1369043" y="-2022"/>
                  <a:pt x="1735482" y="0"/>
                </a:cubicBezTo>
                <a:cubicBezTo>
                  <a:pt x="2101921" y="2022"/>
                  <a:pt x="2075790" y="21777"/>
                  <a:pt x="2345352" y="0"/>
                </a:cubicBezTo>
                <a:cubicBezTo>
                  <a:pt x="2614914" y="-21777"/>
                  <a:pt x="2876964" y="-5382"/>
                  <a:pt x="3121551" y="0"/>
                </a:cubicBezTo>
                <a:lnTo>
                  <a:pt x="3121551" y="0"/>
                </a:lnTo>
                <a:cubicBezTo>
                  <a:pt x="3425090" y="-10154"/>
                  <a:pt x="3547595" y="29796"/>
                  <a:pt x="3777077" y="0"/>
                </a:cubicBezTo>
                <a:cubicBezTo>
                  <a:pt x="4006559" y="-29796"/>
                  <a:pt x="4155194" y="-1711"/>
                  <a:pt x="4459359" y="0"/>
                </a:cubicBezTo>
                <a:cubicBezTo>
                  <a:pt x="4699331" y="1562"/>
                  <a:pt x="4869835" y="17953"/>
                  <a:pt x="5001818" y="0"/>
                </a:cubicBezTo>
                <a:cubicBezTo>
                  <a:pt x="5179218" y="13740"/>
                  <a:pt x="5336566" y="153594"/>
                  <a:pt x="5351231" y="349413"/>
                </a:cubicBezTo>
                <a:cubicBezTo>
                  <a:pt x="5337229" y="518551"/>
                  <a:pt x="5356408" y="685245"/>
                  <a:pt x="5351231" y="777432"/>
                </a:cubicBezTo>
                <a:cubicBezTo>
                  <a:pt x="5346054" y="869619"/>
                  <a:pt x="5341860" y="1128189"/>
                  <a:pt x="5351231" y="1222921"/>
                </a:cubicBezTo>
                <a:lnTo>
                  <a:pt x="5351231" y="1222921"/>
                </a:lnTo>
                <a:cubicBezTo>
                  <a:pt x="5335015" y="1376535"/>
                  <a:pt x="5361043" y="1517826"/>
                  <a:pt x="5351231" y="1747030"/>
                </a:cubicBezTo>
                <a:lnTo>
                  <a:pt x="5351231" y="1747023"/>
                </a:lnTo>
                <a:cubicBezTo>
                  <a:pt x="5336522" y="1936628"/>
                  <a:pt x="5184933" y="2089195"/>
                  <a:pt x="5001818" y="2096436"/>
                </a:cubicBezTo>
                <a:cubicBezTo>
                  <a:pt x="4779377" y="2093625"/>
                  <a:pt x="4648414" y="2117601"/>
                  <a:pt x="4459359" y="2096436"/>
                </a:cubicBezTo>
                <a:cubicBezTo>
                  <a:pt x="4431140" y="2297461"/>
                  <a:pt x="4447413" y="2464032"/>
                  <a:pt x="4424344" y="2562411"/>
                </a:cubicBezTo>
                <a:cubicBezTo>
                  <a:pt x="4164048" y="2438891"/>
                  <a:pt x="4008344" y="2392244"/>
                  <a:pt x="3812031" y="2343403"/>
                </a:cubicBezTo>
                <a:cubicBezTo>
                  <a:pt x="3615718" y="2294561"/>
                  <a:pt x="3276432" y="2165229"/>
                  <a:pt x="3121551" y="2096436"/>
                </a:cubicBezTo>
                <a:cubicBezTo>
                  <a:pt x="2856937" y="2070287"/>
                  <a:pt x="2682069" y="2068482"/>
                  <a:pt x="2456238" y="2096436"/>
                </a:cubicBezTo>
                <a:cubicBezTo>
                  <a:pt x="2230407" y="2124390"/>
                  <a:pt x="2046723" y="2066733"/>
                  <a:pt x="1818646" y="2096436"/>
                </a:cubicBezTo>
                <a:cubicBezTo>
                  <a:pt x="1590569" y="2126139"/>
                  <a:pt x="1392684" y="2086833"/>
                  <a:pt x="1181054" y="2096436"/>
                </a:cubicBezTo>
                <a:cubicBezTo>
                  <a:pt x="969424" y="2106039"/>
                  <a:pt x="726032" y="2116442"/>
                  <a:pt x="349413" y="2096436"/>
                </a:cubicBezTo>
                <a:cubicBezTo>
                  <a:pt x="190653" y="2083894"/>
                  <a:pt x="-8375" y="1945907"/>
                  <a:pt x="0" y="1747023"/>
                </a:cubicBezTo>
                <a:lnTo>
                  <a:pt x="0" y="1747030"/>
                </a:lnTo>
                <a:cubicBezTo>
                  <a:pt x="-23634" y="1499878"/>
                  <a:pt x="6006" y="1369653"/>
                  <a:pt x="0" y="1222921"/>
                </a:cubicBezTo>
                <a:lnTo>
                  <a:pt x="0" y="1222921"/>
                </a:lnTo>
                <a:cubicBezTo>
                  <a:pt x="8563" y="1009271"/>
                  <a:pt x="-17677" y="887701"/>
                  <a:pt x="0" y="777432"/>
                </a:cubicBezTo>
                <a:cubicBezTo>
                  <a:pt x="17677" y="667163"/>
                  <a:pt x="-1987" y="542251"/>
                  <a:pt x="0" y="349413"/>
                </a:cubicBezTo>
                <a:close/>
              </a:path>
              <a:path w="5351231" h="2096436" stroke="0" extrusionOk="0">
                <a:moveTo>
                  <a:pt x="0" y="349413"/>
                </a:moveTo>
                <a:cubicBezTo>
                  <a:pt x="6370" y="177205"/>
                  <a:pt x="152484" y="-31537"/>
                  <a:pt x="349413" y="0"/>
                </a:cubicBezTo>
                <a:cubicBezTo>
                  <a:pt x="555448" y="-8188"/>
                  <a:pt x="807259" y="-28682"/>
                  <a:pt x="1042448" y="0"/>
                </a:cubicBezTo>
                <a:cubicBezTo>
                  <a:pt x="1277637" y="28682"/>
                  <a:pt x="1518154" y="-5267"/>
                  <a:pt x="1652318" y="0"/>
                </a:cubicBezTo>
                <a:cubicBezTo>
                  <a:pt x="1786482" y="5267"/>
                  <a:pt x="2101354" y="-30777"/>
                  <a:pt x="2373074" y="0"/>
                </a:cubicBezTo>
                <a:cubicBezTo>
                  <a:pt x="2644794" y="30777"/>
                  <a:pt x="2759529" y="32711"/>
                  <a:pt x="3121551" y="0"/>
                </a:cubicBezTo>
                <a:lnTo>
                  <a:pt x="3121551" y="0"/>
                </a:lnTo>
                <a:cubicBezTo>
                  <a:pt x="3341128" y="-12265"/>
                  <a:pt x="3516785" y="-4316"/>
                  <a:pt x="3790455" y="0"/>
                </a:cubicBezTo>
                <a:cubicBezTo>
                  <a:pt x="4064125" y="4316"/>
                  <a:pt x="4200692" y="-6939"/>
                  <a:pt x="4459359" y="0"/>
                </a:cubicBezTo>
                <a:cubicBezTo>
                  <a:pt x="4729792" y="9204"/>
                  <a:pt x="4888662" y="-10190"/>
                  <a:pt x="5001818" y="0"/>
                </a:cubicBezTo>
                <a:cubicBezTo>
                  <a:pt x="5208451" y="-14875"/>
                  <a:pt x="5343909" y="148599"/>
                  <a:pt x="5351231" y="349413"/>
                </a:cubicBezTo>
                <a:cubicBezTo>
                  <a:pt x="5351512" y="445371"/>
                  <a:pt x="5358098" y="603586"/>
                  <a:pt x="5351231" y="777432"/>
                </a:cubicBezTo>
                <a:cubicBezTo>
                  <a:pt x="5344364" y="951278"/>
                  <a:pt x="5344809" y="1008091"/>
                  <a:pt x="5351231" y="1222921"/>
                </a:cubicBezTo>
                <a:lnTo>
                  <a:pt x="5351231" y="1222921"/>
                </a:lnTo>
                <a:cubicBezTo>
                  <a:pt x="5327724" y="1408517"/>
                  <a:pt x="5343600" y="1491445"/>
                  <a:pt x="5351231" y="1747030"/>
                </a:cubicBezTo>
                <a:lnTo>
                  <a:pt x="5351231" y="1747023"/>
                </a:lnTo>
                <a:cubicBezTo>
                  <a:pt x="5346609" y="1939916"/>
                  <a:pt x="5167196" y="2084488"/>
                  <a:pt x="5001818" y="2096436"/>
                </a:cubicBezTo>
                <a:cubicBezTo>
                  <a:pt x="4735879" y="2107439"/>
                  <a:pt x="4597955" y="2081472"/>
                  <a:pt x="4459359" y="2096436"/>
                </a:cubicBezTo>
                <a:cubicBezTo>
                  <a:pt x="4452592" y="2239021"/>
                  <a:pt x="4440303" y="2354528"/>
                  <a:pt x="4424344" y="2562411"/>
                </a:cubicBezTo>
                <a:cubicBezTo>
                  <a:pt x="4182546" y="2466522"/>
                  <a:pt x="3959835" y="2368736"/>
                  <a:pt x="3772948" y="2329424"/>
                </a:cubicBezTo>
                <a:cubicBezTo>
                  <a:pt x="3586061" y="2290112"/>
                  <a:pt x="3407001" y="2217283"/>
                  <a:pt x="3121551" y="2096436"/>
                </a:cubicBezTo>
                <a:cubicBezTo>
                  <a:pt x="2816148" y="2071113"/>
                  <a:pt x="2779652" y="2091074"/>
                  <a:pt x="2483959" y="2096436"/>
                </a:cubicBezTo>
                <a:cubicBezTo>
                  <a:pt x="2188266" y="2101798"/>
                  <a:pt x="2135447" y="2081959"/>
                  <a:pt x="1874089" y="2096436"/>
                </a:cubicBezTo>
                <a:cubicBezTo>
                  <a:pt x="1612731" y="2110914"/>
                  <a:pt x="1454068" y="2105728"/>
                  <a:pt x="1181054" y="2096436"/>
                </a:cubicBezTo>
                <a:cubicBezTo>
                  <a:pt x="908040" y="2087144"/>
                  <a:pt x="578806" y="2070524"/>
                  <a:pt x="349413" y="2096436"/>
                </a:cubicBezTo>
                <a:cubicBezTo>
                  <a:pt x="145702" y="2073548"/>
                  <a:pt x="-11409" y="1929756"/>
                  <a:pt x="0" y="1747023"/>
                </a:cubicBezTo>
                <a:lnTo>
                  <a:pt x="0" y="1747030"/>
                </a:lnTo>
                <a:cubicBezTo>
                  <a:pt x="-12243" y="1560504"/>
                  <a:pt x="15479" y="1329841"/>
                  <a:pt x="0" y="1222921"/>
                </a:cubicBezTo>
                <a:lnTo>
                  <a:pt x="0" y="1222921"/>
                </a:lnTo>
                <a:cubicBezTo>
                  <a:pt x="12990" y="1024529"/>
                  <a:pt x="-15107" y="909246"/>
                  <a:pt x="0" y="768697"/>
                </a:cubicBezTo>
                <a:cubicBezTo>
                  <a:pt x="15107" y="628148"/>
                  <a:pt x="-13367" y="448554"/>
                  <a:pt x="0" y="349413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100, 1000,...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1, 2, 3,...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206E770D-AB19-C951-C071-D51D335E4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2AB6E55-58BF-8AEF-7A97-D8A79D228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07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979F0D-A245-C9FE-C1CE-1D310F932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63" y="1448507"/>
            <a:ext cx="744386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64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57842-A2E9-1AC4-0046-3171D6FB7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21" y="442859"/>
            <a:ext cx="3095625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E0536-E4C3-28C5-E357-282935CC0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66" y="1815584"/>
            <a:ext cx="11380342" cy="23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1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0881" y="434654"/>
            <a:ext cx="325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4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4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8400" y="5702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532022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82601"/>
            <a:ext cx="899581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715552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533525"/>
            <a:ext cx="881345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96125"/>
            <a:ext cx="1039284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543984"/>
            <a:ext cx="1104900" cy="10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59107"/>
            <a:ext cx="886884" cy="12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53840"/>
            <a:ext cx="910167" cy="1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8151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-74084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76200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84201"/>
            <a:ext cx="751012" cy="8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1152595"/>
            <a:ext cx="1944015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7614"/>
            <a:ext cx="2203095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9133" y="4038600"/>
            <a:ext cx="2233305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61376" y="734458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8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9942" y="4038600"/>
            <a:ext cx="2651688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2827" y="734458"/>
            <a:ext cx="15985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96556" y="4038600"/>
            <a:ext cx="327846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1 000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29366" y="734458"/>
            <a:ext cx="23054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13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9941" y="4038600"/>
            <a:ext cx="2651688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x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47187" y="734458"/>
            <a:ext cx="20697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8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94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750" y="4038600"/>
            <a:ext cx="307007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x 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5747" y="734458"/>
            <a:ext cx="27526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36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251113" cy="2891250"/>
            <a:chOff x="210559" y="170974"/>
            <a:chExt cx="425111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09387" cy="1612050"/>
              <a:chOff x="952285" y="1450174"/>
              <a:chExt cx="350938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01478" y="1609377"/>
                <a:ext cx="3260194" cy="1363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Tính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125 × 5 × 8</a:t>
                </a:r>
                <a:endPara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5 000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87363" y="4038600"/>
            <a:ext cx="369684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x 1 000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3724" y="734458"/>
            <a:ext cx="2776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32 000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8712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751" y="4038600"/>
            <a:ext cx="307007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 x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5904" y="734458"/>
            <a:ext cx="30123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8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1 830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55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559" y="4038600"/>
            <a:ext cx="3488455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 x 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9109" y="734458"/>
            <a:ext cx="3005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18 300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20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8171" y="4038600"/>
            <a:ext cx="4115230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 x 1 000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8084" y="734458"/>
            <a:ext cx="32480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183 000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0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751" y="4038600"/>
            <a:ext cx="307007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 x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75904" y="734458"/>
            <a:ext cx="30123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8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3 070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935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1559" y="4038600"/>
            <a:ext cx="3488455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 x 100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3724" y="734458"/>
            <a:ext cx="2776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56 000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1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8172" y="4038600"/>
            <a:ext cx="4115230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867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x 1 000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58084" y="734458"/>
            <a:ext cx="32480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105 000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67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9F31D2-FACF-B407-FAB7-8DECB3739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2" y="418093"/>
            <a:ext cx="11185133" cy="755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89B7D-3645-C74F-48DA-C4BC52A13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571" y="1257246"/>
            <a:ext cx="7639050" cy="107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91DAE-D56B-5FFC-7194-E38853924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29" y="2832894"/>
            <a:ext cx="10712735" cy="25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59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3041151" y="123290"/>
            <a:ext cx="452062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>
              <a:lnSpc>
                <a:spcPct val="250000"/>
              </a:lnSpc>
            </a:pPr>
            <a:r>
              <a:rPr lang="en-US" sz="4400" b="0" i="0" dirty="0">
                <a:solidFill>
                  <a:srgbClr val="000000"/>
                </a:solidFill>
                <a:effectLst/>
              </a:rPr>
              <a:t>3 x 50</a:t>
            </a:r>
          </a:p>
          <a:p>
            <a:pPr algn="just" latinLnBrk="0">
              <a:lnSpc>
                <a:spcPct val="250000"/>
              </a:lnSpc>
            </a:pPr>
            <a:r>
              <a:rPr lang="en-US" sz="4400" b="0" i="0" dirty="0">
                <a:solidFill>
                  <a:srgbClr val="000000"/>
                </a:solidFill>
                <a:effectLst/>
              </a:rPr>
              <a:t>3 x 200               </a:t>
            </a:r>
          </a:p>
          <a:p>
            <a:pPr algn="just" latinLnBrk="0">
              <a:lnSpc>
                <a:spcPct val="250000"/>
              </a:lnSpc>
            </a:pPr>
            <a:r>
              <a:rPr lang="en-US" sz="4400" b="0" i="0" dirty="0">
                <a:solidFill>
                  <a:srgbClr val="000000"/>
                </a:solidFill>
                <a:effectLst/>
              </a:rPr>
              <a:t>2 x 4 000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A92F1-6856-B2A5-6D2A-C996F736FC41}"/>
              </a:ext>
            </a:extLst>
          </p:cNvPr>
          <p:cNvSpPr txBox="1"/>
          <p:nvPr/>
        </p:nvSpPr>
        <p:spPr>
          <a:xfrm>
            <a:off x="4489808" y="832206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3 x 5 x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0A44D-1CE6-222B-97D5-20EE3E85FD2D}"/>
              </a:ext>
            </a:extLst>
          </p:cNvPr>
          <p:cNvSpPr txBox="1"/>
          <p:nvPr/>
        </p:nvSpPr>
        <p:spPr>
          <a:xfrm>
            <a:off x="4520630" y="1551397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3 x 50 = 150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44E8D-4F84-A6C3-2778-542606833DE6}"/>
              </a:ext>
            </a:extLst>
          </p:cNvPr>
          <p:cNvSpPr txBox="1"/>
          <p:nvPr/>
        </p:nvSpPr>
        <p:spPr>
          <a:xfrm>
            <a:off x="4695291" y="2547990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3 x 2 x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8D3BA-0441-8EFB-E0B4-CEEDF2CE6406}"/>
              </a:ext>
            </a:extLst>
          </p:cNvPr>
          <p:cNvSpPr txBox="1"/>
          <p:nvPr/>
        </p:nvSpPr>
        <p:spPr>
          <a:xfrm>
            <a:off x="4726113" y="3267181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6 x 100 =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F2E94-3114-4E12-C0A6-4FA04622DFEE}"/>
              </a:ext>
            </a:extLst>
          </p:cNvPr>
          <p:cNvSpPr txBox="1"/>
          <p:nvPr/>
        </p:nvSpPr>
        <p:spPr>
          <a:xfrm>
            <a:off x="5198725" y="420212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2 x 4 x 1 000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0F67-F472-71A5-9E1A-AA421190E287}"/>
              </a:ext>
            </a:extLst>
          </p:cNvPr>
          <p:cNvSpPr txBox="1"/>
          <p:nvPr/>
        </p:nvSpPr>
        <p:spPr>
          <a:xfrm>
            <a:off x="5075434" y="4900771"/>
            <a:ext cx="577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= 8 x 1 000 = 8 000</a:t>
            </a:r>
          </a:p>
        </p:txBody>
      </p:sp>
    </p:spTree>
    <p:extLst>
      <p:ext uri="{BB962C8B-B14F-4D97-AF65-F5344CB8AC3E}">
        <p14:creationId xmlns:p14="http://schemas.microsoft.com/office/powerpoint/2010/main" val="730203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3041151" y="123290"/>
            <a:ext cx="452062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x 80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x 300               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A92F1-6856-B2A5-6D2A-C996F736FC41}"/>
              </a:ext>
            </a:extLst>
          </p:cNvPr>
          <p:cNvSpPr txBox="1"/>
          <p:nvPr/>
        </p:nvSpPr>
        <p:spPr>
          <a:xfrm>
            <a:off x="4489808" y="832206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 x 8 x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0A44D-1CE6-222B-97D5-20EE3E85FD2D}"/>
              </a:ext>
            </a:extLst>
          </p:cNvPr>
          <p:cNvSpPr txBox="1"/>
          <p:nvPr/>
        </p:nvSpPr>
        <p:spPr>
          <a:xfrm>
            <a:off x="4520630" y="1551397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16 x 10 = 160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44E8D-4F84-A6C3-2778-542606833DE6}"/>
              </a:ext>
            </a:extLst>
          </p:cNvPr>
          <p:cNvSpPr txBox="1"/>
          <p:nvPr/>
        </p:nvSpPr>
        <p:spPr>
          <a:xfrm>
            <a:off x="4695291" y="2547990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4 x 3 x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8D3BA-0441-8EFB-E0B4-CEEDF2CE6406}"/>
              </a:ext>
            </a:extLst>
          </p:cNvPr>
          <p:cNvSpPr txBox="1"/>
          <p:nvPr/>
        </p:nvSpPr>
        <p:spPr>
          <a:xfrm>
            <a:off x="4726112" y="3267181"/>
            <a:ext cx="4952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 x 100 = 1 200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F2E94-3114-4E12-C0A6-4FA04622DFEE}"/>
              </a:ext>
            </a:extLst>
          </p:cNvPr>
          <p:cNvSpPr txBox="1"/>
          <p:nvPr/>
        </p:nvSpPr>
        <p:spPr>
          <a:xfrm>
            <a:off x="5198725" y="420212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 x 7 x 1 000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0F67-F472-71A5-9E1A-AA421190E287}"/>
              </a:ext>
            </a:extLst>
          </p:cNvPr>
          <p:cNvSpPr txBox="1"/>
          <p:nvPr/>
        </p:nvSpPr>
        <p:spPr>
          <a:xfrm>
            <a:off x="5075434" y="4900771"/>
            <a:ext cx="577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21 x 1 000 = 21 000</a:t>
            </a:r>
          </a:p>
        </p:txBody>
      </p:sp>
    </p:spTree>
    <p:extLst>
      <p:ext uri="{BB962C8B-B14F-4D97-AF65-F5344CB8AC3E}">
        <p14:creationId xmlns:p14="http://schemas.microsoft.com/office/powerpoint/2010/main" val="1893406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052343" cy="2941114"/>
            <a:chOff x="390285" y="121110"/>
            <a:chExt cx="4052343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34803" y="1837977"/>
                <a:ext cx="32601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Tính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: 30 x 4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4800" b="1" kern="0" dirty="0">
                <a:solidFill>
                  <a:srgbClr val="FFFFFF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120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3041151" y="123290"/>
            <a:ext cx="452062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70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x 300               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A92F1-6856-B2A5-6D2A-C996F736FC41}"/>
              </a:ext>
            </a:extLst>
          </p:cNvPr>
          <p:cNvSpPr txBox="1"/>
          <p:nvPr/>
        </p:nvSpPr>
        <p:spPr>
          <a:xfrm>
            <a:off x="4489808" y="832206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 x 7 x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0A44D-1CE6-222B-97D5-20EE3E85FD2D}"/>
              </a:ext>
            </a:extLst>
          </p:cNvPr>
          <p:cNvSpPr txBox="1"/>
          <p:nvPr/>
        </p:nvSpPr>
        <p:spPr>
          <a:xfrm>
            <a:off x="4520630" y="1551397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63 x 10 = 630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644E8D-4F84-A6C3-2778-542606833DE6}"/>
              </a:ext>
            </a:extLst>
          </p:cNvPr>
          <p:cNvSpPr txBox="1"/>
          <p:nvPr/>
        </p:nvSpPr>
        <p:spPr>
          <a:xfrm>
            <a:off x="4695291" y="2547990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x 3 x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08D3BA-0441-8EFB-E0B4-CEEDF2CE6406}"/>
              </a:ext>
            </a:extLst>
          </p:cNvPr>
          <p:cNvSpPr txBox="1"/>
          <p:nvPr/>
        </p:nvSpPr>
        <p:spPr>
          <a:xfrm>
            <a:off x="4726112" y="3267181"/>
            <a:ext cx="4952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15 x 100 = 1 500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F2E94-3114-4E12-C0A6-4FA04622DFEE}"/>
              </a:ext>
            </a:extLst>
          </p:cNvPr>
          <p:cNvSpPr txBox="1"/>
          <p:nvPr/>
        </p:nvSpPr>
        <p:spPr>
          <a:xfrm>
            <a:off x="5198725" y="420212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 x 2 x 1 000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0C0F67-F472-71A5-9E1A-AA421190E287}"/>
              </a:ext>
            </a:extLst>
          </p:cNvPr>
          <p:cNvSpPr txBox="1"/>
          <p:nvPr/>
        </p:nvSpPr>
        <p:spPr>
          <a:xfrm>
            <a:off x="5075434" y="4900771"/>
            <a:ext cx="5774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12 x 1 000 = 12 000</a:t>
            </a:r>
          </a:p>
        </p:txBody>
      </p:sp>
    </p:spTree>
    <p:extLst>
      <p:ext uri="{BB962C8B-B14F-4D97-AF65-F5344CB8AC3E}">
        <p14:creationId xmlns:p14="http://schemas.microsoft.com/office/powerpoint/2010/main" val="169536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48204-7772-7727-7461-1CA34CB91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4" y="404284"/>
            <a:ext cx="11235379" cy="918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6F9639-BA81-1DCF-8C62-DF151D1BA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2021571"/>
            <a:ext cx="11245011" cy="22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13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2270589" y="287676"/>
            <a:ext cx="1030497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x 70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x 40</a:t>
            </a:r>
          </a:p>
          <a:p>
            <a:pPr marL="0" marR="0" lvl="0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 x 40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A9F4D-6C9D-037B-C4C7-46E9E9940DEC}"/>
              </a:ext>
            </a:extLst>
          </p:cNvPr>
          <p:cNvSpPr txBox="1"/>
          <p:nvPr/>
        </p:nvSpPr>
        <p:spPr>
          <a:xfrm>
            <a:off x="4119939" y="98631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 x 10 x 7 x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376A9-6B6B-9162-5FBE-C1458CD2F7BE}"/>
              </a:ext>
            </a:extLst>
          </p:cNvPr>
          <p:cNvSpPr txBox="1"/>
          <p:nvPr/>
        </p:nvSpPr>
        <p:spPr>
          <a:xfrm>
            <a:off x="4140486" y="1695236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14 x 100 = 1 400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9EB1F-B5F6-9EC1-6995-9EE8E7B23250}"/>
              </a:ext>
            </a:extLst>
          </p:cNvPr>
          <p:cNvSpPr txBox="1"/>
          <p:nvPr/>
        </p:nvSpPr>
        <p:spPr>
          <a:xfrm>
            <a:off x="4078842" y="2712378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 x 10 x 4 x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356BA-64E8-4EF3-667B-FD6CD1E6F7FA}"/>
              </a:ext>
            </a:extLst>
          </p:cNvPr>
          <p:cNvSpPr txBox="1"/>
          <p:nvPr/>
        </p:nvSpPr>
        <p:spPr>
          <a:xfrm>
            <a:off x="4099389" y="3421295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16 x 100 = 1 600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E4F1A-A0DC-ACE1-4975-D883E356394E}"/>
              </a:ext>
            </a:extLst>
          </p:cNvPr>
          <p:cNvSpPr txBox="1"/>
          <p:nvPr/>
        </p:nvSpPr>
        <p:spPr>
          <a:xfrm>
            <a:off x="4274050" y="4387065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 x 100 x 4 x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A7EB3-1E3A-08D0-B76C-EB8ABBB77CAD}"/>
              </a:ext>
            </a:extLst>
          </p:cNvPr>
          <p:cNvSpPr txBox="1"/>
          <p:nvPr/>
        </p:nvSpPr>
        <p:spPr>
          <a:xfrm>
            <a:off x="4294597" y="5095982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12 x 1 000 = 12 000</a:t>
            </a:r>
          </a:p>
        </p:txBody>
      </p:sp>
    </p:spTree>
    <p:extLst>
      <p:ext uri="{BB962C8B-B14F-4D97-AF65-F5344CB8AC3E}">
        <p14:creationId xmlns:p14="http://schemas.microsoft.com/office/powerpoint/2010/main" val="1193195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18DD5-1079-7220-B21F-AB277E3414EC}"/>
              </a:ext>
            </a:extLst>
          </p:cNvPr>
          <p:cNvSpPr txBox="1"/>
          <p:nvPr/>
        </p:nvSpPr>
        <p:spPr>
          <a:xfrm>
            <a:off x="1705510" y="287676"/>
            <a:ext cx="10870059" cy="4896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4400" dirty="0"/>
              <a:t>   600 x 30           </a:t>
            </a:r>
          </a:p>
          <a:p>
            <a:pPr>
              <a:lnSpc>
                <a:spcPct val="250000"/>
              </a:lnSpc>
            </a:pPr>
            <a:r>
              <a:rPr lang="en-US" sz="4400" dirty="0"/>
              <a:t>2 000 x 30</a:t>
            </a:r>
          </a:p>
          <a:p>
            <a:pPr>
              <a:lnSpc>
                <a:spcPct val="250000"/>
              </a:lnSpc>
            </a:pPr>
            <a:r>
              <a:rPr lang="en-US" sz="4400" dirty="0"/>
              <a:t>3 000 x 60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A9F4D-6C9D-037B-C4C7-46E9E9940DEC}"/>
              </a:ext>
            </a:extLst>
          </p:cNvPr>
          <p:cNvSpPr txBox="1"/>
          <p:nvPr/>
        </p:nvSpPr>
        <p:spPr>
          <a:xfrm>
            <a:off x="4119939" y="986319"/>
            <a:ext cx="4191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6 x 100 x 3 x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376A9-6B6B-9162-5FBE-C1458CD2F7BE}"/>
              </a:ext>
            </a:extLst>
          </p:cNvPr>
          <p:cNvSpPr txBox="1"/>
          <p:nvPr/>
        </p:nvSpPr>
        <p:spPr>
          <a:xfrm>
            <a:off x="4140486" y="1695236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18 x 1 000 = 18 000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9EB1F-B5F6-9EC1-6995-9EE8E7B23250}"/>
              </a:ext>
            </a:extLst>
          </p:cNvPr>
          <p:cNvSpPr txBox="1"/>
          <p:nvPr/>
        </p:nvSpPr>
        <p:spPr>
          <a:xfrm>
            <a:off x="4078841" y="2712378"/>
            <a:ext cx="4982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2 x 1 000 x 3 x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356BA-64E8-4EF3-667B-FD6CD1E6F7FA}"/>
              </a:ext>
            </a:extLst>
          </p:cNvPr>
          <p:cNvSpPr txBox="1"/>
          <p:nvPr/>
        </p:nvSpPr>
        <p:spPr>
          <a:xfrm>
            <a:off x="4099389" y="3421295"/>
            <a:ext cx="52089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6 x 10 000 = 60 000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9E4F1A-A0DC-ACE1-4975-D883E356394E}"/>
              </a:ext>
            </a:extLst>
          </p:cNvPr>
          <p:cNvSpPr txBox="1"/>
          <p:nvPr/>
        </p:nvSpPr>
        <p:spPr>
          <a:xfrm>
            <a:off x="4099390" y="4335694"/>
            <a:ext cx="5414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3 x 1 000 x 6 x 10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A7EB3-1E3A-08D0-B76C-EB8ABBB77CAD}"/>
              </a:ext>
            </a:extLst>
          </p:cNvPr>
          <p:cNvSpPr txBox="1"/>
          <p:nvPr/>
        </p:nvSpPr>
        <p:spPr>
          <a:xfrm>
            <a:off x="4140485" y="5054885"/>
            <a:ext cx="5887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18 x 10 000 = 180 000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1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59D960-B862-FFBB-DDCD-67E67A0E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2" y="356652"/>
            <a:ext cx="971550" cy="9048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2E4FF7-0C35-CA36-84EE-0AB2AB79ABD7}"/>
              </a:ext>
            </a:extLst>
          </p:cNvPr>
          <p:cNvSpPr txBox="1"/>
          <p:nvPr/>
        </p:nvSpPr>
        <p:spPr>
          <a:xfrm>
            <a:off x="1458930" y="482885"/>
            <a:ext cx="98631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cửa hàng xếp các cuốn sổ ghi chép vào trong các thùng, mỗi thùng chứa được 1 000 cuốn sổ. Hỏi 43 thùng như vậy chứa được tất cả bao nhiêu cuốn sổ ghi chép?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6B4237-EB68-7139-56BE-210D7BA67813}"/>
              </a:ext>
            </a:extLst>
          </p:cNvPr>
          <p:cNvSpPr txBox="1"/>
          <p:nvPr/>
        </p:nvSpPr>
        <p:spPr>
          <a:xfrm>
            <a:off x="585627" y="2496621"/>
            <a:ext cx="42740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0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0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1 000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?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0F14D5-23DA-83A9-A314-CA0E5C17CD5E}"/>
              </a:ext>
            </a:extLst>
          </p:cNvPr>
          <p:cNvCxnSpPr>
            <a:cxnSpLocks/>
          </p:cNvCxnSpPr>
          <p:nvPr/>
        </p:nvCxnSpPr>
        <p:spPr>
          <a:xfrm>
            <a:off x="5445304" y="2157573"/>
            <a:ext cx="0" cy="3575407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FB0511-6541-0878-6AC5-C6C6D17EA4DA}"/>
              </a:ext>
            </a:extLst>
          </p:cNvPr>
          <p:cNvSpPr txBox="1"/>
          <p:nvPr/>
        </p:nvSpPr>
        <p:spPr>
          <a:xfrm>
            <a:off x="5681609" y="2126752"/>
            <a:ext cx="58562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thùng chứa được tất cả số cuốn sổ ghi chép là 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x 43 = 43 000 (cuốn)</a:t>
            </a:r>
          </a:p>
          <a:p>
            <a:pPr algn="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43 000 cuốn sổ ghi chép</a:t>
            </a:r>
          </a:p>
        </p:txBody>
      </p:sp>
    </p:spTree>
    <p:extLst>
      <p:ext uri="{BB962C8B-B14F-4D97-AF65-F5344CB8AC3E}">
        <p14:creationId xmlns:p14="http://schemas.microsoft.com/office/powerpoint/2010/main" val="368921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F6C79-82B0-94EA-C4E0-448BFD83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18" y="376720"/>
            <a:ext cx="3743325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D4FFF-B5EB-3C64-2915-81FD25CB5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34" y="1038706"/>
            <a:ext cx="9311705" cy="44992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18E44-B14C-4007-8E83-90D005241C60}"/>
              </a:ext>
            </a:extLst>
          </p:cNvPr>
          <p:cNvSpPr txBox="1"/>
          <p:nvPr/>
        </p:nvSpPr>
        <p:spPr>
          <a:xfrm>
            <a:off x="1294544" y="5722706"/>
            <a:ext cx="1008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học sinh sẽ nêu một phép tính một số nhân với 10, 100 hoặc 1000 để đố bạn.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5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941" y="2035293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D73E50-0462-F66D-85AA-29903ADD6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41" y="1602547"/>
            <a:ext cx="861439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5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Quốc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Phạm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Vũ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Gia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Tuệ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Châu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Quỳnh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Đức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Thùy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Dương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Hồng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Hạnh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Hưng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Khải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Khanh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Kiệt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Lâm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Phương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Bảo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Nhật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Hoàng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Ngân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Minh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Khánh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Tâm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Tuấn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Thành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Thanh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Trúc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Nhã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Uyên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Hà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Tường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Vy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Thảo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Ngọc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Thế</a:t>
                  </a: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Mỹ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Vĩnh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Hoàn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349612" cy="2787125"/>
            <a:chOff x="93016" y="275099"/>
            <a:chExt cx="4349612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068128" y="1580802"/>
                <a:ext cx="3260194" cy="1360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Tính 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dirty="0">
                    <a:solidFill>
                      <a:schemeClr val="bg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400 x 3</a:t>
                </a:r>
                <a:endParaRPr lang="en-US" sz="36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  <a:sym typeface="Arial"/>
              </a:rPr>
              <a:t>1 200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244475" y="14051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286" y="1631256"/>
            <a:ext cx="3782830" cy="3782830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953" y="4049348"/>
            <a:ext cx="3202047" cy="2935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EA61D-1BBF-2DA4-6FB5-12F67711F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237348"/>
            <a:ext cx="4496011" cy="2838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C0FC2B-E1C1-3421-943D-766484C7D4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6546" y="1603890"/>
            <a:ext cx="7449958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AC52E8-7644-9EA8-3F37-1A3A0BE2C7FC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E17DCE66-0B30-7FC6-DE81-3138B29EAD92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5" name="Hình ảnh 24">
              <a:extLst>
                <a:ext uri="{FF2B5EF4-FFF2-40B4-BE49-F238E27FC236}">
                  <a16:creationId xmlns:a16="http://schemas.microsoft.com/office/drawing/2014/main" id="{E3DC8739-22D0-5CBC-7B99-3A2A3FA42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6" name="TextBox 32">
            <a:extLst>
              <a:ext uri="{FF2B5EF4-FFF2-40B4-BE49-F238E27FC236}">
                <a16:creationId xmlns:a16="http://schemas.microsoft.com/office/drawing/2014/main" id="{697A12C6-F521-695A-9923-47D9156CAF4F}"/>
              </a:ext>
            </a:extLst>
          </p:cNvPr>
          <p:cNvSpPr txBox="1"/>
          <p:nvPr/>
        </p:nvSpPr>
        <p:spPr>
          <a:xfrm>
            <a:off x="1314450" y="1896592"/>
            <a:ext cx="9860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Biết cách thực hiện phép nhân số tự nhiên với 10, 100, 1000,....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ận dụng để tính nhanh tính nhẩm khi nhân với 10, 100, 1000,....</a:t>
            </a:r>
          </a:p>
        </p:txBody>
      </p:sp>
    </p:spTree>
    <p:extLst>
      <p:ext uri="{BB962C8B-B14F-4D97-AF65-F5344CB8AC3E}">
        <p14:creationId xmlns:p14="http://schemas.microsoft.com/office/powerpoint/2010/main" val="28845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C25FC2-92A1-B75B-4B6B-43702C5B0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585" y="1539089"/>
            <a:ext cx="8553429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0F0492-7941-F002-340F-C8F42EA0F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62" y="833437"/>
            <a:ext cx="10123660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282B05-144A-FDF8-975A-183A0FCEA9E5}"/>
              </a:ext>
            </a:extLst>
          </p:cNvPr>
          <p:cNvSpPr txBox="1"/>
          <p:nvPr/>
        </p:nvSpPr>
        <p:spPr>
          <a:xfrm>
            <a:off x="708917" y="585627"/>
            <a:ext cx="3750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a) 47 x 10 =?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0E5510-B08A-2E72-44D7-7D86F32082A6}"/>
              </a:ext>
            </a:extLst>
          </p:cNvPr>
          <p:cNvSpPr txBox="1"/>
          <p:nvPr/>
        </p:nvSpPr>
        <p:spPr>
          <a:xfrm>
            <a:off x="708917" y="1428108"/>
            <a:ext cx="44795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47 x 10 = 10 x 47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47AD9-9332-0D80-C5AF-D018273387CE}"/>
              </a:ext>
            </a:extLst>
          </p:cNvPr>
          <p:cNvSpPr txBox="1"/>
          <p:nvPr/>
        </p:nvSpPr>
        <p:spPr>
          <a:xfrm>
            <a:off x="678094" y="2434975"/>
            <a:ext cx="48802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x 47 = 47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= 470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2F96EE-0C3D-0D85-EAB1-A4F585C4B4AC}"/>
              </a:ext>
            </a:extLst>
          </p:cNvPr>
          <p:cNvCxnSpPr>
            <a:cxnSpLocks/>
          </p:cNvCxnSpPr>
          <p:nvPr/>
        </p:nvCxnSpPr>
        <p:spPr>
          <a:xfrm>
            <a:off x="6318607" y="678095"/>
            <a:ext cx="0" cy="4263774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E594DB4-6D4A-64E4-89F4-8EA2361A8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05" y="4150331"/>
            <a:ext cx="3895725" cy="838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D8B2D6-A186-30DC-F71E-DE868B35B62F}"/>
              </a:ext>
            </a:extLst>
          </p:cNvPr>
          <p:cNvSpPr txBox="1"/>
          <p:nvPr/>
        </p:nvSpPr>
        <p:spPr>
          <a:xfrm>
            <a:off x="7027524" y="544530"/>
            <a:ext cx="3750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b) 47 x 100 =?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B4EA4B-F625-BD8C-3BD9-8A193A5A6310}"/>
              </a:ext>
            </a:extLst>
          </p:cNvPr>
          <p:cNvSpPr txBox="1"/>
          <p:nvPr/>
        </p:nvSpPr>
        <p:spPr>
          <a:xfrm>
            <a:off x="6883685" y="1417834"/>
            <a:ext cx="4900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47 x 100 = 100 x 47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CA824-3542-67FB-3D75-8B1E6AB21CC6}"/>
              </a:ext>
            </a:extLst>
          </p:cNvPr>
          <p:cNvSpPr txBox="1"/>
          <p:nvPr/>
        </p:nvSpPr>
        <p:spPr>
          <a:xfrm>
            <a:off x="6924783" y="2393878"/>
            <a:ext cx="4952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x 47 = 47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= 4700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BDF730-76AD-7B6C-6D38-763D64B5D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329" y="4036299"/>
            <a:ext cx="3981450" cy="9429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D54760D-88E4-C83C-D739-6D00AA3F0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836" y="5028224"/>
            <a:ext cx="10970070" cy="12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66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1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868</Words>
  <PresentationFormat>Widescreen</PresentationFormat>
  <Paragraphs>228</Paragraphs>
  <Slides>37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等线</vt:lpstr>
      <vt:lpstr>Arial</vt:lpstr>
      <vt:lpstr>Calibri</vt:lpstr>
      <vt:lpstr>Calibri Light</vt:lpstr>
      <vt:lpstr>Cambria</vt:lpstr>
      <vt:lpstr>字魂151号-联盟综艺体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2023-10-27T07:50:23Z</dcterms:created>
  <dcterms:modified xsi:type="dcterms:W3CDTF">2023-10-29T12:10:10Z</dcterms:modified>
</cp:coreProperties>
</file>