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58" r:id="rId3"/>
    <p:sldId id="259" r:id="rId4"/>
    <p:sldId id="263" r:id="rId5"/>
    <p:sldId id="277" r:id="rId6"/>
    <p:sldId id="282" r:id="rId7"/>
    <p:sldId id="265" r:id="rId8"/>
    <p:sldId id="286" r:id="rId9"/>
    <p:sldId id="260" r:id="rId10"/>
    <p:sldId id="278" r:id="rId11"/>
    <p:sldId id="284" r:id="rId12"/>
    <p:sldId id="267" r:id="rId13"/>
    <p:sldId id="269" r:id="rId14"/>
    <p:sldId id="271" r:id="rId15"/>
    <p:sldId id="261" r:id="rId16"/>
    <p:sldId id="272" r:id="rId17"/>
    <p:sldId id="270" r:id="rId18"/>
    <p:sldId id="274" r:id="rId19"/>
    <p:sldId id="283" r:id="rId20"/>
    <p:sldId id="276" r:id="rId21"/>
    <p:sldId id="262" r:id="rId22"/>
    <p:sldId id="268" r:id="rId23"/>
    <p:sldId id="279" r:id="rId24"/>
    <p:sldId id="280" r:id="rId25"/>
    <p:sldId id="285" r:id="rId26"/>
    <p:sldId id="266" r:id="rId27"/>
    <p:sldId id="257" r:id="rId28"/>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B30DA7"/>
    <a:srgbClr val="F5750B"/>
    <a:srgbClr val="FF5050"/>
    <a:srgbClr val="0099FF"/>
    <a:srgbClr val="18ADB4"/>
    <a:srgbClr val="5CA139"/>
    <a:srgbClr val="E6E3D2"/>
    <a:srgbClr val="128288"/>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80" autoAdjust="0"/>
    <p:restoredTop sz="94660"/>
  </p:normalViewPr>
  <p:slideViewPr>
    <p:cSldViewPr>
      <p:cViewPr varScale="1">
        <p:scale>
          <a:sx n="98" d="100"/>
          <a:sy n="98" d="100"/>
        </p:scale>
        <p:origin x="408" y="72"/>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2017/9/18 Monday</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2017/9/18 Monday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25356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10</a:t>
            </a:fld>
            <a:endParaRPr lang="zh-CN" altLang="en-US"/>
          </a:p>
        </p:txBody>
      </p:sp>
    </p:spTree>
    <p:extLst>
      <p:ext uri="{BB962C8B-B14F-4D97-AF65-F5344CB8AC3E}">
        <p14:creationId xmlns:p14="http://schemas.microsoft.com/office/powerpoint/2010/main" val="4177110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11</a:t>
            </a:fld>
            <a:endParaRPr lang="zh-CN" altLang="en-US"/>
          </a:p>
        </p:txBody>
      </p:sp>
    </p:spTree>
    <p:extLst>
      <p:ext uri="{BB962C8B-B14F-4D97-AF65-F5344CB8AC3E}">
        <p14:creationId xmlns:p14="http://schemas.microsoft.com/office/powerpoint/2010/main" val="303740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12</a:t>
            </a:fld>
            <a:endParaRPr lang="zh-CN" altLang="en-US"/>
          </a:p>
        </p:txBody>
      </p:sp>
    </p:spTree>
    <p:extLst>
      <p:ext uri="{BB962C8B-B14F-4D97-AF65-F5344CB8AC3E}">
        <p14:creationId xmlns:p14="http://schemas.microsoft.com/office/powerpoint/2010/main" val="192908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13</a:t>
            </a:fld>
            <a:endParaRPr lang="zh-CN" altLang="en-US"/>
          </a:p>
        </p:txBody>
      </p:sp>
    </p:spTree>
    <p:extLst>
      <p:ext uri="{BB962C8B-B14F-4D97-AF65-F5344CB8AC3E}">
        <p14:creationId xmlns:p14="http://schemas.microsoft.com/office/powerpoint/2010/main" val="231565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14</a:t>
            </a:fld>
            <a:endParaRPr lang="zh-CN" altLang="en-US"/>
          </a:p>
        </p:txBody>
      </p:sp>
    </p:spTree>
    <p:extLst>
      <p:ext uri="{BB962C8B-B14F-4D97-AF65-F5344CB8AC3E}">
        <p14:creationId xmlns:p14="http://schemas.microsoft.com/office/powerpoint/2010/main" val="360525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225867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16</a:t>
            </a:fld>
            <a:endParaRPr lang="zh-CN" altLang="en-US"/>
          </a:p>
        </p:txBody>
      </p:sp>
    </p:spTree>
    <p:extLst>
      <p:ext uri="{BB962C8B-B14F-4D97-AF65-F5344CB8AC3E}">
        <p14:creationId xmlns:p14="http://schemas.microsoft.com/office/powerpoint/2010/main" val="238453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17</a:t>
            </a:fld>
            <a:endParaRPr lang="zh-CN" altLang="en-US"/>
          </a:p>
        </p:txBody>
      </p:sp>
    </p:spTree>
    <p:extLst>
      <p:ext uri="{BB962C8B-B14F-4D97-AF65-F5344CB8AC3E}">
        <p14:creationId xmlns:p14="http://schemas.microsoft.com/office/powerpoint/2010/main" val="3311682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18</a:t>
            </a:fld>
            <a:endParaRPr lang="zh-CN" altLang="en-US"/>
          </a:p>
        </p:txBody>
      </p:sp>
    </p:spTree>
    <p:extLst>
      <p:ext uri="{BB962C8B-B14F-4D97-AF65-F5344CB8AC3E}">
        <p14:creationId xmlns:p14="http://schemas.microsoft.com/office/powerpoint/2010/main" val="1911159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19</a:t>
            </a:fld>
            <a:endParaRPr lang="zh-CN" altLang="en-US"/>
          </a:p>
        </p:txBody>
      </p:sp>
    </p:spTree>
    <p:extLst>
      <p:ext uri="{BB962C8B-B14F-4D97-AF65-F5344CB8AC3E}">
        <p14:creationId xmlns:p14="http://schemas.microsoft.com/office/powerpoint/2010/main" val="424150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178224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20</a:t>
            </a:fld>
            <a:endParaRPr lang="zh-CN" altLang="en-US"/>
          </a:p>
        </p:txBody>
      </p:sp>
    </p:spTree>
    <p:extLst>
      <p:ext uri="{BB962C8B-B14F-4D97-AF65-F5344CB8AC3E}">
        <p14:creationId xmlns:p14="http://schemas.microsoft.com/office/powerpoint/2010/main" val="196631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21</a:t>
            </a:fld>
            <a:endParaRPr lang="zh-CN" altLang="en-US"/>
          </a:p>
        </p:txBody>
      </p:sp>
    </p:spTree>
    <p:extLst>
      <p:ext uri="{BB962C8B-B14F-4D97-AF65-F5344CB8AC3E}">
        <p14:creationId xmlns:p14="http://schemas.microsoft.com/office/powerpoint/2010/main" val="381623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22</a:t>
            </a:fld>
            <a:endParaRPr lang="zh-CN" altLang="en-US"/>
          </a:p>
        </p:txBody>
      </p:sp>
    </p:spTree>
    <p:extLst>
      <p:ext uri="{BB962C8B-B14F-4D97-AF65-F5344CB8AC3E}">
        <p14:creationId xmlns:p14="http://schemas.microsoft.com/office/powerpoint/2010/main" val="3875200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23</a:t>
            </a:fld>
            <a:endParaRPr lang="zh-CN" altLang="en-US"/>
          </a:p>
        </p:txBody>
      </p:sp>
    </p:spTree>
    <p:extLst>
      <p:ext uri="{BB962C8B-B14F-4D97-AF65-F5344CB8AC3E}">
        <p14:creationId xmlns:p14="http://schemas.microsoft.com/office/powerpoint/2010/main" val="3590012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24</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668580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26</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71610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261780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a:t>
            </a:fld>
            <a:endParaRPr lang="zh-CN" altLang="en-US"/>
          </a:p>
        </p:txBody>
      </p:sp>
    </p:spTree>
    <p:extLst>
      <p:ext uri="{BB962C8B-B14F-4D97-AF65-F5344CB8AC3E}">
        <p14:creationId xmlns:p14="http://schemas.microsoft.com/office/powerpoint/2010/main" val="37946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5</a:t>
            </a:fld>
            <a:endParaRPr lang="zh-CN" altLang="en-US"/>
          </a:p>
        </p:txBody>
      </p:sp>
    </p:spTree>
    <p:extLst>
      <p:ext uri="{BB962C8B-B14F-4D97-AF65-F5344CB8AC3E}">
        <p14:creationId xmlns:p14="http://schemas.microsoft.com/office/powerpoint/2010/main" val="100534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6</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7</a:t>
            </a:fld>
            <a:endParaRPr lang="zh-CN" altLang="en-US"/>
          </a:p>
        </p:txBody>
      </p:sp>
    </p:spTree>
    <p:extLst>
      <p:ext uri="{BB962C8B-B14F-4D97-AF65-F5344CB8AC3E}">
        <p14:creationId xmlns:p14="http://schemas.microsoft.com/office/powerpoint/2010/main" val="201739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8</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9</a:t>
            </a:fld>
            <a:endParaRPr lang="zh-CN" altLang="en-US"/>
          </a:p>
        </p:txBody>
      </p:sp>
    </p:spTree>
    <p:extLst>
      <p:ext uri="{BB962C8B-B14F-4D97-AF65-F5344CB8AC3E}">
        <p14:creationId xmlns:p14="http://schemas.microsoft.com/office/powerpoint/2010/main" val="1737666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microsoft.com/office/2007/relationships/hdphoto" Target="../media/hdphoto1.wdp"/><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5445519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69" y="2275869"/>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2" y="5884118"/>
            <a:ext cx="1025922" cy="369332"/>
          </a:xfrm>
          <a:prstGeom prst="rect">
            <a:avLst/>
          </a:prstGeom>
          <a:noFill/>
        </p:spPr>
        <p:txBody>
          <a:bodyPr wrap="none" rtlCol="0">
            <a:spAutoFit/>
          </a:bodyPr>
          <a:lstStyle/>
          <a:p>
            <a:r>
              <a:rPr lang="en-US" altLang="zh-CN" dirty="0" smtClean="0">
                <a:solidFill>
                  <a:schemeClr val="bg1"/>
                </a:solidFill>
              </a:rPr>
              <a:t>Contents</a:t>
            </a:r>
            <a:endParaRPr lang="zh-CN" altLang="en-US" dirty="0">
              <a:solidFill>
                <a:schemeClr val="bg1"/>
              </a:solidFill>
            </a:endParaRPr>
          </a:p>
        </p:txBody>
      </p:sp>
    </p:spTree>
    <p:extLst>
      <p:ext uri="{BB962C8B-B14F-4D97-AF65-F5344CB8AC3E}">
        <p14:creationId xmlns:p14="http://schemas.microsoft.com/office/powerpoint/2010/main" val="28365156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18"/>
            <a:ext cx="1290418" cy="369332"/>
          </a:xfrm>
          <a:prstGeom prst="rect">
            <a:avLst/>
          </a:prstGeom>
          <a:noFill/>
        </p:spPr>
        <p:txBody>
          <a:bodyPr wrap="none" rtlCol="0">
            <a:spAutoFit/>
          </a:bodyPr>
          <a:lstStyle/>
          <a:p>
            <a:r>
              <a:rPr lang="en-US" altLang="zh-CN" dirty="0" err="1" smtClean="0">
                <a:solidFill>
                  <a:schemeClr val="bg1"/>
                </a:solidFill>
              </a:rPr>
              <a:t>Contents_N</a:t>
            </a:r>
            <a:endParaRPr lang="zh-CN" altLang="en-US" dirty="0">
              <a:solidFill>
                <a:schemeClr val="bg1"/>
              </a:solidFill>
            </a:endParaRPr>
          </a:p>
        </p:txBody>
      </p:sp>
      <p:grpSp>
        <p:nvGrpSpPr>
          <p:cNvPr id="4" name="kite_group"/>
          <p:cNvGrpSpPr/>
          <p:nvPr userDrawn="1"/>
        </p:nvGrpSpPr>
        <p:grpSpPr>
          <a:xfrm>
            <a:off x="-180528"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070651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25657"/>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7"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4"/>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1"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57" y="0"/>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1" y="317292"/>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7" y="197979"/>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298" y="4562632"/>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29" y="4536022"/>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6" y="4042236"/>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7"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1"/>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7"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3"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69" y="357630"/>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6"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262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25657"/>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4" y="317292"/>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0"/>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7" y="4918298"/>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4421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1777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1" r:id="rId5"/>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g"/><Relationship Id="rId10" Type="http://schemas.openxmlformats.org/officeDocument/2006/relationships/image" Target="../media/image37.png"/><Relationship Id="rId4" Type="http://schemas.openxmlformats.org/officeDocument/2006/relationships/notesSlide" Target="../notesSlides/notesSlide1.xml"/><Relationship Id="rId9"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jp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jp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jp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jp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jp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jp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jp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03304" y="-1670385"/>
            <a:ext cx="609600" cy="6096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66542" t="12201" r="17704" b="72400"/>
          <a:stretch/>
        </p:blipFill>
        <p:spPr>
          <a:xfrm>
            <a:off x="5537754" y="892573"/>
            <a:ext cx="1440161" cy="792088"/>
          </a:xfrm>
          <a:prstGeom prst="rect">
            <a:avLst/>
          </a:prstGeom>
        </p:spPr>
      </p:pic>
      <p:pic>
        <p:nvPicPr>
          <p:cNvPr id="5" name="图片 4"/>
          <p:cNvPicPr>
            <a:picLocks noChangeAspect="1"/>
          </p:cNvPicPr>
          <p:nvPr/>
        </p:nvPicPr>
        <p:blipFill rotWithShape="1">
          <a:blip r:embed="rId8">
            <a:extLst>
              <a:ext uri="{28A0092B-C50C-407E-A947-70E740481C1C}">
                <a14:useLocalDpi xmlns:a14="http://schemas.microsoft.com/office/drawing/2010/main" val="0"/>
              </a:ext>
            </a:extLst>
          </a:blip>
          <a:srcRect l="31094" r="27156" b="20601"/>
          <a:stretch/>
        </p:blipFill>
        <p:spPr>
          <a:xfrm>
            <a:off x="2700690" y="1008112"/>
            <a:ext cx="3816424" cy="4083918"/>
          </a:xfrm>
          <a:prstGeom prst="rect">
            <a:avLst/>
          </a:prstGeom>
        </p:spPr>
      </p:pic>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l="61816" t="54200" r="24793" b="22001"/>
          <a:stretch/>
        </p:blipFill>
        <p:spPr>
          <a:xfrm>
            <a:off x="6407295" y="2873591"/>
            <a:ext cx="1224137" cy="1224136"/>
          </a:xfrm>
          <a:prstGeom prst="rect">
            <a:avLst/>
          </a:prstGeom>
        </p:spPr>
      </p:pic>
      <p:pic>
        <p:nvPicPr>
          <p:cNvPr id="7" name="图片 6"/>
          <p:cNvPicPr>
            <a:picLocks noChangeAspect="1"/>
          </p:cNvPicPr>
          <p:nvPr/>
        </p:nvPicPr>
        <p:blipFill rotWithShape="1">
          <a:blip r:embed="rId10">
            <a:extLst>
              <a:ext uri="{28A0092B-C50C-407E-A947-70E740481C1C}">
                <a14:useLocalDpi xmlns:a14="http://schemas.microsoft.com/office/drawing/2010/main" val="0"/>
              </a:ext>
            </a:extLst>
          </a:blip>
          <a:srcRect l="6675" t="30400" r="79933" b="41600"/>
          <a:stretch/>
        </p:blipFill>
        <p:spPr>
          <a:xfrm>
            <a:off x="179511" y="699542"/>
            <a:ext cx="1224137" cy="1440160"/>
          </a:xfrm>
          <a:prstGeom prst="rect">
            <a:avLst/>
          </a:prstGeom>
        </p:spPr>
      </p:pic>
      <p:pic>
        <p:nvPicPr>
          <p:cNvPr id="8" name="图片 7"/>
          <p:cNvPicPr>
            <a:picLocks noChangeAspect="1"/>
          </p:cNvPicPr>
          <p:nvPr/>
        </p:nvPicPr>
        <p:blipFill rotWithShape="1">
          <a:blip r:embed="rId11">
            <a:extLst>
              <a:ext uri="{28A0092B-C50C-407E-A947-70E740481C1C}">
                <a14:useLocalDpi xmlns:a14="http://schemas.microsoft.com/office/drawing/2010/main" val="0"/>
              </a:ext>
            </a:extLst>
          </a:blip>
          <a:srcRect l="53151" t="48600" r="1161" b="12201"/>
          <a:stretch/>
        </p:blipFill>
        <p:spPr>
          <a:xfrm>
            <a:off x="5004048" y="3438334"/>
            <a:ext cx="3672408" cy="1772887"/>
          </a:xfrm>
          <a:prstGeom prst="rect">
            <a:avLst/>
          </a:prstGeom>
        </p:spPr>
      </p:pic>
      <p:pic>
        <p:nvPicPr>
          <p:cNvPr id="9" name="图片 8"/>
          <p:cNvPicPr>
            <a:picLocks noChangeAspect="1"/>
          </p:cNvPicPr>
          <p:nvPr/>
        </p:nvPicPr>
        <p:blipFill rotWithShape="1">
          <a:blip r:embed="rId12">
            <a:extLst>
              <a:ext uri="{28A0092B-C50C-407E-A947-70E740481C1C}">
                <a14:useLocalDpi xmlns:a14="http://schemas.microsoft.com/office/drawing/2010/main" val="0"/>
              </a:ext>
            </a:extLst>
          </a:blip>
          <a:srcRect l="20067" t="54200" r="56302" b="10801"/>
          <a:stretch/>
        </p:blipFill>
        <p:spPr>
          <a:xfrm>
            <a:off x="1580962" y="3438334"/>
            <a:ext cx="1946021" cy="1621684"/>
          </a:xfrm>
          <a:prstGeom prst="rect">
            <a:avLst/>
          </a:prstGeom>
        </p:spPr>
      </p:pic>
      <p:pic>
        <p:nvPicPr>
          <p:cNvPr id="10" name="图片 9"/>
          <p:cNvPicPr>
            <a:picLocks noChangeAspect="1"/>
          </p:cNvPicPr>
          <p:nvPr/>
        </p:nvPicPr>
        <p:blipFill rotWithShape="1">
          <a:blip r:embed="rId13">
            <a:extLst>
              <a:ext uri="{28A0092B-C50C-407E-A947-70E740481C1C}">
                <a14:useLocalDpi xmlns:a14="http://schemas.microsoft.com/office/drawing/2010/main" val="0"/>
              </a:ext>
            </a:extLst>
          </a:blip>
          <a:srcRect t="48600" r="83872" b="12201"/>
          <a:stretch/>
        </p:blipFill>
        <p:spPr>
          <a:xfrm>
            <a:off x="-172821" y="2153884"/>
            <a:ext cx="2171887" cy="2970227"/>
          </a:xfrm>
          <a:prstGeom prst="rect">
            <a:avLst/>
          </a:prstGeom>
        </p:spPr>
      </p:pic>
      <p:sp>
        <p:nvSpPr>
          <p:cNvPr id="12" name="矩形 259"/>
          <p:cNvSpPr>
            <a:spLocks noChangeArrowheads="1"/>
          </p:cNvSpPr>
          <p:nvPr/>
        </p:nvSpPr>
        <p:spPr bwMode="auto">
          <a:xfrm>
            <a:off x="1198263" y="705579"/>
            <a:ext cx="24376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000" cap="all" dirty="0" smtClean="0">
                <a:solidFill>
                  <a:srgbClr val="F5750B"/>
                </a:solidFill>
                <a:latin typeface="青蛙中文智能手机专用字体" panose="020B0604000101010104" pitchFamily="34" charset="-122"/>
                <a:ea typeface="青蛙中文智能手机专用字体" panose="020B0604000101010104" pitchFamily="34" charset="-122"/>
                <a:cs typeface="甜蜜小女生手机字体" panose="02000000000000000000" pitchFamily="2" charset="-122"/>
              </a:rPr>
              <a:t>教育课件</a:t>
            </a:r>
            <a:endParaRPr lang="zh-CN" altLang="en-US" sz="4000" cap="all" dirty="0">
              <a:solidFill>
                <a:srgbClr val="F5750B"/>
              </a:solidFill>
              <a:latin typeface="青蛙中文智能手机专用字体" panose="020B0604000101010104" pitchFamily="34" charset="-122"/>
              <a:ea typeface="青蛙中文智能手机专用字体" panose="020B0604000101010104" pitchFamily="34" charset="-122"/>
              <a:cs typeface="甜蜜小女生手机字体" panose="02000000000000000000" pitchFamily="2" charset="-122"/>
            </a:endParaRPr>
          </a:p>
        </p:txBody>
      </p:sp>
      <p:sp>
        <p:nvSpPr>
          <p:cNvPr id="14" name="文本框 6"/>
          <p:cNvSpPr txBox="1"/>
          <p:nvPr/>
        </p:nvSpPr>
        <p:spPr>
          <a:xfrm>
            <a:off x="3367774" y="845972"/>
            <a:ext cx="2140330" cy="584775"/>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3200" dirty="0" err="1" smtClean="0">
                <a:solidFill>
                  <a:srgbClr val="408F1C"/>
                </a:solidFill>
                <a:latin typeface="Browallia New" panose="020B0604020202020204" pitchFamily="34" charset="-34"/>
                <a:cs typeface="Browallia New" panose="020B0604020202020204" pitchFamily="34" charset="-34"/>
              </a:rPr>
              <a:t>Specianl</a:t>
            </a:r>
            <a:r>
              <a:rPr lang="en-US" altLang="zh-CN" sz="3200" dirty="0" smtClean="0">
                <a:solidFill>
                  <a:srgbClr val="408F1C"/>
                </a:solidFill>
                <a:latin typeface="Browallia New" panose="020B0604020202020204" pitchFamily="34" charset="-34"/>
                <a:cs typeface="Browallia New" panose="020B0604020202020204" pitchFamily="34" charset="-34"/>
              </a:rPr>
              <a:t> </a:t>
            </a:r>
            <a:r>
              <a:rPr lang="en-US" altLang="zh-CN" sz="3200" dirty="0" err="1" smtClean="0">
                <a:solidFill>
                  <a:srgbClr val="408F1C"/>
                </a:solidFill>
                <a:latin typeface="Browallia New" panose="020B0604020202020204" pitchFamily="34" charset="-34"/>
                <a:cs typeface="Browallia New" panose="020B0604020202020204" pitchFamily="34" charset="-34"/>
              </a:rPr>
              <a:t>Desjgn</a:t>
            </a:r>
            <a:endParaRPr lang="zh-CN" altLang="en-US" sz="3200" dirty="0">
              <a:solidFill>
                <a:srgbClr val="408F1C"/>
              </a:solidFill>
              <a:latin typeface="Browallia New" panose="020B0604020202020204" pitchFamily="34" charset="-34"/>
              <a:cs typeface="Browallia New" panose="020B0604020202020204" pitchFamily="34" charset="-34"/>
            </a:endParaRPr>
          </a:p>
        </p:txBody>
      </p:sp>
      <p:sp>
        <p:nvSpPr>
          <p:cNvPr id="15" name="文本框 14"/>
          <p:cNvSpPr txBox="1"/>
          <p:nvPr/>
        </p:nvSpPr>
        <p:spPr>
          <a:xfrm>
            <a:off x="1198263" y="1314289"/>
            <a:ext cx="4448654" cy="769441"/>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1100" dirty="0" smtClean="0">
                <a:solidFill>
                  <a:srgbClr val="B30DA7"/>
                </a:solidFill>
                <a:latin typeface="Browallia New" panose="020B0604020202020204" pitchFamily="34" charset="-34"/>
                <a:cs typeface="Browallia New" panose="020B0604020202020204" pitchFamily="34" charset="-34"/>
              </a:rPr>
              <a:t>The </a:t>
            </a:r>
            <a:r>
              <a:rPr lang="en-US" altLang="zh-CN" sz="1100" dirty="0" err="1" smtClean="0">
                <a:solidFill>
                  <a:srgbClr val="B30DA7"/>
                </a:solidFill>
                <a:latin typeface="Browallia New" panose="020B0604020202020204" pitchFamily="34" charset="-34"/>
                <a:cs typeface="Browallia New" panose="020B0604020202020204" pitchFamily="34" charset="-34"/>
              </a:rPr>
              <a:t>egsfyw</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efweuifuhi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qwuhfiou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hfwefhbQwifhowe</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qwuifgiuqw</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qwiorhjo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ioheto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weuihg</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weuifgu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wehfuh</a:t>
            </a:r>
            <a:r>
              <a:rPr lang="en-US" altLang="zh-CN" sz="1100" dirty="0" smtClean="0">
                <a:solidFill>
                  <a:srgbClr val="B30DA7"/>
                </a:solidFill>
                <a:latin typeface="Browallia New" panose="020B0604020202020204" pitchFamily="34" charset="-34"/>
                <a:cs typeface="Browallia New" panose="020B0604020202020204" pitchFamily="34" charset="-34"/>
              </a:rPr>
              <a:t> </a:t>
            </a:r>
          </a:p>
          <a:p>
            <a:r>
              <a:rPr lang="en-US" altLang="zh-CN" sz="1100" dirty="0" err="1" smtClean="0">
                <a:solidFill>
                  <a:srgbClr val="B30DA7"/>
                </a:solidFill>
                <a:latin typeface="Browallia New" panose="020B0604020202020204" pitchFamily="34" charset="-34"/>
                <a:cs typeface="Browallia New" panose="020B0604020202020204" pitchFamily="34" charset="-34"/>
              </a:rPr>
              <a:t>eiwo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wjehfoi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weiojfop</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wehgoi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jkwehgb</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Weuigfie</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ewufgi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weiou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weiojfgw</a:t>
            </a:r>
            <a:endParaRPr lang="en-US" altLang="zh-CN" sz="1100" dirty="0" smtClean="0">
              <a:solidFill>
                <a:srgbClr val="B30DA7"/>
              </a:solidFill>
              <a:latin typeface="Browallia New" panose="020B0604020202020204" pitchFamily="34" charset="-34"/>
              <a:cs typeface="Browallia New" panose="020B0604020202020204" pitchFamily="34" charset="-34"/>
            </a:endParaRPr>
          </a:p>
          <a:p>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weopigopie</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weopkgp</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wekjhfiu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wjehiu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ewhfgiu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eshfgiuer</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ewhgfiu</a:t>
            </a:r>
            <a:endParaRPr lang="en-US" altLang="zh-CN" sz="1100" dirty="0" smtClean="0">
              <a:solidFill>
                <a:srgbClr val="B30DA7"/>
              </a:solidFill>
              <a:latin typeface="Browallia New" panose="020B0604020202020204" pitchFamily="34" charset="-34"/>
              <a:cs typeface="Browallia New" panose="020B0604020202020204" pitchFamily="34" charset="-34"/>
            </a:endParaRPr>
          </a:p>
          <a:p>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kwjegfhui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wjekgfiu</a:t>
            </a:r>
            <a:endParaRPr lang="zh-CN" altLang="en-US" sz="1100" dirty="0">
              <a:solidFill>
                <a:srgbClr val="B30DA7"/>
              </a:solidFill>
              <a:latin typeface="Browallia New" panose="020B0604020202020204" pitchFamily="34" charset="-34"/>
              <a:cs typeface="Browallia New" panose="020B0604020202020204" pitchFamily="34" charset="-34"/>
            </a:endParaRPr>
          </a:p>
        </p:txBody>
      </p:sp>
      <p:sp>
        <p:nvSpPr>
          <p:cNvPr id="6" name="文本框 5"/>
          <p:cNvSpPr txBox="1"/>
          <p:nvPr/>
        </p:nvSpPr>
        <p:spPr>
          <a:xfrm>
            <a:off x="1187624" y="2047949"/>
            <a:ext cx="2959465" cy="307777"/>
          </a:xfrm>
          <a:prstGeom prst="rect">
            <a:avLst/>
          </a:prstGeom>
          <a:noFill/>
        </p:spPr>
        <p:txBody>
          <a:bodyPr wrap="none" rtlCol="0">
            <a:spAutoFit/>
          </a:bodyPr>
          <a:lstStyle/>
          <a:p>
            <a:r>
              <a:rPr lang="zh-CN" altLang="en-US" sz="1400" dirty="0">
                <a:solidFill>
                  <a:srgbClr val="7030A0"/>
                </a:solidFill>
                <a:latin typeface="微软雅黑" panose="020B0503020204020204" pitchFamily="34" charset="-122"/>
                <a:ea typeface="微软雅黑" panose="020B0503020204020204" pitchFamily="34" charset="-122"/>
              </a:rPr>
              <a:t>汇报人：千库网   时间：</a:t>
            </a:r>
            <a:r>
              <a:rPr lang="en-US" altLang="zh-CN" sz="1400" dirty="0">
                <a:solidFill>
                  <a:srgbClr val="7030A0"/>
                </a:solidFill>
                <a:latin typeface="微软雅黑" panose="020B0503020204020204" pitchFamily="34" charset="-122"/>
                <a:ea typeface="微软雅黑" panose="020B0503020204020204" pitchFamily="34" charset="-122"/>
              </a:rPr>
              <a:t>XX</a:t>
            </a:r>
            <a:r>
              <a:rPr lang="zh-CN" altLang="en-US" sz="1400" dirty="0">
                <a:solidFill>
                  <a:srgbClr val="7030A0"/>
                </a:solidFill>
                <a:latin typeface="微软雅黑" panose="020B0503020204020204" pitchFamily="34" charset="-122"/>
                <a:ea typeface="微软雅黑" panose="020B0503020204020204" pitchFamily="34" charset="-122"/>
              </a:rPr>
              <a:t>年</a:t>
            </a:r>
            <a:r>
              <a:rPr lang="en-US" altLang="zh-CN" sz="1400" dirty="0">
                <a:solidFill>
                  <a:srgbClr val="7030A0"/>
                </a:solidFill>
                <a:latin typeface="微软雅黑" panose="020B0503020204020204" pitchFamily="34" charset="-122"/>
                <a:ea typeface="微软雅黑" panose="020B0503020204020204" pitchFamily="34" charset="-122"/>
              </a:rPr>
              <a:t>XX</a:t>
            </a:r>
            <a:r>
              <a:rPr lang="zh-CN" altLang="en-US" sz="1400" dirty="0">
                <a:solidFill>
                  <a:srgbClr val="7030A0"/>
                </a:solidFill>
                <a:latin typeface="微软雅黑" panose="020B0503020204020204" pitchFamily="34" charset="-122"/>
                <a:ea typeface="微软雅黑" panose="020B0503020204020204" pitchFamily="34" charset="-122"/>
              </a:rPr>
              <a:t>月</a:t>
            </a:r>
          </a:p>
        </p:txBody>
      </p:sp>
    </p:spTree>
    <p:extLst>
      <p:ext uri="{BB962C8B-B14F-4D97-AF65-F5344CB8AC3E}">
        <p14:creationId xmlns:p14="http://schemas.microsoft.com/office/powerpoint/2010/main" val="2758266170"/>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par>
                          <p:cTn id="33" fill="hold">
                            <p:stCondLst>
                              <p:cond delay="4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2"/>
                                        </p:tgtEl>
                                        <p:attrNameLst>
                                          <p:attrName>ppt_y</p:attrName>
                                        </p:attrNameLst>
                                      </p:cBhvr>
                                      <p:tavLst>
                                        <p:tav tm="0">
                                          <p:val>
                                            <p:strVal val="#ppt_y"/>
                                          </p:val>
                                        </p:tav>
                                        <p:tav tm="100000">
                                          <p:val>
                                            <p:strVal val="#ppt_y"/>
                                          </p:val>
                                        </p:tav>
                                      </p:tavLst>
                                    </p:anim>
                                    <p:anim calcmode="lin" valueType="num">
                                      <p:cBhvr>
                                        <p:cTn id="3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2"/>
                                        </p:tgtEl>
                                      </p:cBhvr>
                                    </p:animEffect>
                                  </p:childTnLst>
                                </p:cTn>
                              </p:par>
                            </p:childTnLst>
                          </p:cTn>
                        </p:par>
                        <p:par>
                          <p:cTn id="41" fill="hold">
                            <p:stCondLst>
                              <p:cond delay="46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par>
                          <p:cTn id="45" fill="hold">
                            <p:stCondLst>
                              <p:cond delay="5150"/>
                            </p:stCondLst>
                            <p:childTnLst>
                              <p:par>
                                <p:cTn id="46" presetID="42"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6150"/>
                            </p:stCondLst>
                            <p:childTnLst>
                              <p:par>
                                <p:cTn id="52" presetID="22" presetClass="entr" presetSubtype="8"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2000"/>
                                        <p:tgtEl>
                                          <p:spTgt spid="15"/>
                                        </p:tgtEl>
                                      </p:cBhvr>
                                    </p:animEffect>
                                  </p:childTnLst>
                                </p:cTn>
                              </p:par>
                            </p:childTnLst>
                          </p:cTn>
                        </p:par>
                        <p:par>
                          <p:cTn id="55" fill="hold">
                            <p:stCondLst>
                              <p:cond delay="8150"/>
                            </p:stCondLst>
                            <p:childTnLst>
                              <p:par>
                                <p:cTn id="56" presetID="2" presetClass="entr" presetSubtype="6"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750" fill="hold"/>
                                        <p:tgtEl>
                                          <p:spTgt spid="3"/>
                                        </p:tgtEl>
                                        <p:attrNameLst>
                                          <p:attrName>ppt_x</p:attrName>
                                        </p:attrNameLst>
                                      </p:cBhvr>
                                      <p:tavLst>
                                        <p:tav tm="0">
                                          <p:val>
                                            <p:strVal val="1+#ppt_w/2"/>
                                          </p:val>
                                        </p:tav>
                                        <p:tav tm="100000">
                                          <p:val>
                                            <p:strVal val="#ppt_x"/>
                                          </p:val>
                                        </p:tav>
                                      </p:tavLst>
                                    </p:anim>
                                    <p:anim calcmode="lin" valueType="num">
                                      <p:cBhvr additive="base">
                                        <p:cTn id="59"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0" repeatCount="indefinite"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0482" name="Picture 2" descr="F:\1-原创素材\1_mm1102\PPT\PPT_014\materaials\pageimg_g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779662"/>
            <a:ext cx="6785198" cy="2493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17126" y="1099394"/>
            <a:ext cx="2882197" cy="676660"/>
          </a:xfrm>
          <a:prstGeom prst="rect">
            <a:avLst/>
          </a:prstGeom>
          <a:noFill/>
        </p:spPr>
        <p:txBody>
          <a:bodyPr wrap="square" rtlCol="0">
            <a:spAutoFit/>
          </a:bodyPr>
          <a:lstStyle/>
          <a:p>
            <a:pPr>
              <a:lnSpc>
                <a:spcPct val="150000"/>
              </a:lnSpc>
            </a:pPr>
            <a:r>
              <a:rPr lang="zh-CN" altLang="en-US" sz="3000" dirty="0" smtClean="0">
                <a:solidFill>
                  <a:srgbClr val="0099FF"/>
                </a:solidFill>
                <a:latin typeface="华康海报体W12(P)" pitchFamily="82" charset="-122"/>
                <a:ea typeface="华康海报体W12(P)" pitchFamily="82" charset="-122"/>
              </a:rPr>
              <a:t>此处添加标题</a:t>
            </a:r>
            <a:endParaRPr lang="en-US" altLang="zh-CN" sz="3000" dirty="0" smtClean="0">
              <a:solidFill>
                <a:srgbClr val="0099FF"/>
              </a:solidFill>
              <a:latin typeface="华康海报体W12(P)" pitchFamily="82" charset="-122"/>
              <a:ea typeface="华康海报体W12(P)" pitchFamily="82" charset="-122"/>
            </a:endParaRPr>
          </a:p>
        </p:txBody>
      </p:sp>
      <p:sp>
        <p:nvSpPr>
          <p:cNvPr id="4" name="矩形 3"/>
          <p:cNvSpPr/>
          <p:nvPr/>
        </p:nvSpPr>
        <p:spPr>
          <a:xfrm>
            <a:off x="2699792" y="2499742"/>
            <a:ext cx="3528392" cy="1200329"/>
          </a:xfrm>
          <a:prstGeom prst="rect">
            <a:avLst/>
          </a:prstGeom>
        </p:spPr>
        <p:txBody>
          <a:bodyPr wrap="square">
            <a:spAutoFit/>
          </a:bodyPr>
          <a:lstStyle/>
          <a:p>
            <a:pPr>
              <a:lnSpc>
                <a:spcPct val="150000"/>
              </a:lnSpc>
            </a:pPr>
            <a:r>
              <a:rPr lang="zh-CN" altLang="en-US" sz="1200" dirty="0">
                <a:solidFill>
                  <a:schemeClr val="accent6">
                    <a:lumMod val="75000"/>
                  </a:schemeClr>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chemeClr val="accent6">
                    <a:lumMod val="75000"/>
                  </a:schemeClr>
                </a:solidFill>
                <a:latin typeface="方正卡通简体" pitchFamily="65" charset="-122"/>
                <a:ea typeface="方正卡通简体" pitchFamily="65" charset="-122"/>
              </a:rPr>
              <a:t>此处</a:t>
            </a:r>
            <a:r>
              <a:rPr lang="zh-CN" altLang="en-US" sz="1200" dirty="0">
                <a:solidFill>
                  <a:schemeClr val="accent6">
                    <a:lumMod val="75000"/>
                  </a:schemeClr>
                </a:solidFill>
                <a:latin typeface="方正卡通简体" pitchFamily="65" charset="-122"/>
                <a:ea typeface="方正卡通简体" pitchFamily="65" charset="-122"/>
              </a:rPr>
              <a:t>此处添加详细文字描述此处添加详细文字描述</a:t>
            </a:r>
          </a:p>
        </p:txBody>
      </p:sp>
    </p:spTree>
    <p:extLst>
      <p:ext uri="{BB962C8B-B14F-4D97-AF65-F5344CB8AC3E}">
        <p14:creationId xmlns:p14="http://schemas.microsoft.com/office/powerpoint/2010/main" val="1276183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strips(downLeft)">
                                      <p:cBhvr>
                                        <p:cTn id="7" dur="1500"/>
                                        <p:tgtEl>
                                          <p:spTgt spid="20482"/>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42" presetClass="entr" presetSubtype="0" fill="hold" grpId="0" nodeType="with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635896" y="621103"/>
            <a:ext cx="2292196" cy="2814743"/>
            <a:chOff x="3635896" y="621103"/>
            <a:chExt cx="2292196" cy="2814743"/>
          </a:xfrm>
        </p:grpSpPr>
        <p:pic>
          <p:nvPicPr>
            <p:cNvPr id="26627" name="Picture 3" descr="F:\1-原创素材\1_mm1102\PPT\PPT_014\materaials\pageimg_g20e.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35896" y="621103"/>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38000" y="897303"/>
              <a:ext cx="1298833" cy="1246495"/>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02</a:t>
              </a:r>
            </a:p>
          </p:txBody>
        </p:sp>
        <p:sp>
          <p:nvSpPr>
            <p:cNvPr id="12" name="矩形 11"/>
            <p:cNvSpPr/>
            <p:nvPr/>
          </p:nvSpPr>
          <p:spPr>
            <a:xfrm>
              <a:off x="3923928" y="2789515"/>
              <a:ext cx="1844427" cy="646331"/>
            </a:xfrm>
            <a:prstGeom prst="rect">
              <a:avLst/>
            </a:prstGeom>
          </p:spPr>
          <p:txBody>
            <a:bodyPr wrap="square">
              <a:spAutoFit/>
            </a:bodyPr>
            <a:lstStyle/>
            <a:p>
              <a:pPr algn="ctr"/>
              <a:r>
                <a:rPr lang="zh-CN" altLang="en-US" sz="1200" dirty="0">
                  <a:solidFill>
                    <a:srgbClr val="F5750B"/>
                  </a:solidFill>
                  <a:latin typeface="方正卡通简体" pitchFamily="65" charset="-122"/>
                  <a:ea typeface="方正卡通简体" pitchFamily="65" charset="-122"/>
                </a:rPr>
                <a:t>此处添加详细文字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pPr algn="ctr"/>
              <a:r>
                <a:rPr lang="zh-CN" altLang="en-US" sz="1200" dirty="0" smtClean="0">
                  <a:solidFill>
                    <a:srgbClr val="F5750B"/>
                  </a:solidFill>
                  <a:latin typeface="方正卡通简体" pitchFamily="65" charset="-122"/>
                  <a:ea typeface="方正卡通简体" pitchFamily="65" charset="-122"/>
                </a:rPr>
                <a:t>此处</a:t>
              </a:r>
              <a:r>
                <a:rPr lang="zh-CN" altLang="en-US" sz="1200" dirty="0">
                  <a:solidFill>
                    <a:srgbClr val="F5750B"/>
                  </a:solidFill>
                  <a:latin typeface="方正卡通简体" pitchFamily="65" charset="-122"/>
                  <a:ea typeface="方正卡通简体" pitchFamily="65" charset="-122"/>
                </a:rPr>
                <a:t>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pPr algn="ctr"/>
              <a:r>
                <a:rPr lang="zh-CN" altLang="en-US" sz="1200" dirty="0" smtClean="0">
                  <a:solidFill>
                    <a:srgbClr val="F5750B"/>
                  </a:solidFill>
                  <a:latin typeface="方正卡通简体" pitchFamily="65" charset="-122"/>
                  <a:ea typeface="方正卡通简体" pitchFamily="65" charset="-122"/>
                </a:rPr>
                <a:t>此处</a:t>
              </a:r>
              <a:r>
                <a:rPr lang="zh-CN" altLang="en-US" sz="1200" dirty="0">
                  <a:solidFill>
                    <a:srgbClr val="F5750B"/>
                  </a:solidFill>
                  <a:latin typeface="方正卡通简体" pitchFamily="65" charset="-122"/>
                  <a:ea typeface="方正卡通简体" pitchFamily="65" charset="-122"/>
                </a:rPr>
                <a:t>添加详细文字</a:t>
              </a:r>
              <a:r>
                <a:rPr lang="zh-CN" altLang="en-US" sz="1200" dirty="0" smtClean="0">
                  <a:solidFill>
                    <a:srgbClr val="F5750B"/>
                  </a:solidFill>
                  <a:latin typeface="方正卡通简体" pitchFamily="65" charset="-122"/>
                  <a:ea typeface="方正卡通简体" pitchFamily="65" charset="-122"/>
                </a:rPr>
                <a:t>描述</a:t>
              </a:r>
              <a:endParaRPr lang="zh-CN" altLang="en-US" sz="1200" dirty="0">
                <a:solidFill>
                  <a:srgbClr val="F5750B"/>
                </a:solidFill>
                <a:latin typeface="方正卡通简体" pitchFamily="65" charset="-122"/>
                <a:ea typeface="方正卡通简体" pitchFamily="65" charset="-122"/>
              </a:endParaRPr>
            </a:p>
          </p:txBody>
        </p:sp>
      </p:grpSp>
      <p:grpSp>
        <p:nvGrpSpPr>
          <p:cNvPr id="2" name="组合 1"/>
          <p:cNvGrpSpPr/>
          <p:nvPr/>
        </p:nvGrpSpPr>
        <p:grpSpPr>
          <a:xfrm>
            <a:off x="971600" y="1669705"/>
            <a:ext cx="2292196" cy="2716455"/>
            <a:chOff x="971600" y="1669705"/>
            <a:chExt cx="2292196" cy="2716455"/>
          </a:xfrm>
        </p:grpSpPr>
        <p:pic>
          <p:nvPicPr>
            <p:cNvPr id="14" name="Picture 3" descr="F:\1-原创素材\1_mm1102\PPT\PPT_014\materaials\pageimg_g20e.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73704" y="1945905"/>
              <a:ext cx="1298833" cy="1066126"/>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01</a:t>
              </a:r>
            </a:p>
          </p:txBody>
        </p:sp>
        <p:sp>
          <p:nvSpPr>
            <p:cNvPr id="16" name="矩形 15"/>
            <p:cNvSpPr/>
            <p:nvPr/>
          </p:nvSpPr>
          <p:spPr>
            <a:xfrm>
              <a:off x="1419369" y="3739829"/>
              <a:ext cx="1844427" cy="646331"/>
            </a:xfrm>
            <a:prstGeom prst="rect">
              <a:avLst/>
            </a:prstGeom>
          </p:spPr>
          <p:txBody>
            <a:bodyPr wrap="square">
              <a:spAutoFit/>
            </a:bodyPr>
            <a:lstStyle/>
            <a:p>
              <a:pPr algn="ctr"/>
              <a:r>
                <a:rPr lang="zh-CN" altLang="en-US" sz="1200" dirty="0">
                  <a:solidFill>
                    <a:srgbClr val="0099FF"/>
                  </a:solidFill>
                  <a:latin typeface="方正卡通简体" pitchFamily="65" charset="-122"/>
                  <a:ea typeface="方正卡通简体" pitchFamily="65" charset="-122"/>
                </a:rPr>
                <a:t>此处添加详细文字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pPr algn="ctr"/>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pPr algn="ctr"/>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zh-CN" altLang="en-US" sz="1200" dirty="0">
                <a:solidFill>
                  <a:srgbClr val="0099FF"/>
                </a:solidFill>
                <a:latin typeface="方正卡通简体" pitchFamily="65" charset="-122"/>
                <a:ea typeface="方正卡通简体" pitchFamily="65" charset="-122"/>
              </a:endParaRPr>
            </a:p>
          </p:txBody>
        </p:sp>
      </p:grpSp>
      <p:grpSp>
        <p:nvGrpSpPr>
          <p:cNvPr id="4" name="组合 3"/>
          <p:cNvGrpSpPr/>
          <p:nvPr/>
        </p:nvGrpSpPr>
        <p:grpSpPr>
          <a:xfrm>
            <a:off x="6240244" y="1707654"/>
            <a:ext cx="2292196" cy="2716455"/>
            <a:chOff x="6240244" y="1707654"/>
            <a:chExt cx="2292196" cy="2716455"/>
          </a:xfrm>
        </p:grpSpPr>
        <p:pic>
          <p:nvPicPr>
            <p:cNvPr id="17" name="Picture 3" descr="F:\1-原创素材\1_mm1102\PPT\PPT_014\materaials\pageimg_g20e.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240244" y="1707654"/>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842348" y="1983854"/>
              <a:ext cx="1298833" cy="1066126"/>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03</a:t>
              </a:r>
            </a:p>
          </p:txBody>
        </p:sp>
        <p:sp>
          <p:nvSpPr>
            <p:cNvPr id="19" name="矩形 18"/>
            <p:cNvSpPr/>
            <p:nvPr/>
          </p:nvSpPr>
          <p:spPr>
            <a:xfrm>
              <a:off x="6688013" y="3777778"/>
              <a:ext cx="1844427" cy="646331"/>
            </a:xfrm>
            <a:prstGeom prst="rect">
              <a:avLst/>
            </a:prstGeom>
          </p:spPr>
          <p:txBody>
            <a:bodyPr wrap="square">
              <a:spAutoFit/>
            </a:bodyPr>
            <a:lstStyle/>
            <a:p>
              <a:pPr algn="ctr"/>
              <a:r>
                <a:rPr lang="zh-CN" altLang="en-US" sz="1200" dirty="0">
                  <a:solidFill>
                    <a:srgbClr val="5CA139"/>
                  </a:solidFill>
                  <a:latin typeface="方正卡通简体" pitchFamily="65" charset="-122"/>
                  <a:ea typeface="方正卡通简体" pitchFamily="65" charset="-122"/>
                </a:rPr>
                <a:t>此处添加详细文字</a:t>
              </a:r>
              <a:r>
                <a:rPr lang="zh-CN" altLang="en-US" sz="1200" dirty="0" smtClean="0">
                  <a:solidFill>
                    <a:srgbClr val="5CA139"/>
                  </a:solidFill>
                  <a:latin typeface="方正卡通简体" pitchFamily="65" charset="-122"/>
                  <a:ea typeface="方正卡通简体" pitchFamily="65" charset="-122"/>
                </a:rPr>
                <a:t>描述</a:t>
              </a:r>
              <a:endParaRPr lang="en-US" altLang="zh-CN" sz="1200" dirty="0" smtClean="0">
                <a:solidFill>
                  <a:srgbClr val="5CA139"/>
                </a:solidFill>
                <a:latin typeface="方正卡通简体" pitchFamily="65" charset="-122"/>
                <a:ea typeface="方正卡通简体" pitchFamily="65" charset="-122"/>
              </a:endParaRPr>
            </a:p>
            <a:p>
              <a:pPr algn="ctr"/>
              <a:r>
                <a:rPr lang="zh-CN" altLang="en-US" sz="1200" dirty="0" smtClean="0">
                  <a:solidFill>
                    <a:srgbClr val="5CA139"/>
                  </a:solidFill>
                  <a:latin typeface="方正卡通简体" pitchFamily="65" charset="-122"/>
                  <a:ea typeface="方正卡通简体" pitchFamily="65" charset="-122"/>
                </a:rPr>
                <a:t>此处</a:t>
              </a:r>
              <a:r>
                <a:rPr lang="zh-CN" altLang="en-US" sz="1200" dirty="0">
                  <a:solidFill>
                    <a:srgbClr val="5CA139"/>
                  </a:solidFill>
                  <a:latin typeface="方正卡通简体" pitchFamily="65" charset="-122"/>
                  <a:ea typeface="方正卡通简体" pitchFamily="65" charset="-122"/>
                </a:rPr>
                <a:t>添加详细文字</a:t>
              </a:r>
              <a:r>
                <a:rPr lang="zh-CN" altLang="en-US" sz="1200" dirty="0" smtClean="0">
                  <a:solidFill>
                    <a:srgbClr val="5CA139"/>
                  </a:solidFill>
                  <a:latin typeface="方正卡通简体" pitchFamily="65" charset="-122"/>
                  <a:ea typeface="方正卡通简体" pitchFamily="65" charset="-122"/>
                </a:rPr>
                <a:t>描述</a:t>
              </a:r>
              <a:endParaRPr lang="en-US" altLang="zh-CN" sz="1200" dirty="0" smtClean="0">
                <a:solidFill>
                  <a:srgbClr val="5CA139"/>
                </a:solidFill>
                <a:latin typeface="方正卡通简体" pitchFamily="65" charset="-122"/>
                <a:ea typeface="方正卡通简体" pitchFamily="65" charset="-122"/>
              </a:endParaRPr>
            </a:p>
            <a:p>
              <a:pPr algn="ctr"/>
              <a:r>
                <a:rPr lang="zh-CN" altLang="en-US" sz="1200" dirty="0" smtClean="0">
                  <a:solidFill>
                    <a:srgbClr val="5CA139"/>
                  </a:solidFill>
                  <a:latin typeface="方正卡通简体" pitchFamily="65" charset="-122"/>
                  <a:ea typeface="方正卡通简体" pitchFamily="65" charset="-122"/>
                </a:rPr>
                <a:t>此处</a:t>
              </a:r>
              <a:r>
                <a:rPr lang="zh-CN" altLang="en-US" sz="1200" dirty="0">
                  <a:solidFill>
                    <a:srgbClr val="5CA139"/>
                  </a:solidFill>
                  <a:latin typeface="方正卡通简体" pitchFamily="65" charset="-122"/>
                  <a:ea typeface="方正卡通简体" pitchFamily="65" charset="-122"/>
                </a:rPr>
                <a:t>添加详细文字</a:t>
              </a:r>
              <a:r>
                <a:rPr lang="zh-CN" altLang="en-US" sz="1200" dirty="0" smtClean="0">
                  <a:solidFill>
                    <a:srgbClr val="5CA139"/>
                  </a:solidFill>
                  <a:latin typeface="方正卡通简体" pitchFamily="65" charset="-122"/>
                  <a:ea typeface="方正卡通简体" pitchFamily="65" charset="-122"/>
                </a:rPr>
                <a:t>描述</a:t>
              </a:r>
              <a:endParaRPr lang="zh-CN" altLang="en-US" sz="1200" dirty="0">
                <a:solidFill>
                  <a:srgbClr val="5CA139"/>
                </a:solidFill>
                <a:latin typeface="方正卡通简体" pitchFamily="65" charset="-122"/>
                <a:ea typeface="方正卡通简体" pitchFamily="65" charset="-122"/>
              </a:endParaRPr>
            </a:p>
          </p:txBody>
        </p:sp>
      </p:grpSp>
    </p:spTree>
    <p:extLst>
      <p:ext uri="{BB962C8B-B14F-4D97-AF65-F5344CB8AC3E}">
        <p14:creationId xmlns:p14="http://schemas.microsoft.com/office/powerpoint/2010/main" val="69514755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2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9218" name="Picture 2" descr="F:\1-原创素材\1_mm1102\PPT\PPT_014\materaials\pageimg_g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627534"/>
            <a:ext cx="6696744" cy="418640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297832" y="1693116"/>
            <a:ext cx="4176464" cy="1200329"/>
          </a:xfrm>
          <a:prstGeom prst="rect">
            <a:avLst/>
          </a:prstGeom>
        </p:spPr>
        <p:txBody>
          <a:bodyPr wrap="square">
            <a:spAutoFit/>
          </a:bodyPr>
          <a:lstStyle/>
          <a:p>
            <a:pPr>
              <a:lnSpc>
                <a:spcPct val="150000"/>
              </a:lnSpc>
            </a:pP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chemeClr val="bg1">
                    <a:lumMod val="50000"/>
                  </a:schemeClr>
                </a:solidFill>
                <a:latin typeface="方正卡通简体" pitchFamily="65" charset="-122"/>
                <a:ea typeface="方正卡通简体" pitchFamily="65" charset="-122"/>
              </a:rPr>
              <a:t>此处</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此处添加详细文字描述此处添加详细文字描述</a:t>
            </a:r>
          </a:p>
        </p:txBody>
      </p:sp>
    </p:spTree>
    <p:extLst>
      <p:ext uri="{BB962C8B-B14F-4D97-AF65-F5344CB8AC3E}">
        <p14:creationId xmlns:p14="http://schemas.microsoft.com/office/powerpoint/2010/main" val="50022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500" fill="hold"/>
                                        <p:tgtEl>
                                          <p:spTgt spid="9218"/>
                                        </p:tgtEl>
                                        <p:attrNameLst>
                                          <p:attrName>ppt_w</p:attrName>
                                        </p:attrNameLst>
                                      </p:cBhvr>
                                      <p:tavLst>
                                        <p:tav tm="0">
                                          <p:val>
                                            <p:fltVal val="0"/>
                                          </p:val>
                                        </p:tav>
                                        <p:tav tm="100000">
                                          <p:val>
                                            <p:strVal val="#ppt_w"/>
                                          </p:val>
                                        </p:tav>
                                      </p:tavLst>
                                    </p:anim>
                                    <p:anim calcmode="lin" valueType="num">
                                      <p:cBhvr>
                                        <p:cTn id="8" dur="1500" fill="hold"/>
                                        <p:tgtEl>
                                          <p:spTgt spid="9218"/>
                                        </p:tgtEl>
                                        <p:attrNameLst>
                                          <p:attrName>ppt_h</p:attrName>
                                        </p:attrNameLst>
                                      </p:cBhvr>
                                      <p:tavLst>
                                        <p:tav tm="0">
                                          <p:val>
                                            <p:fltVal val="0"/>
                                          </p:val>
                                        </p:tav>
                                        <p:tav tm="100000">
                                          <p:val>
                                            <p:strVal val="#ppt_h"/>
                                          </p:val>
                                        </p:tav>
                                      </p:tavLst>
                                    </p:anim>
                                    <p:animEffect transition="in" filter="fade">
                                      <p:cBhvr>
                                        <p:cTn id="9" dur="1500"/>
                                        <p:tgtEl>
                                          <p:spTgt spid="9218"/>
                                        </p:tgtEl>
                                      </p:cBhvr>
                                    </p:animEffect>
                                  </p:childTnLst>
                                </p:cTn>
                              </p:par>
                              <p:par>
                                <p:cTn id="10" presetID="42" presetClass="entr" presetSubtype="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83569" y="771550"/>
            <a:ext cx="3600400" cy="2304256"/>
            <a:chOff x="683569" y="771550"/>
            <a:chExt cx="3600400" cy="2304256"/>
          </a:xfrm>
        </p:grpSpPr>
        <p:pic>
          <p:nvPicPr>
            <p:cNvPr id="11266" name="Picture 2" descr="F:\1-原创素材\1_mm1102\PPT\PPT_014\materaials\pageimg_g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9" y="771550"/>
              <a:ext cx="3600400" cy="2304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00" y="1203598"/>
              <a:ext cx="2618680" cy="871392"/>
            </a:xfrm>
            <a:prstGeom prst="rect">
              <a:avLst/>
            </a:prstGeom>
            <a:noFill/>
          </p:spPr>
          <p:txBody>
            <a:bodyPr wrap="square" rtlCol="0">
              <a:spAutoFit/>
            </a:bodyPr>
            <a:lstStyle/>
            <a:p>
              <a:pPr algn="ctr">
                <a:lnSpc>
                  <a:spcPct val="150000"/>
                </a:lnSpc>
              </a:pPr>
              <a:r>
                <a:rPr lang="en-US" altLang="zh-CN" sz="4000" dirty="0" smtClean="0">
                  <a:solidFill>
                    <a:srgbClr val="0099FF"/>
                  </a:solidFill>
                  <a:latin typeface="华康海报体W12(P)" pitchFamily="82" charset="-122"/>
                  <a:ea typeface="华康海报体W12(P)" pitchFamily="82" charset="-122"/>
                </a:rPr>
                <a:t>01</a:t>
              </a:r>
              <a:r>
                <a:rPr lang="zh-CN" altLang="en-US" sz="4000" dirty="0" smtClean="0">
                  <a:solidFill>
                    <a:srgbClr val="0099FF"/>
                  </a:solidFill>
                  <a:latin typeface="华康海报体W12(P)" pitchFamily="82" charset="-122"/>
                  <a:ea typeface="华康海报体W12(P)" pitchFamily="82" charset="-122"/>
                </a:rPr>
                <a:t>标题</a:t>
              </a:r>
              <a:endParaRPr lang="en-US" altLang="zh-CN" sz="4000" dirty="0" smtClean="0">
                <a:solidFill>
                  <a:srgbClr val="0099FF"/>
                </a:solidFill>
                <a:latin typeface="华康海报体W12(P)" pitchFamily="82" charset="-122"/>
                <a:ea typeface="华康海报体W12(P)" pitchFamily="82" charset="-122"/>
              </a:endParaRPr>
            </a:p>
          </p:txBody>
        </p:sp>
      </p:grpSp>
      <p:sp>
        <p:nvSpPr>
          <p:cNvPr id="6" name="矩形 5"/>
          <p:cNvSpPr/>
          <p:nvPr/>
        </p:nvSpPr>
        <p:spPr>
          <a:xfrm>
            <a:off x="736576" y="3153324"/>
            <a:ext cx="3127043" cy="992579"/>
          </a:xfrm>
          <a:prstGeom prst="rect">
            <a:avLst/>
          </a:prstGeom>
        </p:spPr>
        <p:txBody>
          <a:bodyPr wrap="square">
            <a:spAutoFit/>
          </a:bodyPr>
          <a:lstStyle/>
          <a:p>
            <a:pPr>
              <a:lnSpc>
                <a:spcPct val="150000"/>
              </a:lnSpc>
            </a:pPr>
            <a:r>
              <a:rPr lang="zh-CN" altLang="en-US" sz="1300" dirty="0">
                <a:solidFill>
                  <a:srgbClr val="0099FF"/>
                </a:solidFill>
                <a:latin typeface="方正卡通简体" pitchFamily="65" charset="-122"/>
                <a:ea typeface="方正卡通简体" pitchFamily="65" charset="-122"/>
              </a:rPr>
              <a:t>此处添加详细文字描述此处添加详细文字描述此处添加详细文字描述此处添加详细文字描述此处添加详细文字</a:t>
            </a:r>
            <a:r>
              <a:rPr lang="zh-CN" altLang="en-US" sz="1300" dirty="0" smtClean="0">
                <a:solidFill>
                  <a:srgbClr val="0099FF"/>
                </a:solidFill>
                <a:latin typeface="方正卡通简体" pitchFamily="65" charset="-122"/>
                <a:ea typeface="方正卡通简体" pitchFamily="65" charset="-122"/>
              </a:rPr>
              <a:t>描述</a:t>
            </a:r>
            <a:endParaRPr lang="zh-CN" altLang="en-US" sz="1300" dirty="0">
              <a:solidFill>
                <a:srgbClr val="0099FF"/>
              </a:solidFill>
              <a:latin typeface="方正卡通简体" pitchFamily="65" charset="-122"/>
              <a:ea typeface="方正卡通简体" pitchFamily="65" charset="-122"/>
            </a:endParaRPr>
          </a:p>
        </p:txBody>
      </p:sp>
      <p:grpSp>
        <p:nvGrpSpPr>
          <p:cNvPr id="3" name="组合 2"/>
          <p:cNvGrpSpPr/>
          <p:nvPr/>
        </p:nvGrpSpPr>
        <p:grpSpPr>
          <a:xfrm>
            <a:off x="4644008" y="2175644"/>
            <a:ext cx="3569699" cy="2412330"/>
            <a:chOff x="4644008" y="2175644"/>
            <a:chExt cx="3569699" cy="2412330"/>
          </a:xfrm>
        </p:grpSpPr>
        <p:pic>
          <p:nvPicPr>
            <p:cNvPr id="4" name="Picture 2" descr="F:\1-原创素材\1_mm1102\PPT\PPT_014\materaials\pageimg_g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44008" y="2175644"/>
              <a:ext cx="3569699" cy="24123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79880" y="2650108"/>
              <a:ext cx="2618680" cy="871392"/>
            </a:xfrm>
            <a:prstGeom prst="rect">
              <a:avLst/>
            </a:prstGeom>
            <a:noFill/>
          </p:spPr>
          <p:txBody>
            <a:bodyPr wrap="square" rtlCol="0">
              <a:spAutoFit/>
            </a:bodyPr>
            <a:lstStyle/>
            <a:p>
              <a:pPr algn="ctr">
                <a:lnSpc>
                  <a:spcPct val="150000"/>
                </a:lnSpc>
              </a:pPr>
              <a:r>
                <a:rPr lang="en-US" altLang="zh-CN" sz="4000" dirty="0" smtClean="0">
                  <a:solidFill>
                    <a:srgbClr val="5CA139"/>
                  </a:solidFill>
                  <a:latin typeface="华康海报体W12(P)" pitchFamily="82" charset="-122"/>
                  <a:ea typeface="华康海报体W12(P)" pitchFamily="82" charset="-122"/>
                </a:rPr>
                <a:t>02</a:t>
              </a:r>
              <a:r>
                <a:rPr lang="zh-CN" altLang="en-US" sz="4000" dirty="0" smtClean="0">
                  <a:solidFill>
                    <a:srgbClr val="5CA139"/>
                  </a:solidFill>
                  <a:latin typeface="华康海报体W12(P)" pitchFamily="82" charset="-122"/>
                  <a:ea typeface="华康海报体W12(P)" pitchFamily="82" charset="-122"/>
                </a:rPr>
                <a:t>标题</a:t>
              </a:r>
              <a:endParaRPr lang="en-US" altLang="zh-CN" sz="4000" dirty="0" smtClean="0">
                <a:solidFill>
                  <a:srgbClr val="5CA139"/>
                </a:solidFill>
                <a:latin typeface="华康海报体W12(P)" pitchFamily="82" charset="-122"/>
                <a:ea typeface="华康海报体W12(P)" pitchFamily="82" charset="-122"/>
              </a:endParaRPr>
            </a:p>
          </p:txBody>
        </p:sp>
      </p:grpSp>
      <p:sp>
        <p:nvSpPr>
          <p:cNvPr id="8" name="矩形 7"/>
          <p:cNvSpPr/>
          <p:nvPr/>
        </p:nvSpPr>
        <p:spPr>
          <a:xfrm>
            <a:off x="5086664" y="1068665"/>
            <a:ext cx="3127043" cy="992579"/>
          </a:xfrm>
          <a:prstGeom prst="rect">
            <a:avLst/>
          </a:prstGeom>
        </p:spPr>
        <p:txBody>
          <a:bodyPr wrap="square">
            <a:spAutoFit/>
          </a:bodyPr>
          <a:lstStyle/>
          <a:p>
            <a:pPr>
              <a:lnSpc>
                <a:spcPct val="150000"/>
              </a:lnSpc>
            </a:pPr>
            <a:r>
              <a:rPr lang="zh-CN" altLang="en-US" sz="1300" dirty="0">
                <a:solidFill>
                  <a:srgbClr val="5CA139"/>
                </a:solidFill>
                <a:latin typeface="方正卡通简体" pitchFamily="65" charset="-122"/>
                <a:ea typeface="方正卡通简体" pitchFamily="65" charset="-122"/>
              </a:rPr>
              <a:t>此处添加详细文字描述此处添加详细文字描述此处添加详细文字描述此处添加详细文字描述此处添加详细文字</a:t>
            </a:r>
            <a:r>
              <a:rPr lang="zh-CN" altLang="en-US" sz="1300" dirty="0" smtClean="0">
                <a:solidFill>
                  <a:srgbClr val="5CA139"/>
                </a:solidFill>
                <a:latin typeface="方正卡通简体" pitchFamily="65" charset="-122"/>
                <a:ea typeface="方正卡通简体" pitchFamily="65" charset="-122"/>
              </a:rPr>
              <a:t>描述</a:t>
            </a:r>
            <a:endParaRPr lang="zh-CN" altLang="en-US" sz="1300" dirty="0">
              <a:solidFill>
                <a:srgbClr val="5CA139"/>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123457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0">
        <p15:prstTrans prst="origami"/>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500"/>
                                        <p:tgtEl>
                                          <p:spTgt spid="2"/>
                                        </p:tgtEl>
                                      </p:cBhvr>
                                    </p:animEffect>
                                  </p:childTnLst>
                                </p:cTn>
                              </p:par>
                              <p:par>
                                <p:cTn id="8" presetID="2" presetClass="entr" presetSubtype="4"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ppt_x"/>
                                          </p:val>
                                        </p:tav>
                                        <p:tav tm="100000">
                                          <p:val>
                                            <p:strVal val="#ppt_x"/>
                                          </p:val>
                                        </p:tav>
                                      </p:tavLst>
                                    </p:anim>
                                    <p:anim calcmode="lin" valueType="num">
                                      <p:cBhvr additive="base">
                                        <p:cTn id="11" dur="1500" fill="hold"/>
                                        <p:tgtEl>
                                          <p:spTgt spid="6"/>
                                        </p:tgtEl>
                                        <p:attrNameLst>
                                          <p:attrName>ppt_y</p:attrName>
                                        </p:attrNameLst>
                                      </p:cBhvr>
                                      <p:tavLst>
                                        <p:tav tm="0">
                                          <p:val>
                                            <p:strVal val="1+#ppt_h/2"/>
                                          </p:val>
                                        </p:tav>
                                        <p:tav tm="100000">
                                          <p:val>
                                            <p:strVal val="#ppt_y"/>
                                          </p:val>
                                        </p:tav>
                                      </p:tavLst>
                                    </p:anim>
                                  </p:childTnLst>
                                </p:cTn>
                              </p:par>
                              <p:par>
                                <p:cTn id="12" presetID="6" presetClass="entr" presetSubtype="16" fill="hold" nodeType="withEffect">
                                  <p:stCondLst>
                                    <p:cond delay="300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1500"/>
                                        <p:tgtEl>
                                          <p:spTgt spid="3"/>
                                        </p:tgtEl>
                                      </p:cBhvr>
                                    </p:animEffect>
                                  </p:childTnLst>
                                </p:cTn>
                              </p:par>
                              <p:par>
                                <p:cTn id="15" presetID="2" presetClass="entr" presetSubtype="1" fill="hold" grpId="0" nodeType="withEffect">
                                  <p:stCondLst>
                                    <p:cond delay="4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ppt_x"/>
                                          </p:val>
                                        </p:tav>
                                        <p:tav tm="100000">
                                          <p:val>
                                            <p:strVal val="#ppt_x"/>
                                          </p:val>
                                        </p:tav>
                                      </p:tavLst>
                                    </p:anim>
                                    <p:anim calcmode="lin" valueType="num">
                                      <p:cBhvr additive="base">
                                        <p:cTn id="18"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3315" name="Picture 3" descr="F:\1-原创素材\1_mm1102\PPT\PPT_014\materaials\pageimg_g8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96523">
            <a:off x="3727140" y="2556694"/>
            <a:ext cx="1272023" cy="247381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467544" y="259930"/>
            <a:ext cx="3283912" cy="3895996"/>
            <a:chOff x="467544" y="259930"/>
            <a:chExt cx="3283912" cy="3895996"/>
          </a:xfrm>
        </p:grpSpPr>
        <p:pic>
          <p:nvPicPr>
            <p:cNvPr id="13314" name="Picture 2" descr="F:\1-原创素材\1_mm1102\PPT\PPT_014\materaials\pageimg_g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915566"/>
              <a:ext cx="3283912" cy="3240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1157905">
              <a:off x="885577" y="259930"/>
              <a:ext cx="1728192" cy="1015663"/>
            </a:xfrm>
            <a:prstGeom prst="rect">
              <a:avLst/>
            </a:prstGeom>
            <a:noFill/>
          </p:spPr>
          <p:txBody>
            <a:bodyPr wrap="square" rtlCol="0">
              <a:spAutoFit/>
            </a:bodyPr>
            <a:lstStyle/>
            <a:p>
              <a:pPr algn="ctr">
                <a:lnSpc>
                  <a:spcPct val="150000"/>
                </a:lnSpc>
              </a:pPr>
              <a:r>
                <a:rPr lang="en-US" altLang="zh-CN" sz="4000" dirty="0" smtClean="0">
                  <a:solidFill>
                    <a:srgbClr val="C00000"/>
                  </a:solidFill>
                  <a:latin typeface="华康海报体W12(P)" pitchFamily="82" charset="-122"/>
                  <a:ea typeface="华康海报体W12(P)" pitchFamily="82" charset="-122"/>
                </a:rPr>
                <a:t>01</a:t>
              </a:r>
            </a:p>
          </p:txBody>
        </p:sp>
        <p:sp>
          <p:nvSpPr>
            <p:cNvPr id="2" name="矩形 1"/>
            <p:cNvSpPr/>
            <p:nvPr/>
          </p:nvSpPr>
          <p:spPr>
            <a:xfrm rot="21095765">
              <a:off x="899764" y="1420560"/>
              <a:ext cx="2329196" cy="1772641"/>
            </a:xfrm>
            <a:custGeom>
              <a:avLst/>
              <a:gdLst>
                <a:gd name="connsiteX0" fmla="*/ 0 w 2186715"/>
                <a:gd name="connsiteY0" fmla="*/ 0 h 1488817"/>
                <a:gd name="connsiteX1" fmla="*/ 2186715 w 2186715"/>
                <a:gd name="connsiteY1" fmla="*/ 0 h 1488817"/>
                <a:gd name="connsiteX2" fmla="*/ 2186715 w 2186715"/>
                <a:gd name="connsiteY2" fmla="*/ 1488817 h 1488817"/>
                <a:gd name="connsiteX3" fmla="*/ 0 w 2186715"/>
                <a:gd name="connsiteY3" fmla="*/ 1488817 h 1488817"/>
                <a:gd name="connsiteX4" fmla="*/ 0 w 2186715"/>
                <a:gd name="connsiteY4" fmla="*/ 0 h 1488817"/>
                <a:gd name="connsiteX0" fmla="*/ 0 w 2329196"/>
                <a:gd name="connsiteY0" fmla="*/ 0 h 1740947"/>
                <a:gd name="connsiteX1" fmla="*/ 2186715 w 2329196"/>
                <a:gd name="connsiteY1" fmla="*/ 0 h 1740947"/>
                <a:gd name="connsiteX2" fmla="*/ 2329196 w 2329196"/>
                <a:gd name="connsiteY2" fmla="*/ 1740947 h 1740947"/>
                <a:gd name="connsiteX3" fmla="*/ 0 w 2329196"/>
                <a:gd name="connsiteY3" fmla="*/ 1488817 h 1740947"/>
                <a:gd name="connsiteX4" fmla="*/ 0 w 2329196"/>
                <a:gd name="connsiteY4" fmla="*/ 0 h 1740947"/>
                <a:gd name="connsiteX0" fmla="*/ 0 w 2329196"/>
                <a:gd name="connsiteY0" fmla="*/ 0 h 1772641"/>
                <a:gd name="connsiteX1" fmla="*/ 2186715 w 2329196"/>
                <a:gd name="connsiteY1" fmla="*/ 0 h 1772641"/>
                <a:gd name="connsiteX2" fmla="*/ 2329196 w 2329196"/>
                <a:gd name="connsiteY2" fmla="*/ 1740947 h 1772641"/>
                <a:gd name="connsiteX3" fmla="*/ 9420 w 2329196"/>
                <a:gd name="connsiteY3" fmla="*/ 1772641 h 1772641"/>
                <a:gd name="connsiteX4" fmla="*/ 0 w 2329196"/>
                <a:gd name="connsiteY4" fmla="*/ 0 h 17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96" h="1772641">
                  <a:moveTo>
                    <a:pt x="0" y="0"/>
                  </a:moveTo>
                  <a:lnTo>
                    <a:pt x="2186715" y="0"/>
                  </a:lnTo>
                  <a:lnTo>
                    <a:pt x="2329196" y="1740947"/>
                  </a:lnTo>
                  <a:lnTo>
                    <a:pt x="9420" y="1772641"/>
                  </a:lnTo>
                  <a:lnTo>
                    <a:pt x="0"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rot="20750510">
            <a:off x="4111187" y="445087"/>
            <a:ext cx="1833031" cy="1989818"/>
            <a:chOff x="3744874" y="355290"/>
            <a:chExt cx="1833031" cy="1989818"/>
          </a:xfrm>
        </p:grpSpPr>
        <p:pic>
          <p:nvPicPr>
            <p:cNvPr id="4" name="Picture 2" descr="F:\1-原创素材\1_mm1102\PPT\PPT_014\materaials\pageimg_g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7109">
              <a:off x="3744874" y="673098"/>
              <a:ext cx="1694483" cy="16720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145310">
              <a:off x="4178572" y="355290"/>
              <a:ext cx="1399333" cy="481863"/>
            </a:xfrm>
            <a:prstGeom prst="rect">
              <a:avLst/>
            </a:prstGeom>
            <a:noFill/>
          </p:spPr>
          <p:txBody>
            <a:bodyPr wrap="square" rtlCol="0">
              <a:spAutoFit/>
            </a:bodyPr>
            <a:lstStyle/>
            <a:p>
              <a:pPr algn="ctr">
                <a:lnSpc>
                  <a:spcPct val="150000"/>
                </a:lnSpc>
              </a:pPr>
              <a:r>
                <a:rPr lang="en-US" altLang="zh-CN" sz="2000" dirty="0" smtClean="0">
                  <a:solidFill>
                    <a:srgbClr val="5CA139"/>
                  </a:solidFill>
                  <a:latin typeface="华康海报体W12(P)" pitchFamily="82" charset="-122"/>
                  <a:ea typeface="华康海报体W12(P)" pitchFamily="82" charset="-122"/>
                </a:rPr>
                <a:t>02</a:t>
              </a:r>
            </a:p>
          </p:txBody>
        </p:sp>
        <p:sp>
          <p:nvSpPr>
            <p:cNvPr id="11" name="矩形 1"/>
            <p:cNvSpPr/>
            <p:nvPr/>
          </p:nvSpPr>
          <p:spPr>
            <a:xfrm rot="1119743">
              <a:off x="4074547" y="977451"/>
              <a:ext cx="1120967" cy="826712"/>
            </a:xfrm>
            <a:custGeom>
              <a:avLst/>
              <a:gdLst>
                <a:gd name="connsiteX0" fmla="*/ 0 w 2186715"/>
                <a:gd name="connsiteY0" fmla="*/ 0 h 1488817"/>
                <a:gd name="connsiteX1" fmla="*/ 2186715 w 2186715"/>
                <a:gd name="connsiteY1" fmla="*/ 0 h 1488817"/>
                <a:gd name="connsiteX2" fmla="*/ 2186715 w 2186715"/>
                <a:gd name="connsiteY2" fmla="*/ 1488817 h 1488817"/>
                <a:gd name="connsiteX3" fmla="*/ 0 w 2186715"/>
                <a:gd name="connsiteY3" fmla="*/ 1488817 h 1488817"/>
                <a:gd name="connsiteX4" fmla="*/ 0 w 2186715"/>
                <a:gd name="connsiteY4" fmla="*/ 0 h 1488817"/>
                <a:gd name="connsiteX0" fmla="*/ 0 w 2329196"/>
                <a:gd name="connsiteY0" fmla="*/ 0 h 1740947"/>
                <a:gd name="connsiteX1" fmla="*/ 2186715 w 2329196"/>
                <a:gd name="connsiteY1" fmla="*/ 0 h 1740947"/>
                <a:gd name="connsiteX2" fmla="*/ 2329196 w 2329196"/>
                <a:gd name="connsiteY2" fmla="*/ 1740947 h 1740947"/>
                <a:gd name="connsiteX3" fmla="*/ 0 w 2329196"/>
                <a:gd name="connsiteY3" fmla="*/ 1488817 h 1740947"/>
                <a:gd name="connsiteX4" fmla="*/ 0 w 2329196"/>
                <a:gd name="connsiteY4" fmla="*/ 0 h 1740947"/>
                <a:gd name="connsiteX0" fmla="*/ 0 w 2329196"/>
                <a:gd name="connsiteY0" fmla="*/ 0 h 1772641"/>
                <a:gd name="connsiteX1" fmla="*/ 2186715 w 2329196"/>
                <a:gd name="connsiteY1" fmla="*/ 0 h 1772641"/>
                <a:gd name="connsiteX2" fmla="*/ 2329196 w 2329196"/>
                <a:gd name="connsiteY2" fmla="*/ 1740947 h 1772641"/>
                <a:gd name="connsiteX3" fmla="*/ 9420 w 2329196"/>
                <a:gd name="connsiteY3" fmla="*/ 1772641 h 1772641"/>
                <a:gd name="connsiteX4" fmla="*/ 0 w 2329196"/>
                <a:gd name="connsiteY4" fmla="*/ 0 h 17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96" h="1772641">
                  <a:moveTo>
                    <a:pt x="0" y="0"/>
                  </a:moveTo>
                  <a:lnTo>
                    <a:pt x="2186715" y="0"/>
                  </a:lnTo>
                  <a:lnTo>
                    <a:pt x="2329196" y="1740947"/>
                  </a:lnTo>
                  <a:lnTo>
                    <a:pt x="9420" y="1772641"/>
                  </a:lnTo>
                  <a:lnTo>
                    <a:pt x="0" y="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rot="19135966">
            <a:off x="6028509" y="667060"/>
            <a:ext cx="2339780" cy="2323367"/>
            <a:chOff x="5582404" y="655390"/>
            <a:chExt cx="2339780" cy="2323367"/>
          </a:xfrm>
        </p:grpSpPr>
        <p:pic>
          <p:nvPicPr>
            <p:cNvPr id="5" name="Picture 2" descr="F:\1-原创素材\1_mm1102\PPT\PPT_014\materaials\pageimg_g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31777">
              <a:off x="5582404" y="1050212"/>
              <a:ext cx="1954466" cy="19285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220443">
              <a:off x="6522851" y="655390"/>
              <a:ext cx="1399333" cy="676660"/>
            </a:xfrm>
            <a:prstGeom prst="rect">
              <a:avLst/>
            </a:prstGeom>
            <a:noFill/>
          </p:spPr>
          <p:txBody>
            <a:bodyPr wrap="square" rtlCol="0">
              <a:spAutoFit/>
            </a:bodyPr>
            <a:lstStyle/>
            <a:p>
              <a:pPr algn="ctr">
                <a:lnSpc>
                  <a:spcPct val="150000"/>
                </a:lnSpc>
              </a:pPr>
              <a:r>
                <a:rPr lang="en-US" altLang="zh-CN" sz="3000" dirty="0" smtClean="0">
                  <a:solidFill>
                    <a:srgbClr val="0099FF"/>
                  </a:solidFill>
                  <a:latin typeface="华康海报体W12(P)" pitchFamily="82" charset="-122"/>
                  <a:ea typeface="华康海报体W12(P)" pitchFamily="82" charset="-122"/>
                </a:rPr>
                <a:t>03</a:t>
              </a:r>
            </a:p>
          </p:txBody>
        </p:sp>
        <p:sp>
          <p:nvSpPr>
            <p:cNvPr id="12" name="矩形 1"/>
            <p:cNvSpPr/>
            <p:nvPr/>
          </p:nvSpPr>
          <p:spPr>
            <a:xfrm rot="2169458">
              <a:off x="5927063" y="1348549"/>
              <a:ext cx="1373762" cy="1136357"/>
            </a:xfrm>
            <a:custGeom>
              <a:avLst/>
              <a:gdLst>
                <a:gd name="connsiteX0" fmla="*/ 0 w 2186715"/>
                <a:gd name="connsiteY0" fmla="*/ 0 h 1488817"/>
                <a:gd name="connsiteX1" fmla="*/ 2186715 w 2186715"/>
                <a:gd name="connsiteY1" fmla="*/ 0 h 1488817"/>
                <a:gd name="connsiteX2" fmla="*/ 2186715 w 2186715"/>
                <a:gd name="connsiteY2" fmla="*/ 1488817 h 1488817"/>
                <a:gd name="connsiteX3" fmla="*/ 0 w 2186715"/>
                <a:gd name="connsiteY3" fmla="*/ 1488817 h 1488817"/>
                <a:gd name="connsiteX4" fmla="*/ 0 w 2186715"/>
                <a:gd name="connsiteY4" fmla="*/ 0 h 1488817"/>
                <a:gd name="connsiteX0" fmla="*/ 0 w 2329196"/>
                <a:gd name="connsiteY0" fmla="*/ 0 h 1740947"/>
                <a:gd name="connsiteX1" fmla="*/ 2186715 w 2329196"/>
                <a:gd name="connsiteY1" fmla="*/ 0 h 1740947"/>
                <a:gd name="connsiteX2" fmla="*/ 2329196 w 2329196"/>
                <a:gd name="connsiteY2" fmla="*/ 1740947 h 1740947"/>
                <a:gd name="connsiteX3" fmla="*/ 0 w 2329196"/>
                <a:gd name="connsiteY3" fmla="*/ 1488817 h 1740947"/>
                <a:gd name="connsiteX4" fmla="*/ 0 w 2329196"/>
                <a:gd name="connsiteY4" fmla="*/ 0 h 1740947"/>
                <a:gd name="connsiteX0" fmla="*/ 0 w 2329196"/>
                <a:gd name="connsiteY0" fmla="*/ 0 h 1772641"/>
                <a:gd name="connsiteX1" fmla="*/ 2186715 w 2329196"/>
                <a:gd name="connsiteY1" fmla="*/ 0 h 1772641"/>
                <a:gd name="connsiteX2" fmla="*/ 2329196 w 2329196"/>
                <a:gd name="connsiteY2" fmla="*/ 1740947 h 1772641"/>
                <a:gd name="connsiteX3" fmla="*/ 9420 w 2329196"/>
                <a:gd name="connsiteY3" fmla="*/ 1772641 h 1772641"/>
                <a:gd name="connsiteX4" fmla="*/ 0 w 2329196"/>
                <a:gd name="connsiteY4" fmla="*/ 0 h 17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96" h="1772641">
                  <a:moveTo>
                    <a:pt x="0" y="0"/>
                  </a:moveTo>
                  <a:lnTo>
                    <a:pt x="2186715" y="0"/>
                  </a:lnTo>
                  <a:lnTo>
                    <a:pt x="2329196" y="1740947"/>
                  </a:lnTo>
                  <a:lnTo>
                    <a:pt x="9420" y="1772641"/>
                  </a:lnTo>
                  <a:lnTo>
                    <a:pt x="0" y="0"/>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5208119" y="3418423"/>
            <a:ext cx="3540345" cy="1169551"/>
          </a:xfrm>
          <a:prstGeom prst="rect">
            <a:avLst/>
          </a:prstGeom>
        </p:spPr>
        <p:txBody>
          <a:bodyPr wrap="square">
            <a:spAutoFit/>
          </a:bodyPr>
          <a:lstStyle/>
          <a:p>
            <a:r>
              <a:rPr lang="zh-CN" altLang="en-US" sz="1000" dirty="0">
                <a:solidFill>
                  <a:schemeClr val="bg1">
                    <a:lumMod val="50000"/>
                  </a:schemeClr>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000" dirty="0" smtClean="0">
                <a:solidFill>
                  <a:schemeClr val="bg1">
                    <a:lumMod val="50000"/>
                  </a:schemeClr>
                </a:solidFill>
                <a:latin typeface="方正卡通简体" pitchFamily="65" charset="-122"/>
                <a:ea typeface="方正卡通简体" pitchFamily="65" charset="-122"/>
              </a:rPr>
              <a:t>此处</a:t>
            </a:r>
            <a:r>
              <a:rPr lang="zh-CN" altLang="en-US" sz="10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000" dirty="0" smtClean="0">
                <a:solidFill>
                  <a:schemeClr val="bg1">
                    <a:lumMod val="50000"/>
                  </a:schemeClr>
                </a:solidFill>
                <a:latin typeface="方正卡通简体" pitchFamily="65" charset="-122"/>
                <a:ea typeface="方正卡通简体" pitchFamily="65" charset="-122"/>
              </a:rPr>
              <a:t>描述</a:t>
            </a:r>
            <a:r>
              <a:rPr lang="zh-CN" altLang="en-US" sz="10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000" dirty="0" smtClean="0">
                <a:solidFill>
                  <a:schemeClr val="bg1">
                    <a:lumMod val="50000"/>
                  </a:schemeClr>
                </a:solidFill>
                <a:latin typeface="方正卡通简体" pitchFamily="65" charset="-122"/>
                <a:ea typeface="方正卡通简体" pitchFamily="65" charset="-122"/>
              </a:rPr>
              <a:t>描述</a:t>
            </a:r>
            <a:r>
              <a:rPr lang="zh-CN" altLang="en-US" sz="10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000" dirty="0" smtClean="0">
                <a:solidFill>
                  <a:schemeClr val="bg1">
                    <a:lumMod val="50000"/>
                  </a:schemeClr>
                </a:solidFill>
                <a:latin typeface="方正卡通简体" pitchFamily="65" charset="-122"/>
                <a:ea typeface="方正卡通简体" pitchFamily="65" charset="-122"/>
              </a:rPr>
              <a:t>描述</a:t>
            </a:r>
            <a:r>
              <a:rPr lang="zh-CN" altLang="en-US" sz="10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000" dirty="0" smtClean="0">
                <a:solidFill>
                  <a:schemeClr val="bg1">
                    <a:lumMod val="50000"/>
                  </a:schemeClr>
                </a:solidFill>
                <a:latin typeface="方正卡通简体" pitchFamily="65" charset="-122"/>
                <a:ea typeface="方正卡通简体" pitchFamily="65" charset="-122"/>
              </a:rPr>
              <a:t>描述</a:t>
            </a:r>
            <a:r>
              <a:rPr lang="zh-CN" altLang="en-US" sz="1000" dirty="0">
                <a:solidFill>
                  <a:schemeClr val="bg1">
                    <a:lumMod val="50000"/>
                  </a:schemeClr>
                </a:solidFill>
                <a:latin typeface="方正卡通简体" pitchFamily="65" charset="-122"/>
                <a:ea typeface="方正卡通简体" pitchFamily="65" charset="-122"/>
              </a:rPr>
              <a:t>此处添加详细文字描述此处添加详细文字描述</a:t>
            </a:r>
          </a:p>
        </p:txBody>
      </p:sp>
    </p:spTree>
    <p:extLst>
      <p:ext uri="{BB962C8B-B14F-4D97-AF65-F5344CB8AC3E}">
        <p14:creationId xmlns:p14="http://schemas.microsoft.com/office/powerpoint/2010/main" val="1629095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3000"/>
                                  </p:stCondLst>
                                  <p:childTnLst>
                                    <p:set>
                                      <p:cBhvr>
                                        <p:cTn id="21" dur="1" fill="hold">
                                          <p:stCondLst>
                                            <p:cond delay="0"/>
                                          </p:stCondLst>
                                        </p:cTn>
                                        <p:tgtEl>
                                          <p:spTgt spid="13315"/>
                                        </p:tgtEl>
                                        <p:attrNameLst>
                                          <p:attrName>style.visibility</p:attrName>
                                        </p:attrNameLst>
                                      </p:cBhvr>
                                      <p:to>
                                        <p:strVal val="visible"/>
                                      </p:to>
                                    </p:set>
                                    <p:anim calcmode="lin" valueType="num">
                                      <p:cBhvr>
                                        <p:cTn id="22" dur="500" fill="hold"/>
                                        <p:tgtEl>
                                          <p:spTgt spid="13315"/>
                                        </p:tgtEl>
                                        <p:attrNameLst>
                                          <p:attrName>ppt_w</p:attrName>
                                        </p:attrNameLst>
                                      </p:cBhvr>
                                      <p:tavLst>
                                        <p:tav tm="0">
                                          <p:val>
                                            <p:fltVal val="0"/>
                                          </p:val>
                                        </p:tav>
                                        <p:tav tm="100000">
                                          <p:val>
                                            <p:strVal val="#ppt_w"/>
                                          </p:val>
                                        </p:tav>
                                      </p:tavLst>
                                    </p:anim>
                                    <p:anim calcmode="lin" valueType="num">
                                      <p:cBhvr>
                                        <p:cTn id="23" dur="500" fill="hold"/>
                                        <p:tgtEl>
                                          <p:spTgt spid="13315"/>
                                        </p:tgtEl>
                                        <p:attrNameLst>
                                          <p:attrName>ppt_h</p:attrName>
                                        </p:attrNameLst>
                                      </p:cBhvr>
                                      <p:tavLst>
                                        <p:tav tm="0">
                                          <p:val>
                                            <p:fltVal val="0"/>
                                          </p:val>
                                        </p:tav>
                                        <p:tav tm="100000">
                                          <p:val>
                                            <p:strVal val="#ppt_h"/>
                                          </p:val>
                                        </p:tav>
                                      </p:tavLst>
                                    </p:anim>
                                    <p:animEffect transition="in" filter="fade">
                                      <p:cBhvr>
                                        <p:cTn id="24" dur="500"/>
                                        <p:tgtEl>
                                          <p:spTgt spid="13315"/>
                                        </p:tgtEl>
                                      </p:cBhvr>
                                    </p:animEffect>
                                  </p:childTnLst>
                                </p:cTn>
                              </p:par>
                              <p:par>
                                <p:cTn id="25" presetID="53" presetClass="entr" presetSubtype="16" fill="hold" grpId="0" nodeType="withEffect">
                                  <p:stCondLst>
                                    <p:cond delay="3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1876"/>
            <a:ext cx="4017762" cy="4017762"/>
          </a:xfrm>
          <a:prstGeom prst="rect">
            <a:avLst/>
          </a:prstGeom>
        </p:spPr>
      </p:pic>
      <p:sp>
        <p:nvSpPr>
          <p:cNvPr id="16" name="TextBox 1"/>
          <p:cNvSpPr txBox="1"/>
          <p:nvPr/>
        </p:nvSpPr>
        <p:spPr>
          <a:xfrm>
            <a:off x="1506722" y="2208330"/>
            <a:ext cx="2340705" cy="1077218"/>
          </a:xfrm>
          <a:prstGeom prst="rect">
            <a:avLst/>
          </a:prstGeom>
          <a:noFill/>
        </p:spPr>
        <p:txBody>
          <a:bodyPr wrap="none" rtlCol="0">
            <a:spAutoFit/>
          </a:bodyPr>
          <a:lstStyle/>
          <a:p>
            <a:pPr algn="ctr"/>
            <a:r>
              <a:rPr lang="en-US" altLang="zh-CN" sz="3200" dirty="0" smtClean="0">
                <a:solidFill>
                  <a:srgbClr val="C00000"/>
                </a:solidFill>
                <a:latin typeface="华康海报体W12(P)" pitchFamily="82" charset="-122"/>
                <a:ea typeface="华康海报体W12(P)" pitchFamily="82" charset="-122"/>
              </a:rPr>
              <a:t>Contents</a:t>
            </a:r>
          </a:p>
          <a:p>
            <a:pPr algn="ctr"/>
            <a:r>
              <a:rPr lang="en-US" altLang="zh-CN" sz="3200" dirty="0" smtClean="0">
                <a:solidFill>
                  <a:srgbClr val="C00000"/>
                </a:solidFill>
                <a:latin typeface="华康海报体W12(P)" pitchFamily="82" charset="-122"/>
                <a:ea typeface="华康海报体W12(P)" pitchFamily="82" charset="-122"/>
              </a:rPr>
              <a:t> </a:t>
            </a:r>
            <a:endParaRPr lang="zh-CN" altLang="en-US" sz="3200" dirty="0">
              <a:solidFill>
                <a:srgbClr val="C00000"/>
              </a:solidFill>
              <a:latin typeface="华康海报体W12(P)" pitchFamily="82" charset="-122"/>
              <a:ea typeface="华康海报体W12(P)" pitchFamily="82" charset="-122"/>
            </a:endParaRPr>
          </a:p>
        </p:txBody>
      </p:sp>
      <p:grpSp>
        <p:nvGrpSpPr>
          <p:cNvPr id="17" name="组合 16"/>
          <p:cNvGrpSpPr/>
          <p:nvPr/>
        </p:nvGrpSpPr>
        <p:grpSpPr>
          <a:xfrm>
            <a:off x="4788024" y="1347614"/>
            <a:ext cx="2184323" cy="430887"/>
            <a:chOff x="2411760" y="2355726"/>
            <a:chExt cx="2184323" cy="430887"/>
          </a:xfrm>
        </p:grpSpPr>
        <p:pic>
          <p:nvPicPr>
            <p:cNvPr id="18" name="Picture 2" descr="F:\1-原创素材\1_mm1102\PPT\PPT_014\materaials\flower_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p:nvPr/>
          </p:nvSpPr>
          <p:spPr>
            <a:xfrm>
              <a:off x="2734676" y="2355726"/>
              <a:ext cx="1861407" cy="430887"/>
            </a:xfrm>
            <a:prstGeom prst="rect">
              <a:avLst/>
            </a:prstGeom>
            <a:noFill/>
          </p:spPr>
          <p:txBody>
            <a:bodyPr wrap="none" rtlCol="0">
              <a:spAutoFit/>
            </a:bodyPr>
            <a:lstStyle/>
            <a:p>
              <a:r>
                <a:rPr lang="zh-CN" altLang="en-US" sz="2200" spc="-150" dirty="0" smtClean="0">
                  <a:solidFill>
                    <a:srgbClr val="B30DA7"/>
                  </a:solidFill>
                  <a:latin typeface="方正卡通简体" pitchFamily="65" charset="-122"/>
                  <a:ea typeface="方正卡通简体" pitchFamily="65" charset="-122"/>
                </a:rPr>
                <a:t>第一部分</a:t>
              </a:r>
              <a:r>
                <a:rPr lang="en-US" altLang="zh-CN" sz="2200" spc="-150" dirty="0" smtClean="0">
                  <a:solidFill>
                    <a:srgbClr val="B30DA7"/>
                  </a:solidFill>
                  <a:latin typeface="方正卡通简体" pitchFamily="65" charset="-122"/>
                  <a:ea typeface="方正卡通简体" pitchFamily="65" charset="-122"/>
                </a:rPr>
                <a:t>/</a:t>
              </a:r>
              <a:r>
                <a:rPr lang="zh-CN" altLang="en-US" sz="2200" spc="-150" dirty="0" smtClean="0">
                  <a:solidFill>
                    <a:srgbClr val="B30DA7"/>
                  </a:solidFill>
                  <a:latin typeface="方正卡通简体" pitchFamily="65" charset="-122"/>
                  <a:ea typeface="方正卡通简体" pitchFamily="65" charset="-122"/>
                </a:rPr>
                <a:t>可爱</a:t>
              </a:r>
              <a:endParaRPr lang="zh-CN" altLang="en-US" sz="2200" spc="-150" dirty="0">
                <a:solidFill>
                  <a:srgbClr val="B30DA7"/>
                </a:solidFill>
                <a:latin typeface="方正卡通简体" pitchFamily="65" charset="-122"/>
                <a:ea typeface="方正卡通简体" pitchFamily="65" charset="-122"/>
              </a:endParaRPr>
            </a:p>
          </p:txBody>
        </p:sp>
      </p:grpSp>
      <p:grpSp>
        <p:nvGrpSpPr>
          <p:cNvPr id="20" name="组合 19"/>
          <p:cNvGrpSpPr/>
          <p:nvPr/>
        </p:nvGrpSpPr>
        <p:grpSpPr>
          <a:xfrm>
            <a:off x="4788779" y="2226653"/>
            <a:ext cx="2184323" cy="430887"/>
            <a:chOff x="4836180" y="2363694"/>
            <a:chExt cx="2184323" cy="430887"/>
          </a:xfrm>
        </p:grpSpPr>
        <p:pic>
          <p:nvPicPr>
            <p:cNvPr id="21" name="Picture 5" descr="F:\1-原创素材\1_mm1102\PPT\PPT_014\materaials\flower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8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9"/>
            <p:cNvSpPr txBox="1"/>
            <p:nvPr/>
          </p:nvSpPr>
          <p:spPr>
            <a:xfrm>
              <a:off x="5159096" y="2363694"/>
              <a:ext cx="1861407" cy="430887"/>
            </a:xfrm>
            <a:prstGeom prst="rect">
              <a:avLst/>
            </a:prstGeom>
            <a:noFill/>
          </p:spPr>
          <p:txBody>
            <a:bodyPr wrap="none" rtlCol="0">
              <a:spAutoFit/>
            </a:bodyPr>
            <a:lstStyle/>
            <a:p>
              <a:r>
                <a:rPr lang="zh-CN" altLang="en-US" sz="2200" spc="-150" dirty="0" smtClean="0">
                  <a:solidFill>
                    <a:srgbClr val="128288"/>
                  </a:solidFill>
                  <a:latin typeface="方正卡通简体" pitchFamily="65" charset="-122"/>
                  <a:ea typeface="方正卡通简体" pitchFamily="65" charset="-122"/>
                </a:rPr>
                <a:t>第二部分</a:t>
              </a:r>
              <a:r>
                <a:rPr lang="en-US" altLang="zh-CN" sz="2200" spc="-150" dirty="0" smtClean="0">
                  <a:solidFill>
                    <a:srgbClr val="128288"/>
                  </a:solidFill>
                  <a:latin typeface="方正卡通简体" pitchFamily="65" charset="-122"/>
                  <a:ea typeface="方正卡通简体" pitchFamily="65" charset="-122"/>
                </a:rPr>
                <a:t>/</a:t>
              </a:r>
              <a:r>
                <a:rPr lang="zh-CN" altLang="en-US" sz="2200" spc="-150" dirty="0" smtClean="0">
                  <a:solidFill>
                    <a:srgbClr val="128288"/>
                  </a:solidFill>
                  <a:latin typeface="方正卡通简体" pitchFamily="65" charset="-122"/>
                  <a:ea typeface="方正卡通简体" pitchFamily="65" charset="-122"/>
                </a:rPr>
                <a:t>纯真</a:t>
              </a:r>
              <a:endParaRPr lang="zh-CN" altLang="en-US" sz="2200" spc="-150" dirty="0">
                <a:solidFill>
                  <a:srgbClr val="128288"/>
                </a:solidFill>
                <a:latin typeface="方正卡通简体" pitchFamily="65" charset="-122"/>
                <a:ea typeface="方正卡通简体" pitchFamily="65" charset="-122"/>
              </a:endParaRPr>
            </a:p>
          </p:txBody>
        </p:sp>
      </p:grpSp>
      <p:grpSp>
        <p:nvGrpSpPr>
          <p:cNvPr id="23" name="组合 22"/>
          <p:cNvGrpSpPr/>
          <p:nvPr/>
        </p:nvGrpSpPr>
        <p:grpSpPr>
          <a:xfrm>
            <a:off x="4788024" y="3097724"/>
            <a:ext cx="2184323" cy="430887"/>
            <a:chOff x="2411760" y="2867750"/>
            <a:chExt cx="2184323" cy="430887"/>
          </a:xfrm>
        </p:grpSpPr>
        <p:pic>
          <p:nvPicPr>
            <p:cNvPr id="24" name="Picture 4" descr="F:\1-原创素材\1_mm1102\PPT\PPT_014\materaials\flower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2734676" y="2867750"/>
              <a:ext cx="1861407" cy="430887"/>
            </a:xfrm>
            <a:prstGeom prst="rect">
              <a:avLst/>
            </a:prstGeom>
            <a:noFill/>
          </p:spPr>
          <p:txBody>
            <a:bodyPr wrap="none" rtlCol="0">
              <a:spAutoFit/>
            </a:bodyPr>
            <a:lstStyle/>
            <a:p>
              <a:r>
                <a:rPr lang="zh-CN" altLang="en-US" sz="2200" spc="-150" dirty="0" smtClean="0">
                  <a:solidFill>
                    <a:srgbClr val="5CA139"/>
                  </a:solidFill>
                  <a:latin typeface="方正卡通简体" pitchFamily="65" charset="-122"/>
                  <a:ea typeface="方正卡通简体" pitchFamily="65" charset="-122"/>
                </a:rPr>
                <a:t>第三部分</a:t>
              </a:r>
              <a:r>
                <a:rPr lang="en-US" altLang="zh-CN" sz="2200" spc="-150" dirty="0" smtClean="0">
                  <a:solidFill>
                    <a:srgbClr val="5CA139"/>
                  </a:solidFill>
                  <a:latin typeface="方正卡通简体" pitchFamily="65" charset="-122"/>
                  <a:ea typeface="方正卡通简体" pitchFamily="65" charset="-122"/>
                </a:rPr>
                <a:t>/</a:t>
              </a:r>
              <a:r>
                <a:rPr lang="zh-CN" altLang="en-US" sz="2200" spc="-150" dirty="0" smtClean="0">
                  <a:solidFill>
                    <a:srgbClr val="5CA139"/>
                  </a:solidFill>
                  <a:latin typeface="方正卡通简体" pitchFamily="65" charset="-122"/>
                  <a:ea typeface="方正卡通简体" pitchFamily="65" charset="-122"/>
                </a:rPr>
                <a:t>童年</a:t>
              </a:r>
              <a:endParaRPr lang="zh-CN" altLang="en-US" sz="2200" spc="-150" dirty="0">
                <a:solidFill>
                  <a:srgbClr val="5CA139"/>
                </a:solidFill>
                <a:latin typeface="方正卡通简体" pitchFamily="65" charset="-122"/>
                <a:ea typeface="方正卡通简体" pitchFamily="65" charset="-122"/>
              </a:endParaRPr>
            </a:p>
          </p:txBody>
        </p:sp>
      </p:grpSp>
      <p:grpSp>
        <p:nvGrpSpPr>
          <p:cNvPr id="26" name="组合 25"/>
          <p:cNvGrpSpPr/>
          <p:nvPr/>
        </p:nvGrpSpPr>
        <p:grpSpPr>
          <a:xfrm>
            <a:off x="4788024" y="3968795"/>
            <a:ext cx="2184323" cy="430887"/>
            <a:chOff x="4836180" y="2875718"/>
            <a:chExt cx="2184323" cy="430887"/>
          </a:xfrm>
        </p:grpSpPr>
        <p:pic>
          <p:nvPicPr>
            <p:cNvPr id="27" name="Picture 3" descr="F:\1-原创素材\1_mm1102\PPT\PPT_014\materaials\flower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618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11"/>
            <p:cNvSpPr txBox="1"/>
            <p:nvPr/>
          </p:nvSpPr>
          <p:spPr>
            <a:xfrm>
              <a:off x="5159096" y="2875718"/>
              <a:ext cx="1861407" cy="430887"/>
            </a:xfrm>
            <a:prstGeom prst="rect">
              <a:avLst/>
            </a:prstGeom>
            <a:noFill/>
          </p:spPr>
          <p:txBody>
            <a:bodyPr wrap="none" rtlCol="0">
              <a:spAutoFit/>
            </a:bodyPr>
            <a:lstStyle/>
            <a:p>
              <a:r>
                <a:rPr lang="zh-CN" altLang="en-US" sz="2200" spc="-150" dirty="0" smtClean="0">
                  <a:solidFill>
                    <a:srgbClr val="F5750B"/>
                  </a:solidFill>
                  <a:latin typeface="方正卡通简体" pitchFamily="65" charset="-122"/>
                  <a:ea typeface="方正卡通简体" pitchFamily="65" charset="-122"/>
                </a:rPr>
                <a:t>第四部分</a:t>
              </a:r>
              <a:r>
                <a:rPr lang="en-US" altLang="zh-CN" sz="2200" spc="-150" dirty="0" smtClean="0">
                  <a:solidFill>
                    <a:srgbClr val="F5750B"/>
                  </a:solidFill>
                  <a:latin typeface="方正卡通简体" pitchFamily="65" charset="-122"/>
                  <a:ea typeface="方正卡通简体" pitchFamily="65" charset="-122"/>
                </a:rPr>
                <a:t>/</a:t>
              </a:r>
              <a:r>
                <a:rPr lang="zh-CN" altLang="en-US" sz="2200" spc="-150" dirty="0" smtClean="0">
                  <a:solidFill>
                    <a:srgbClr val="F5750B"/>
                  </a:solidFill>
                  <a:latin typeface="方正卡通简体" pitchFamily="65" charset="-122"/>
                  <a:ea typeface="方正卡通简体" pitchFamily="65" charset="-122"/>
                </a:rPr>
                <a:t>烂漫</a:t>
              </a:r>
              <a:endParaRPr lang="zh-CN" altLang="en-US" sz="2200" spc="-150" dirty="0">
                <a:solidFill>
                  <a:srgbClr val="F5750B"/>
                </a:solidFill>
                <a:latin typeface="方正卡通简体" pitchFamily="65" charset="-122"/>
                <a:ea typeface="方正卡通简体" pitchFamily="65" charset="-122"/>
              </a:endParaRPr>
            </a:p>
          </p:txBody>
        </p:sp>
      </p:grpSp>
      <p:cxnSp>
        <p:nvCxnSpPr>
          <p:cNvPr id="29" name="直接连接符 28"/>
          <p:cNvCxnSpPr/>
          <p:nvPr/>
        </p:nvCxnSpPr>
        <p:spPr>
          <a:xfrm>
            <a:off x="4499992" y="3528611"/>
            <a:ext cx="2808312" cy="0"/>
          </a:xfrm>
          <a:prstGeom prst="line">
            <a:avLst/>
          </a:prstGeom>
          <a:ln>
            <a:solidFill>
              <a:srgbClr val="FF5050"/>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01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ractur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23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285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385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467544" y="483518"/>
            <a:ext cx="3303116" cy="1959060"/>
            <a:chOff x="467544" y="483518"/>
            <a:chExt cx="3303116" cy="1959060"/>
          </a:xfrm>
        </p:grpSpPr>
        <p:pic>
          <p:nvPicPr>
            <p:cNvPr id="14338" name="Picture 2" descr="F:\1-原创素材\1_mm1102\PPT\PPT_014\materaials\pageimg_g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372" y="95735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46495"/>
            </a:xfrm>
            <a:prstGeom prst="rect">
              <a:avLst/>
            </a:prstGeom>
            <a:noFill/>
          </p:spPr>
          <p:txBody>
            <a:bodyPr wrap="square" rtlCol="0">
              <a:spAutoFit/>
            </a:bodyPr>
            <a:lstStyle/>
            <a:p>
              <a:pPr algn="r">
                <a:lnSpc>
                  <a:spcPct val="150000"/>
                </a:lnSpc>
              </a:pPr>
              <a:r>
                <a:rPr lang="en-US" altLang="zh-CN" sz="5000" dirty="0" smtClean="0">
                  <a:solidFill>
                    <a:srgbClr val="0099FF"/>
                  </a:solidFill>
                  <a:latin typeface="华康海报体W12(P)" pitchFamily="82" charset="-122"/>
                  <a:ea typeface="华康海报体W12(P)" pitchFamily="82" charset="-122"/>
                </a:rPr>
                <a:t>1</a:t>
              </a:r>
            </a:p>
          </p:txBody>
        </p:sp>
        <p:sp>
          <p:nvSpPr>
            <p:cNvPr id="7" name="矩形 6"/>
            <p:cNvSpPr/>
            <p:nvPr/>
          </p:nvSpPr>
          <p:spPr>
            <a:xfrm>
              <a:off x="1552302" y="1430805"/>
              <a:ext cx="1844427" cy="646331"/>
            </a:xfrm>
            <a:prstGeom prst="rect">
              <a:avLst/>
            </a:prstGeom>
          </p:spPr>
          <p:txBody>
            <a:bodyPr wrap="square">
              <a:spAutoFit/>
            </a:bodyPr>
            <a:lstStyle/>
            <a:p>
              <a:pPr algn="ctr"/>
              <a:r>
                <a:rPr lang="zh-CN" altLang="en-US" sz="1200" dirty="0">
                  <a:solidFill>
                    <a:srgbClr val="0099FF"/>
                  </a:solidFill>
                  <a:latin typeface="方正卡通简体" pitchFamily="65" charset="-122"/>
                  <a:ea typeface="方正卡通简体" pitchFamily="65" charset="-122"/>
                </a:rPr>
                <a:t>此处添加详细文字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pPr algn="ctr"/>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pPr algn="ctr"/>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zh-CN" altLang="en-US" sz="1200" dirty="0">
                <a:solidFill>
                  <a:srgbClr val="0099FF"/>
                </a:solidFill>
                <a:latin typeface="方正卡通简体" pitchFamily="65" charset="-122"/>
                <a:ea typeface="方正卡通简体" pitchFamily="65" charset="-122"/>
              </a:endParaRPr>
            </a:p>
          </p:txBody>
        </p:sp>
      </p:grpSp>
      <p:grpSp>
        <p:nvGrpSpPr>
          <p:cNvPr id="14" name="组合 13"/>
          <p:cNvGrpSpPr/>
          <p:nvPr/>
        </p:nvGrpSpPr>
        <p:grpSpPr>
          <a:xfrm>
            <a:off x="4139952" y="339502"/>
            <a:ext cx="3401392" cy="1998426"/>
            <a:chOff x="4139952" y="339502"/>
            <a:chExt cx="3401392" cy="1998426"/>
          </a:xfrm>
        </p:grpSpPr>
        <p:pic>
          <p:nvPicPr>
            <p:cNvPr id="4" name="Picture 2" descr="F:\1-原创素材\1_mm1102\PPT\PPT_014\materaials\pageimg_g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9056" y="85270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322986" y="1272151"/>
              <a:ext cx="1844427" cy="646331"/>
            </a:xfrm>
            <a:prstGeom prst="rect">
              <a:avLst/>
            </a:prstGeom>
          </p:spPr>
          <p:txBody>
            <a:bodyPr wrap="square">
              <a:spAutoFit/>
            </a:bodyPr>
            <a:lstStyle/>
            <a:p>
              <a:pPr algn="ctr"/>
              <a:r>
                <a:rPr lang="zh-CN" altLang="en-US" sz="1200" dirty="0">
                  <a:solidFill>
                    <a:srgbClr val="5CA139"/>
                  </a:solidFill>
                  <a:latin typeface="方正卡通简体" pitchFamily="65" charset="-122"/>
                  <a:ea typeface="方正卡通简体" pitchFamily="65" charset="-122"/>
                </a:rPr>
                <a:t>此处添加详细文字</a:t>
              </a:r>
              <a:r>
                <a:rPr lang="zh-CN" altLang="en-US" sz="1200" dirty="0" smtClean="0">
                  <a:solidFill>
                    <a:srgbClr val="5CA139"/>
                  </a:solidFill>
                  <a:latin typeface="方正卡通简体" pitchFamily="65" charset="-122"/>
                  <a:ea typeface="方正卡通简体" pitchFamily="65" charset="-122"/>
                </a:rPr>
                <a:t>描述</a:t>
              </a:r>
              <a:endParaRPr lang="en-US" altLang="zh-CN" sz="1200" dirty="0" smtClean="0">
                <a:solidFill>
                  <a:srgbClr val="5CA139"/>
                </a:solidFill>
                <a:latin typeface="方正卡通简体" pitchFamily="65" charset="-122"/>
                <a:ea typeface="方正卡通简体" pitchFamily="65" charset="-122"/>
              </a:endParaRPr>
            </a:p>
            <a:p>
              <a:pPr algn="ctr"/>
              <a:r>
                <a:rPr lang="zh-CN" altLang="en-US" sz="1200" dirty="0" smtClean="0">
                  <a:solidFill>
                    <a:srgbClr val="5CA139"/>
                  </a:solidFill>
                  <a:latin typeface="方正卡通简体" pitchFamily="65" charset="-122"/>
                  <a:ea typeface="方正卡通简体" pitchFamily="65" charset="-122"/>
                </a:rPr>
                <a:t>此处</a:t>
              </a:r>
              <a:r>
                <a:rPr lang="zh-CN" altLang="en-US" sz="1200" dirty="0">
                  <a:solidFill>
                    <a:srgbClr val="5CA139"/>
                  </a:solidFill>
                  <a:latin typeface="方正卡通简体" pitchFamily="65" charset="-122"/>
                  <a:ea typeface="方正卡通简体" pitchFamily="65" charset="-122"/>
                </a:rPr>
                <a:t>添加详细文字</a:t>
              </a:r>
              <a:r>
                <a:rPr lang="zh-CN" altLang="en-US" sz="1200" dirty="0" smtClean="0">
                  <a:solidFill>
                    <a:srgbClr val="5CA139"/>
                  </a:solidFill>
                  <a:latin typeface="方正卡通简体" pitchFamily="65" charset="-122"/>
                  <a:ea typeface="方正卡通简体" pitchFamily="65" charset="-122"/>
                </a:rPr>
                <a:t>描述</a:t>
              </a:r>
              <a:endParaRPr lang="en-US" altLang="zh-CN" sz="1200" dirty="0" smtClean="0">
                <a:solidFill>
                  <a:srgbClr val="5CA139"/>
                </a:solidFill>
                <a:latin typeface="方正卡通简体" pitchFamily="65" charset="-122"/>
                <a:ea typeface="方正卡通简体" pitchFamily="65" charset="-122"/>
              </a:endParaRPr>
            </a:p>
            <a:p>
              <a:pPr algn="ctr"/>
              <a:r>
                <a:rPr lang="zh-CN" altLang="en-US" sz="1200" dirty="0" smtClean="0">
                  <a:solidFill>
                    <a:srgbClr val="5CA139"/>
                  </a:solidFill>
                  <a:latin typeface="方正卡通简体" pitchFamily="65" charset="-122"/>
                  <a:ea typeface="方正卡通简体" pitchFamily="65" charset="-122"/>
                </a:rPr>
                <a:t>此处</a:t>
              </a:r>
              <a:r>
                <a:rPr lang="zh-CN" altLang="en-US" sz="1200" dirty="0">
                  <a:solidFill>
                    <a:srgbClr val="5CA139"/>
                  </a:solidFill>
                  <a:latin typeface="方正卡通简体" pitchFamily="65" charset="-122"/>
                  <a:ea typeface="方正卡通简体" pitchFamily="65" charset="-122"/>
                </a:rPr>
                <a:t>添加详细文字</a:t>
              </a:r>
              <a:r>
                <a:rPr lang="zh-CN" altLang="en-US" sz="1200" dirty="0" smtClean="0">
                  <a:solidFill>
                    <a:srgbClr val="5CA139"/>
                  </a:solidFill>
                  <a:latin typeface="方正卡通简体" pitchFamily="65" charset="-122"/>
                  <a:ea typeface="方正卡通简体" pitchFamily="65" charset="-122"/>
                </a:rPr>
                <a:t>描述</a:t>
              </a:r>
              <a:endParaRPr lang="zh-CN" altLang="en-US" sz="1200" dirty="0">
                <a:solidFill>
                  <a:srgbClr val="5CA139"/>
                </a:solidFill>
                <a:latin typeface="方正卡通简体" pitchFamily="65" charset="-122"/>
                <a:ea typeface="方正卡通简体" pitchFamily="65" charset="-122"/>
              </a:endParaRPr>
            </a:p>
          </p:txBody>
        </p:sp>
        <p:sp>
          <p:nvSpPr>
            <p:cNvPr id="11" name="TextBox 10"/>
            <p:cNvSpPr txBox="1"/>
            <p:nvPr/>
          </p:nvSpPr>
          <p:spPr>
            <a:xfrm>
              <a:off x="4139952" y="339502"/>
              <a:ext cx="844585" cy="1246495"/>
            </a:xfrm>
            <a:prstGeom prst="rect">
              <a:avLst/>
            </a:prstGeom>
            <a:noFill/>
          </p:spPr>
          <p:txBody>
            <a:bodyPr wrap="square" rtlCol="0">
              <a:spAutoFit/>
            </a:bodyPr>
            <a:lstStyle/>
            <a:p>
              <a:pPr algn="r">
                <a:lnSpc>
                  <a:spcPct val="150000"/>
                </a:lnSpc>
              </a:pPr>
              <a:r>
                <a:rPr lang="en-US" altLang="zh-CN" sz="5000" dirty="0" smtClean="0">
                  <a:solidFill>
                    <a:srgbClr val="5CA139"/>
                  </a:solidFill>
                  <a:latin typeface="华康海报体W12(P)" pitchFamily="82" charset="-122"/>
                  <a:ea typeface="华康海报体W12(P)" pitchFamily="82" charset="-122"/>
                </a:rPr>
                <a:t>2</a:t>
              </a:r>
            </a:p>
          </p:txBody>
        </p:sp>
      </p:grpSp>
      <p:grpSp>
        <p:nvGrpSpPr>
          <p:cNvPr id="16" name="组合 15"/>
          <p:cNvGrpSpPr/>
          <p:nvPr/>
        </p:nvGrpSpPr>
        <p:grpSpPr>
          <a:xfrm>
            <a:off x="1115616" y="2571750"/>
            <a:ext cx="3561184" cy="1872208"/>
            <a:chOff x="1115616" y="2571750"/>
            <a:chExt cx="3561184" cy="1872208"/>
          </a:xfrm>
        </p:grpSpPr>
        <p:grpSp>
          <p:nvGrpSpPr>
            <p:cNvPr id="15" name="组合 14"/>
            <p:cNvGrpSpPr/>
            <p:nvPr/>
          </p:nvGrpSpPr>
          <p:grpSpPr>
            <a:xfrm>
              <a:off x="2084512" y="2958736"/>
              <a:ext cx="2592288" cy="1485222"/>
              <a:chOff x="2084512" y="2958736"/>
              <a:chExt cx="2592288" cy="1485222"/>
            </a:xfrm>
          </p:grpSpPr>
          <p:pic>
            <p:nvPicPr>
              <p:cNvPr id="3" name="Picture 2" descr="F:\1-原创素材\1_mm1102\PPT\PPT_014\materaials\pageimg_g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512" y="295873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2458442" y="3378181"/>
                <a:ext cx="1844427" cy="646331"/>
              </a:xfrm>
              <a:prstGeom prst="rect">
                <a:avLst/>
              </a:prstGeom>
            </p:spPr>
            <p:txBody>
              <a:bodyPr wrap="square">
                <a:spAutoFit/>
              </a:bodyPr>
              <a:lstStyle/>
              <a:p>
                <a:pPr algn="ctr"/>
                <a:r>
                  <a:rPr lang="zh-CN" altLang="en-US" sz="1200" dirty="0">
                    <a:solidFill>
                      <a:srgbClr val="FF5050"/>
                    </a:solidFill>
                    <a:latin typeface="方正卡通简体" pitchFamily="65" charset="-122"/>
                    <a:ea typeface="方正卡通简体" pitchFamily="65" charset="-122"/>
                  </a:rPr>
                  <a:t>此处添加详细文字</a:t>
                </a:r>
                <a:r>
                  <a:rPr lang="zh-CN" altLang="en-US" sz="1200" dirty="0" smtClean="0">
                    <a:solidFill>
                      <a:srgbClr val="FF5050"/>
                    </a:solidFill>
                    <a:latin typeface="方正卡通简体" pitchFamily="65" charset="-122"/>
                    <a:ea typeface="方正卡通简体" pitchFamily="65" charset="-122"/>
                  </a:rPr>
                  <a:t>描述</a:t>
                </a:r>
                <a:endParaRPr lang="en-US" altLang="zh-CN" sz="1200" dirty="0" smtClean="0">
                  <a:solidFill>
                    <a:srgbClr val="FF5050"/>
                  </a:solidFill>
                  <a:latin typeface="方正卡通简体" pitchFamily="65" charset="-122"/>
                  <a:ea typeface="方正卡通简体" pitchFamily="65" charset="-122"/>
                </a:endParaRPr>
              </a:p>
              <a:p>
                <a:pPr algn="ctr"/>
                <a:r>
                  <a:rPr lang="zh-CN" altLang="en-US" sz="1200" dirty="0" smtClean="0">
                    <a:solidFill>
                      <a:srgbClr val="FF5050"/>
                    </a:solidFill>
                    <a:latin typeface="方正卡通简体" pitchFamily="65" charset="-122"/>
                    <a:ea typeface="方正卡通简体" pitchFamily="65" charset="-122"/>
                  </a:rPr>
                  <a:t>此处</a:t>
                </a:r>
                <a:r>
                  <a:rPr lang="zh-CN" altLang="en-US" sz="1200" dirty="0">
                    <a:solidFill>
                      <a:srgbClr val="FF5050"/>
                    </a:solidFill>
                    <a:latin typeface="方正卡通简体" pitchFamily="65" charset="-122"/>
                    <a:ea typeface="方正卡通简体" pitchFamily="65" charset="-122"/>
                  </a:rPr>
                  <a:t>添加详细文字</a:t>
                </a:r>
                <a:r>
                  <a:rPr lang="zh-CN" altLang="en-US" sz="1200" dirty="0" smtClean="0">
                    <a:solidFill>
                      <a:srgbClr val="FF5050"/>
                    </a:solidFill>
                    <a:latin typeface="方正卡通简体" pitchFamily="65" charset="-122"/>
                    <a:ea typeface="方正卡通简体" pitchFamily="65" charset="-122"/>
                  </a:rPr>
                  <a:t>描述</a:t>
                </a:r>
                <a:endParaRPr lang="en-US" altLang="zh-CN" sz="1200" dirty="0" smtClean="0">
                  <a:solidFill>
                    <a:srgbClr val="FF5050"/>
                  </a:solidFill>
                  <a:latin typeface="方正卡通简体" pitchFamily="65" charset="-122"/>
                  <a:ea typeface="方正卡通简体" pitchFamily="65" charset="-122"/>
                </a:endParaRPr>
              </a:p>
              <a:p>
                <a:pPr algn="ctr"/>
                <a:r>
                  <a:rPr lang="zh-CN" altLang="en-US" sz="1200" dirty="0" smtClean="0">
                    <a:solidFill>
                      <a:srgbClr val="FF5050"/>
                    </a:solidFill>
                    <a:latin typeface="方正卡通简体" pitchFamily="65" charset="-122"/>
                    <a:ea typeface="方正卡通简体" pitchFamily="65" charset="-122"/>
                  </a:rPr>
                  <a:t>此处</a:t>
                </a:r>
                <a:r>
                  <a:rPr lang="zh-CN" altLang="en-US" sz="1200" dirty="0">
                    <a:solidFill>
                      <a:srgbClr val="FF5050"/>
                    </a:solidFill>
                    <a:latin typeface="方正卡通简体" pitchFamily="65" charset="-122"/>
                    <a:ea typeface="方正卡通简体" pitchFamily="65" charset="-122"/>
                  </a:rPr>
                  <a:t>添加详细文字</a:t>
                </a:r>
                <a:r>
                  <a:rPr lang="zh-CN" altLang="en-US" sz="1200" dirty="0" smtClean="0">
                    <a:solidFill>
                      <a:srgbClr val="FF5050"/>
                    </a:solidFill>
                    <a:latin typeface="方正卡通简体" pitchFamily="65" charset="-122"/>
                    <a:ea typeface="方正卡通简体" pitchFamily="65" charset="-122"/>
                  </a:rPr>
                  <a:t>描述</a:t>
                </a:r>
                <a:endParaRPr lang="zh-CN" altLang="en-US" sz="1200" dirty="0">
                  <a:solidFill>
                    <a:srgbClr val="FF5050"/>
                  </a:solidFill>
                  <a:latin typeface="方正卡通简体" pitchFamily="65" charset="-122"/>
                  <a:ea typeface="方正卡通简体" pitchFamily="65" charset="-122"/>
                </a:endParaRPr>
              </a:p>
            </p:txBody>
          </p:sp>
        </p:grpSp>
        <p:sp>
          <p:nvSpPr>
            <p:cNvPr id="12" name="TextBox 11"/>
            <p:cNvSpPr txBox="1"/>
            <p:nvPr/>
          </p:nvSpPr>
          <p:spPr>
            <a:xfrm>
              <a:off x="1115616" y="2571750"/>
              <a:ext cx="1020053" cy="1246495"/>
            </a:xfrm>
            <a:prstGeom prst="rect">
              <a:avLst/>
            </a:prstGeom>
            <a:noFill/>
          </p:spPr>
          <p:txBody>
            <a:bodyPr wrap="square" rtlCol="0">
              <a:spAutoFit/>
            </a:bodyPr>
            <a:lstStyle/>
            <a:p>
              <a:pPr algn="r">
                <a:lnSpc>
                  <a:spcPct val="150000"/>
                </a:lnSpc>
              </a:pPr>
              <a:r>
                <a:rPr lang="en-US" altLang="zh-CN" sz="5000" dirty="0" smtClean="0">
                  <a:solidFill>
                    <a:srgbClr val="FF5050"/>
                  </a:solidFill>
                  <a:latin typeface="华康海报体W12(P)" pitchFamily="82" charset="-122"/>
                  <a:ea typeface="华康海报体W12(P)" pitchFamily="82" charset="-122"/>
                </a:rPr>
                <a:t>3</a:t>
              </a:r>
            </a:p>
          </p:txBody>
        </p:sp>
      </p:grpSp>
      <p:grpSp>
        <p:nvGrpSpPr>
          <p:cNvPr id="17" name="组合 16"/>
          <p:cNvGrpSpPr/>
          <p:nvPr/>
        </p:nvGrpSpPr>
        <p:grpSpPr>
          <a:xfrm>
            <a:off x="5167575" y="2527919"/>
            <a:ext cx="3436873" cy="1916039"/>
            <a:chOff x="5167575" y="2527919"/>
            <a:chExt cx="3436873" cy="1916039"/>
          </a:xfrm>
        </p:grpSpPr>
        <p:pic>
          <p:nvPicPr>
            <p:cNvPr id="5" name="Picture 2" descr="F:\1-原创素材\1_mm1102\PPT\PPT_014\materaials\pageimg_g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295873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矩形 9"/>
            <p:cNvSpPr/>
            <p:nvPr/>
          </p:nvSpPr>
          <p:spPr>
            <a:xfrm>
              <a:off x="6386090" y="3378180"/>
              <a:ext cx="1844427" cy="646331"/>
            </a:xfrm>
            <a:prstGeom prst="rect">
              <a:avLst/>
            </a:prstGeom>
          </p:spPr>
          <p:txBody>
            <a:bodyPr wrap="square">
              <a:spAutoFit/>
            </a:bodyPr>
            <a:lstStyle/>
            <a:p>
              <a:pPr algn="ctr"/>
              <a:r>
                <a:rPr lang="zh-CN" altLang="en-US" sz="1200" dirty="0">
                  <a:solidFill>
                    <a:srgbClr val="C00000"/>
                  </a:solidFill>
                  <a:latin typeface="方正卡通简体" pitchFamily="65" charset="-122"/>
                  <a:ea typeface="方正卡通简体" pitchFamily="65" charset="-122"/>
                </a:rPr>
                <a:t>此处添加详细文字</a:t>
              </a:r>
              <a:r>
                <a:rPr lang="zh-CN" altLang="en-US" sz="1200" dirty="0" smtClean="0">
                  <a:solidFill>
                    <a:srgbClr val="C00000"/>
                  </a:solidFill>
                  <a:latin typeface="方正卡通简体" pitchFamily="65" charset="-122"/>
                  <a:ea typeface="方正卡通简体" pitchFamily="65" charset="-122"/>
                </a:rPr>
                <a:t>描述</a:t>
              </a:r>
              <a:endParaRPr lang="en-US" altLang="zh-CN" sz="1200" dirty="0" smtClean="0">
                <a:solidFill>
                  <a:srgbClr val="C00000"/>
                </a:solidFill>
                <a:latin typeface="方正卡通简体" pitchFamily="65" charset="-122"/>
                <a:ea typeface="方正卡通简体" pitchFamily="65" charset="-122"/>
              </a:endParaRPr>
            </a:p>
            <a:p>
              <a:pPr algn="ctr"/>
              <a:r>
                <a:rPr lang="zh-CN" altLang="en-US" sz="1200" dirty="0" smtClean="0">
                  <a:solidFill>
                    <a:srgbClr val="C00000"/>
                  </a:solidFill>
                  <a:latin typeface="方正卡通简体" pitchFamily="65" charset="-122"/>
                  <a:ea typeface="方正卡通简体" pitchFamily="65" charset="-122"/>
                </a:rPr>
                <a:t>此处</a:t>
              </a:r>
              <a:r>
                <a:rPr lang="zh-CN" altLang="en-US" sz="1200" dirty="0">
                  <a:solidFill>
                    <a:srgbClr val="C00000"/>
                  </a:solidFill>
                  <a:latin typeface="方正卡通简体" pitchFamily="65" charset="-122"/>
                  <a:ea typeface="方正卡通简体" pitchFamily="65" charset="-122"/>
                </a:rPr>
                <a:t>添加详细文字</a:t>
              </a:r>
              <a:r>
                <a:rPr lang="zh-CN" altLang="en-US" sz="1200" dirty="0" smtClean="0">
                  <a:solidFill>
                    <a:srgbClr val="C00000"/>
                  </a:solidFill>
                  <a:latin typeface="方正卡通简体" pitchFamily="65" charset="-122"/>
                  <a:ea typeface="方正卡通简体" pitchFamily="65" charset="-122"/>
                </a:rPr>
                <a:t>描述</a:t>
              </a:r>
              <a:endParaRPr lang="en-US" altLang="zh-CN" sz="1200" dirty="0" smtClean="0">
                <a:solidFill>
                  <a:srgbClr val="C00000"/>
                </a:solidFill>
                <a:latin typeface="方正卡通简体" pitchFamily="65" charset="-122"/>
                <a:ea typeface="方正卡通简体" pitchFamily="65" charset="-122"/>
              </a:endParaRPr>
            </a:p>
            <a:p>
              <a:pPr algn="ctr"/>
              <a:r>
                <a:rPr lang="zh-CN" altLang="en-US" sz="1200" dirty="0" smtClean="0">
                  <a:solidFill>
                    <a:srgbClr val="C00000"/>
                  </a:solidFill>
                  <a:latin typeface="方正卡通简体" pitchFamily="65" charset="-122"/>
                  <a:ea typeface="方正卡通简体" pitchFamily="65" charset="-122"/>
                </a:rPr>
                <a:t>此处</a:t>
              </a:r>
              <a:r>
                <a:rPr lang="zh-CN" altLang="en-US" sz="1200" dirty="0">
                  <a:solidFill>
                    <a:srgbClr val="C00000"/>
                  </a:solidFill>
                  <a:latin typeface="方正卡通简体" pitchFamily="65" charset="-122"/>
                  <a:ea typeface="方正卡通简体" pitchFamily="65" charset="-122"/>
                </a:rPr>
                <a:t>添加详细文字</a:t>
              </a:r>
              <a:r>
                <a:rPr lang="zh-CN" altLang="en-US" sz="1200" dirty="0" smtClean="0">
                  <a:solidFill>
                    <a:srgbClr val="C00000"/>
                  </a:solidFill>
                  <a:latin typeface="方正卡通简体" pitchFamily="65" charset="-122"/>
                  <a:ea typeface="方正卡通简体" pitchFamily="65" charset="-122"/>
                </a:rPr>
                <a:t>描述</a:t>
              </a:r>
              <a:endParaRPr lang="zh-CN" altLang="en-US" sz="1200" dirty="0">
                <a:solidFill>
                  <a:srgbClr val="C00000"/>
                </a:solidFill>
                <a:latin typeface="方正卡通简体" pitchFamily="65" charset="-122"/>
                <a:ea typeface="方正卡通简体" pitchFamily="65" charset="-122"/>
              </a:endParaRPr>
            </a:p>
          </p:txBody>
        </p:sp>
        <p:sp>
          <p:nvSpPr>
            <p:cNvPr id="13" name="TextBox 12"/>
            <p:cNvSpPr txBox="1"/>
            <p:nvPr/>
          </p:nvSpPr>
          <p:spPr>
            <a:xfrm>
              <a:off x="5167575" y="2527919"/>
              <a:ext cx="844585" cy="1066126"/>
            </a:xfrm>
            <a:prstGeom prst="rect">
              <a:avLst/>
            </a:prstGeom>
            <a:noFill/>
          </p:spPr>
          <p:txBody>
            <a:bodyPr wrap="square" rtlCol="0">
              <a:spAutoFit/>
            </a:bodyPr>
            <a:lstStyle/>
            <a:p>
              <a:pPr algn="r">
                <a:lnSpc>
                  <a:spcPct val="150000"/>
                </a:lnSpc>
              </a:pPr>
              <a:r>
                <a:rPr lang="en-US" altLang="zh-CN" sz="5000" dirty="0">
                  <a:solidFill>
                    <a:srgbClr val="C00000"/>
                  </a:solidFill>
                  <a:latin typeface="华康海报体W12(P)" pitchFamily="82" charset="-122"/>
                  <a:ea typeface="华康海报体W12(P)" pitchFamily="82" charset="-122"/>
                </a:rPr>
                <a:t>4</a:t>
              </a:r>
              <a:endParaRPr lang="en-US" altLang="zh-CN" sz="5000" dirty="0" smtClean="0">
                <a:solidFill>
                  <a:srgbClr val="C00000"/>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3185227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15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nodeType="withEffect">
                                  <p:stCondLst>
                                    <p:cond delay="225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259632" y="483518"/>
            <a:ext cx="6768752" cy="2315760"/>
            <a:chOff x="1259632" y="483518"/>
            <a:chExt cx="6768752" cy="2315760"/>
          </a:xfrm>
        </p:grpSpPr>
        <p:pic>
          <p:nvPicPr>
            <p:cNvPr id="12290" name="Picture 2" descr="F:\1-原创素材\1_mm1102\PPT\PPT_014\materaials\pageimg_g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83518"/>
              <a:ext cx="6768752" cy="231576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11760" y="1526506"/>
              <a:ext cx="4392488" cy="871392"/>
            </a:xfrm>
            <a:prstGeom prst="rect">
              <a:avLst/>
            </a:prstGeom>
            <a:noFill/>
          </p:spPr>
          <p:txBody>
            <a:bodyPr wrap="square" rtlCol="0">
              <a:spAutoFit/>
            </a:bodyPr>
            <a:lstStyle/>
            <a:p>
              <a:pPr algn="ctr">
                <a:lnSpc>
                  <a:spcPct val="150000"/>
                </a:lnSpc>
              </a:pPr>
              <a:r>
                <a:rPr lang="zh-CN" altLang="en-US" sz="4000" dirty="0" smtClean="0">
                  <a:solidFill>
                    <a:srgbClr val="C00000"/>
                  </a:solidFill>
                  <a:latin typeface="华康海报体W12(P)" pitchFamily="82" charset="-122"/>
                  <a:ea typeface="华康海报体W12(P)" pitchFamily="82" charset="-122"/>
                </a:rPr>
                <a:t>此处添加标题</a:t>
              </a:r>
              <a:endParaRPr lang="en-US" altLang="zh-CN" sz="4000" dirty="0" smtClean="0">
                <a:solidFill>
                  <a:srgbClr val="C00000"/>
                </a:solidFill>
                <a:latin typeface="华康海报体W12(P)" pitchFamily="82" charset="-122"/>
                <a:ea typeface="华康海报体W12(P)" pitchFamily="82" charset="-122"/>
              </a:endParaRPr>
            </a:p>
          </p:txBody>
        </p:sp>
      </p:grpSp>
      <p:sp>
        <p:nvSpPr>
          <p:cNvPr id="4" name="矩形 3"/>
          <p:cNvSpPr/>
          <p:nvPr/>
        </p:nvSpPr>
        <p:spPr>
          <a:xfrm>
            <a:off x="1619672" y="3145522"/>
            <a:ext cx="6120680" cy="1477328"/>
          </a:xfrm>
          <a:prstGeom prst="rect">
            <a:avLst/>
          </a:prstGeom>
        </p:spPr>
        <p:txBody>
          <a:bodyPr wrap="square">
            <a:spAutoFit/>
          </a:bodyPr>
          <a:lstStyle/>
          <a:p>
            <a:pPr>
              <a:lnSpc>
                <a:spcPct val="150000"/>
              </a:lnSpc>
            </a:pP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chemeClr val="bg1">
                    <a:lumMod val="50000"/>
                  </a:schemeClr>
                </a:solidFill>
                <a:latin typeface="方正卡通简体" pitchFamily="65" charset="-122"/>
                <a:ea typeface="方正卡通简体" pitchFamily="65" charset="-122"/>
              </a:rPr>
              <a:t>此处</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bg1">
                    <a:lumMod val="50000"/>
                  </a:schemeClr>
                </a:solidFill>
                <a:latin typeface="方正卡通简体" pitchFamily="65" charset="-122"/>
                <a:ea typeface="方正卡通简体" pitchFamily="65" charset="-122"/>
              </a:rPr>
              <a:t>描述</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bg1">
                    <a:lumMod val="50000"/>
                  </a:schemeClr>
                </a:solidFill>
                <a:latin typeface="方正卡通简体" pitchFamily="65" charset="-122"/>
                <a:ea typeface="方正卡通简体" pitchFamily="65" charset="-122"/>
              </a:rPr>
              <a:t>描述</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bg1">
                    <a:lumMod val="50000"/>
                  </a:schemeClr>
                </a:solidFill>
                <a:latin typeface="方正卡通简体" pitchFamily="65" charset="-122"/>
                <a:ea typeface="方正卡通简体" pitchFamily="65" charset="-122"/>
              </a:rPr>
              <a:t>描述</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bg1">
                    <a:lumMod val="50000"/>
                  </a:schemeClr>
                </a:solidFill>
                <a:latin typeface="方正卡通简体" pitchFamily="65" charset="-122"/>
                <a:ea typeface="方正卡通简体" pitchFamily="65" charset="-122"/>
              </a:rPr>
              <a:t>描述</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此处添加详细文字描述此处添加详细文字描述</a:t>
            </a:r>
          </a:p>
        </p:txBody>
      </p:sp>
    </p:spTree>
    <p:extLst>
      <p:ext uri="{BB962C8B-B14F-4D97-AF65-F5344CB8AC3E}">
        <p14:creationId xmlns:p14="http://schemas.microsoft.com/office/powerpoint/2010/main" val="1194349664"/>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55576" y="1421098"/>
            <a:ext cx="4328988" cy="2806836"/>
            <a:chOff x="755576" y="1421098"/>
            <a:chExt cx="4328988" cy="2806836"/>
          </a:xfrm>
        </p:grpSpPr>
        <p:pic>
          <p:nvPicPr>
            <p:cNvPr id="16386" name="Picture 2" descr="F:\1-原创素材\1_mm1102\PPT\PPT_014\materaials\pageimg_g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421098"/>
              <a:ext cx="4328988" cy="2806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00371" y="2211710"/>
              <a:ext cx="1759661" cy="1246495"/>
            </a:xfrm>
            <a:prstGeom prst="rect">
              <a:avLst/>
            </a:prstGeom>
            <a:noFill/>
          </p:spPr>
          <p:txBody>
            <a:bodyPr wrap="square" rtlCol="0">
              <a:spAutoFit/>
            </a:bodyPr>
            <a:lstStyle/>
            <a:p>
              <a:r>
                <a:rPr lang="zh-CN" altLang="en-US" sz="2400" dirty="0" smtClean="0">
                  <a:solidFill>
                    <a:srgbClr val="FF5050"/>
                  </a:solidFill>
                  <a:latin typeface="华康海报体W12(P)" pitchFamily="82" charset="-122"/>
                  <a:ea typeface="华康海报体W12(P)" pitchFamily="82" charset="-122"/>
                </a:rPr>
                <a:t>此处添加</a:t>
              </a:r>
              <a:endParaRPr lang="en-US" altLang="zh-CN" sz="2400" dirty="0" smtClean="0">
                <a:solidFill>
                  <a:srgbClr val="FF5050"/>
                </a:solidFill>
                <a:latin typeface="华康海报体W12(P)" pitchFamily="82" charset="-122"/>
                <a:ea typeface="华康海报体W12(P)" pitchFamily="82" charset="-122"/>
              </a:endParaRPr>
            </a:p>
            <a:p>
              <a:r>
                <a:rPr lang="zh-CN" altLang="en-US" sz="5000" dirty="0" smtClean="0">
                  <a:solidFill>
                    <a:srgbClr val="FF5050"/>
                  </a:solidFill>
                  <a:latin typeface="华康海报体W12(P)" pitchFamily="82" charset="-122"/>
                  <a:ea typeface="华康海报体W12(P)" pitchFamily="82" charset="-122"/>
                </a:rPr>
                <a:t>标题</a:t>
              </a:r>
              <a:endParaRPr lang="en-US" altLang="zh-CN" sz="5000" dirty="0" smtClean="0">
                <a:solidFill>
                  <a:srgbClr val="FF5050"/>
                </a:solidFill>
                <a:latin typeface="华康海报体W12(P)" pitchFamily="82" charset="-122"/>
                <a:ea typeface="华康海报体W12(P)" pitchFamily="82" charset="-122"/>
              </a:endParaRPr>
            </a:p>
          </p:txBody>
        </p:sp>
      </p:grpSp>
      <p:sp>
        <p:nvSpPr>
          <p:cNvPr id="4" name="矩形 3"/>
          <p:cNvSpPr/>
          <p:nvPr/>
        </p:nvSpPr>
        <p:spPr>
          <a:xfrm>
            <a:off x="5292080" y="1324105"/>
            <a:ext cx="3096344" cy="2677656"/>
          </a:xfrm>
          <a:prstGeom prst="rect">
            <a:avLst/>
          </a:prstGeom>
        </p:spPr>
        <p:txBody>
          <a:bodyPr wrap="square">
            <a:spAutoFit/>
          </a:bodyPr>
          <a:lstStyle/>
          <a:p>
            <a:pPr>
              <a:lnSpc>
                <a:spcPct val="150000"/>
              </a:lnSpc>
            </a:pPr>
            <a:r>
              <a:rPr lang="zh-CN" altLang="en-US" sz="1400" dirty="0">
                <a:solidFill>
                  <a:srgbClr val="FF5050"/>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400" dirty="0" smtClean="0">
                <a:solidFill>
                  <a:srgbClr val="FF5050"/>
                </a:solidFill>
                <a:latin typeface="方正卡通简体" pitchFamily="65" charset="-122"/>
                <a:ea typeface="方正卡通简体" pitchFamily="65" charset="-122"/>
              </a:rPr>
              <a:t>此处</a:t>
            </a:r>
            <a:r>
              <a:rPr lang="zh-CN" altLang="en-US" sz="1400" dirty="0">
                <a:solidFill>
                  <a:srgbClr val="FF5050"/>
                </a:solidFill>
                <a:latin typeface="方正卡通简体" pitchFamily="65" charset="-122"/>
                <a:ea typeface="方正卡通简体" pitchFamily="65" charset="-122"/>
              </a:rPr>
              <a:t>此处添加详细文字描述此处添加详细文字</a:t>
            </a:r>
            <a:r>
              <a:rPr lang="zh-CN" altLang="en-US" sz="1400" dirty="0" smtClean="0">
                <a:solidFill>
                  <a:srgbClr val="FF5050"/>
                </a:solidFill>
                <a:latin typeface="方正卡通简体" pitchFamily="65" charset="-122"/>
                <a:ea typeface="方正卡通简体" pitchFamily="65" charset="-122"/>
              </a:rPr>
              <a:t>描述</a:t>
            </a:r>
            <a:r>
              <a:rPr lang="zh-CN" altLang="en-US" sz="1400" dirty="0">
                <a:solidFill>
                  <a:srgbClr val="FF5050"/>
                </a:solidFill>
                <a:latin typeface="方正卡通简体" pitchFamily="65" charset="-122"/>
                <a:ea typeface="方正卡通简体" pitchFamily="65" charset="-122"/>
              </a:rPr>
              <a:t>此处此处添加详细文字描述此处添加详细文字</a:t>
            </a:r>
            <a:r>
              <a:rPr lang="zh-CN" altLang="en-US" sz="1400" dirty="0" smtClean="0">
                <a:solidFill>
                  <a:srgbClr val="FF5050"/>
                </a:solidFill>
                <a:latin typeface="方正卡通简体" pitchFamily="65" charset="-122"/>
                <a:ea typeface="方正卡通简体" pitchFamily="65" charset="-122"/>
              </a:rPr>
              <a:t>描述此处</a:t>
            </a:r>
            <a:r>
              <a:rPr lang="zh-CN" altLang="en-US" sz="1400" dirty="0">
                <a:solidFill>
                  <a:srgbClr val="FF5050"/>
                </a:solidFill>
                <a:latin typeface="方正卡通简体" pitchFamily="65" charset="-122"/>
                <a:ea typeface="方正卡通简体" pitchFamily="65" charset="-122"/>
              </a:rPr>
              <a:t>此处添加详细文字描述此处添加详细文字</a:t>
            </a:r>
            <a:r>
              <a:rPr lang="zh-CN" altLang="en-US" sz="1400" dirty="0" smtClean="0">
                <a:solidFill>
                  <a:srgbClr val="FF5050"/>
                </a:solidFill>
                <a:latin typeface="方正卡通简体" pitchFamily="65" charset="-122"/>
                <a:ea typeface="方正卡通简体" pitchFamily="65" charset="-122"/>
              </a:rPr>
              <a:t>描述</a:t>
            </a:r>
            <a:endParaRPr lang="zh-CN" altLang="en-US" sz="1400" dirty="0">
              <a:solidFill>
                <a:srgbClr val="FF505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190481591"/>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par>
                                <p:cTn id="8" presetID="5" presetClass="entr" presetSubtype="1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866077" y="483518"/>
            <a:ext cx="4215022" cy="2227987"/>
            <a:chOff x="866077" y="483518"/>
            <a:chExt cx="4215022" cy="2227987"/>
          </a:xfrm>
        </p:grpSpPr>
        <p:pic>
          <p:nvPicPr>
            <p:cNvPr id="11" name="Picture 2" descr="F:\1-原创素材\1_mm1102\PPT\PPT_014\materaials\pageimg_g20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066126"/>
            </a:xfrm>
            <a:prstGeom prst="rect">
              <a:avLst/>
            </a:prstGeom>
            <a:noFill/>
          </p:spPr>
          <p:txBody>
            <a:bodyPr wrap="square" rtlCol="0">
              <a:spAutoFit/>
            </a:bodyPr>
            <a:lstStyle/>
            <a:p>
              <a:pPr algn="ctr">
                <a:lnSpc>
                  <a:spcPct val="150000"/>
                </a:lnSpc>
              </a:pPr>
              <a:r>
                <a:rPr lang="en-US" altLang="zh-CN" sz="5000" dirty="0">
                  <a:solidFill>
                    <a:schemeClr val="bg1"/>
                  </a:solidFill>
                  <a:latin typeface="华康海报体W12(P)" pitchFamily="82" charset="-122"/>
                  <a:ea typeface="华康海报体W12(P)" pitchFamily="82" charset="-122"/>
                </a:rPr>
                <a:t>0</a:t>
              </a:r>
              <a:r>
                <a:rPr lang="en-US" altLang="zh-CN" sz="5000" dirty="0" smtClean="0">
                  <a:solidFill>
                    <a:schemeClr val="bg1"/>
                  </a:solidFill>
                  <a:latin typeface="华康海报体W12(P)" pitchFamily="82" charset="-122"/>
                  <a:ea typeface="华康海报体W12(P)" pitchFamily="82" charset="-122"/>
                </a:rPr>
                <a:t>1</a:t>
              </a:r>
            </a:p>
          </p:txBody>
        </p:sp>
        <p:sp>
          <p:nvSpPr>
            <p:cNvPr id="6" name="矩形 5"/>
            <p:cNvSpPr/>
            <p:nvPr/>
          </p:nvSpPr>
          <p:spPr>
            <a:xfrm>
              <a:off x="3236672" y="941451"/>
              <a:ext cx="1844427" cy="1015663"/>
            </a:xfrm>
            <a:prstGeom prst="rect">
              <a:avLst/>
            </a:prstGeom>
          </p:spPr>
          <p:txBody>
            <a:bodyPr wrap="square">
              <a:spAutoFit/>
            </a:bodyPr>
            <a:lstStyle/>
            <a:p>
              <a:r>
                <a:rPr lang="zh-CN" altLang="en-US" sz="1200" dirty="0">
                  <a:solidFill>
                    <a:srgbClr val="F5750B"/>
                  </a:solidFill>
                  <a:latin typeface="方正卡通简体" pitchFamily="65" charset="-122"/>
                  <a:ea typeface="方正卡通简体" pitchFamily="65" charset="-122"/>
                </a:rPr>
                <a:t>此处添加详细文字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r>
                <a:rPr lang="zh-CN" altLang="en-US" sz="1200" dirty="0" smtClean="0">
                  <a:solidFill>
                    <a:srgbClr val="F5750B"/>
                  </a:solidFill>
                  <a:latin typeface="方正卡通简体" pitchFamily="65" charset="-122"/>
                  <a:ea typeface="方正卡通简体" pitchFamily="65" charset="-122"/>
                </a:rPr>
                <a:t>此处</a:t>
              </a:r>
              <a:r>
                <a:rPr lang="zh-CN" altLang="en-US" sz="1200" dirty="0">
                  <a:solidFill>
                    <a:srgbClr val="F5750B"/>
                  </a:solidFill>
                  <a:latin typeface="方正卡通简体" pitchFamily="65" charset="-122"/>
                  <a:ea typeface="方正卡通简体" pitchFamily="65" charset="-122"/>
                </a:rPr>
                <a:t>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r>
                <a:rPr lang="zh-CN" altLang="en-US" sz="1200" dirty="0" smtClean="0">
                  <a:solidFill>
                    <a:srgbClr val="F5750B"/>
                  </a:solidFill>
                  <a:latin typeface="方正卡通简体" pitchFamily="65" charset="-122"/>
                  <a:ea typeface="方正卡通简体" pitchFamily="65" charset="-122"/>
                </a:rPr>
                <a:t>此处</a:t>
              </a:r>
              <a:r>
                <a:rPr lang="zh-CN" altLang="en-US" sz="1200" dirty="0">
                  <a:solidFill>
                    <a:srgbClr val="F5750B"/>
                  </a:solidFill>
                  <a:latin typeface="方正卡通简体" pitchFamily="65" charset="-122"/>
                  <a:ea typeface="方正卡通简体" pitchFamily="65" charset="-122"/>
                </a:rPr>
                <a:t>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r>
                <a:rPr lang="zh-CN" altLang="en-US" sz="1200" dirty="0">
                  <a:solidFill>
                    <a:srgbClr val="F5750B"/>
                  </a:solidFill>
                  <a:latin typeface="方正卡通简体" pitchFamily="65" charset="-122"/>
                  <a:ea typeface="方正卡通简体" pitchFamily="65" charset="-122"/>
                </a:rPr>
                <a:t>此处添加详细文字描述</a:t>
              </a:r>
              <a:endParaRPr lang="en-US" altLang="zh-CN" sz="1200" dirty="0">
                <a:solidFill>
                  <a:srgbClr val="F5750B"/>
                </a:solidFill>
                <a:latin typeface="方正卡通简体" pitchFamily="65" charset="-122"/>
                <a:ea typeface="方正卡通简体" pitchFamily="65" charset="-122"/>
              </a:endParaRPr>
            </a:p>
            <a:p>
              <a:r>
                <a:rPr lang="zh-CN" altLang="en-US" sz="1200" dirty="0">
                  <a:solidFill>
                    <a:srgbClr val="F5750B"/>
                  </a:solidFill>
                  <a:latin typeface="方正卡通简体" pitchFamily="65" charset="-122"/>
                  <a:ea typeface="方正卡通简体" pitchFamily="65" charset="-122"/>
                </a:rPr>
                <a:t>此处添加详细文字</a:t>
              </a:r>
              <a:r>
                <a:rPr lang="zh-CN" altLang="en-US" sz="1200" dirty="0" smtClean="0">
                  <a:solidFill>
                    <a:srgbClr val="F5750B"/>
                  </a:solidFill>
                  <a:latin typeface="方正卡通简体" pitchFamily="65" charset="-122"/>
                  <a:ea typeface="方正卡通简体" pitchFamily="65" charset="-122"/>
                </a:rPr>
                <a:t>描述</a:t>
              </a:r>
              <a:endParaRPr lang="zh-CN" altLang="en-US" sz="1200" dirty="0">
                <a:solidFill>
                  <a:srgbClr val="F5750B"/>
                </a:solidFill>
                <a:latin typeface="方正卡通简体" pitchFamily="65" charset="-122"/>
                <a:ea typeface="方正卡通简体" pitchFamily="65" charset="-122"/>
              </a:endParaRPr>
            </a:p>
          </p:txBody>
        </p:sp>
      </p:grpSp>
      <p:grpSp>
        <p:nvGrpSpPr>
          <p:cNvPr id="3" name="组合 2"/>
          <p:cNvGrpSpPr/>
          <p:nvPr/>
        </p:nvGrpSpPr>
        <p:grpSpPr>
          <a:xfrm>
            <a:off x="1443316" y="2514172"/>
            <a:ext cx="4146991" cy="2227987"/>
            <a:chOff x="1443316" y="2514172"/>
            <a:chExt cx="4146991" cy="2227987"/>
          </a:xfrm>
        </p:grpSpPr>
        <p:pic>
          <p:nvPicPr>
            <p:cNvPr id="12" name="Picture 2" descr="F:\1-原创素材\1_mm1102\PPT\PPT_014\materaials\pageimg_g20h.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315538" y="2514172"/>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1443316" y="3484647"/>
              <a:ext cx="1844427" cy="1015663"/>
            </a:xfrm>
            <a:prstGeom prst="rect">
              <a:avLst/>
            </a:prstGeom>
          </p:spPr>
          <p:txBody>
            <a:bodyPr wrap="square">
              <a:spAutoFit/>
            </a:bodyPr>
            <a:lstStyle/>
            <a:p>
              <a:r>
                <a:rPr lang="zh-CN" altLang="en-US" sz="1200" dirty="0">
                  <a:solidFill>
                    <a:srgbClr val="00B050"/>
                  </a:solidFill>
                  <a:latin typeface="方正卡通简体" pitchFamily="65" charset="-122"/>
                  <a:ea typeface="方正卡通简体" pitchFamily="65" charset="-122"/>
                </a:rPr>
                <a:t>此处添加详细文字</a:t>
              </a:r>
              <a:r>
                <a:rPr lang="zh-CN" altLang="en-US" sz="1200" dirty="0" smtClean="0">
                  <a:solidFill>
                    <a:srgbClr val="00B050"/>
                  </a:solidFill>
                  <a:latin typeface="方正卡通简体" pitchFamily="65" charset="-122"/>
                  <a:ea typeface="方正卡通简体" pitchFamily="65" charset="-122"/>
                </a:rPr>
                <a:t>描述</a:t>
              </a:r>
              <a:endParaRPr lang="en-US" altLang="zh-CN" sz="1200" dirty="0" smtClean="0">
                <a:solidFill>
                  <a:srgbClr val="00B050"/>
                </a:solidFill>
                <a:latin typeface="方正卡通简体" pitchFamily="65" charset="-122"/>
                <a:ea typeface="方正卡通简体" pitchFamily="65" charset="-122"/>
              </a:endParaRPr>
            </a:p>
            <a:p>
              <a:r>
                <a:rPr lang="zh-CN" altLang="en-US" sz="1200" dirty="0" smtClean="0">
                  <a:solidFill>
                    <a:srgbClr val="00B050"/>
                  </a:solidFill>
                  <a:latin typeface="方正卡通简体" pitchFamily="65" charset="-122"/>
                  <a:ea typeface="方正卡通简体" pitchFamily="65" charset="-122"/>
                </a:rPr>
                <a:t>此处</a:t>
              </a:r>
              <a:r>
                <a:rPr lang="zh-CN" altLang="en-US" sz="1200" dirty="0">
                  <a:solidFill>
                    <a:srgbClr val="00B050"/>
                  </a:solidFill>
                  <a:latin typeface="方正卡通简体" pitchFamily="65" charset="-122"/>
                  <a:ea typeface="方正卡通简体" pitchFamily="65" charset="-122"/>
                </a:rPr>
                <a:t>添加详细文字</a:t>
              </a:r>
              <a:r>
                <a:rPr lang="zh-CN" altLang="en-US" sz="1200" dirty="0" smtClean="0">
                  <a:solidFill>
                    <a:srgbClr val="00B050"/>
                  </a:solidFill>
                  <a:latin typeface="方正卡通简体" pitchFamily="65" charset="-122"/>
                  <a:ea typeface="方正卡通简体" pitchFamily="65" charset="-122"/>
                </a:rPr>
                <a:t>描述</a:t>
              </a:r>
              <a:endParaRPr lang="en-US" altLang="zh-CN" sz="1200" dirty="0" smtClean="0">
                <a:solidFill>
                  <a:srgbClr val="00B050"/>
                </a:solidFill>
                <a:latin typeface="方正卡通简体" pitchFamily="65" charset="-122"/>
                <a:ea typeface="方正卡通简体" pitchFamily="65" charset="-122"/>
              </a:endParaRPr>
            </a:p>
            <a:p>
              <a:r>
                <a:rPr lang="zh-CN" altLang="en-US" sz="1200" dirty="0" smtClean="0">
                  <a:solidFill>
                    <a:srgbClr val="00B050"/>
                  </a:solidFill>
                  <a:latin typeface="方正卡通简体" pitchFamily="65" charset="-122"/>
                  <a:ea typeface="方正卡通简体" pitchFamily="65" charset="-122"/>
                </a:rPr>
                <a:t>此处</a:t>
              </a:r>
              <a:r>
                <a:rPr lang="zh-CN" altLang="en-US" sz="1200" dirty="0">
                  <a:solidFill>
                    <a:srgbClr val="00B050"/>
                  </a:solidFill>
                  <a:latin typeface="方正卡通简体" pitchFamily="65" charset="-122"/>
                  <a:ea typeface="方正卡通简体" pitchFamily="65" charset="-122"/>
                </a:rPr>
                <a:t>添加详细文字</a:t>
              </a:r>
              <a:r>
                <a:rPr lang="zh-CN" altLang="en-US" sz="1200" dirty="0" smtClean="0">
                  <a:solidFill>
                    <a:srgbClr val="00B050"/>
                  </a:solidFill>
                  <a:latin typeface="方正卡通简体" pitchFamily="65" charset="-122"/>
                  <a:ea typeface="方正卡通简体" pitchFamily="65" charset="-122"/>
                </a:rPr>
                <a:t>描述</a:t>
              </a:r>
              <a:endParaRPr lang="en-US" altLang="zh-CN" sz="1200" dirty="0" smtClean="0">
                <a:solidFill>
                  <a:srgbClr val="00B050"/>
                </a:solidFill>
                <a:latin typeface="方正卡通简体" pitchFamily="65" charset="-122"/>
                <a:ea typeface="方正卡通简体" pitchFamily="65" charset="-122"/>
              </a:endParaRPr>
            </a:p>
            <a:p>
              <a:r>
                <a:rPr lang="zh-CN" altLang="en-US" sz="1200" dirty="0">
                  <a:solidFill>
                    <a:srgbClr val="00B050"/>
                  </a:solidFill>
                  <a:latin typeface="方正卡通简体" pitchFamily="65" charset="-122"/>
                  <a:ea typeface="方正卡通简体" pitchFamily="65" charset="-122"/>
                </a:rPr>
                <a:t>此处添加详细文字描述</a:t>
              </a:r>
              <a:endParaRPr lang="en-US" altLang="zh-CN" sz="1200" dirty="0">
                <a:solidFill>
                  <a:srgbClr val="00B050"/>
                </a:solidFill>
                <a:latin typeface="方正卡通简体" pitchFamily="65" charset="-122"/>
                <a:ea typeface="方正卡通简体" pitchFamily="65" charset="-122"/>
              </a:endParaRPr>
            </a:p>
            <a:p>
              <a:r>
                <a:rPr lang="zh-CN" altLang="en-US" sz="1200" dirty="0">
                  <a:solidFill>
                    <a:srgbClr val="00B050"/>
                  </a:solidFill>
                  <a:latin typeface="方正卡通简体" pitchFamily="65" charset="-122"/>
                  <a:ea typeface="方正卡通简体" pitchFamily="65" charset="-122"/>
                </a:rPr>
                <a:t>此处添加详细文字</a:t>
              </a:r>
              <a:r>
                <a:rPr lang="zh-CN" altLang="en-US" sz="1200" dirty="0" smtClean="0">
                  <a:solidFill>
                    <a:srgbClr val="00B050"/>
                  </a:solidFill>
                  <a:latin typeface="方正卡通简体" pitchFamily="65" charset="-122"/>
                  <a:ea typeface="方正卡通简体" pitchFamily="65" charset="-122"/>
                </a:rPr>
                <a:t>描述</a:t>
              </a:r>
              <a:endParaRPr lang="zh-CN" altLang="en-US" sz="1200" dirty="0">
                <a:solidFill>
                  <a:srgbClr val="00B050"/>
                </a:solidFill>
                <a:latin typeface="方正卡通简体" pitchFamily="65" charset="-122"/>
                <a:ea typeface="方正卡通简体" pitchFamily="65" charset="-122"/>
              </a:endParaRPr>
            </a:p>
          </p:txBody>
        </p:sp>
        <p:sp>
          <p:nvSpPr>
            <p:cNvPr id="9" name="TextBox 8"/>
            <p:cNvSpPr txBox="1"/>
            <p:nvPr/>
          </p:nvSpPr>
          <p:spPr>
            <a:xfrm>
              <a:off x="3780104" y="2951584"/>
              <a:ext cx="1298833" cy="1066126"/>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a:t>
              </a:r>
              <a:r>
                <a:rPr lang="en-US" altLang="zh-CN" sz="5000" dirty="0">
                  <a:solidFill>
                    <a:schemeClr val="bg1"/>
                  </a:solidFill>
                  <a:latin typeface="华康海报体W12(P)" pitchFamily="82" charset="-122"/>
                  <a:ea typeface="华康海报体W12(P)" pitchFamily="82" charset="-122"/>
                </a:rPr>
                <a:t>2</a:t>
              </a:r>
              <a:endParaRPr lang="en-US" altLang="zh-CN" sz="5000" dirty="0" smtClean="0">
                <a:solidFill>
                  <a:schemeClr val="bg1"/>
                </a:solidFill>
                <a:latin typeface="华康海报体W12(P)" pitchFamily="82" charset="-122"/>
                <a:ea typeface="华康海报体W12(P)" pitchFamily="82" charset="-122"/>
              </a:endParaRPr>
            </a:p>
          </p:txBody>
        </p:sp>
      </p:grpSp>
      <p:grpSp>
        <p:nvGrpSpPr>
          <p:cNvPr id="4" name="组合 3"/>
          <p:cNvGrpSpPr/>
          <p:nvPr/>
        </p:nvGrpSpPr>
        <p:grpSpPr>
          <a:xfrm>
            <a:off x="5897631" y="847819"/>
            <a:ext cx="2346777" cy="3308107"/>
            <a:chOff x="5897631" y="847819"/>
            <a:chExt cx="2346777" cy="3308107"/>
          </a:xfrm>
        </p:grpSpPr>
        <p:pic>
          <p:nvPicPr>
            <p:cNvPr id="13" name="Picture 2" descr="F:\1-原创素材\1_mm1102\PPT\PPT_014\materaials\pageimg_g20h.png"/>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897631" y="847819"/>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6399981" y="3140263"/>
              <a:ext cx="1844427" cy="1015663"/>
            </a:xfrm>
            <a:prstGeom prst="rect">
              <a:avLst/>
            </a:prstGeom>
          </p:spPr>
          <p:txBody>
            <a:bodyPr wrap="square">
              <a:spAutoFit/>
            </a:bodyPr>
            <a:lstStyle/>
            <a:p>
              <a:r>
                <a:rPr lang="zh-CN" altLang="en-US" sz="1200" dirty="0">
                  <a:solidFill>
                    <a:srgbClr val="0099FF"/>
                  </a:solidFill>
                  <a:latin typeface="方正卡通简体" pitchFamily="65" charset="-122"/>
                  <a:ea typeface="方正卡通简体" pitchFamily="65" charset="-122"/>
                </a:rPr>
                <a:t>此处添加详细文字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r>
                <a:rPr lang="zh-CN" altLang="en-US" sz="1200" dirty="0">
                  <a:solidFill>
                    <a:srgbClr val="0099FF"/>
                  </a:solidFill>
                  <a:latin typeface="方正卡通简体" pitchFamily="65" charset="-122"/>
                  <a:ea typeface="方正卡通简体" pitchFamily="65" charset="-122"/>
                </a:rPr>
                <a:t>此处添加详细文字描述</a:t>
              </a:r>
              <a:endParaRPr lang="en-US" altLang="zh-CN" sz="1200" dirty="0">
                <a:solidFill>
                  <a:srgbClr val="0099FF"/>
                </a:solidFill>
                <a:latin typeface="方正卡通简体" pitchFamily="65" charset="-122"/>
                <a:ea typeface="方正卡通简体" pitchFamily="65" charset="-122"/>
              </a:endParaRPr>
            </a:p>
            <a:p>
              <a:r>
                <a:rPr lang="zh-CN" altLang="en-US" sz="1200" dirty="0">
                  <a:solidFill>
                    <a:srgbClr val="0099FF"/>
                  </a:solidFill>
                  <a:latin typeface="方正卡通简体" pitchFamily="65" charset="-122"/>
                  <a:ea typeface="方正卡通简体" pitchFamily="65" charset="-122"/>
                </a:rPr>
                <a:t>此处添加详细文字</a:t>
              </a:r>
              <a:r>
                <a:rPr lang="zh-CN" altLang="en-US" sz="1200" dirty="0" smtClean="0">
                  <a:solidFill>
                    <a:srgbClr val="0099FF"/>
                  </a:solidFill>
                  <a:latin typeface="方正卡通简体" pitchFamily="65" charset="-122"/>
                  <a:ea typeface="方正卡通简体" pitchFamily="65" charset="-122"/>
                </a:rPr>
                <a:t>描述</a:t>
              </a:r>
              <a:endParaRPr lang="zh-CN" altLang="en-US" sz="1200" dirty="0">
                <a:solidFill>
                  <a:srgbClr val="0099FF"/>
                </a:solidFill>
                <a:latin typeface="方正卡通简体" pitchFamily="65" charset="-122"/>
                <a:ea typeface="方正卡通简体" pitchFamily="65" charset="-122"/>
              </a:endParaRPr>
            </a:p>
          </p:txBody>
        </p:sp>
        <p:sp>
          <p:nvSpPr>
            <p:cNvPr id="10" name="TextBox 9"/>
            <p:cNvSpPr txBox="1"/>
            <p:nvPr/>
          </p:nvSpPr>
          <p:spPr>
            <a:xfrm>
              <a:off x="6385598" y="1339849"/>
              <a:ext cx="1298833" cy="1066126"/>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a:t>
              </a:r>
              <a:r>
                <a:rPr lang="en-US" altLang="zh-CN" sz="5000" dirty="0">
                  <a:solidFill>
                    <a:schemeClr val="bg1"/>
                  </a:solidFill>
                  <a:latin typeface="华康海报体W12(P)" pitchFamily="82" charset="-122"/>
                  <a:ea typeface="华康海报体W12(P)" pitchFamily="82" charset="-122"/>
                </a:rPr>
                <a:t>3</a:t>
              </a:r>
              <a:endParaRPr lang="en-US" altLang="zh-CN" sz="5000" dirty="0" smtClean="0">
                <a:solidFill>
                  <a:schemeClr val="bg1"/>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1288477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16" fill="hold" nodeType="with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1876"/>
            <a:ext cx="4017762" cy="4017762"/>
          </a:xfrm>
          <a:prstGeom prst="rect">
            <a:avLst/>
          </a:prstGeom>
        </p:spPr>
      </p:pic>
      <p:sp>
        <p:nvSpPr>
          <p:cNvPr id="2" name="TextBox 1"/>
          <p:cNvSpPr txBox="1"/>
          <p:nvPr/>
        </p:nvSpPr>
        <p:spPr>
          <a:xfrm>
            <a:off x="1506722" y="2208330"/>
            <a:ext cx="2340705" cy="1077218"/>
          </a:xfrm>
          <a:prstGeom prst="rect">
            <a:avLst/>
          </a:prstGeom>
          <a:noFill/>
        </p:spPr>
        <p:txBody>
          <a:bodyPr wrap="none" rtlCol="0">
            <a:spAutoFit/>
          </a:bodyPr>
          <a:lstStyle/>
          <a:p>
            <a:pPr algn="ctr"/>
            <a:r>
              <a:rPr lang="en-US" altLang="zh-CN" sz="3200" dirty="0" smtClean="0">
                <a:solidFill>
                  <a:srgbClr val="C00000"/>
                </a:solidFill>
                <a:latin typeface="华康海报体W12(P)" pitchFamily="82" charset="-122"/>
                <a:ea typeface="华康海报体W12(P)" pitchFamily="82" charset="-122"/>
              </a:rPr>
              <a:t>Contents</a:t>
            </a:r>
          </a:p>
          <a:p>
            <a:pPr algn="ctr"/>
            <a:r>
              <a:rPr lang="en-US" altLang="zh-CN" sz="3200" dirty="0" smtClean="0">
                <a:solidFill>
                  <a:srgbClr val="C00000"/>
                </a:solidFill>
                <a:latin typeface="华康海报体W12(P)" pitchFamily="82" charset="-122"/>
                <a:ea typeface="华康海报体W12(P)" pitchFamily="82" charset="-122"/>
              </a:rPr>
              <a:t> </a:t>
            </a:r>
            <a:endParaRPr lang="zh-CN" altLang="en-US" sz="3200" dirty="0">
              <a:solidFill>
                <a:srgbClr val="C00000"/>
              </a:solidFill>
              <a:latin typeface="华康海报体W12(P)" pitchFamily="82" charset="-122"/>
              <a:ea typeface="华康海报体W12(P)" pitchFamily="82" charset="-122"/>
            </a:endParaRPr>
          </a:p>
        </p:txBody>
      </p:sp>
      <p:grpSp>
        <p:nvGrpSpPr>
          <p:cNvPr id="5" name="组合 4"/>
          <p:cNvGrpSpPr/>
          <p:nvPr/>
        </p:nvGrpSpPr>
        <p:grpSpPr>
          <a:xfrm>
            <a:off x="4788024" y="1347614"/>
            <a:ext cx="2184323" cy="430887"/>
            <a:chOff x="2411760" y="2355726"/>
            <a:chExt cx="2184323" cy="430887"/>
          </a:xfrm>
        </p:grpSpPr>
        <p:pic>
          <p:nvPicPr>
            <p:cNvPr id="4098" name="Picture 2" descr="F:\1-原创素材\1_mm1102\PPT\PPT_014\materaials\flower_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34676" y="2355726"/>
              <a:ext cx="1861407" cy="430887"/>
            </a:xfrm>
            <a:prstGeom prst="rect">
              <a:avLst/>
            </a:prstGeom>
            <a:noFill/>
          </p:spPr>
          <p:txBody>
            <a:bodyPr wrap="none" rtlCol="0">
              <a:spAutoFit/>
            </a:bodyPr>
            <a:lstStyle/>
            <a:p>
              <a:r>
                <a:rPr lang="zh-CN" altLang="en-US" sz="2200" spc="-150" dirty="0" smtClean="0">
                  <a:solidFill>
                    <a:srgbClr val="B30DA7"/>
                  </a:solidFill>
                  <a:latin typeface="方正卡通简体" pitchFamily="65" charset="-122"/>
                  <a:ea typeface="方正卡通简体" pitchFamily="65" charset="-122"/>
                </a:rPr>
                <a:t>第一部分</a:t>
              </a:r>
              <a:r>
                <a:rPr lang="en-US" altLang="zh-CN" sz="2200" spc="-150" dirty="0" smtClean="0">
                  <a:solidFill>
                    <a:srgbClr val="B30DA7"/>
                  </a:solidFill>
                  <a:latin typeface="方正卡通简体" pitchFamily="65" charset="-122"/>
                  <a:ea typeface="方正卡通简体" pitchFamily="65" charset="-122"/>
                </a:rPr>
                <a:t>/</a:t>
              </a:r>
              <a:r>
                <a:rPr lang="zh-CN" altLang="en-US" sz="2200" spc="-150" dirty="0" smtClean="0">
                  <a:solidFill>
                    <a:srgbClr val="B30DA7"/>
                  </a:solidFill>
                  <a:latin typeface="方正卡通简体" pitchFamily="65" charset="-122"/>
                  <a:ea typeface="方正卡通简体" pitchFamily="65" charset="-122"/>
                </a:rPr>
                <a:t>可爱</a:t>
              </a:r>
              <a:endParaRPr lang="zh-CN" altLang="en-US" sz="2200" spc="-150" dirty="0">
                <a:solidFill>
                  <a:srgbClr val="B30DA7"/>
                </a:solidFill>
                <a:latin typeface="方正卡通简体" pitchFamily="65" charset="-122"/>
                <a:ea typeface="方正卡通简体" pitchFamily="65" charset="-122"/>
              </a:endParaRPr>
            </a:p>
          </p:txBody>
        </p:sp>
      </p:grpSp>
      <p:grpSp>
        <p:nvGrpSpPr>
          <p:cNvPr id="6" name="组合 5"/>
          <p:cNvGrpSpPr/>
          <p:nvPr/>
        </p:nvGrpSpPr>
        <p:grpSpPr>
          <a:xfrm>
            <a:off x="4788779" y="2226653"/>
            <a:ext cx="2184323" cy="430887"/>
            <a:chOff x="4836180" y="2363694"/>
            <a:chExt cx="2184323" cy="430887"/>
          </a:xfrm>
        </p:grpSpPr>
        <p:pic>
          <p:nvPicPr>
            <p:cNvPr id="4101" name="Picture 5" descr="F:\1-原创素材\1_mm1102\PPT\PPT_014\materaials\flower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8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59096" y="2363694"/>
              <a:ext cx="1861407" cy="430887"/>
            </a:xfrm>
            <a:prstGeom prst="rect">
              <a:avLst/>
            </a:prstGeom>
            <a:noFill/>
          </p:spPr>
          <p:txBody>
            <a:bodyPr wrap="none" rtlCol="0">
              <a:spAutoFit/>
            </a:bodyPr>
            <a:lstStyle/>
            <a:p>
              <a:r>
                <a:rPr lang="zh-CN" altLang="en-US" sz="2200" spc="-150" dirty="0" smtClean="0">
                  <a:solidFill>
                    <a:srgbClr val="128288"/>
                  </a:solidFill>
                  <a:latin typeface="方正卡通简体" pitchFamily="65" charset="-122"/>
                  <a:ea typeface="方正卡通简体" pitchFamily="65" charset="-122"/>
                </a:rPr>
                <a:t>第二部分</a:t>
              </a:r>
              <a:r>
                <a:rPr lang="en-US" altLang="zh-CN" sz="2200" spc="-150" dirty="0" smtClean="0">
                  <a:solidFill>
                    <a:srgbClr val="128288"/>
                  </a:solidFill>
                  <a:latin typeface="方正卡通简体" pitchFamily="65" charset="-122"/>
                  <a:ea typeface="方正卡通简体" pitchFamily="65" charset="-122"/>
                </a:rPr>
                <a:t>/</a:t>
              </a:r>
              <a:r>
                <a:rPr lang="zh-CN" altLang="en-US" sz="2200" spc="-150" dirty="0" smtClean="0">
                  <a:solidFill>
                    <a:srgbClr val="128288"/>
                  </a:solidFill>
                  <a:latin typeface="方正卡通简体" pitchFamily="65" charset="-122"/>
                  <a:ea typeface="方正卡通简体" pitchFamily="65" charset="-122"/>
                </a:rPr>
                <a:t>纯真</a:t>
              </a:r>
              <a:endParaRPr lang="zh-CN" altLang="en-US" sz="2200" spc="-150" dirty="0">
                <a:solidFill>
                  <a:srgbClr val="128288"/>
                </a:solidFill>
                <a:latin typeface="方正卡通简体" pitchFamily="65" charset="-122"/>
                <a:ea typeface="方正卡通简体" pitchFamily="65" charset="-122"/>
              </a:endParaRPr>
            </a:p>
          </p:txBody>
        </p:sp>
      </p:grpSp>
      <p:grpSp>
        <p:nvGrpSpPr>
          <p:cNvPr id="7" name="组合 6"/>
          <p:cNvGrpSpPr/>
          <p:nvPr/>
        </p:nvGrpSpPr>
        <p:grpSpPr>
          <a:xfrm>
            <a:off x="4788024" y="3097724"/>
            <a:ext cx="2184323" cy="430887"/>
            <a:chOff x="2411760" y="2867750"/>
            <a:chExt cx="2184323" cy="430887"/>
          </a:xfrm>
        </p:grpSpPr>
        <p:pic>
          <p:nvPicPr>
            <p:cNvPr id="4100" name="Picture 4" descr="F:\1-原创素材\1_mm1102\PPT\PPT_014\materaials\flower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734676" y="2867750"/>
              <a:ext cx="1861407" cy="430887"/>
            </a:xfrm>
            <a:prstGeom prst="rect">
              <a:avLst/>
            </a:prstGeom>
            <a:noFill/>
          </p:spPr>
          <p:txBody>
            <a:bodyPr wrap="none" rtlCol="0">
              <a:spAutoFit/>
            </a:bodyPr>
            <a:lstStyle/>
            <a:p>
              <a:r>
                <a:rPr lang="zh-CN" altLang="en-US" sz="2200" spc="-150" dirty="0" smtClean="0">
                  <a:solidFill>
                    <a:srgbClr val="5CA139"/>
                  </a:solidFill>
                  <a:latin typeface="方正卡通简体" pitchFamily="65" charset="-122"/>
                  <a:ea typeface="方正卡通简体" pitchFamily="65" charset="-122"/>
                </a:rPr>
                <a:t>第三部分</a:t>
              </a:r>
              <a:r>
                <a:rPr lang="en-US" altLang="zh-CN" sz="2200" spc="-150" dirty="0" smtClean="0">
                  <a:solidFill>
                    <a:srgbClr val="5CA139"/>
                  </a:solidFill>
                  <a:latin typeface="方正卡通简体" pitchFamily="65" charset="-122"/>
                  <a:ea typeface="方正卡通简体" pitchFamily="65" charset="-122"/>
                </a:rPr>
                <a:t>/</a:t>
              </a:r>
              <a:r>
                <a:rPr lang="zh-CN" altLang="en-US" sz="2200" spc="-150" dirty="0" smtClean="0">
                  <a:solidFill>
                    <a:srgbClr val="5CA139"/>
                  </a:solidFill>
                  <a:latin typeface="方正卡通简体" pitchFamily="65" charset="-122"/>
                  <a:ea typeface="方正卡通简体" pitchFamily="65" charset="-122"/>
                </a:rPr>
                <a:t>童年</a:t>
              </a:r>
              <a:endParaRPr lang="zh-CN" altLang="en-US" sz="2200" spc="-150" dirty="0">
                <a:solidFill>
                  <a:srgbClr val="5CA139"/>
                </a:solidFill>
                <a:latin typeface="方正卡通简体" pitchFamily="65" charset="-122"/>
                <a:ea typeface="方正卡通简体" pitchFamily="65" charset="-122"/>
              </a:endParaRPr>
            </a:p>
          </p:txBody>
        </p:sp>
      </p:grpSp>
      <p:grpSp>
        <p:nvGrpSpPr>
          <p:cNvPr id="8" name="组合 7"/>
          <p:cNvGrpSpPr/>
          <p:nvPr/>
        </p:nvGrpSpPr>
        <p:grpSpPr>
          <a:xfrm>
            <a:off x="4788024" y="3968795"/>
            <a:ext cx="2184323" cy="430887"/>
            <a:chOff x="4836180" y="2875718"/>
            <a:chExt cx="2184323" cy="430887"/>
          </a:xfrm>
        </p:grpSpPr>
        <p:pic>
          <p:nvPicPr>
            <p:cNvPr id="4099" name="Picture 3" descr="F:\1-原创素材\1_mm1102\PPT\PPT_014\materaials\flower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618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59096" y="2875718"/>
              <a:ext cx="1861407" cy="430887"/>
            </a:xfrm>
            <a:prstGeom prst="rect">
              <a:avLst/>
            </a:prstGeom>
            <a:noFill/>
          </p:spPr>
          <p:txBody>
            <a:bodyPr wrap="none" rtlCol="0">
              <a:spAutoFit/>
            </a:bodyPr>
            <a:lstStyle/>
            <a:p>
              <a:r>
                <a:rPr lang="zh-CN" altLang="en-US" sz="2200" spc="-150" dirty="0" smtClean="0">
                  <a:solidFill>
                    <a:srgbClr val="F5750B"/>
                  </a:solidFill>
                  <a:latin typeface="方正卡通简体" pitchFamily="65" charset="-122"/>
                  <a:ea typeface="方正卡通简体" pitchFamily="65" charset="-122"/>
                </a:rPr>
                <a:t>第四部分</a:t>
              </a:r>
              <a:r>
                <a:rPr lang="en-US" altLang="zh-CN" sz="2200" spc="-150" dirty="0" smtClean="0">
                  <a:solidFill>
                    <a:srgbClr val="F5750B"/>
                  </a:solidFill>
                  <a:latin typeface="方正卡通简体" pitchFamily="65" charset="-122"/>
                  <a:ea typeface="方正卡通简体" pitchFamily="65" charset="-122"/>
                </a:rPr>
                <a:t>/</a:t>
              </a:r>
              <a:r>
                <a:rPr lang="zh-CN" altLang="en-US" sz="2200" spc="-150" dirty="0" smtClean="0">
                  <a:solidFill>
                    <a:srgbClr val="F5750B"/>
                  </a:solidFill>
                  <a:latin typeface="方正卡通简体" pitchFamily="65" charset="-122"/>
                  <a:ea typeface="方正卡通简体" pitchFamily="65" charset="-122"/>
                </a:rPr>
                <a:t>烂漫</a:t>
              </a:r>
              <a:endParaRPr lang="zh-CN" altLang="en-US" sz="2200" spc="-150" dirty="0">
                <a:solidFill>
                  <a:srgbClr val="F5750B"/>
                </a:solidFill>
                <a:latin typeface="方正卡通简体" pitchFamily="65" charset="-122"/>
                <a:ea typeface="方正卡通简体" pitchFamily="65" charset="-122"/>
              </a:endParaRPr>
            </a:p>
          </p:txBody>
        </p:sp>
      </p:grpSp>
    </p:spTree>
    <p:extLst>
      <p:ext uri="{BB962C8B-B14F-4D97-AF65-F5344CB8AC3E}">
        <p14:creationId xmlns:p14="http://schemas.microsoft.com/office/powerpoint/2010/main" val="3324685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23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childTnLst>
                          </p:cTn>
                        </p:par>
                        <p:par>
                          <p:cTn id="26" fill="hold">
                            <p:stCondLst>
                              <p:cond delay="285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850"/>
                            </p:stCondLst>
                            <p:childTnLst>
                              <p:par>
                                <p:cTn id="35" presetID="2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4932040" y="959768"/>
            <a:ext cx="3224625" cy="3155648"/>
            <a:chOff x="4932040" y="959768"/>
            <a:chExt cx="3224625" cy="3155648"/>
          </a:xfrm>
        </p:grpSpPr>
        <p:pic>
          <p:nvPicPr>
            <p:cNvPr id="18434" name="Picture 2" descr="F:\1-原创素材\1_mm1102\PPT\PPT_014\materaials\pageimg_g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959768"/>
              <a:ext cx="3224625" cy="31556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548191">
              <a:off x="5796138" y="2014117"/>
              <a:ext cx="1759661" cy="1477328"/>
            </a:xfrm>
            <a:prstGeom prst="rect">
              <a:avLst/>
            </a:prstGeom>
            <a:noFill/>
          </p:spPr>
          <p:txBody>
            <a:bodyPr wrap="square" rtlCol="0">
              <a:spAutoFit/>
            </a:bodyPr>
            <a:lstStyle/>
            <a:p>
              <a:pPr algn="ctr"/>
              <a:r>
                <a:rPr lang="zh-CN" altLang="en-US" sz="3000" dirty="0" smtClean="0">
                  <a:solidFill>
                    <a:srgbClr val="5CA139"/>
                  </a:solidFill>
                  <a:latin typeface="华康海报体W12(P)" pitchFamily="82" charset="-122"/>
                  <a:ea typeface="华康海报体W12(P)" pitchFamily="82" charset="-122"/>
                </a:rPr>
                <a:t>此处添加</a:t>
              </a:r>
              <a:endParaRPr lang="en-US" altLang="zh-CN" sz="3000" dirty="0" smtClean="0">
                <a:solidFill>
                  <a:srgbClr val="5CA139"/>
                </a:solidFill>
                <a:latin typeface="华康海报体W12(P)" pitchFamily="82" charset="-122"/>
                <a:ea typeface="华康海报体W12(P)" pitchFamily="82" charset="-122"/>
              </a:endParaRPr>
            </a:p>
            <a:p>
              <a:pPr algn="ctr"/>
              <a:r>
                <a:rPr lang="zh-CN" altLang="en-US" sz="6000" dirty="0" smtClean="0">
                  <a:solidFill>
                    <a:srgbClr val="5CA139"/>
                  </a:solidFill>
                  <a:latin typeface="华康海报体W12(P)" pitchFamily="82" charset="-122"/>
                  <a:ea typeface="华康海报体W12(P)" pitchFamily="82" charset="-122"/>
                </a:rPr>
                <a:t>标题</a:t>
              </a:r>
              <a:endParaRPr lang="en-US" altLang="zh-CN" sz="6000" dirty="0" smtClean="0">
                <a:solidFill>
                  <a:srgbClr val="5CA139"/>
                </a:solidFill>
                <a:latin typeface="华康海报体W12(P)" pitchFamily="82" charset="-122"/>
                <a:ea typeface="华康海报体W12(P)" pitchFamily="82" charset="-122"/>
              </a:endParaRPr>
            </a:p>
          </p:txBody>
        </p:sp>
      </p:grpSp>
      <p:sp>
        <p:nvSpPr>
          <p:cNvPr id="4" name="矩形 3"/>
          <p:cNvSpPr/>
          <p:nvPr/>
        </p:nvSpPr>
        <p:spPr>
          <a:xfrm>
            <a:off x="1115616" y="1296298"/>
            <a:ext cx="3096344" cy="2677656"/>
          </a:xfrm>
          <a:prstGeom prst="rect">
            <a:avLst/>
          </a:prstGeom>
        </p:spPr>
        <p:txBody>
          <a:bodyPr wrap="square">
            <a:spAutoFit/>
          </a:bodyPr>
          <a:lstStyle/>
          <a:p>
            <a:pPr>
              <a:lnSpc>
                <a:spcPct val="150000"/>
              </a:lnSpc>
            </a:pPr>
            <a:r>
              <a:rPr lang="zh-CN" altLang="en-US" sz="1400" dirty="0">
                <a:solidFill>
                  <a:srgbClr val="5CA139"/>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400" dirty="0" smtClean="0">
                <a:solidFill>
                  <a:srgbClr val="5CA139"/>
                </a:solidFill>
                <a:latin typeface="方正卡通简体" pitchFamily="65" charset="-122"/>
                <a:ea typeface="方正卡通简体" pitchFamily="65" charset="-122"/>
              </a:rPr>
              <a:t>此处</a:t>
            </a:r>
            <a:r>
              <a:rPr lang="zh-CN" altLang="en-US" sz="1400" dirty="0">
                <a:solidFill>
                  <a:srgbClr val="5CA139"/>
                </a:solidFill>
                <a:latin typeface="方正卡通简体" pitchFamily="65" charset="-122"/>
                <a:ea typeface="方正卡通简体" pitchFamily="65" charset="-122"/>
              </a:rPr>
              <a:t>此处添加详细文字描述此处添加详细文字</a:t>
            </a:r>
            <a:r>
              <a:rPr lang="zh-CN" altLang="en-US" sz="1400" dirty="0" smtClean="0">
                <a:solidFill>
                  <a:srgbClr val="5CA139"/>
                </a:solidFill>
                <a:latin typeface="方正卡通简体" pitchFamily="65" charset="-122"/>
                <a:ea typeface="方正卡通简体" pitchFamily="65" charset="-122"/>
              </a:rPr>
              <a:t>描述</a:t>
            </a:r>
            <a:r>
              <a:rPr lang="zh-CN" altLang="en-US" sz="1400" dirty="0">
                <a:solidFill>
                  <a:srgbClr val="5CA139"/>
                </a:solidFill>
                <a:latin typeface="方正卡通简体" pitchFamily="65" charset="-122"/>
                <a:ea typeface="方正卡通简体" pitchFamily="65" charset="-122"/>
              </a:rPr>
              <a:t>此处此处添加详细文字描述此处添加详细文字</a:t>
            </a:r>
            <a:r>
              <a:rPr lang="zh-CN" altLang="en-US" sz="1400" dirty="0" smtClean="0">
                <a:solidFill>
                  <a:srgbClr val="5CA139"/>
                </a:solidFill>
                <a:latin typeface="方正卡通简体" pitchFamily="65" charset="-122"/>
                <a:ea typeface="方正卡通简体" pitchFamily="65" charset="-122"/>
              </a:rPr>
              <a:t>描述此处</a:t>
            </a:r>
            <a:r>
              <a:rPr lang="zh-CN" altLang="en-US" sz="1400" dirty="0">
                <a:solidFill>
                  <a:srgbClr val="5CA139"/>
                </a:solidFill>
                <a:latin typeface="方正卡通简体" pitchFamily="65" charset="-122"/>
                <a:ea typeface="方正卡通简体" pitchFamily="65" charset="-122"/>
              </a:rPr>
              <a:t>此处添加详细文字描述此处添加详细文字</a:t>
            </a:r>
            <a:r>
              <a:rPr lang="zh-CN" altLang="en-US" sz="1400" dirty="0" smtClean="0">
                <a:solidFill>
                  <a:srgbClr val="5CA139"/>
                </a:solidFill>
                <a:latin typeface="方正卡通简体" pitchFamily="65" charset="-122"/>
                <a:ea typeface="方正卡通简体" pitchFamily="65" charset="-122"/>
              </a:rPr>
              <a:t>描述</a:t>
            </a:r>
            <a:endParaRPr lang="zh-CN" altLang="en-US" sz="1400" dirty="0">
              <a:solidFill>
                <a:srgbClr val="5CA139"/>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488747107"/>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1876"/>
            <a:ext cx="4017762" cy="4017762"/>
          </a:xfrm>
          <a:prstGeom prst="rect">
            <a:avLst/>
          </a:prstGeom>
        </p:spPr>
      </p:pic>
      <p:sp>
        <p:nvSpPr>
          <p:cNvPr id="16" name="TextBox 1"/>
          <p:cNvSpPr txBox="1"/>
          <p:nvPr/>
        </p:nvSpPr>
        <p:spPr>
          <a:xfrm>
            <a:off x="1506722" y="2208330"/>
            <a:ext cx="2340705" cy="1077218"/>
          </a:xfrm>
          <a:prstGeom prst="rect">
            <a:avLst/>
          </a:prstGeom>
          <a:noFill/>
        </p:spPr>
        <p:txBody>
          <a:bodyPr wrap="none" rtlCol="0">
            <a:spAutoFit/>
          </a:bodyPr>
          <a:lstStyle/>
          <a:p>
            <a:pPr algn="ctr"/>
            <a:r>
              <a:rPr lang="en-US" altLang="zh-CN" sz="3200" dirty="0" smtClean="0">
                <a:solidFill>
                  <a:srgbClr val="C00000"/>
                </a:solidFill>
                <a:latin typeface="华康海报体W12(P)" pitchFamily="82" charset="-122"/>
                <a:ea typeface="华康海报体W12(P)" pitchFamily="82" charset="-122"/>
              </a:rPr>
              <a:t>Contents</a:t>
            </a:r>
          </a:p>
          <a:p>
            <a:pPr algn="ctr"/>
            <a:r>
              <a:rPr lang="en-US" altLang="zh-CN" sz="3200" dirty="0" smtClean="0">
                <a:solidFill>
                  <a:srgbClr val="C00000"/>
                </a:solidFill>
                <a:latin typeface="华康海报体W12(P)" pitchFamily="82" charset="-122"/>
                <a:ea typeface="华康海报体W12(P)" pitchFamily="82" charset="-122"/>
              </a:rPr>
              <a:t> </a:t>
            </a:r>
            <a:endParaRPr lang="zh-CN" altLang="en-US" sz="3200" dirty="0">
              <a:solidFill>
                <a:srgbClr val="C00000"/>
              </a:solidFill>
              <a:latin typeface="华康海报体W12(P)" pitchFamily="82" charset="-122"/>
              <a:ea typeface="华康海报体W12(P)" pitchFamily="82" charset="-122"/>
            </a:endParaRPr>
          </a:p>
        </p:txBody>
      </p:sp>
      <p:grpSp>
        <p:nvGrpSpPr>
          <p:cNvPr id="17" name="组合 16"/>
          <p:cNvGrpSpPr/>
          <p:nvPr/>
        </p:nvGrpSpPr>
        <p:grpSpPr>
          <a:xfrm>
            <a:off x="4788024" y="1347614"/>
            <a:ext cx="2184323" cy="430887"/>
            <a:chOff x="2411760" y="2355726"/>
            <a:chExt cx="2184323" cy="430887"/>
          </a:xfrm>
        </p:grpSpPr>
        <p:pic>
          <p:nvPicPr>
            <p:cNvPr id="18" name="Picture 2" descr="F:\1-原创素材\1_mm1102\PPT\PPT_014\materaials\flower_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p:nvPr/>
          </p:nvSpPr>
          <p:spPr>
            <a:xfrm>
              <a:off x="2734676" y="2355726"/>
              <a:ext cx="1861407" cy="430887"/>
            </a:xfrm>
            <a:prstGeom prst="rect">
              <a:avLst/>
            </a:prstGeom>
            <a:noFill/>
          </p:spPr>
          <p:txBody>
            <a:bodyPr wrap="none" rtlCol="0">
              <a:spAutoFit/>
            </a:bodyPr>
            <a:lstStyle/>
            <a:p>
              <a:r>
                <a:rPr lang="zh-CN" altLang="en-US" sz="2200" spc="-150" dirty="0" smtClean="0">
                  <a:solidFill>
                    <a:srgbClr val="B30DA7"/>
                  </a:solidFill>
                  <a:latin typeface="方正卡通简体" pitchFamily="65" charset="-122"/>
                  <a:ea typeface="方正卡通简体" pitchFamily="65" charset="-122"/>
                </a:rPr>
                <a:t>第一部分</a:t>
              </a:r>
              <a:r>
                <a:rPr lang="en-US" altLang="zh-CN" sz="2200" spc="-150" dirty="0" smtClean="0">
                  <a:solidFill>
                    <a:srgbClr val="B30DA7"/>
                  </a:solidFill>
                  <a:latin typeface="方正卡通简体" pitchFamily="65" charset="-122"/>
                  <a:ea typeface="方正卡通简体" pitchFamily="65" charset="-122"/>
                </a:rPr>
                <a:t>/</a:t>
              </a:r>
              <a:r>
                <a:rPr lang="zh-CN" altLang="en-US" sz="2200" spc="-150" dirty="0" smtClean="0">
                  <a:solidFill>
                    <a:srgbClr val="B30DA7"/>
                  </a:solidFill>
                  <a:latin typeface="方正卡通简体" pitchFamily="65" charset="-122"/>
                  <a:ea typeface="方正卡通简体" pitchFamily="65" charset="-122"/>
                </a:rPr>
                <a:t>可爱</a:t>
              </a:r>
              <a:endParaRPr lang="zh-CN" altLang="en-US" sz="2200" spc="-150" dirty="0">
                <a:solidFill>
                  <a:srgbClr val="B30DA7"/>
                </a:solidFill>
                <a:latin typeface="方正卡通简体" pitchFamily="65" charset="-122"/>
                <a:ea typeface="方正卡通简体" pitchFamily="65" charset="-122"/>
              </a:endParaRPr>
            </a:p>
          </p:txBody>
        </p:sp>
      </p:grpSp>
      <p:grpSp>
        <p:nvGrpSpPr>
          <p:cNvPr id="20" name="组合 19"/>
          <p:cNvGrpSpPr/>
          <p:nvPr/>
        </p:nvGrpSpPr>
        <p:grpSpPr>
          <a:xfrm>
            <a:off x="4788779" y="2226653"/>
            <a:ext cx="2184323" cy="430887"/>
            <a:chOff x="4836180" y="2363694"/>
            <a:chExt cx="2184323" cy="430887"/>
          </a:xfrm>
        </p:grpSpPr>
        <p:pic>
          <p:nvPicPr>
            <p:cNvPr id="21" name="Picture 5" descr="F:\1-原创素材\1_mm1102\PPT\PPT_014\materaials\flower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8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9"/>
            <p:cNvSpPr txBox="1"/>
            <p:nvPr/>
          </p:nvSpPr>
          <p:spPr>
            <a:xfrm>
              <a:off x="5159096" y="2363694"/>
              <a:ext cx="1861407" cy="430887"/>
            </a:xfrm>
            <a:prstGeom prst="rect">
              <a:avLst/>
            </a:prstGeom>
            <a:noFill/>
          </p:spPr>
          <p:txBody>
            <a:bodyPr wrap="none" rtlCol="0">
              <a:spAutoFit/>
            </a:bodyPr>
            <a:lstStyle/>
            <a:p>
              <a:r>
                <a:rPr lang="zh-CN" altLang="en-US" sz="2200" spc="-150" dirty="0" smtClean="0">
                  <a:solidFill>
                    <a:srgbClr val="128288"/>
                  </a:solidFill>
                  <a:latin typeface="方正卡通简体" pitchFamily="65" charset="-122"/>
                  <a:ea typeface="方正卡通简体" pitchFamily="65" charset="-122"/>
                </a:rPr>
                <a:t>第二部分</a:t>
              </a:r>
              <a:r>
                <a:rPr lang="en-US" altLang="zh-CN" sz="2200" spc="-150" dirty="0" smtClean="0">
                  <a:solidFill>
                    <a:srgbClr val="128288"/>
                  </a:solidFill>
                  <a:latin typeface="方正卡通简体" pitchFamily="65" charset="-122"/>
                  <a:ea typeface="方正卡通简体" pitchFamily="65" charset="-122"/>
                </a:rPr>
                <a:t>/</a:t>
              </a:r>
              <a:r>
                <a:rPr lang="zh-CN" altLang="en-US" sz="2200" spc="-150" dirty="0" smtClean="0">
                  <a:solidFill>
                    <a:srgbClr val="128288"/>
                  </a:solidFill>
                  <a:latin typeface="方正卡通简体" pitchFamily="65" charset="-122"/>
                  <a:ea typeface="方正卡通简体" pitchFamily="65" charset="-122"/>
                </a:rPr>
                <a:t>纯真</a:t>
              </a:r>
              <a:endParaRPr lang="zh-CN" altLang="en-US" sz="2200" spc="-150" dirty="0">
                <a:solidFill>
                  <a:srgbClr val="128288"/>
                </a:solidFill>
                <a:latin typeface="方正卡通简体" pitchFamily="65" charset="-122"/>
                <a:ea typeface="方正卡通简体" pitchFamily="65" charset="-122"/>
              </a:endParaRPr>
            </a:p>
          </p:txBody>
        </p:sp>
      </p:grpSp>
      <p:grpSp>
        <p:nvGrpSpPr>
          <p:cNvPr id="23" name="组合 22"/>
          <p:cNvGrpSpPr/>
          <p:nvPr/>
        </p:nvGrpSpPr>
        <p:grpSpPr>
          <a:xfrm>
            <a:off x="4788024" y="3097724"/>
            <a:ext cx="2184323" cy="430887"/>
            <a:chOff x="2411760" y="2867750"/>
            <a:chExt cx="2184323" cy="430887"/>
          </a:xfrm>
        </p:grpSpPr>
        <p:pic>
          <p:nvPicPr>
            <p:cNvPr id="24" name="Picture 4" descr="F:\1-原创素材\1_mm1102\PPT\PPT_014\materaials\flower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2734676" y="2867750"/>
              <a:ext cx="1861407" cy="430887"/>
            </a:xfrm>
            <a:prstGeom prst="rect">
              <a:avLst/>
            </a:prstGeom>
            <a:noFill/>
          </p:spPr>
          <p:txBody>
            <a:bodyPr wrap="none" rtlCol="0">
              <a:spAutoFit/>
            </a:bodyPr>
            <a:lstStyle/>
            <a:p>
              <a:r>
                <a:rPr lang="zh-CN" altLang="en-US" sz="2200" spc="-150" dirty="0" smtClean="0">
                  <a:solidFill>
                    <a:srgbClr val="5CA139"/>
                  </a:solidFill>
                  <a:latin typeface="方正卡通简体" pitchFamily="65" charset="-122"/>
                  <a:ea typeface="方正卡通简体" pitchFamily="65" charset="-122"/>
                </a:rPr>
                <a:t>第三部分</a:t>
              </a:r>
              <a:r>
                <a:rPr lang="en-US" altLang="zh-CN" sz="2200" spc="-150" dirty="0" smtClean="0">
                  <a:solidFill>
                    <a:srgbClr val="5CA139"/>
                  </a:solidFill>
                  <a:latin typeface="方正卡通简体" pitchFamily="65" charset="-122"/>
                  <a:ea typeface="方正卡通简体" pitchFamily="65" charset="-122"/>
                </a:rPr>
                <a:t>/</a:t>
              </a:r>
              <a:r>
                <a:rPr lang="zh-CN" altLang="en-US" sz="2200" spc="-150" dirty="0" smtClean="0">
                  <a:solidFill>
                    <a:srgbClr val="5CA139"/>
                  </a:solidFill>
                  <a:latin typeface="方正卡通简体" pitchFamily="65" charset="-122"/>
                  <a:ea typeface="方正卡通简体" pitchFamily="65" charset="-122"/>
                </a:rPr>
                <a:t>童年</a:t>
              </a:r>
              <a:endParaRPr lang="zh-CN" altLang="en-US" sz="2200" spc="-150" dirty="0">
                <a:solidFill>
                  <a:srgbClr val="5CA139"/>
                </a:solidFill>
                <a:latin typeface="方正卡通简体" pitchFamily="65" charset="-122"/>
                <a:ea typeface="方正卡通简体" pitchFamily="65" charset="-122"/>
              </a:endParaRPr>
            </a:p>
          </p:txBody>
        </p:sp>
      </p:grpSp>
      <p:grpSp>
        <p:nvGrpSpPr>
          <p:cNvPr id="26" name="组合 25"/>
          <p:cNvGrpSpPr/>
          <p:nvPr/>
        </p:nvGrpSpPr>
        <p:grpSpPr>
          <a:xfrm>
            <a:off x="4788024" y="3968795"/>
            <a:ext cx="2184323" cy="430887"/>
            <a:chOff x="4836180" y="2875718"/>
            <a:chExt cx="2184323" cy="430887"/>
          </a:xfrm>
        </p:grpSpPr>
        <p:pic>
          <p:nvPicPr>
            <p:cNvPr id="27" name="Picture 3" descr="F:\1-原创素材\1_mm1102\PPT\PPT_014\materaials\flower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618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11"/>
            <p:cNvSpPr txBox="1"/>
            <p:nvPr/>
          </p:nvSpPr>
          <p:spPr>
            <a:xfrm>
              <a:off x="5159096" y="2875718"/>
              <a:ext cx="1861407" cy="430887"/>
            </a:xfrm>
            <a:prstGeom prst="rect">
              <a:avLst/>
            </a:prstGeom>
            <a:noFill/>
          </p:spPr>
          <p:txBody>
            <a:bodyPr wrap="none" rtlCol="0">
              <a:spAutoFit/>
            </a:bodyPr>
            <a:lstStyle/>
            <a:p>
              <a:r>
                <a:rPr lang="zh-CN" altLang="en-US" sz="2200" spc="-150" dirty="0" smtClean="0">
                  <a:solidFill>
                    <a:srgbClr val="F5750B"/>
                  </a:solidFill>
                  <a:latin typeface="方正卡通简体" pitchFamily="65" charset="-122"/>
                  <a:ea typeface="方正卡通简体" pitchFamily="65" charset="-122"/>
                </a:rPr>
                <a:t>第四部分</a:t>
              </a:r>
              <a:r>
                <a:rPr lang="en-US" altLang="zh-CN" sz="2200" spc="-150" dirty="0" smtClean="0">
                  <a:solidFill>
                    <a:srgbClr val="F5750B"/>
                  </a:solidFill>
                  <a:latin typeface="方正卡通简体" pitchFamily="65" charset="-122"/>
                  <a:ea typeface="方正卡通简体" pitchFamily="65" charset="-122"/>
                </a:rPr>
                <a:t>/</a:t>
              </a:r>
              <a:r>
                <a:rPr lang="zh-CN" altLang="en-US" sz="2200" spc="-150" dirty="0" smtClean="0">
                  <a:solidFill>
                    <a:srgbClr val="F5750B"/>
                  </a:solidFill>
                  <a:latin typeface="方正卡通简体" pitchFamily="65" charset="-122"/>
                  <a:ea typeface="方正卡通简体" pitchFamily="65" charset="-122"/>
                </a:rPr>
                <a:t>烂漫</a:t>
              </a:r>
              <a:endParaRPr lang="zh-CN" altLang="en-US" sz="2200" spc="-150" dirty="0">
                <a:solidFill>
                  <a:srgbClr val="F5750B"/>
                </a:solidFill>
                <a:latin typeface="方正卡通简体" pitchFamily="65" charset="-122"/>
                <a:ea typeface="方正卡通简体" pitchFamily="65" charset="-122"/>
              </a:endParaRPr>
            </a:p>
          </p:txBody>
        </p:sp>
      </p:grpSp>
      <p:cxnSp>
        <p:nvCxnSpPr>
          <p:cNvPr id="29" name="直接连接符 28"/>
          <p:cNvCxnSpPr/>
          <p:nvPr/>
        </p:nvCxnSpPr>
        <p:spPr>
          <a:xfrm>
            <a:off x="4499992" y="4405827"/>
            <a:ext cx="2808312" cy="0"/>
          </a:xfrm>
          <a:prstGeom prst="line">
            <a:avLst/>
          </a:prstGeom>
          <a:ln>
            <a:solidFill>
              <a:srgbClr val="FF5050"/>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223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23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285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385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755576" y="627534"/>
            <a:ext cx="3024336" cy="2498370"/>
            <a:chOff x="755576" y="627534"/>
            <a:chExt cx="3024336" cy="2498370"/>
          </a:xfrm>
        </p:grpSpPr>
        <p:pic>
          <p:nvPicPr>
            <p:cNvPr id="10242" name="Picture 2" descr="F:\1-原创素材\1_mm1102\PPT\PPT_014\materaials\pageimg_g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627534"/>
              <a:ext cx="3024336" cy="1665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1640" y="2294907"/>
              <a:ext cx="1531188" cy="830997"/>
            </a:xfrm>
            <a:prstGeom prst="rect">
              <a:avLst/>
            </a:prstGeom>
            <a:noFill/>
          </p:spPr>
          <p:txBody>
            <a:bodyPr wrap="none" rtlCol="0">
              <a:spAutoFit/>
            </a:bodyPr>
            <a:lstStyle/>
            <a:p>
              <a:pPr algn="ctr"/>
              <a:r>
                <a:rPr lang="zh-CN" altLang="en-US" sz="2400" spc="-150" dirty="0" smtClean="0">
                  <a:solidFill>
                    <a:srgbClr val="0099FF"/>
                  </a:solidFill>
                  <a:latin typeface="方正卡通简体" pitchFamily="65" charset="-122"/>
                  <a:ea typeface="方正卡通简体" pitchFamily="65" charset="-122"/>
                </a:rPr>
                <a:t>小标题</a:t>
              </a:r>
              <a:endParaRPr lang="en-US" altLang="zh-CN" sz="2400" spc="-150" dirty="0" smtClean="0">
                <a:solidFill>
                  <a:srgbClr val="0099FF"/>
                </a:solidFill>
                <a:latin typeface="方正卡通简体" pitchFamily="65" charset="-122"/>
                <a:ea typeface="方正卡通简体" pitchFamily="65" charset="-122"/>
              </a:endParaRPr>
            </a:p>
            <a:p>
              <a:pPr algn="ctr"/>
              <a:r>
                <a:rPr lang="zh-CN" altLang="en-US" sz="1200" spc="-150" dirty="0" smtClean="0">
                  <a:solidFill>
                    <a:schemeClr val="bg1">
                      <a:lumMod val="50000"/>
                    </a:schemeClr>
                  </a:solidFill>
                  <a:latin typeface="方正卡通简体" pitchFamily="65" charset="-122"/>
                  <a:ea typeface="方正卡通简体" pitchFamily="65" charset="-122"/>
                </a:rPr>
                <a:t>此处添加详细描述文字</a:t>
              </a:r>
              <a:endParaRPr lang="en-US" altLang="zh-CN" sz="1200" spc="-150" dirty="0" smtClean="0">
                <a:solidFill>
                  <a:schemeClr val="bg1">
                    <a:lumMod val="50000"/>
                  </a:schemeClr>
                </a:solidFill>
                <a:latin typeface="方正卡通简体" pitchFamily="65" charset="-122"/>
                <a:ea typeface="方正卡通简体" pitchFamily="65" charset="-122"/>
              </a:endParaRPr>
            </a:p>
            <a:p>
              <a:pPr algn="ctr"/>
              <a:r>
                <a:rPr lang="zh-CN" altLang="en-US" sz="1200" spc="-150" dirty="0">
                  <a:solidFill>
                    <a:schemeClr val="bg1">
                      <a:lumMod val="50000"/>
                    </a:schemeClr>
                  </a:solidFill>
                  <a:latin typeface="方正卡通简体" pitchFamily="65" charset="-122"/>
                  <a:ea typeface="方正卡通简体" pitchFamily="65" charset="-122"/>
                </a:rPr>
                <a:t>此处添加详细描述</a:t>
              </a:r>
              <a:r>
                <a:rPr lang="zh-CN" altLang="en-US" sz="1200" spc="-150" dirty="0" smtClean="0">
                  <a:solidFill>
                    <a:schemeClr val="bg1">
                      <a:lumMod val="50000"/>
                    </a:schemeClr>
                  </a:solidFill>
                  <a:latin typeface="方正卡通简体" pitchFamily="65" charset="-122"/>
                  <a:ea typeface="方正卡通简体" pitchFamily="65" charset="-122"/>
                </a:rPr>
                <a:t>文字</a:t>
              </a:r>
              <a:endParaRPr lang="zh-CN" altLang="en-US" sz="1200" spc="-150" dirty="0">
                <a:solidFill>
                  <a:schemeClr val="bg1">
                    <a:lumMod val="50000"/>
                  </a:schemeClr>
                </a:solidFill>
                <a:latin typeface="方正卡通简体" pitchFamily="65" charset="-122"/>
                <a:ea typeface="方正卡通简体" pitchFamily="65" charset="-122"/>
              </a:endParaRPr>
            </a:p>
          </p:txBody>
        </p:sp>
        <p:sp>
          <p:nvSpPr>
            <p:cNvPr id="2" name="TextBox 1"/>
            <p:cNvSpPr txBox="1"/>
            <p:nvPr/>
          </p:nvSpPr>
          <p:spPr>
            <a:xfrm>
              <a:off x="1662074" y="913402"/>
              <a:ext cx="1181734" cy="861774"/>
            </a:xfrm>
            <a:prstGeom prst="rect">
              <a:avLst/>
            </a:prstGeom>
            <a:noFill/>
          </p:spPr>
          <p:txBody>
            <a:bodyPr wrap="none" rtlCol="0">
              <a:spAutoFit/>
            </a:bodyPr>
            <a:lstStyle/>
            <a:p>
              <a:pPr algn="ctr"/>
              <a:r>
                <a:rPr lang="en-US" altLang="zh-CN" sz="5000" dirty="0" smtClean="0">
                  <a:solidFill>
                    <a:srgbClr val="0099FF"/>
                  </a:solidFill>
                  <a:latin typeface="华康海报体W12(P)" pitchFamily="82" charset="-122"/>
                  <a:ea typeface="华康海报体W12(P)" pitchFamily="82" charset="-122"/>
                </a:rPr>
                <a:t>01</a:t>
              </a:r>
              <a:endParaRPr lang="zh-CN" altLang="en-US" sz="5000" dirty="0">
                <a:solidFill>
                  <a:srgbClr val="0099FF"/>
                </a:solidFill>
                <a:latin typeface="华康海报体W12(P)" pitchFamily="82" charset="-122"/>
                <a:ea typeface="华康海报体W12(P)" pitchFamily="82" charset="-122"/>
              </a:endParaRPr>
            </a:p>
          </p:txBody>
        </p:sp>
      </p:grpSp>
      <p:grpSp>
        <p:nvGrpSpPr>
          <p:cNvPr id="11" name="组合 10"/>
          <p:cNvGrpSpPr/>
          <p:nvPr/>
        </p:nvGrpSpPr>
        <p:grpSpPr>
          <a:xfrm>
            <a:off x="3347864" y="1907024"/>
            <a:ext cx="3024336" cy="2536934"/>
            <a:chOff x="3347864" y="1907024"/>
            <a:chExt cx="3024336" cy="2536934"/>
          </a:xfrm>
        </p:grpSpPr>
        <p:pic>
          <p:nvPicPr>
            <p:cNvPr id="3" name="Picture 2" descr="F:\1-原创素材\1_mm1102\PPT\PPT_014\materaials\pageimg_g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778430"/>
              <a:ext cx="3024336" cy="1665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3928" y="1907024"/>
              <a:ext cx="1531188" cy="830997"/>
            </a:xfrm>
            <a:prstGeom prst="rect">
              <a:avLst/>
            </a:prstGeom>
            <a:noFill/>
          </p:spPr>
          <p:txBody>
            <a:bodyPr wrap="none" rtlCol="0">
              <a:spAutoFit/>
            </a:bodyPr>
            <a:lstStyle/>
            <a:p>
              <a:pPr algn="ctr"/>
              <a:r>
                <a:rPr lang="zh-CN" altLang="en-US" sz="2400" spc="-150" dirty="0" smtClean="0">
                  <a:solidFill>
                    <a:srgbClr val="00B050"/>
                  </a:solidFill>
                  <a:latin typeface="方正卡通简体" pitchFamily="65" charset="-122"/>
                  <a:ea typeface="方正卡通简体" pitchFamily="65" charset="-122"/>
                </a:rPr>
                <a:t>小标题</a:t>
              </a:r>
              <a:endParaRPr lang="en-US" altLang="zh-CN" sz="2400" spc="-150" dirty="0" smtClean="0">
                <a:solidFill>
                  <a:srgbClr val="00B050"/>
                </a:solidFill>
                <a:latin typeface="方正卡通简体" pitchFamily="65" charset="-122"/>
                <a:ea typeface="方正卡通简体" pitchFamily="65" charset="-122"/>
              </a:endParaRPr>
            </a:p>
            <a:p>
              <a:pPr algn="ctr"/>
              <a:r>
                <a:rPr lang="zh-CN" altLang="en-US" sz="1200" spc="-150" dirty="0" smtClean="0">
                  <a:solidFill>
                    <a:schemeClr val="bg1">
                      <a:lumMod val="50000"/>
                    </a:schemeClr>
                  </a:solidFill>
                  <a:latin typeface="方正卡通简体" pitchFamily="65" charset="-122"/>
                  <a:ea typeface="方正卡通简体" pitchFamily="65" charset="-122"/>
                </a:rPr>
                <a:t>此处添加详细描述文字</a:t>
              </a:r>
              <a:endParaRPr lang="en-US" altLang="zh-CN" sz="1200" spc="-150" dirty="0" smtClean="0">
                <a:solidFill>
                  <a:schemeClr val="bg1">
                    <a:lumMod val="50000"/>
                  </a:schemeClr>
                </a:solidFill>
                <a:latin typeface="方正卡通简体" pitchFamily="65" charset="-122"/>
                <a:ea typeface="方正卡通简体" pitchFamily="65" charset="-122"/>
              </a:endParaRPr>
            </a:p>
            <a:p>
              <a:pPr algn="ctr"/>
              <a:r>
                <a:rPr lang="zh-CN" altLang="en-US" sz="1200" spc="-150" dirty="0">
                  <a:solidFill>
                    <a:schemeClr val="bg1">
                      <a:lumMod val="50000"/>
                    </a:schemeClr>
                  </a:solidFill>
                  <a:latin typeface="方正卡通简体" pitchFamily="65" charset="-122"/>
                  <a:ea typeface="方正卡通简体" pitchFamily="65" charset="-122"/>
                </a:rPr>
                <a:t>此处添加详细描述</a:t>
              </a:r>
              <a:r>
                <a:rPr lang="zh-CN" altLang="en-US" sz="1200" spc="-150" dirty="0" smtClean="0">
                  <a:solidFill>
                    <a:schemeClr val="bg1">
                      <a:lumMod val="50000"/>
                    </a:schemeClr>
                  </a:solidFill>
                  <a:latin typeface="方正卡通简体" pitchFamily="65" charset="-122"/>
                  <a:ea typeface="方正卡通简体" pitchFamily="65" charset="-122"/>
                </a:rPr>
                <a:t>文字</a:t>
              </a:r>
              <a:endParaRPr lang="zh-CN" altLang="en-US" sz="1200" spc="-150" dirty="0">
                <a:solidFill>
                  <a:schemeClr val="bg1">
                    <a:lumMod val="50000"/>
                  </a:schemeClr>
                </a:solidFill>
                <a:latin typeface="方正卡通简体" pitchFamily="65" charset="-122"/>
                <a:ea typeface="方正卡通简体" pitchFamily="65" charset="-122"/>
              </a:endParaRPr>
            </a:p>
          </p:txBody>
        </p:sp>
        <p:sp>
          <p:nvSpPr>
            <p:cNvPr id="8" name="TextBox 7"/>
            <p:cNvSpPr txBox="1"/>
            <p:nvPr/>
          </p:nvSpPr>
          <p:spPr>
            <a:xfrm>
              <a:off x="4098655" y="3061982"/>
              <a:ext cx="1181734" cy="861774"/>
            </a:xfrm>
            <a:prstGeom prst="rect">
              <a:avLst/>
            </a:prstGeom>
            <a:noFill/>
          </p:spPr>
          <p:txBody>
            <a:bodyPr wrap="none" rtlCol="0">
              <a:spAutoFit/>
            </a:bodyPr>
            <a:lstStyle/>
            <a:p>
              <a:pPr algn="ctr"/>
              <a:r>
                <a:rPr lang="en-US" altLang="zh-CN" sz="5000" dirty="0" smtClean="0">
                  <a:solidFill>
                    <a:srgbClr val="5CA139"/>
                  </a:solidFill>
                  <a:latin typeface="华康海报体W12(P)" pitchFamily="82" charset="-122"/>
                  <a:ea typeface="华康海报体W12(P)" pitchFamily="82" charset="-122"/>
                </a:rPr>
                <a:t>02</a:t>
              </a:r>
              <a:endParaRPr lang="zh-CN" altLang="en-US" sz="5000" dirty="0">
                <a:solidFill>
                  <a:srgbClr val="5CA139"/>
                </a:solidFill>
                <a:latin typeface="华康海报体W12(P)" pitchFamily="82" charset="-122"/>
                <a:ea typeface="华康海报体W12(P)" pitchFamily="82" charset="-122"/>
              </a:endParaRPr>
            </a:p>
          </p:txBody>
        </p:sp>
      </p:grpSp>
      <p:grpSp>
        <p:nvGrpSpPr>
          <p:cNvPr id="12" name="组合 11"/>
          <p:cNvGrpSpPr/>
          <p:nvPr/>
        </p:nvGrpSpPr>
        <p:grpSpPr>
          <a:xfrm>
            <a:off x="5940152" y="942412"/>
            <a:ext cx="3024336" cy="2491934"/>
            <a:chOff x="5940152" y="942412"/>
            <a:chExt cx="3024336" cy="2491934"/>
          </a:xfrm>
        </p:grpSpPr>
        <p:pic>
          <p:nvPicPr>
            <p:cNvPr id="4" name="Picture 2" descr="F:\1-原创素材\1_mm1102\PPT\PPT_014\materaials\pageimg_g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942412"/>
              <a:ext cx="3024336" cy="16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05746" y="2603349"/>
              <a:ext cx="1531188" cy="830997"/>
            </a:xfrm>
            <a:prstGeom prst="rect">
              <a:avLst/>
            </a:prstGeom>
            <a:noFill/>
          </p:spPr>
          <p:txBody>
            <a:bodyPr wrap="none" rtlCol="0">
              <a:spAutoFit/>
            </a:bodyPr>
            <a:lstStyle/>
            <a:p>
              <a:pPr algn="ctr"/>
              <a:r>
                <a:rPr lang="zh-CN" altLang="en-US" sz="2400" spc="-150" dirty="0" smtClean="0">
                  <a:solidFill>
                    <a:srgbClr val="FF5050"/>
                  </a:solidFill>
                  <a:latin typeface="方正卡通简体" pitchFamily="65" charset="-122"/>
                  <a:ea typeface="方正卡通简体" pitchFamily="65" charset="-122"/>
                </a:rPr>
                <a:t>小标题</a:t>
              </a:r>
              <a:endParaRPr lang="en-US" altLang="zh-CN" sz="2400" spc="-150" dirty="0" smtClean="0">
                <a:solidFill>
                  <a:srgbClr val="FF5050"/>
                </a:solidFill>
                <a:latin typeface="方正卡通简体" pitchFamily="65" charset="-122"/>
                <a:ea typeface="方正卡通简体" pitchFamily="65" charset="-122"/>
              </a:endParaRPr>
            </a:p>
            <a:p>
              <a:pPr algn="ctr"/>
              <a:r>
                <a:rPr lang="zh-CN" altLang="en-US" sz="1200" spc="-150" dirty="0" smtClean="0">
                  <a:solidFill>
                    <a:schemeClr val="bg1">
                      <a:lumMod val="50000"/>
                    </a:schemeClr>
                  </a:solidFill>
                  <a:latin typeface="方正卡通简体" pitchFamily="65" charset="-122"/>
                  <a:ea typeface="方正卡通简体" pitchFamily="65" charset="-122"/>
                </a:rPr>
                <a:t>此处添加详细描述文字</a:t>
              </a:r>
              <a:endParaRPr lang="en-US" altLang="zh-CN" sz="1200" spc="-150" dirty="0" smtClean="0">
                <a:solidFill>
                  <a:schemeClr val="bg1">
                    <a:lumMod val="50000"/>
                  </a:schemeClr>
                </a:solidFill>
                <a:latin typeface="方正卡通简体" pitchFamily="65" charset="-122"/>
                <a:ea typeface="方正卡通简体" pitchFamily="65" charset="-122"/>
              </a:endParaRPr>
            </a:p>
            <a:p>
              <a:pPr algn="ctr"/>
              <a:r>
                <a:rPr lang="zh-CN" altLang="en-US" sz="1200" spc="-150" dirty="0">
                  <a:solidFill>
                    <a:schemeClr val="bg1">
                      <a:lumMod val="50000"/>
                    </a:schemeClr>
                  </a:solidFill>
                  <a:latin typeface="方正卡通简体" pitchFamily="65" charset="-122"/>
                  <a:ea typeface="方正卡通简体" pitchFamily="65" charset="-122"/>
                </a:rPr>
                <a:t>此处添加详细描述</a:t>
              </a:r>
              <a:r>
                <a:rPr lang="zh-CN" altLang="en-US" sz="1200" spc="-150" dirty="0" smtClean="0">
                  <a:solidFill>
                    <a:schemeClr val="bg1">
                      <a:lumMod val="50000"/>
                    </a:schemeClr>
                  </a:solidFill>
                  <a:latin typeface="方正卡通简体" pitchFamily="65" charset="-122"/>
                  <a:ea typeface="方正卡通简体" pitchFamily="65" charset="-122"/>
                </a:rPr>
                <a:t>文字</a:t>
              </a:r>
              <a:endParaRPr lang="zh-CN" altLang="en-US" sz="1200" spc="-150" dirty="0">
                <a:solidFill>
                  <a:schemeClr val="bg1">
                    <a:lumMod val="50000"/>
                  </a:schemeClr>
                </a:solidFill>
                <a:latin typeface="方正卡通简体" pitchFamily="65" charset="-122"/>
                <a:ea typeface="方正卡通简体" pitchFamily="65" charset="-122"/>
              </a:endParaRPr>
            </a:p>
          </p:txBody>
        </p:sp>
        <p:sp>
          <p:nvSpPr>
            <p:cNvPr id="9" name="TextBox 8"/>
            <p:cNvSpPr txBox="1"/>
            <p:nvPr/>
          </p:nvSpPr>
          <p:spPr>
            <a:xfrm>
              <a:off x="6705746" y="1203598"/>
              <a:ext cx="1181734" cy="861774"/>
            </a:xfrm>
            <a:prstGeom prst="rect">
              <a:avLst/>
            </a:prstGeom>
            <a:noFill/>
          </p:spPr>
          <p:txBody>
            <a:bodyPr wrap="none" rtlCol="0">
              <a:spAutoFit/>
            </a:bodyPr>
            <a:lstStyle/>
            <a:p>
              <a:pPr algn="ctr"/>
              <a:r>
                <a:rPr lang="en-US" altLang="zh-CN" sz="5000" dirty="0" smtClean="0">
                  <a:solidFill>
                    <a:schemeClr val="accent6">
                      <a:lumMod val="75000"/>
                    </a:schemeClr>
                  </a:solidFill>
                  <a:latin typeface="华康海报体W12(P)" pitchFamily="82" charset="-122"/>
                  <a:ea typeface="华康海报体W12(P)" pitchFamily="82" charset="-122"/>
                </a:rPr>
                <a:t>03</a:t>
              </a:r>
              <a:endParaRPr lang="zh-CN" altLang="en-US" sz="5000" dirty="0">
                <a:solidFill>
                  <a:schemeClr val="accent6">
                    <a:lumMod val="75000"/>
                  </a:schemeClr>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610526505"/>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5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extBox 2"/>
          <p:cNvSpPr txBox="1"/>
          <p:nvPr/>
        </p:nvSpPr>
        <p:spPr>
          <a:xfrm>
            <a:off x="2559833" y="771550"/>
            <a:ext cx="4392488" cy="871392"/>
          </a:xfrm>
          <a:prstGeom prst="rect">
            <a:avLst/>
          </a:prstGeom>
          <a:noFill/>
        </p:spPr>
        <p:txBody>
          <a:bodyPr wrap="square" rtlCol="0">
            <a:spAutoFit/>
          </a:bodyPr>
          <a:lstStyle/>
          <a:p>
            <a:pPr algn="ctr">
              <a:lnSpc>
                <a:spcPct val="150000"/>
              </a:lnSpc>
            </a:pPr>
            <a:r>
              <a:rPr lang="zh-CN" altLang="en-US" sz="4000" dirty="0" smtClean="0">
                <a:solidFill>
                  <a:srgbClr val="0099FF"/>
                </a:solidFill>
                <a:latin typeface="华康海报体W12(P)" pitchFamily="82" charset="-122"/>
                <a:ea typeface="华康海报体W12(P)" pitchFamily="82" charset="-122"/>
              </a:rPr>
              <a:t>此处添加标题</a:t>
            </a:r>
            <a:endParaRPr lang="en-US" altLang="zh-CN" sz="4000" dirty="0" smtClean="0">
              <a:solidFill>
                <a:srgbClr val="0099FF"/>
              </a:solidFill>
              <a:latin typeface="华康海报体W12(P)" pitchFamily="82" charset="-122"/>
              <a:ea typeface="华康海报体W12(P)" pitchFamily="82" charset="-122"/>
            </a:endParaRPr>
          </a:p>
        </p:txBody>
      </p:sp>
      <p:grpSp>
        <p:nvGrpSpPr>
          <p:cNvPr id="2" name="组合 1"/>
          <p:cNvGrpSpPr/>
          <p:nvPr/>
        </p:nvGrpSpPr>
        <p:grpSpPr>
          <a:xfrm>
            <a:off x="831641" y="1063230"/>
            <a:ext cx="7484775" cy="2952328"/>
            <a:chOff x="831641" y="1063230"/>
            <a:chExt cx="7484775" cy="2952328"/>
          </a:xfrm>
        </p:grpSpPr>
        <p:pic>
          <p:nvPicPr>
            <p:cNvPr id="21506"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 y="1063230"/>
              <a:ext cx="7484775"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767745" y="2187924"/>
              <a:ext cx="6120680" cy="1477328"/>
            </a:xfrm>
            <a:prstGeom prst="rect">
              <a:avLst/>
            </a:prstGeom>
          </p:spPr>
          <p:txBody>
            <a:bodyPr wrap="square">
              <a:spAutoFit/>
            </a:bodyPr>
            <a:lstStyle/>
            <a:p>
              <a:pPr>
                <a:lnSpc>
                  <a:spcPct val="150000"/>
                </a:lnSpc>
              </a:pPr>
              <a:r>
                <a:rPr lang="zh-CN" altLang="en-US" sz="1200" dirty="0">
                  <a:solidFill>
                    <a:srgbClr val="0099FF"/>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此处添加详细文字描述此处添加详细文字</a:t>
              </a:r>
              <a:r>
                <a:rPr lang="zh-CN" altLang="en-US" sz="1200" dirty="0" smtClean="0">
                  <a:solidFill>
                    <a:srgbClr val="0099FF"/>
                  </a:solidFill>
                  <a:latin typeface="方正卡通简体" pitchFamily="65" charset="-122"/>
                  <a:ea typeface="方正卡通简体" pitchFamily="65" charset="-122"/>
                </a:rPr>
                <a:t>描述</a:t>
              </a:r>
              <a:r>
                <a:rPr lang="zh-CN" altLang="en-US" sz="1200" dirty="0">
                  <a:solidFill>
                    <a:srgbClr val="0099FF"/>
                  </a:solidFill>
                  <a:latin typeface="方正卡通简体" pitchFamily="65" charset="-122"/>
                  <a:ea typeface="方正卡通简体" pitchFamily="65" charset="-122"/>
                </a:rPr>
                <a:t>此处添加详细文字描述此处添加详细文字</a:t>
              </a:r>
              <a:r>
                <a:rPr lang="zh-CN" altLang="en-US" sz="1200" dirty="0" smtClean="0">
                  <a:solidFill>
                    <a:srgbClr val="0099FF"/>
                  </a:solidFill>
                  <a:latin typeface="方正卡通简体" pitchFamily="65" charset="-122"/>
                  <a:ea typeface="方正卡通简体" pitchFamily="65" charset="-122"/>
                </a:rPr>
                <a:t>描述</a:t>
              </a:r>
              <a:r>
                <a:rPr lang="zh-CN" altLang="en-US" sz="1200" dirty="0">
                  <a:solidFill>
                    <a:srgbClr val="0099FF"/>
                  </a:solidFill>
                  <a:latin typeface="方正卡通简体" pitchFamily="65" charset="-122"/>
                  <a:ea typeface="方正卡通简体" pitchFamily="65" charset="-122"/>
                </a:rPr>
                <a:t>此处添加详细文字描述此处添加详细文字</a:t>
              </a:r>
              <a:r>
                <a:rPr lang="zh-CN" altLang="en-US" sz="1200" dirty="0" smtClean="0">
                  <a:solidFill>
                    <a:srgbClr val="0099FF"/>
                  </a:solidFill>
                  <a:latin typeface="方正卡通简体" pitchFamily="65" charset="-122"/>
                  <a:ea typeface="方正卡通简体" pitchFamily="65" charset="-122"/>
                </a:rPr>
                <a:t>描述</a:t>
              </a:r>
              <a:r>
                <a:rPr lang="zh-CN" altLang="en-US" sz="1200" dirty="0">
                  <a:solidFill>
                    <a:srgbClr val="0099FF"/>
                  </a:solidFill>
                  <a:latin typeface="方正卡通简体" pitchFamily="65" charset="-122"/>
                  <a:ea typeface="方正卡通简体" pitchFamily="65" charset="-122"/>
                </a:rPr>
                <a:t>此处添加详细文字描述此处添加详细文字</a:t>
              </a:r>
              <a:r>
                <a:rPr lang="zh-CN" altLang="en-US" sz="1200" dirty="0" smtClean="0">
                  <a:solidFill>
                    <a:srgbClr val="0099FF"/>
                  </a:solidFill>
                  <a:latin typeface="方正卡通简体" pitchFamily="65" charset="-122"/>
                  <a:ea typeface="方正卡通简体" pitchFamily="65" charset="-122"/>
                </a:rPr>
                <a:t>描述</a:t>
              </a:r>
              <a:r>
                <a:rPr lang="zh-CN" altLang="en-US" sz="1200" dirty="0">
                  <a:solidFill>
                    <a:srgbClr val="0099FF"/>
                  </a:solidFill>
                  <a:latin typeface="方正卡通简体" pitchFamily="65" charset="-122"/>
                  <a:ea typeface="方正卡通简体" pitchFamily="65" charset="-122"/>
                </a:rPr>
                <a:t>此处添加详细文字描述此处添加详细文字描述</a:t>
              </a:r>
            </a:p>
          </p:txBody>
        </p:sp>
      </p:grpSp>
    </p:spTree>
    <p:extLst>
      <p:ext uri="{BB962C8B-B14F-4D97-AF65-F5344CB8AC3E}">
        <p14:creationId xmlns:p14="http://schemas.microsoft.com/office/powerpoint/2010/main" val="29740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827584" y="771550"/>
            <a:ext cx="4441545" cy="3102496"/>
            <a:chOff x="827584" y="771550"/>
            <a:chExt cx="4441545" cy="3102496"/>
          </a:xfrm>
        </p:grpSpPr>
        <p:pic>
          <p:nvPicPr>
            <p:cNvPr id="22530" name="Picture 2" descr="F:\1-原创素材\1_mm1102\PPT\PPT_014\materaials\pageimg_g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62460" y="2499742"/>
              <a:ext cx="3053556" cy="754502"/>
            </a:xfrm>
            <a:prstGeom prst="rect">
              <a:avLst/>
            </a:prstGeom>
            <a:noFill/>
          </p:spPr>
          <p:txBody>
            <a:bodyPr wrap="square" rtlCol="0">
              <a:spAutoFit/>
            </a:bodyPr>
            <a:lstStyle/>
            <a:p>
              <a:pPr algn="ctr">
                <a:lnSpc>
                  <a:spcPct val="150000"/>
                </a:lnSpc>
              </a:pPr>
              <a:r>
                <a:rPr lang="zh-CN" altLang="en-US" sz="3400" dirty="0" smtClean="0">
                  <a:solidFill>
                    <a:schemeClr val="accent3">
                      <a:lumMod val="75000"/>
                    </a:schemeClr>
                  </a:solidFill>
                  <a:latin typeface="华康海报体W12(P)" pitchFamily="82" charset="-122"/>
                  <a:ea typeface="华康海报体W12(P)" pitchFamily="82" charset="-122"/>
                </a:rPr>
                <a:t>此处添加标题</a:t>
              </a:r>
              <a:endParaRPr lang="en-US" altLang="zh-CN" sz="3400" dirty="0" smtClean="0">
                <a:solidFill>
                  <a:schemeClr val="accent3">
                    <a:lumMod val="75000"/>
                  </a:schemeClr>
                </a:solidFill>
                <a:latin typeface="华康海报体W12(P)" pitchFamily="82" charset="-122"/>
                <a:ea typeface="华康海报体W12(P)" pitchFamily="82" charset="-122"/>
              </a:endParaRPr>
            </a:p>
          </p:txBody>
        </p:sp>
      </p:grpSp>
      <p:sp>
        <p:nvSpPr>
          <p:cNvPr id="4" name="矩形 3"/>
          <p:cNvSpPr/>
          <p:nvPr/>
        </p:nvSpPr>
        <p:spPr>
          <a:xfrm>
            <a:off x="5580112" y="1293604"/>
            <a:ext cx="2808312" cy="2862322"/>
          </a:xfrm>
          <a:prstGeom prst="rect">
            <a:avLst/>
          </a:prstGeom>
        </p:spPr>
        <p:txBody>
          <a:bodyPr wrap="square">
            <a:spAutoFit/>
          </a:bodyPr>
          <a:lstStyle/>
          <a:p>
            <a:pPr>
              <a:lnSpc>
                <a:spcPct val="150000"/>
              </a:lnSpc>
            </a:pPr>
            <a:r>
              <a:rPr lang="zh-CN" altLang="en-US" sz="1200" dirty="0">
                <a:solidFill>
                  <a:schemeClr val="accent3">
                    <a:lumMod val="75000"/>
                  </a:schemeClr>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chemeClr val="accent3">
                    <a:lumMod val="75000"/>
                  </a:schemeClr>
                </a:solidFill>
                <a:latin typeface="方正卡通简体" pitchFamily="65" charset="-122"/>
                <a:ea typeface="方正卡通简体" pitchFamily="65" charset="-122"/>
              </a:rPr>
              <a:t>此处</a:t>
            </a:r>
            <a:r>
              <a:rPr lang="zh-CN" altLang="en-US" sz="1200" dirty="0">
                <a:solidFill>
                  <a:schemeClr val="accent3">
                    <a:lumMod val="75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accent3">
                    <a:lumMod val="75000"/>
                  </a:schemeClr>
                </a:solidFill>
                <a:latin typeface="方正卡通简体" pitchFamily="65" charset="-122"/>
                <a:ea typeface="方正卡通简体" pitchFamily="65" charset="-122"/>
              </a:rPr>
              <a:t>描述</a:t>
            </a:r>
            <a:r>
              <a:rPr lang="zh-CN" altLang="en-US" sz="1200" dirty="0">
                <a:solidFill>
                  <a:schemeClr val="accent3">
                    <a:lumMod val="75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accent3">
                    <a:lumMod val="75000"/>
                  </a:schemeClr>
                </a:solidFill>
                <a:latin typeface="方正卡通简体" pitchFamily="65" charset="-122"/>
                <a:ea typeface="方正卡通简体" pitchFamily="65" charset="-122"/>
              </a:rPr>
              <a:t>描述</a:t>
            </a:r>
            <a:r>
              <a:rPr lang="zh-CN" altLang="en-US" sz="1200" dirty="0">
                <a:solidFill>
                  <a:schemeClr val="accent3">
                    <a:lumMod val="75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accent3">
                    <a:lumMod val="75000"/>
                  </a:schemeClr>
                </a:solidFill>
                <a:latin typeface="方正卡通简体" pitchFamily="65" charset="-122"/>
                <a:ea typeface="方正卡通简体" pitchFamily="65" charset="-122"/>
              </a:rPr>
              <a:t>描述</a:t>
            </a:r>
            <a:r>
              <a:rPr lang="zh-CN" altLang="en-US" sz="1200" dirty="0">
                <a:solidFill>
                  <a:schemeClr val="accent3">
                    <a:lumMod val="75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accent3">
                    <a:lumMod val="75000"/>
                  </a:schemeClr>
                </a:solidFill>
                <a:latin typeface="方正卡通简体" pitchFamily="65" charset="-122"/>
                <a:ea typeface="方正卡通简体" pitchFamily="65" charset="-122"/>
              </a:rPr>
              <a:t>描述</a:t>
            </a:r>
            <a:r>
              <a:rPr lang="zh-CN" altLang="en-US" sz="1200" dirty="0">
                <a:solidFill>
                  <a:schemeClr val="accent3">
                    <a:lumMod val="75000"/>
                  </a:schemeClr>
                </a:solidFill>
                <a:latin typeface="方正卡通简体" pitchFamily="65" charset="-122"/>
                <a:ea typeface="方正卡通简体" pitchFamily="65" charset="-122"/>
              </a:rPr>
              <a:t>此处添加详细文字描述此处添加详细文字描述</a:t>
            </a: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0">
        <p15:prstTrans prst="origami"/>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55576" y="742619"/>
            <a:ext cx="2600840" cy="3723093"/>
            <a:chOff x="755576" y="742619"/>
            <a:chExt cx="2600840" cy="3723093"/>
          </a:xfrm>
        </p:grpSpPr>
        <p:pic>
          <p:nvPicPr>
            <p:cNvPr id="27651" name="Picture 3" descr="F:\1-原创素材\1_mm1102\PPT\PPT_014\materaials\pageimg_g20i.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5576" y="1851670"/>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4975" y="2499742"/>
              <a:ext cx="1298833" cy="1066126"/>
            </a:xfrm>
            <a:prstGeom prst="rect">
              <a:avLst/>
            </a:prstGeom>
            <a:noFill/>
          </p:spPr>
          <p:txBody>
            <a:bodyPr wrap="square" rtlCol="0">
              <a:spAutoFit/>
            </a:bodyPr>
            <a:lstStyle/>
            <a:p>
              <a:pPr algn="ctr">
                <a:lnSpc>
                  <a:spcPct val="150000"/>
                </a:lnSpc>
              </a:pPr>
              <a:r>
                <a:rPr lang="en-US" altLang="zh-CN" sz="5000" dirty="0">
                  <a:solidFill>
                    <a:schemeClr val="bg1"/>
                  </a:solidFill>
                  <a:latin typeface="华康海报体W12(P)" pitchFamily="82" charset="-122"/>
                  <a:ea typeface="华康海报体W12(P)" pitchFamily="82" charset="-122"/>
                </a:rPr>
                <a:t>0</a:t>
              </a:r>
              <a:r>
                <a:rPr lang="en-US" altLang="zh-CN" sz="5000" dirty="0" smtClean="0">
                  <a:solidFill>
                    <a:schemeClr val="bg1"/>
                  </a:solidFill>
                  <a:latin typeface="华康海报体W12(P)" pitchFamily="82" charset="-122"/>
                  <a:ea typeface="华康海报体W12(P)" pitchFamily="82" charset="-122"/>
                </a:rPr>
                <a:t>1</a:t>
              </a:r>
            </a:p>
          </p:txBody>
        </p:sp>
        <p:sp>
          <p:nvSpPr>
            <p:cNvPr id="8" name="矩形 7"/>
            <p:cNvSpPr/>
            <p:nvPr/>
          </p:nvSpPr>
          <p:spPr>
            <a:xfrm>
              <a:off x="755576" y="742619"/>
              <a:ext cx="1844427" cy="1015663"/>
            </a:xfrm>
            <a:prstGeom prst="rect">
              <a:avLst/>
            </a:prstGeom>
          </p:spPr>
          <p:txBody>
            <a:bodyPr wrap="square">
              <a:spAutoFit/>
            </a:bodyPr>
            <a:lstStyle/>
            <a:p>
              <a:r>
                <a:rPr lang="zh-CN" altLang="en-US" sz="1200" dirty="0">
                  <a:solidFill>
                    <a:srgbClr val="F5750B"/>
                  </a:solidFill>
                  <a:latin typeface="方正卡通简体" pitchFamily="65" charset="-122"/>
                  <a:ea typeface="方正卡通简体" pitchFamily="65" charset="-122"/>
                </a:rPr>
                <a:t>此处添加详细文字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r>
                <a:rPr lang="zh-CN" altLang="en-US" sz="1200" dirty="0" smtClean="0">
                  <a:solidFill>
                    <a:srgbClr val="F5750B"/>
                  </a:solidFill>
                  <a:latin typeface="方正卡通简体" pitchFamily="65" charset="-122"/>
                  <a:ea typeface="方正卡通简体" pitchFamily="65" charset="-122"/>
                </a:rPr>
                <a:t>此处</a:t>
              </a:r>
              <a:r>
                <a:rPr lang="zh-CN" altLang="en-US" sz="1200" dirty="0">
                  <a:solidFill>
                    <a:srgbClr val="F5750B"/>
                  </a:solidFill>
                  <a:latin typeface="方正卡通简体" pitchFamily="65" charset="-122"/>
                  <a:ea typeface="方正卡通简体" pitchFamily="65" charset="-122"/>
                </a:rPr>
                <a:t>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r>
                <a:rPr lang="zh-CN" altLang="en-US" sz="1200" dirty="0" smtClean="0">
                  <a:solidFill>
                    <a:srgbClr val="F5750B"/>
                  </a:solidFill>
                  <a:latin typeface="方正卡通简体" pitchFamily="65" charset="-122"/>
                  <a:ea typeface="方正卡通简体" pitchFamily="65" charset="-122"/>
                </a:rPr>
                <a:t>此处</a:t>
              </a:r>
              <a:r>
                <a:rPr lang="zh-CN" altLang="en-US" sz="1200" dirty="0">
                  <a:solidFill>
                    <a:srgbClr val="F5750B"/>
                  </a:solidFill>
                  <a:latin typeface="方正卡通简体" pitchFamily="65" charset="-122"/>
                  <a:ea typeface="方正卡通简体" pitchFamily="65" charset="-122"/>
                </a:rPr>
                <a:t>添加详细文字</a:t>
              </a:r>
              <a:r>
                <a:rPr lang="zh-CN" altLang="en-US" sz="1200" dirty="0" smtClean="0">
                  <a:solidFill>
                    <a:srgbClr val="F5750B"/>
                  </a:solidFill>
                  <a:latin typeface="方正卡通简体" pitchFamily="65" charset="-122"/>
                  <a:ea typeface="方正卡通简体" pitchFamily="65" charset="-122"/>
                </a:rPr>
                <a:t>描述</a:t>
              </a:r>
              <a:endParaRPr lang="en-US" altLang="zh-CN" sz="1200" dirty="0" smtClean="0">
                <a:solidFill>
                  <a:srgbClr val="F5750B"/>
                </a:solidFill>
                <a:latin typeface="方正卡通简体" pitchFamily="65" charset="-122"/>
                <a:ea typeface="方正卡通简体" pitchFamily="65" charset="-122"/>
              </a:endParaRPr>
            </a:p>
            <a:p>
              <a:r>
                <a:rPr lang="zh-CN" altLang="en-US" sz="1200" dirty="0">
                  <a:solidFill>
                    <a:srgbClr val="F5750B"/>
                  </a:solidFill>
                  <a:latin typeface="方正卡通简体" pitchFamily="65" charset="-122"/>
                  <a:ea typeface="方正卡通简体" pitchFamily="65" charset="-122"/>
                </a:rPr>
                <a:t>此处添加详细文字描述</a:t>
              </a:r>
              <a:endParaRPr lang="en-US" altLang="zh-CN" sz="1200" dirty="0">
                <a:solidFill>
                  <a:srgbClr val="F5750B"/>
                </a:solidFill>
                <a:latin typeface="方正卡通简体" pitchFamily="65" charset="-122"/>
                <a:ea typeface="方正卡通简体" pitchFamily="65" charset="-122"/>
              </a:endParaRPr>
            </a:p>
            <a:p>
              <a:r>
                <a:rPr lang="zh-CN" altLang="en-US" sz="1200" dirty="0">
                  <a:solidFill>
                    <a:srgbClr val="F5750B"/>
                  </a:solidFill>
                  <a:latin typeface="方正卡通简体" pitchFamily="65" charset="-122"/>
                  <a:ea typeface="方正卡通简体" pitchFamily="65" charset="-122"/>
                </a:rPr>
                <a:t>此处添加详细文字</a:t>
              </a:r>
              <a:r>
                <a:rPr lang="zh-CN" altLang="en-US" sz="1200" dirty="0" smtClean="0">
                  <a:solidFill>
                    <a:srgbClr val="F5750B"/>
                  </a:solidFill>
                  <a:latin typeface="方正卡通简体" pitchFamily="65" charset="-122"/>
                  <a:ea typeface="方正卡通简体" pitchFamily="65" charset="-122"/>
                </a:rPr>
                <a:t>描述</a:t>
              </a:r>
              <a:endParaRPr lang="zh-CN" altLang="en-US" sz="1200" dirty="0">
                <a:solidFill>
                  <a:srgbClr val="F5750B"/>
                </a:solidFill>
                <a:latin typeface="方正卡通简体" pitchFamily="65" charset="-122"/>
                <a:ea typeface="方正卡通简体" pitchFamily="65" charset="-122"/>
              </a:endParaRPr>
            </a:p>
          </p:txBody>
        </p:sp>
      </p:grpSp>
      <p:grpSp>
        <p:nvGrpSpPr>
          <p:cNvPr id="3" name="组合 2"/>
          <p:cNvGrpSpPr/>
          <p:nvPr/>
        </p:nvGrpSpPr>
        <p:grpSpPr>
          <a:xfrm>
            <a:off x="3388960" y="411510"/>
            <a:ext cx="2600840" cy="3672408"/>
            <a:chOff x="3388960" y="411510"/>
            <a:chExt cx="2600840" cy="3672408"/>
          </a:xfrm>
        </p:grpSpPr>
        <p:pic>
          <p:nvPicPr>
            <p:cNvPr id="5" name="Picture 3" descr="F:\1-原创素材\1_mm1102\PPT\PPT_014\materaials\pageimg_g20i.png"/>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88960" y="411510"/>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3879701" y="3068255"/>
              <a:ext cx="1844427" cy="1015663"/>
            </a:xfrm>
            <a:prstGeom prst="rect">
              <a:avLst/>
            </a:prstGeom>
          </p:spPr>
          <p:txBody>
            <a:bodyPr wrap="square">
              <a:spAutoFit/>
            </a:bodyPr>
            <a:lstStyle/>
            <a:p>
              <a:r>
                <a:rPr lang="zh-CN" altLang="en-US" sz="1200" dirty="0">
                  <a:solidFill>
                    <a:srgbClr val="0099FF"/>
                  </a:solidFill>
                  <a:latin typeface="方正卡通简体" pitchFamily="65" charset="-122"/>
                  <a:ea typeface="方正卡通简体" pitchFamily="65" charset="-122"/>
                </a:rPr>
                <a:t>此处添加详细文字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r>
                <a:rPr lang="zh-CN" altLang="en-US" sz="1200" dirty="0" smtClean="0">
                  <a:solidFill>
                    <a:srgbClr val="0099FF"/>
                  </a:solidFill>
                  <a:latin typeface="方正卡通简体" pitchFamily="65" charset="-122"/>
                  <a:ea typeface="方正卡通简体" pitchFamily="65" charset="-122"/>
                </a:rPr>
                <a:t>此处</a:t>
              </a:r>
              <a:r>
                <a:rPr lang="zh-CN" altLang="en-US" sz="1200" dirty="0">
                  <a:solidFill>
                    <a:srgbClr val="0099FF"/>
                  </a:solidFill>
                  <a:latin typeface="方正卡通简体" pitchFamily="65" charset="-122"/>
                  <a:ea typeface="方正卡通简体" pitchFamily="65" charset="-122"/>
                </a:rPr>
                <a:t>添加详细文字</a:t>
              </a:r>
              <a:r>
                <a:rPr lang="zh-CN" altLang="en-US" sz="1200" dirty="0" smtClean="0">
                  <a:solidFill>
                    <a:srgbClr val="0099FF"/>
                  </a:solidFill>
                  <a:latin typeface="方正卡通简体" pitchFamily="65" charset="-122"/>
                  <a:ea typeface="方正卡通简体" pitchFamily="65" charset="-122"/>
                </a:rPr>
                <a:t>描述</a:t>
              </a:r>
              <a:endParaRPr lang="en-US" altLang="zh-CN" sz="1200" dirty="0" smtClean="0">
                <a:solidFill>
                  <a:srgbClr val="0099FF"/>
                </a:solidFill>
                <a:latin typeface="方正卡通简体" pitchFamily="65" charset="-122"/>
                <a:ea typeface="方正卡通简体" pitchFamily="65" charset="-122"/>
              </a:endParaRPr>
            </a:p>
            <a:p>
              <a:r>
                <a:rPr lang="zh-CN" altLang="en-US" sz="1200" dirty="0">
                  <a:solidFill>
                    <a:srgbClr val="0099FF"/>
                  </a:solidFill>
                  <a:latin typeface="方正卡通简体" pitchFamily="65" charset="-122"/>
                  <a:ea typeface="方正卡通简体" pitchFamily="65" charset="-122"/>
                </a:rPr>
                <a:t>此处添加详细文字描述</a:t>
              </a:r>
              <a:endParaRPr lang="en-US" altLang="zh-CN" sz="1200" dirty="0">
                <a:solidFill>
                  <a:srgbClr val="0099FF"/>
                </a:solidFill>
                <a:latin typeface="方正卡通简体" pitchFamily="65" charset="-122"/>
                <a:ea typeface="方正卡通简体" pitchFamily="65" charset="-122"/>
              </a:endParaRPr>
            </a:p>
            <a:p>
              <a:r>
                <a:rPr lang="zh-CN" altLang="en-US" sz="1200" dirty="0">
                  <a:solidFill>
                    <a:srgbClr val="0099FF"/>
                  </a:solidFill>
                  <a:latin typeface="方正卡通简体" pitchFamily="65" charset="-122"/>
                  <a:ea typeface="方正卡通简体" pitchFamily="65" charset="-122"/>
                </a:rPr>
                <a:t>此处添加详细文字</a:t>
              </a:r>
              <a:r>
                <a:rPr lang="zh-CN" altLang="en-US" sz="1200" dirty="0" smtClean="0">
                  <a:solidFill>
                    <a:srgbClr val="0099FF"/>
                  </a:solidFill>
                  <a:latin typeface="方正卡通简体" pitchFamily="65" charset="-122"/>
                  <a:ea typeface="方正卡通简体" pitchFamily="65" charset="-122"/>
                </a:rPr>
                <a:t>描述</a:t>
              </a:r>
              <a:endParaRPr lang="zh-CN" altLang="en-US" sz="1200" dirty="0">
                <a:solidFill>
                  <a:srgbClr val="0099FF"/>
                </a:solidFill>
                <a:latin typeface="方正卡通简体" pitchFamily="65" charset="-122"/>
                <a:ea typeface="方正卡通简体" pitchFamily="65" charset="-122"/>
              </a:endParaRPr>
            </a:p>
          </p:txBody>
        </p:sp>
        <p:sp>
          <p:nvSpPr>
            <p:cNvPr id="11" name="TextBox 10"/>
            <p:cNvSpPr txBox="1"/>
            <p:nvPr/>
          </p:nvSpPr>
          <p:spPr>
            <a:xfrm>
              <a:off x="4139952" y="1073576"/>
              <a:ext cx="1298833" cy="1066126"/>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a:t>
              </a:r>
              <a:r>
                <a:rPr lang="en-US" altLang="zh-CN" sz="5000" dirty="0">
                  <a:solidFill>
                    <a:schemeClr val="bg1"/>
                  </a:solidFill>
                  <a:latin typeface="华康海报体W12(P)" pitchFamily="82" charset="-122"/>
                  <a:ea typeface="华康海报体W12(P)" pitchFamily="82" charset="-122"/>
                </a:rPr>
                <a:t>2</a:t>
              </a:r>
              <a:endParaRPr lang="en-US" altLang="zh-CN" sz="5000" dirty="0" smtClean="0">
                <a:solidFill>
                  <a:schemeClr val="bg1"/>
                </a:solidFill>
                <a:latin typeface="华康海报体W12(P)" pitchFamily="82" charset="-122"/>
                <a:ea typeface="华康海报体W12(P)" pitchFamily="82" charset="-122"/>
              </a:endParaRPr>
            </a:p>
          </p:txBody>
        </p:sp>
      </p:grpSp>
      <p:grpSp>
        <p:nvGrpSpPr>
          <p:cNvPr id="4" name="组合 3"/>
          <p:cNvGrpSpPr/>
          <p:nvPr/>
        </p:nvGrpSpPr>
        <p:grpSpPr>
          <a:xfrm>
            <a:off x="6023956" y="915566"/>
            <a:ext cx="2600840" cy="3694162"/>
            <a:chOff x="6023956" y="915566"/>
            <a:chExt cx="2600840" cy="3694162"/>
          </a:xfrm>
        </p:grpSpPr>
        <p:pic>
          <p:nvPicPr>
            <p:cNvPr id="6" name="Picture 3" descr="F:\1-原创素材\1_mm1102\PPT\PPT_014\materaials\pageimg_g20i.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023956" y="1995686"/>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0" name="矩形 9"/>
            <p:cNvSpPr/>
            <p:nvPr/>
          </p:nvSpPr>
          <p:spPr>
            <a:xfrm>
              <a:off x="6471989" y="915566"/>
              <a:ext cx="1844427" cy="1015663"/>
            </a:xfrm>
            <a:prstGeom prst="rect">
              <a:avLst/>
            </a:prstGeom>
          </p:spPr>
          <p:txBody>
            <a:bodyPr wrap="square">
              <a:spAutoFit/>
            </a:bodyPr>
            <a:lstStyle/>
            <a:p>
              <a:r>
                <a:rPr lang="zh-CN" altLang="en-US" sz="1200" dirty="0">
                  <a:solidFill>
                    <a:srgbClr val="FF5050"/>
                  </a:solidFill>
                  <a:latin typeface="方正卡通简体" pitchFamily="65" charset="-122"/>
                  <a:ea typeface="方正卡通简体" pitchFamily="65" charset="-122"/>
                </a:rPr>
                <a:t>此处添加详细文字</a:t>
              </a:r>
              <a:r>
                <a:rPr lang="zh-CN" altLang="en-US" sz="1200" dirty="0" smtClean="0">
                  <a:solidFill>
                    <a:srgbClr val="FF5050"/>
                  </a:solidFill>
                  <a:latin typeface="方正卡通简体" pitchFamily="65" charset="-122"/>
                  <a:ea typeface="方正卡通简体" pitchFamily="65" charset="-122"/>
                </a:rPr>
                <a:t>描述</a:t>
              </a:r>
              <a:endParaRPr lang="en-US" altLang="zh-CN" sz="1200" dirty="0" smtClean="0">
                <a:solidFill>
                  <a:srgbClr val="FF5050"/>
                </a:solidFill>
                <a:latin typeface="方正卡通简体" pitchFamily="65" charset="-122"/>
                <a:ea typeface="方正卡通简体" pitchFamily="65" charset="-122"/>
              </a:endParaRPr>
            </a:p>
            <a:p>
              <a:r>
                <a:rPr lang="zh-CN" altLang="en-US" sz="1200" dirty="0" smtClean="0">
                  <a:solidFill>
                    <a:srgbClr val="FF5050"/>
                  </a:solidFill>
                  <a:latin typeface="方正卡通简体" pitchFamily="65" charset="-122"/>
                  <a:ea typeface="方正卡通简体" pitchFamily="65" charset="-122"/>
                </a:rPr>
                <a:t>此处</a:t>
              </a:r>
              <a:r>
                <a:rPr lang="zh-CN" altLang="en-US" sz="1200" dirty="0">
                  <a:solidFill>
                    <a:srgbClr val="FF5050"/>
                  </a:solidFill>
                  <a:latin typeface="方正卡通简体" pitchFamily="65" charset="-122"/>
                  <a:ea typeface="方正卡通简体" pitchFamily="65" charset="-122"/>
                </a:rPr>
                <a:t>添加详细文字</a:t>
              </a:r>
              <a:r>
                <a:rPr lang="zh-CN" altLang="en-US" sz="1200" dirty="0" smtClean="0">
                  <a:solidFill>
                    <a:srgbClr val="FF5050"/>
                  </a:solidFill>
                  <a:latin typeface="方正卡通简体" pitchFamily="65" charset="-122"/>
                  <a:ea typeface="方正卡通简体" pitchFamily="65" charset="-122"/>
                </a:rPr>
                <a:t>描述</a:t>
              </a:r>
              <a:endParaRPr lang="en-US" altLang="zh-CN" sz="1200" dirty="0" smtClean="0">
                <a:solidFill>
                  <a:srgbClr val="FF5050"/>
                </a:solidFill>
                <a:latin typeface="方正卡通简体" pitchFamily="65" charset="-122"/>
                <a:ea typeface="方正卡通简体" pitchFamily="65" charset="-122"/>
              </a:endParaRPr>
            </a:p>
            <a:p>
              <a:r>
                <a:rPr lang="zh-CN" altLang="en-US" sz="1200" dirty="0" smtClean="0">
                  <a:solidFill>
                    <a:srgbClr val="FF5050"/>
                  </a:solidFill>
                  <a:latin typeface="方正卡通简体" pitchFamily="65" charset="-122"/>
                  <a:ea typeface="方正卡通简体" pitchFamily="65" charset="-122"/>
                </a:rPr>
                <a:t>此处</a:t>
              </a:r>
              <a:r>
                <a:rPr lang="zh-CN" altLang="en-US" sz="1200" dirty="0">
                  <a:solidFill>
                    <a:srgbClr val="FF5050"/>
                  </a:solidFill>
                  <a:latin typeface="方正卡通简体" pitchFamily="65" charset="-122"/>
                  <a:ea typeface="方正卡通简体" pitchFamily="65" charset="-122"/>
                </a:rPr>
                <a:t>添加详细文字</a:t>
              </a:r>
              <a:r>
                <a:rPr lang="zh-CN" altLang="en-US" sz="1200" dirty="0" smtClean="0">
                  <a:solidFill>
                    <a:srgbClr val="FF5050"/>
                  </a:solidFill>
                  <a:latin typeface="方正卡通简体" pitchFamily="65" charset="-122"/>
                  <a:ea typeface="方正卡通简体" pitchFamily="65" charset="-122"/>
                </a:rPr>
                <a:t>描述</a:t>
              </a:r>
              <a:endParaRPr lang="en-US" altLang="zh-CN" sz="1200" dirty="0" smtClean="0">
                <a:solidFill>
                  <a:srgbClr val="FF5050"/>
                </a:solidFill>
                <a:latin typeface="方正卡通简体" pitchFamily="65" charset="-122"/>
                <a:ea typeface="方正卡通简体" pitchFamily="65" charset="-122"/>
              </a:endParaRPr>
            </a:p>
            <a:p>
              <a:r>
                <a:rPr lang="zh-CN" altLang="en-US" sz="1200" dirty="0">
                  <a:solidFill>
                    <a:srgbClr val="FF5050"/>
                  </a:solidFill>
                  <a:latin typeface="方正卡通简体" pitchFamily="65" charset="-122"/>
                  <a:ea typeface="方正卡通简体" pitchFamily="65" charset="-122"/>
                </a:rPr>
                <a:t>此处添加详细文字描述</a:t>
              </a:r>
              <a:endParaRPr lang="en-US" altLang="zh-CN" sz="1200" dirty="0">
                <a:solidFill>
                  <a:srgbClr val="FF5050"/>
                </a:solidFill>
                <a:latin typeface="方正卡通简体" pitchFamily="65" charset="-122"/>
                <a:ea typeface="方正卡通简体" pitchFamily="65" charset="-122"/>
              </a:endParaRPr>
            </a:p>
            <a:p>
              <a:r>
                <a:rPr lang="zh-CN" altLang="en-US" sz="1200" dirty="0">
                  <a:solidFill>
                    <a:srgbClr val="FF5050"/>
                  </a:solidFill>
                  <a:latin typeface="方正卡通简体" pitchFamily="65" charset="-122"/>
                  <a:ea typeface="方正卡通简体" pitchFamily="65" charset="-122"/>
                </a:rPr>
                <a:t>此处添加详细文字</a:t>
              </a:r>
              <a:r>
                <a:rPr lang="zh-CN" altLang="en-US" sz="1200" dirty="0" smtClean="0">
                  <a:solidFill>
                    <a:srgbClr val="FF5050"/>
                  </a:solidFill>
                  <a:latin typeface="方正卡通简体" pitchFamily="65" charset="-122"/>
                  <a:ea typeface="方正卡通简体" pitchFamily="65" charset="-122"/>
                </a:rPr>
                <a:t>描述</a:t>
              </a:r>
              <a:endParaRPr lang="zh-CN" altLang="en-US" sz="1200" dirty="0">
                <a:solidFill>
                  <a:srgbClr val="FF5050"/>
                </a:solidFill>
                <a:latin typeface="方正卡通简体" pitchFamily="65" charset="-122"/>
                <a:ea typeface="方正卡通简体" pitchFamily="65" charset="-122"/>
              </a:endParaRPr>
            </a:p>
          </p:txBody>
        </p:sp>
        <p:sp>
          <p:nvSpPr>
            <p:cNvPr id="12" name="TextBox 11"/>
            <p:cNvSpPr txBox="1"/>
            <p:nvPr/>
          </p:nvSpPr>
          <p:spPr>
            <a:xfrm>
              <a:off x="6766148" y="2686174"/>
              <a:ext cx="1298833" cy="1066126"/>
            </a:xfrm>
            <a:prstGeom prst="rect">
              <a:avLst/>
            </a:prstGeom>
            <a:noFill/>
          </p:spPr>
          <p:txBody>
            <a:bodyPr wrap="square" rtlCol="0">
              <a:spAutoFit/>
            </a:bodyPr>
            <a:lstStyle/>
            <a:p>
              <a:pPr algn="ctr">
                <a:lnSpc>
                  <a:spcPct val="150000"/>
                </a:lnSpc>
              </a:pPr>
              <a:r>
                <a:rPr lang="en-US" altLang="zh-CN" sz="5000" dirty="0" smtClean="0">
                  <a:solidFill>
                    <a:schemeClr val="bg1"/>
                  </a:solidFill>
                  <a:latin typeface="华康海报体W12(P)" pitchFamily="82" charset="-122"/>
                  <a:ea typeface="华康海报体W12(P)" pitchFamily="82" charset="-122"/>
                </a:rPr>
                <a:t>0</a:t>
              </a:r>
              <a:r>
                <a:rPr lang="en-US" altLang="zh-CN" sz="5000" dirty="0">
                  <a:solidFill>
                    <a:schemeClr val="bg1"/>
                  </a:solidFill>
                  <a:latin typeface="华康海报体W12(P)" pitchFamily="82" charset="-122"/>
                  <a:ea typeface="华康海报体W12(P)" pitchFamily="82" charset="-122"/>
                </a:rPr>
                <a:t>3</a:t>
              </a:r>
              <a:endParaRPr lang="en-US" altLang="zh-CN" sz="5000" dirty="0" smtClean="0">
                <a:solidFill>
                  <a:schemeClr val="bg1"/>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99792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681038"/>
            <a:ext cx="7267575" cy="38195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3233068" y="1131590"/>
            <a:ext cx="4435276" cy="2808312"/>
            <a:chOff x="3233068" y="1131590"/>
            <a:chExt cx="4435276" cy="2808312"/>
          </a:xfrm>
        </p:grpSpPr>
        <p:sp>
          <p:nvSpPr>
            <p:cNvPr id="3" name="TextBox 2"/>
            <p:cNvSpPr txBox="1"/>
            <p:nvPr/>
          </p:nvSpPr>
          <p:spPr>
            <a:xfrm>
              <a:off x="3275856" y="1131590"/>
              <a:ext cx="4176464" cy="871392"/>
            </a:xfrm>
            <a:prstGeom prst="rect">
              <a:avLst/>
            </a:prstGeom>
            <a:noFill/>
          </p:spPr>
          <p:txBody>
            <a:bodyPr wrap="square" rtlCol="0">
              <a:spAutoFit/>
            </a:bodyPr>
            <a:lstStyle/>
            <a:p>
              <a:pPr>
                <a:lnSpc>
                  <a:spcPct val="150000"/>
                </a:lnSpc>
              </a:pPr>
              <a:r>
                <a:rPr lang="zh-CN" altLang="en-US" sz="4000" dirty="0" smtClean="0">
                  <a:solidFill>
                    <a:schemeClr val="bg1"/>
                  </a:solidFill>
                  <a:latin typeface="华康海报体W12(P)" pitchFamily="82" charset="-122"/>
                  <a:ea typeface="华康海报体W12(P)" pitchFamily="82" charset="-122"/>
                </a:rPr>
                <a:t>此处添加标题</a:t>
              </a:r>
              <a:endParaRPr lang="en-US" altLang="zh-CN" sz="4000" dirty="0" smtClean="0">
                <a:solidFill>
                  <a:schemeClr val="bg1"/>
                </a:solidFill>
                <a:latin typeface="华康海报体W12(P)" pitchFamily="82" charset="-122"/>
                <a:ea typeface="华康海报体W12(P)" pitchFamily="82" charset="-122"/>
              </a:endParaRPr>
            </a:p>
          </p:txBody>
        </p:sp>
        <p:sp>
          <p:nvSpPr>
            <p:cNvPr id="4" name="矩形 3"/>
            <p:cNvSpPr/>
            <p:nvPr/>
          </p:nvSpPr>
          <p:spPr>
            <a:xfrm>
              <a:off x="3233068" y="2185576"/>
              <a:ext cx="4435276" cy="1754326"/>
            </a:xfrm>
            <a:prstGeom prst="rect">
              <a:avLst/>
            </a:prstGeom>
          </p:spPr>
          <p:txBody>
            <a:bodyPr wrap="square">
              <a:spAutoFit/>
            </a:bodyPr>
            <a:lstStyle/>
            <a:p>
              <a:pPr>
                <a:lnSpc>
                  <a:spcPct val="150000"/>
                </a:lnSpc>
              </a:pPr>
              <a:r>
                <a:rPr lang="zh-CN" altLang="en-US" sz="1200" dirty="0">
                  <a:solidFill>
                    <a:schemeClr val="bg1"/>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chemeClr val="bg1"/>
                  </a:solidFill>
                  <a:latin typeface="方正卡通简体" pitchFamily="65" charset="-122"/>
                  <a:ea typeface="方正卡通简体" pitchFamily="65" charset="-122"/>
                </a:rPr>
                <a:t>此处</a:t>
              </a:r>
              <a:r>
                <a:rPr lang="zh-CN" altLang="en-US" sz="1200" dirty="0">
                  <a:solidFill>
                    <a:schemeClr val="bg1"/>
                  </a:solidFill>
                  <a:latin typeface="方正卡通简体" pitchFamily="65" charset="-122"/>
                  <a:ea typeface="方正卡通简体" pitchFamily="65" charset="-122"/>
                </a:rPr>
                <a:t>此处添加详细文字描述此处添加详细文字</a:t>
              </a:r>
              <a:r>
                <a:rPr lang="zh-CN" altLang="en-US" sz="1200" dirty="0" smtClean="0">
                  <a:solidFill>
                    <a:schemeClr val="bg1"/>
                  </a:solidFill>
                  <a:latin typeface="方正卡通简体" pitchFamily="65" charset="-122"/>
                  <a:ea typeface="方正卡通简体" pitchFamily="65" charset="-122"/>
                </a:rPr>
                <a:t>描述</a:t>
              </a:r>
              <a:r>
                <a:rPr lang="zh-CN" altLang="en-US" sz="1200" dirty="0">
                  <a:solidFill>
                    <a:schemeClr val="bg1"/>
                  </a:solidFill>
                  <a:latin typeface="方正卡通简体" pitchFamily="65" charset="-122"/>
                  <a:ea typeface="方正卡通简体" pitchFamily="65" charset="-122"/>
                </a:rPr>
                <a:t>此处添加详细文字描述此处添加详细文字</a:t>
              </a:r>
              <a:r>
                <a:rPr lang="zh-CN" altLang="en-US" sz="1200" dirty="0" smtClean="0">
                  <a:solidFill>
                    <a:schemeClr val="bg1"/>
                  </a:solidFill>
                  <a:latin typeface="方正卡通简体" pitchFamily="65" charset="-122"/>
                  <a:ea typeface="方正卡通简体" pitchFamily="65" charset="-122"/>
                </a:rPr>
                <a:t>描述</a:t>
              </a:r>
              <a:r>
                <a:rPr lang="zh-CN" altLang="en-US" sz="1200" dirty="0">
                  <a:solidFill>
                    <a:schemeClr val="bg1"/>
                  </a:solidFill>
                  <a:latin typeface="方正卡通简体" pitchFamily="65" charset="-122"/>
                  <a:ea typeface="方正卡通简体" pitchFamily="65" charset="-122"/>
                </a:rPr>
                <a:t>此处添加详细文字描述此处添加详细文字</a:t>
              </a:r>
              <a:r>
                <a:rPr lang="zh-CN" altLang="en-US" sz="1200" dirty="0" smtClean="0">
                  <a:solidFill>
                    <a:schemeClr val="bg1"/>
                  </a:solidFill>
                  <a:latin typeface="方正卡通简体" pitchFamily="65" charset="-122"/>
                  <a:ea typeface="方正卡通简体" pitchFamily="65" charset="-122"/>
                </a:rPr>
                <a:t>描述</a:t>
              </a:r>
              <a:r>
                <a:rPr lang="zh-CN" altLang="en-US" sz="1200" dirty="0">
                  <a:solidFill>
                    <a:schemeClr val="bg1"/>
                  </a:solidFill>
                  <a:latin typeface="方正卡通简体" pitchFamily="65" charset="-122"/>
                  <a:ea typeface="方正卡通简体" pitchFamily="65" charset="-122"/>
                </a:rPr>
                <a:t>此处添加详细文字描述此处添加详细文字</a:t>
              </a:r>
              <a:r>
                <a:rPr lang="zh-CN" altLang="en-US" sz="1200" dirty="0" smtClean="0">
                  <a:solidFill>
                    <a:schemeClr val="bg1"/>
                  </a:solidFill>
                  <a:latin typeface="方正卡通简体" pitchFamily="65" charset="-122"/>
                  <a:ea typeface="方正卡通简体" pitchFamily="65" charset="-122"/>
                </a:rPr>
                <a:t>描述</a:t>
              </a:r>
              <a:r>
                <a:rPr lang="zh-CN" altLang="en-US" sz="1200" dirty="0">
                  <a:solidFill>
                    <a:schemeClr val="bg1"/>
                  </a:solidFill>
                  <a:latin typeface="方正卡通简体" pitchFamily="65" charset="-122"/>
                  <a:ea typeface="方正卡通简体" pitchFamily="65" charset="-122"/>
                </a:rPr>
                <a:t>此处添加详细文字描述此处添加详细文字描述</a:t>
              </a:r>
            </a:p>
          </p:txBody>
        </p:sp>
      </p:gr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ractur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66542" t="12201" r="17704" b="72400"/>
          <a:stretch/>
        </p:blipFill>
        <p:spPr>
          <a:xfrm>
            <a:off x="5537754" y="892573"/>
            <a:ext cx="1440161" cy="792088"/>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31094" r="27156" b="20601"/>
          <a:stretch/>
        </p:blipFill>
        <p:spPr>
          <a:xfrm>
            <a:off x="2700690" y="1008112"/>
            <a:ext cx="3816424" cy="4083918"/>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61816" t="54200" r="24793" b="22001"/>
          <a:stretch/>
        </p:blipFill>
        <p:spPr>
          <a:xfrm>
            <a:off x="6407295" y="2873591"/>
            <a:ext cx="1224137" cy="122413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6675" t="30400" r="79933" b="41600"/>
          <a:stretch/>
        </p:blipFill>
        <p:spPr>
          <a:xfrm>
            <a:off x="179511" y="699542"/>
            <a:ext cx="1224137" cy="1440160"/>
          </a:xfrm>
          <a:prstGeom prst="rect">
            <a:avLst/>
          </a:prstGeom>
        </p:spPr>
      </p:pic>
      <p:pic>
        <p:nvPicPr>
          <p:cNvPr id="9" name="图片 8"/>
          <p:cNvPicPr>
            <a:picLocks noChangeAspect="1"/>
          </p:cNvPicPr>
          <p:nvPr/>
        </p:nvPicPr>
        <p:blipFill rotWithShape="1">
          <a:blip r:embed="rId8">
            <a:extLst>
              <a:ext uri="{28A0092B-C50C-407E-A947-70E740481C1C}">
                <a14:useLocalDpi xmlns:a14="http://schemas.microsoft.com/office/drawing/2010/main" val="0"/>
              </a:ext>
            </a:extLst>
          </a:blip>
          <a:srcRect l="53151" t="48600" r="1161" b="12201"/>
          <a:stretch/>
        </p:blipFill>
        <p:spPr>
          <a:xfrm>
            <a:off x="5004048" y="3438334"/>
            <a:ext cx="3672408" cy="1772887"/>
          </a:xfrm>
          <a:prstGeom prst="rect">
            <a:avLst/>
          </a:prstGeom>
        </p:spPr>
      </p:pic>
      <p:pic>
        <p:nvPicPr>
          <p:cNvPr id="10" name="图片 9"/>
          <p:cNvPicPr>
            <a:picLocks noChangeAspect="1"/>
          </p:cNvPicPr>
          <p:nvPr/>
        </p:nvPicPr>
        <p:blipFill rotWithShape="1">
          <a:blip r:embed="rId9">
            <a:extLst>
              <a:ext uri="{28A0092B-C50C-407E-A947-70E740481C1C}">
                <a14:useLocalDpi xmlns:a14="http://schemas.microsoft.com/office/drawing/2010/main" val="0"/>
              </a:ext>
            </a:extLst>
          </a:blip>
          <a:srcRect l="20067" t="54200" r="56302" b="10801"/>
          <a:stretch/>
        </p:blipFill>
        <p:spPr>
          <a:xfrm>
            <a:off x="1580962" y="3438334"/>
            <a:ext cx="1946021" cy="1621684"/>
          </a:xfrm>
          <a:prstGeom prst="rect">
            <a:avLst/>
          </a:prstGeom>
        </p:spPr>
      </p:pic>
      <p:pic>
        <p:nvPicPr>
          <p:cNvPr id="11" name="图片 10"/>
          <p:cNvPicPr>
            <a:picLocks noChangeAspect="1"/>
          </p:cNvPicPr>
          <p:nvPr/>
        </p:nvPicPr>
        <p:blipFill rotWithShape="1">
          <a:blip r:embed="rId10">
            <a:extLst>
              <a:ext uri="{28A0092B-C50C-407E-A947-70E740481C1C}">
                <a14:useLocalDpi xmlns:a14="http://schemas.microsoft.com/office/drawing/2010/main" val="0"/>
              </a:ext>
            </a:extLst>
          </a:blip>
          <a:srcRect t="48600" r="83872" b="12201"/>
          <a:stretch/>
        </p:blipFill>
        <p:spPr>
          <a:xfrm>
            <a:off x="0" y="2499742"/>
            <a:ext cx="1474302" cy="2016224"/>
          </a:xfrm>
          <a:prstGeom prst="rect">
            <a:avLst/>
          </a:prstGeom>
        </p:spPr>
      </p:pic>
      <p:sp>
        <p:nvSpPr>
          <p:cNvPr id="12" name="矩形 259"/>
          <p:cNvSpPr>
            <a:spLocks noChangeArrowheads="1"/>
          </p:cNvSpPr>
          <p:nvPr/>
        </p:nvSpPr>
        <p:spPr bwMode="auto">
          <a:xfrm>
            <a:off x="1198263" y="705579"/>
            <a:ext cx="24376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000" cap="all" dirty="0" smtClean="0">
                <a:solidFill>
                  <a:srgbClr val="F5750B"/>
                </a:solidFill>
                <a:latin typeface="青蛙中文智能手机专用字体" panose="020B0604000101010104" pitchFamily="34" charset="-122"/>
                <a:ea typeface="青蛙中文智能手机专用字体" panose="020B0604000101010104" pitchFamily="34" charset="-122"/>
                <a:cs typeface="甜蜜小女生手机字体" panose="02000000000000000000" pitchFamily="2" charset="-122"/>
              </a:rPr>
              <a:t>谢谢欣赏</a:t>
            </a:r>
            <a:endParaRPr lang="zh-CN" altLang="en-US" sz="4000" cap="all" dirty="0">
              <a:solidFill>
                <a:srgbClr val="F5750B"/>
              </a:solidFill>
              <a:latin typeface="青蛙中文智能手机专用字体" panose="020B0604000101010104" pitchFamily="34" charset="-122"/>
              <a:ea typeface="青蛙中文智能手机专用字体" panose="020B0604000101010104" pitchFamily="34" charset="-122"/>
              <a:cs typeface="甜蜜小女生手机字体" panose="02000000000000000000" pitchFamily="2" charset="-122"/>
            </a:endParaRPr>
          </a:p>
        </p:txBody>
      </p:sp>
      <p:sp>
        <p:nvSpPr>
          <p:cNvPr id="14" name="文本框 6"/>
          <p:cNvSpPr txBox="1"/>
          <p:nvPr/>
        </p:nvSpPr>
        <p:spPr>
          <a:xfrm>
            <a:off x="3367774" y="845972"/>
            <a:ext cx="2140330" cy="584775"/>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3200" dirty="0" err="1" smtClean="0">
                <a:solidFill>
                  <a:srgbClr val="408F1C"/>
                </a:solidFill>
                <a:latin typeface="Browallia New" panose="020B0604020202020204" pitchFamily="34" charset="-34"/>
                <a:cs typeface="Browallia New" panose="020B0604020202020204" pitchFamily="34" charset="-34"/>
              </a:rPr>
              <a:t>Specianl</a:t>
            </a:r>
            <a:r>
              <a:rPr lang="en-US" altLang="zh-CN" sz="3200" dirty="0" smtClean="0">
                <a:solidFill>
                  <a:srgbClr val="408F1C"/>
                </a:solidFill>
                <a:latin typeface="Browallia New" panose="020B0604020202020204" pitchFamily="34" charset="-34"/>
                <a:cs typeface="Browallia New" panose="020B0604020202020204" pitchFamily="34" charset="-34"/>
              </a:rPr>
              <a:t> </a:t>
            </a:r>
            <a:r>
              <a:rPr lang="en-US" altLang="zh-CN" sz="3200" dirty="0" err="1" smtClean="0">
                <a:solidFill>
                  <a:srgbClr val="408F1C"/>
                </a:solidFill>
                <a:latin typeface="Browallia New" panose="020B0604020202020204" pitchFamily="34" charset="-34"/>
                <a:cs typeface="Browallia New" panose="020B0604020202020204" pitchFamily="34" charset="-34"/>
              </a:rPr>
              <a:t>Desjgn</a:t>
            </a:r>
            <a:endParaRPr lang="zh-CN" altLang="en-US" sz="3200" dirty="0">
              <a:solidFill>
                <a:srgbClr val="408F1C"/>
              </a:solidFill>
              <a:latin typeface="Browallia New" panose="020B0604020202020204" pitchFamily="34" charset="-34"/>
              <a:cs typeface="Browallia New" panose="020B0604020202020204" pitchFamily="34" charset="-34"/>
            </a:endParaRPr>
          </a:p>
        </p:txBody>
      </p:sp>
      <p:sp>
        <p:nvSpPr>
          <p:cNvPr id="15" name="文本框 14"/>
          <p:cNvSpPr txBox="1"/>
          <p:nvPr/>
        </p:nvSpPr>
        <p:spPr>
          <a:xfrm>
            <a:off x="1198263" y="1314289"/>
            <a:ext cx="4448654" cy="769441"/>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1100" dirty="0" smtClean="0">
                <a:solidFill>
                  <a:srgbClr val="B30DA7"/>
                </a:solidFill>
                <a:latin typeface="Browallia New" panose="020B0604020202020204" pitchFamily="34" charset="-34"/>
                <a:cs typeface="Browallia New" panose="020B0604020202020204" pitchFamily="34" charset="-34"/>
              </a:rPr>
              <a:t>The </a:t>
            </a:r>
            <a:r>
              <a:rPr lang="en-US" altLang="zh-CN" sz="1100" dirty="0" err="1" smtClean="0">
                <a:solidFill>
                  <a:srgbClr val="B30DA7"/>
                </a:solidFill>
                <a:latin typeface="Browallia New" panose="020B0604020202020204" pitchFamily="34" charset="-34"/>
                <a:cs typeface="Browallia New" panose="020B0604020202020204" pitchFamily="34" charset="-34"/>
              </a:rPr>
              <a:t>egsfyw</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efweuifuhi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qwuhfiou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hfwefhbQwifhowe</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qwuifgiuqw</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qwiorhjo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ioheto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weuihg</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weuifgu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wehfuh</a:t>
            </a:r>
            <a:r>
              <a:rPr lang="en-US" altLang="zh-CN" sz="1100" dirty="0" smtClean="0">
                <a:solidFill>
                  <a:srgbClr val="B30DA7"/>
                </a:solidFill>
                <a:latin typeface="Browallia New" panose="020B0604020202020204" pitchFamily="34" charset="-34"/>
                <a:cs typeface="Browallia New" panose="020B0604020202020204" pitchFamily="34" charset="-34"/>
              </a:rPr>
              <a:t> </a:t>
            </a:r>
          </a:p>
          <a:p>
            <a:r>
              <a:rPr lang="en-US" altLang="zh-CN" sz="1100" dirty="0" err="1" smtClean="0">
                <a:solidFill>
                  <a:srgbClr val="B30DA7"/>
                </a:solidFill>
                <a:latin typeface="Browallia New" panose="020B0604020202020204" pitchFamily="34" charset="-34"/>
                <a:cs typeface="Browallia New" panose="020B0604020202020204" pitchFamily="34" charset="-34"/>
              </a:rPr>
              <a:t>eiwo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wjehfoi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weiojfop</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wehgoi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jkwehgb</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Weuigfie</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ewufgi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weuio</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weiou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weiojfgw</a:t>
            </a:r>
            <a:endParaRPr lang="en-US" altLang="zh-CN" sz="1100" dirty="0" smtClean="0">
              <a:solidFill>
                <a:srgbClr val="B30DA7"/>
              </a:solidFill>
              <a:latin typeface="Browallia New" panose="020B0604020202020204" pitchFamily="34" charset="-34"/>
              <a:cs typeface="Browallia New" panose="020B0604020202020204" pitchFamily="34" charset="-34"/>
            </a:endParaRPr>
          </a:p>
          <a:p>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weopigopie</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weopkgp</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wekjhfiu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wjehiu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ewhfgiu</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eshfgiuer</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ewhgfiu</a:t>
            </a:r>
            <a:endParaRPr lang="en-US" altLang="zh-CN" sz="1100" dirty="0" smtClean="0">
              <a:solidFill>
                <a:srgbClr val="B30DA7"/>
              </a:solidFill>
              <a:latin typeface="Browallia New" panose="020B0604020202020204" pitchFamily="34" charset="-34"/>
              <a:cs typeface="Browallia New" panose="020B0604020202020204" pitchFamily="34" charset="-34"/>
            </a:endParaRPr>
          </a:p>
          <a:p>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kwjegfhui</a:t>
            </a:r>
            <a:r>
              <a:rPr lang="en-US" altLang="zh-CN" sz="1100" dirty="0" smtClean="0">
                <a:solidFill>
                  <a:srgbClr val="B30DA7"/>
                </a:solidFill>
                <a:latin typeface="Browallia New" panose="020B0604020202020204" pitchFamily="34" charset="-34"/>
                <a:cs typeface="Browallia New" panose="020B0604020202020204" pitchFamily="34" charset="-34"/>
              </a:rPr>
              <a:t> </a:t>
            </a:r>
            <a:r>
              <a:rPr lang="en-US" altLang="zh-CN" sz="1100" dirty="0" err="1" smtClean="0">
                <a:solidFill>
                  <a:srgbClr val="B30DA7"/>
                </a:solidFill>
                <a:latin typeface="Browallia New" panose="020B0604020202020204" pitchFamily="34" charset="-34"/>
                <a:cs typeface="Browallia New" panose="020B0604020202020204" pitchFamily="34" charset="-34"/>
              </a:rPr>
              <a:t>wjekgfiu</a:t>
            </a:r>
            <a:endParaRPr lang="zh-CN" altLang="en-US" sz="1100" dirty="0">
              <a:solidFill>
                <a:srgbClr val="B30DA7"/>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4115544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40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2"/>
                                        </p:tgtEl>
                                        <p:attrNameLst>
                                          <p:attrName>ppt_y</p:attrName>
                                        </p:attrNameLst>
                                      </p:cBhvr>
                                      <p:tavLst>
                                        <p:tav tm="0">
                                          <p:val>
                                            <p:strVal val="#ppt_y"/>
                                          </p:val>
                                        </p:tav>
                                        <p:tav tm="100000">
                                          <p:val>
                                            <p:strVal val="#ppt_y"/>
                                          </p:val>
                                        </p:tav>
                                      </p:tavLst>
                                    </p:anim>
                                    <p:anim calcmode="lin" valueType="num">
                                      <p:cBhvr>
                                        <p:cTn id="3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2"/>
                                        </p:tgtEl>
                                      </p:cBhvr>
                                    </p:animEffect>
                                  </p:childTnLst>
                                </p:cTn>
                              </p:par>
                            </p:childTnLst>
                          </p:cTn>
                        </p:par>
                        <p:par>
                          <p:cTn id="38" fill="hold">
                            <p:stCondLst>
                              <p:cond delay="46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12"/>
                                        </p:tgtEl>
                                      </p:cBhvr>
                                    </p:animEffect>
                                    <p:animScale>
                                      <p:cBhvr>
                                        <p:cTn id="41" dur="250" autoRev="1" fill="hold"/>
                                        <p:tgtEl>
                                          <p:spTgt spid="12"/>
                                        </p:tgtEl>
                                      </p:cBhvr>
                                      <p:by x="105000" y="105000"/>
                                    </p:animScale>
                                  </p:childTnLst>
                                </p:cTn>
                              </p:par>
                            </p:childTnLst>
                          </p:cTn>
                        </p:par>
                        <p:par>
                          <p:cTn id="42" fill="hold">
                            <p:stCondLst>
                              <p:cond delay="515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6150"/>
                            </p:stCondLst>
                            <p:childTnLst>
                              <p:par>
                                <p:cTn id="49" presetID="2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2000"/>
                                        <p:tgtEl>
                                          <p:spTgt spid="15"/>
                                        </p:tgtEl>
                                      </p:cBhvr>
                                    </p:animEffect>
                                  </p:childTnLst>
                                </p:cTn>
                              </p:par>
                            </p:childTnLst>
                          </p:cTn>
                        </p:par>
                        <p:par>
                          <p:cTn id="52" fill="hold">
                            <p:stCondLst>
                              <p:cond delay="8150"/>
                            </p:stCondLst>
                            <p:childTnLst>
                              <p:par>
                                <p:cTn id="53" presetID="2" presetClass="entr" presetSubtype="6"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750" fill="hold"/>
                                        <p:tgtEl>
                                          <p:spTgt spid="4"/>
                                        </p:tgtEl>
                                        <p:attrNameLst>
                                          <p:attrName>ppt_x</p:attrName>
                                        </p:attrNameLst>
                                      </p:cBhvr>
                                      <p:tavLst>
                                        <p:tav tm="0">
                                          <p:val>
                                            <p:strVal val="1+#ppt_w/2"/>
                                          </p:val>
                                        </p:tav>
                                        <p:tav tm="100000">
                                          <p:val>
                                            <p:strVal val="#ppt_x"/>
                                          </p:val>
                                        </p:tav>
                                      </p:tavLst>
                                    </p:anim>
                                    <p:anim calcmode="lin" valueType="num">
                                      <p:cBhvr additive="base">
                                        <p:cTn id="56"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1876"/>
            <a:ext cx="4017762" cy="4017762"/>
          </a:xfrm>
          <a:prstGeom prst="rect">
            <a:avLst/>
          </a:prstGeom>
        </p:spPr>
      </p:pic>
      <p:sp>
        <p:nvSpPr>
          <p:cNvPr id="16" name="TextBox 1"/>
          <p:cNvSpPr txBox="1"/>
          <p:nvPr/>
        </p:nvSpPr>
        <p:spPr>
          <a:xfrm>
            <a:off x="1506722" y="2208330"/>
            <a:ext cx="2340705" cy="1077218"/>
          </a:xfrm>
          <a:prstGeom prst="rect">
            <a:avLst/>
          </a:prstGeom>
          <a:noFill/>
        </p:spPr>
        <p:txBody>
          <a:bodyPr wrap="none" rtlCol="0">
            <a:spAutoFit/>
          </a:bodyPr>
          <a:lstStyle/>
          <a:p>
            <a:pPr algn="ctr"/>
            <a:r>
              <a:rPr lang="en-US" altLang="zh-CN" sz="3200" dirty="0" smtClean="0">
                <a:solidFill>
                  <a:srgbClr val="C00000"/>
                </a:solidFill>
                <a:latin typeface="华康海报体W12(P)" pitchFamily="82" charset="-122"/>
                <a:ea typeface="华康海报体W12(P)" pitchFamily="82" charset="-122"/>
              </a:rPr>
              <a:t>Contents</a:t>
            </a:r>
          </a:p>
          <a:p>
            <a:pPr algn="ctr"/>
            <a:r>
              <a:rPr lang="en-US" altLang="zh-CN" sz="3200" dirty="0" smtClean="0">
                <a:solidFill>
                  <a:srgbClr val="C00000"/>
                </a:solidFill>
                <a:latin typeface="华康海报体W12(P)" pitchFamily="82" charset="-122"/>
                <a:ea typeface="华康海报体W12(P)" pitchFamily="82" charset="-122"/>
              </a:rPr>
              <a:t> </a:t>
            </a:r>
            <a:endParaRPr lang="zh-CN" altLang="en-US" sz="3200" dirty="0">
              <a:solidFill>
                <a:srgbClr val="C00000"/>
              </a:solidFill>
              <a:latin typeface="华康海报体W12(P)" pitchFamily="82" charset="-122"/>
              <a:ea typeface="华康海报体W12(P)" pitchFamily="82" charset="-122"/>
            </a:endParaRPr>
          </a:p>
        </p:txBody>
      </p:sp>
      <p:grpSp>
        <p:nvGrpSpPr>
          <p:cNvPr id="17" name="组合 16"/>
          <p:cNvGrpSpPr/>
          <p:nvPr/>
        </p:nvGrpSpPr>
        <p:grpSpPr>
          <a:xfrm>
            <a:off x="4788024" y="1347614"/>
            <a:ext cx="2184323" cy="430887"/>
            <a:chOff x="2411760" y="2355726"/>
            <a:chExt cx="2184323" cy="430887"/>
          </a:xfrm>
        </p:grpSpPr>
        <p:pic>
          <p:nvPicPr>
            <p:cNvPr id="18" name="Picture 2" descr="F:\1-原创素材\1_mm1102\PPT\PPT_014\materaials\flower_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p:nvPr/>
          </p:nvSpPr>
          <p:spPr>
            <a:xfrm>
              <a:off x="2734676" y="2355726"/>
              <a:ext cx="1861407" cy="430887"/>
            </a:xfrm>
            <a:prstGeom prst="rect">
              <a:avLst/>
            </a:prstGeom>
            <a:noFill/>
          </p:spPr>
          <p:txBody>
            <a:bodyPr wrap="none" rtlCol="0">
              <a:spAutoFit/>
            </a:bodyPr>
            <a:lstStyle/>
            <a:p>
              <a:r>
                <a:rPr lang="zh-CN" altLang="en-US" sz="2200" spc="-150" dirty="0" smtClean="0">
                  <a:solidFill>
                    <a:srgbClr val="B30DA7"/>
                  </a:solidFill>
                  <a:latin typeface="方正卡通简体" pitchFamily="65" charset="-122"/>
                  <a:ea typeface="方正卡通简体" pitchFamily="65" charset="-122"/>
                </a:rPr>
                <a:t>第一部分</a:t>
              </a:r>
              <a:r>
                <a:rPr lang="en-US" altLang="zh-CN" sz="2200" spc="-150" dirty="0" smtClean="0">
                  <a:solidFill>
                    <a:srgbClr val="B30DA7"/>
                  </a:solidFill>
                  <a:latin typeface="方正卡通简体" pitchFamily="65" charset="-122"/>
                  <a:ea typeface="方正卡通简体" pitchFamily="65" charset="-122"/>
                </a:rPr>
                <a:t>/</a:t>
              </a:r>
              <a:r>
                <a:rPr lang="zh-CN" altLang="en-US" sz="2200" spc="-150" dirty="0" smtClean="0">
                  <a:solidFill>
                    <a:srgbClr val="B30DA7"/>
                  </a:solidFill>
                  <a:latin typeface="方正卡通简体" pitchFamily="65" charset="-122"/>
                  <a:ea typeface="方正卡通简体" pitchFamily="65" charset="-122"/>
                </a:rPr>
                <a:t>可爱</a:t>
              </a:r>
              <a:endParaRPr lang="zh-CN" altLang="en-US" sz="2200" spc="-150" dirty="0">
                <a:solidFill>
                  <a:srgbClr val="B30DA7"/>
                </a:solidFill>
                <a:latin typeface="方正卡通简体" pitchFamily="65" charset="-122"/>
                <a:ea typeface="方正卡通简体" pitchFamily="65" charset="-122"/>
              </a:endParaRPr>
            </a:p>
          </p:txBody>
        </p:sp>
      </p:grpSp>
      <p:grpSp>
        <p:nvGrpSpPr>
          <p:cNvPr id="20" name="组合 19"/>
          <p:cNvGrpSpPr/>
          <p:nvPr/>
        </p:nvGrpSpPr>
        <p:grpSpPr>
          <a:xfrm>
            <a:off x="4788779" y="2226653"/>
            <a:ext cx="2184323" cy="430887"/>
            <a:chOff x="4836180" y="2363694"/>
            <a:chExt cx="2184323" cy="430887"/>
          </a:xfrm>
        </p:grpSpPr>
        <p:pic>
          <p:nvPicPr>
            <p:cNvPr id="21" name="Picture 5" descr="F:\1-原创素材\1_mm1102\PPT\PPT_014\materaials\flower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8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9"/>
            <p:cNvSpPr txBox="1"/>
            <p:nvPr/>
          </p:nvSpPr>
          <p:spPr>
            <a:xfrm>
              <a:off x="5159096" y="2363694"/>
              <a:ext cx="1861407" cy="430887"/>
            </a:xfrm>
            <a:prstGeom prst="rect">
              <a:avLst/>
            </a:prstGeom>
            <a:noFill/>
          </p:spPr>
          <p:txBody>
            <a:bodyPr wrap="none" rtlCol="0">
              <a:spAutoFit/>
            </a:bodyPr>
            <a:lstStyle/>
            <a:p>
              <a:r>
                <a:rPr lang="zh-CN" altLang="en-US" sz="2200" spc="-150" dirty="0" smtClean="0">
                  <a:solidFill>
                    <a:srgbClr val="128288"/>
                  </a:solidFill>
                  <a:latin typeface="方正卡通简体" pitchFamily="65" charset="-122"/>
                  <a:ea typeface="方正卡通简体" pitchFamily="65" charset="-122"/>
                </a:rPr>
                <a:t>第二部分</a:t>
              </a:r>
              <a:r>
                <a:rPr lang="en-US" altLang="zh-CN" sz="2200" spc="-150" dirty="0" smtClean="0">
                  <a:solidFill>
                    <a:srgbClr val="128288"/>
                  </a:solidFill>
                  <a:latin typeface="方正卡通简体" pitchFamily="65" charset="-122"/>
                  <a:ea typeface="方正卡通简体" pitchFamily="65" charset="-122"/>
                </a:rPr>
                <a:t>/</a:t>
              </a:r>
              <a:r>
                <a:rPr lang="zh-CN" altLang="en-US" sz="2200" spc="-150" dirty="0" smtClean="0">
                  <a:solidFill>
                    <a:srgbClr val="128288"/>
                  </a:solidFill>
                  <a:latin typeface="方正卡通简体" pitchFamily="65" charset="-122"/>
                  <a:ea typeface="方正卡通简体" pitchFamily="65" charset="-122"/>
                </a:rPr>
                <a:t>纯真</a:t>
              </a:r>
              <a:endParaRPr lang="zh-CN" altLang="en-US" sz="2200" spc="-150" dirty="0">
                <a:solidFill>
                  <a:srgbClr val="128288"/>
                </a:solidFill>
                <a:latin typeface="方正卡通简体" pitchFamily="65" charset="-122"/>
                <a:ea typeface="方正卡通简体" pitchFamily="65" charset="-122"/>
              </a:endParaRPr>
            </a:p>
          </p:txBody>
        </p:sp>
      </p:grpSp>
      <p:grpSp>
        <p:nvGrpSpPr>
          <p:cNvPr id="23" name="组合 22"/>
          <p:cNvGrpSpPr/>
          <p:nvPr/>
        </p:nvGrpSpPr>
        <p:grpSpPr>
          <a:xfrm>
            <a:off x="4788024" y="3097724"/>
            <a:ext cx="2184323" cy="430887"/>
            <a:chOff x="2411760" y="2867750"/>
            <a:chExt cx="2184323" cy="430887"/>
          </a:xfrm>
        </p:grpSpPr>
        <p:pic>
          <p:nvPicPr>
            <p:cNvPr id="24" name="Picture 4" descr="F:\1-原创素材\1_mm1102\PPT\PPT_014\materaials\flower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2734676" y="2867750"/>
              <a:ext cx="1861407" cy="430887"/>
            </a:xfrm>
            <a:prstGeom prst="rect">
              <a:avLst/>
            </a:prstGeom>
            <a:noFill/>
          </p:spPr>
          <p:txBody>
            <a:bodyPr wrap="none" rtlCol="0">
              <a:spAutoFit/>
            </a:bodyPr>
            <a:lstStyle/>
            <a:p>
              <a:r>
                <a:rPr lang="zh-CN" altLang="en-US" sz="2200" spc="-150" dirty="0" smtClean="0">
                  <a:solidFill>
                    <a:srgbClr val="5CA139"/>
                  </a:solidFill>
                  <a:latin typeface="方正卡通简体" pitchFamily="65" charset="-122"/>
                  <a:ea typeface="方正卡通简体" pitchFamily="65" charset="-122"/>
                </a:rPr>
                <a:t>第三部分</a:t>
              </a:r>
              <a:r>
                <a:rPr lang="en-US" altLang="zh-CN" sz="2200" spc="-150" dirty="0" smtClean="0">
                  <a:solidFill>
                    <a:srgbClr val="5CA139"/>
                  </a:solidFill>
                  <a:latin typeface="方正卡通简体" pitchFamily="65" charset="-122"/>
                  <a:ea typeface="方正卡通简体" pitchFamily="65" charset="-122"/>
                </a:rPr>
                <a:t>/</a:t>
              </a:r>
              <a:r>
                <a:rPr lang="zh-CN" altLang="en-US" sz="2200" spc="-150" dirty="0" smtClean="0">
                  <a:solidFill>
                    <a:srgbClr val="5CA139"/>
                  </a:solidFill>
                  <a:latin typeface="方正卡通简体" pitchFamily="65" charset="-122"/>
                  <a:ea typeface="方正卡通简体" pitchFamily="65" charset="-122"/>
                </a:rPr>
                <a:t>童年</a:t>
              </a:r>
              <a:endParaRPr lang="zh-CN" altLang="en-US" sz="2200" spc="-150" dirty="0">
                <a:solidFill>
                  <a:srgbClr val="5CA139"/>
                </a:solidFill>
                <a:latin typeface="方正卡通简体" pitchFamily="65" charset="-122"/>
                <a:ea typeface="方正卡通简体" pitchFamily="65" charset="-122"/>
              </a:endParaRPr>
            </a:p>
          </p:txBody>
        </p:sp>
      </p:grpSp>
      <p:grpSp>
        <p:nvGrpSpPr>
          <p:cNvPr id="26" name="组合 25"/>
          <p:cNvGrpSpPr/>
          <p:nvPr/>
        </p:nvGrpSpPr>
        <p:grpSpPr>
          <a:xfrm>
            <a:off x="4788024" y="3968795"/>
            <a:ext cx="2184323" cy="430887"/>
            <a:chOff x="4836180" y="2875718"/>
            <a:chExt cx="2184323" cy="430887"/>
          </a:xfrm>
        </p:grpSpPr>
        <p:pic>
          <p:nvPicPr>
            <p:cNvPr id="27" name="Picture 3" descr="F:\1-原创素材\1_mm1102\PPT\PPT_014\materaials\flower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618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11"/>
            <p:cNvSpPr txBox="1"/>
            <p:nvPr/>
          </p:nvSpPr>
          <p:spPr>
            <a:xfrm>
              <a:off x="5159096" y="2875718"/>
              <a:ext cx="1861407" cy="430887"/>
            </a:xfrm>
            <a:prstGeom prst="rect">
              <a:avLst/>
            </a:prstGeom>
            <a:noFill/>
          </p:spPr>
          <p:txBody>
            <a:bodyPr wrap="none" rtlCol="0">
              <a:spAutoFit/>
            </a:bodyPr>
            <a:lstStyle/>
            <a:p>
              <a:r>
                <a:rPr lang="zh-CN" altLang="en-US" sz="2200" spc="-150" dirty="0" smtClean="0">
                  <a:solidFill>
                    <a:srgbClr val="F5750B"/>
                  </a:solidFill>
                  <a:latin typeface="方正卡通简体" pitchFamily="65" charset="-122"/>
                  <a:ea typeface="方正卡通简体" pitchFamily="65" charset="-122"/>
                </a:rPr>
                <a:t>第四部分</a:t>
              </a:r>
              <a:r>
                <a:rPr lang="en-US" altLang="zh-CN" sz="2200" spc="-150" dirty="0" smtClean="0">
                  <a:solidFill>
                    <a:srgbClr val="F5750B"/>
                  </a:solidFill>
                  <a:latin typeface="方正卡通简体" pitchFamily="65" charset="-122"/>
                  <a:ea typeface="方正卡通简体" pitchFamily="65" charset="-122"/>
                </a:rPr>
                <a:t>/</a:t>
              </a:r>
              <a:r>
                <a:rPr lang="zh-CN" altLang="en-US" sz="2200" spc="-150" dirty="0" smtClean="0">
                  <a:solidFill>
                    <a:srgbClr val="F5750B"/>
                  </a:solidFill>
                  <a:latin typeface="方正卡通简体" pitchFamily="65" charset="-122"/>
                  <a:ea typeface="方正卡通简体" pitchFamily="65" charset="-122"/>
                </a:rPr>
                <a:t>烂漫</a:t>
              </a:r>
              <a:endParaRPr lang="zh-CN" altLang="en-US" sz="2200" spc="-150" dirty="0">
                <a:solidFill>
                  <a:srgbClr val="F5750B"/>
                </a:solidFill>
                <a:latin typeface="方正卡通简体" pitchFamily="65" charset="-122"/>
                <a:ea typeface="方正卡通简体" pitchFamily="65" charset="-122"/>
              </a:endParaRPr>
            </a:p>
          </p:txBody>
        </p:sp>
      </p:grpSp>
      <p:cxnSp>
        <p:nvCxnSpPr>
          <p:cNvPr id="29" name="直接连接符 28"/>
          <p:cNvCxnSpPr/>
          <p:nvPr/>
        </p:nvCxnSpPr>
        <p:spPr>
          <a:xfrm>
            <a:off x="4499992" y="1778501"/>
            <a:ext cx="2808312" cy="0"/>
          </a:xfrm>
          <a:prstGeom prst="line">
            <a:avLst/>
          </a:prstGeom>
          <a:ln>
            <a:solidFill>
              <a:srgbClr val="FF5050"/>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47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23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285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385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8" name="Picture 2" descr="F:\1-原创素材\1_mm1102\PPT\PPT_014\materaials\kid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7135" y="1242366"/>
            <a:ext cx="1662898" cy="207212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9" name="Picture 3" descr="F:\1-原创素材\1_mm1102\PPT\PPT_014\materaials\kid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691680" y="1059582"/>
            <a:ext cx="1282755" cy="209012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 name="Picture 4" descr="F:\1-原创素材\1_mm1102\PPT\PPT_014\materaials\kid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2590" y="1203256"/>
            <a:ext cx="1468027" cy="21046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676847" y="3468945"/>
            <a:ext cx="1531188" cy="830997"/>
          </a:xfrm>
          <a:prstGeom prst="rect">
            <a:avLst/>
          </a:prstGeom>
          <a:noFill/>
        </p:spPr>
        <p:txBody>
          <a:bodyPr wrap="none" rtlCol="0">
            <a:spAutoFit/>
          </a:bodyPr>
          <a:lstStyle/>
          <a:p>
            <a:pPr algn="ctr"/>
            <a:r>
              <a:rPr lang="zh-CN" altLang="en-US" sz="2400" spc="-150" dirty="0" smtClean="0">
                <a:solidFill>
                  <a:srgbClr val="0099FF"/>
                </a:solidFill>
                <a:latin typeface="方正卡通简体" pitchFamily="65" charset="-122"/>
                <a:ea typeface="方正卡通简体" pitchFamily="65" charset="-122"/>
              </a:rPr>
              <a:t>小标题</a:t>
            </a:r>
            <a:r>
              <a:rPr lang="en-US" altLang="zh-CN" sz="2400" spc="-150" dirty="0" smtClean="0">
                <a:solidFill>
                  <a:srgbClr val="0099FF"/>
                </a:solidFill>
                <a:latin typeface="方正卡通简体" pitchFamily="65" charset="-122"/>
                <a:ea typeface="方正卡通简体" pitchFamily="65" charset="-122"/>
              </a:rPr>
              <a:t>1</a:t>
            </a:r>
          </a:p>
          <a:p>
            <a:pPr algn="ctr"/>
            <a:r>
              <a:rPr lang="zh-CN" altLang="en-US" sz="1200" spc="-150" dirty="0" smtClean="0">
                <a:solidFill>
                  <a:schemeClr val="bg1">
                    <a:lumMod val="50000"/>
                  </a:schemeClr>
                </a:solidFill>
                <a:latin typeface="方正卡通简体" pitchFamily="65" charset="-122"/>
                <a:ea typeface="方正卡通简体" pitchFamily="65" charset="-122"/>
              </a:rPr>
              <a:t>此处添加详细描述文字</a:t>
            </a:r>
            <a:endParaRPr lang="en-US" altLang="zh-CN" sz="1200" spc="-150" dirty="0" smtClean="0">
              <a:solidFill>
                <a:schemeClr val="bg1">
                  <a:lumMod val="50000"/>
                </a:schemeClr>
              </a:solidFill>
              <a:latin typeface="方正卡通简体" pitchFamily="65" charset="-122"/>
              <a:ea typeface="方正卡通简体" pitchFamily="65" charset="-122"/>
            </a:endParaRPr>
          </a:p>
          <a:p>
            <a:pPr algn="ctr"/>
            <a:r>
              <a:rPr lang="zh-CN" altLang="en-US" sz="1200" spc="-150" dirty="0">
                <a:solidFill>
                  <a:schemeClr val="bg1">
                    <a:lumMod val="50000"/>
                  </a:schemeClr>
                </a:solidFill>
                <a:latin typeface="方正卡通简体" pitchFamily="65" charset="-122"/>
                <a:ea typeface="方正卡通简体" pitchFamily="65" charset="-122"/>
              </a:rPr>
              <a:t>此处添加详细描述</a:t>
            </a:r>
            <a:r>
              <a:rPr lang="zh-CN" altLang="en-US" sz="1200" spc="-150" dirty="0" smtClean="0">
                <a:solidFill>
                  <a:schemeClr val="bg1">
                    <a:lumMod val="50000"/>
                  </a:schemeClr>
                </a:solidFill>
                <a:latin typeface="方正卡通简体" pitchFamily="65" charset="-122"/>
                <a:ea typeface="方正卡通简体" pitchFamily="65" charset="-122"/>
              </a:rPr>
              <a:t>文字</a:t>
            </a:r>
            <a:endParaRPr lang="zh-CN" altLang="en-US" sz="1200" spc="-150" dirty="0">
              <a:solidFill>
                <a:schemeClr val="bg1">
                  <a:lumMod val="50000"/>
                </a:schemeClr>
              </a:solidFill>
              <a:latin typeface="方正卡通简体" pitchFamily="65" charset="-122"/>
              <a:ea typeface="方正卡通简体" pitchFamily="65" charset="-122"/>
            </a:endParaRPr>
          </a:p>
        </p:txBody>
      </p:sp>
      <p:sp>
        <p:nvSpPr>
          <p:cNvPr id="34" name="TextBox 33"/>
          <p:cNvSpPr txBox="1"/>
          <p:nvPr/>
        </p:nvSpPr>
        <p:spPr>
          <a:xfrm>
            <a:off x="3779912" y="3468945"/>
            <a:ext cx="1531188" cy="830997"/>
          </a:xfrm>
          <a:prstGeom prst="rect">
            <a:avLst/>
          </a:prstGeom>
          <a:noFill/>
        </p:spPr>
        <p:txBody>
          <a:bodyPr wrap="none" rtlCol="0">
            <a:spAutoFit/>
          </a:bodyPr>
          <a:lstStyle/>
          <a:p>
            <a:pPr algn="ctr"/>
            <a:r>
              <a:rPr lang="zh-CN" altLang="en-US" sz="2400" spc="-150" dirty="0" smtClean="0">
                <a:solidFill>
                  <a:srgbClr val="00B050"/>
                </a:solidFill>
                <a:latin typeface="方正卡通简体" pitchFamily="65" charset="-122"/>
                <a:ea typeface="方正卡通简体" pitchFamily="65" charset="-122"/>
              </a:rPr>
              <a:t>小标题</a:t>
            </a:r>
            <a:r>
              <a:rPr lang="en-US" altLang="zh-CN" sz="2400" spc="-150" dirty="0" smtClean="0">
                <a:solidFill>
                  <a:srgbClr val="00B050"/>
                </a:solidFill>
                <a:latin typeface="方正卡通简体" pitchFamily="65" charset="-122"/>
                <a:ea typeface="方正卡通简体" pitchFamily="65" charset="-122"/>
              </a:rPr>
              <a:t>2</a:t>
            </a:r>
          </a:p>
          <a:p>
            <a:pPr algn="ctr"/>
            <a:r>
              <a:rPr lang="zh-CN" altLang="en-US" sz="1200" spc="-150" dirty="0" smtClean="0">
                <a:solidFill>
                  <a:schemeClr val="bg1">
                    <a:lumMod val="50000"/>
                  </a:schemeClr>
                </a:solidFill>
                <a:latin typeface="方正卡通简体" pitchFamily="65" charset="-122"/>
                <a:ea typeface="方正卡通简体" pitchFamily="65" charset="-122"/>
              </a:rPr>
              <a:t>此处添加详细描述文字</a:t>
            </a:r>
            <a:endParaRPr lang="en-US" altLang="zh-CN" sz="1200" spc="-150" dirty="0" smtClean="0">
              <a:solidFill>
                <a:schemeClr val="bg1">
                  <a:lumMod val="50000"/>
                </a:schemeClr>
              </a:solidFill>
              <a:latin typeface="方正卡通简体" pitchFamily="65" charset="-122"/>
              <a:ea typeface="方正卡通简体" pitchFamily="65" charset="-122"/>
            </a:endParaRPr>
          </a:p>
          <a:p>
            <a:pPr algn="ctr"/>
            <a:r>
              <a:rPr lang="zh-CN" altLang="en-US" sz="1200" spc="-150" dirty="0">
                <a:solidFill>
                  <a:schemeClr val="bg1">
                    <a:lumMod val="50000"/>
                  </a:schemeClr>
                </a:solidFill>
                <a:latin typeface="方正卡通简体" pitchFamily="65" charset="-122"/>
                <a:ea typeface="方正卡通简体" pitchFamily="65" charset="-122"/>
              </a:rPr>
              <a:t>此处添加详细描述</a:t>
            </a:r>
            <a:r>
              <a:rPr lang="zh-CN" altLang="en-US" sz="1200" spc="-150" dirty="0" smtClean="0">
                <a:solidFill>
                  <a:schemeClr val="bg1">
                    <a:lumMod val="50000"/>
                  </a:schemeClr>
                </a:solidFill>
                <a:latin typeface="方正卡通简体" pitchFamily="65" charset="-122"/>
                <a:ea typeface="方正卡通简体" pitchFamily="65" charset="-122"/>
              </a:rPr>
              <a:t>文字</a:t>
            </a:r>
            <a:endParaRPr lang="zh-CN" altLang="en-US" sz="1200" spc="-150" dirty="0">
              <a:solidFill>
                <a:schemeClr val="bg1">
                  <a:lumMod val="50000"/>
                </a:schemeClr>
              </a:solidFill>
              <a:latin typeface="方正卡通简体" pitchFamily="65" charset="-122"/>
              <a:ea typeface="方正卡通简体" pitchFamily="65" charset="-122"/>
            </a:endParaRPr>
          </a:p>
        </p:txBody>
      </p:sp>
      <p:sp>
        <p:nvSpPr>
          <p:cNvPr id="35" name="TextBox 34"/>
          <p:cNvSpPr txBox="1"/>
          <p:nvPr/>
        </p:nvSpPr>
        <p:spPr>
          <a:xfrm>
            <a:off x="5940152" y="3468945"/>
            <a:ext cx="1531188" cy="830997"/>
          </a:xfrm>
          <a:prstGeom prst="rect">
            <a:avLst/>
          </a:prstGeom>
          <a:noFill/>
        </p:spPr>
        <p:txBody>
          <a:bodyPr wrap="none" rtlCol="0">
            <a:spAutoFit/>
          </a:bodyPr>
          <a:lstStyle/>
          <a:p>
            <a:pPr algn="ctr"/>
            <a:r>
              <a:rPr lang="zh-CN" altLang="en-US" sz="2400" spc="-150" dirty="0" smtClean="0">
                <a:solidFill>
                  <a:srgbClr val="FF5050"/>
                </a:solidFill>
                <a:latin typeface="方正卡通简体" pitchFamily="65" charset="-122"/>
                <a:ea typeface="方正卡通简体" pitchFamily="65" charset="-122"/>
              </a:rPr>
              <a:t>小标题</a:t>
            </a:r>
            <a:r>
              <a:rPr lang="en-US" altLang="zh-CN" sz="2400" spc="-150" dirty="0" smtClean="0">
                <a:solidFill>
                  <a:srgbClr val="FF5050"/>
                </a:solidFill>
                <a:latin typeface="方正卡通简体" pitchFamily="65" charset="-122"/>
                <a:ea typeface="方正卡通简体" pitchFamily="65" charset="-122"/>
              </a:rPr>
              <a:t>3</a:t>
            </a:r>
          </a:p>
          <a:p>
            <a:pPr algn="ctr"/>
            <a:r>
              <a:rPr lang="zh-CN" altLang="en-US" sz="1200" spc="-150" dirty="0" smtClean="0">
                <a:solidFill>
                  <a:schemeClr val="bg1">
                    <a:lumMod val="50000"/>
                  </a:schemeClr>
                </a:solidFill>
                <a:latin typeface="方正卡通简体" pitchFamily="65" charset="-122"/>
                <a:ea typeface="方正卡通简体" pitchFamily="65" charset="-122"/>
              </a:rPr>
              <a:t>此处添加详细描述文字</a:t>
            </a:r>
            <a:endParaRPr lang="en-US" altLang="zh-CN" sz="1200" spc="-150" dirty="0" smtClean="0">
              <a:solidFill>
                <a:schemeClr val="bg1">
                  <a:lumMod val="50000"/>
                </a:schemeClr>
              </a:solidFill>
              <a:latin typeface="方正卡通简体" pitchFamily="65" charset="-122"/>
              <a:ea typeface="方正卡通简体" pitchFamily="65" charset="-122"/>
            </a:endParaRPr>
          </a:p>
          <a:p>
            <a:pPr algn="ctr"/>
            <a:r>
              <a:rPr lang="zh-CN" altLang="en-US" sz="1200" spc="-150" dirty="0">
                <a:solidFill>
                  <a:schemeClr val="bg1">
                    <a:lumMod val="50000"/>
                  </a:schemeClr>
                </a:solidFill>
                <a:latin typeface="方正卡通简体" pitchFamily="65" charset="-122"/>
                <a:ea typeface="方正卡通简体" pitchFamily="65" charset="-122"/>
              </a:rPr>
              <a:t>此处添加详细描述</a:t>
            </a:r>
            <a:r>
              <a:rPr lang="zh-CN" altLang="en-US" sz="1200" spc="-150" dirty="0" smtClean="0">
                <a:solidFill>
                  <a:schemeClr val="bg1">
                    <a:lumMod val="50000"/>
                  </a:schemeClr>
                </a:solidFill>
                <a:latin typeface="方正卡通简体" pitchFamily="65" charset="-122"/>
                <a:ea typeface="方正卡通简体" pitchFamily="65" charset="-122"/>
              </a:rPr>
              <a:t>文字</a:t>
            </a:r>
            <a:endParaRPr lang="zh-CN" altLang="en-US" sz="1200" spc="-150" dirty="0">
              <a:solidFill>
                <a:schemeClr val="bg1">
                  <a:lumMod val="50000"/>
                </a:schemeClr>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290924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32" presetClass="emph" presetSubtype="0" fill="hold" nodeType="afterEffect">
                                  <p:stCondLst>
                                    <p:cond delay="0"/>
                                  </p:stCondLst>
                                  <p:childTnLst>
                                    <p:animRot by="120000">
                                      <p:cBhvr>
                                        <p:cTn id="42" dur="175" fill="hold">
                                          <p:stCondLst>
                                            <p:cond delay="0"/>
                                          </p:stCondLst>
                                        </p:cTn>
                                        <p:tgtEl>
                                          <p:spTgt spid="29"/>
                                        </p:tgtEl>
                                        <p:attrNameLst>
                                          <p:attrName>r</p:attrName>
                                        </p:attrNameLst>
                                      </p:cBhvr>
                                    </p:animRot>
                                    <p:animRot by="-240000">
                                      <p:cBhvr>
                                        <p:cTn id="43" dur="350" fill="hold">
                                          <p:stCondLst>
                                            <p:cond delay="350"/>
                                          </p:stCondLst>
                                        </p:cTn>
                                        <p:tgtEl>
                                          <p:spTgt spid="29"/>
                                        </p:tgtEl>
                                        <p:attrNameLst>
                                          <p:attrName>r</p:attrName>
                                        </p:attrNameLst>
                                      </p:cBhvr>
                                    </p:animRot>
                                    <p:animRot by="240000">
                                      <p:cBhvr>
                                        <p:cTn id="44" dur="350" fill="hold">
                                          <p:stCondLst>
                                            <p:cond delay="700"/>
                                          </p:stCondLst>
                                        </p:cTn>
                                        <p:tgtEl>
                                          <p:spTgt spid="29"/>
                                        </p:tgtEl>
                                        <p:attrNameLst>
                                          <p:attrName>r</p:attrName>
                                        </p:attrNameLst>
                                      </p:cBhvr>
                                    </p:animRot>
                                    <p:animRot by="-240000">
                                      <p:cBhvr>
                                        <p:cTn id="45" dur="350" fill="hold">
                                          <p:stCondLst>
                                            <p:cond delay="1050"/>
                                          </p:stCondLst>
                                        </p:cTn>
                                        <p:tgtEl>
                                          <p:spTgt spid="29"/>
                                        </p:tgtEl>
                                        <p:attrNameLst>
                                          <p:attrName>r</p:attrName>
                                        </p:attrNameLst>
                                      </p:cBhvr>
                                    </p:animRot>
                                    <p:animRot by="120000">
                                      <p:cBhvr>
                                        <p:cTn id="46" dur="350" fill="hold">
                                          <p:stCondLst>
                                            <p:cond delay="1400"/>
                                          </p:stCondLst>
                                        </p:cTn>
                                        <p:tgtEl>
                                          <p:spTgt spid="29"/>
                                        </p:tgtEl>
                                        <p:attrNameLst>
                                          <p:attrName>r</p:attrName>
                                        </p:attrNameLst>
                                      </p:cBhvr>
                                    </p:animRot>
                                  </p:childTnLst>
                                </p:cTn>
                              </p:par>
                              <p:par>
                                <p:cTn id="47" presetID="32" presetClass="emph" presetSubtype="0" fill="hold" nodeType="withEffect">
                                  <p:stCondLst>
                                    <p:cond delay="0"/>
                                  </p:stCondLst>
                                  <p:childTnLst>
                                    <p:animRot by="120000">
                                      <p:cBhvr>
                                        <p:cTn id="48" dur="175" fill="hold">
                                          <p:stCondLst>
                                            <p:cond delay="0"/>
                                          </p:stCondLst>
                                        </p:cTn>
                                        <p:tgtEl>
                                          <p:spTgt spid="28"/>
                                        </p:tgtEl>
                                        <p:attrNameLst>
                                          <p:attrName>r</p:attrName>
                                        </p:attrNameLst>
                                      </p:cBhvr>
                                    </p:animRot>
                                    <p:animRot by="-240000">
                                      <p:cBhvr>
                                        <p:cTn id="49" dur="350" fill="hold">
                                          <p:stCondLst>
                                            <p:cond delay="350"/>
                                          </p:stCondLst>
                                        </p:cTn>
                                        <p:tgtEl>
                                          <p:spTgt spid="28"/>
                                        </p:tgtEl>
                                        <p:attrNameLst>
                                          <p:attrName>r</p:attrName>
                                        </p:attrNameLst>
                                      </p:cBhvr>
                                    </p:animRot>
                                    <p:animRot by="240000">
                                      <p:cBhvr>
                                        <p:cTn id="50" dur="350" fill="hold">
                                          <p:stCondLst>
                                            <p:cond delay="700"/>
                                          </p:stCondLst>
                                        </p:cTn>
                                        <p:tgtEl>
                                          <p:spTgt spid="28"/>
                                        </p:tgtEl>
                                        <p:attrNameLst>
                                          <p:attrName>r</p:attrName>
                                        </p:attrNameLst>
                                      </p:cBhvr>
                                    </p:animRot>
                                    <p:animRot by="-240000">
                                      <p:cBhvr>
                                        <p:cTn id="51" dur="350" fill="hold">
                                          <p:stCondLst>
                                            <p:cond delay="1050"/>
                                          </p:stCondLst>
                                        </p:cTn>
                                        <p:tgtEl>
                                          <p:spTgt spid="28"/>
                                        </p:tgtEl>
                                        <p:attrNameLst>
                                          <p:attrName>r</p:attrName>
                                        </p:attrNameLst>
                                      </p:cBhvr>
                                    </p:animRot>
                                    <p:animRot by="120000">
                                      <p:cBhvr>
                                        <p:cTn id="52" dur="350" fill="hold">
                                          <p:stCondLst>
                                            <p:cond delay="1400"/>
                                          </p:stCondLst>
                                        </p:cTn>
                                        <p:tgtEl>
                                          <p:spTgt spid="28"/>
                                        </p:tgtEl>
                                        <p:attrNameLst>
                                          <p:attrName>r</p:attrName>
                                        </p:attrNameLst>
                                      </p:cBhvr>
                                    </p:animRot>
                                  </p:childTnLst>
                                </p:cTn>
                              </p:par>
                              <p:par>
                                <p:cTn id="53" presetID="32" presetClass="emph" presetSubtype="0" fill="hold" nodeType="withEffect">
                                  <p:stCondLst>
                                    <p:cond delay="0"/>
                                  </p:stCondLst>
                                  <p:childTnLst>
                                    <p:animRot by="120000">
                                      <p:cBhvr>
                                        <p:cTn id="54" dur="175" fill="hold">
                                          <p:stCondLst>
                                            <p:cond delay="0"/>
                                          </p:stCondLst>
                                        </p:cTn>
                                        <p:tgtEl>
                                          <p:spTgt spid="30"/>
                                        </p:tgtEl>
                                        <p:attrNameLst>
                                          <p:attrName>r</p:attrName>
                                        </p:attrNameLst>
                                      </p:cBhvr>
                                    </p:animRot>
                                    <p:animRot by="-240000">
                                      <p:cBhvr>
                                        <p:cTn id="55" dur="350" fill="hold">
                                          <p:stCondLst>
                                            <p:cond delay="350"/>
                                          </p:stCondLst>
                                        </p:cTn>
                                        <p:tgtEl>
                                          <p:spTgt spid="30"/>
                                        </p:tgtEl>
                                        <p:attrNameLst>
                                          <p:attrName>r</p:attrName>
                                        </p:attrNameLst>
                                      </p:cBhvr>
                                    </p:animRot>
                                    <p:animRot by="240000">
                                      <p:cBhvr>
                                        <p:cTn id="56" dur="350" fill="hold">
                                          <p:stCondLst>
                                            <p:cond delay="700"/>
                                          </p:stCondLst>
                                        </p:cTn>
                                        <p:tgtEl>
                                          <p:spTgt spid="30"/>
                                        </p:tgtEl>
                                        <p:attrNameLst>
                                          <p:attrName>r</p:attrName>
                                        </p:attrNameLst>
                                      </p:cBhvr>
                                    </p:animRot>
                                    <p:animRot by="-240000">
                                      <p:cBhvr>
                                        <p:cTn id="57" dur="350" fill="hold">
                                          <p:stCondLst>
                                            <p:cond delay="1050"/>
                                          </p:stCondLst>
                                        </p:cTn>
                                        <p:tgtEl>
                                          <p:spTgt spid="30"/>
                                        </p:tgtEl>
                                        <p:attrNameLst>
                                          <p:attrName>r</p:attrName>
                                        </p:attrNameLst>
                                      </p:cBhvr>
                                    </p:animRot>
                                    <p:animRot by="120000">
                                      <p:cBhvr>
                                        <p:cTn id="58" dur="350" fill="hold">
                                          <p:stCondLst>
                                            <p:cond delay="1400"/>
                                          </p:stCondLst>
                                        </p:cTn>
                                        <p:tgtEl>
                                          <p:spTgt spid="30"/>
                                        </p:tgtEl>
                                        <p:attrNameLst>
                                          <p:attrName>r</p:attrName>
                                        </p:attrNameLst>
                                      </p:cBhvr>
                                    </p:animRot>
                                  </p:childTnLst>
                                </p:cTn>
                              </p:par>
                            </p:childTnLst>
                          </p:cTn>
                        </p:par>
                        <p:par>
                          <p:cTn id="59" fill="hold">
                            <p:stCondLst>
                              <p:cond delay="7750"/>
                            </p:stCondLst>
                            <p:childTnLst>
                              <p:par>
                                <p:cTn id="60" presetID="10" presetClass="exit" presetSubtype="0" fill="hold" nodeType="afterEffect">
                                  <p:stCondLst>
                                    <p:cond delay="0"/>
                                  </p:stCondLst>
                                  <p:childTnLst>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33"/>
                                        </p:tgtEl>
                                      </p:cBhvr>
                                    </p:animEffect>
                                    <p:set>
                                      <p:cBhvr>
                                        <p:cTn id="65" dur="1" fill="hold">
                                          <p:stCondLst>
                                            <p:cond delay="999"/>
                                          </p:stCondLst>
                                        </p:cTn>
                                        <p:tgtEl>
                                          <p:spTgt spid="3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28"/>
                                        </p:tgtEl>
                                      </p:cBhvr>
                                    </p:animEffect>
                                    <p:set>
                                      <p:cBhvr>
                                        <p:cTn id="68" dur="1" fill="hold">
                                          <p:stCondLst>
                                            <p:cond delay="999"/>
                                          </p:stCondLst>
                                        </p:cTn>
                                        <p:tgtEl>
                                          <p:spTgt spid="2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34"/>
                                        </p:tgtEl>
                                      </p:cBhvr>
                                    </p:animEffect>
                                    <p:set>
                                      <p:cBhvr>
                                        <p:cTn id="71" dur="1" fill="hold">
                                          <p:stCondLst>
                                            <p:cond delay="999"/>
                                          </p:stCondLst>
                                        </p:cTn>
                                        <p:tgtEl>
                                          <p:spTgt spid="3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30"/>
                                        </p:tgtEl>
                                      </p:cBhvr>
                                    </p:animEffect>
                                    <p:set>
                                      <p:cBhvr>
                                        <p:cTn id="74" dur="1" fill="hold">
                                          <p:stCondLst>
                                            <p:cond delay="999"/>
                                          </p:stCondLst>
                                        </p:cTn>
                                        <p:tgtEl>
                                          <p:spTgt spid="3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35"/>
                                        </p:tgtEl>
                                      </p:cBhvr>
                                    </p:animEffect>
                                    <p:set>
                                      <p:cBhvr>
                                        <p:cTn id="77"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683568" y="764124"/>
            <a:ext cx="4680520" cy="3631060"/>
            <a:chOff x="683568" y="764124"/>
            <a:chExt cx="4680520" cy="3631060"/>
          </a:xfrm>
        </p:grpSpPr>
        <p:pic>
          <p:nvPicPr>
            <p:cNvPr id="19458" name="Picture 2" descr="F:\1-原创素材\1_mm1102\PPT\PPT_014\materaials\pageimg_g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764124"/>
              <a:ext cx="4680520" cy="3631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3819" y="2047076"/>
              <a:ext cx="2882197" cy="1892826"/>
            </a:xfrm>
            <a:prstGeom prst="rect">
              <a:avLst/>
            </a:prstGeom>
            <a:noFill/>
          </p:spPr>
          <p:txBody>
            <a:bodyPr wrap="square" rtlCol="0">
              <a:spAutoFit/>
            </a:bodyPr>
            <a:lstStyle/>
            <a:p>
              <a:pPr>
                <a:lnSpc>
                  <a:spcPct val="150000"/>
                </a:lnSpc>
              </a:pPr>
              <a:r>
                <a:rPr lang="zh-CN" altLang="en-US" sz="3000" dirty="0" smtClean="0">
                  <a:solidFill>
                    <a:srgbClr val="C00000"/>
                  </a:solidFill>
                  <a:latin typeface="华康海报体W12(P)" pitchFamily="82" charset="-122"/>
                  <a:ea typeface="华康海报体W12(P)" pitchFamily="82" charset="-122"/>
                </a:rPr>
                <a:t>此处添加标题</a:t>
              </a:r>
              <a:endParaRPr lang="en-US" altLang="zh-CN" sz="3000" dirty="0" smtClean="0">
                <a:solidFill>
                  <a:srgbClr val="C00000"/>
                </a:solidFill>
                <a:latin typeface="华康海报体W12(P)" pitchFamily="82" charset="-122"/>
                <a:ea typeface="华康海报体W12(P)" pitchFamily="82" charset="-122"/>
              </a:endParaRPr>
            </a:p>
            <a:p>
              <a:pPr>
                <a:lnSpc>
                  <a:spcPct val="150000"/>
                </a:lnSpc>
              </a:pP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a:t>
              </a:r>
              <a:r>
                <a:rPr lang="zh-CN" altLang="en-US" sz="1200" dirty="0" smtClean="0">
                  <a:solidFill>
                    <a:schemeClr val="bg1">
                      <a:lumMod val="50000"/>
                    </a:schemeClr>
                  </a:solidFill>
                  <a:latin typeface="方正卡通简体" pitchFamily="65" charset="-122"/>
                  <a:ea typeface="方正卡通简体" pitchFamily="65" charset="-122"/>
                </a:rPr>
                <a:t>描述此处</a:t>
              </a:r>
              <a:r>
                <a:rPr lang="zh-CN" altLang="en-US" sz="1200" dirty="0">
                  <a:solidFill>
                    <a:schemeClr val="bg1">
                      <a:lumMod val="50000"/>
                    </a:schemeClr>
                  </a:solidFill>
                  <a:latin typeface="方正卡通简体" pitchFamily="65" charset="-122"/>
                  <a:ea typeface="方正卡通简体" pitchFamily="65" charset="-122"/>
                </a:rPr>
                <a:t>添加详细文字描述此处添加详细文字</a:t>
              </a:r>
              <a:r>
                <a:rPr lang="zh-CN" altLang="en-US" sz="1200" dirty="0" smtClean="0">
                  <a:solidFill>
                    <a:schemeClr val="bg1">
                      <a:lumMod val="50000"/>
                    </a:schemeClr>
                  </a:solidFill>
                  <a:latin typeface="方正卡通简体" pitchFamily="65" charset="-122"/>
                  <a:ea typeface="方正卡通简体" pitchFamily="65" charset="-122"/>
                </a:rPr>
                <a:t>描述此处</a:t>
              </a:r>
              <a:r>
                <a:rPr lang="zh-CN" altLang="en-US" sz="1200" dirty="0">
                  <a:solidFill>
                    <a:schemeClr val="bg1">
                      <a:lumMod val="50000"/>
                    </a:schemeClr>
                  </a:solidFill>
                  <a:latin typeface="方正卡通简体" pitchFamily="65" charset="-122"/>
                  <a:ea typeface="方正卡通简体" pitchFamily="65" charset="-122"/>
                </a:rPr>
                <a:t>添加详细</a:t>
              </a:r>
              <a:r>
                <a:rPr lang="zh-CN" altLang="en-US" sz="1200" dirty="0" smtClean="0">
                  <a:solidFill>
                    <a:schemeClr val="bg1">
                      <a:lumMod val="50000"/>
                    </a:schemeClr>
                  </a:solidFill>
                  <a:latin typeface="方正卡通简体" pitchFamily="65" charset="-122"/>
                  <a:ea typeface="方正卡通简体" pitchFamily="65" charset="-122"/>
                </a:rPr>
                <a:t>文字</a:t>
              </a:r>
              <a:endParaRPr lang="en-US" altLang="zh-CN" sz="1200" dirty="0" smtClean="0">
                <a:solidFill>
                  <a:schemeClr val="bg1">
                    <a:lumMod val="50000"/>
                  </a:schemeClr>
                </a:solidFill>
                <a:latin typeface="方正卡通简体" pitchFamily="65" charset="-122"/>
                <a:ea typeface="方正卡通简体" pitchFamily="65" charset="-122"/>
              </a:endParaRPr>
            </a:p>
            <a:p>
              <a:pPr>
                <a:lnSpc>
                  <a:spcPct val="150000"/>
                </a:lnSpc>
              </a:pPr>
              <a:r>
                <a:rPr lang="zh-CN" altLang="en-US" sz="1200" dirty="0" smtClean="0">
                  <a:solidFill>
                    <a:schemeClr val="bg1">
                      <a:lumMod val="50000"/>
                    </a:schemeClr>
                  </a:solidFill>
                  <a:latin typeface="方正卡通简体" pitchFamily="65" charset="-122"/>
                  <a:ea typeface="方正卡通简体" pitchFamily="65" charset="-122"/>
                </a:rPr>
                <a:t>描述</a:t>
              </a:r>
              <a:r>
                <a:rPr lang="zh-CN" altLang="en-US" sz="1200" dirty="0">
                  <a:solidFill>
                    <a:schemeClr val="bg1">
                      <a:lumMod val="50000"/>
                    </a:schemeClr>
                  </a:solidFill>
                  <a:latin typeface="方正卡通简体" pitchFamily="65" charset="-122"/>
                  <a:ea typeface="方正卡通简体" pitchFamily="65" charset="-122"/>
                </a:rPr>
                <a:t>此处添加详细文字</a:t>
              </a:r>
              <a:r>
                <a:rPr lang="zh-CN" altLang="en-US" sz="1200" dirty="0" smtClean="0">
                  <a:solidFill>
                    <a:schemeClr val="bg1">
                      <a:lumMod val="50000"/>
                    </a:schemeClr>
                  </a:solidFill>
                  <a:latin typeface="方正卡通简体" pitchFamily="65" charset="-122"/>
                  <a:ea typeface="方正卡通简体" pitchFamily="65" charset="-122"/>
                </a:rPr>
                <a:t>描述此处</a:t>
              </a:r>
              <a:endParaRPr lang="zh-CN" altLang="en-US" sz="1200" dirty="0">
                <a:solidFill>
                  <a:schemeClr val="bg1">
                    <a:lumMod val="50000"/>
                  </a:schemeClr>
                </a:solidFill>
                <a:latin typeface="方正卡通简体" pitchFamily="65" charset="-122"/>
                <a:ea typeface="方正卡通简体" pitchFamily="65" charset="-122"/>
              </a:endParaRPr>
            </a:p>
          </p:txBody>
        </p:sp>
      </p:grpSp>
      <p:grpSp>
        <p:nvGrpSpPr>
          <p:cNvPr id="8" name="组合 7"/>
          <p:cNvGrpSpPr/>
          <p:nvPr/>
        </p:nvGrpSpPr>
        <p:grpSpPr>
          <a:xfrm>
            <a:off x="5868144" y="1105415"/>
            <a:ext cx="2882197" cy="3172754"/>
            <a:chOff x="5868144" y="1105415"/>
            <a:chExt cx="2882197" cy="3172754"/>
          </a:xfrm>
        </p:grpSpPr>
        <p:sp>
          <p:nvSpPr>
            <p:cNvPr id="4" name="TextBox 3"/>
            <p:cNvSpPr txBox="1"/>
            <p:nvPr/>
          </p:nvSpPr>
          <p:spPr>
            <a:xfrm>
              <a:off x="5868144" y="1105415"/>
              <a:ext cx="2882197" cy="676660"/>
            </a:xfrm>
            <a:prstGeom prst="rect">
              <a:avLst/>
            </a:prstGeom>
            <a:noFill/>
          </p:spPr>
          <p:txBody>
            <a:bodyPr wrap="square" rtlCol="0">
              <a:spAutoFit/>
            </a:bodyPr>
            <a:lstStyle/>
            <a:p>
              <a:pPr>
                <a:lnSpc>
                  <a:spcPct val="150000"/>
                </a:lnSpc>
              </a:pPr>
              <a:r>
                <a:rPr lang="zh-CN" altLang="en-US" sz="3000" dirty="0" smtClean="0">
                  <a:solidFill>
                    <a:srgbClr val="F5750B"/>
                  </a:solidFill>
                  <a:latin typeface="华康海报体W12(P)" pitchFamily="82" charset="-122"/>
                  <a:ea typeface="华康海报体W12(P)" pitchFamily="82" charset="-122"/>
                </a:rPr>
                <a:t>此处添加标题</a:t>
              </a:r>
              <a:endParaRPr lang="en-US" altLang="zh-CN" sz="3000" dirty="0" smtClean="0">
                <a:solidFill>
                  <a:srgbClr val="F5750B"/>
                </a:solidFill>
                <a:latin typeface="华康海报体W12(P)" pitchFamily="82" charset="-122"/>
                <a:ea typeface="华康海报体W12(P)" pitchFamily="82" charset="-122"/>
              </a:endParaRPr>
            </a:p>
          </p:txBody>
        </p:sp>
        <p:sp>
          <p:nvSpPr>
            <p:cNvPr id="2" name="矩形 1"/>
            <p:cNvSpPr/>
            <p:nvPr/>
          </p:nvSpPr>
          <p:spPr>
            <a:xfrm>
              <a:off x="5910560" y="1923678"/>
              <a:ext cx="2520280" cy="2354491"/>
            </a:xfrm>
            <a:prstGeom prst="rect">
              <a:avLst/>
            </a:prstGeom>
          </p:spPr>
          <p:txBody>
            <a:bodyPr wrap="square">
              <a:spAutoFit/>
            </a:bodyPr>
            <a:lstStyle/>
            <a:p>
              <a:pPr>
                <a:lnSpc>
                  <a:spcPct val="150000"/>
                </a:lnSpc>
              </a:pPr>
              <a:r>
                <a:rPr lang="zh-CN" altLang="en-US" sz="1400" dirty="0">
                  <a:solidFill>
                    <a:srgbClr val="F5750B"/>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400" dirty="0" smtClean="0">
                  <a:solidFill>
                    <a:srgbClr val="F5750B"/>
                  </a:solidFill>
                  <a:latin typeface="方正卡通简体" pitchFamily="65" charset="-122"/>
                  <a:ea typeface="方正卡通简体" pitchFamily="65" charset="-122"/>
                </a:rPr>
                <a:t>此处</a:t>
              </a:r>
              <a:r>
                <a:rPr lang="zh-CN" altLang="en-US" sz="1400" dirty="0">
                  <a:solidFill>
                    <a:srgbClr val="F5750B"/>
                  </a:solidFill>
                  <a:latin typeface="方正卡通简体" pitchFamily="65" charset="-122"/>
                  <a:ea typeface="方正卡通简体" pitchFamily="65" charset="-122"/>
                </a:rPr>
                <a:t>此处添加详细文字描述此处添加详细文字描述</a:t>
              </a:r>
            </a:p>
          </p:txBody>
        </p:sp>
      </p:grpSp>
    </p:spTree>
    <p:extLst>
      <p:ext uri="{BB962C8B-B14F-4D97-AF65-F5344CB8AC3E}">
        <p14:creationId xmlns:p14="http://schemas.microsoft.com/office/powerpoint/2010/main" val="62177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0">
        <p15:prstTrans prst="origami"/>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698726" y="443880"/>
            <a:ext cx="4377330" cy="3960440"/>
            <a:chOff x="698726" y="443880"/>
            <a:chExt cx="4377330" cy="3960440"/>
          </a:xfrm>
        </p:grpSpPr>
        <p:pic>
          <p:nvPicPr>
            <p:cNvPr id="24578" name="Picture 2" descr="F:\1-原创素材\1_mm1102\PPT\PPT_014\materaials\pageimg_g1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26" y="443880"/>
              <a:ext cx="4377330"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838592">
              <a:off x="2977918" y="1480572"/>
              <a:ext cx="1728192" cy="871392"/>
            </a:xfrm>
            <a:prstGeom prst="rect">
              <a:avLst/>
            </a:prstGeom>
            <a:noFill/>
          </p:spPr>
          <p:txBody>
            <a:bodyPr wrap="square" rtlCol="0">
              <a:spAutoFit/>
            </a:bodyPr>
            <a:lstStyle/>
            <a:p>
              <a:pPr algn="ctr">
                <a:lnSpc>
                  <a:spcPct val="150000"/>
                </a:lnSpc>
              </a:pPr>
              <a:r>
                <a:rPr lang="en-US" altLang="zh-CN" sz="4000" dirty="0" smtClean="0">
                  <a:solidFill>
                    <a:srgbClr val="5CA139"/>
                  </a:solidFill>
                  <a:latin typeface="华康海报体W12(P)" pitchFamily="82" charset="-122"/>
                  <a:ea typeface="华康海报体W12(P)" pitchFamily="82" charset="-122"/>
                </a:rPr>
                <a:t>01</a:t>
              </a:r>
            </a:p>
          </p:txBody>
        </p:sp>
        <p:sp>
          <p:nvSpPr>
            <p:cNvPr id="5" name="矩形 4"/>
            <p:cNvSpPr/>
            <p:nvPr/>
          </p:nvSpPr>
          <p:spPr>
            <a:xfrm rot="774629">
              <a:off x="2587400" y="2296186"/>
              <a:ext cx="1774830" cy="1569660"/>
            </a:xfrm>
            <a:prstGeom prst="rect">
              <a:avLst/>
            </a:prstGeom>
          </p:spPr>
          <p:txBody>
            <a:bodyPr wrap="square">
              <a:spAutoFit/>
            </a:bodyPr>
            <a:lstStyle/>
            <a:p>
              <a:r>
                <a:rPr lang="zh-CN" altLang="en-US" sz="1200" dirty="0">
                  <a:solidFill>
                    <a:srgbClr val="5CA139"/>
                  </a:solidFill>
                  <a:latin typeface="方正卡通简体" pitchFamily="65" charset="-122"/>
                  <a:ea typeface="方正卡通简体" pitchFamily="65" charset="-122"/>
                </a:rPr>
                <a:t>此处添加详细文字描述此处添加详细文字描述此处添加详细文字描述此处添加详细文字描述此处添加详细文字</a:t>
              </a:r>
              <a:r>
                <a:rPr lang="zh-CN" altLang="en-US" sz="1200" dirty="0" smtClean="0">
                  <a:solidFill>
                    <a:srgbClr val="5CA139"/>
                  </a:solidFill>
                  <a:latin typeface="方正卡通简体" pitchFamily="65" charset="-122"/>
                  <a:ea typeface="方正卡通简体" pitchFamily="65" charset="-122"/>
                </a:rPr>
                <a:t>描述</a:t>
              </a:r>
              <a:r>
                <a:rPr lang="zh-CN" altLang="en-US" sz="1200" dirty="0">
                  <a:solidFill>
                    <a:srgbClr val="5CA139"/>
                  </a:solidFill>
                  <a:latin typeface="方正卡通简体" pitchFamily="65" charset="-122"/>
                  <a:ea typeface="方正卡通简体" pitchFamily="65" charset="-122"/>
                </a:rPr>
                <a:t>此处添加详细文字描述此处添加详细文字描述此处添加详细文字</a:t>
              </a:r>
              <a:r>
                <a:rPr lang="zh-CN" altLang="en-US" sz="1200" dirty="0" smtClean="0">
                  <a:solidFill>
                    <a:srgbClr val="5CA139"/>
                  </a:solidFill>
                  <a:latin typeface="方正卡通简体" pitchFamily="65" charset="-122"/>
                  <a:ea typeface="方正卡通简体" pitchFamily="65" charset="-122"/>
                </a:rPr>
                <a:t>描述</a:t>
              </a:r>
              <a:endParaRPr lang="zh-CN" altLang="en-US" sz="1200" dirty="0">
                <a:solidFill>
                  <a:srgbClr val="5CA139"/>
                </a:solidFill>
                <a:latin typeface="方正卡通简体" pitchFamily="65" charset="-122"/>
                <a:ea typeface="方正卡通简体" pitchFamily="65" charset="-122"/>
              </a:endParaRPr>
            </a:p>
          </p:txBody>
        </p:sp>
      </p:grpSp>
      <p:grpSp>
        <p:nvGrpSpPr>
          <p:cNvPr id="2" name="组合 1"/>
          <p:cNvGrpSpPr/>
          <p:nvPr/>
        </p:nvGrpSpPr>
        <p:grpSpPr>
          <a:xfrm>
            <a:off x="5436096" y="764146"/>
            <a:ext cx="3192495" cy="2888447"/>
            <a:chOff x="4968652" y="412874"/>
            <a:chExt cx="4377330" cy="3960440"/>
          </a:xfrm>
        </p:grpSpPr>
        <p:pic>
          <p:nvPicPr>
            <p:cNvPr id="10" name="Picture 2" descr="F:\1-原创素材\1_mm1102\PPT\PPT_014\materaials\pageimg_g19.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968652" y="412874"/>
              <a:ext cx="4377330" cy="3960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838592">
              <a:off x="7247844" y="1554913"/>
              <a:ext cx="1728192" cy="660697"/>
            </a:xfrm>
            <a:prstGeom prst="rect">
              <a:avLst/>
            </a:prstGeom>
            <a:noFill/>
          </p:spPr>
          <p:txBody>
            <a:bodyPr wrap="square" rtlCol="0">
              <a:spAutoFit/>
            </a:bodyPr>
            <a:lstStyle/>
            <a:p>
              <a:pPr algn="ctr">
                <a:lnSpc>
                  <a:spcPct val="150000"/>
                </a:lnSpc>
              </a:pPr>
              <a:r>
                <a:rPr lang="en-US" altLang="zh-CN" sz="2000" dirty="0" smtClean="0">
                  <a:solidFill>
                    <a:srgbClr val="0099FF"/>
                  </a:solidFill>
                  <a:latin typeface="华康海报体W12(P)" pitchFamily="82" charset="-122"/>
                  <a:ea typeface="华康海报体W12(P)" pitchFamily="82" charset="-122"/>
                </a:rPr>
                <a:t>01</a:t>
              </a:r>
            </a:p>
          </p:txBody>
        </p:sp>
        <p:sp>
          <p:nvSpPr>
            <p:cNvPr id="12" name="矩形 11"/>
            <p:cNvSpPr/>
            <p:nvPr/>
          </p:nvSpPr>
          <p:spPr>
            <a:xfrm rot="774629">
              <a:off x="6857326" y="2311507"/>
              <a:ext cx="1774829" cy="1477007"/>
            </a:xfrm>
            <a:prstGeom prst="rect">
              <a:avLst/>
            </a:prstGeom>
          </p:spPr>
          <p:txBody>
            <a:bodyPr wrap="square">
              <a:spAutoFit/>
            </a:bodyPr>
            <a:lstStyle/>
            <a:p>
              <a:r>
                <a:rPr lang="zh-CN" altLang="en-US" sz="800" dirty="0">
                  <a:solidFill>
                    <a:srgbClr val="0099FF"/>
                  </a:solidFill>
                  <a:latin typeface="方正卡通简体" pitchFamily="65" charset="-122"/>
                  <a:ea typeface="方正卡通简体" pitchFamily="65" charset="-122"/>
                </a:rPr>
                <a:t>此处添加详细文字描述此处添加详细文字描述此处添加详细文字描述此处添加详细文字描述此处添加详细文字</a:t>
              </a:r>
              <a:r>
                <a:rPr lang="zh-CN" altLang="en-US" sz="800" dirty="0" smtClean="0">
                  <a:solidFill>
                    <a:srgbClr val="0099FF"/>
                  </a:solidFill>
                  <a:latin typeface="方正卡通简体" pitchFamily="65" charset="-122"/>
                  <a:ea typeface="方正卡通简体" pitchFamily="65" charset="-122"/>
                </a:rPr>
                <a:t>描述</a:t>
              </a:r>
              <a:r>
                <a:rPr lang="zh-CN" altLang="en-US" sz="800" dirty="0">
                  <a:solidFill>
                    <a:srgbClr val="0099FF"/>
                  </a:solidFill>
                  <a:latin typeface="方正卡通简体" pitchFamily="65" charset="-122"/>
                  <a:ea typeface="方正卡通简体" pitchFamily="65" charset="-122"/>
                </a:rPr>
                <a:t>此处添加详细文字描述此处添加详细文字描述此处添加详细文字</a:t>
              </a:r>
              <a:r>
                <a:rPr lang="zh-CN" altLang="en-US" sz="800" dirty="0" smtClean="0">
                  <a:solidFill>
                    <a:srgbClr val="0099FF"/>
                  </a:solidFill>
                  <a:latin typeface="方正卡通简体" pitchFamily="65" charset="-122"/>
                  <a:ea typeface="方正卡通简体" pitchFamily="65" charset="-122"/>
                </a:rPr>
                <a:t>描述</a:t>
              </a:r>
              <a:endParaRPr lang="zh-CN" altLang="en-US" sz="800" dirty="0">
                <a:solidFill>
                  <a:srgbClr val="0099FF"/>
                </a:solidFill>
                <a:latin typeface="方正卡通简体" pitchFamily="65" charset="-122"/>
                <a:ea typeface="方正卡通简体" pitchFamily="65" charset="-122"/>
              </a:endParaRPr>
            </a:p>
          </p:txBody>
        </p:sp>
      </p:grpSp>
    </p:spTree>
    <p:extLst>
      <p:ext uri="{BB962C8B-B14F-4D97-AF65-F5344CB8AC3E}">
        <p14:creationId xmlns:p14="http://schemas.microsoft.com/office/powerpoint/2010/main" val="227306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90"/>
                                          </p:val>
                                        </p:tav>
                                        <p:tav tm="100000">
                                          <p:val>
                                            <p:fltVal val="0"/>
                                          </p:val>
                                        </p:tav>
                                      </p:tavLst>
                                    </p:anim>
                                    <p:animEffect transition="in" filter="fade">
                                      <p:cBhvr>
                                        <p:cTn id="10" dur="1500"/>
                                        <p:tgtEl>
                                          <p:spTgt spid="13"/>
                                        </p:tgtEl>
                                      </p:cBhvr>
                                    </p:animEffect>
                                  </p:childTnLst>
                                </p:cTn>
                              </p:par>
                              <p:par>
                                <p:cTn id="11" presetID="31" presetClass="entr" presetSubtype="0" fill="hold" nodeType="withEffect">
                                  <p:stCondLst>
                                    <p:cond delay="1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500" fill="hold"/>
                                        <p:tgtEl>
                                          <p:spTgt spid="2"/>
                                        </p:tgtEl>
                                        <p:attrNameLst>
                                          <p:attrName>ppt_w</p:attrName>
                                        </p:attrNameLst>
                                      </p:cBhvr>
                                      <p:tavLst>
                                        <p:tav tm="0">
                                          <p:val>
                                            <p:fltVal val="0"/>
                                          </p:val>
                                        </p:tav>
                                        <p:tav tm="100000">
                                          <p:val>
                                            <p:strVal val="#ppt_w"/>
                                          </p:val>
                                        </p:tav>
                                      </p:tavLst>
                                    </p:anim>
                                    <p:anim calcmode="lin" valueType="num">
                                      <p:cBhvr>
                                        <p:cTn id="14" dur="1500" fill="hold"/>
                                        <p:tgtEl>
                                          <p:spTgt spid="2"/>
                                        </p:tgtEl>
                                        <p:attrNameLst>
                                          <p:attrName>ppt_h</p:attrName>
                                        </p:attrNameLst>
                                      </p:cBhvr>
                                      <p:tavLst>
                                        <p:tav tm="0">
                                          <p:val>
                                            <p:fltVal val="0"/>
                                          </p:val>
                                        </p:tav>
                                        <p:tav tm="100000">
                                          <p:val>
                                            <p:strVal val="#ppt_h"/>
                                          </p:val>
                                        </p:tav>
                                      </p:tavLst>
                                    </p:anim>
                                    <p:anim calcmode="lin" valueType="num">
                                      <p:cBhvr>
                                        <p:cTn id="15" dur="1500" fill="hold"/>
                                        <p:tgtEl>
                                          <p:spTgt spid="2"/>
                                        </p:tgtEl>
                                        <p:attrNameLst>
                                          <p:attrName>style.rotation</p:attrName>
                                        </p:attrNameLst>
                                      </p:cBhvr>
                                      <p:tavLst>
                                        <p:tav tm="0">
                                          <p:val>
                                            <p:fltVal val="90"/>
                                          </p:val>
                                        </p:tav>
                                        <p:tav tm="100000">
                                          <p:val>
                                            <p:fltVal val="0"/>
                                          </p:val>
                                        </p:tav>
                                      </p:tavLst>
                                    </p:anim>
                                    <p:animEffect transition="in" filter="fade">
                                      <p:cBhvr>
                                        <p:cTn id="16"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171" name="Picture 3" descr="F:\1-原创素材\1_mm1102\PPT\PPT_014\materaials\pageimg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514" y="699542"/>
            <a:ext cx="6969854" cy="3687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420747">
            <a:off x="1831304" y="1758542"/>
            <a:ext cx="3262432" cy="2169825"/>
          </a:xfrm>
          <a:prstGeom prst="rect">
            <a:avLst/>
          </a:prstGeom>
          <a:noFill/>
        </p:spPr>
        <p:txBody>
          <a:bodyPr wrap="none" rtlCol="0">
            <a:spAutoFit/>
          </a:bodyPr>
          <a:lstStyle/>
          <a:p>
            <a:pPr>
              <a:lnSpc>
                <a:spcPct val="150000"/>
              </a:lnSpc>
            </a:pPr>
            <a:r>
              <a:rPr lang="zh-CN" altLang="en-US" sz="3000" dirty="0" smtClean="0">
                <a:solidFill>
                  <a:schemeClr val="bg1"/>
                </a:solidFill>
                <a:latin typeface="华康海报体W12(P)" pitchFamily="82" charset="-122"/>
                <a:ea typeface="华康海报体W12(P)" pitchFamily="82" charset="-122"/>
              </a:rPr>
              <a:t>此处添加标题</a:t>
            </a:r>
            <a:endParaRPr lang="en-US" altLang="zh-CN" sz="3000" dirty="0" smtClean="0">
              <a:solidFill>
                <a:schemeClr val="bg1"/>
              </a:solidFill>
              <a:latin typeface="华康海报体W12(P)" pitchFamily="82" charset="-122"/>
              <a:ea typeface="华康海报体W12(P)" pitchFamily="82" charset="-122"/>
            </a:endParaRPr>
          </a:p>
          <a:p>
            <a:pPr>
              <a:lnSpc>
                <a:spcPct val="150000"/>
              </a:lnSpc>
            </a:pPr>
            <a:r>
              <a:rPr lang="zh-CN" altLang="en-US" sz="1200" dirty="0">
                <a:solidFill>
                  <a:schemeClr val="bg1"/>
                </a:solidFill>
                <a:latin typeface="方正卡通简体" pitchFamily="65" charset="-122"/>
                <a:ea typeface="方正卡通简体" pitchFamily="65" charset="-122"/>
              </a:rPr>
              <a:t>此处添加详细文字描述此处添加详细文字描述</a:t>
            </a:r>
          </a:p>
          <a:p>
            <a:pPr>
              <a:lnSpc>
                <a:spcPct val="150000"/>
              </a:lnSpc>
            </a:pPr>
            <a:r>
              <a:rPr lang="zh-CN" altLang="en-US" sz="1200" dirty="0">
                <a:solidFill>
                  <a:schemeClr val="bg1"/>
                </a:solidFill>
                <a:latin typeface="方正卡通简体" pitchFamily="65" charset="-122"/>
                <a:ea typeface="方正卡通简体" pitchFamily="65" charset="-122"/>
              </a:rPr>
              <a:t>此处添加详细文字描述此处添加详细文字描述</a:t>
            </a:r>
          </a:p>
          <a:p>
            <a:pPr>
              <a:lnSpc>
                <a:spcPct val="150000"/>
              </a:lnSpc>
            </a:pPr>
            <a:r>
              <a:rPr lang="zh-CN" altLang="en-US" sz="1200" dirty="0">
                <a:solidFill>
                  <a:schemeClr val="bg1"/>
                </a:solidFill>
                <a:latin typeface="方正卡通简体" pitchFamily="65" charset="-122"/>
                <a:ea typeface="方正卡通简体" pitchFamily="65" charset="-122"/>
              </a:rPr>
              <a:t>此处添加详细文字描述此处添加详细文字描述</a:t>
            </a:r>
          </a:p>
          <a:p>
            <a:pPr>
              <a:lnSpc>
                <a:spcPct val="150000"/>
              </a:lnSpc>
            </a:pPr>
            <a:r>
              <a:rPr lang="zh-CN" altLang="en-US" sz="1200" dirty="0">
                <a:solidFill>
                  <a:schemeClr val="bg1"/>
                </a:solidFill>
                <a:latin typeface="方正卡通简体" pitchFamily="65" charset="-122"/>
                <a:ea typeface="方正卡通简体" pitchFamily="65" charset="-122"/>
              </a:rPr>
              <a:t>此处添加详细文字描述此处添加详细文字描述</a:t>
            </a:r>
          </a:p>
          <a:p>
            <a:pPr>
              <a:lnSpc>
                <a:spcPct val="150000"/>
              </a:lnSpc>
            </a:pPr>
            <a:r>
              <a:rPr lang="zh-CN" altLang="en-US" sz="1200" dirty="0">
                <a:solidFill>
                  <a:schemeClr val="bg1"/>
                </a:solidFill>
                <a:latin typeface="方正卡通简体" pitchFamily="65" charset="-122"/>
                <a:ea typeface="方正卡通简体" pitchFamily="65" charset="-122"/>
              </a:rPr>
              <a:t>此处添加详细文字描述此处添加详细文字</a:t>
            </a:r>
            <a:r>
              <a:rPr lang="zh-CN" altLang="en-US" sz="1200" dirty="0" smtClean="0">
                <a:solidFill>
                  <a:schemeClr val="bg1"/>
                </a:solidFill>
                <a:latin typeface="方正卡通简体" pitchFamily="65" charset="-122"/>
                <a:ea typeface="方正卡通简体" pitchFamily="65" charset="-122"/>
              </a:rPr>
              <a:t>描述</a:t>
            </a:r>
            <a:endParaRPr lang="zh-CN" altLang="en-US" sz="1200" dirty="0">
              <a:solidFill>
                <a:schemeClr val="bg1"/>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2005107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80">
                                          <p:stCondLst>
                                            <p:cond delay="0"/>
                                          </p:stCondLst>
                                        </p:cTn>
                                        <p:tgtEl>
                                          <p:spTgt spid="7171"/>
                                        </p:tgtEl>
                                      </p:cBhvr>
                                    </p:animEffect>
                                    <p:anim calcmode="lin" valueType="num">
                                      <p:cBhvr>
                                        <p:cTn id="8"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1"/>
                                        </p:tgtEl>
                                      </p:cBhvr>
                                      <p:to x="100000" y="60000"/>
                                    </p:animScale>
                                    <p:animScale>
                                      <p:cBhvr>
                                        <p:cTn id="14" dur="166" decel="50000">
                                          <p:stCondLst>
                                            <p:cond delay="676"/>
                                          </p:stCondLst>
                                        </p:cTn>
                                        <p:tgtEl>
                                          <p:spTgt spid="7171"/>
                                        </p:tgtEl>
                                      </p:cBhvr>
                                      <p:to x="100000" y="100000"/>
                                    </p:animScale>
                                    <p:animScale>
                                      <p:cBhvr>
                                        <p:cTn id="15" dur="26">
                                          <p:stCondLst>
                                            <p:cond delay="1312"/>
                                          </p:stCondLst>
                                        </p:cTn>
                                        <p:tgtEl>
                                          <p:spTgt spid="7171"/>
                                        </p:tgtEl>
                                      </p:cBhvr>
                                      <p:to x="100000" y="80000"/>
                                    </p:animScale>
                                    <p:animScale>
                                      <p:cBhvr>
                                        <p:cTn id="16" dur="166" decel="50000">
                                          <p:stCondLst>
                                            <p:cond delay="1338"/>
                                          </p:stCondLst>
                                        </p:cTn>
                                        <p:tgtEl>
                                          <p:spTgt spid="7171"/>
                                        </p:tgtEl>
                                      </p:cBhvr>
                                      <p:to x="100000" y="100000"/>
                                    </p:animScale>
                                    <p:animScale>
                                      <p:cBhvr>
                                        <p:cTn id="17" dur="26">
                                          <p:stCondLst>
                                            <p:cond delay="1642"/>
                                          </p:stCondLst>
                                        </p:cTn>
                                        <p:tgtEl>
                                          <p:spTgt spid="7171"/>
                                        </p:tgtEl>
                                      </p:cBhvr>
                                      <p:to x="100000" y="90000"/>
                                    </p:animScale>
                                    <p:animScale>
                                      <p:cBhvr>
                                        <p:cTn id="18" dur="166" decel="50000">
                                          <p:stCondLst>
                                            <p:cond delay="1668"/>
                                          </p:stCondLst>
                                        </p:cTn>
                                        <p:tgtEl>
                                          <p:spTgt spid="7171"/>
                                        </p:tgtEl>
                                      </p:cBhvr>
                                      <p:to x="100000" y="100000"/>
                                    </p:animScale>
                                    <p:animScale>
                                      <p:cBhvr>
                                        <p:cTn id="19" dur="26">
                                          <p:stCondLst>
                                            <p:cond delay="1808"/>
                                          </p:stCondLst>
                                        </p:cTn>
                                        <p:tgtEl>
                                          <p:spTgt spid="7171"/>
                                        </p:tgtEl>
                                      </p:cBhvr>
                                      <p:to x="100000" y="95000"/>
                                    </p:animScale>
                                    <p:animScale>
                                      <p:cBhvr>
                                        <p:cTn id="20" dur="166" decel="50000">
                                          <p:stCondLst>
                                            <p:cond delay="1834"/>
                                          </p:stCondLst>
                                        </p:cTn>
                                        <p:tgtEl>
                                          <p:spTgt spid="7171"/>
                                        </p:tgtEl>
                                      </p:cBhvr>
                                      <p:to x="100000" y="100000"/>
                                    </p:animScale>
                                  </p:childTnLst>
                                </p:cTn>
                              </p:par>
                              <p:par>
                                <p:cTn id="21" presetID="42"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2267744" y="2634356"/>
            <a:ext cx="5040560" cy="1305546"/>
            <a:chOff x="2267744" y="2634356"/>
            <a:chExt cx="5040560" cy="1305546"/>
          </a:xfrm>
        </p:grpSpPr>
        <p:sp>
          <p:nvSpPr>
            <p:cNvPr id="3" name="TextBox 2"/>
            <p:cNvSpPr txBox="1"/>
            <p:nvPr/>
          </p:nvSpPr>
          <p:spPr>
            <a:xfrm>
              <a:off x="3202909" y="2634356"/>
              <a:ext cx="2882197" cy="676660"/>
            </a:xfrm>
            <a:prstGeom prst="rect">
              <a:avLst/>
            </a:prstGeom>
            <a:noFill/>
          </p:spPr>
          <p:txBody>
            <a:bodyPr wrap="square" rtlCol="0">
              <a:spAutoFit/>
            </a:bodyPr>
            <a:lstStyle/>
            <a:p>
              <a:pPr algn="ctr">
                <a:lnSpc>
                  <a:spcPct val="150000"/>
                </a:lnSpc>
              </a:pPr>
              <a:r>
                <a:rPr lang="zh-CN" altLang="en-US" sz="3000" dirty="0" smtClean="0">
                  <a:solidFill>
                    <a:schemeClr val="accent6">
                      <a:lumMod val="75000"/>
                    </a:schemeClr>
                  </a:solidFill>
                  <a:latin typeface="华康海报体W12(P)" pitchFamily="82" charset="-122"/>
                  <a:ea typeface="华康海报体W12(P)" pitchFamily="82" charset="-122"/>
                </a:rPr>
                <a:t>此处添加标题</a:t>
              </a:r>
              <a:endParaRPr lang="en-US" altLang="zh-CN" sz="3000" dirty="0" smtClean="0">
                <a:solidFill>
                  <a:schemeClr val="accent6">
                    <a:lumMod val="75000"/>
                  </a:schemeClr>
                </a:solidFill>
                <a:latin typeface="华康海报体W12(P)" pitchFamily="82" charset="-122"/>
                <a:ea typeface="华康海报体W12(P)" pitchFamily="82" charset="-122"/>
              </a:endParaRPr>
            </a:p>
          </p:txBody>
        </p:sp>
        <p:sp>
          <p:nvSpPr>
            <p:cNvPr id="4" name="矩形 3"/>
            <p:cNvSpPr/>
            <p:nvPr/>
          </p:nvSpPr>
          <p:spPr>
            <a:xfrm>
              <a:off x="2267744" y="3293571"/>
              <a:ext cx="5040560" cy="646331"/>
            </a:xfrm>
            <a:prstGeom prst="rect">
              <a:avLst/>
            </a:prstGeom>
          </p:spPr>
          <p:txBody>
            <a:bodyPr wrap="square">
              <a:spAutoFit/>
            </a:bodyPr>
            <a:lstStyle/>
            <a:p>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此处添加详细文字描述此处添加详细文字描述此处添加详细文字描述此处添加详细文字描述此处添加详细文字描述此处添加详细文字描述</a:t>
              </a:r>
              <a:r>
                <a:rPr lang="zh-CN" altLang="en-US" sz="1200" dirty="0" smtClean="0">
                  <a:solidFill>
                    <a:schemeClr val="bg1">
                      <a:lumMod val="50000"/>
                    </a:schemeClr>
                  </a:solidFill>
                  <a:latin typeface="方正卡通简体" pitchFamily="65" charset="-122"/>
                  <a:ea typeface="方正卡通简体" pitchFamily="65" charset="-122"/>
                </a:rPr>
                <a:t>此处</a:t>
              </a:r>
              <a:r>
                <a:rPr lang="zh-CN" altLang="en-US" sz="1200" dirty="0">
                  <a:solidFill>
                    <a:schemeClr val="bg1">
                      <a:lumMod val="50000"/>
                    </a:schemeClr>
                  </a:solidFill>
                  <a:latin typeface="方正卡通简体" pitchFamily="65" charset="-122"/>
                  <a:ea typeface="方正卡通简体" pitchFamily="65" charset="-122"/>
                </a:rPr>
                <a:t>此处添加详细文字描述此处添加详细文字描述</a:t>
              </a:r>
            </a:p>
          </p:txBody>
        </p:sp>
      </p:gr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par>
                                <p:cTn id="10" presetID="45" presetClass="entr" presetSubtype="0" fill="hold"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1876"/>
            <a:ext cx="4017762" cy="4017762"/>
          </a:xfrm>
          <a:prstGeom prst="rect">
            <a:avLst/>
          </a:prstGeom>
        </p:spPr>
      </p:pic>
      <p:sp>
        <p:nvSpPr>
          <p:cNvPr id="16" name="TextBox 1"/>
          <p:cNvSpPr txBox="1"/>
          <p:nvPr/>
        </p:nvSpPr>
        <p:spPr>
          <a:xfrm>
            <a:off x="1506722" y="2208330"/>
            <a:ext cx="2340705" cy="1077218"/>
          </a:xfrm>
          <a:prstGeom prst="rect">
            <a:avLst/>
          </a:prstGeom>
          <a:noFill/>
        </p:spPr>
        <p:txBody>
          <a:bodyPr wrap="none" rtlCol="0">
            <a:spAutoFit/>
          </a:bodyPr>
          <a:lstStyle/>
          <a:p>
            <a:pPr algn="ctr"/>
            <a:r>
              <a:rPr lang="en-US" altLang="zh-CN" sz="3200" dirty="0" smtClean="0">
                <a:solidFill>
                  <a:srgbClr val="C00000"/>
                </a:solidFill>
                <a:latin typeface="华康海报体W12(P)" pitchFamily="82" charset="-122"/>
                <a:ea typeface="华康海报体W12(P)" pitchFamily="82" charset="-122"/>
              </a:rPr>
              <a:t>Contents</a:t>
            </a:r>
          </a:p>
          <a:p>
            <a:pPr algn="ctr"/>
            <a:r>
              <a:rPr lang="en-US" altLang="zh-CN" sz="3200" dirty="0" smtClean="0">
                <a:solidFill>
                  <a:srgbClr val="C00000"/>
                </a:solidFill>
                <a:latin typeface="华康海报体W12(P)" pitchFamily="82" charset="-122"/>
                <a:ea typeface="华康海报体W12(P)" pitchFamily="82" charset="-122"/>
              </a:rPr>
              <a:t> </a:t>
            </a:r>
            <a:endParaRPr lang="zh-CN" altLang="en-US" sz="3200" dirty="0">
              <a:solidFill>
                <a:srgbClr val="C00000"/>
              </a:solidFill>
              <a:latin typeface="华康海报体W12(P)" pitchFamily="82" charset="-122"/>
              <a:ea typeface="华康海报体W12(P)" pitchFamily="82" charset="-122"/>
            </a:endParaRPr>
          </a:p>
        </p:txBody>
      </p:sp>
      <p:grpSp>
        <p:nvGrpSpPr>
          <p:cNvPr id="17" name="组合 16"/>
          <p:cNvGrpSpPr/>
          <p:nvPr/>
        </p:nvGrpSpPr>
        <p:grpSpPr>
          <a:xfrm>
            <a:off x="4788024" y="1347614"/>
            <a:ext cx="2184323" cy="430887"/>
            <a:chOff x="2411760" y="2355726"/>
            <a:chExt cx="2184323" cy="430887"/>
          </a:xfrm>
        </p:grpSpPr>
        <p:pic>
          <p:nvPicPr>
            <p:cNvPr id="18" name="Picture 2" descr="F:\1-原创素材\1_mm1102\PPT\PPT_014\materaials\flower_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p:nvPr/>
          </p:nvSpPr>
          <p:spPr>
            <a:xfrm>
              <a:off x="2734676" y="2355726"/>
              <a:ext cx="1861407" cy="430887"/>
            </a:xfrm>
            <a:prstGeom prst="rect">
              <a:avLst/>
            </a:prstGeom>
            <a:noFill/>
          </p:spPr>
          <p:txBody>
            <a:bodyPr wrap="none" rtlCol="0">
              <a:spAutoFit/>
            </a:bodyPr>
            <a:lstStyle/>
            <a:p>
              <a:r>
                <a:rPr lang="zh-CN" altLang="en-US" sz="2200" spc="-150" dirty="0" smtClean="0">
                  <a:solidFill>
                    <a:srgbClr val="B30DA7"/>
                  </a:solidFill>
                  <a:latin typeface="方正卡通简体" pitchFamily="65" charset="-122"/>
                  <a:ea typeface="方正卡通简体" pitchFamily="65" charset="-122"/>
                </a:rPr>
                <a:t>第一部分</a:t>
              </a:r>
              <a:r>
                <a:rPr lang="en-US" altLang="zh-CN" sz="2200" spc="-150" dirty="0" smtClean="0">
                  <a:solidFill>
                    <a:srgbClr val="B30DA7"/>
                  </a:solidFill>
                  <a:latin typeface="方正卡通简体" pitchFamily="65" charset="-122"/>
                  <a:ea typeface="方正卡通简体" pitchFamily="65" charset="-122"/>
                </a:rPr>
                <a:t>/</a:t>
              </a:r>
              <a:r>
                <a:rPr lang="zh-CN" altLang="en-US" sz="2200" spc="-150" dirty="0" smtClean="0">
                  <a:solidFill>
                    <a:srgbClr val="B30DA7"/>
                  </a:solidFill>
                  <a:latin typeface="方正卡通简体" pitchFamily="65" charset="-122"/>
                  <a:ea typeface="方正卡通简体" pitchFamily="65" charset="-122"/>
                </a:rPr>
                <a:t>可爱</a:t>
              </a:r>
              <a:endParaRPr lang="zh-CN" altLang="en-US" sz="2200" spc="-150" dirty="0">
                <a:solidFill>
                  <a:srgbClr val="B30DA7"/>
                </a:solidFill>
                <a:latin typeface="方正卡通简体" pitchFamily="65" charset="-122"/>
                <a:ea typeface="方正卡通简体" pitchFamily="65" charset="-122"/>
              </a:endParaRPr>
            </a:p>
          </p:txBody>
        </p:sp>
      </p:grpSp>
      <p:grpSp>
        <p:nvGrpSpPr>
          <p:cNvPr id="20" name="组合 19"/>
          <p:cNvGrpSpPr/>
          <p:nvPr/>
        </p:nvGrpSpPr>
        <p:grpSpPr>
          <a:xfrm>
            <a:off x="4788779" y="2226653"/>
            <a:ext cx="2184323" cy="430887"/>
            <a:chOff x="4836180" y="2363694"/>
            <a:chExt cx="2184323" cy="430887"/>
          </a:xfrm>
        </p:grpSpPr>
        <p:pic>
          <p:nvPicPr>
            <p:cNvPr id="21" name="Picture 5" descr="F:\1-原创素材\1_mm1102\PPT\PPT_014\materaials\flower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8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9"/>
            <p:cNvSpPr txBox="1"/>
            <p:nvPr/>
          </p:nvSpPr>
          <p:spPr>
            <a:xfrm>
              <a:off x="5159096" y="2363694"/>
              <a:ext cx="1861407" cy="430887"/>
            </a:xfrm>
            <a:prstGeom prst="rect">
              <a:avLst/>
            </a:prstGeom>
            <a:noFill/>
          </p:spPr>
          <p:txBody>
            <a:bodyPr wrap="none" rtlCol="0">
              <a:spAutoFit/>
            </a:bodyPr>
            <a:lstStyle/>
            <a:p>
              <a:r>
                <a:rPr lang="zh-CN" altLang="en-US" sz="2200" spc="-150" dirty="0" smtClean="0">
                  <a:solidFill>
                    <a:srgbClr val="128288"/>
                  </a:solidFill>
                  <a:latin typeface="方正卡通简体" pitchFamily="65" charset="-122"/>
                  <a:ea typeface="方正卡通简体" pitchFamily="65" charset="-122"/>
                </a:rPr>
                <a:t>第二部分</a:t>
              </a:r>
              <a:r>
                <a:rPr lang="en-US" altLang="zh-CN" sz="2200" spc="-150" dirty="0" smtClean="0">
                  <a:solidFill>
                    <a:srgbClr val="128288"/>
                  </a:solidFill>
                  <a:latin typeface="方正卡通简体" pitchFamily="65" charset="-122"/>
                  <a:ea typeface="方正卡通简体" pitchFamily="65" charset="-122"/>
                </a:rPr>
                <a:t>/</a:t>
              </a:r>
              <a:r>
                <a:rPr lang="zh-CN" altLang="en-US" sz="2200" spc="-150" dirty="0" smtClean="0">
                  <a:solidFill>
                    <a:srgbClr val="128288"/>
                  </a:solidFill>
                  <a:latin typeface="方正卡通简体" pitchFamily="65" charset="-122"/>
                  <a:ea typeface="方正卡通简体" pitchFamily="65" charset="-122"/>
                </a:rPr>
                <a:t>纯真</a:t>
              </a:r>
              <a:endParaRPr lang="zh-CN" altLang="en-US" sz="2200" spc="-150" dirty="0">
                <a:solidFill>
                  <a:srgbClr val="128288"/>
                </a:solidFill>
                <a:latin typeface="方正卡通简体" pitchFamily="65" charset="-122"/>
                <a:ea typeface="方正卡通简体" pitchFamily="65" charset="-122"/>
              </a:endParaRPr>
            </a:p>
          </p:txBody>
        </p:sp>
      </p:grpSp>
      <p:grpSp>
        <p:nvGrpSpPr>
          <p:cNvPr id="23" name="组合 22"/>
          <p:cNvGrpSpPr/>
          <p:nvPr/>
        </p:nvGrpSpPr>
        <p:grpSpPr>
          <a:xfrm>
            <a:off x="4788024" y="3097724"/>
            <a:ext cx="2184323" cy="430887"/>
            <a:chOff x="2411760" y="2867750"/>
            <a:chExt cx="2184323" cy="430887"/>
          </a:xfrm>
        </p:grpSpPr>
        <p:pic>
          <p:nvPicPr>
            <p:cNvPr id="24" name="Picture 4" descr="F:\1-原创素材\1_mm1102\PPT\PPT_014\materaials\flower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2734676" y="2867750"/>
              <a:ext cx="1861407" cy="430887"/>
            </a:xfrm>
            <a:prstGeom prst="rect">
              <a:avLst/>
            </a:prstGeom>
            <a:noFill/>
          </p:spPr>
          <p:txBody>
            <a:bodyPr wrap="none" rtlCol="0">
              <a:spAutoFit/>
            </a:bodyPr>
            <a:lstStyle/>
            <a:p>
              <a:r>
                <a:rPr lang="zh-CN" altLang="en-US" sz="2200" spc="-150" dirty="0" smtClean="0">
                  <a:solidFill>
                    <a:srgbClr val="5CA139"/>
                  </a:solidFill>
                  <a:latin typeface="方正卡通简体" pitchFamily="65" charset="-122"/>
                  <a:ea typeface="方正卡通简体" pitchFamily="65" charset="-122"/>
                </a:rPr>
                <a:t>第三部分</a:t>
              </a:r>
              <a:r>
                <a:rPr lang="en-US" altLang="zh-CN" sz="2200" spc="-150" dirty="0" smtClean="0">
                  <a:solidFill>
                    <a:srgbClr val="5CA139"/>
                  </a:solidFill>
                  <a:latin typeface="方正卡通简体" pitchFamily="65" charset="-122"/>
                  <a:ea typeface="方正卡通简体" pitchFamily="65" charset="-122"/>
                </a:rPr>
                <a:t>/</a:t>
              </a:r>
              <a:r>
                <a:rPr lang="zh-CN" altLang="en-US" sz="2200" spc="-150" dirty="0" smtClean="0">
                  <a:solidFill>
                    <a:srgbClr val="5CA139"/>
                  </a:solidFill>
                  <a:latin typeface="方正卡通简体" pitchFamily="65" charset="-122"/>
                  <a:ea typeface="方正卡通简体" pitchFamily="65" charset="-122"/>
                </a:rPr>
                <a:t>童年</a:t>
              </a:r>
              <a:endParaRPr lang="zh-CN" altLang="en-US" sz="2200" spc="-150" dirty="0">
                <a:solidFill>
                  <a:srgbClr val="5CA139"/>
                </a:solidFill>
                <a:latin typeface="方正卡通简体" pitchFamily="65" charset="-122"/>
                <a:ea typeface="方正卡通简体" pitchFamily="65" charset="-122"/>
              </a:endParaRPr>
            </a:p>
          </p:txBody>
        </p:sp>
      </p:grpSp>
      <p:grpSp>
        <p:nvGrpSpPr>
          <p:cNvPr id="26" name="组合 25"/>
          <p:cNvGrpSpPr/>
          <p:nvPr/>
        </p:nvGrpSpPr>
        <p:grpSpPr>
          <a:xfrm>
            <a:off x="4788024" y="3968795"/>
            <a:ext cx="2184323" cy="430887"/>
            <a:chOff x="4836180" y="2875718"/>
            <a:chExt cx="2184323" cy="430887"/>
          </a:xfrm>
        </p:grpSpPr>
        <p:pic>
          <p:nvPicPr>
            <p:cNvPr id="27" name="Picture 3" descr="F:\1-原创素材\1_mm1102\PPT\PPT_014\materaials\flower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618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11"/>
            <p:cNvSpPr txBox="1"/>
            <p:nvPr/>
          </p:nvSpPr>
          <p:spPr>
            <a:xfrm>
              <a:off x="5159096" y="2875718"/>
              <a:ext cx="1861407" cy="430887"/>
            </a:xfrm>
            <a:prstGeom prst="rect">
              <a:avLst/>
            </a:prstGeom>
            <a:noFill/>
          </p:spPr>
          <p:txBody>
            <a:bodyPr wrap="none" rtlCol="0">
              <a:spAutoFit/>
            </a:bodyPr>
            <a:lstStyle/>
            <a:p>
              <a:r>
                <a:rPr lang="zh-CN" altLang="en-US" sz="2200" spc="-150" dirty="0" smtClean="0">
                  <a:solidFill>
                    <a:srgbClr val="F5750B"/>
                  </a:solidFill>
                  <a:latin typeface="方正卡通简体" pitchFamily="65" charset="-122"/>
                  <a:ea typeface="方正卡通简体" pitchFamily="65" charset="-122"/>
                </a:rPr>
                <a:t>第四部分</a:t>
              </a:r>
              <a:r>
                <a:rPr lang="en-US" altLang="zh-CN" sz="2200" spc="-150" dirty="0" smtClean="0">
                  <a:solidFill>
                    <a:srgbClr val="F5750B"/>
                  </a:solidFill>
                  <a:latin typeface="方正卡通简体" pitchFamily="65" charset="-122"/>
                  <a:ea typeface="方正卡通简体" pitchFamily="65" charset="-122"/>
                </a:rPr>
                <a:t>/</a:t>
              </a:r>
              <a:r>
                <a:rPr lang="zh-CN" altLang="en-US" sz="2200" spc="-150" dirty="0" smtClean="0">
                  <a:solidFill>
                    <a:srgbClr val="F5750B"/>
                  </a:solidFill>
                  <a:latin typeface="方正卡通简体" pitchFamily="65" charset="-122"/>
                  <a:ea typeface="方正卡通简体" pitchFamily="65" charset="-122"/>
                </a:rPr>
                <a:t>烂漫</a:t>
              </a:r>
              <a:endParaRPr lang="zh-CN" altLang="en-US" sz="2200" spc="-150" dirty="0">
                <a:solidFill>
                  <a:srgbClr val="F5750B"/>
                </a:solidFill>
                <a:latin typeface="方正卡通简体" pitchFamily="65" charset="-122"/>
                <a:ea typeface="方正卡通简体" pitchFamily="65" charset="-122"/>
              </a:endParaRPr>
            </a:p>
          </p:txBody>
        </p:sp>
      </p:grpSp>
      <p:cxnSp>
        <p:nvCxnSpPr>
          <p:cNvPr id="29" name="直接连接符 28"/>
          <p:cNvCxnSpPr/>
          <p:nvPr/>
        </p:nvCxnSpPr>
        <p:spPr>
          <a:xfrm>
            <a:off x="4499992" y="2674974"/>
            <a:ext cx="2808312" cy="0"/>
          </a:xfrm>
          <a:prstGeom prst="line">
            <a:avLst/>
          </a:prstGeom>
          <a:ln>
            <a:solidFill>
              <a:srgbClr val="FF5050"/>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7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23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285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385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TotalTime>
  <Words>1489</Words>
  <PresentationFormat>全屏显示(16:9)</PresentationFormat>
  <Paragraphs>197</Paragraphs>
  <Slides>27</Slides>
  <Notes>27</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Browallia New</vt:lpstr>
      <vt:lpstr>方正卡通简体</vt:lpstr>
      <vt:lpstr>华康海报体W12(P)</vt:lpstr>
      <vt:lpstr>青蛙中文智能手机专用字体</vt:lpstr>
      <vt:lpstr>宋体</vt:lpstr>
      <vt:lpstr>甜蜜小女生手机字体</vt:lpstr>
      <vt:lpstr>微软雅黑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2015-09-25T00:55:29Z</dcterms:created>
  <dcterms:modified xsi:type="dcterms:W3CDTF">2017-09-18T09:40:40Z</dcterms:modified>
</cp:coreProperties>
</file>