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1" r:id="rId5"/>
    <p:sldId id="272" r:id="rId6"/>
    <p:sldId id="269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7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82: NHÂN SỐ VỚI SỐ CÓ MỘT CHỮ SỐ (CÓ NHỚ)_(T1)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911600" y="898134"/>
            <a:ext cx="841090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82: NHÂN SỐ VỚI SỐ CÓ MỘT CHỮ SỐ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(CÓ NHỚ) _ (T1)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8493" y="2307575"/>
            <a:ext cx="15637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1 325 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8445" y="2307575"/>
            <a:ext cx="17877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 =?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4056" t="31250" r="13610" b="50053"/>
          <a:stretch/>
        </p:blipFill>
        <p:spPr>
          <a:xfrm>
            <a:off x="2917144" y="2813583"/>
            <a:ext cx="10131616" cy="501347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453549" y="3198912"/>
            <a:ext cx="3896651" cy="1447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   </a:t>
            </a:r>
            <a:r>
              <a:rPr lang="en-US" sz="2400" b="1" dirty="0" err="1">
                <a:solidFill>
                  <a:schemeClr val="tx1"/>
                </a:solidFill>
              </a:rPr>
              <a:t>Mỗi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cuộn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dây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dài</a:t>
            </a:r>
            <a:r>
              <a:rPr lang="en-US" sz="2400" b="1" dirty="0">
                <a:solidFill>
                  <a:schemeClr val="tx1"/>
                </a:solidFill>
              </a:rPr>
              <a:t> 1 325 m,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  3 </a:t>
            </a:r>
            <a:r>
              <a:rPr lang="en-US" sz="2400" b="1" dirty="0" err="1">
                <a:solidFill>
                  <a:schemeClr val="tx1"/>
                </a:solidFill>
              </a:rPr>
              <a:t>cuộn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dây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dài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nhiêu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mét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52527" y="898134"/>
            <a:ext cx="938159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NHỚ)-T1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4232" y="2189273"/>
            <a:ext cx="32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Tính</a:t>
            </a:r>
            <a:r>
              <a:rPr lang="en-US" sz="3600" b="1" dirty="0"/>
              <a:t>: 1 325 x 3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652010" y="4697223"/>
            <a:ext cx="15500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32796" y="4648500"/>
            <a:ext cx="28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1360" y="4643835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0604" y="4653165"/>
            <a:ext cx="20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9924" y="4643835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 flipH="1">
            <a:off x="3575075" y="3490483"/>
            <a:ext cx="1143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67600" y="3466366"/>
            <a:ext cx="147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1 325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23480" y="4050892"/>
            <a:ext cx="138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      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6419" y="3812820"/>
            <a:ext cx="43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58049" y="221227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3319" y="3243476"/>
            <a:ext cx="813343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8519" y="6351849"/>
            <a:ext cx="605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1 325 x 3 = 3 975</a:t>
            </a:r>
          </a:p>
        </p:txBody>
      </p:sp>
    </p:spTree>
    <p:extLst>
      <p:ext uri="{BB962C8B-B14F-4D97-AF65-F5344CB8AC3E}">
        <p14:creationId xmlns:p14="http://schemas.microsoft.com/office/powerpoint/2010/main" val="14932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6" grpId="0"/>
      <p:bldP spid="27" grpId="0"/>
      <p:bldP spid="28" grpId="0"/>
      <p:bldP spid="33" grpId="0" animBg="1"/>
      <p:bldP spid="33" grpId="1" animBg="1"/>
      <p:bldP spid="34" grpId="0"/>
      <p:bldP spid="35" grpId="0"/>
      <p:bldP spid="36" grpId="0"/>
      <p:bldP spid="37" grpId="0"/>
      <p:bldP spid="3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87412" y="285997"/>
            <a:ext cx="5492209" cy="933203"/>
            <a:chOff x="4539226" y="1068029"/>
            <a:chExt cx="5399539" cy="933203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6" y="1068029"/>
              <a:ext cx="5399539" cy="913289"/>
              <a:chOff x="4539226" y="1068029"/>
              <a:chExt cx="5399539" cy="91328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6" y="1068029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13636" y="1519653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30897" y="2001232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3462796" y="3344499"/>
            <a:ext cx="127335" cy="68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684511" y="2286362"/>
            <a:ext cx="1996146" cy="677108"/>
            <a:chOff x="1470819" y="1947446"/>
            <a:chExt cx="1996146" cy="677108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118519" y="1947446"/>
              <a:ext cx="134844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65425" y="3292355"/>
            <a:ext cx="2017052" cy="1323440"/>
            <a:chOff x="7106460" y="4405681"/>
            <a:chExt cx="2017052" cy="1323440"/>
          </a:xfrm>
        </p:grpSpPr>
        <p:sp>
          <p:nvSpPr>
            <p:cNvPr id="31" name="TextBox 30"/>
            <p:cNvSpPr txBox="1"/>
            <p:nvPr/>
          </p:nvSpPr>
          <p:spPr>
            <a:xfrm>
              <a:off x="7460547" y="4405681"/>
              <a:ext cx="15471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1 114</a:t>
              </a:r>
            </a:p>
            <a:p>
              <a:pPr algn="r"/>
              <a:endParaRPr lang="en-US" sz="4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65157" y="4910335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087412" y="3179571"/>
            <a:ext cx="2017052" cy="1196481"/>
            <a:chOff x="7106460" y="4585333"/>
            <a:chExt cx="2017052" cy="1196481"/>
          </a:xfrm>
        </p:grpSpPr>
        <p:sp>
          <p:nvSpPr>
            <p:cNvPr id="36" name="TextBox 35"/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3 293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891793" y="3126877"/>
            <a:ext cx="2017052" cy="1196481"/>
            <a:chOff x="7106460" y="4585333"/>
            <a:chExt cx="2017052" cy="1196481"/>
          </a:xfrm>
        </p:grpSpPr>
        <p:sp>
          <p:nvSpPr>
            <p:cNvPr id="41" name="TextBox 40"/>
            <p:cNvSpPr txBox="1"/>
            <p:nvPr/>
          </p:nvSpPr>
          <p:spPr>
            <a:xfrm>
              <a:off x="7442024" y="4585333"/>
              <a:ext cx="15834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34 723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917998" y="3074273"/>
            <a:ext cx="2424778" cy="1196481"/>
            <a:chOff x="7106460" y="4585333"/>
            <a:chExt cx="2424778" cy="1196481"/>
          </a:xfrm>
        </p:grpSpPr>
        <p:sp>
          <p:nvSpPr>
            <p:cNvPr id="46" name="TextBox 45"/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11 081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  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11097711" y="437087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111565" y="4397172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41740" y="4468735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54800" y="4446299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0948" y="4429114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69 446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117271" y="4348029"/>
            <a:ext cx="243124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112 408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51123" y="4483489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9 879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55469" y="4431914"/>
            <a:ext cx="24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00109" y="443937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04306" y="4439877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41962" y="4444503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3200997" y="1533506"/>
            <a:ext cx="938159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NHỚ)-T1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AD9DB4E-C180-9292-6C56-1FFF4C7A64B9}"/>
              </a:ext>
            </a:extLst>
          </p:cNvPr>
          <p:cNvSpPr/>
          <p:nvPr/>
        </p:nvSpPr>
        <p:spPr>
          <a:xfrm>
            <a:off x="3638044" y="3346167"/>
            <a:ext cx="127335" cy="68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50" grpId="0" animBg="1"/>
      <p:bldP spid="51" grpId="0" animBg="1"/>
      <p:bldP spid="52" grpId="0" animBg="1"/>
      <p:bldP spid="53" grpId="0" animBg="1"/>
      <p:bldP spid="53" grpId="1" animBg="1"/>
      <p:bldP spid="2" grpId="0" animBg="1"/>
      <p:bldP spid="54" grpId="0" animBg="1"/>
      <p:bldP spid="55" grpId="0" animBg="1"/>
      <p:bldP spid="57" grpId="0"/>
      <p:bldP spid="58" grpId="0"/>
      <p:bldP spid="59" grpId="0"/>
      <p:bldP spid="60" grpId="0"/>
      <p:bldP spid="56" grpId="0" animBg="1"/>
      <p:bldP spid="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392695" y="898134"/>
            <a:ext cx="954622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NHỚ)-T1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130902" y="1828800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96619" y="2620945"/>
            <a:ext cx="384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438 x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96791" y="4151247"/>
            <a:ext cx="165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25932" y="3904567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232011" y="4816529"/>
            <a:ext cx="791508" cy="160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91655" y="2566318"/>
            <a:ext cx="300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</a:t>
            </a:r>
            <a:r>
              <a:rPr lang="en-US" sz="4000" b="1" dirty="0" smtClean="0"/>
              <a:t>911 </a:t>
            </a:r>
            <a:r>
              <a:rPr lang="en-US" sz="4000" b="1" dirty="0"/>
              <a:t>x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68309" y="3662652"/>
            <a:ext cx="191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438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86967" y="2620945"/>
            <a:ext cx="3842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7 101 x 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176919" y="2608856"/>
            <a:ext cx="422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12 061 x 4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770369" y="3643866"/>
            <a:ext cx="2027411" cy="1208329"/>
            <a:chOff x="7362739" y="4573485"/>
            <a:chExt cx="2027411" cy="1208329"/>
          </a:xfrm>
        </p:grpSpPr>
        <p:sp>
          <p:nvSpPr>
            <p:cNvPr id="45" name="TextBox 44"/>
            <p:cNvSpPr txBox="1"/>
            <p:nvPr/>
          </p:nvSpPr>
          <p:spPr>
            <a:xfrm>
              <a:off x="7628430" y="4573485"/>
              <a:ext cx="1542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1 911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5511" y="5073928"/>
              <a:ext cx="1694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       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62739" y="4784971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506235" y="5729119"/>
              <a:ext cx="1426715" cy="27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5770369" y="4885629"/>
            <a:ext cx="16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   9 555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9033206" y="3606198"/>
            <a:ext cx="1992447" cy="1226345"/>
            <a:chOff x="7100049" y="4555469"/>
            <a:chExt cx="1992447" cy="1226345"/>
          </a:xfrm>
        </p:grpSpPr>
        <p:sp>
          <p:nvSpPr>
            <p:cNvPr id="51" name="TextBox 50"/>
            <p:cNvSpPr txBox="1"/>
            <p:nvPr/>
          </p:nvSpPr>
          <p:spPr>
            <a:xfrm>
              <a:off x="7378601" y="455546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7 101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35825" y="5073928"/>
              <a:ext cx="1626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00049" y="4804624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7506235" y="5708452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9363786" y="4940848"/>
            <a:ext cx="163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56 808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890554" y="4953207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48 244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2176919" y="3586047"/>
            <a:ext cx="2341115" cy="1246496"/>
            <a:chOff x="7106460" y="4535318"/>
            <a:chExt cx="2341115" cy="1246496"/>
          </a:xfrm>
        </p:grpSpPr>
        <p:sp>
          <p:nvSpPr>
            <p:cNvPr id="57" name="TextBox 56"/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12 061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146240" y="4861077"/>
            <a:ext cx="32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50318" y="486812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06473" y="485219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5" name="Oval 64"/>
          <p:cNvSpPr/>
          <p:nvPr/>
        </p:nvSpPr>
        <p:spPr>
          <a:xfrm>
            <a:off x="3519566" y="3656653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2" grpId="0"/>
      <p:bldP spid="33" grpId="0"/>
      <p:bldP spid="34" grpId="0"/>
      <p:bldP spid="42" grpId="0"/>
      <p:bldP spid="49" grpId="0"/>
      <p:bldP spid="55" grpId="0"/>
      <p:bldP spid="80" grpId="0"/>
      <p:bldP spid="62" grpId="0"/>
      <p:bldP spid="63" grpId="0"/>
      <p:bldP spid="64" grpId="0"/>
      <p:bldP spid="65" grpId="0" animBg="1"/>
      <p:bldP spid="6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371</Words>
  <Application>Microsoft Office PowerPoint</Application>
  <PresentationFormat>Custom</PresentationFormat>
  <Paragraphs>105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262</cp:revision>
  <dcterms:created xsi:type="dcterms:W3CDTF">2022-07-10T01:37:20Z</dcterms:created>
  <dcterms:modified xsi:type="dcterms:W3CDTF">2022-08-21T14:34:33Z</dcterms:modified>
</cp:coreProperties>
</file>