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4E17"/>
    <a:srgbClr val="F5B399"/>
    <a:srgbClr val="EE8358"/>
    <a:srgbClr val="DF4E11"/>
    <a:srgbClr val="16BFE2"/>
    <a:srgbClr val="362A9A"/>
    <a:srgbClr val="E9612B"/>
    <a:srgbClr val="A6A6A6"/>
    <a:srgbClr val="EB187B"/>
    <a:srgbClr val="C24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33" d="100"/>
          <a:sy n="33" d="100"/>
        </p:scale>
        <p:origin x="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F4E1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D-4055-9BC5-EB177C9AFC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EE835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D-4055-9BC5-EB177C9AFC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049904"/>
        <c:axId val="38836446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16BFE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3D-4055-9BC5-EB177C9AFC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049904"/>
        <c:axId val="388364464"/>
      </c:lineChart>
      <c:catAx>
        <c:axId val="46204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364464"/>
        <c:crosses val="autoZero"/>
        <c:auto val="1"/>
        <c:lblAlgn val="ctr"/>
        <c:lblOffset val="100"/>
        <c:noMultiLvlLbl val="0"/>
      </c:catAx>
      <c:valAx>
        <c:axId val="38836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04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F4E1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EE-429D-A479-BA54E439B3D1}"/>
              </c:ext>
            </c:extLst>
          </c:dPt>
          <c:dPt>
            <c:idx val="1"/>
            <c:bubble3D val="0"/>
            <c:spPr>
              <a:solidFill>
                <a:srgbClr val="EE83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EE-429D-A479-BA54E439B3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EE-429D-A479-BA54E439B3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CEE-429D-A479-BA54E439B3D1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EE-429D-A479-BA54E439B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F4E1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2C-4ABC-8A37-4F182A51F533}"/>
              </c:ext>
            </c:extLst>
          </c:dPt>
          <c:dPt>
            <c:idx val="1"/>
            <c:bubble3D val="0"/>
            <c:spPr>
              <a:solidFill>
                <a:srgbClr val="EE83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2C-4ABC-8A37-4F182A51F533}"/>
              </c:ext>
            </c:extLst>
          </c:dPt>
          <c:dPt>
            <c:idx val="2"/>
            <c:bubble3D val="0"/>
            <c:spPr>
              <a:solidFill>
                <a:srgbClr val="F5B3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2C-4ABC-8A37-4F182A51F533}"/>
              </c:ext>
            </c:extLst>
          </c:dPt>
          <c:dPt>
            <c:idx val="3"/>
            <c:bubble3D val="0"/>
            <c:spPr>
              <a:solidFill>
                <a:srgbClr val="A0A6B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2C-4ABC-8A37-4F182A51F533}"/>
              </c:ext>
            </c:extLst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2C-4ABC-8A37-4F182A51F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Sheet1!$A$2:$A$51</cx:f>
        <cx:lvl ptCount="50">
          <cx:pt idx="0">Category 1</cx:pt>
          <cx:pt idx="1">Category 3</cx:pt>
          <cx:pt idx="2">Category 1</cx:pt>
          <cx:pt idx="3">Category 2</cx:pt>
          <cx:pt idx="4">Category 4</cx:pt>
          <cx:pt idx="5">Category 1</cx:pt>
          <cx:pt idx="6">Category 4</cx:pt>
          <cx:pt idx="7">Category 3</cx:pt>
          <cx:pt idx="8">Category 4</cx:pt>
          <cx:pt idx="9">Category 1</cx:pt>
          <cx:pt idx="10">Category 2</cx:pt>
          <cx:pt idx="11">Category 4</cx:pt>
          <cx:pt idx="12">Category 4</cx:pt>
          <cx:pt idx="13">Category 2</cx:pt>
          <cx:pt idx="14">Category 1</cx:pt>
          <cx:pt idx="15">Category 1</cx:pt>
          <cx:pt idx="16">Category 1</cx:pt>
          <cx:pt idx="17">Category 4</cx:pt>
          <cx:pt idx="18">Category 4</cx:pt>
          <cx:pt idx="19">Category 4</cx:pt>
          <cx:pt idx="20">Category 1</cx:pt>
          <cx:pt idx="21">Category 1</cx:pt>
          <cx:pt idx="22">Category 4</cx:pt>
          <cx:pt idx="23">Category 1</cx:pt>
          <cx:pt idx="24">Category 1</cx:pt>
          <cx:pt idx="25">Category 4</cx:pt>
          <cx:pt idx="26">Category 1</cx:pt>
          <cx:pt idx="27">Category 4</cx:pt>
          <cx:pt idx="28">Category 4</cx:pt>
          <cx:pt idx="29">Category 4</cx:pt>
          <cx:pt idx="30">Category 4</cx:pt>
          <cx:pt idx="31">Category 2</cx:pt>
          <cx:pt idx="32">Category 4</cx:pt>
          <cx:pt idx="33">Category 1</cx:pt>
          <cx:pt idx="34">Category 4</cx:pt>
          <cx:pt idx="35">Category 1</cx:pt>
          <cx:pt idx="36">Category 4</cx:pt>
          <cx:pt idx="37">Category 2</cx:pt>
          <cx:pt idx="38">Category 4</cx:pt>
          <cx:pt idx="39">Category 3</cx:pt>
          <cx:pt idx="40">Category 4</cx:pt>
          <cx:pt idx="41">Category 4</cx:pt>
          <cx:pt idx="42">Category 2</cx:pt>
          <cx:pt idx="43">Category 4</cx:pt>
          <cx:pt idx="44">Category 1</cx:pt>
          <cx:pt idx="45">Category 1</cx:pt>
          <cx:pt idx="46">Category 1</cx:pt>
          <cx:pt idx="47">Category 2</cx:pt>
          <cx:pt idx="48">Category 4</cx:pt>
          <cx:pt idx="49">Category 4</cx:pt>
        </cx:lvl>
      </cx:strDim>
      <cx:numDim type="val">
        <cx:f>Sheet1!$B$2:$B$51</cx:f>
        <cx:lvl ptCount="50" formatCode="General">
          <cx:pt idx="0">1</cx:pt>
          <cx:pt idx="1">1</cx:pt>
          <cx:pt idx="2">1</cx:pt>
          <cx:pt idx="3">1</cx:pt>
          <cx:pt idx="4">1</cx:pt>
          <cx:pt idx="5">1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</cx:pt>
          <cx:pt idx="29">1</cx:pt>
          <cx:pt idx="30">1</cx:pt>
          <cx:pt idx="31">1</cx:pt>
          <cx:pt idx="32">1</cx:pt>
          <cx:pt idx="33">1</cx:pt>
          <cx:pt idx="34">1</cx:pt>
          <cx:pt idx="35">1</cx:pt>
          <cx:pt idx="36">1</cx:pt>
          <cx:pt idx="37">1</cx:pt>
          <cx:pt idx="38">1</cx:pt>
          <cx:pt idx="39">1</cx:pt>
          <cx:pt idx="40">1</cx:pt>
          <cx:pt idx="41">1</cx:pt>
          <cx:pt idx="42">1</cx:pt>
          <cx:pt idx="43">1</cx:pt>
          <cx:pt idx="44">1</cx:pt>
          <cx:pt idx="45">1</cx:pt>
          <cx:pt idx="46">1</cx:pt>
          <cx:pt idx="47">1</cx:pt>
          <cx:pt idx="48">1</cx:pt>
          <cx:pt idx="49">1</cx:pt>
        </cx:lvl>
      </cx:numDim>
    </cx:data>
  </cx:chartData>
  <cx:chart>
    <cx:title pos="t" align="ctr" overlay="0">
      <cx:tx>
        <cx:txData>
          <cx:v>Chart Title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>
              <a:solidFill>
                <a:schemeClr val="bg1"/>
              </a:solidFill>
            </a:defRPr>
          </a:pPr>
          <a:r>
            <a:rPr lang="en-US" sz="1862" b="0" i="0" u="none" strike="noStrike" baseline="0">
              <a:solidFill>
                <a:schemeClr val="bg1"/>
              </a:solidFill>
              <a:latin typeface="Calibri" panose="020F0502020204030204"/>
            </a:rPr>
            <a:t>Chart Title</a:t>
          </a:r>
        </a:p>
      </cx:txPr>
    </cx:title>
    <cx:plotArea>
      <cx:plotAreaRegion>
        <cx:series layoutId="clusteredColumn" uniqueId="{4109915E-8B2F-4355-A4C7-A8C8C2658820}">
          <cx:tx>
            <cx:txData>
              <cx:f>Sheet1!$B$1</cx:f>
              <cx:v>Series1</cx:v>
            </cx:txData>
          </cx:tx>
          <cx:spPr>
            <a:solidFill>
              <a:schemeClr val="bg1"/>
            </a:solidFill>
          </cx:spPr>
          <cx:dataId val="0"/>
          <cx:layoutPr>
            <cx:aggregation/>
          </cx:layoutPr>
          <cx:axisId val="1"/>
        </cx:series>
        <cx:series layoutId="paretoLine" ownerIdx="0" uniqueId="{D6AA2E1D-27C0-4991-AB04-94B69A446B30}">
          <cx:spPr>
            <a:ln>
              <a:solidFill>
                <a:schemeClr val="tx1"/>
              </a:solidFill>
            </a:ln>
          </cx:spPr>
          <cx:axisId val="2"/>
        </cx:series>
      </cx:plotAreaRegion>
      <cx:axis id="0">
        <cx:catScaling gapWidth="0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  <cx:axis id="2">
        <cx:valScaling max="1" min="0"/>
        <cx:units unit="percentage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>
                <a:solidFill>
                  <a:schemeClr val="bg1"/>
                </a:solidFill>
              </a:defRPr>
            </a:pPr>
            <a:endParaRPr lang="en-US" sz="1197" b="0" i="0" u="none" strike="noStrike" baseline="0">
              <a:solidFill>
                <a:schemeClr val="bg1"/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C11878E-4590-4668-B28F-27A71374BA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51334" y="1451023"/>
            <a:ext cx="5640819" cy="7427506"/>
          </a:xfrm>
          <a:custGeom>
            <a:avLst/>
            <a:gdLst>
              <a:gd name="connsiteX0" fmla="*/ 1087437 w 5640819"/>
              <a:gd name="connsiteY0" fmla="*/ 0 h 7427506"/>
              <a:gd name="connsiteX1" fmla="*/ 4553382 w 5640819"/>
              <a:gd name="connsiteY1" fmla="*/ 0 h 7427506"/>
              <a:gd name="connsiteX2" fmla="*/ 5640819 w 5640819"/>
              <a:gd name="connsiteY2" fmla="*/ 1087437 h 7427506"/>
              <a:gd name="connsiteX3" fmla="*/ 5640819 w 5640819"/>
              <a:gd name="connsiteY3" fmla="*/ 6340069 h 7427506"/>
              <a:gd name="connsiteX4" fmla="*/ 4553382 w 5640819"/>
              <a:gd name="connsiteY4" fmla="*/ 7427506 h 7427506"/>
              <a:gd name="connsiteX5" fmla="*/ 1087437 w 5640819"/>
              <a:gd name="connsiteY5" fmla="*/ 7427506 h 7427506"/>
              <a:gd name="connsiteX6" fmla="*/ 0 w 5640819"/>
              <a:gd name="connsiteY6" fmla="*/ 6340069 h 7427506"/>
              <a:gd name="connsiteX7" fmla="*/ 0 w 5640819"/>
              <a:gd name="connsiteY7" fmla="*/ 1087437 h 7427506"/>
              <a:gd name="connsiteX8" fmla="*/ 1087437 w 5640819"/>
              <a:gd name="connsiteY8" fmla="*/ 0 h 742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40819" h="7427506">
                <a:moveTo>
                  <a:pt x="1087437" y="0"/>
                </a:moveTo>
                <a:lnTo>
                  <a:pt x="4553382" y="0"/>
                </a:lnTo>
                <a:cubicBezTo>
                  <a:pt x="5153957" y="0"/>
                  <a:pt x="5640819" y="486862"/>
                  <a:pt x="5640819" y="1087437"/>
                </a:cubicBezTo>
                <a:lnTo>
                  <a:pt x="5640819" y="6340069"/>
                </a:lnTo>
                <a:cubicBezTo>
                  <a:pt x="5640819" y="6940644"/>
                  <a:pt x="5153957" y="7427506"/>
                  <a:pt x="4553382" y="7427506"/>
                </a:cubicBezTo>
                <a:lnTo>
                  <a:pt x="1087437" y="7427506"/>
                </a:lnTo>
                <a:cubicBezTo>
                  <a:pt x="486862" y="7427506"/>
                  <a:pt x="0" y="6940644"/>
                  <a:pt x="0" y="6340069"/>
                </a:cubicBezTo>
                <a:lnTo>
                  <a:pt x="0" y="1087437"/>
                </a:lnTo>
                <a:cubicBezTo>
                  <a:pt x="0" y="486862"/>
                  <a:pt x="486862" y="0"/>
                  <a:pt x="108743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6A1EFC3-8FCE-4315-981E-6A2A2065AE5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585500" y="965554"/>
            <a:ext cx="8950036" cy="11784892"/>
          </a:xfrm>
          <a:custGeom>
            <a:avLst/>
            <a:gdLst>
              <a:gd name="connsiteX0" fmla="*/ 1087437 w 5640819"/>
              <a:gd name="connsiteY0" fmla="*/ 0 h 7427506"/>
              <a:gd name="connsiteX1" fmla="*/ 4553382 w 5640819"/>
              <a:gd name="connsiteY1" fmla="*/ 0 h 7427506"/>
              <a:gd name="connsiteX2" fmla="*/ 5640819 w 5640819"/>
              <a:gd name="connsiteY2" fmla="*/ 1087437 h 7427506"/>
              <a:gd name="connsiteX3" fmla="*/ 5640819 w 5640819"/>
              <a:gd name="connsiteY3" fmla="*/ 6340069 h 7427506"/>
              <a:gd name="connsiteX4" fmla="*/ 4553382 w 5640819"/>
              <a:gd name="connsiteY4" fmla="*/ 7427506 h 7427506"/>
              <a:gd name="connsiteX5" fmla="*/ 1087437 w 5640819"/>
              <a:gd name="connsiteY5" fmla="*/ 7427506 h 7427506"/>
              <a:gd name="connsiteX6" fmla="*/ 0 w 5640819"/>
              <a:gd name="connsiteY6" fmla="*/ 6340069 h 7427506"/>
              <a:gd name="connsiteX7" fmla="*/ 0 w 5640819"/>
              <a:gd name="connsiteY7" fmla="*/ 1087437 h 7427506"/>
              <a:gd name="connsiteX8" fmla="*/ 1087437 w 5640819"/>
              <a:gd name="connsiteY8" fmla="*/ 0 h 742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40819" h="7427506">
                <a:moveTo>
                  <a:pt x="1087437" y="0"/>
                </a:moveTo>
                <a:lnTo>
                  <a:pt x="4553382" y="0"/>
                </a:lnTo>
                <a:cubicBezTo>
                  <a:pt x="5153957" y="0"/>
                  <a:pt x="5640819" y="486862"/>
                  <a:pt x="5640819" y="1087437"/>
                </a:cubicBezTo>
                <a:lnTo>
                  <a:pt x="5640819" y="6340069"/>
                </a:lnTo>
                <a:cubicBezTo>
                  <a:pt x="5640819" y="6940644"/>
                  <a:pt x="5153957" y="7427506"/>
                  <a:pt x="4553382" y="7427506"/>
                </a:cubicBezTo>
                <a:lnTo>
                  <a:pt x="1087437" y="7427506"/>
                </a:lnTo>
                <a:cubicBezTo>
                  <a:pt x="486862" y="7427506"/>
                  <a:pt x="0" y="6940644"/>
                  <a:pt x="0" y="6340069"/>
                </a:cubicBezTo>
                <a:lnTo>
                  <a:pt x="0" y="1087437"/>
                </a:lnTo>
                <a:cubicBezTo>
                  <a:pt x="0" y="486862"/>
                  <a:pt x="486862" y="0"/>
                  <a:pt x="1087437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7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26BFD191-5E8E-413C-A412-B924E4EE46F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42373" y="1323685"/>
            <a:ext cx="12518207" cy="7376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8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B4CB3BA-A441-4BEE-A9ED-DC4A1F5387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999856" y="4926560"/>
            <a:ext cx="6930399" cy="5773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0B7EFBFD-47F8-4BCB-A76F-9B7AFF959F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456775" y="4847303"/>
            <a:ext cx="6930399" cy="5773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20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331C360-CC32-4D01-8116-71242A36E5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1772" y="4167713"/>
            <a:ext cx="6930399" cy="5773604"/>
          </a:xfrm>
          <a:custGeom>
            <a:avLst/>
            <a:gdLst>
              <a:gd name="connsiteX0" fmla="*/ 471068 w 6930399"/>
              <a:gd name="connsiteY0" fmla="*/ 0 h 5773604"/>
              <a:gd name="connsiteX1" fmla="*/ 6459331 w 6930399"/>
              <a:gd name="connsiteY1" fmla="*/ 0 h 5773604"/>
              <a:gd name="connsiteX2" fmla="*/ 6930399 w 6930399"/>
              <a:gd name="connsiteY2" fmla="*/ 471068 h 5773604"/>
              <a:gd name="connsiteX3" fmla="*/ 6930399 w 6930399"/>
              <a:gd name="connsiteY3" fmla="*/ 5302536 h 5773604"/>
              <a:gd name="connsiteX4" fmla="*/ 6459331 w 6930399"/>
              <a:gd name="connsiteY4" fmla="*/ 5773604 h 5773604"/>
              <a:gd name="connsiteX5" fmla="*/ 471068 w 6930399"/>
              <a:gd name="connsiteY5" fmla="*/ 5773604 h 5773604"/>
              <a:gd name="connsiteX6" fmla="*/ 0 w 6930399"/>
              <a:gd name="connsiteY6" fmla="*/ 5302536 h 5773604"/>
              <a:gd name="connsiteX7" fmla="*/ 0 w 6930399"/>
              <a:gd name="connsiteY7" fmla="*/ 471068 h 5773604"/>
              <a:gd name="connsiteX8" fmla="*/ 471068 w 6930399"/>
              <a:gd name="connsiteY8" fmla="*/ 0 h 577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0399" h="5773604">
                <a:moveTo>
                  <a:pt x="471068" y="0"/>
                </a:moveTo>
                <a:lnTo>
                  <a:pt x="6459331" y="0"/>
                </a:lnTo>
                <a:cubicBezTo>
                  <a:pt x="6719495" y="0"/>
                  <a:pt x="6930399" y="210904"/>
                  <a:pt x="6930399" y="471068"/>
                </a:cubicBezTo>
                <a:lnTo>
                  <a:pt x="6930399" y="5302536"/>
                </a:lnTo>
                <a:cubicBezTo>
                  <a:pt x="6930399" y="5562700"/>
                  <a:pt x="6719495" y="5773604"/>
                  <a:pt x="6459331" y="5773604"/>
                </a:cubicBezTo>
                <a:lnTo>
                  <a:pt x="471068" y="5773604"/>
                </a:lnTo>
                <a:cubicBezTo>
                  <a:pt x="210904" y="5773604"/>
                  <a:pt x="0" y="5562700"/>
                  <a:pt x="0" y="5302536"/>
                </a:cubicBezTo>
                <a:lnTo>
                  <a:pt x="0" y="471068"/>
                </a:lnTo>
                <a:cubicBezTo>
                  <a:pt x="0" y="210904"/>
                  <a:pt x="210904" y="0"/>
                  <a:pt x="47106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B9C94-AAD2-45EE-A805-8F67408BB9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047588" y="-471054"/>
            <a:ext cx="6930400" cy="12663055"/>
          </a:xfrm>
          <a:custGeom>
            <a:avLst/>
            <a:gdLst>
              <a:gd name="connsiteX0" fmla="*/ 759432 w 6930400"/>
              <a:gd name="connsiteY0" fmla="*/ 0 h 12663055"/>
              <a:gd name="connsiteX1" fmla="*/ 6170966 w 6930400"/>
              <a:gd name="connsiteY1" fmla="*/ 0 h 12663055"/>
              <a:gd name="connsiteX2" fmla="*/ 6930400 w 6930400"/>
              <a:gd name="connsiteY2" fmla="*/ 759433 h 12663055"/>
              <a:gd name="connsiteX3" fmla="*/ 6930400 w 6930400"/>
              <a:gd name="connsiteY3" fmla="*/ 11903622 h 12663055"/>
              <a:gd name="connsiteX4" fmla="*/ 6170966 w 6930400"/>
              <a:gd name="connsiteY4" fmla="*/ 12663055 h 12663055"/>
              <a:gd name="connsiteX5" fmla="*/ 759432 w 6930400"/>
              <a:gd name="connsiteY5" fmla="*/ 12663055 h 12663055"/>
              <a:gd name="connsiteX6" fmla="*/ 0 w 6930400"/>
              <a:gd name="connsiteY6" fmla="*/ 11903622 h 12663055"/>
              <a:gd name="connsiteX7" fmla="*/ 0 w 6930400"/>
              <a:gd name="connsiteY7" fmla="*/ 759433 h 12663055"/>
              <a:gd name="connsiteX8" fmla="*/ 759432 w 6930400"/>
              <a:gd name="connsiteY8" fmla="*/ 0 h 12663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0400" h="12663055">
                <a:moveTo>
                  <a:pt x="759432" y="0"/>
                </a:moveTo>
                <a:lnTo>
                  <a:pt x="6170966" y="0"/>
                </a:lnTo>
                <a:cubicBezTo>
                  <a:pt x="6590388" y="0"/>
                  <a:pt x="6930400" y="340010"/>
                  <a:pt x="6930400" y="759433"/>
                </a:cubicBezTo>
                <a:lnTo>
                  <a:pt x="6930400" y="11903622"/>
                </a:lnTo>
                <a:cubicBezTo>
                  <a:pt x="6930400" y="12323045"/>
                  <a:pt x="6590388" y="12663055"/>
                  <a:pt x="6170966" y="12663055"/>
                </a:cubicBezTo>
                <a:lnTo>
                  <a:pt x="759432" y="12663055"/>
                </a:lnTo>
                <a:cubicBezTo>
                  <a:pt x="340010" y="12663055"/>
                  <a:pt x="0" y="12323045"/>
                  <a:pt x="0" y="11903622"/>
                </a:cubicBezTo>
                <a:lnTo>
                  <a:pt x="0" y="759433"/>
                </a:lnTo>
                <a:cubicBezTo>
                  <a:pt x="0" y="340010"/>
                  <a:pt x="340010" y="0"/>
                  <a:pt x="75943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39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FC31DDE-844F-404B-8F26-362D4BA1F8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07355" y="-397625"/>
            <a:ext cx="11552729" cy="14511250"/>
          </a:xfrm>
          <a:custGeom>
            <a:avLst/>
            <a:gdLst>
              <a:gd name="connsiteX0" fmla="*/ 1746542 w 11552729"/>
              <a:gd name="connsiteY0" fmla="*/ 0 h 14511250"/>
              <a:gd name="connsiteX1" fmla="*/ 9806187 w 11552729"/>
              <a:gd name="connsiteY1" fmla="*/ 0 h 14511250"/>
              <a:gd name="connsiteX2" fmla="*/ 11552729 w 11552729"/>
              <a:gd name="connsiteY2" fmla="*/ 1746542 h 14511250"/>
              <a:gd name="connsiteX3" fmla="*/ 11552729 w 11552729"/>
              <a:gd name="connsiteY3" fmla="*/ 12764708 h 14511250"/>
              <a:gd name="connsiteX4" fmla="*/ 9806187 w 11552729"/>
              <a:gd name="connsiteY4" fmla="*/ 14511250 h 14511250"/>
              <a:gd name="connsiteX5" fmla="*/ 1746542 w 11552729"/>
              <a:gd name="connsiteY5" fmla="*/ 14511250 h 14511250"/>
              <a:gd name="connsiteX6" fmla="*/ 0 w 11552729"/>
              <a:gd name="connsiteY6" fmla="*/ 12764708 h 14511250"/>
              <a:gd name="connsiteX7" fmla="*/ 0 w 11552729"/>
              <a:gd name="connsiteY7" fmla="*/ 1746542 h 14511250"/>
              <a:gd name="connsiteX8" fmla="*/ 1746542 w 11552729"/>
              <a:gd name="connsiteY8" fmla="*/ 0 h 1451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552729" h="14511250">
                <a:moveTo>
                  <a:pt x="1746542" y="0"/>
                </a:moveTo>
                <a:lnTo>
                  <a:pt x="9806187" y="0"/>
                </a:lnTo>
                <a:cubicBezTo>
                  <a:pt x="10770776" y="0"/>
                  <a:pt x="11552729" y="781953"/>
                  <a:pt x="11552729" y="1746542"/>
                </a:cubicBezTo>
                <a:lnTo>
                  <a:pt x="11552729" y="12764708"/>
                </a:lnTo>
                <a:cubicBezTo>
                  <a:pt x="11552729" y="13729297"/>
                  <a:pt x="10770776" y="14511250"/>
                  <a:pt x="9806187" y="14511250"/>
                </a:cubicBezTo>
                <a:lnTo>
                  <a:pt x="1746542" y="14511250"/>
                </a:lnTo>
                <a:cubicBezTo>
                  <a:pt x="781953" y="14511250"/>
                  <a:pt x="0" y="13729297"/>
                  <a:pt x="0" y="12764708"/>
                </a:cubicBezTo>
                <a:lnTo>
                  <a:pt x="0" y="1746542"/>
                </a:lnTo>
                <a:cubicBezTo>
                  <a:pt x="0" y="781953"/>
                  <a:pt x="781953" y="0"/>
                  <a:pt x="174654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79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CDD4584-2BD7-4BAF-9F4C-912C4D1E34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890772" y="1001654"/>
            <a:ext cx="8334326" cy="11712689"/>
          </a:xfrm>
          <a:custGeom>
            <a:avLst/>
            <a:gdLst>
              <a:gd name="connsiteX0" fmla="*/ 1163805 w 8334326"/>
              <a:gd name="connsiteY0" fmla="*/ 0 h 11712689"/>
              <a:gd name="connsiteX1" fmla="*/ 7170520 w 8334326"/>
              <a:gd name="connsiteY1" fmla="*/ 0 h 11712689"/>
              <a:gd name="connsiteX2" fmla="*/ 8334326 w 8334326"/>
              <a:gd name="connsiteY2" fmla="*/ 1163805 h 11712689"/>
              <a:gd name="connsiteX3" fmla="*/ 8334326 w 8334326"/>
              <a:gd name="connsiteY3" fmla="*/ 10548884 h 11712689"/>
              <a:gd name="connsiteX4" fmla="*/ 7170520 w 8334326"/>
              <a:gd name="connsiteY4" fmla="*/ 11712689 h 11712689"/>
              <a:gd name="connsiteX5" fmla="*/ 1163805 w 8334326"/>
              <a:gd name="connsiteY5" fmla="*/ 11712689 h 11712689"/>
              <a:gd name="connsiteX6" fmla="*/ 0 w 8334326"/>
              <a:gd name="connsiteY6" fmla="*/ 10548884 h 11712689"/>
              <a:gd name="connsiteX7" fmla="*/ 0 w 8334326"/>
              <a:gd name="connsiteY7" fmla="*/ 1163805 h 11712689"/>
              <a:gd name="connsiteX8" fmla="*/ 1163805 w 8334326"/>
              <a:gd name="connsiteY8" fmla="*/ 0 h 11712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34326" h="11712689">
                <a:moveTo>
                  <a:pt x="1163805" y="0"/>
                </a:moveTo>
                <a:lnTo>
                  <a:pt x="7170520" y="0"/>
                </a:lnTo>
                <a:cubicBezTo>
                  <a:pt x="7813272" y="0"/>
                  <a:pt x="8334326" y="521053"/>
                  <a:pt x="8334326" y="1163805"/>
                </a:cubicBezTo>
                <a:lnTo>
                  <a:pt x="8334326" y="10548884"/>
                </a:lnTo>
                <a:cubicBezTo>
                  <a:pt x="8334326" y="11191636"/>
                  <a:pt x="7813272" y="11712689"/>
                  <a:pt x="7170520" y="11712689"/>
                </a:cubicBezTo>
                <a:lnTo>
                  <a:pt x="1163805" y="11712689"/>
                </a:lnTo>
                <a:cubicBezTo>
                  <a:pt x="521053" y="11712689"/>
                  <a:pt x="0" y="11191636"/>
                  <a:pt x="0" y="10548884"/>
                </a:cubicBezTo>
                <a:lnTo>
                  <a:pt x="0" y="1163805"/>
                </a:lnTo>
                <a:cubicBezTo>
                  <a:pt x="0" y="521053"/>
                  <a:pt x="521053" y="0"/>
                  <a:pt x="116380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77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0CA1D69-020A-47A1-B890-440272F8D3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51550" y="959925"/>
            <a:ext cx="8334326" cy="110167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5BB0A5F-4109-4FDA-BA68-08653B9D0A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15534" y="3879272"/>
            <a:ext cx="8334326" cy="8097399"/>
          </a:xfrm>
          <a:custGeom>
            <a:avLst/>
            <a:gdLst>
              <a:gd name="connsiteX0" fmla="*/ 1529194 w 8334326"/>
              <a:gd name="connsiteY0" fmla="*/ 0 h 8097399"/>
              <a:gd name="connsiteX1" fmla="*/ 6805132 w 8334326"/>
              <a:gd name="connsiteY1" fmla="*/ 0 h 8097399"/>
              <a:gd name="connsiteX2" fmla="*/ 8334326 w 8334326"/>
              <a:gd name="connsiteY2" fmla="*/ 1529194 h 8097399"/>
              <a:gd name="connsiteX3" fmla="*/ 8334326 w 8334326"/>
              <a:gd name="connsiteY3" fmla="*/ 6568205 h 8097399"/>
              <a:gd name="connsiteX4" fmla="*/ 6805132 w 8334326"/>
              <a:gd name="connsiteY4" fmla="*/ 8097399 h 8097399"/>
              <a:gd name="connsiteX5" fmla="*/ 1529194 w 8334326"/>
              <a:gd name="connsiteY5" fmla="*/ 8097399 h 8097399"/>
              <a:gd name="connsiteX6" fmla="*/ 0 w 8334326"/>
              <a:gd name="connsiteY6" fmla="*/ 6568205 h 8097399"/>
              <a:gd name="connsiteX7" fmla="*/ 0 w 8334326"/>
              <a:gd name="connsiteY7" fmla="*/ 1529194 h 8097399"/>
              <a:gd name="connsiteX8" fmla="*/ 1529194 w 8334326"/>
              <a:gd name="connsiteY8" fmla="*/ 0 h 8097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34326" h="8097399">
                <a:moveTo>
                  <a:pt x="1529194" y="0"/>
                </a:moveTo>
                <a:lnTo>
                  <a:pt x="6805132" y="0"/>
                </a:lnTo>
                <a:cubicBezTo>
                  <a:pt x="7649683" y="0"/>
                  <a:pt x="8334326" y="684643"/>
                  <a:pt x="8334326" y="1529194"/>
                </a:cubicBezTo>
                <a:lnTo>
                  <a:pt x="8334326" y="6568205"/>
                </a:lnTo>
                <a:cubicBezTo>
                  <a:pt x="8334326" y="7412756"/>
                  <a:pt x="7649683" y="8097399"/>
                  <a:pt x="6805132" y="8097399"/>
                </a:cubicBezTo>
                <a:lnTo>
                  <a:pt x="1529194" y="8097399"/>
                </a:lnTo>
                <a:cubicBezTo>
                  <a:pt x="684643" y="8097399"/>
                  <a:pt x="0" y="7412756"/>
                  <a:pt x="0" y="6568205"/>
                </a:cubicBezTo>
                <a:lnTo>
                  <a:pt x="0" y="1529194"/>
                </a:lnTo>
                <a:cubicBezTo>
                  <a:pt x="0" y="684643"/>
                  <a:pt x="684643" y="0"/>
                  <a:pt x="152919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56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87FC5805-0CA8-48F4-91F2-AACD314EFCD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23765" y="4104017"/>
            <a:ext cx="8391556" cy="59532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7314969-47D7-4B22-96B2-1E0DF0DA38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929084" y="4104017"/>
            <a:ext cx="8391556" cy="59532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94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E305AD83-3546-4B70-957A-3C6C282605F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14219" y="1135738"/>
            <a:ext cx="8250822" cy="5520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05000B2-0ABE-4409-BA66-42A6CF9467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84520" y="6969634"/>
            <a:ext cx="8250822" cy="5520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970FFC5-065B-44B5-B46D-A79FD49788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49489" y="3398238"/>
            <a:ext cx="6495619" cy="79002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59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1DB24D90-1EE7-46AB-8C74-18D215DE5F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89009" y="0"/>
            <a:ext cx="7243796" cy="11075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739E89E4-50A4-411E-9CC2-92C723D487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143379" y="0"/>
            <a:ext cx="7243796" cy="11075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71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245DDF0D-EE67-4077-9BAE-7D0E7FC141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033380" y="964040"/>
            <a:ext cx="7243796" cy="11075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AA412EA6-C029-4F80-B053-1DF6F22B986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5290" y="5039280"/>
            <a:ext cx="7243796" cy="70000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1958A23-EB72-4D73-B53F-4F68B39AE9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933976" y="-1733652"/>
            <a:ext cx="12279884" cy="13060412"/>
          </a:xfrm>
          <a:custGeom>
            <a:avLst/>
            <a:gdLst>
              <a:gd name="connsiteX0" fmla="*/ 1985780 w 12279884"/>
              <a:gd name="connsiteY0" fmla="*/ 0 h 13060412"/>
              <a:gd name="connsiteX1" fmla="*/ 10294104 w 12279884"/>
              <a:gd name="connsiteY1" fmla="*/ 0 h 13060412"/>
              <a:gd name="connsiteX2" fmla="*/ 12279884 w 12279884"/>
              <a:gd name="connsiteY2" fmla="*/ 1985780 h 13060412"/>
              <a:gd name="connsiteX3" fmla="*/ 12279884 w 12279884"/>
              <a:gd name="connsiteY3" fmla="*/ 11074632 h 13060412"/>
              <a:gd name="connsiteX4" fmla="*/ 10294104 w 12279884"/>
              <a:gd name="connsiteY4" fmla="*/ 13060412 h 13060412"/>
              <a:gd name="connsiteX5" fmla="*/ 1985780 w 12279884"/>
              <a:gd name="connsiteY5" fmla="*/ 13060412 h 13060412"/>
              <a:gd name="connsiteX6" fmla="*/ 0 w 12279884"/>
              <a:gd name="connsiteY6" fmla="*/ 11074632 h 13060412"/>
              <a:gd name="connsiteX7" fmla="*/ 0 w 12279884"/>
              <a:gd name="connsiteY7" fmla="*/ 1985780 h 13060412"/>
              <a:gd name="connsiteX8" fmla="*/ 1985780 w 12279884"/>
              <a:gd name="connsiteY8" fmla="*/ 0 h 13060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79884" h="13060412">
                <a:moveTo>
                  <a:pt x="1985780" y="0"/>
                </a:moveTo>
                <a:lnTo>
                  <a:pt x="10294104" y="0"/>
                </a:lnTo>
                <a:cubicBezTo>
                  <a:pt x="11390820" y="0"/>
                  <a:pt x="12279884" y="889064"/>
                  <a:pt x="12279884" y="1985780"/>
                </a:cubicBezTo>
                <a:lnTo>
                  <a:pt x="12279884" y="11074632"/>
                </a:lnTo>
                <a:cubicBezTo>
                  <a:pt x="12279884" y="12171348"/>
                  <a:pt x="11390820" y="13060412"/>
                  <a:pt x="10294104" y="13060412"/>
                </a:cubicBezTo>
                <a:lnTo>
                  <a:pt x="1985780" y="13060412"/>
                </a:lnTo>
                <a:cubicBezTo>
                  <a:pt x="889064" y="13060412"/>
                  <a:pt x="0" y="12171348"/>
                  <a:pt x="0" y="11074632"/>
                </a:cubicBezTo>
                <a:lnTo>
                  <a:pt x="0" y="1985780"/>
                </a:lnTo>
                <a:cubicBezTo>
                  <a:pt x="0" y="889064"/>
                  <a:pt x="889064" y="0"/>
                  <a:pt x="198578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2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C93B7DA-AAF2-4658-8BA5-3713BDA840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707354" y="4821383"/>
            <a:ext cx="23043355" cy="9292243"/>
          </a:xfrm>
          <a:custGeom>
            <a:avLst/>
            <a:gdLst>
              <a:gd name="connsiteX0" fmla="*/ 1543350 w 23043355"/>
              <a:gd name="connsiteY0" fmla="*/ 0 h 9292243"/>
              <a:gd name="connsiteX1" fmla="*/ 21500007 w 23043355"/>
              <a:gd name="connsiteY1" fmla="*/ 0 h 9292243"/>
              <a:gd name="connsiteX2" fmla="*/ 23043355 w 23043355"/>
              <a:gd name="connsiteY2" fmla="*/ 1543349 h 9292243"/>
              <a:gd name="connsiteX3" fmla="*/ 23043355 w 23043355"/>
              <a:gd name="connsiteY3" fmla="*/ 7748894 h 9292243"/>
              <a:gd name="connsiteX4" fmla="*/ 21500007 w 23043355"/>
              <a:gd name="connsiteY4" fmla="*/ 9292243 h 9292243"/>
              <a:gd name="connsiteX5" fmla="*/ 1543350 w 23043355"/>
              <a:gd name="connsiteY5" fmla="*/ 9292243 h 9292243"/>
              <a:gd name="connsiteX6" fmla="*/ 0 w 23043355"/>
              <a:gd name="connsiteY6" fmla="*/ 7748894 h 9292243"/>
              <a:gd name="connsiteX7" fmla="*/ 0 w 23043355"/>
              <a:gd name="connsiteY7" fmla="*/ 1543349 h 9292243"/>
              <a:gd name="connsiteX8" fmla="*/ 1543350 w 23043355"/>
              <a:gd name="connsiteY8" fmla="*/ 0 h 929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043355" h="9292243">
                <a:moveTo>
                  <a:pt x="1543350" y="0"/>
                </a:moveTo>
                <a:lnTo>
                  <a:pt x="21500007" y="0"/>
                </a:lnTo>
                <a:cubicBezTo>
                  <a:pt x="22352375" y="0"/>
                  <a:pt x="23043355" y="690981"/>
                  <a:pt x="23043355" y="1543349"/>
                </a:cubicBezTo>
                <a:lnTo>
                  <a:pt x="23043355" y="7748894"/>
                </a:lnTo>
                <a:cubicBezTo>
                  <a:pt x="23043355" y="8601262"/>
                  <a:pt x="22352375" y="9292243"/>
                  <a:pt x="21500007" y="9292243"/>
                </a:cubicBezTo>
                <a:lnTo>
                  <a:pt x="1543350" y="9292243"/>
                </a:lnTo>
                <a:cubicBezTo>
                  <a:pt x="690981" y="9292243"/>
                  <a:pt x="0" y="8601262"/>
                  <a:pt x="0" y="7748894"/>
                </a:cubicBezTo>
                <a:lnTo>
                  <a:pt x="0" y="1543349"/>
                </a:lnTo>
                <a:cubicBezTo>
                  <a:pt x="0" y="690981"/>
                  <a:pt x="690981" y="0"/>
                  <a:pt x="154335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12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ACD85CC2-5B06-472F-BFAF-37A9250F75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80654" y="440719"/>
            <a:ext cx="12330545" cy="73769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78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C403D870-4527-453D-9519-063332B9FB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51946" y="4195456"/>
            <a:ext cx="7879531" cy="73769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7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0F3BC60-AC89-43B9-A629-EEA46562E9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673842" y="3490356"/>
            <a:ext cx="7879531" cy="70636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3A3E6A12-F8C3-4884-8E2E-B52C944EBE6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016504" y="5763491"/>
            <a:ext cx="5313080" cy="47629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12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697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45154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4340A38-9EF2-4300-AB9F-7FA32F4B2A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806652" y="-295249"/>
            <a:ext cx="14519564" cy="12351111"/>
          </a:xfrm>
          <a:custGeom>
            <a:avLst/>
            <a:gdLst>
              <a:gd name="connsiteX0" fmla="*/ 2245308 w 14519564"/>
              <a:gd name="connsiteY0" fmla="*/ 0 h 12351111"/>
              <a:gd name="connsiteX1" fmla="*/ 12274256 w 14519564"/>
              <a:gd name="connsiteY1" fmla="*/ 0 h 12351111"/>
              <a:gd name="connsiteX2" fmla="*/ 14519564 w 14519564"/>
              <a:gd name="connsiteY2" fmla="*/ 2245308 h 12351111"/>
              <a:gd name="connsiteX3" fmla="*/ 14519564 w 14519564"/>
              <a:gd name="connsiteY3" fmla="*/ 10105803 h 12351111"/>
              <a:gd name="connsiteX4" fmla="*/ 12274256 w 14519564"/>
              <a:gd name="connsiteY4" fmla="*/ 12351111 h 12351111"/>
              <a:gd name="connsiteX5" fmla="*/ 2245308 w 14519564"/>
              <a:gd name="connsiteY5" fmla="*/ 12351111 h 12351111"/>
              <a:gd name="connsiteX6" fmla="*/ 0 w 14519564"/>
              <a:gd name="connsiteY6" fmla="*/ 10105803 h 12351111"/>
              <a:gd name="connsiteX7" fmla="*/ 0 w 14519564"/>
              <a:gd name="connsiteY7" fmla="*/ 2245308 h 12351111"/>
              <a:gd name="connsiteX8" fmla="*/ 2245308 w 14519564"/>
              <a:gd name="connsiteY8" fmla="*/ 0 h 12351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19564" h="12351111">
                <a:moveTo>
                  <a:pt x="2245308" y="0"/>
                </a:moveTo>
                <a:lnTo>
                  <a:pt x="12274256" y="0"/>
                </a:lnTo>
                <a:cubicBezTo>
                  <a:pt x="13514304" y="0"/>
                  <a:pt x="14519564" y="1005259"/>
                  <a:pt x="14519564" y="2245308"/>
                </a:cubicBezTo>
                <a:lnTo>
                  <a:pt x="14519564" y="10105803"/>
                </a:lnTo>
                <a:cubicBezTo>
                  <a:pt x="14519564" y="11345852"/>
                  <a:pt x="13514304" y="12351111"/>
                  <a:pt x="12274256" y="12351111"/>
                </a:cubicBezTo>
                <a:lnTo>
                  <a:pt x="2245308" y="12351111"/>
                </a:lnTo>
                <a:cubicBezTo>
                  <a:pt x="1005259" y="12351111"/>
                  <a:pt x="0" y="11345852"/>
                  <a:pt x="0" y="10105803"/>
                </a:cubicBezTo>
                <a:lnTo>
                  <a:pt x="0" y="2245308"/>
                </a:lnTo>
                <a:cubicBezTo>
                  <a:pt x="0" y="1005259"/>
                  <a:pt x="1005259" y="0"/>
                  <a:pt x="224530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300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7357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330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35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419F68F-433E-4263-8F03-D6D17346AD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64772" y="4750254"/>
            <a:ext cx="11116821" cy="7179417"/>
          </a:xfrm>
          <a:custGeom>
            <a:avLst/>
            <a:gdLst>
              <a:gd name="connsiteX0" fmla="*/ 569328 w 11116821"/>
              <a:gd name="connsiteY0" fmla="*/ 0 h 7179417"/>
              <a:gd name="connsiteX1" fmla="*/ 10547493 w 11116821"/>
              <a:gd name="connsiteY1" fmla="*/ 0 h 7179417"/>
              <a:gd name="connsiteX2" fmla="*/ 11116821 w 11116821"/>
              <a:gd name="connsiteY2" fmla="*/ 569328 h 7179417"/>
              <a:gd name="connsiteX3" fmla="*/ 11116821 w 11116821"/>
              <a:gd name="connsiteY3" fmla="*/ 6610089 h 7179417"/>
              <a:gd name="connsiteX4" fmla="*/ 10547493 w 11116821"/>
              <a:gd name="connsiteY4" fmla="*/ 7179417 h 7179417"/>
              <a:gd name="connsiteX5" fmla="*/ 569328 w 11116821"/>
              <a:gd name="connsiteY5" fmla="*/ 7179417 h 7179417"/>
              <a:gd name="connsiteX6" fmla="*/ 0 w 11116821"/>
              <a:gd name="connsiteY6" fmla="*/ 6610089 h 7179417"/>
              <a:gd name="connsiteX7" fmla="*/ 0 w 11116821"/>
              <a:gd name="connsiteY7" fmla="*/ 569328 h 7179417"/>
              <a:gd name="connsiteX8" fmla="*/ 569328 w 11116821"/>
              <a:gd name="connsiteY8" fmla="*/ 0 h 717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16821" h="7179417">
                <a:moveTo>
                  <a:pt x="569328" y="0"/>
                </a:moveTo>
                <a:lnTo>
                  <a:pt x="10547493" y="0"/>
                </a:lnTo>
                <a:cubicBezTo>
                  <a:pt x="10861924" y="0"/>
                  <a:pt x="11116821" y="254897"/>
                  <a:pt x="11116821" y="569328"/>
                </a:cubicBezTo>
                <a:lnTo>
                  <a:pt x="11116821" y="6610089"/>
                </a:lnTo>
                <a:cubicBezTo>
                  <a:pt x="11116821" y="6924520"/>
                  <a:pt x="10861924" y="7179417"/>
                  <a:pt x="10547493" y="7179417"/>
                </a:cubicBezTo>
                <a:lnTo>
                  <a:pt x="569328" y="7179417"/>
                </a:lnTo>
                <a:cubicBezTo>
                  <a:pt x="254897" y="7179417"/>
                  <a:pt x="0" y="6924520"/>
                  <a:pt x="0" y="6610089"/>
                </a:cubicBezTo>
                <a:lnTo>
                  <a:pt x="0" y="569328"/>
                </a:lnTo>
                <a:cubicBezTo>
                  <a:pt x="0" y="254897"/>
                  <a:pt x="254897" y="0"/>
                  <a:pt x="56932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67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675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615587-4386-4F19-9ED6-1EE8F252F3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524905" y="680266"/>
            <a:ext cx="10970439" cy="9725891"/>
          </a:xfrm>
          <a:custGeom>
            <a:avLst/>
            <a:gdLst>
              <a:gd name="connsiteX0" fmla="*/ 1358123 w 10970439"/>
              <a:gd name="connsiteY0" fmla="*/ 0 h 9725891"/>
              <a:gd name="connsiteX1" fmla="*/ 9612315 w 10970439"/>
              <a:gd name="connsiteY1" fmla="*/ 0 h 9725891"/>
              <a:gd name="connsiteX2" fmla="*/ 10970439 w 10970439"/>
              <a:gd name="connsiteY2" fmla="*/ 1358123 h 9725891"/>
              <a:gd name="connsiteX3" fmla="*/ 10970439 w 10970439"/>
              <a:gd name="connsiteY3" fmla="*/ 8367768 h 9725891"/>
              <a:gd name="connsiteX4" fmla="*/ 9612315 w 10970439"/>
              <a:gd name="connsiteY4" fmla="*/ 9725891 h 9725891"/>
              <a:gd name="connsiteX5" fmla="*/ 1358123 w 10970439"/>
              <a:gd name="connsiteY5" fmla="*/ 9725891 h 9725891"/>
              <a:gd name="connsiteX6" fmla="*/ 0 w 10970439"/>
              <a:gd name="connsiteY6" fmla="*/ 8367768 h 9725891"/>
              <a:gd name="connsiteX7" fmla="*/ 0 w 10970439"/>
              <a:gd name="connsiteY7" fmla="*/ 1358123 h 9725891"/>
              <a:gd name="connsiteX8" fmla="*/ 1358123 w 10970439"/>
              <a:gd name="connsiteY8" fmla="*/ 0 h 972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970439" h="9725891">
                <a:moveTo>
                  <a:pt x="1358123" y="0"/>
                </a:moveTo>
                <a:lnTo>
                  <a:pt x="9612315" y="0"/>
                </a:lnTo>
                <a:cubicBezTo>
                  <a:pt x="10362387" y="0"/>
                  <a:pt x="10970439" y="608052"/>
                  <a:pt x="10970439" y="1358123"/>
                </a:cubicBezTo>
                <a:lnTo>
                  <a:pt x="10970439" y="8367768"/>
                </a:lnTo>
                <a:cubicBezTo>
                  <a:pt x="10970439" y="9117839"/>
                  <a:pt x="10362387" y="9725891"/>
                  <a:pt x="9612315" y="9725891"/>
                </a:cubicBezTo>
                <a:lnTo>
                  <a:pt x="1358123" y="9725891"/>
                </a:lnTo>
                <a:cubicBezTo>
                  <a:pt x="608052" y="9725891"/>
                  <a:pt x="0" y="9117839"/>
                  <a:pt x="0" y="8367768"/>
                </a:cubicBezTo>
                <a:lnTo>
                  <a:pt x="0" y="1358123"/>
                </a:lnTo>
                <a:cubicBezTo>
                  <a:pt x="0" y="608052"/>
                  <a:pt x="608052" y="0"/>
                  <a:pt x="135812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36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2954AB8-600B-422F-83E0-DA11E7140FB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706154" y="4711565"/>
            <a:ext cx="8941858" cy="59569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6D79938A-B8C9-46A2-86DD-0D40D42BDAB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8387425" y="1253467"/>
            <a:ext cx="5999750" cy="94640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37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786A2E-504D-4939-B3E7-251A3B6201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729" y="-1312353"/>
            <a:ext cx="15779473" cy="10053057"/>
          </a:xfrm>
          <a:custGeom>
            <a:avLst/>
            <a:gdLst>
              <a:gd name="connsiteX0" fmla="*/ 1403809 w 15779473"/>
              <a:gd name="connsiteY0" fmla="*/ 0 h 10053057"/>
              <a:gd name="connsiteX1" fmla="*/ 14375663 w 15779473"/>
              <a:gd name="connsiteY1" fmla="*/ 0 h 10053057"/>
              <a:gd name="connsiteX2" fmla="*/ 15779473 w 15779473"/>
              <a:gd name="connsiteY2" fmla="*/ 1403809 h 10053057"/>
              <a:gd name="connsiteX3" fmla="*/ 15779473 w 15779473"/>
              <a:gd name="connsiteY3" fmla="*/ 8649248 h 10053057"/>
              <a:gd name="connsiteX4" fmla="*/ 14375663 w 15779473"/>
              <a:gd name="connsiteY4" fmla="*/ 10053057 h 10053057"/>
              <a:gd name="connsiteX5" fmla="*/ 1403809 w 15779473"/>
              <a:gd name="connsiteY5" fmla="*/ 10053057 h 10053057"/>
              <a:gd name="connsiteX6" fmla="*/ 0 w 15779473"/>
              <a:gd name="connsiteY6" fmla="*/ 8649248 h 10053057"/>
              <a:gd name="connsiteX7" fmla="*/ 0 w 15779473"/>
              <a:gd name="connsiteY7" fmla="*/ 1403809 h 10053057"/>
              <a:gd name="connsiteX8" fmla="*/ 1403809 w 15779473"/>
              <a:gd name="connsiteY8" fmla="*/ 0 h 1005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779473" h="10053057">
                <a:moveTo>
                  <a:pt x="1403809" y="0"/>
                </a:moveTo>
                <a:lnTo>
                  <a:pt x="14375663" y="0"/>
                </a:lnTo>
                <a:cubicBezTo>
                  <a:pt x="15150967" y="0"/>
                  <a:pt x="15779473" y="628507"/>
                  <a:pt x="15779473" y="1403809"/>
                </a:cubicBezTo>
                <a:lnTo>
                  <a:pt x="15779473" y="8649248"/>
                </a:lnTo>
                <a:cubicBezTo>
                  <a:pt x="15779473" y="9424550"/>
                  <a:pt x="15150967" y="10053057"/>
                  <a:pt x="14375663" y="10053057"/>
                </a:cubicBezTo>
                <a:lnTo>
                  <a:pt x="1403809" y="10053057"/>
                </a:lnTo>
                <a:cubicBezTo>
                  <a:pt x="628507" y="10053057"/>
                  <a:pt x="0" y="9424550"/>
                  <a:pt x="0" y="8649248"/>
                </a:cubicBezTo>
                <a:lnTo>
                  <a:pt x="0" y="1403809"/>
                </a:lnTo>
                <a:cubicBezTo>
                  <a:pt x="0" y="628507"/>
                  <a:pt x="628507" y="0"/>
                  <a:pt x="140380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68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4C0A037B-D959-420A-B1F1-6A92BB662A5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65602" y="4981901"/>
            <a:ext cx="15766361" cy="58039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243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3D7B64B-963E-4F07-AAB0-3E55632354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258248" y="816361"/>
            <a:ext cx="11077711" cy="10149556"/>
          </a:xfrm>
          <a:custGeom>
            <a:avLst/>
            <a:gdLst>
              <a:gd name="connsiteX0" fmla="*/ 1641285 w 11077711"/>
              <a:gd name="connsiteY0" fmla="*/ 0 h 10149556"/>
              <a:gd name="connsiteX1" fmla="*/ 9436425 w 11077711"/>
              <a:gd name="connsiteY1" fmla="*/ 0 h 10149556"/>
              <a:gd name="connsiteX2" fmla="*/ 11077711 w 11077711"/>
              <a:gd name="connsiteY2" fmla="*/ 1641285 h 10149556"/>
              <a:gd name="connsiteX3" fmla="*/ 11077711 w 11077711"/>
              <a:gd name="connsiteY3" fmla="*/ 8508271 h 10149556"/>
              <a:gd name="connsiteX4" fmla="*/ 9436425 w 11077711"/>
              <a:gd name="connsiteY4" fmla="*/ 10149556 h 10149556"/>
              <a:gd name="connsiteX5" fmla="*/ 1641285 w 11077711"/>
              <a:gd name="connsiteY5" fmla="*/ 10149556 h 10149556"/>
              <a:gd name="connsiteX6" fmla="*/ 0 w 11077711"/>
              <a:gd name="connsiteY6" fmla="*/ 8508271 h 10149556"/>
              <a:gd name="connsiteX7" fmla="*/ 0 w 11077711"/>
              <a:gd name="connsiteY7" fmla="*/ 1641285 h 10149556"/>
              <a:gd name="connsiteX8" fmla="*/ 1641285 w 11077711"/>
              <a:gd name="connsiteY8" fmla="*/ 0 h 1014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77711" h="10149556">
                <a:moveTo>
                  <a:pt x="1641285" y="0"/>
                </a:moveTo>
                <a:lnTo>
                  <a:pt x="9436425" y="0"/>
                </a:lnTo>
                <a:cubicBezTo>
                  <a:pt x="10342883" y="0"/>
                  <a:pt x="11077711" y="734828"/>
                  <a:pt x="11077711" y="1641285"/>
                </a:cubicBezTo>
                <a:lnTo>
                  <a:pt x="11077711" y="8508271"/>
                </a:lnTo>
                <a:cubicBezTo>
                  <a:pt x="11077711" y="9414728"/>
                  <a:pt x="10342883" y="10149556"/>
                  <a:pt x="9436425" y="10149556"/>
                </a:cubicBezTo>
                <a:lnTo>
                  <a:pt x="1641285" y="10149556"/>
                </a:lnTo>
                <a:cubicBezTo>
                  <a:pt x="734828" y="10149556"/>
                  <a:pt x="0" y="9414728"/>
                  <a:pt x="0" y="8508271"/>
                </a:cubicBezTo>
                <a:lnTo>
                  <a:pt x="0" y="1641285"/>
                </a:lnTo>
                <a:cubicBezTo>
                  <a:pt x="0" y="734828"/>
                  <a:pt x="734828" y="0"/>
                  <a:pt x="164128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2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F8B97E-2430-4DC5-A6DF-8F2AAA3849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099948"/>
            <a:ext cx="11401425" cy="6489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8813FB-9468-495B-8FAD-33F94676BD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24685" y="3247295"/>
            <a:ext cx="6171204" cy="8125886"/>
          </a:xfrm>
          <a:custGeom>
            <a:avLst/>
            <a:gdLst>
              <a:gd name="connsiteX0" fmla="*/ 1189685 w 6171204"/>
              <a:gd name="connsiteY0" fmla="*/ 0 h 8125886"/>
              <a:gd name="connsiteX1" fmla="*/ 4981519 w 6171204"/>
              <a:gd name="connsiteY1" fmla="*/ 0 h 8125886"/>
              <a:gd name="connsiteX2" fmla="*/ 6171204 w 6171204"/>
              <a:gd name="connsiteY2" fmla="*/ 1189685 h 8125886"/>
              <a:gd name="connsiteX3" fmla="*/ 6171204 w 6171204"/>
              <a:gd name="connsiteY3" fmla="*/ 6936201 h 8125886"/>
              <a:gd name="connsiteX4" fmla="*/ 4981519 w 6171204"/>
              <a:gd name="connsiteY4" fmla="*/ 8125886 h 8125886"/>
              <a:gd name="connsiteX5" fmla="*/ 1189685 w 6171204"/>
              <a:gd name="connsiteY5" fmla="*/ 8125886 h 8125886"/>
              <a:gd name="connsiteX6" fmla="*/ 0 w 6171204"/>
              <a:gd name="connsiteY6" fmla="*/ 6936201 h 8125886"/>
              <a:gd name="connsiteX7" fmla="*/ 0 w 6171204"/>
              <a:gd name="connsiteY7" fmla="*/ 1189685 h 8125886"/>
              <a:gd name="connsiteX8" fmla="*/ 1189685 w 6171204"/>
              <a:gd name="connsiteY8" fmla="*/ 0 h 8125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71204" h="8125886">
                <a:moveTo>
                  <a:pt x="1189685" y="0"/>
                </a:moveTo>
                <a:lnTo>
                  <a:pt x="4981519" y="0"/>
                </a:lnTo>
                <a:cubicBezTo>
                  <a:pt x="5638564" y="0"/>
                  <a:pt x="6171204" y="532640"/>
                  <a:pt x="6171204" y="1189685"/>
                </a:cubicBezTo>
                <a:lnTo>
                  <a:pt x="6171204" y="6936201"/>
                </a:lnTo>
                <a:cubicBezTo>
                  <a:pt x="6171204" y="7593246"/>
                  <a:pt x="5638564" y="8125886"/>
                  <a:pt x="4981519" y="8125886"/>
                </a:cubicBezTo>
                <a:lnTo>
                  <a:pt x="1189685" y="8125886"/>
                </a:lnTo>
                <a:cubicBezTo>
                  <a:pt x="532640" y="8125886"/>
                  <a:pt x="0" y="7593246"/>
                  <a:pt x="0" y="6936201"/>
                </a:cubicBezTo>
                <a:lnTo>
                  <a:pt x="0" y="1189685"/>
                </a:lnTo>
                <a:cubicBezTo>
                  <a:pt x="0" y="532640"/>
                  <a:pt x="532640" y="0"/>
                  <a:pt x="118968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AF9ADBE7-212E-4AA9-AD99-9E338DE90D2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24387175" cy="71065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7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3DEC976-74DB-445D-80ED-33A3BD47BC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92487" y="676634"/>
            <a:ext cx="10617253" cy="6015112"/>
          </a:xfrm>
          <a:custGeom>
            <a:avLst/>
            <a:gdLst>
              <a:gd name="connsiteX0" fmla="*/ 818055 w 10617253"/>
              <a:gd name="connsiteY0" fmla="*/ 0 h 6015112"/>
              <a:gd name="connsiteX1" fmla="*/ 9799199 w 10617253"/>
              <a:gd name="connsiteY1" fmla="*/ 0 h 6015112"/>
              <a:gd name="connsiteX2" fmla="*/ 10617253 w 10617253"/>
              <a:gd name="connsiteY2" fmla="*/ 818055 h 6015112"/>
              <a:gd name="connsiteX3" fmla="*/ 10617253 w 10617253"/>
              <a:gd name="connsiteY3" fmla="*/ 5197057 h 6015112"/>
              <a:gd name="connsiteX4" fmla="*/ 9799199 w 10617253"/>
              <a:gd name="connsiteY4" fmla="*/ 6015112 h 6015112"/>
              <a:gd name="connsiteX5" fmla="*/ 818055 w 10617253"/>
              <a:gd name="connsiteY5" fmla="*/ 6015112 h 6015112"/>
              <a:gd name="connsiteX6" fmla="*/ 0 w 10617253"/>
              <a:gd name="connsiteY6" fmla="*/ 5197057 h 6015112"/>
              <a:gd name="connsiteX7" fmla="*/ 0 w 10617253"/>
              <a:gd name="connsiteY7" fmla="*/ 818055 h 6015112"/>
              <a:gd name="connsiteX8" fmla="*/ 818055 w 10617253"/>
              <a:gd name="connsiteY8" fmla="*/ 0 h 601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17253" h="6015112">
                <a:moveTo>
                  <a:pt x="818055" y="0"/>
                </a:moveTo>
                <a:lnTo>
                  <a:pt x="9799199" y="0"/>
                </a:lnTo>
                <a:cubicBezTo>
                  <a:pt x="10250997" y="0"/>
                  <a:pt x="10617253" y="366256"/>
                  <a:pt x="10617253" y="818055"/>
                </a:cubicBezTo>
                <a:lnTo>
                  <a:pt x="10617253" y="5197057"/>
                </a:lnTo>
                <a:cubicBezTo>
                  <a:pt x="10617253" y="5648856"/>
                  <a:pt x="10250997" y="6015112"/>
                  <a:pt x="9799199" y="6015112"/>
                </a:cubicBezTo>
                <a:lnTo>
                  <a:pt x="818055" y="6015112"/>
                </a:lnTo>
                <a:cubicBezTo>
                  <a:pt x="366256" y="6015112"/>
                  <a:pt x="0" y="5648856"/>
                  <a:pt x="0" y="5197057"/>
                </a:cubicBezTo>
                <a:lnTo>
                  <a:pt x="0" y="818055"/>
                </a:lnTo>
                <a:cubicBezTo>
                  <a:pt x="0" y="366256"/>
                  <a:pt x="366256" y="0"/>
                  <a:pt x="8180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FAA4DB-53D8-4C4F-9F36-2940D8E54E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490698" y="7054130"/>
            <a:ext cx="10617253" cy="6015112"/>
          </a:xfrm>
          <a:custGeom>
            <a:avLst/>
            <a:gdLst>
              <a:gd name="connsiteX0" fmla="*/ 818055 w 10617253"/>
              <a:gd name="connsiteY0" fmla="*/ 0 h 6015112"/>
              <a:gd name="connsiteX1" fmla="*/ 9799199 w 10617253"/>
              <a:gd name="connsiteY1" fmla="*/ 0 h 6015112"/>
              <a:gd name="connsiteX2" fmla="*/ 10617253 w 10617253"/>
              <a:gd name="connsiteY2" fmla="*/ 818055 h 6015112"/>
              <a:gd name="connsiteX3" fmla="*/ 10617253 w 10617253"/>
              <a:gd name="connsiteY3" fmla="*/ 5197057 h 6015112"/>
              <a:gd name="connsiteX4" fmla="*/ 9799199 w 10617253"/>
              <a:gd name="connsiteY4" fmla="*/ 6015112 h 6015112"/>
              <a:gd name="connsiteX5" fmla="*/ 818055 w 10617253"/>
              <a:gd name="connsiteY5" fmla="*/ 6015112 h 6015112"/>
              <a:gd name="connsiteX6" fmla="*/ 0 w 10617253"/>
              <a:gd name="connsiteY6" fmla="*/ 5197057 h 6015112"/>
              <a:gd name="connsiteX7" fmla="*/ 0 w 10617253"/>
              <a:gd name="connsiteY7" fmla="*/ 818055 h 6015112"/>
              <a:gd name="connsiteX8" fmla="*/ 818055 w 10617253"/>
              <a:gd name="connsiteY8" fmla="*/ 0 h 601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17253" h="6015112">
                <a:moveTo>
                  <a:pt x="818055" y="0"/>
                </a:moveTo>
                <a:lnTo>
                  <a:pt x="9799199" y="0"/>
                </a:lnTo>
                <a:cubicBezTo>
                  <a:pt x="10250997" y="0"/>
                  <a:pt x="10617253" y="366256"/>
                  <a:pt x="10617253" y="818055"/>
                </a:cubicBezTo>
                <a:lnTo>
                  <a:pt x="10617253" y="5197057"/>
                </a:lnTo>
                <a:cubicBezTo>
                  <a:pt x="10617253" y="5648856"/>
                  <a:pt x="10250997" y="6015112"/>
                  <a:pt x="9799199" y="6015112"/>
                </a:cubicBezTo>
                <a:lnTo>
                  <a:pt x="818055" y="6015112"/>
                </a:lnTo>
                <a:cubicBezTo>
                  <a:pt x="366256" y="6015112"/>
                  <a:pt x="0" y="5648856"/>
                  <a:pt x="0" y="5197057"/>
                </a:cubicBezTo>
                <a:lnTo>
                  <a:pt x="0" y="818055"/>
                </a:lnTo>
                <a:cubicBezTo>
                  <a:pt x="0" y="366256"/>
                  <a:pt x="366256" y="0"/>
                  <a:pt x="81805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5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3D6A69-085E-49EA-8B27-92F45C64E73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57813" y="-1524379"/>
            <a:ext cx="21110405" cy="10206464"/>
          </a:xfrm>
          <a:custGeom>
            <a:avLst/>
            <a:gdLst>
              <a:gd name="connsiteX0" fmla="*/ 1910242 w 21110405"/>
              <a:gd name="connsiteY0" fmla="*/ 0 h 10206464"/>
              <a:gd name="connsiteX1" fmla="*/ 19200163 w 21110405"/>
              <a:gd name="connsiteY1" fmla="*/ 0 h 10206464"/>
              <a:gd name="connsiteX2" fmla="*/ 21110405 w 21110405"/>
              <a:gd name="connsiteY2" fmla="*/ 1910242 h 10206464"/>
              <a:gd name="connsiteX3" fmla="*/ 21110405 w 21110405"/>
              <a:gd name="connsiteY3" fmla="*/ 8296222 h 10206464"/>
              <a:gd name="connsiteX4" fmla="*/ 19200163 w 21110405"/>
              <a:gd name="connsiteY4" fmla="*/ 10206464 h 10206464"/>
              <a:gd name="connsiteX5" fmla="*/ 1910242 w 21110405"/>
              <a:gd name="connsiteY5" fmla="*/ 10206464 h 10206464"/>
              <a:gd name="connsiteX6" fmla="*/ 0 w 21110405"/>
              <a:gd name="connsiteY6" fmla="*/ 8296222 h 10206464"/>
              <a:gd name="connsiteX7" fmla="*/ 0 w 21110405"/>
              <a:gd name="connsiteY7" fmla="*/ 1910242 h 10206464"/>
              <a:gd name="connsiteX8" fmla="*/ 1910242 w 21110405"/>
              <a:gd name="connsiteY8" fmla="*/ 0 h 10206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10405" h="10206464">
                <a:moveTo>
                  <a:pt x="1910242" y="0"/>
                </a:moveTo>
                <a:lnTo>
                  <a:pt x="19200163" y="0"/>
                </a:lnTo>
                <a:cubicBezTo>
                  <a:pt x="20255161" y="0"/>
                  <a:pt x="21110405" y="855244"/>
                  <a:pt x="21110405" y="1910242"/>
                </a:cubicBezTo>
                <a:lnTo>
                  <a:pt x="21110405" y="8296222"/>
                </a:lnTo>
                <a:cubicBezTo>
                  <a:pt x="21110405" y="9351220"/>
                  <a:pt x="20255161" y="10206464"/>
                  <a:pt x="19200163" y="10206464"/>
                </a:cubicBezTo>
                <a:lnTo>
                  <a:pt x="1910242" y="10206464"/>
                </a:lnTo>
                <a:cubicBezTo>
                  <a:pt x="855244" y="10206464"/>
                  <a:pt x="0" y="9351220"/>
                  <a:pt x="0" y="8296222"/>
                </a:cubicBezTo>
                <a:lnTo>
                  <a:pt x="0" y="1910242"/>
                </a:lnTo>
                <a:cubicBezTo>
                  <a:pt x="0" y="855244"/>
                  <a:pt x="855244" y="0"/>
                  <a:pt x="191024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1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0340605-307F-4832-AF5C-1FD38C3478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72398" y="4132456"/>
            <a:ext cx="9698914" cy="6489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CD4C3154-5011-4156-9922-0312772C90A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832851" y="4132456"/>
            <a:ext cx="5554323" cy="6489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4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772F9652-6285-4EA3-AA5B-42368400D8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15404" y="5032705"/>
            <a:ext cx="11051212" cy="6489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7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2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30.xml"/><Relationship Id="rId4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ECD2C3-147D-4578-B072-26D945F5A2DD}"/>
              </a:ext>
            </a:extLst>
          </p:cNvPr>
          <p:cNvSpPr/>
          <p:nvPr/>
        </p:nvSpPr>
        <p:spPr>
          <a:xfrm>
            <a:off x="7728155" y="2595581"/>
            <a:ext cx="16423567" cy="8524837"/>
          </a:xfrm>
          <a:prstGeom prst="roundRect">
            <a:avLst>
              <a:gd name="adj" fmla="val 15679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B19FF-F43B-4BAA-9A16-D09F52FFB422}"/>
              </a:ext>
            </a:extLst>
          </p:cNvPr>
          <p:cNvSpPr txBox="1"/>
          <p:nvPr/>
        </p:nvSpPr>
        <p:spPr>
          <a:xfrm>
            <a:off x="1186984" y="6964486"/>
            <a:ext cx="99698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Brynn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D0EEFFC1-ECB1-4142-8C35-EF2CEF6198B1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1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F38FADF-90B6-4CB0-A0B7-8AB0B2B5A49F}"/>
              </a:ext>
            </a:extLst>
          </p:cNvPr>
          <p:cNvSpPr txBox="1"/>
          <p:nvPr/>
        </p:nvSpPr>
        <p:spPr>
          <a:xfrm>
            <a:off x="8854263" y="9185475"/>
            <a:ext cx="4743750" cy="1415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E01220-720E-42E2-AA7F-8C93D7413084}"/>
              </a:ext>
            </a:extLst>
          </p:cNvPr>
          <p:cNvSpPr/>
          <p:nvPr/>
        </p:nvSpPr>
        <p:spPr>
          <a:xfrm>
            <a:off x="1268099" y="6766560"/>
            <a:ext cx="2377440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23C1EC54-0752-4444-8B0D-12D2631833A3}"/>
              </a:ext>
            </a:extLst>
          </p:cNvPr>
          <p:cNvSpPr/>
          <p:nvPr/>
        </p:nvSpPr>
        <p:spPr>
          <a:xfrm>
            <a:off x="2928305" y="2299124"/>
            <a:ext cx="2141581" cy="2141581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4DF850B-2F78-4A92-AA00-0E3597FA1A5C}"/>
              </a:ext>
            </a:extLst>
          </p:cNvPr>
          <p:cNvSpPr/>
          <p:nvPr/>
        </p:nvSpPr>
        <p:spPr>
          <a:xfrm>
            <a:off x="5925505" y="11124099"/>
            <a:ext cx="1159341" cy="1159341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74AC900-0D01-4522-9C49-EA048E6121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E999FD8-E258-47C9-8110-79D2797B65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951215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228018" y="-1395074"/>
            <a:ext cx="23645288" cy="7376970"/>
          </a:xfrm>
          <a:prstGeom prst="roundRect">
            <a:avLst>
              <a:gd name="adj" fmla="val 1023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2120352" y="132368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4997217" y="8071586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Why Choose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0594626" y="11741679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7961173" y="5090014"/>
            <a:ext cx="1352063" cy="135206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8445653" y="11933498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5035120" y="7897019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66196FFC-01E3-4EF1-85D0-028E6F4672C1}"/>
              </a:ext>
            </a:extLst>
          </p:cNvPr>
          <p:cNvSpPr txBox="1"/>
          <p:nvPr/>
        </p:nvSpPr>
        <p:spPr>
          <a:xfrm>
            <a:off x="2774725" y="9513186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FFD1A6B0-1317-4437-995E-C116595A7CB5}"/>
              </a:ext>
            </a:extLst>
          </p:cNvPr>
          <p:cNvSpPr txBox="1"/>
          <p:nvPr/>
        </p:nvSpPr>
        <p:spPr>
          <a:xfrm>
            <a:off x="8826126" y="9600469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1F1BE0F-F8E0-4B5C-B17F-D8503D466A13}"/>
              </a:ext>
            </a:extLst>
          </p:cNvPr>
          <p:cNvSpPr/>
          <p:nvPr/>
        </p:nvSpPr>
        <p:spPr>
          <a:xfrm>
            <a:off x="1724264" y="9601776"/>
            <a:ext cx="573922" cy="753233"/>
          </a:xfrm>
          <a:custGeom>
            <a:avLst/>
            <a:gdLst>
              <a:gd name="connsiteX0" fmla="*/ 389941 w 891246"/>
              <a:gd name="connsiteY0" fmla="*/ 891191 h 1169699"/>
              <a:gd name="connsiteX1" fmla="*/ 219549 w 891246"/>
              <a:gd name="connsiteY1" fmla="*/ 891191 h 1169699"/>
              <a:gd name="connsiteX2" fmla="*/ 97729 w 891246"/>
              <a:gd name="connsiteY2" fmla="*/ 724085 h 1169699"/>
              <a:gd name="connsiteX3" fmla="*/ 167178 w 891246"/>
              <a:gd name="connsiteY3" fmla="*/ 97729 h 1169699"/>
              <a:gd name="connsiteX4" fmla="*/ 793534 w 891246"/>
              <a:gd name="connsiteY4" fmla="*/ 167178 h 1169699"/>
              <a:gd name="connsiteX5" fmla="*/ 793445 w 891246"/>
              <a:gd name="connsiteY5" fmla="*/ 724196 h 1169699"/>
              <a:gd name="connsiteX6" fmla="*/ 671736 w 891246"/>
              <a:gd name="connsiteY6" fmla="*/ 891191 h 1169699"/>
              <a:gd name="connsiteX7" fmla="*/ 501344 w 891246"/>
              <a:gd name="connsiteY7" fmla="*/ 891191 h 1169699"/>
              <a:gd name="connsiteX8" fmla="*/ 501344 w 891246"/>
              <a:gd name="connsiteY8" fmla="*/ 612681 h 1169699"/>
              <a:gd name="connsiteX9" fmla="*/ 389941 w 891246"/>
              <a:gd name="connsiteY9" fmla="*/ 612681 h 1169699"/>
              <a:gd name="connsiteX10" fmla="*/ 389941 w 891246"/>
              <a:gd name="connsiteY10" fmla="*/ 891191 h 1169699"/>
              <a:gd name="connsiteX11" fmla="*/ 668450 w 891246"/>
              <a:gd name="connsiteY11" fmla="*/ 1002594 h 1169699"/>
              <a:gd name="connsiteX12" fmla="*/ 668450 w 891246"/>
              <a:gd name="connsiteY12" fmla="*/ 1058296 h 1169699"/>
              <a:gd name="connsiteX13" fmla="*/ 557046 w 891246"/>
              <a:gd name="connsiteY13" fmla="*/ 1169700 h 1169699"/>
              <a:gd name="connsiteX14" fmla="*/ 334239 w 891246"/>
              <a:gd name="connsiteY14" fmla="*/ 1169700 h 1169699"/>
              <a:gd name="connsiteX15" fmla="*/ 222835 w 891246"/>
              <a:gd name="connsiteY15" fmla="*/ 1058296 h 1169699"/>
              <a:gd name="connsiteX16" fmla="*/ 222835 w 891246"/>
              <a:gd name="connsiteY16" fmla="*/ 1002594 h 1169699"/>
              <a:gd name="connsiteX17" fmla="*/ 668450 w 891246"/>
              <a:gd name="connsiteY17" fmla="*/ 1002594 h 116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91246" h="1169699">
                <a:moveTo>
                  <a:pt x="389941" y="891191"/>
                </a:moveTo>
                <a:lnTo>
                  <a:pt x="219549" y="891191"/>
                </a:lnTo>
                <a:cubicBezTo>
                  <a:pt x="203005" y="820282"/>
                  <a:pt x="128365" y="762296"/>
                  <a:pt x="97729" y="724085"/>
                </a:cubicBezTo>
                <a:cubicBezTo>
                  <a:pt x="-56057" y="531944"/>
                  <a:pt x="-24964" y="251514"/>
                  <a:pt x="167178" y="97729"/>
                </a:cubicBezTo>
                <a:cubicBezTo>
                  <a:pt x="359319" y="-56057"/>
                  <a:pt x="639749" y="-24964"/>
                  <a:pt x="793534" y="167178"/>
                </a:cubicBezTo>
                <a:cubicBezTo>
                  <a:pt x="923850" y="329996"/>
                  <a:pt x="923813" y="561419"/>
                  <a:pt x="793445" y="724196"/>
                </a:cubicBezTo>
                <a:cubicBezTo>
                  <a:pt x="762809" y="762352"/>
                  <a:pt x="688280" y="820338"/>
                  <a:pt x="671736" y="891191"/>
                </a:cubicBezTo>
                <a:lnTo>
                  <a:pt x="501344" y="891191"/>
                </a:lnTo>
                <a:lnTo>
                  <a:pt x="501344" y="612681"/>
                </a:lnTo>
                <a:lnTo>
                  <a:pt x="389941" y="612681"/>
                </a:lnTo>
                <a:lnTo>
                  <a:pt x="389941" y="891191"/>
                </a:lnTo>
                <a:close/>
                <a:moveTo>
                  <a:pt x="668450" y="1002594"/>
                </a:moveTo>
                <a:lnTo>
                  <a:pt x="668450" y="1058296"/>
                </a:lnTo>
                <a:cubicBezTo>
                  <a:pt x="668450" y="1119823"/>
                  <a:pt x="618573" y="1169700"/>
                  <a:pt x="557046" y="1169700"/>
                </a:cubicBezTo>
                <a:lnTo>
                  <a:pt x="334239" y="1169700"/>
                </a:lnTo>
                <a:cubicBezTo>
                  <a:pt x="272712" y="1169700"/>
                  <a:pt x="222835" y="1119823"/>
                  <a:pt x="222835" y="1058296"/>
                </a:cubicBezTo>
                <a:lnTo>
                  <a:pt x="222835" y="1002594"/>
                </a:lnTo>
                <a:lnTo>
                  <a:pt x="668450" y="1002594"/>
                </a:lnTo>
                <a:close/>
              </a:path>
            </a:pathLst>
          </a:custGeom>
          <a:solidFill>
            <a:schemeClr val="bg1"/>
          </a:solidFill>
          <a:ln w="55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FB2D7EF-2455-4E39-B4EB-85A5FA4F39CA}"/>
              </a:ext>
            </a:extLst>
          </p:cNvPr>
          <p:cNvSpPr/>
          <p:nvPr/>
        </p:nvSpPr>
        <p:spPr>
          <a:xfrm>
            <a:off x="7775665" y="9653484"/>
            <a:ext cx="573922" cy="517572"/>
          </a:xfrm>
          <a:custGeom>
            <a:avLst/>
            <a:gdLst>
              <a:gd name="connsiteX0" fmla="*/ 30570 w 672536"/>
              <a:gd name="connsiteY0" fmla="*/ 239666 h 606504"/>
              <a:gd name="connsiteX1" fmla="*/ 122279 w 672536"/>
              <a:gd name="connsiteY1" fmla="*/ 239666 h 606504"/>
              <a:gd name="connsiteX2" fmla="*/ 122279 w 672536"/>
              <a:gd name="connsiteY2" fmla="*/ 606504 h 606504"/>
              <a:gd name="connsiteX3" fmla="*/ 30570 w 672536"/>
              <a:gd name="connsiteY3" fmla="*/ 606504 h 606504"/>
              <a:gd name="connsiteX4" fmla="*/ 0 w 672536"/>
              <a:gd name="connsiteY4" fmla="*/ 575934 h 606504"/>
              <a:gd name="connsiteX5" fmla="*/ 0 w 672536"/>
              <a:gd name="connsiteY5" fmla="*/ 270236 h 606504"/>
              <a:gd name="connsiteX6" fmla="*/ 30570 w 672536"/>
              <a:gd name="connsiteY6" fmla="*/ 239666 h 606504"/>
              <a:gd name="connsiteX7" fmla="*/ 192376 w 672536"/>
              <a:gd name="connsiteY7" fmla="*/ 200139 h 606504"/>
              <a:gd name="connsiteX8" fmla="*/ 388023 w 672536"/>
              <a:gd name="connsiteY8" fmla="*/ 4493 h 606504"/>
              <a:gd name="connsiteX9" fmla="*/ 408016 w 672536"/>
              <a:gd name="connsiteY9" fmla="*/ 3056 h 606504"/>
              <a:gd name="connsiteX10" fmla="*/ 434092 w 672536"/>
              <a:gd name="connsiteY10" fmla="*/ 22620 h 606504"/>
              <a:gd name="connsiteX11" fmla="*/ 450997 w 672536"/>
              <a:gd name="connsiteY11" fmla="*/ 70615 h 606504"/>
              <a:gd name="connsiteX12" fmla="*/ 415750 w 672536"/>
              <a:gd name="connsiteY12" fmla="*/ 209096 h 606504"/>
              <a:gd name="connsiteX13" fmla="*/ 611397 w 672536"/>
              <a:gd name="connsiteY13" fmla="*/ 209096 h 606504"/>
              <a:gd name="connsiteX14" fmla="*/ 672536 w 672536"/>
              <a:gd name="connsiteY14" fmla="*/ 270236 h 606504"/>
              <a:gd name="connsiteX15" fmla="*/ 672536 w 672536"/>
              <a:gd name="connsiteY15" fmla="*/ 334555 h 606504"/>
              <a:gd name="connsiteX16" fmla="*/ 667951 w 672536"/>
              <a:gd name="connsiteY16" fmla="*/ 357849 h 606504"/>
              <a:gd name="connsiteX17" fmla="*/ 573337 w 672536"/>
              <a:gd name="connsiteY17" fmla="*/ 587582 h 606504"/>
              <a:gd name="connsiteX18" fmla="*/ 545060 w 672536"/>
              <a:gd name="connsiteY18" fmla="*/ 606504 h 606504"/>
              <a:gd name="connsiteX19" fmla="*/ 213989 w 672536"/>
              <a:gd name="connsiteY19" fmla="*/ 606504 h 606504"/>
              <a:gd name="connsiteX20" fmla="*/ 183419 w 672536"/>
              <a:gd name="connsiteY20" fmla="*/ 575934 h 606504"/>
              <a:gd name="connsiteX21" fmla="*/ 183419 w 672536"/>
              <a:gd name="connsiteY21" fmla="*/ 221752 h 606504"/>
              <a:gd name="connsiteX22" fmla="*/ 192376 w 672536"/>
              <a:gd name="connsiteY22" fmla="*/ 200139 h 60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2536" h="606504">
                <a:moveTo>
                  <a:pt x="30570" y="239666"/>
                </a:moveTo>
                <a:lnTo>
                  <a:pt x="122279" y="239666"/>
                </a:lnTo>
                <a:lnTo>
                  <a:pt x="122279" y="606504"/>
                </a:lnTo>
                <a:lnTo>
                  <a:pt x="30570" y="606504"/>
                </a:lnTo>
                <a:cubicBezTo>
                  <a:pt x="13687" y="606504"/>
                  <a:pt x="0" y="592818"/>
                  <a:pt x="0" y="575934"/>
                </a:cubicBezTo>
                <a:lnTo>
                  <a:pt x="0" y="270236"/>
                </a:lnTo>
                <a:cubicBezTo>
                  <a:pt x="0" y="253353"/>
                  <a:pt x="13687" y="239666"/>
                  <a:pt x="30570" y="239666"/>
                </a:cubicBezTo>
                <a:close/>
                <a:moveTo>
                  <a:pt x="192376" y="200139"/>
                </a:moveTo>
                <a:lnTo>
                  <a:pt x="388023" y="4493"/>
                </a:lnTo>
                <a:cubicBezTo>
                  <a:pt x="393399" y="-899"/>
                  <a:pt x="401924" y="-1512"/>
                  <a:pt x="408016" y="3056"/>
                </a:cubicBezTo>
                <a:lnTo>
                  <a:pt x="434092" y="22620"/>
                </a:lnTo>
                <a:cubicBezTo>
                  <a:pt x="448901" y="33738"/>
                  <a:pt x="455569" y="52671"/>
                  <a:pt x="450997" y="70615"/>
                </a:cubicBezTo>
                <a:lnTo>
                  <a:pt x="415750" y="209096"/>
                </a:lnTo>
                <a:lnTo>
                  <a:pt x="611397" y="209096"/>
                </a:lnTo>
                <a:cubicBezTo>
                  <a:pt x="645163" y="209096"/>
                  <a:pt x="672536" y="236470"/>
                  <a:pt x="672536" y="270236"/>
                </a:cubicBezTo>
                <a:lnTo>
                  <a:pt x="672536" y="334555"/>
                </a:lnTo>
                <a:cubicBezTo>
                  <a:pt x="672545" y="342545"/>
                  <a:pt x="670987" y="350459"/>
                  <a:pt x="667951" y="357849"/>
                </a:cubicBezTo>
                <a:lnTo>
                  <a:pt x="573337" y="587582"/>
                </a:lnTo>
                <a:cubicBezTo>
                  <a:pt x="568617" y="599036"/>
                  <a:pt x="557449" y="606510"/>
                  <a:pt x="545060" y="606504"/>
                </a:cubicBezTo>
                <a:lnTo>
                  <a:pt x="213989" y="606504"/>
                </a:lnTo>
                <a:cubicBezTo>
                  <a:pt x="197106" y="606504"/>
                  <a:pt x="183419" y="592818"/>
                  <a:pt x="183419" y="575934"/>
                </a:cubicBezTo>
                <a:lnTo>
                  <a:pt x="183419" y="221752"/>
                </a:lnTo>
                <a:cubicBezTo>
                  <a:pt x="183421" y="213645"/>
                  <a:pt x="186643" y="205871"/>
                  <a:pt x="192376" y="200139"/>
                </a:cubicBezTo>
                <a:close/>
              </a:path>
            </a:pathLst>
          </a:custGeom>
          <a:solidFill>
            <a:schemeClr val="bg1"/>
          </a:solidFill>
          <a:ln w="305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15035120" y="9843421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176CFA-088B-419E-BAD1-ADBF7A15CC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005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5110577" y="2266801"/>
            <a:ext cx="9931174" cy="9489278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2389576" y="1509444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082422" y="1935209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Why Choose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7024411" y="4600330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1095126" y="11506042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82251" y="4880812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120325" y="176064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8E25BF1D-2E67-4826-B8BE-A476338A6312}"/>
              </a:ext>
            </a:extLst>
          </p:cNvPr>
          <p:cNvSpPr txBox="1"/>
          <p:nvPr/>
        </p:nvSpPr>
        <p:spPr>
          <a:xfrm>
            <a:off x="3115972" y="4926560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AD01A26-8963-448A-ADF7-02E93E63E2D3}"/>
              </a:ext>
            </a:extLst>
          </p:cNvPr>
          <p:cNvSpPr txBox="1"/>
          <p:nvPr/>
        </p:nvSpPr>
        <p:spPr>
          <a:xfrm>
            <a:off x="3115972" y="6442077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E59BFEB8-AA71-4F2E-8733-D62809CA60D0}"/>
              </a:ext>
            </a:extLst>
          </p:cNvPr>
          <p:cNvSpPr txBox="1"/>
          <p:nvPr/>
        </p:nvSpPr>
        <p:spPr>
          <a:xfrm>
            <a:off x="17456776" y="3312046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8B12EB-B207-46CB-A6AB-D9B9270A9D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8A4743-765C-40DF-8376-9F3CB82756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07672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938115" y="1935208"/>
            <a:ext cx="3876229" cy="10256791"/>
          </a:xfrm>
          <a:prstGeom prst="roundRect">
            <a:avLst>
              <a:gd name="adj" fmla="val 21969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3654463" y="3573877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6140620" y="1697512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Why Choose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829541" y="1034683"/>
            <a:ext cx="753876" cy="753876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8174532" y="11415250"/>
            <a:ext cx="776749" cy="77674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4210734" y="11823176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6178523" y="1522945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AD01A26-8963-448A-ADF7-02E93E63E2D3}"/>
              </a:ext>
            </a:extLst>
          </p:cNvPr>
          <p:cNvSpPr txBox="1"/>
          <p:nvPr/>
        </p:nvSpPr>
        <p:spPr>
          <a:xfrm>
            <a:off x="9454166" y="5224502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8" name="TextBox 5">
            <a:extLst>
              <a:ext uri="{FF2B5EF4-FFF2-40B4-BE49-F238E27FC236}">
                <a16:creationId xmlns:a16="http://schemas.microsoft.com/office/drawing/2014/main" id="{E59BFEB8-AA71-4F2E-8733-D62809CA60D0}"/>
              </a:ext>
            </a:extLst>
          </p:cNvPr>
          <p:cNvSpPr txBox="1"/>
          <p:nvPr/>
        </p:nvSpPr>
        <p:spPr>
          <a:xfrm>
            <a:off x="2190073" y="10291571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74D0E0-4AE7-4DE4-86C1-708B471828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7DC479D-6323-4777-8ED0-1D2CBA6B68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73414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2FEE84-1683-4B7D-92BF-7D482DD69A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9708575" y="12281506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4838719" y="1892649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The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Break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1374405" y="2714164"/>
            <a:ext cx="819182" cy="819182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2495693" y="1489989"/>
            <a:ext cx="628336" cy="628336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21858385" y="8714490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4876621" y="1712717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14838718" y="3469024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2E708017-DBA6-426E-BAFA-BBD5C8E11754}"/>
              </a:ext>
            </a:extLst>
          </p:cNvPr>
          <p:cNvSpPr txBox="1"/>
          <p:nvPr/>
        </p:nvSpPr>
        <p:spPr>
          <a:xfrm>
            <a:off x="10362943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8283658" y="5822479"/>
            <a:ext cx="9985664" cy="6000872"/>
          </a:xfrm>
          <a:prstGeom prst="roundRect">
            <a:avLst>
              <a:gd name="adj" fmla="val 15912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CFFACB4B-AE97-49A7-9025-BED47E2CE200}"/>
              </a:ext>
            </a:extLst>
          </p:cNvPr>
          <p:cNvSpPr txBox="1"/>
          <p:nvPr/>
        </p:nvSpPr>
        <p:spPr>
          <a:xfrm>
            <a:off x="9444844" y="7013241"/>
            <a:ext cx="7826952" cy="378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6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2771772" y="2266801"/>
            <a:ext cx="10496828" cy="9489278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176051" y="10012391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518883" y="1935209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Team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558103" y="6028976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0170961" y="1133370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413383" y="12027573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556786" y="176064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8E25BF1D-2E67-4826-B8BE-A476338A6312}"/>
              </a:ext>
            </a:extLst>
          </p:cNvPr>
          <p:cNvSpPr txBox="1"/>
          <p:nvPr/>
        </p:nvSpPr>
        <p:spPr>
          <a:xfrm>
            <a:off x="4520113" y="4276196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Bryan James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AD01A26-8963-448A-ADF7-02E93E63E2D3}"/>
              </a:ext>
            </a:extLst>
          </p:cNvPr>
          <p:cNvSpPr txBox="1"/>
          <p:nvPr/>
        </p:nvSpPr>
        <p:spPr>
          <a:xfrm>
            <a:off x="4520113" y="6350043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F60794FD-A7F0-40F3-86F8-2FCA75C6D49B}"/>
              </a:ext>
            </a:extLst>
          </p:cNvPr>
          <p:cNvSpPr txBox="1"/>
          <p:nvPr/>
        </p:nvSpPr>
        <p:spPr>
          <a:xfrm>
            <a:off x="4520112" y="4988994"/>
            <a:ext cx="3113691" cy="669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i="1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Moderator</a:t>
            </a:r>
            <a:endParaRPr sz="2800" b="1" i="1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6" name="Google Shape;769;p22">
            <a:extLst>
              <a:ext uri="{FF2B5EF4-FFF2-40B4-BE49-F238E27FC236}">
                <a16:creationId xmlns:a16="http://schemas.microsoft.com/office/drawing/2014/main" id="{2E4DF7AD-452F-4570-BF84-580C68745721}"/>
              </a:ext>
            </a:extLst>
          </p:cNvPr>
          <p:cNvSpPr/>
          <p:nvPr/>
        </p:nvSpPr>
        <p:spPr>
          <a:xfrm>
            <a:off x="6428224" y="106874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770;p22">
            <a:extLst>
              <a:ext uri="{FF2B5EF4-FFF2-40B4-BE49-F238E27FC236}">
                <a16:creationId xmlns:a16="http://schemas.microsoft.com/office/drawing/2014/main" id="{39A5D17A-4AB2-4CCC-BDED-9C4D56ED6195}"/>
              </a:ext>
            </a:extLst>
          </p:cNvPr>
          <p:cNvSpPr/>
          <p:nvPr/>
        </p:nvSpPr>
        <p:spPr>
          <a:xfrm>
            <a:off x="4758968" y="106874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1;p22">
            <a:extLst>
              <a:ext uri="{FF2B5EF4-FFF2-40B4-BE49-F238E27FC236}">
                <a16:creationId xmlns:a16="http://schemas.microsoft.com/office/drawing/2014/main" id="{263AC6B9-67BF-4608-8AF8-34147850A992}"/>
              </a:ext>
            </a:extLst>
          </p:cNvPr>
          <p:cNvSpPr/>
          <p:nvPr/>
        </p:nvSpPr>
        <p:spPr>
          <a:xfrm>
            <a:off x="5593596" y="10687454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A458C6-FC01-4685-AADB-B00A49320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5797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6320655" y="3879273"/>
            <a:ext cx="9536438" cy="7930943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5678167" y="11976671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6320655" y="1486749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Team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2464295" y="2339805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2082475" y="1300463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294325" y="1277702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6358558" y="131218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8E25BF1D-2E67-4826-B8BE-A476338A6312}"/>
              </a:ext>
            </a:extLst>
          </p:cNvPr>
          <p:cNvSpPr txBox="1"/>
          <p:nvPr/>
        </p:nvSpPr>
        <p:spPr>
          <a:xfrm>
            <a:off x="17862246" y="4341141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Bryan James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AD01A26-8963-448A-ADF7-02E93E63E2D3}"/>
              </a:ext>
            </a:extLst>
          </p:cNvPr>
          <p:cNvSpPr txBox="1"/>
          <p:nvPr/>
        </p:nvSpPr>
        <p:spPr>
          <a:xfrm>
            <a:off x="17862246" y="6414988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F60794FD-A7F0-40F3-86F8-2FCA75C6D49B}"/>
              </a:ext>
            </a:extLst>
          </p:cNvPr>
          <p:cNvSpPr txBox="1"/>
          <p:nvPr/>
        </p:nvSpPr>
        <p:spPr>
          <a:xfrm>
            <a:off x="17862245" y="5053939"/>
            <a:ext cx="3113691" cy="669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i="1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Moderator</a:t>
            </a:r>
            <a:endParaRPr sz="2800" b="1" i="1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8" name="Google Shape;769;p22">
            <a:extLst>
              <a:ext uri="{FF2B5EF4-FFF2-40B4-BE49-F238E27FC236}">
                <a16:creationId xmlns:a16="http://schemas.microsoft.com/office/drawing/2014/main" id="{9432679A-5534-4F16-ADD6-53F20E399D8B}"/>
              </a:ext>
            </a:extLst>
          </p:cNvPr>
          <p:cNvSpPr/>
          <p:nvPr/>
        </p:nvSpPr>
        <p:spPr>
          <a:xfrm>
            <a:off x="19758878" y="1086251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770;p22">
            <a:extLst>
              <a:ext uri="{FF2B5EF4-FFF2-40B4-BE49-F238E27FC236}">
                <a16:creationId xmlns:a16="http://schemas.microsoft.com/office/drawing/2014/main" id="{68F99D5F-3DCD-43ED-B8A7-83EC3E95DFAD}"/>
              </a:ext>
            </a:extLst>
          </p:cNvPr>
          <p:cNvSpPr/>
          <p:nvPr/>
        </p:nvSpPr>
        <p:spPr>
          <a:xfrm>
            <a:off x="18089622" y="1086251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1;p22">
            <a:extLst>
              <a:ext uri="{FF2B5EF4-FFF2-40B4-BE49-F238E27FC236}">
                <a16:creationId xmlns:a16="http://schemas.microsoft.com/office/drawing/2014/main" id="{66B1ACC4-2277-4641-9570-C6C9475F84E5}"/>
              </a:ext>
            </a:extLst>
          </p:cNvPr>
          <p:cNvSpPr/>
          <p:nvPr/>
        </p:nvSpPr>
        <p:spPr>
          <a:xfrm>
            <a:off x="18924250" y="10862511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0EC9030-44C1-411F-88D6-53678398D6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AC648-937D-4283-9DAA-44A3822C23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92514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1BD4E-0078-476E-A83F-EE3E977BA48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4EC203-4ED8-4B2E-80B8-031BE21065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6413012" y="12578424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3623381" y="1651095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Team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9282024" y="876854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9647057" y="11106792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7219125" y="1226765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3661284" y="147652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7435215" y="7196632"/>
            <a:ext cx="5450914" cy="5126182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8E25BF1D-2E67-4826-B8BE-A476338A6312}"/>
              </a:ext>
            </a:extLst>
          </p:cNvPr>
          <p:cNvSpPr txBox="1"/>
          <p:nvPr/>
        </p:nvSpPr>
        <p:spPr>
          <a:xfrm>
            <a:off x="8284079" y="7712691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Bryan James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AD01A26-8963-448A-ADF7-02E93E63E2D3}"/>
              </a:ext>
            </a:extLst>
          </p:cNvPr>
          <p:cNvSpPr txBox="1"/>
          <p:nvPr/>
        </p:nvSpPr>
        <p:spPr>
          <a:xfrm>
            <a:off x="8284078" y="9359501"/>
            <a:ext cx="3833972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F60794FD-A7F0-40F3-86F8-2FCA75C6D49B}"/>
              </a:ext>
            </a:extLst>
          </p:cNvPr>
          <p:cNvSpPr txBox="1"/>
          <p:nvPr/>
        </p:nvSpPr>
        <p:spPr>
          <a:xfrm>
            <a:off x="8284078" y="8425489"/>
            <a:ext cx="3113691" cy="669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i="1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Moderator</a:t>
            </a:r>
            <a:endParaRPr sz="2800" b="1" i="1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8" name="Google Shape;769;p22">
            <a:extLst>
              <a:ext uri="{FF2B5EF4-FFF2-40B4-BE49-F238E27FC236}">
                <a16:creationId xmlns:a16="http://schemas.microsoft.com/office/drawing/2014/main" id="{548ECE44-39EF-4E6C-BE21-659076B4E1CE}"/>
              </a:ext>
            </a:extLst>
          </p:cNvPr>
          <p:cNvSpPr/>
          <p:nvPr/>
        </p:nvSpPr>
        <p:spPr>
          <a:xfrm>
            <a:off x="9953334" y="1110679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770;p22">
            <a:extLst>
              <a:ext uri="{FF2B5EF4-FFF2-40B4-BE49-F238E27FC236}">
                <a16:creationId xmlns:a16="http://schemas.microsoft.com/office/drawing/2014/main" id="{4866457F-C520-4F49-8137-DCB29EF66E71}"/>
              </a:ext>
            </a:extLst>
          </p:cNvPr>
          <p:cNvSpPr/>
          <p:nvPr/>
        </p:nvSpPr>
        <p:spPr>
          <a:xfrm>
            <a:off x="8284078" y="1110679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771;p22">
            <a:extLst>
              <a:ext uri="{FF2B5EF4-FFF2-40B4-BE49-F238E27FC236}">
                <a16:creationId xmlns:a16="http://schemas.microsoft.com/office/drawing/2014/main" id="{FAD762A8-E21B-4B87-AD74-7CC78DEF34B8}"/>
              </a:ext>
            </a:extLst>
          </p:cNvPr>
          <p:cNvSpPr/>
          <p:nvPr/>
        </p:nvSpPr>
        <p:spPr>
          <a:xfrm>
            <a:off x="9118706" y="11106792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3607058-D313-40D8-9E0F-CD7D9C686532}"/>
              </a:ext>
            </a:extLst>
          </p:cNvPr>
          <p:cNvSpPr/>
          <p:nvPr/>
        </p:nvSpPr>
        <p:spPr>
          <a:xfrm>
            <a:off x="11558276" y="1702080"/>
            <a:ext cx="5450914" cy="5126182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E8CE8984-0BEF-4F6C-95FC-75AFCB02137C}"/>
              </a:ext>
            </a:extLst>
          </p:cNvPr>
          <p:cNvSpPr txBox="1"/>
          <p:nvPr/>
        </p:nvSpPr>
        <p:spPr>
          <a:xfrm>
            <a:off x="12407140" y="2218139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Bryan James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37A110A7-9345-49DA-8B3D-F78284C89B7A}"/>
              </a:ext>
            </a:extLst>
          </p:cNvPr>
          <p:cNvSpPr txBox="1"/>
          <p:nvPr/>
        </p:nvSpPr>
        <p:spPr>
          <a:xfrm>
            <a:off x="12407139" y="3864949"/>
            <a:ext cx="3833972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</a:t>
            </a: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2BC11C36-7184-4542-AEFF-C7426AEEF321}"/>
              </a:ext>
            </a:extLst>
          </p:cNvPr>
          <p:cNvSpPr txBox="1"/>
          <p:nvPr/>
        </p:nvSpPr>
        <p:spPr>
          <a:xfrm>
            <a:off x="12407139" y="2930937"/>
            <a:ext cx="3113691" cy="6697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800" b="1" i="1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Moderator</a:t>
            </a:r>
            <a:endParaRPr sz="2800" b="1" i="1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6" name="Google Shape;769;p22">
            <a:extLst>
              <a:ext uri="{FF2B5EF4-FFF2-40B4-BE49-F238E27FC236}">
                <a16:creationId xmlns:a16="http://schemas.microsoft.com/office/drawing/2014/main" id="{710E4A51-935D-47F8-BF08-8AFC96928A28}"/>
              </a:ext>
            </a:extLst>
          </p:cNvPr>
          <p:cNvSpPr/>
          <p:nvPr/>
        </p:nvSpPr>
        <p:spPr>
          <a:xfrm>
            <a:off x="14076395" y="561224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770;p22">
            <a:extLst>
              <a:ext uri="{FF2B5EF4-FFF2-40B4-BE49-F238E27FC236}">
                <a16:creationId xmlns:a16="http://schemas.microsoft.com/office/drawing/2014/main" id="{B400FEA0-394D-4845-98BB-AD794FEEAEBF}"/>
              </a:ext>
            </a:extLst>
          </p:cNvPr>
          <p:cNvSpPr/>
          <p:nvPr/>
        </p:nvSpPr>
        <p:spPr>
          <a:xfrm>
            <a:off x="12407139" y="561224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771;p22">
            <a:extLst>
              <a:ext uri="{FF2B5EF4-FFF2-40B4-BE49-F238E27FC236}">
                <a16:creationId xmlns:a16="http://schemas.microsoft.com/office/drawing/2014/main" id="{EB4F6F97-E2C6-4547-9C6E-88F688EF896E}"/>
              </a:ext>
            </a:extLst>
          </p:cNvPr>
          <p:cNvSpPr/>
          <p:nvPr/>
        </p:nvSpPr>
        <p:spPr>
          <a:xfrm>
            <a:off x="13241767" y="5612240"/>
            <a:ext cx="507978" cy="50797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TextBox 5">
            <a:extLst>
              <a:ext uri="{FF2B5EF4-FFF2-40B4-BE49-F238E27FC236}">
                <a16:creationId xmlns:a16="http://schemas.microsoft.com/office/drawing/2014/main" id="{E19DD607-5AC7-444C-8F62-E548744050FE}"/>
              </a:ext>
            </a:extLst>
          </p:cNvPr>
          <p:cNvSpPr txBox="1"/>
          <p:nvPr/>
        </p:nvSpPr>
        <p:spPr>
          <a:xfrm>
            <a:off x="17389294" y="2654413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40" name="TextBox 5">
            <a:extLst>
              <a:ext uri="{FF2B5EF4-FFF2-40B4-BE49-F238E27FC236}">
                <a16:creationId xmlns:a16="http://schemas.microsoft.com/office/drawing/2014/main" id="{25FDD738-74B6-4783-A627-4F0D85E0E5CC}"/>
              </a:ext>
            </a:extLst>
          </p:cNvPr>
          <p:cNvSpPr txBox="1"/>
          <p:nvPr/>
        </p:nvSpPr>
        <p:spPr>
          <a:xfrm>
            <a:off x="1948014" y="10478920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93282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2353644" y="0"/>
            <a:ext cx="10764500" cy="13716000"/>
          </a:xfrm>
          <a:prstGeom prst="roundRect">
            <a:avLst>
              <a:gd name="adj" fmla="val 7861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3063413" y="787441"/>
            <a:ext cx="383101" cy="383101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7518634" y="1617848"/>
            <a:ext cx="55543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Gallery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96196B12-77D0-4837-B394-D7F1972DFEC2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3033125" y="1044959"/>
            <a:ext cx="979523" cy="979523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6724498" y="12179228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7912540" y="419025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7556537" y="1443281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9949489" y="11509346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54291C25-7C83-434D-A5FD-EBD2734FA512}"/>
              </a:ext>
            </a:extLst>
          </p:cNvPr>
          <p:cNvSpPr txBox="1"/>
          <p:nvPr/>
        </p:nvSpPr>
        <p:spPr>
          <a:xfrm>
            <a:off x="17912540" y="5342483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44E46174-245D-4879-9CC5-1ABCDF9A5A71}"/>
              </a:ext>
            </a:extLst>
          </p:cNvPr>
          <p:cNvSpPr txBox="1"/>
          <p:nvPr/>
        </p:nvSpPr>
        <p:spPr>
          <a:xfrm>
            <a:off x="17912540" y="6858000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1BDF6-F812-4A86-B589-2190906070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7E66D1-73BB-408F-B72B-E088BB9A95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8162DEC-4AC1-4A3F-AF09-884033C017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40492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942110" y="5070764"/>
            <a:ext cx="9352965" cy="8645236"/>
          </a:xfrm>
          <a:prstGeom prst="roundRect">
            <a:avLst>
              <a:gd name="adj" fmla="val 7861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8298856" y="2169331"/>
            <a:ext cx="383101" cy="383101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062940" y="2489729"/>
            <a:ext cx="55543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Gallery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96196B12-77D0-4837-B394-D7F1972DFEC2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6703232" y="12100980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766730" y="396627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20098658" y="1171787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100843" y="231516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9480702" y="11317794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54291C25-7C83-434D-A5FD-EBD2734FA512}"/>
              </a:ext>
            </a:extLst>
          </p:cNvPr>
          <p:cNvSpPr txBox="1"/>
          <p:nvPr/>
        </p:nvSpPr>
        <p:spPr>
          <a:xfrm>
            <a:off x="2062940" y="6008173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44E46174-245D-4879-9CC5-1ABCDF9A5A71}"/>
              </a:ext>
            </a:extLst>
          </p:cNvPr>
          <p:cNvSpPr txBox="1"/>
          <p:nvPr/>
        </p:nvSpPr>
        <p:spPr>
          <a:xfrm>
            <a:off x="2062940" y="7523690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B93D1-B8B3-4931-82A4-BB26F16D3E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01B75C7-AA9F-47B3-B7AA-0F1A07B22A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442001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21557673" y="0"/>
            <a:ext cx="3851564" cy="13761085"/>
          </a:xfrm>
          <a:prstGeom prst="roundRect">
            <a:avLst>
              <a:gd name="adj" fmla="val 16251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072973" y="444544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362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706241" y="921218"/>
            <a:ext cx="1082470" cy="1082470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2653512" y="2482758"/>
            <a:ext cx="620662" cy="620662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6807583" y="11694171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3D11BE92-DED5-477B-A30D-503D3B1E6573}"/>
              </a:ext>
            </a:extLst>
          </p:cNvPr>
          <p:cNvSpPr txBox="1"/>
          <p:nvPr/>
        </p:nvSpPr>
        <p:spPr>
          <a:xfrm>
            <a:off x="1858028" y="5466739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19C91579-7857-496C-AA1A-41039CDC45D8}"/>
              </a:ext>
            </a:extLst>
          </p:cNvPr>
          <p:cNvSpPr txBox="1"/>
          <p:nvPr/>
        </p:nvSpPr>
        <p:spPr>
          <a:xfrm>
            <a:off x="1858028" y="6982256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D49A821A-7E46-4E02-BB85-A2B262949467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9EF48C-3846-4EE9-8892-4F03BD60BC5E}"/>
              </a:ext>
            </a:extLst>
          </p:cNvPr>
          <p:cNvSpPr txBox="1"/>
          <p:nvPr/>
        </p:nvSpPr>
        <p:spPr>
          <a:xfrm>
            <a:off x="4971719" y="2132535"/>
            <a:ext cx="55543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Gallery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BACEC34-30A7-40E7-A218-43F0D88BA530}"/>
              </a:ext>
            </a:extLst>
          </p:cNvPr>
          <p:cNvSpPr/>
          <p:nvPr/>
        </p:nvSpPr>
        <p:spPr>
          <a:xfrm>
            <a:off x="5009622" y="195796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2A308E7B-5C75-4B6A-84B9-D8536B72FABC}"/>
              </a:ext>
            </a:extLst>
          </p:cNvPr>
          <p:cNvSpPr txBox="1"/>
          <p:nvPr/>
        </p:nvSpPr>
        <p:spPr>
          <a:xfrm>
            <a:off x="10126761" y="4015105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385239-EA22-49B2-B0C7-9E4C20612F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9C8B9EB-EC51-4644-9795-FAED04F6F0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04296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05F7C5D6-A1D0-4654-BEA7-C953FA995248}"/>
              </a:ext>
            </a:extLst>
          </p:cNvPr>
          <p:cNvSpPr/>
          <p:nvPr/>
        </p:nvSpPr>
        <p:spPr>
          <a:xfrm rot="5400000">
            <a:off x="18538414" y="5829621"/>
            <a:ext cx="3113691" cy="8524837"/>
          </a:xfrm>
          <a:prstGeom prst="roundRect">
            <a:avLst>
              <a:gd name="adj" fmla="val 2986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746755" y="2016189"/>
            <a:ext cx="3113691" cy="8524837"/>
          </a:xfrm>
          <a:prstGeom prst="roundRect">
            <a:avLst>
              <a:gd name="adj" fmla="val 2986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1486552" y="6561082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3441939" y="1951055"/>
            <a:ext cx="726689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b="1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  <a:cs typeface="Open Sans ExtraBold" panose="020B0906030804020204" pitchFamily="34" charset="0"/>
              </a:rPr>
              <a:t>Welcome to </a:t>
            </a:r>
            <a:r>
              <a:rPr lang="en-US" sz="7400" b="1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  <a:cs typeface="Open Sans ExtraBold" panose="020B0906030804020204" pitchFamily="34" charset="0"/>
              </a:rPr>
              <a:t>Company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5D9E67C0-71F6-425A-9665-942F70113977}"/>
              </a:ext>
            </a:extLst>
          </p:cNvPr>
          <p:cNvSpPr txBox="1"/>
          <p:nvPr/>
        </p:nvSpPr>
        <p:spPr>
          <a:xfrm>
            <a:off x="4499177" y="6278607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9963436" y="982366"/>
            <a:ext cx="979523" cy="979523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4363627" y="11784025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8577530" y="11592475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3479842" y="1774921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76C068B4-AD45-4479-8DB8-4A90981D527B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69DFC-481B-4009-869C-873FBF7CF4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38069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22DA00-BE47-423B-9093-2EECDF77F5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7652604" y="1461921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5872308" y="1299720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The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Break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2264306" y="7978435"/>
            <a:ext cx="819182" cy="819182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3083488" y="1348861"/>
            <a:ext cx="628336" cy="628336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2908349" y="120463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5910210" y="111978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15872307" y="2876095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2E708017-DBA6-426E-BAFA-BBD5C8E11754}"/>
              </a:ext>
            </a:extLst>
          </p:cNvPr>
          <p:cNvSpPr txBox="1"/>
          <p:nvPr/>
        </p:nvSpPr>
        <p:spPr>
          <a:xfrm>
            <a:off x="443089" y="251313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2659772" y="2796745"/>
            <a:ext cx="9985664" cy="6000872"/>
          </a:xfrm>
          <a:prstGeom prst="roundRect">
            <a:avLst>
              <a:gd name="adj" fmla="val 15912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CFFACB4B-AE97-49A7-9025-BED47E2CE200}"/>
              </a:ext>
            </a:extLst>
          </p:cNvPr>
          <p:cNvSpPr txBox="1"/>
          <p:nvPr/>
        </p:nvSpPr>
        <p:spPr>
          <a:xfrm>
            <a:off x="3820958" y="3987507"/>
            <a:ext cx="7826952" cy="378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00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228018" y="-1395074"/>
            <a:ext cx="23645288" cy="7376970"/>
          </a:xfrm>
          <a:prstGeom prst="roundRect">
            <a:avLst>
              <a:gd name="adj" fmla="val 1023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2010426" y="9188451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715126" y="9568496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Service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8558082" y="10799602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1736212" y="5309512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22977987" y="8628103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753029" y="9393929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13995872" y="4512611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75A62F89-A2F7-4779-A0DB-03D2977DCED0}"/>
              </a:ext>
            </a:extLst>
          </p:cNvPr>
          <p:cNvSpPr txBox="1"/>
          <p:nvPr/>
        </p:nvSpPr>
        <p:spPr>
          <a:xfrm>
            <a:off x="16097925" y="6844145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F3B16CF4-E7CF-4986-BFF7-32C0FEDEFEB1}"/>
              </a:ext>
            </a:extLst>
          </p:cNvPr>
          <p:cNvSpPr txBox="1"/>
          <p:nvPr/>
        </p:nvSpPr>
        <p:spPr>
          <a:xfrm>
            <a:off x="16097925" y="8359662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E70C7-D567-4CE9-A88E-82DB9A2C6B3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445667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7216244" y="-498763"/>
            <a:ext cx="5317363" cy="12071188"/>
          </a:xfrm>
          <a:prstGeom prst="roundRect">
            <a:avLst>
              <a:gd name="adj" fmla="val 1023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0927502" y="1396058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614043" y="1643696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Service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5606635" y="11311565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1220193" y="1285855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899296" y="11942619"/>
            <a:ext cx="684682" cy="684682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651946" y="1469129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1651946" y="3179818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75A62F89-A2F7-4779-A0DB-03D2977DCED0}"/>
              </a:ext>
            </a:extLst>
          </p:cNvPr>
          <p:cNvSpPr txBox="1"/>
          <p:nvPr/>
        </p:nvSpPr>
        <p:spPr>
          <a:xfrm>
            <a:off x="10903279" y="4727745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F3B16CF4-E7CF-4986-BFF7-32C0FEDEFEB1}"/>
              </a:ext>
            </a:extLst>
          </p:cNvPr>
          <p:cNvSpPr txBox="1"/>
          <p:nvPr/>
        </p:nvSpPr>
        <p:spPr>
          <a:xfrm>
            <a:off x="10903279" y="6243262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DA94EAC2-26E8-49D7-A7E3-BDDCD5FF3589}"/>
              </a:ext>
            </a:extLst>
          </p:cNvPr>
          <p:cNvSpPr txBox="1"/>
          <p:nvPr/>
        </p:nvSpPr>
        <p:spPr>
          <a:xfrm>
            <a:off x="18110729" y="9090611"/>
            <a:ext cx="367804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AEFADE-52AC-460A-BD54-0242EA4582E7}"/>
              </a:ext>
            </a:extLst>
          </p:cNvPr>
          <p:cNvSpPr/>
          <p:nvPr/>
        </p:nvSpPr>
        <p:spPr>
          <a:xfrm>
            <a:off x="18110729" y="7426636"/>
            <a:ext cx="573922" cy="517572"/>
          </a:xfrm>
          <a:custGeom>
            <a:avLst/>
            <a:gdLst>
              <a:gd name="connsiteX0" fmla="*/ 30570 w 672536"/>
              <a:gd name="connsiteY0" fmla="*/ 239666 h 606504"/>
              <a:gd name="connsiteX1" fmla="*/ 122279 w 672536"/>
              <a:gd name="connsiteY1" fmla="*/ 239666 h 606504"/>
              <a:gd name="connsiteX2" fmla="*/ 122279 w 672536"/>
              <a:gd name="connsiteY2" fmla="*/ 606504 h 606504"/>
              <a:gd name="connsiteX3" fmla="*/ 30570 w 672536"/>
              <a:gd name="connsiteY3" fmla="*/ 606504 h 606504"/>
              <a:gd name="connsiteX4" fmla="*/ 0 w 672536"/>
              <a:gd name="connsiteY4" fmla="*/ 575934 h 606504"/>
              <a:gd name="connsiteX5" fmla="*/ 0 w 672536"/>
              <a:gd name="connsiteY5" fmla="*/ 270236 h 606504"/>
              <a:gd name="connsiteX6" fmla="*/ 30570 w 672536"/>
              <a:gd name="connsiteY6" fmla="*/ 239666 h 606504"/>
              <a:gd name="connsiteX7" fmla="*/ 192376 w 672536"/>
              <a:gd name="connsiteY7" fmla="*/ 200139 h 606504"/>
              <a:gd name="connsiteX8" fmla="*/ 388023 w 672536"/>
              <a:gd name="connsiteY8" fmla="*/ 4493 h 606504"/>
              <a:gd name="connsiteX9" fmla="*/ 408016 w 672536"/>
              <a:gd name="connsiteY9" fmla="*/ 3056 h 606504"/>
              <a:gd name="connsiteX10" fmla="*/ 434092 w 672536"/>
              <a:gd name="connsiteY10" fmla="*/ 22620 h 606504"/>
              <a:gd name="connsiteX11" fmla="*/ 450997 w 672536"/>
              <a:gd name="connsiteY11" fmla="*/ 70615 h 606504"/>
              <a:gd name="connsiteX12" fmla="*/ 415750 w 672536"/>
              <a:gd name="connsiteY12" fmla="*/ 209096 h 606504"/>
              <a:gd name="connsiteX13" fmla="*/ 611397 w 672536"/>
              <a:gd name="connsiteY13" fmla="*/ 209096 h 606504"/>
              <a:gd name="connsiteX14" fmla="*/ 672536 w 672536"/>
              <a:gd name="connsiteY14" fmla="*/ 270236 h 606504"/>
              <a:gd name="connsiteX15" fmla="*/ 672536 w 672536"/>
              <a:gd name="connsiteY15" fmla="*/ 334555 h 606504"/>
              <a:gd name="connsiteX16" fmla="*/ 667951 w 672536"/>
              <a:gd name="connsiteY16" fmla="*/ 357849 h 606504"/>
              <a:gd name="connsiteX17" fmla="*/ 573337 w 672536"/>
              <a:gd name="connsiteY17" fmla="*/ 587582 h 606504"/>
              <a:gd name="connsiteX18" fmla="*/ 545060 w 672536"/>
              <a:gd name="connsiteY18" fmla="*/ 606504 h 606504"/>
              <a:gd name="connsiteX19" fmla="*/ 213989 w 672536"/>
              <a:gd name="connsiteY19" fmla="*/ 606504 h 606504"/>
              <a:gd name="connsiteX20" fmla="*/ 183419 w 672536"/>
              <a:gd name="connsiteY20" fmla="*/ 575934 h 606504"/>
              <a:gd name="connsiteX21" fmla="*/ 183419 w 672536"/>
              <a:gd name="connsiteY21" fmla="*/ 221752 h 606504"/>
              <a:gd name="connsiteX22" fmla="*/ 192376 w 672536"/>
              <a:gd name="connsiteY22" fmla="*/ 200139 h 60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2536" h="606504">
                <a:moveTo>
                  <a:pt x="30570" y="239666"/>
                </a:moveTo>
                <a:lnTo>
                  <a:pt x="122279" y="239666"/>
                </a:lnTo>
                <a:lnTo>
                  <a:pt x="122279" y="606504"/>
                </a:lnTo>
                <a:lnTo>
                  <a:pt x="30570" y="606504"/>
                </a:lnTo>
                <a:cubicBezTo>
                  <a:pt x="13687" y="606504"/>
                  <a:pt x="0" y="592818"/>
                  <a:pt x="0" y="575934"/>
                </a:cubicBezTo>
                <a:lnTo>
                  <a:pt x="0" y="270236"/>
                </a:lnTo>
                <a:cubicBezTo>
                  <a:pt x="0" y="253353"/>
                  <a:pt x="13687" y="239666"/>
                  <a:pt x="30570" y="239666"/>
                </a:cubicBezTo>
                <a:close/>
                <a:moveTo>
                  <a:pt x="192376" y="200139"/>
                </a:moveTo>
                <a:lnTo>
                  <a:pt x="388023" y="4493"/>
                </a:lnTo>
                <a:cubicBezTo>
                  <a:pt x="393399" y="-899"/>
                  <a:pt x="401924" y="-1512"/>
                  <a:pt x="408016" y="3056"/>
                </a:cubicBezTo>
                <a:lnTo>
                  <a:pt x="434092" y="22620"/>
                </a:lnTo>
                <a:cubicBezTo>
                  <a:pt x="448901" y="33738"/>
                  <a:pt x="455569" y="52671"/>
                  <a:pt x="450997" y="70615"/>
                </a:cubicBezTo>
                <a:lnTo>
                  <a:pt x="415750" y="209096"/>
                </a:lnTo>
                <a:lnTo>
                  <a:pt x="611397" y="209096"/>
                </a:lnTo>
                <a:cubicBezTo>
                  <a:pt x="645163" y="209096"/>
                  <a:pt x="672536" y="236470"/>
                  <a:pt x="672536" y="270236"/>
                </a:cubicBezTo>
                <a:lnTo>
                  <a:pt x="672536" y="334555"/>
                </a:lnTo>
                <a:cubicBezTo>
                  <a:pt x="672545" y="342545"/>
                  <a:pt x="670987" y="350459"/>
                  <a:pt x="667951" y="357849"/>
                </a:cubicBezTo>
                <a:lnTo>
                  <a:pt x="573337" y="587582"/>
                </a:lnTo>
                <a:cubicBezTo>
                  <a:pt x="568617" y="599036"/>
                  <a:pt x="557449" y="606510"/>
                  <a:pt x="545060" y="606504"/>
                </a:cubicBezTo>
                <a:lnTo>
                  <a:pt x="213989" y="606504"/>
                </a:lnTo>
                <a:cubicBezTo>
                  <a:pt x="197106" y="606504"/>
                  <a:pt x="183419" y="592818"/>
                  <a:pt x="183419" y="575934"/>
                </a:cubicBezTo>
                <a:lnTo>
                  <a:pt x="183419" y="221752"/>
                </a:lnTo>
                <a:cubicBezTo>
                  <a:pt x="183421" y="213645"/>
                  <a:pt x="186643" y="205871"/>
                  <a:pt x="192376" y="200139"/>
                </a:cubicBezTo>
                <a:close/>
              </a:path>
            </a:pathLst>
          </a:custGeom>
          <a:solidFill>
            <a:schemeClr val="bg1"/>
          </a:solidFill>
          <a:ln w="305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4409A255-108B-4ACF-BB25-D53812ED8A66}"/>
              </a:ext>
            </a:extLst>
          </p:cNvPr>
          <p:cNvSpPr txBox="1"/>
          <p:nvPr/>
        </p:nvSpPr>
        <p:spPr>
          <a:xfrm>
            <a:off x="18110729" y="8236090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05FCAE8B-DAC4-4BE3-9690-8F1FAC63F621}"/>
              </a:ext>
            </a:extLst>
          </p:cNvPr>
          <p:cNvSpPr txBox="1"/>
          <p:nvPr/>
        </p:nvSpPr>
        <p:spPr>
          <a:xfrm>
            <a:off x="18110729" y="4892946"/>
            <a:ext cx="367804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F5E62FA-E801-4B0A-AE8A-C61419BB6B6E}"/>
              </a:ext>
            </a:extLst>
          </p:cNvPr>
          <p:cNvSpPr/>
          <p:nvPr/>
        </p:nvSpPr>
        <p:spPr>
          <a:xfrm>
            <a:off x="18110729" y="3130890"/>
            <a:ext cx="573922" cy="753233"/>
          </a:xfrm>
          <a:custGeom>
            <a:avLst/>
            <a:gdLst>
              <a:gd name="connsiteX0" fmla="*/ 389941 w 891246"/>
              <a:gd name="connsiteY0" fmla="*/ 891191 h 1169699"/>
              <a:gd name="connsiteX1" fmla="*/ 219549 w 891246"/>
              <a:gd name="connsiteY1" fmla="*/ 891191 h 1169699"/>
              <a:gd name="connsiteX2" fmla="*/ 97729 w 891246"/>
              <a:gd name="connsiteY2" fmla="*/ 724085 h 1169699"/>
              <a:gd name="connsiteX3" fmla="*/ 167178 w 891246"/>
              <a:gd name="connsiteY3" fmla="*/ 97729 h 1169699"/>
              <a:gd name="connsiteX4" fmla="*/ 793534 w 891246"/>
              <a:gd name="connsiteY4" fmla="*/ 167178 h 1169699"/>
              <a:gd name="connsiteX5" fmla="*/ 793445 w 891246"/>
              <a:gd name="connsiteY5" fmla="*/ 724196 h 1169699"/>
              <a:gd name="connsiteX6" fmla="*/ 671736 w 891246"/>
              <a:gd name="connsiteY6" fmla="*/ 891191 h 1169699"/>
              <a:gd name="connsiteX7" fmla="*/ 501344 w 891246"/>
              <a:gd name="connsiteY7" fmla="*/ 891191 h 1169699"/>
              <a:gd name="connsiteX8" fmla="*/ 501344 w 891246"/>
              <a:gd name="connsiteY8" fmla="*/ 612681 h 1169699"/>
              <a:gd name="connsiteX9" fmla="*/ 389941 w 891246"/>
              <a:gd name="connsiteY9" fmla="*/ 612681 h 1169699"/>
              <a:gd name="connsiteX10" fmla="*/ 389941 w 891246"/>
              <a:gd name="connsiteY10" fmla="*/ 891191 h 1169699"/>
              <a:gd name="connsiteX11" fmla="*/ 668450 w 891246"/>
              <a:gd name="connsiteY11" fmla="*/ 1002594 h 1169699"/>
              <a:gd name="connsiteX12" fmla="*/ 668450 w 891246"/>
              <a:gd name="connsiteY12" fmla="*/ 1058296 h 1169699"/>
              <a:gd name="connsiteX13" fmla="*/ 557046 w 891246"/>
              <a:gd name="connsiteY13" fmla="*/ 1169700 h 1169699"/>
              <a:gd name="connsiteX14" fmla="*/ 334239 w 891246"/>
              <a:gd name="connsiteY14" fmla="*/ 1169700 h 1169699"/>
              <a:gd name="connsiteX15" fmla="*/ 222835 w 891246"/>
              <a:gd name="connsiteY15" fmla="*/ 1058296 h 1169699"/>
              <a:gd name="connsiteX16" fmla="*/ 222835 w 891246"/>
              <a:gd name="connsiteY16" fmla="*/ 1002594 h 1169699"/>
              <a:gd name="connsiteX17" fmla="*/ 668450 w 891246"/>
              <a:gd name="connsiteY17" fmla="*/ 1002594 h 116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91246" h="1169699">
                <a:moveTo>
                  <a:pt x="389941" y="891191"/>
                </a:moveTo>
                <a:lnTo>
                  <a:pt x="219549" y="891191"/>
                </a:lnTo>
                <a:cubicBezTo>
                  <a:pt x="203005" y="820282"/>
                  <a:pt x="128365" y="762296"/>
                  <a:pt x="97729" y="724085"/>
                </a:cubicBezTo>
                <a:cubicBezTo>
                  <a:pt x="-56057" y="531944"/>
                  <a:pt x="-24964" y="251514"/>
                  <a:pt x="167178" y="97729"/>
                </a:cubicBezTo>
                <a:cubicBezTo>
                  <a:pt x="359319" y="-56057"/>
                  <a:pt x="639749" y="-24964"/>
                  <a:pt x="793534" y="167178"/>
                </a:cubicBezTo>
                <a:cubicBezTo>
                  <a:pt x="923850" y="329996"/>
                  <a:pt x="923813" y="561419"/>
                  <a:pt x="793445" y="724196"/>
                </a:cubicBezTo>
                <a:cubicBezTo>
                  <a:pt x="762809" y="762352"/>
                  <a:pt x="688280" y="820338"/>
                  <a:pt x="671736" y="891191"/>
                </a:cubicBezTo>
                <a:lnTo>
                  <a:pt x="501344" y="891191"/>
                </a:lnTo>
                <a:lnTo>
                  <a:pt x="501344" y="612681"/>
                </a:lnTo>
                <a:lnTo>
                  <a:pt x="389941" y="612681"/>
                </a:lnTo>
                <a:lnTo>
                  <a:pt x="389941" y="891191"/>
                </a:lnTo>
                <a:close/>
                <a:moveTo>
                  <a:pt x="668450" y="1002594"/>
                </a:moveTo>
                <a:lnTo>
                  <a:pt x="668450" y="1058296"/>
                </a:lnTo>
                <a:cubicBezTo>
                  <a:pt x="668450" y="1119823"/>
                  <a:pt x="618573" y="1169700"/>
                  <a:pt x="557046" y="1169700"/>
                </a:cubicBezTo>
                <a:lnTo>
                  <a:pt x="334239" y="1169700"/>
                </a:lnTo>
                <a:cubicBezTo>
                  <a:pt x="272712" y="1169700"/>
                  <a:pt x="222835" y="1119823"/>
                  <a:pt x="222835" y="1058296"/>
                </a:cubicBezTo>
                <a:lnTo>
                  <a:pt x="222835" y="1002594"/>
                </a:lnTo>
                <a:lnTo>
                  <a:pt x="668450" y="1002594"/>
                </a:lnTo>
                <a:close/>
              </a:path>
            </a:pathLst>
          </a:custGeom>
          <a:solidFill>
            <a:schemeClr val="bg1"/>
          </a:solidFill>
          <a:ln w="55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3AFAC2F5-A3C9-47F7-8CE1-4C480E740607}"/>
              </a:ext>
            </a:extLst>
          </p:cNvPr>
          <p:cNvSpPr txBox="1"/>
          <p:nvPr/>
        </p:nvSpPr>
        <p:spPr>
          <a:xfrm>
            <a:off x="18110729" y="4038425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3D190-49DE-4DC0-ACD2-D26BA026DB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912118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699779" y="2259248"/>
            <a:ext cx="7373622" cy="9313177"/>
          </a:xfrm>
          <a:prstGeom prst="roundRect">
            <a:avLst>
              <a:gd name="adj" fmla="val 1286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7520673" y="64694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6076974" y="1643695"/>
            <a:ext cx="650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Service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9953981" y="11914766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1660922" y="3086181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8485163" y="11189847"/>
            <a:ext cx="684682" cy="684682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6114877" y="146912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14322304" y="4373026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F3B16CF4-E7CF-4986-BFF7-32C0FEDEFEB1}"/>
              </a:ext>
            </a:extLst>
          </p:cNvPr>
          <p:cNvSpPr txBox="1"/>
          <p:nvPr/>
        </p:nvSpPr>
        <p:spPr>
          <a:xfrm>
            <a:off x="19845077" y="5860415"/>
            <a:ext cx="4106304" cy="4693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DA94EAC2-26E8-49D7-A7E3-BDDCD5FF3589}"/>
              </a:ext>
            </a:extLst>
          </p:cNvPr>
          <p:cNvSpPr txBox="1"/>
          <p:nvPr/>
        </p:nvSpPr>
        <p:spPr>
          <a:xfrm>
            <a:off x="1126760" y="9045902"/>
            <a:ext cx="367804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5AEFADE-52AC-460A-BD54-0242EA4582E7}"/>
              </a:ext>
            </a:extLst>
          </p:cNvPr>
          <p:cNvSpPr/>
          <p:nvPr/>
        </p:nvSpPr>
        <p:spPr>
          <a:xfrm>
            <a:off x="1126760" y="7381927"/>
            <a:ext cx="573922" cy="517572"/>
          </a:xfrm>
          <a:custGeom>
            <a:avLst/>
            <a:gdLst>
              <a:gd name="connsiteX0" fmla="*/ 30570 w 672536"/>
              <a:gd name="connsiteY0" fmla="*/ 239666 h 606504"/>
              <a:gd name="connsiteX1" fmla="*/ 122279 w 672536"/>
              <a:gd name="connsiteY1" fmla="*/ 239666 h 606504"/>
              <a:gd name="connsiteX2" fmla="*/ 122279 w 672536"/>
              <a:gd name="connsiteY2" fmla="*/ 606504 h 606504"/>
              <a:gd name="connsiteX3" fmla="*/ 30570 w 672536"/>
              <a:gd name="connsiteY3" fmla="*/ 606504 h 606504"/>
              <a:gd name="connsiteX4" fmla="*/ 0 w 672536"/>
              <a:gd name="connsiteY4" fmla="*/ 575934 h 606504"/>
              <a:gd name="connsiteX5" fmla="*/ 0 w 672536"/>
              <a:gd name="connsiteY5" fmla="*/ 270236 h 606504"/>
              <a:gd name="connsiteX6" fmla="*/ 30570 w 672536"/>
              <a:gd name="connsiteY6" fmla="*/ 239666 h 606504"/>
              <a:gd name="connsiteX7" fmla="*/ 192376 w 672536"/>
              <a:gd name="connsiteY7" fmla="*/ 200139 h 606504"/>
              <a:gd name="connsiteX8" fmla="*/ 388023 w 672536"/>
              <a:gd name="connsiteY8" fmla="*/ 4493 h 606504"/>
              <a:gd name="connsiteX9" fmla="*/ 408016 w 672536"/>
              <a:gd name="connsiteY9" fmla="*/ 3056 h 606504"/>
              <a:gd name="connsiteX10" fmla="*/ 434092 w 672536"/>
              <a:gd name="connsiteY10" fmla="*/ 22620 h 606504"/>
              <a:gd name="connsiteX11" fmla="*/ 450997 w 672536"/>
              <a:gd name="connsiteY11" fmla="*/ 70615 h 606504"/>
              <a:gd name="connsiteX12" fmla="*/ 415750 w 672536"/>
              <a:gd name="connsiteY12" fmla="*/ 209096 h 606504"/>
              <a:gd name="connsiteX13" fmla="*/ 611397 w 672536"/>
              <a:gd name="connsiteY13" fmla="*/ 209096 h 606504"/>
              <a:gd name="connsiteX14" fmla="*/ 672536 w 672536"/>
              <a:gd name="connsiteY14" fmla="*/ 270236 h 606504"/>
              <a:gd name="connsiteX15" fmla="*/ 672536 w 672536"/>
              <a:gd name="connsiteY15" fmla="*/ 334555 h 606504"/>
              <a:gd name="connsiteX16" fmla="*/ 667951 w 672536"/>
              <a:gd name="connsiteY16" fmla="*/ 357849 h 606504"/>
              <a:gd name="connsiteX17" fmla="*/ 573337 w 672536"/>
              <a:gd name="connsiteY17" fmla="*/ 587582 h 606504"/>
              <a:gd name="connsiteX18" fmla="*/ 545060 w 672536"/>
              <a:gd name="connsiteY18" fmla="*/ 606504 h 606504"/>
              <a:gd name="connsiteX19" fmla="*/ 213989 w 672536"/>
              <a:gd name="connsiteY19" fmla="*/ 606504 h 606504"/>
              <a:gd name="connsiteX20" fmla="*/ 183419 w 672536"/>
              <a:gd name="connsiteY20" fmla="*/ 575934 h 606504"/>
              <a:gd name="connsiteX21" fmla="*/ 183419 w 672536"/>
              <a:gd name="connsiteY21" fmla="*/ 221752 h 606504"/>
              <a:gd name="connsiteX22" fmla="*/ 192376 w 672536"/>
              <a:gd name="connsiteY22" fmla="*/ 200139 h 60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2536" h="606504">
                <a:moveTo>
                  <a:pt x="30570" y="239666"/>
                </a:moveTo>
                <a:lnTo>
                  <a:pt x="122279" y="239666"/>
                </a:lnTo>
                <a:lnTo>
                  <a:pt x="122279" y="606504"/>
                </a:lnTo>
                <a:lnTo>
                  <a:pt x="30570" y="606504"/>
                </a:lnTo>
                <a:cubicBezTo>
                  <a:pt x="13687" y="606504"/>
                  <a:pt x="0" y="592818"/>
                  <a:pt x="0" y="575934"/>
                </a:cubicBezTo>
                <a:lnTo>
                  <a:pt x="0" y="270236"/>
                </a:lnTo>
                <a:cubicBezTo>
                  <a:pt x="0" y="253353"/>
                  <a:pt x="13687" y="239666"/>
                  <a:pt x="30570" y="239666"/>
                </a:cubicBezTo>
                <a:close/>
                <a:moveTo>
                  <a:pt x="192376" y="200139"/>
                </a:moveTo>
                <a:lnTo>
                  <a:pt x="388023" y="4493"/>
                </a:lnTo>
                <a:cubicBezTo>
                  <a:pt x="393399" y="-899"/>
                  <a:pt x="401924" y="-1512"/>
                  <a:pt x="408016" y="3056"/>
                </a:cubicBezTo>
                <a:lnTo>
                  <a:pt x="434092" y="22620"/>
                </a:lnTo>
                <a:cubicBezTo>
                  <a:pt x="448901" y="33738"/>
                  <a:pt x="455569" y="52671"/>
                  <a:pt x="450997" y="70615"/>
                </a:cubicBezTo>
                <a:lnTo>
                  <a:pt x="415750" y="209096"/>
                </a:lnTo>
                <a:lnTo>
                  <a:pt x="611397" y="209096"/>
                </a:lnTo>
                <a:cubicBezTo>
                  <a:pt x="645163" y="209096"/>
                  <a:pt x="672536" y="236470"/>
                  <a:pt x="672536" y="270236"/>
                </a:cubicBezTo>
                <a:lnTo>
                  <a:pt x="672536" y="334555"/>
                </a:lnTo>
                <a:cubicBezTo>
                  <a:pt x="672545" y="342545"/>
                  <a:pt x="670987" y="350459"/>
                  <a:pt x="667951" y="357849"/>
                </a:cubicBezTo>
                <a:lnTo>
                  <a:pt x="573337" y="587582"/>
                </a:lnTo>
                <a:cubicBezTo>
                  <a:pt x="568617" y="599036"/>
                  <a:pt x="557449" y="606510"/>
                  <a:pt x="545060" y="606504"/>
                </a:cubicBezTo>
                <a:lnTo>
                  <a:pt x="213989" y="606504"/>
                </a:lnTo>
                <a:cubicBezTo>
                  <a:pt x="197106" y="606504"/>
                  <a:pt x="183419" y="592818"/>
                  <a:pt x="183419" y="575934"/>
                </a:cubicBezTo>
                <a:lnTo>
                  <a:pt x="183419" y="221752"/>
                </a:lnTo>
                <a:cubicBezTo>
                  <a:pt x="183421" y="213645"/>
                  <a:pt x="186643" y="205871"/>
                  <a:pt x="192376" y="200139"/>
                </a:cubicBezTo>
                <a:close/>
              </a:path>
            </a:pathLst>
          </a:custGeom>
          <a:solidFill>
            <a:schemeClr val="bg1"/>
          </a:solidFill>
          <a:ln w="305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4409A255-108B-4ACF-BB25-D53812ED8A66}"/>
              </a:ext>
            </a:extLst>
          </p:cNvPr>
          <p:cNvSpPr txBox="1"/>
          <p:nvPr/>
        </p:nvSpPr>
        <p:spPr>
          <a:xfrm>
            <a:off x="1126760" y="8191381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35" name="TextBox 5">
            <a:extLst>
              <a:ext uri="{FF2B5EF4-FFF2-40B4-BE49-F238E27FC236}">
                <a16:creationId xmlns:a16="http://schemas.microsoft.com/office/drawing/2014/main" id="{05FCAE8B-DAC4-4BE3-9690-8F1FAC63F621}"/>
              </a:ext>
            </a:extLst>
          </p:cNvPr>
          <p:cNvSpPr txBox="1"/>
          <p:nvPr/>
        </p:nvSpPr>
        <p:spPr>
          <a:xfrm>
            <a:off x="1126760" y="4848237"/>
            <a:ext cx="3678043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F5E62FA-E801-4B0A-AE8A-C61419BB6B6E}"/>
              </a:ext>
            </a:extLst>
          </p:cNvPr>
          <p:cNvSpPr/>
          <p:nvPr/>
        </p:nvSpPr>
        <p:spPr>
          <a:xfrm>
            <a:off x="1126760" y="3086181"/>
            <a:ext cx="573922" cy="753233"/>
          </a:xfrm>
          <a:custGeom>
            <a:avLst/>
            <a:gdLst>
              <a:gd name="connsiteX0" fmla="*/ 389941 w 891246"/>
              <a:gd name="connsiteY0" fmla="*/ 891191 h 1169699"/>
              <a:gd name="connsiteX1" fmla="*/ 219549 w 891246"/>
              <a:gd name="connsiteY1" fmla="*/ 891191 h 1169699"/>
              <a:gd name="connsiteX2" fmla="*/ 97729 w 891246"/>
              <a:gd name="connsiteY2" fmla="*/ 724085 h 1169699"/>
              <a:gd name="connsiteX3" fmla="*/ 167178 w 891246"/>
              <a:gd name="connsiteY3" fmla="*/ 97729 h 1169699"/>
              <a:gd name="connsiteX4" fmla="*/ 793534 w 891246"/>
              <a:gd name="connsiteY4" fmla="*/ 167178 h 1169699"/>
              <a:gd name="connsiteX5" fmla="*/ 793445 w 891246"/>
              <a:gd name="connsiteY5" fmla="*/ 724196 h 1169699"/>
              <a:gd name="connsiteX6" fmla="*/ 671736 w 891246"/>
              <a:gd name="connsiteY6" fmla="*/ 891191 h 1169699"/>
              <a:gd name="connsiteX7" fmla="*/ 501344 w 891246"/>
              <a:gd name="connsiteY7" fmla="*/ 891191 h 1169699"/>
              <a:gd name="connsiteX8" fmla="*/ 501344 w 891246"/>
              <a:gd name="connsiteY8" fmla="*/ 612681 h 1169699"/>
              <a:gd name="connsiteX9" fmla="*/ 389941 w 891246"/>
              <a:gd name="connsiteY9" fmla="*/ 612681 h 1169699"/>
              <a:gd name="connsiteX10" fmla="*/ 389941 w 891246"/>
              <a:gd name="connsiteY10" fmla="*/ 891191 h 1169699"/>
              <a:gd name="connsiteX11" fmla="*/ 668450 w 891246"/>
              <a:gd name="connsiteY11" fmla="*/ 1002594 h 1169699"/>
              <a:gd name="connsiteX12" fmla="*/ 668450 w 891246"/>
              <a:gd name="connsiteY12" fmla="*/ 1058296 h 1169699"/>
              <a:gd name="connsiteX13" fmla="*/ 557046 w 891246"/>
              <a:gd name="connsiteY13" fmla="*/ 1169700 h 1169699"/>
              <a:gd name="connsiteX14" fmla="*/ 334239 w 891246"/>
              <a:gd name="connsiteY14" fmla="*/ 1169700 h 1169699"/>
              <a:gd name="connsiteX15" fmla="*/ 222835 w 891246"/>
              <a:gd name="connsiteY15" fmla="*/ 1058296 h 1169699"/>
              <a:gd name="connsiteX16" fmla="*/ 222835 w 891246"/>
              <a:gd name="connsiteY16" fmla="*/ 1002594 h 1169699"/>
              <a:gd name="connsiteX17" fmla="*/ 668450 w 891246"/>
              <a:gd name="connsiteY17" fmla="*/ 1002594 h 116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91246" h="1169699">
                <a:moveTo>
                  <a:pt x="389941" y="891191"/>
                </a:moveTo>
                <a:lnTo>
                  <a:pt x="219549" y="891191"/>
                </a:lnTo>
                <a:cubicBezTo>
                  <a:pt x="203005" y="820282"/>
                  <a:pt x="128365" y="762296"/>
                  <a:pt x="97729" y="724085"/>
                </a:cubicBezTo>
                <a:cubicBezTo>
                  <a:pt x="-56057" y="531944"/>
                  <a:pt x="-24964" y="251514"/>
                  <a:pt x="167178" y="97729"/>
                </a:cubicBezTo>
                <a:cubicBezTo>
                  <a:pt x="359319" y="-56057"/>
                  <a:pt x="639749" y="-24964"/>
                  <a:pt x="793534" y="167178"/>
                </a:cubicBezTo>
                <a:cubicBezTo>
                  <a:pt x="923850" y="329996"/>
                  <a:pt x="923813" y="561419"/>
                  <a:pt x="793445" y="724196"/>
                </a:cubicBezTo>
                <a:cubicBezTo>
                  <a:pt x="762809" y="762352"/>
                  <a:pt x="688280" y="820338"/>
                  <a:pt x="671736" y="891191"/>
                </a:cubicBezTo>
                <a:lnTo>
                  <a:pt x="501344" y="891191"/>
                </a:lnTo>
                <a:lnTo>
                  <a:pt x="501344" y="612681"/>
                </a:lnTo>
                <a:lnTo>
                  <a:pt x="389941" y="612681"/>
                </a:lnTo>
                <a:lnTo>
                  <a:pt x="389941" y="891191"/>
                </a:lnTo>
                <a:close/>
                <a:moveTo>
                  <a:pt x="668450" y="1002594"/>
                </a:moveTo>
                <a:lnTo>
                  <a:pt x="668450" y="1058296"/>
                </a:lnTo>
                <a:cubicBezTo>
                  <a:pt x="668450" y="1119823"/>
                  <a:pt x="618573" y="1169700"/>
                  <a:pt x="557046" y="1169700"/>
                </a:cubicBezTo>
                <a:lnTo>
                  <a:pt x="334239" y="1169700"/>
                </a:lnTo>
                <a:cubicBezTo>
                  <a:pt x="272712" y="1169700"/>
                  <a:pt x="222835" y="1119823"/>
                  <a:pt x="222835" y="1058296"/>
                </a:cubicBezTo>
                <a:lnTo>
                  <a:pt x="222835" y="1002594"/>
                </a:lnTo>
                <a:lnTo>
                  <a:pt x="668450" y="1002594"/>
                </a:lnTo>
                <a:close/>
              </a:path>
            </a:pathLst>
          </a:custGeom>
          <a:solidFill>
            <a:schemeClr val="bg1"/>
          </a:solidFill>
          <a:ln w="55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3AFAC2F5-A3C9-47F7-8CE1-4C480E740607}"/>
              </a:ext>
            </a:extLst>
          </p:cNvPr>
          <p:cNvSpPr txBox="1"/>
          <p:nvPr/>
        </p:nvSpPr>
        <p:spPr>
          <a:xfrm>
            <a:off x="1126760" y="3993716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8F411F-B964-495E-ABAD-55C7D7603E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A396A11-9857-4C76-A3A4-E610B01D16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688017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005045" y="5598077"/>
            <a:ext cx="5115741" cy="6461384"/>
          </a:xfrm>
          <a:prstGeom prst="roundRect">
            <a:avLst>
              <a:gd name="adj" fmla="val 0"/>
            </a:avLst>
          </a:prstGeom>
          <a:solidFill>
            <a:srgbClr val="EE8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1866117" y="1361176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3566928" y="2503187"/>
            <a:ext cx="650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Package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370805" y="3586070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1032215" y="1231410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3604831" y="2328620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54" name="TextBox 5">
            <a:extLst>
              <a:ext uri="{FF2B5EF4-FFF2-40B4-BE49-F238E27FC236}">
                <a16:creationId xmlns:a16="http://schemas.microsoft.com/office/drawing/2014/main" id="{079BB0E9-72EF-4FB1-A8DB-E390852494F8}"/>
              </a:ext>
            </a:extLst>
          </p:cNvPr>
          <p:cNvSpPr txBox="1"/>
          <p:nvPr/>
        </p:nvSpPr>
        <p:spPr>
          <a:xfrm>
            <a:off x="1644725" y="6152712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1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5C8F8DAD-1104-47F8-A212-C0E96738461A}"/>
              </a:ext>
            </a:extLst>
          </p:cNvPr>
          <p:cNvSpPr txBox="1"/>
          <p:nvPr/>
        </p:nvSpPr>
        <p:spPr>
          <a:xfrm>
            <a:off x="1644725" y="8744882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57" name="TextBox 5">
            <a:extLst>
              <a:ext uri="{FF2B5EF4-FFF2-40B4-BE49-F238E27FC236}">
                <a16:creationId xmlns:a16="http://schemas.microsoft.com/office/drawing/2014/main" id="{5231B14F-E0F1-47AF-AABB-D18FB369039F}"/>
              </a:ext>
            </a:extLst>
          </p:cNvPr>
          <p:cNvSpPr txBox="1"/>
          <p:nvPr/>
        </p:nvSpPr>
        <p:spPr>
          <a:xfrm>
            <a:off x="1644725" y="6557804"/>
            <a:ext cx="2727770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421CCFAB-C068-4AD5-908B-35DE21A9CCB8}"/>
              </a:ext>
            </a:extLst>
          </p:cNvPr>
          <p:cNvSpPr/>
          <p:nvPr/>
        </p:nvSpPr>
        <p:spPr>
          <a:xfrm>
            <a:off x="6760466" y="5598077"/>
            <a:ext cx="5115741" cy="6461384"/>
          </a:xfrm>
          <a:prstGeom prst="roundRect">
            <a:avLst>
              <a:gd name="adj" fmla="val 0"/>
            </a:avLst>
          </a:prstGeom>
          <a:solidFill>
            <a:srgbClr val="EE8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">
            <a:extLst>
              <a:ext uri="{FF2B5EF4-FFF2-40B4-BE49-F238E27FC236}">
                <a16:creationId xmlns:a16="http://schemas.microsoft.com/office/drawing/2014/main" id="{9FE3880D-BA3C-4F42-8951-519A58698828}"/>
              </a:ext>
            </a:extLst>
          </p:cNvPr>
          <p:cNvSpPr txBox="1"/>
          <p:nvPr/>
        </p:nvSpPr>
        <p:spPr>
          <a:xfrm>
            <a:off x="7400146" y="6152712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2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ECC0BE21-1B55-4351-95D8-CF10EF25649F}"/>
              </a:ext>
            </a:extLst>
          </p:cNvPr>
          <p:cNvSpPr txBox="1"/>
          <p:nvPr/>
        </p:nvSpPr>
        <p:spPr>
          <a:xfrm>
            <a:off x="7400146" y="8744882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5F51F18B-7006-4692-A37E-A14DE6E47E48}"/>
              </a:ext>
            </a:extLst>
          </p:cNvPr>
          <p:cNvSpPr txBox="1"/>
          <p:nvPr/>
        </p:nvSpPr>
        <p:spPr>
          <a:xfrm>
            <a:off x="7400145" y="6557804"/>
            <a:ext cx="4041888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$199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D729C7BD-78EB-4937-87B8-BD7945B7168A}"/>
              </a:ext>
            </a:extLst>
          </p:cNvPr>
          <p:cNvSpPr/>
          <p:nvPr/>
        </p:nvSpPr>
        <p:spPr>
          <a:xfrm>
            <a:off x="12550644" y="3051325"/>
            <a:ext cx="5115741" cy="9008136"/>
          </a:xfrm>
          <a:prstGeom prst="roundRect">
            <a:avLst>
              <a:gd name="adj" fmla="val 0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id="{6A582727-F01F-4EBE-B00B-0BC130F7ECA4}"/>
              </a:ext>
            </a:extLst>
          </p:cNvPr>
          <p:cNvSpPr txBox="1"/>
          <p:nvPr/>
        </p:nvSpPr>
        <p:spPr>
          <a:xfrm>
            <a:off x="13190324" y="3743584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3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4" name="TextBox 5">
            <a:extLst>
              <a:ext uri="{FF2B5EF4-FFF2-40B4-BE49-F238E27FC236}">
                <a16:creationId xmlns:a16="http://schemas.microsoft.com/office/drawing/2014/main" id="{437D6433-9586-431C-A452-18C0BE613214}"/>
              </a:ext>
            </a:extLst>
          </p:cNvPr>
          <p:cNvSpPr txBox="1"/>
          <p:nvPr/>
        </p:nvSpPr>
        <p:spPr>
          <a:xfrm>
            <a:off x="13190324" y="6335754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A1699DE9-9A07-4221-8E9E-3C0EA3CCE3CA}"/>
              </a:ext>
            </a:extLst>
          </p:cNvPr>
          <p:cNvSpPr txBox="1"/>
          <p:nvPr/>
        </p:nvSpPr>
        <p:spPr>
          <a:xfrm>
            <a:off x="13190323" y="4148676"/>
            <a:ext cx="340220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$299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0007D18C-0614-4877-AB97-69F053E7531B}"/>
              </a:ext>
            </a:extLst>
          </p:cNvPr>
          <p:cNvSpPr/>
          <p:nvPr/>
        </p:nvSpPr>
        <p:spPr>
          <a:xfrm>
            <a:off x="18340822" y="5598077"/>
            <a:ext cx="5115741" cy="6461384"/>
          </a:xfrm>
          <a:prstGeom prst="roundRect">
            <a:avLst>
              <a:gd name="adj" fmla="val 0"/>
            </a:avLst>
          </a:prstGeom>
          <a:solidFill>
            <a:srgbClr val="EE8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F4ACCD0A-1A17-47ED-905B-1D99FD0A5EF8}"/>
              </a:ext>
            </a:extLst>
          </p:cNvPr>
          <p:cNvSpPr txBox="1"/>
          <p:nvPr/>
        </p:nvSpPr>
        <p:spPr>
          <a:xfrm>
            <a:off x="18980502" y="6152712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4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8" name="TextBox 5">
            <a:extLst>
              <a:ext uri="{FF2B5EF4-FFF2-40B4-BE49-F238E27FC236}">
                <a16:creationId xmlns:a16="http://schemas.microsoft.com/office/drawing/2014/main" id="{B69EC16F-188B-4AE7-B1A1-E3E1831364EA}"/>
              </a:ext>
            </a:extLst>
          </p:cNvPr>
          <p:cNvSpPr txBox="1"/>
          <p:nvPr/>
        </p:nvSpPr>
        <p:spPr>
          <a:xfrm>
            <a:off x="18980502" y="8744882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9" name="TextBox 5">
            <a:extLst>
              <a:ext uri="{FF2B5EF4-FFF2-40B4-BE49-F238E27FC236}">
                <a16:creationId xmlns:a16="http://schemas.microsoft.com/office/drawing/2014/main" id="{E875C58C-430F-438C-BA72-3E30F0DA58A7}"/>
              </a:ext>
            </a:extLst>
          </p:cNvPr>
          <p:cNvSpPr txBox="1"/>
          <p:nvPr/>
        </p:nvSpPr>
        <p:spPr>
          <a:xfrm>
            <a:off x="18980502" y="6557804"/>
            <a:ext cx="3925856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$399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D7641B59-4AB8-4E87-BEF4-47EAD6CA0701}"/>
              </a:ext>
            </a:extLst>
          </p:cNvPr>
          <p:cNvSpPr txBox="1"/>
          <p:nvPr/>
        </p:nvSpPr>
        <p:spPr>
          <a:xfrm>
            <a:off x="13190324" y="9716395"/>
            <a:ext cx="3753006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id="{9F1A08F3-4090-4B6C-BD6B-8A13500270F8}"/>
              </a:ext>
            </a:extLst>
          </p:cNvPr>
          <p:cNvSpPr txBox="1"/>
          <p:nvPr/>
        </p:nvSpPr>
        <p:spPr>
          <a:xfrm>
            <a:off x="18306064" y="2902272"/>
            <a:ext cx="4862089" cy="221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72" name="TextBox 5">
            <a:extLst>
              <a:ext uri="{FF2B5EF4-FFF2-40B4-BE49-F238E27FC236}">
                <a16:creationId xmlns:a16="http://schemas.microsoft.com/office/drawing/2014/main" id="{CCAA026D-6121-41C0-8217-B9A8DAC9D729}"/>
              </a:ext>
            </a:extLst>
          </p:cNvPr>
          <p:cNvSpPr txBox="1"/>
          <p:nvPr/>
        </p:nvSpPr>
        <p:spPr>
          <a:xfrm>
            <a:off x="3604831" y="3956722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23877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7758063" y="5087669"/>
            <a:ext cx="5115741" cy="6461384"/>
          </a:xfrm>
          <a:prstGeom prst="roundRect">
            <a:avLst>
              <a:gd name="adj" fmla="val 13541"/>
            </a:avLst>
          </a:prstGeom>
          <a:solidFill>
            <a:srgbClr val="EE8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2873804" y="1230287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8857391" y="2044786"/>
            <a:ext cx="650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Package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322545" y="1771165"/>
            <a:ext cx="1307346" cy="1307346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7252551" y="299008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8895294" y="1870219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54" name="TextBox 5">
            <a:extLst>
              <a:ext uri="{FF2B5EF4-FFF2-40B4-BE49-F238E27FC236}">
                <a16:creationId xmlns:a16="http://schemas.microsoft.com/office/drawing/2014/main" id="{079BB0E9-72EF-4FB1-A8DB-E390852494F8}"/>
              </a:ext>
            </a:extLst>
          </p:cNvPr>
          <p:cNvSpPr txBox="1"/>
          <p:nvPr/>
        </p:nvSpPr>
        <p:spPr>
          <a:xfrm>
            <a:off x="8397743" y="5642304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1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5" name="TextBox 5">
            <a:extLst>
              <a:ext uri="{FF2B5EF4-FFF2-40B4-BE49-F238E27FC236}">
                <a16:creationId xmlns:a16="http://schemas.microsoft.com/office/drawing/2014/main" id="{5C8F8DAD-1104-47F8-A212-C0E96738461A}"/>
              </a:ext>
            </a:extLst>
          </p:cNvPr>
          <p:cNvSpPr txBox="1"/>
          <p:nvPr/>
        </p:nvSpPr>
        <p:spPr>
          <a:xfrm>
            <a:off x="8397743" y="8234474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57" name="TextBox 5">
            <a:extLst>
              <a:ext uri="{FF2B5EF4-FFF2-40B4-BE49-F238E27FC236}">
                <a16:creationId xmlns:a16="http://schemas.microsoft.com/office/drawing/2014/main" id="{5231B14F-E0F1-47AF-AABB-D18FB369039F}"/>
              </a:ext>
            </a:extLst>
          </p:cNvPr>
          <p:cNvSpPr txBox="1"/>
          <p:nvPr/>
        </p:nvSpPr>
        <p:spPr>
          <a:xfrm>
            <a:off x="8397743" y="6047396"/>
            <a:ext cx="2727770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421CCFAB-C068-4AD5-908B-35DE21A9CCB8}"/>
              </a:ext>
            </a:extLst>
          </p:cNvPr>
          <p:cNvSpPr/>
          <p:nvPr/>
        </p:nvSpPr>
        <p:spPr>
          <a:xfrm>
            <a:off x="13346562" y="5111948"/>
            <a:ext cx="5115741" cy="6461384"/>
          </a:xfrm>
          <a:prstGeom prst="roundRect">
            <a:avLst>
              <a:gd name="adj" fmla="val 14083"/>
            </a:avLst>
          </a:prstGeom>
          <a:solidFill>
            <a:srgbClr val="EE8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">
            <a:extLst>
              <a:ext uri="{FF2B5EF4-FFF2-40B4-BE49-F238E27FC236}">
                <a16:creationId xmlns:a16="http://schemas.microsoft.com/office/drawing/2014/main" id="{9FE3880D-BA3C-4F42-8951-519A58698828}"/>
              </a:ext>
            </a:extLst>
          </p:cNvPr>
          <p:cNvSpPr txBox="1"/>
          <p:nvPr/>
        </p:nvSpPr>
        <p:spPr>
          <a:xfrm>
            <a:off x="13986242" y="5666583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2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ECC0BE21-1B55-4351-95D8-CF10EF25649F}"/>
              </a:ext>
            </a:extLst>
          </p:cNvPr>
          <p:cNvSpPr txBox="1"/>
          <p:nvPr/>
        </p:nvSpPr>
        <p:spPr>
          <a:xfrm>
            <a:off x="13986242" y="8258753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5F51F18B-7006-4692-A37E-A14DE6E47E48}"/>
              </a:ext>
            </a:extLst>
          </p:cNvPr>
          <p:cNvSpPr txBox="1"/>
          <p:nvPr/>
        </p:nvSpPr>
        <p:spPr>
          <a:xfrm>
            <a:off x="13986241" y="6071675"/>
            <a:ext cx="4041888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$199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D729C7BD-78EB-4937-87B8-BD7945B7168A}"/>
              </a:ext>
            </a:extLst>
          </p:cNvPr>
          <p:cNvSpPr/>
          <p:nvPr/>
        </p:nvSpPr>
        <p:spPr>
          <a:xfrm>
            <a:off x="18935061" y="2574565"/>
            <a:ext cx="5115741" cy="9008136"/>
          </a:xfrm>
          <a:prstGeom prst="roundRect">
            <a:avLst>
              <a:gd name="adj" fmla="val 13541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5">
            <a:extLst>
              <a:ext uri="{FF2B5EF4-FFF2-40B4-BE49-F238E27FC236}">
                <a16:creationId xmlns:a16="http://schemas.microsoft.com/office/drawing/2014/main" id="{6A582727-F01F-4EBE-B00B-0BC130F7ECA4}"/>
              </a:ext>
            </a:extLst>
          </p:cNvPr>
          <p:cNvSpPr txBox="1"/>
          <p:nvPr/>
        </p:nvSpPr>
        <p:spPr>
          <a:xfrm>
            <a:off x="19574741" y="3266824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Package 3</a:t>
            </a:r>
            <a:endParaRPr sz="32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4" name="TextBox 5">
            <a:extLst>
              <a:ext uri="{FF2B5EF4-FFF2-40B4-BE49-F238E27FC236}">
                <a16:creationId xmlns:a16="http://schemas.microsoft.com/office/drawing/2014/main" id="{437D6433-9586-431C-A452-18C0BE613214}"/>
              </a:ext>
            </a:extLst>
          </p:cNvPr>
          <p:cNvSpPr txBox="1"/>
          <p:nvPr/>
        </p:nvSpPr>
        <p:spPr>
          <a:xfrm>
            <a:off x="19574741" y="5858994"/>
            <a:ext cx="3753006" cy="2923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5" name="TextBox 5">
            <a:extLst>
              <a:ext uri="{FF2B5EF4-FFF2-40B4-BE49-F238E27FC236}">
                <a16:creationId xmlns:a16="http://schemas.microsoft.com/office/drawing/2014/main" id="{A1699DE9-9A07-4221-8E9E-3C0EA3CCE3CA}"/>
              </a:ext>
            </a:extLst>
          </p:cNvPr>
          <p:cNvSpPr txBox="1"/>
          <p:nvPr/>
        </p:nvSpPr>
        <p:spPr>
          <a:xfrm>
            <a:off x="19574740" y="3671916"/>
            <a:ext cx="340220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$299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D7641B59-4AB8-4E87-BEF4-47EAD6CA0701}"/>
              </a:ext>
            </a:extLst>
          </p:cNvPr>
          <p:cNvSpPr txBox="1"/>
          <p:nvPr/>
        </p:nvSpPr>
        <p:spPr>
          <a:xfrm>
            <a:off x="19574741" y="9239635"/>
            <a:ext cx="3753006" cy="1508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BE521DD-DEBB-48DD-B43D-485E910FD878}"/>
              </a:ext>
            </a:extLst>
          </p:cNvPr>
          <p:cNvSpPr/>
          <p:nvPr/>
        </p:nvSpPr>
        <p:spPr>
          <a:xfrm>
            <a:off x="-1136073" y="4019031"/>
            <a:ext cx="8171081" cy="8283844"/>
          </a:xfrm>
          <a:prstGeom prst="roundRect">
            <a:avLst>
              <a:gd name="adj" fmla="val 14220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3A4DDBA6-60BE-43E6-B49B-8705C4EC1A1E}"/>
              </a:ext>
            </a:extLst>
          </p:cNvPr>
          <p:cNvSpPr txBox="1"/>
          <p:nvPr/>
        </p:nvSpPr>
        <p:spPr>
          <a:xfrm>
            <a:off x="1252398" y="5266200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E5EF1A40-CF39-40FD-A49E-16F35BA11F49}"/>
              </a:ext>
            </a:extLst>
          </p:cNvPr>
          <p:cNvSpPr txBox="1"/>
          <p:nvPr/>
        </p:nvSpPr>
        <p:spPr>
          <a:xfrm>
            <a:off x="1252398" y="6781717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DB3AAD67-77A2-4422-A8C1-CCF4FD7D0794}"/>
              </a:ext>
            </a:extLst>
          </p:cNvPr>
          <p:cNvSpPr txBox="1"/>
          <p:nvPr/>
        </p:nvSpPr>
        <p:spPr>
          <a:xfrm>
            <a:off x="8895294" y="3401537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935949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DD86ED-366D-488F-8CF5-5762BE6906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8361941" y="2610817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188912" y="3255584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The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Break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135214" y="1086342"/>
            <a:ext cx="819182" cy="819182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801803" y="9658322"/>
            <a:ext cx="994341" cy="994341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0497658" y="703241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226814" y="307565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2188911" y="4831959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7200755" y="7011887"/>
            <a:ext cx="9985664" cy="6000872"/>
          </a:xfrm>
          <a:prstGeom prst="roundRect">
            <a:avLst>
              <a:gd name="adj" fmla="val 15912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CFFACB4B-AE97-49A7-9025-BED47E2CE200}"/>
              </a:ext>
            </a:extLst>
          </p:cNvPr>
          <p:cNvSpPr txBox="1"/>
          <p:nvPr/>
        </p:nvSpPr>
        <p:spPr>
          <a:xfrm>
            <a:off x="8361941" y="8202649"/>
            <a:ext cx="7826952" cy="378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93210BC7-618D-4288-B593-41614BAD8A93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82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aphic 2">
            <a:extLst>
              <a:ext uri="{FF2B5EF4-FFF2-40B4-BE49-F238E27FC236}">
                <a16:creationId xmlns:a16="http://schemas.microsoft.com/office/drawing/2014/main" id="{73FAD896-05A3-47D5-A3C0-EBF4AC6AD6D3}"/>
              </a:ext>
            </a:extLst>
          </p:cNvPr>
          <p:cNvGrpSpPr/>
          <p:nvPr/>
        </p:nvGrpSpPr>
        <p:grpSpPr>
          <a:xfrm rot="5400000">
            <a:off x="11324928" y="1481903"/>
            <a:ext cx="4542401" cy="4542401"/>
            <a:chOff x="11811970" y="6568547"/>
            <a:chExt cx="765110" cy="765110"/>
          </a:xfrm>
          <a:solidFill>
            <a:schemeClr val="accent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27163DC-F155-486B-BDA2-77F8C57CEDC1}"/>
                </a:ext>
              </a:extLst>
            </p:cNvPr>
            <p:cNvSpPr/>
            <p:nvPr/>
          </p:nvSpPr>
          <p:spPr>
            <a:xfrm>
              <a:off x="11824817" y="6579869"/>
              <a:ext cx="739444" cy="371475"/>
            </a:xfrm>
            <a:custGeom>
              <a:avLst/>
              <a:gdLst>
                <a:gd name="connsiteX0" fmla="*/ 35395 w 739444"/>
                <a:gd name="connsiteY0" fmla="*/ 371475 h 371475"/>
                <a:gd name="connsiteX1" fmla="*/ 152 w 739444"/>
                <a:gd name="connsiteY1" fmla="*/ 331470 h 371475"/>
                <a:gd name="connsiteX2" fmla="*/ 369722 w 739444"/>
                <a:gd name="connsiteY2" fmla="*/ 0 h 371475"/>
                <a:gd name="connsiteX3" fmla="*/ 739292 w 739444"/>
                <a:gd name="connsiteY3" fmla="*/ 331470 h 371475"/>
                <a:gd name="connsiteX4" fmla="*/ 704050 w 739444"/>
                <a:gd name="connsiteY4" fmla="*/ 371475 h 371475"/>
                <a:gd name="connsiteX5" fmla="*/ 35395 w 739444"/>
                <a:gd name="connsiteY5" fmla="*/ 371475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9444" h="371475">
                  <a:moveTo>
                    <a:pt x="35395" y="371475"/>
                  </a:moveTo>
                  <a:cubicBezTo>
                    <a:pt x="14440" y="371475"/>
                    <a:pt x="-1753" y="353378"/>
                    <a:pt x="152" y="331470"/>
                  </a:cubicBezTo>
                  <a:cubicBezTo>
                    <a:pt x="20155" y="144780"/>
                    <a:pt x="178270" y="0"/>
                    <a:pt x="369722" y="0"/>
                  </a:cubicBezTo>
                  <a:cubicBezTo>
                    <a:pt x="561175" y="0"/>
                    <a:pt x="719290" y="145733"/>
                    <a:pt x="739292" y="331470"/>
                  </a:cubicBezTo>
                  <a:cubicBezTo>
                    <a:pt x="741197" y="352425"/>
                    <a:pt x="725005" y="371475"/>
                    <a:pt x="704050" y="371475"/>
                  </a:cubicBezTo>
                  <a:lnTo>
                    <a:pt x="35395" y="371475"/>
                  </a:ln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38D2C86-FFE3-4840-A767-2BB950ADE767}"/>
                </a:ext>
              </a:extLst>
            </p:cNvPr>
            <p:cNvSpPr/>
            <p:nvPr/>
          </p:nvSpPr>
          <p:spPr>
            <a:xfrm rot="-2700000">
              <a:off x="11924018" y="6680595"/>
              <a:ext cx="541014" cy="541014"/>
            </a:xfrm>
            <a:custGeom>
              <a:avLst/>
              <a:gdLst>
                <a:gd name="connsiteX0" fmla="*/ 541015 w 541014"/>
                <a:gd name="connsiteY0" fmla="*/ 270507 h 541014"/>
                <a:gd name="connsiteX1" fmla="*/ 270507 w 541014"/>
                <a:gd name="connsiteY1" fmla="*/ 541015 h 541014"/>
                <a:gd name="connsiteX2" fmla="*/ 0 w 541014"/>
                <a:gd name="connsiteY2" fmla="*/ 270507 h 541014"/>
                <a:gd name="connsiteX3" fmla="*/ 270507 w 541014"/>
                <a:gd name="connsiteY3" fmla="*/ 0 h 541014"/>
                <a:gd name="connsiteX4" fmla="*/ 541015 w 541014"/>
                <a:gd name="connsiteY4" fmla="*/ 270507 h 54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014" h="541014">
                  <a:moveTo>
                    <a:pt x="541015" y="270507"/>
                  </a:moveTo>
                  <a:cubicBezTo>
                    <a:pt x="541015" y="419905"/>
                    <a:pt x="419904" y="541015"/>
                    <a:pt x="270507" y="541015"/>
                  </a:cubicBezTo>
                  <a:cubicBezTo>
                    <a:pt x="121110" y="541015"/>
                    <a:pt x="0" y="419905"/>
                    <a:pt x="0" y="270507"/>
                  </a:cubicBezTo>
                  <a:cubicBezTo>
                    <a:pt x="0" y="121110"/>
                    <a:pt x="121110" y="0"/>
                    <a:pt x="270507" y="0"/>
                  </a:cubicBezTo>
                  <a:cubicBezTo>
                    <a:pt x="419905" y="0"/>
                    <a:pt x="541015" y="121110"/>
                    <a:pt x="541015" y="270507"/>
                  </a:cubicBezTo>
                  <a:close/>
                </a:path>
              </a:pathLst>
            </a:custGeom>
            <a:solidFill>
              <a:srgbClr val="B6A6AE">
                <a:alpha val="5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DBBE821-F2F1-468F-A856-2E440DE8494B}"/>
                </a:ext>
              </a:extLst>
            </p:cNvPr>
            <p:cNvSpPr/>
            <p:nvPr/>
          </p:nvSpPr>
          <p:spPr>
            <a:xfrm rot="-3311181">
              <a:off x="11958302" y="6714883"/>
              <a:ext cx="472432" cy="472432"/>
            </a:xfrm>
            <a:custGeom>
              <a:avLst/>
              <a:gdLst>
                <a:gd name="connsiteX0" fmla="*/ 472432 w 472432"/>
                <a:gd name="connsiteY0" fmla="*/ 236216 h 472432"/>
                <a:gd name="connsiteX1" fmla="*/ 236216 w 472432"/>
                <a:gd name="connsiteY1" fmla="*/ 472432 h 472432"/>
                <a:gd name="connsiteX2" fmla="*/ 0 w 472432"/>
                <a:gd name="connsiteY2" fmla="*/ 236216 h 472432"/>
                <a:gd name="connsiteX3" fmla="*/ 236216 w 472432"/>
                <a:gd name="connsiteY3" fmla="*/ 0 h 472432"/>
                <a:gd name="connsiteX4" fmla="*/ 472432 w 472432"/>
                <a:gd name="connsiteY4" fmla="*/ 236216 h 472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432" h="472432">
                  <a:moveTo>
                    <a:pt x="472432" y="236216"/>
                  </a:moveTo>
                  <a:cubicBezTo>
                    <a:pt x="472432" y="366675"/>
                    <a:pt x="366675" y="472432"/>
                    <a:pt x="236216" y="472432"/>
                  </a:cubicBezTo>
                  <a:cubicBezTo>
                    <a:pt x="105758" y="472432"/>
                    <a:pt x="0" y="366675"/>
                    <a:pt x="0" y="236216"/>
                  </a:cubicBezTo>
                  <a:cubicBezTo>
                    <a:pt x="0" y="105758"/>
                    <a:pt x="105757" y="0"/>
                    <a:pt x="236216" y="0"/>
                  </a:cubicBezTo>
                  <a:cubicBezTo>
                    <a:pt x="366675" y="0"/>
                    <a:pt x="472432" y="105758"/>
                    <a:pt x="472432" y="236216"/>
                  </a:cubicBezTo>
                  <a:close/>
                </a:path>
              </a:pathLst>
            </a:custGeom>
            <a:solidFill>
              <a:srgbClr val="B6A6AE">
                <a:alpha val="5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F437F65-E091-4998-A80B-BE6702C949D5}"/>
                </a:ext>
              </a:extLst>
            </p:cNvPr>
            <p:cNvSpPr/>
            <p:nvPr/>
          </p:nvSpPr>
          <p:spPr>
            <a:xfrm>
              <a:off x="11978322" y="6735127"/>
              <a:ext cx="432434" cy="432435"/>
            </a:xfrm>
            <a:custGeom>
              <a:avLst/>
              <a:gdLst>
                <a:gd name="connsiteX0" fmla="*/ 432435 w 432434"/>
                <a:gd name="connsiteY0" fmla="*/ 216218 h 432435"/>
                <a:gd name="connsiteX1" fmla="*/ 216218 w 432434"/>
                <a:gd name="connsiteY1" fmla="*/ 432435 h 432435"/>
                <a:gd name="connsiteX2" fmla="*/ 0 w 432434"/>
                <a:gd name="connsiteY2" fmla="*/ 216218 h 432435"/>
                <a:gd name="connsiteX3" fmla="*/ 216218 w 432434"/>
                <a:gd name="connsiteY3" fmla="*/ 0 h 432435"/>
                <a:gd name="connsiteX4" fmla="*/ 432435 w 432434"/>
                <a:gd name="connsiteY4" fmla="*/ 216218 h 432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2434" h="432435">
                  <a:moveTo>
                    <a:pt x="432435" y="216218"/>
                  </a:moveTo>
                  <a:cubicBezTo>
                    <a:pt x="432435" y="335631"/>
                    <a:pt x="335631" y="432435"/>
                    <a:pt x="216218" y="432435"/>
                  </a:cubicBezTo>
                  <a:cubicBezTo>
                    <a:pt x="96804" y="432435"/>
                    <a:pt x="0" y="335631"/>
                    <a:pt x="0" y="216218"/>
                  </a:cubicBezTo>
                  <a:cubicBezTo>
                    <a:pt x="0" y="96804"/>
                    <a:pt x="96804" y="0"/>
                    <a:pt x="216218" y="0"/>
                  </a:cubicBezTo>
                  <a:cubicBezTo>
                    <a:pt x="335631" y="0"/>
                    <a:pt x="432435" y="96804"/>
                    <a:pt x="432435" y="21621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E5CE9F9-DC1C-4919-8C97-F7CF17CDCC35}"/>
                </a:ext>
              </a:extLst>
            </p:cNvPr>
            <p:cNvSpPr/>
            <p:nvPr/>
          </p:nvSpPr>
          <p:spPr>
            <a:xfrm rot="-2700000">
              <a:off x="12017362" y="6773939"/>
              <a:ext cx="354326" cy="354326"/>
            </a:xfrm>
            <a:custGeom>
              <a:avLst/>
              <a:gdLst>
                <a:gd name="connsiteX0" fmla="*/ 354327 w 354326"/>
                <a:gd name="connsiteY0" fmla="*/ 177163 h 354326"/>
                <a:gd name="connsiteX1" fmla="*/ 177163 w 354326"/>
                <a:gd name="connsiteY1" fmla="*/ 354327 h 354326"/>
                <a:gd name="connsiteX2" fmla="*/ 0 w 354326"/>
                <a:gd name="connsiteY2" fmla="*/ 177163 h 354326"/>
                <a:gd name="connsiteX3" fmla="*/ 177163 w 354326"/>
                <a:gd name="connsiteY3" fmla="*/ 0 h 354326"/>
                <a:gd name="connsiteX4" fmla="*/ 354327 w 354326"/>
                <a:gd name="connsiteY4" fmla="*/ 177163 h 35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326" h="354326">
                  <a:moveTo>
                    <a:pt x="354327" y="177163"/>
                  </a:moveTo>
                  <a:cubicBezTo>
                    <a:pt x="354327" y="275008"/>
                    <a:pt x="275008" y="354327"/>
                    <a:pt x="177163" y="354327"/>
                  </a:cubicBezTo>
                  <a:cubicBezTo>
                    <a:pt x="79319" y="354327"/>
                    <a:pt x="0" y="275008"/>
                    <a:pt x="0" y="177163"/>
                  </a:cubicBezTo>
                  <a:cubicBezTo>
                    <a:pt x="0" y="79319"/>
                    <a:pt x="79319" y="0"/>
                    <a:pt x="177163" y="0"/>
                  </a:cubicBezTo>
                  <a:cubicBezTo>
                    <a:pt x="275008" y="0"/>
                    <a:pt x="354327" y="79319"/>
                    <a:pt x="354327" y="177163"/>
                  </a:cubicBezTo>
                  <a:close/>
                </a:path>
              </a:pathLst>
            </a:custGeom>
            <a:solidFill>
              <a:srgbClr val="E1CEDC">
                <a:alpha val="4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568B332-C177-45DE-9A7F-94E797151C57}"/>
                </a:ext>
              </a:extLst>
            </p:cNvPr>
            <p:cNvSpPr/>
            <p:nvPr/>
          </p:nvSpPr>
          <p:spPr>
            <a:xfrm>
              <a:off x="12047854" y="6804659"/>
              <a:ext cx="293370" cy="293370"/>
            </a:xfrm>
            <a:custGeom>
              <a:avLst/>
              <a:gdLst>
                <a:gd name="connsiteX0" fmla="*/ 293370 w 293370"/>
                <a:gd name="connsiteY0" fmla="*/ 146685 h 293370"/>
                <a:gd name="connsiteX1" fmla="*/ 146685 w 293370"/>
                <a:gd name="connsiteY1" fmla="*/ 293370 h 293370"/>
                <a:gd name="connsiteX2" fmla="*/ 0 w 293370"/>
                <a:gd name="connsiteY2" fmla="*/ 146685 h 293370"/>
                <a:gd name="connsiteX3" fmla="*/ 146685 w 293370"/>
                <a:gd name="connsiteY3" fmla="*/ 0 h 293370"/>
                <a:gd name="connsiteX4" fmla="*/ 293370 w 293370"/>
                <a:gd name="connsiteY4" fmla="*/ 146685 h 293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370" h="293370">
                  <a:moveTo>
                    <a:pt x="293370" y="146685"/>
                  </a:moveTo>
                  <a:cubicBezTo>
                    <a:pt x="293370" y="227697"/>
                    <a:pt x="227697" y="293370"/>
                    <a:pt x="146685" y="293370"/>
                  </a:cubicBezTo>
                  <a:cubicBezTo>
                    <a:pt x="65673" y="293370"/>
                    <a:pt x="0" y="227697"/>
                    <a:pt x="0" y="146685"/>
                  </a:cubicBezTo>
                  <a:cubicBezTo>
                    <a:pt x="0" y="65673"/>
                    <a:pt x="65673" y="0"/>
                    <a:pt x="146685" y="0"/>
                  </a:cubicBezTo>
                  <a:cubicBezTo>
                    <a:pt x="227697" y="0"/>
                    <a:pt x="293370" y="65673"/>
                    <a:pt x="293370" y="14668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2678282" y="2363739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3260097" y="2247850"/>
            <a:ext cx="650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Info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graphic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7354452" y="10888319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8893845" y="3652504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3298000" y="2073283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69" name="TextBox 5">
            <a:extLst>
              <a:ext uri="{FF2B5EF4-FFF2-40B4-BE49-F238E27FC236}">
                <a16:creationId xmlns:a16="http://schemas.microsoft.com/office/drawing/2014/main" id="{E875C58C-430F-438C-BA72-3E30F0DA58A7}"/>
              </a:ext>
            </a:extLst>
          </p:cNvPr>
          <p:cNvSpPr txBox="1"/>
          <p:nvPr/>
        </p:nvSpPr>
        <p:spPr>
          <a:xfrm>
            <a:off x="13119111" y="2496507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71BF5CAC-436B-418E-9C70-BE207D2574D4}"/>
              </a:ext>
            </a:extLst>
          </p:cNvPr>
          <p:cNvSpPr txBox="1"/>
          <p:nvPr/>
        </p:nvSpPr>
        <p:spPr>
          <a:xfrm>
            <a:off x="16708129" y="2265628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EE7E4975-5C5F-4DBF-94E8-F3D4098D595B}"/>
              </a:ext>
            </a:extLst>
          </p:cNvPr>
          <p:cNvSpPr/>
          <p:nvPr/>
        </p:nvSpPr>
        <p:spPr>
          <a:xfrm>
            <a:off x="-1388776" y="5483419"/>
            <a:ext cx="3113691" cy="4063382"/>
          </a:xfrm>
          <a:prstGeom prst="roundRect">
            <a:avLst>
              <a:gd name="adj" fmla="val 2986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5">
            <a:extLst>
              <a:ext uri="{FF2B5EF4-FFF2-40B4-BE49-F238E27FC236}">
                <a16:creationId xmlns:a16="http://schemas.microsoft.com/office/drawing/2014/main" id="{C8180A64-45D8-4425-B383-D30843AA017E}"/>
              </a:ext>
            </a:extLst>
          </p:cNvPr>
          <p:cNvSpPr txBox="1"/>
          <p:nvPr/>
        </p:nvSpPr>
        <p:spPr>
          <a:xfrm>
            <a:off x="3266372" y="5561144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8FBD2ED8-A4D3-4D65-8CAF-9955D6E2BA9B}"/>
              </a:ext>
            </a:extLst>
          </p:cNvPr>
          <p:cNvSpPr/>
          <p:nvPr/>
        </p:nvSpPr>
        <p:spPr>
          <a:xfrm>
            <a:off x="22975200" y="732355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5">
            <a:extLst>
              <a:ext uri="{FF2B5EF4-FFF2-40B4-BE49-F238E27FC236}">
                <a16:creationId xmlns:a16="http://schemas.microsoft.com/office/drawing/2014/main" id="{F55E006C-9466-4642-8AAD-F12CC6057C83}"/>
              </a:ext>
            </a:extLst>
          </p:cNvPr>
          <p:cNvSpPr txBox="1"/>
          <p:nvPr/>
        </p:nvSpPr>
        <p:spPr>
          <a:xfrm>
            <a:off x="16708129" y="3085075"/>
            <a:ext cx="4954793" cy="221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grpSp>
        <p:nvGrpSpPr>
          <p:cNvPr id="102" name="Graphic 2">
            <a:extLst>
              <a:ext uri="{FF2B5EF4-FFF2-40B4-BE49-F238E27FC236}">
                <a16:creationId xmlns:a16="http://schemas.microsoft.com/office/drawing/2014/main" id="{42087F67-C78E-43FC-89F0-77D774F2FE8B}"/>
              </a:ext>
            </a:extLst>
          </p:cNvPr>
          <p:cNvGrpSpPr/>
          <p:nvPr/>
        </p:nvGrpSpPr>
        <p:grpSpPr>
          <a:xfrm rot="5400000">
            <a:off x="11324928" y="7537933"/>
            <a:ext cx="4542401" cy="4542401"/>
            <a:chOff x="11811970" y="6568547"/>
            <a:chExt cx="765110" cy="765110"/>
          </a:xfrm>
          <a:solidFill>
            <a:schemeClr val="accent1"/>
          </a:solidFill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8AC2AC90-66ED-44C7-AF30-8C7977F26845}"/>
                </a:ext>
              </a:extLst>
            </p:cNvPr>
            <p:cNvSpPr/>
            <p:nvPr/>
          </p:nvSpPr>
          <p:spPr>
            <a:xfrm>
              <a:off x="11824817" y="6579869"/>
              <a:ext cx="739444" cy="371475"/>
            </a:xfrm>
            <a:custGeom>
              <a:avLst/>
              <a:gdLst>
                <a:gd name="connsiteX0" fmla="*/ 35395 w 739444"/>
                <a:gd name="connsiteY0" fmla="*/ 371475 h 371475"/>
                <a:gd name="connsiteX1" fmla="*/ 152 w 739444"/>
                <a:gd name="connsiteY1" fmla="*/ 331470 h 371475"/>
                <a:gd name="connsiteX2" fmla="*/ 369722 w 739444"/>
                <a:gd name="connsiteY2" fmla="*/ 0 h 371475"/>
                <a:gd name="connsiteX3" fmla="*/ 739292 w 739444"/>
                <a:gd name="connsiteY3" fmla="*/ 331470 h 371475"/>
                <a:gd name="connsiteX4" fmla="*/ 704050 w 739444"/>
                <a:gd name="connsiteY4" fmla="*/ 371475 h 371475"/>
                <a:gd name="connsiteX5" fmla="*/ 35395 w 739444"/>
                <a:gd name="connsiteY5" fmla="*/ 371475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9444" h="371475">
                  <a:moveTo>
                    <a:pt x="35395" y="371475"/>
                  </a:moveTo>
                  <a:cubicBezTo>
                    <a:pt x="14440" y="371475"/>
                    <a:pt x="-1753" y="353378"/>
                    <a:pt x="152" y="331470"/>
                  </a:cubicBezTo>
                  <a:cubicBezTo>
                    <a:pt x="20155" y="144780"/>
                    <a:pt x="178270" y="0"/>
                    <a:pt x="369722" y="0"/>
                  </a:cubicBezTo>
                  <a:cubicBezTo>
                    <a:pt x="561175" y="0"/>
                    <a:pt x="719290" y="145733"/>
                    <a:pt x="739292" y="331470"/>
                  </a:cubicBezTo>
                  <a:cubicBezTo>
                    <a:pt x="741197" y="352425"/>
                    <a:pt x="725005" y="371475"/>
                    <a:pt x="704050" y="371475"/>
                  </a:cubicBezTo>
                  <a:lnTo>
                    <a:pt x="35395" y="371475"/>
                  </a:ln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CCAD7832-DF72-4D83-B2A5-A7DD46E51030}"/>
                </a:ext>
              </a:extLst>
            </p:cNvPr>
            <p:cNvSpPr/>
            <p:nvPr/>
          </p:nvSpPr>
          <p:spPr>
            <a:xfrm rot="-2700000">
              <a:off x="11924018" y="6680595"/>
              <a:ext cx="541014" cy="541014"/>
            </a:xfrm>
            <a:custGeom>
              <a:avLst/>
              <a:gdLst>
                <a:gd name="connsiteX0" fmla="*/ 541015 w 541014"/>
                <a:gd name="connsiteY0" fmla="*/ 270507 h 541014"/>
                <a:gd name="connsiteX1" fmla="*/ 270507 w 541014"/>
                <a:gd name="connsiteY1" fmla="*/ 541015 h 541014"/>
                <a:gd name="connsiteX2" fmla="*/ 0 w 541014"/>
                <a:gd name="connsiteY2" fmla="*/ 270507 h 541014"/>
                <a:gd name="connsiteX3" fmla="*/ 270507 w 541014"/>
                <a:gd name="connsiteY3" fmla="*/ 0 h 541014"/>
                <a:gd name="connsiteX4" fmla="*/ 541015 w 541014"/>
                <a:gd name="connsiteY4" fmla="*/ 270507 h 541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014" h="541014">
                  <a:moveTo>
                    <a:pt x="541015" y="270507"/>
                  </a:moveTo>
                  <a:cubicBezTo>
                    <a:pt x="541015" y="419905"/>
                    <a:pt x="419904" y="541015"/>
                    <a:pt x="270507" y="541015"/>
                  </a:cubicBezTo>
                  <a:cubicBezTo>
                    <a:pt x="121110" y="541015"/>
                    <a:pt x="0" y="419905"/>
                    <a:pt x="0" y="270507"/>
                  </a:cubicBezTo>
                  <a:cubicBezTo>
                    <a:pt x="0" y="121110"/>
                    <a:pt x="121110" y="0"/>
                    <a:pt x="270507" y="0"/>
                  </a:cubicBezTo>
                  <a:cubicBezTo>
                    <a:pt x="419905" y="0"/>
                    <a:pt x="541015" y="121110"/>
                    <a:pt x="541015" y="270507"/>
                  </a:cubicBezTo>
                  <a:close/>
                </a:path>
              </a:pathLst>
            </a:custGeom>
            <a:solidFill>
              <a:srgbClr val="B6A6AE">
                <a:alpha val="5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14071DC5-02CE-44CD-87EB-D28F2326713D}"/>
                </a:ext>
              </a:extLst>
            </p:cNvPr>
            <p:cNvSpPr/>
            <p:nvPr/>
          </p:nvSpPr>
          <p:spPr>
            <a:xfrm rot="-3311181">
              <a:off x="11958302" y="6714883"/>
              <a:ext cx="472432" cy="472432"/>
            </a:xfrm>
            <a:custGeom>
              <a:avLst/>
              <a:gdLst>
                <a:gd name="connsiteX0" fmla="*/ 472432 w 472432"/>
                <a:gd name="connsiteY0" fmla="*/ 236216 h 472432"/>
                <a:gd name="connsiteX1" fmla="*/ 236216 w 472432"/>
                <a:gd name="connsiteY1" fmla="*/ 472432 h 472432"/>
                <a:gd name="connsiteX2" fmla="*/ 0 w 472432"/>
                <a:gd name="connsiteY2" fmla="*/ 236216 h 472432"/>
                <a:gd name="connsiteX3" fmla="*/ 236216 w 472432"/>
                <a:gd name="connsiteY3" fmla="*/ 0 h 472432"/>
                <a:gd name="connsiteX4" fmla="*/ 472432 w 472432"/>
                <a:gd name="connsiteY4" fmla="*/ 236216 h 472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432" h="472432">
                  <a:moveTo>
                    <a:pt x="472432" y="236216"/>
                  </a:moveTo>
                  <a:cubicBezTo>
                    <a:pt x="472432" y="366675"/>
                    <a:pt x="366675" y="472432"/>
                    <a:pt x="236216" y="472432"/>
                  </a:cubicBezTo>
                  <a:cubicBezTo>
                    <a:pt x="105758" y="472432"/>
                    <a:pt x="0" y="366675"/>
                    <a:pt x="0" y="236216"/>
                  </a:cubicBezTo>
                  <a:cubicBezTo>
                    <a:pt x="0" y="105758"/>
                    <a:pt x="105757" y="0"/>
                    <a:pt x="236216" y="0"/>
                  </a:cubicBezTo>
                  <a:cubicBezTo>
                    <a:pt x="366675" y="0"/>
                    <a:pt x="472432" y="105758"/>
                    <a:pt x="472432" y="236216"/>
                  </a:cubicBezTo>
                  <a:close/>
                </a:path>
              </a:pathLst>
            </a:custGeom>
            <a:solidFill>
              <a:srgbClr val="B6A6AE">
                <a:alpha val="5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D6C255AB-9B2C-43AF-9BDF-0A2769449835}"/>
                </a:ext>
              </a:extLst>
            </p:cNvPr>
            <p:cNvSpPr/>
            <p:nvPr/>
          </p:nvSpPr>
          <p:spPr>
            <a:xfrm>
              <a:off x="11978322" y="6735127"/>
              <a:ext cx="432434" cy="432435"/>
            </a:xfrm>
            <a:custGeom>
              <a:avLst/>
              <a:gdLst>
                <a:gd name="connsiteX0" fmla="*/ 432435 w 432434"/>
                <a:gd name="connsiteY0" fmla="*/ 216218 h 432435"/>
                <a:gd name="connsiteX1" fmla="*/ 216218 w 432434"/>
                <a:gd name="connsiteY1" fmla="*/ 432435 h 432435"/>
                <a:gd name="connsiteX2" fmla="*/ 0 w 432434"/>
                <a:gd name="connsiteY2" fmla="*/ 216218 h 432435"/>
                <a:gd name="connsiteX3" fmla="*/ 216218 w 432434"/>
                <a:gd name="connsiteY3" fmla="*/ 0 h 432435"/>
                <a:gd name="connsiteX4" fmla="*/ 432435 w 432434"/>
                <a:gd name="connsiteY4" fmla="*/ 216218 h 432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2434" h="432435">
                  <a:moveTo>
                    <a:pt x="432435" y="216218"/>
                  </a:moveTo>
                  <a:cubicBezTo>
                    <a:pt x="432435" y="335631"/>
                    <a:pt x="335631" y="432435"/>
                    <a:pt x="216218" y="432435"/>
                  </a:cubicBezTo>
                  <a:cubicBezTo>
                    <a:pt x="96804" y="432435"/>
                    <a:pt x="0" y="335631"/>
                    <a:pt x="0" y="216218"/>
                  </a:cubicBezTo>
                  <a:cubicBezTo>
                    <a:pt x="0" y="96804"/>
                    <a:pt x="96804" y="0"/>
                    <a:pt x="216218" y="0"/>
                  </a:cubicBezTo>
                  <a:cubicBezTo>
                    <a:pt x="335631" y="0"/>
                    <a:pt x="432435" y="96804"/>
                    <a:pt x="432435" y="21621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CF877E21-4AB9-48D8-BED4-F8B4C13CDFA7}"/>
                </a:ext>
              </a:extLst>
            </p:cNvPr>
            <p:cNvSpPr/>
            <p:nvPr/>
          </p:nvSpPr>
          <p:spPr>
            <a:xfrm rot="-2700000">
              <a:off x="12017362" y="6773939"/>
              <a:ext cx="354326" cy="354326"/>
            </a:xfrm>
            <a:custGeom>
              <a:avLst/>
              <a:gdLst>
                <a:gd name="connsiteX0" fmla="*/ 354327 w 354326"/>
                <a:gd name="connsiteY0" fmla="*/ 177163 h 354326"/>
                <a:gd name="connsiteX1" fmla="*/ 177163 w 354326"/>
                <a:gd name="connsiteY1" fmla="*/ 354327 h 354326"/>
                <a:gd name="connsiteX2" fmla="*/ 0 w 354326"/>
                <a:gd name="connsiteY2" fmla="*/ 177163 h 354326"/>
                <a:gd name="connsiteX3" fmla="*/ 177163 w 354326"/>
                <a:gd name="connsiteY3" fmla="*/ 0 h 354326"/>
                <a:gd name="connsiteX4" fmla="*/ 354327 w 354326"/>
                <a:gd name="connsiteY4" fmla="*/ 177163 h 35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326" h="354326">
                  <a:moveTo>
                    <a:pt x="354327" y="177163"/>
                  </a:moveTo>
                  <a:cubicBezTo>
                    <a:pt x="354327" y="275008"/>
                    <a:pt x="275008" y="354327"/>
                    <a:pt x="177163" y="354327"/>
                  </a:cubicBezTo>
                  <a:cubicBezTo>
                    <a:pt x="79319" y="354327"/>
                    <a:pt x="0" y="275008"/>
                    <a:pt x="0" y="177163"/>
                  </a:cubicBezTo>
                  <a:cubicBezTo>
                    <a:pt x="0" y="79319"/>
                    <a:pt x="79319" y="0"/>
                    <a:pt x="177163" y="0"/>
                  </a:cubicBezTo>
                  <a:cubicBezTo>
                    <a:pt x="275008" y="0"/>
                    <a:pt x="354327" y="79319"/>
                    <a:pt x="354327" y="177163"/>
                  </a:cubicBezTo>
                  <a:close/>
                </a:path>
              </a:pathLst>
            </a:custGeom>
            <a:solidFill>
              <a:srgbClr val="E1CEDC">
                <a:alpha val="49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C6448464-EB73-4773-BFAB-297D94A013CE}"/>
                </a:ext>
              </a:extLst>
            </p:cNvPr>
            <p:cNvSpPr/>
            <p:nvPr/>
          </p:nvSpPr>
          <p:spPr>
            <a:xfrm>
              <a:off x="12047854" y="6804659"/>
              <a:ext cx="293370" cy="293370"/>
            </a:xfrm>
            <a:custGeom>
              <a:avLst/>
              <a:gdLst>
                <a:gd name="connsiteX0" fmla="*/ 293370 w 293370"/>
                <a:gd name="connsiteY0" fmla="*/ 146685 h 293370"/>
                <a:gd name="connsiteX1" fmla="*/ 146685 w 293370"/>
                <a:gd name="connsiteY1" fmla="*/ 293370 h 293370"/>
                <a:gd name="connsiteX2" fmla="*/ 0 w 293370"/>
                <a:gd name="connsiteY2" fmla="*/ 146685 h 293370"/>
                <a:gd name="connsiteX3" fmla="*/ 146685 w 293370"/>
                <a:gd name="connsiteY3" fmla="*/ 0 h 293370"/>
                <a:gd name="connsiteX4" fmla="*/ 293370 w 293370"/>
                <a:gd name="connsiteY4" fmla="*/ 146685 h 293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370" h="293370">
                  <a:moveTo>
                    <a:pt x="293370" y="146685"/>
                  </a:moveTo>
                  <a:cubicBezTo>
                    <a:pt x="293370" y="227697"/>
                    <a:pt x="227697" y="293370"/>
                    <a:pt x="146685" y="293370"/>
                  </a:cubicBezTo>
                  <a:cubicBezTo>
                    <a:pt x="65673" y="293370"/>
                    <a:pt x="0" y="227697"/>
                    <a:pt x="0" y="146685"/>
                  </a:cubicBezTo>
                  <a:cubicBezTo>
                    <a:pt x="0" y="65673"/>
                    <a:pt x="65673" y="0"/>
                    <a:pt x="146685" y="0"/>
                  </a:cubicBezTo>
                  <a:cubicBezTo>
                    <a:pt x="227697" y="0"/>
                    <a:pt x="293370" y="65673"/>
                    <a:pt x="293370" y="14668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09" name="TextBox 5">
            <a:extLst>
              <a:ext uri="{FF2B5EF4-FFF2-40B4-BE49-F238E27FC236}">
                <a16:creationId xmlns:a16="http://schemas.microsoft.com/office/drawing/2014/main" id="{A45B5EF3-370D-4392-9880-69CBD93F9E2B}"/>
              </a:ext>
            </a:extLst>
          </p:cNvPr>
          <p:cNvSpPr txBox="1"/>
          <p:nvPr/>
        </p:nvSpPr>
        <p:spPr>
          <a:xfrm>
            <a:off x="13146820" y="8552537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110" name="TextBox 5">
            <a:extLst>
              <a:ext uri="{FF2B5EF4-FFF2-40B4-BE49-F238E27FC236}">
                <a16:creationId xmlns:a16="http://schemas.microsoft.com/office/drawing/2014/main" id="{BE61075C-1756-44D0-8B27-730CFCD5BAEA}"/>
              </a:ext>
            </a:extLst>
          </p:cNvPr>
          <p:cNvSpPr txBox="1"/>
          <p:nvPr/>
        </p:nvSpPr>
        <p:spPr>
          <a:xfrm>
            <a:off x="16708129" y="8321658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111" name="TextBox 5">
            <a:extLst>
              <a:ext uri="{FF2B5EF4-FFF2-40B4-BE49-F238E27FC236}">
                <a16:creationId xmlns:a16="http://schemas.microsoft.com/office/drawing/2014/main" id="{E786794D-14B0-46D4-8F0C-B1373EEC4D0C}"/>
              </a:ext>
            </a:extLst>
          </p:cNvPr>
          <p:cNvSpPr txBox="1"/>
          <p:nvPr/>
        </p:nvSpPr>
        <p:spPr>
          <a:xfrm>
            <a:off x="16708129" y="9141105"/>
            <a:ext cx="4954793" cy="221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00831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0735881" y="2219543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3502279" y="3070721"/>
            <a:ext cx="650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Info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graphic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470261" y="1390344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7895416" y="5381997"/>
            <a:ext cx="973394" cy="973394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3540182" y="2896154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32FF230-8E3C-4587-8634-496EF1020AF5}"/>
              </a:ext>
            </a:extLst>
          </p:cNvPr>
          <p:cNvSpPr/>
          <p:nvPr/>
        </p:nvSpPr>
        <p:spPr>
          <a:xfrm>
            <a:off x="14865257" y="9880580"/>
            <a:ext cx="6876130" cy="1952383"/>
          </a:xfrm>
          <a:custGeom>
            <a:avLst/>
            <a:gdLst>
              <a:gd name="connsiteX0" fmla="*/ 2448878 w 2448877"/>
              <a:gd name="connsiteY0" fmla="*/ 347663 h 695325"/>
              <a:gd name="connsiteX1" fmla="*/ 2448878 w 2448877"/>
              <a:gd name="connsiteY1" fmla="*/ 347663 h 695325"/>
              <a:gd name="connsiteX2" fmla="*/ 2101215 w 2448877"/>
              <a:gd name="connsiteY2" fmla="*/ 695325 h 695325"/>
              <a:gd name="connsiteX3" fmla="*/ 347663 w 2448877"/>
              <a:gd name="connsiteY3" fmla="*/ 695325 h 695325"/>
              <a:gd name="connsiteX4" fmla="*/ 0 w 2448877"/>
              <a:gd name="connsiteY4" fmla="*/ 347663 h 695325"/>
              <a:gd name="connsiteX5" fmla="*/ 0 w 2448877"/>
              <a:gd name="connsiteY5" fmla="*/ 347663 h 695325"/>
              <a:gd name="connsiteX6" fmla="*/ 347663 w 2448877"/>
              <a:gd name="connsiteY6" fmla="*/ 0 h 695325"/>
              <a:gd name="connsiteX7" fmla="*/ 2101215 w 2448877"/>
              <a:gd name="connsiteY7" fmla="*/ 0 h 695325"/>
              <a:gd name="connsiteX8" fmla="*/ 2448878 w 2448877"/>
              <a:gd name="connsiteY8" fmla="*/ 347663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8877" h="695325">
                <a:moveTo>
                  <a:pt x="2448878" y="347663"/>
                </a:moveTo>
                <a:lnTo>
                  <a:pt x="2448878" y="347663"/>
                </a:lnTo>
                <a:cubicBezTo>
                  <a:pt x="2448878" y="539115"/>
                  <a:pt x="2293620" y="695325"/>
                  <a:pt x="2101215" y="695325"/>
                </a:cubicBezTo>
                <a:lnTo>
                  <a:pt x="347663" y="695325"/>
                </a:lnTo>
                <a:cubicBezTo>
                  <a:pt x="156210" y="695325"/>
                  <a:pt x="0" y="540068"/>
                  <a:pt x="0" y="347663"/>
                </a:cubicBezTo>
                <a:lnTo>
                  <a:pt x="0" y="347663"/>
                </a:lnTo>
                <a:cubicBezTo>
                  <a:pt x="0" y="156210"/>
                  <a:pt x="155258" y="0"/>
                  <a:pt x="347663" y="0"/>
                </a:cubicBezTo>
                <a:lnTo>
                  <a:pt x="2101215" y="0"/>
                </a:lnTo>
                <a:cubicBezTo>
                  <a:pt x="2293620" y="0"/>
                  <a:pt x="2448878" y="155258"/>
                  <a:pt x="2448878" y="347663"/>
                </a:cubicBezTo>
                <a:close/>
              </a:path>
            </a:pathLst>
          </a:custGeom>
          <a:solidFill>
            <a:srgbClr val="DF4E1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38" name="Graphic 2">
            <a:extLst>
              <a:ext uri="{FF2B5EF4-FFF2-40B4-BE49-F238E27FC236}">
                <a16:creationId xmlns:a16="http://schemas.microsoft.com/office/drawing/2014/main" id="{95BDA06E-8BE7-4D32-A570-632FE58BA657}"/>
              </a:ext>
            </a:extLst>
          </p:cNvPr>
          <p:cNvGrpSpPr/>
          <p:nvPr/>
        </p:nvGrpSpPr>
        <p:grpSpPr>
          <a:xfrm>
            <a:off x="19569028" y="9656619"/>
            <a:ext cx="2400626" cy="2400626"/>
            <a:chOff x="6716791" y="7810747"/>
            <a:chExt cx="854963" cy="854963"/>
          </a:xfrm>
          <a:solidFill>
            <a:schemeClr val="accent1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4516608-6724-4819-B588-A5D3354BB130}"/>
                </a:ext>
              </a:extLst>
            </p:cNvPr>
            <p:cNvSpPr/>
            <p:nvPr/>
          </p:nvSpPr>
          <p:spPr>
            <a:xfrm>
              <a:off x="6730365" y="7824787"/>
              <a:ext cx="826769" cy="826769"/>
            </a:xfrm>
            <a:custGeom>
              <a:avLst/>
              <a:gdLst>
                <a:gd name="connsiteX0" fmla="*/ 826770 w 826769"/>
                <a:gd name="connsiteY0" fmla="*/ 413385 h 826769"/>
                <a:gd name="connsiteX1" fmla="*/ 413385 w 826769"/>
                <a:gd name="connsiteY1" fmla="*/ 826770 h 826769"/>
                <a:gd name="connsiteX2" fmla="*/ 0 w 826769"/>
                <a:gd name="connsiteY2" fmla="*/ 413385 h 826769"/>
                <a:gd name="connsiteX3" fmla="*/ 413385 w 826769"/>
                <a:gd name="connsiteY3" fmla="*/ 0 h 826769"/>
                <a:gd name="connsiteX4" fmla="*/ 826770 w 826769"/>
                <a:gd name="connsiteY4" fmla="*/ 413385 h 826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6769" h="826769">
                  <a:moveTo>
                    <a:pt x="826770" y="413385"/>
                  </a:moveTo>
                  <a:cubicBezTo>
                    <a:pt x="826770" y="641691"/>
                    <a:pt x="641691" y="826770"/>
                    <a:pt x="413385" y="826770"/>
                  </a:cubicBezTo>
                  <a:cubicBezTo>
                    <a:pt x="185079" y="826770"/>
                    <a:pt x="0" y="641691"/>
                    <a:pt x="0" y="413385"/>
                  </a:cubicBezTo>
                  <a:cubicBezTo>
                    <a:pt x="0" y="185079"/>
                    <a:pt x="185079" y="0"/>
                    <a:pt x="413385" y="0"/>
                  </a:cubicBezTo>
                  <a:cubicBezTo>
                    <a:pt x="641691" y="0"/>
                    <a:pt x="826770" y="185079"/>
                    <a:pt x="826770" y="413385"/>
                  </a:cubicBezTo>
                  <a:close/>
                </a:path>
              </a:pathLst>
            </a:custGeom>
            <a:solidFill>
              <a:srgbClr val="362A9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40" name="Graphic 2">
              <a:extLst>
                <a:ext uri="{FF2B5EF4-FFF2-40B4-BE49-F238E27FC236}">
                  <a16:creationId xmlns:a16="http://schemas.microsoft.com/office/drawing/2014/main" id="{CBD0C5DB-1C47-45AE-B7F4-9A298B29689B}"/>
                </a:ext>
              </a:extLst>
            </p:cNvPr>
            <p:cNvGrpSpPr/>
            <p:nvPr/>
          </p:nvGrpSpPr>
          <p:grpSpPr>
            <a:xfrm>
              <a:off x="6716791" y="7810747"/>
              <a:ext cx="854963" cy="854963"/>
              <a:chOff x="6716791" y="7810747"/>
              <a:chExt cx="854963" cy="854963"/>
            </a:xfrm>
            <a:solidFill>
              <a:srgbClr val="FFFFFF"/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051A43B-9F23-4D3F-B41B-8A224B449C72}"/>
                  </a:ext>
                </a:extLst>
              </p:cNvPr>
              <p:cNvSpPr/>
              <p:nvPr/>
            </p:nvSpPr>
            <p:spPr>
              <a:xfrm>
                <a:off x="6791325" y="7885747"/>
                <a:ext cx="704850" cy="704850"/>
              </a:xfrm>
              <a:custGeom>
                <a:avLst/>
                <a:gdLst>
                  <a:gd name="connsiteX0" fmla="*/ 704850 w 704850"/>
                  <a:gd name="connsiteY0" fmla="*/ 352425 h 704850"/>
                  <a:gd name="connsiteX1" fmla="*/ 352425 w 704850"/>
                  <a:gd name="connsiteY1" fmla="*/ 704850 h 704850"/>
                  <a:gd name="connsiteX2" fmla="*/ 0 w 704850"/>
                  <a:gd name="connsiteY2" fmla="*/ 352425 h 704850"/>
                  <a:gd name="connsiteX3" fmla="*/ 352425 w 704850"/>
                  <a:gd name="connsiteY3" fmla="*/ 0 h 704850"/>
                  <a:gd name="connsiteX4" fmla="*/ 704850 w 704850"/>
                  <a:gd name="connsiteY4" fmla="*/ 352425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4850" h="704850">
                    <a:moveTo>
                      <a:pt x="704850" y="352425"/>
                    </a:moveTo>
                    <a:cubicBezTo>
                      <a:pt x="704850" y="547064"/>
                      <a:pt x="547064" y="704850"/>
                      <a:pt x="352425" y="704850"/>
                    </a:cubicBezTo>
                    <a:cubicBezTo>
                      <a:pt x="157786" y="704850"/>
                      <a:pt x="0" y="547064"/>
                      <a:pt x="0" y="352425"/>
                    </a:cubicBezTo>
                    <a:cubicBezTo>
                      <a:pt x="0" y="157786"/>
                      <a:pt x="157786" y="0"/>
                      <a:pt x="352425" y="0"/>
                    </a:cubicBezTo>
                    <a:cubicBezTo>
                      <a:pt x="547064" y="0"/>
                      <a:pt x="704850" y="157786"/>
                      <a:pt x="704850" y="3524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32632A0-F357-4A30-895B-155B615F8B95}"/>
                </a:ext>
              </a:extLst>
            </p:cNvPr>
            <p:cNvSpPr/>
            <p:nvPr/>
          </p:nvSpPr>
          <p:spPr>
            <a:xfrm>
              <a:off x="6837045" y="7931467"/>
              <a:ext cx="613409" cy="613409"/>
            </a:xfrm>
            <a:custGeom>
              <a:avLst/>
              <a:gdLst>
                <a:gd name="connsiteX0" fmla="*/ 613410 w 613409"/>
                <a:gd name="connsiteY0" fmla="*/ 306705 h 613409"/>
                <a:gd name="connsiteX1" fmla="*/ 306705 w 613409"/>
                <a:gd name="connsiteY1" fmla="*/ 613410 h 613409"/>
                <a:gd name="connsiteX2" fmla="*/ 0 w 613409"/>
                <a:gd name="connsiteY2" fmla="*/ 306705 h 613409"/>
                <a:gd name="connsiteX3" fmla="*/ 306705 w 613409"/>
                <a:gd name="connsiteY3" fmla="*/ 0 h 613409"/>
                <a:gd name="connsiteX4" fmla="*/ 613410 w 613409"/>
                <a:gd name="connsiteY4" fmla="*/ 306705 h 61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3409" h="613409">
                  <a:moveTo>
                    <a:pt x="613410" y="306705"/>
                  </a:moveTo>
                  <a:cubicBezTo>
                    <a:pt x="613410" y="476093"/>
                    <a:pt x="476093" y="613410"/>
                    <a:pt x="306705" y="613410"/>
                  </a:cubicBezTo>
                  <a:cubicBezTo>
                    <a:pt x="137316" y="613410"/>
                    <a:pt x="0" y="476093"/>
                    <a:pt x="0" y="306705"/>
                  </a:cubicBezTo>
                  <a:cubicBezTo>
                    <a:pt x="0" y="137316"/>
                    <a:pt x="137316" y="0"/>
                    <a:pt x="306705" y="0"/>
                  </a:cubicBezTo>
                  <a:cubicBezTo>
                    <a:pt x="476093" y="0"/>
                    <a:pt x="613410" y="137316"/>
                    <a:pt x="613410" y="30670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7" name="TextBox 5">
            <a:extLst>
              <a:ext uri="{FF2B5EF4-FFF2-40B4-BE49-F238E27FC236}">
                <a16:creationId xmlns:a16="http://schemas.microsoft.com/office/drawing/2014/main" id="{71BF5CAC-436B-418E-9C70-BE207D2574D4}"/>
              </a:ext>
            </a:extLst>
          </p:cNvPr>
          <p:cNvSpPr txBox="1"/>
          <p:nvPr/>
        </p:nvSpPr>
        <p:spPr>
          <a:xfrm>
            <a:off x="15675876" y="10169577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99" name="TextBox 5">
            <a:extLst>
              <a:ext uri="{FF2B5EF4-FFF2-40B4-BE49-F238E27FC236}">
                <a16:creationId xmlns:a16="http://schemas.microsoft.com/office/drawing/2014/main" id="{F55E006C-9466-4642-8AAD-F12CC6057C83}"/>
              </a:ext>
            </a:extLst>
          </p:cNvPr>
          <p:cNvSpPr txBox="1"/>
          <p:nvPr/>
        </p:nvSpPr>
        <p:spPr>
          <a:xfrm>
            <a:off x="15680978" y="10954921"/>
            <a:ext cx="4619563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0DA6E966-8EC0-4394-91D3-F19411577838}"/>
              </a:ext>
            </a:extLst>
          </p:cNvPr>
          <p:cNvSpPr txBox="1"/>
          <p:nvPr/>
        </p:nvSpPr>
        <p:spPr>
          <a:xfrm>
            <a:off x="20300541" y="9551626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4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8AD9B2B-9DD1-46D1-81A6-82A540379A65}"/>
              </a:ext>
            </a:extLst>
          </p:cNvPr>
          <p:cNvSpPr/>
          <p:nvPr/>
        </p:nvSpPr>
        <p:spPr>
          <a:xfrm>
            <a:off x="12497792" y="7164284"/>
            <a:ext cx="6876130" cy="1952383"/>
          </a:xfrm>
          <a:custGeom>
            <a:avLst/>
            <a:gdLst>
              <a:gd name="connsiteX0" fmla="*/ 2448878 w 2448877"/>
              <a:gd name="connsiteY0" fmla="*/ 347663 h 695325"/>
              <a:gd name="connsiteX1" fmla="*/ 2448878 w 2448877"/>
              <a:gd name="connsiteY1" fmla="*/ 347663 h 695325"/>
              <a:gd name="connsiteX2" fmla="*/ 2101215 w 2448877"/>
              <a:gd name="connsiteY2" fmla="*/ 695325 h 695325"/>
              <a:gd name="connsiteX3" fmla="*/ 347663 w 2448877"/>
              <a:gd name="connsiteY3" fmla="*/ 695325 h 695325"/>
              <a:gd name="connsiteX4" fmla="*/ 0 w 2448877"/>
              <a:gd name="connsiteY4" fmla="*/ 347663 h 695325"/>
              <a:gd name="connsiteX5" fmla="*/ 0 w 2448877"/>
              <a:gd name="connsiteY5" fmla="*/ 347663 h 695325"/>
              <a:gd name="connsiteX6" fmla="*/ 347663 w 2448877"/>
              <a:gd name="connsiteY6" fmla="*/ 0 h 695325"/>
              <a:gd name="connsiteX7" fmla="*/ 2101215 w 2448877"/>
              <a:gd name="connsiteY7" fmla="*/ 0 h 695325"/>
              <a:gd name="connsiteX8" fmla="*/ 2448878 w 2448877"/>
              <a:gd name="connsiteY8" fmla="*/ 347663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8877" h="695325">
                <a:moveTo>
                  <a:pt x="2448878" y="347663"/>
                </a:moveTo>
                <a:lnTo>
                  <a:pt x="2448878" y="347663"/>
                </a:lnTo>
                <a:cubicBezTo>
                  <a:pt x="2448878" y="539115"/>
                  <a:pt x="2293620" y="695325"/>
                  <a:pt x="2101215" y="695325"/>
                </a:cubicBezTo>
                <a:lnTo>
                  <a:pt x="347663" y="695325"/>
                </a:lnTo>
                <a:cubicBezTo>
                  <a:pt x="156210" y="695325"/>
                  <a:pt x="0" y="540068"/>
                  <a:pt x="0" y="347663"/>
                </a:cubicBezTo>
                <a:lnTo>
                  <a:pt x="0" y="347663"/>
                </a:lnTo>
                <a:cubicBezTo>
                  <a:pt x="0" y="156210"/>
                  <a:pt x="155258" y="0"/>
                  <a:pt x="347663" y="0"/>
                </a:cubicBezTo>
                <a:lnTo>
                  <a:pt x="2101215" y="0"/>
                </a:lnTo>
                <a:cubicBezTo>
                  <a:pt x="2293620" y="0"/>
                  <a:pt x="2448878" y="155258"/>
                  <a:pt x="2448878" y="347663"/>
                </a:cubicBezTo>
                <a:close/>
              </a:path>
            </a:pathLst>
          </a:custGeom>
          <a:solidFill>
            <a:srgbClr val="DF4E1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45" name="Graphic 2">
            <a:extLst>
              <a:ext uri="{FF2B5EF4-FFF2-40B4-BE49-F238E27FC236}">
                <a16:creationId xmlns:a16="http://schemas.microsoft.com/office/drawing/2014/main" id="{988219D7-E306-4CE3-A164-361A88C1F98B}"/>
              </a:ext>
            </a:extLst>
          </p:cNvPr>
          <p:cNvGrpSpPr/>
          <p:nvPr/>
        </p:nvGrpSpPr>
        <p:grpSpPr>
          <a:xfrm>
            <a:off x="17201563" y="6940323"/>
            <a:ext cx="2400626" cy="2400626"/>
            <a:chOff x="6716791" y="7810747"/>
            <a:chExt cx="854963" cy="854963"/>
          </a:xfrm>
          <a:solidFill>
            <a:schemeClr val="accent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85837EB-C123-43A4-84C6-A976A51056E1}"/>
                </a:ext>
              </a:extLst>
            </p:cNvPr>
            <p:cNvSpPr/>
            <p:nvPr/>
          </p:nvSpPr>
          <p:spPr>
            <a:xfrm>
              <a:off x="6730365" y="7824787"/>
              <a:ext cx="826769" cy="826769"/>
            </a:xfrm>
            <a:custGeom>
              <a:avLst/>
              <a:gdLst>
                <a:gd name="connsiteX0" fmla="*/ 826770 w 826769"/>
                <a:gd name="connsiteY0" fmla="*/ 413385 h 826769"/>
                <a:gd name="connsiteX1" fmla="*/ 413385 w 826769"/>
                <a:gd name="connsiteY1" fmla="*/ 826770 h 826769"/>
                <a:gd name="connsiteX2" fmla="*/ 0 w 826769"/>
                <a:gd name="connsiteY2" fmla="*/ 413385 h 826769"/>
                <a:gd name="connsiteX3" fmla="*/ 413385 w 826769"/>
                <a:gd name="connsiteY3" fmla="*/ 0 h 826769"/>
                <a:gd name="connsiteX4" fmla="*/ 826770 w 826769"/>
                <a:gd name="connsiteY4" fmla="*/ 413385 h 826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6769" h="826769">
                  <a:moveTo>
                    <a:pt x="826770" y="413385"/>
                  </a:moveTo>
                  <a:cubicBezTo>
                    <a:pt x="826770" y="641691"/>
                    <a:pt x="641691" y="826770"/>
                    <a:pt x="413385" y="826770"/>
                  </a:cubicBezTo>
                  <a:cubicBezTo>
                    <a:pt x="185079" y="826770"/>
                    <a:pt x="0" y="641691"/>
                    <a:pt x="0" y="413385"/>
                  </a:cubicBezTo>
                  <a:cubicBezTo>
                    <a:pt x="0" y="185079"/>
                    <a:pt x="185079" y="0"/>
                    <a:pt x="413385" y="0"/>
                  </a:cubicBezTo>
                  <a:cubicBezTo>
                    <a:pt x="641691" y="0"/>
                    <a:pt x="826770" y="185079"/>
                    <a:pt x="826770" y="413385"/>
                  </a:cubicBezTo>
                  <a:close/>
                </a:path>
              </a:pathLst>
            </a:custGeom>
            <a:solidFill>
              <a:srgbClr val="362A9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47" name="Graphic 2">
              <a:extLst>
                <a:ext uri="{FF2B5EF4-FFF2-40B4-BE49-F238E27FC236}">
                  <a16:creationId xmlns:a16="http://schemas.microsoft.com/office/drawing/2014/main" id="{1565729B-8622-4E9F-A9B5-1B26805801E2}"/>
                </a:ext>
              </a:extLst>
            </p:cNvPr>
            <p:cNvGrpSpPr/>
            <p:nvPr/>
          </p:nvGrpSpPr>
          <p:grpSpPr>
            <a:xfrm>
              <a:off x="6716791" y="7810747"/>
              <a:ext cx="854963" cy="854963"/>
              <a:chOff x="6716791" y="7810747"/>
              <a:chExt cx="854963" cy="854963"/>
            </a:xfrm>
            <a:solidFill>
              <a:srgbClr val="FFFFFF"/>
            </a:solidFill>
          </p:grpSpPr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17ADA5A-D490-42EF-8F78-B337B67CDA0F}"/>
                  </a:ext>
                </a:extLst>
              </p:cNvPr>
              <p:cNvSpPr/>
              <p:nvPr/>
            </p:nvSpPr>
            <p:spPr>
              <a:xfrm>
                <a:off x="6791325" y="7885747"/>
                <a:ext cx="704850" cy="704850"/>
              </a:xfrm>
              <a:custGeom>
                <a:avLst/>
                <a:gdLst>
                  <a:gd name="connsiteX0" fmla="*/ 704850 w 704850"/>
                  <a:gd name="connsiteY0" fmla="*/ 352425 h 704850"/>
                  <a:gd name="connsiteX1" fmla="*/ 352425 w 704850"/>
                  <a:gd name="connsiteY1" fmla="*/ 704850 h 704850"/>
                  <a:gd name="connsiteX2" fmla="*/ 0 w 704850"/>
                  <a:gd name="connsiteY2" fmla="*/ 352425 h 704850"/>
                  <a:gd name="connsiteX3" fmla="*/ 352425 w 704850"/>
                  <a:gd name="connsiteY3" fmla="*/ 0 h 704850"/>
                  <a:gd name="connsiteX4" fmla="*/ 704850 w 704850"/>
                  <a:gd name="connsiteY4" fmla="*/ 352425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4850" h="704850">
                    <a:moveTo>
                      <a:pt x="704850" y="352425"/>
                    </a:moveTo>
                    <a:cubicBezTo>
                      <a:pt x="704850" y="547064"/>
                      <a:pt x="547064" y="704850"/>
                      <a:pt x="352425" y="704850"/>
                    </a:cubicBezTo>
                    <a:cubicBezTo>
                      <a:pt x="157786" y="704850"/>
                      <a:pt x="0" y="547064"/>
                      <a:pt x="0" y="352425"/>
                    </a:cubicBezTo>
                    <a:cubicBezTo>
                      <a:pt x="0" y="157786"/>
                      <a:pt x="157786" y="0"/>
                      <a:pt x="352425" y="0"/>
                    </a:cubicBezTo>
                    <a:cubicBezTo>
                      <a:pt x="547064" y="0"/>
                      <a:pt x="704850" y="157786"/>
                      <a:pt x="704850" y="3524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C2BE8EA-69C8-400D-9A30-A26F426FB092}"/>
                </a:ext>
              </a:extLst>
            </p:cNvPr>
            <p:cNvSpPr/>
            <p:nvPr/>
          </p:nvSpPr>
          <p:spPr>
            <a:xfrm>
              <a:off x="6837045" y="7931467"/>
              <a:ext cx="613409" cy="613409"/>
            </a:xfrm>
            <a:custGeom>
              <a:avLst/>
              <a:gdLst>
                <a:gd name="connsiteX0" fmla="*/ 613410 w 613409"/>
                <a:gd name="connsiteY0" fmla="*/ 306705 h 613409"/>
                <a:gd name="connsiteX1" fmla="*/ 306705 w 613409"/>
                <a:gd name="connsiteY1" fmla="*/ 613410 h 613409"/>
                <a:gd name="connsiteX2" fmla="*/ 0 w 613409"/>
                <a:gd name="connsiteY2" fmla="*/ 306705 h 613409"/>
                <a:gd name="connsiteX3" fmla="*/ 306705 w 613409"/>
                <a:gd name="connsiteY3" fmla="*/ 0 h 613409"/>
                <a:gd name="connsiteX4" fmla="*/ 613410 w 613409"/>
                <a:gd name="connsiteY4" fmla="*/ 306705 h 61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3409" h="613409">
                  <a:moveTo>
                    <a:pt x="613410" y="306705"/>
                  </a:moveTo>
                  <a:cubicBezTo>
                    <a:pt x="613410" y="476093"/>
                    <a:pt x="476093" y="613410"/>
                    <a:pt x="306705" y="613410"/>
                  </a:cubicBezTo>
                  <a:cubicBezTo>
                    <a:pt x="137316" y="613410"/>
                    <a:pt x="0" y="476093"/>
                    <a:pt x="0" y="306705"/>
                  </a:cubicBezTo>
                  <a:cubicBezTo>
                    <a:pt x="0" y="137316"/>
                    <a:pt x="137316" y="0"/>
                    <a:pt x="306705" y="0"/>
                  </a:cubicBezTo>
                  <a:cubicBezTo>
                    <a:pt x="476093" y="0"/>
                    <a:pt x="613410" y="137316"/>
                    <a:pt x="613410" y="30670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0" name="TextBox 5">
            <a:extLst>
              <a:ext uri="{FF2B5EF4-FFF2-40B4-BE49-F238E27FC236}">
                <a16:creationId xmlns:a16="http://schemas.microsoft.com/office/drawing/2014/main" id="{80B739F5-4D02-4918-8CB2-AB3A3FFA7553}"/>
              </a:ext>
            </a:extLst>
          </p:cNvPr>
          <p:cNvSpPr txBox="1"/>
          <p:nvPr/>
        </p:nvSpPr>
        <p:spPr>
          <a:xfrm>
            <a:off x="13308411" y="7453281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51" name="TextBox 5">
            <a:extLst>
              <a:ext uri="{FF2B5EF4-FFF2-40B4-BE49-F238E27FC236}">
                <a16:creationId xmlns:a16="http://schemas.microsoft.com/office/drawing/2014/main" id="{EE927195-0227-4BB2-A2EF-6BA3B97EB890}"/>
              </a:ext>
            </a:extLst>
          </p:cNvPr>
          <p:cNvSpPr txBox="1"/>
          <p:nvPr/>
        </p:nvSpPr>
        <p:spPr>
          <a:xfrm>
            <a:off x="13313513" y="8238625"/>
            <a:ext cx="4619563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52" name="TextBox 5">
            <a:extLst>
              <a:ext uri="{FF2B5EF4-FFF2-40B4-BE49-F238E27FC236}">
                <a16:creationId xmlns:a16="http://schemas.microsoft.com/office/drawing/2014/main" id="{A913EC4C-56B3-4B22-88BE-36E54264CB3F}"/>
              </a:ext>
            </a:extLst>
          </p:cNvPr>
          <p:cNvSpPr txBox="1"/>
          <p:nvPr/>
        </p:nvSpPr>
        <p:spPr>
          <a:xfrm>
            <a:off x="17933076" y="6835330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96E22BA2-CA01-4228-A81B-346B55426BB2}"/>
              </a:ext>
            </a:extLst>
          </p:cNvPr>
          <p:cNvSpPr/>
          <p:nvPr/>
        </p:nvSpPr>
        <p:spPr>
          <a:xfrm>
            <a:off x="11056946" y="4368788"/>
            <a:ext cx="6876130" cy="1952383"/>
          </a:xfrm>
          <a:custGeom>
            <a:avLst/>
            <a:gdLst>
              <a:gd name="connsiteX0" fmla="*/ 2448878 w 2448877"/>
              <a:gd name="connsiteY0" fmla="*/ 347663 h 695325"/>
              <a:gd name="connsiteX1" fmla="*/ 2448878 w 2448877"/>
              <a:gd name="connsiteY1" fmla="*/ 347663 h 695325"/>
              <a:gd name="connsiteX2" fmla="*/ 2101215 w 2448877"/>
              <a:gd name="connsiteY2" fmla="*/ 695325 h 695325"/>
              <a:gd name="connsiteX3" fmla="*/ 347663 w 2448877"/>
              <a:gd name="connsiteY3" fmla="*/ 695325 h 695325"/>
              <a:gd name="connsiteX4" fmla="*/ 0 w 2448877"/>
              <a:gd name="connsiteY4" fmla="*/ 347663 h 695325"/>
              <a:gd name="connsiteX5" fmla="*/ 0 w 2448877"/>
              <a:gd name="connsiteY5" fmla="*/ 347663 h 695325"/>
              <a:gd name="connsiteX6" fmla="*/ 347663 w 2448877"/>
              <a:gd name="connsiteY6" fmla="*/ 0 h 695325"/>
              <a:gd name="connsiteX7" fmla="*/ 2101215 w 2448877"/>
              <a:gd name="connsiteY7" fmla="*/ 0 h 695325"/>
              <a:gd name="connsiteX8" fmla="*/ 2448878 w 2448877"/>
              <a:gd name="connsiteY8" fmla="*/ 347663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8877" h="695325">
                <a:moveTo>
                  <a:pt x="2448878" y="347663"/>
                </a:moveTo>
                <a:lnTo>
                  <a:pt x="2448878" y="347663"/>
                </a:lnTo>
                <a:cubicBezTo>
                  <a:pt x="2448878" y="539115"/>
                  <a:pt x="2293620" y="695325"/>
                  <a:pt x="2101215" y="695325"/>
                </a:cubicBezTo>
                <a:lnTo>
                  <a:pt x="347663" y="695325"/>
                </a:lnTo>
                <a:cubicBezTo>
                  <a:pt x="156210" y="695325"/>
                  <a:pt x="0" y="540068"/>
                  <a:pt x="0" y="347663"/>
                </a:cubicBezTo>
                <a:lnTo>
                  <a:pt x="0" y="347663"/>
                </a:lnTo>
                <a:cubicBezTo>
                  <a:pt x="0" y="156210"/>
                  <a:pt x="155258" y="0"/>
                  <a:pt x="347663" y="0"/>
                </a:cubicBezTo>
                <a:lnTo>
                  <a:pt x="2101215" y="0"/>
                </a:lnTo>
                <a:cubicBezTo>
                  <a:pt x="2293620" y="0"/>
                  <a:pt x="2448878" y="155258"/>
                  <a:pt x="2448878" y="347663"/>
                </a:cubicBezTo>
                <a:close/>
              </a:path>
            </a:pathLst>
          </a:custGeom>
          <a:solidFill>
            <a:srgbClr val="DF4E1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54" name="Graphic 2">
            <a:extLst>
              <a:ext uri="{FF2B5EF4-FFF2-40B4-BE49-F238E27FC236}">
                <a16:creationId xmlns:a16="http://schemas.microsoft.com/office/drawing/2014/main" id="{9BC7C9AC-FC4F-4447-B8C1-DC2426EA41BB}"/>
              </a:ext>
            </a:extLst>
          </p:cNvPr>
          <p:cNvGrpSpPr/>
          <p:nvPr/>
        </p:nvGrpSpPr>
        <p:grpSpPr>
          <a:xfrm>
            <a:off x="15760717" y="4144827"/>
            <a:ext cx="2400626" cy="2400626"/>
            <a:chOff x="6716791" y="7810747"/>
            <a:chExt cx="854963" cy="854963"/>
          </a:xfrm>
          <a:solidFill>
            <a:schemeClr val="accent1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0FDF7F5-3FB8-4266-9ADC-DA200558222A}"/>
                </a:ext>
              </a:extLst>
            </p:cNvPr>
            <p:cNvSpPr/>
            <p:nvPr/>
          </p:nvSpPr>
          <p:spPr>
            <a:xfrm>
              <a:off x="6730365" y="7824787"/>
              <a:ext cx="826769" cy="826769"/>
            </a:xfrm>
            <a:custGeom>
              <a:avLst/>
              <a:gdLst>
                <a:gd name="connsiteX0" fmla="*/ 826770 w 826769"/>
                <a:gd name="connsiteY0" fmla="*/ 413385 h 826769"/>
                <a:gd name="connsiteX1" fmla="*/ 413385 w 826769"/>
                <a:gd name="connsiteY1" fmla="*/ 826770 h 826769"/>
                <a:gd name="connsiteX2" fmla="*/ 0 w 826769"/>
                <a:gd name="connsiteY2" fmla="*/ 413385 h 826769"/>
                <a:gd name="connsiteX3" fmla="*/ 413385 w 826769"/>
                <a:gd name="connsiteY3" fmla="*/ 0 h 826769"/>
                <a:gd name="connsiteX4" fmla="*/ 826770 w 826769"/>
                <a:gd name="connsiteY4" fmla="*/ 413385 h 826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6769" h="826769">
                  <a:moveTo>
                    <a:pt x="826770" y="413385"/>
                  </a:moveTo>
                  <a:cubicBezTo>
                    <a:pt x="826770" y="641691"/>
                    <a:pt x="641691" y="826770"/>
                    <a:pt x="413385" y="826770"/>
                  </a:cubicBezTo>
                  <a:cubicBezTo>
                    <a:pt x="185079" y="826770"/>
                    <a:pt x="0" y="641691"/>
                    <a:pt x="0" y="413385"/>
                  </a:cubicBezTo>
                  <a:cubicBezTo>
                    <a:pt x="0" y="185079"/>
                    <a:pt x="185079" y="0"/>
                    <a:pt x="413385" y="0"/>
                  </a:cubicBezTo>
                  <a:cubicBezTo>
                    <a:pt x="641691" y="0"/>
                    <a:pt x="826770" y="185079"/>
                    <a:pt x="826770" y="413385"/>
                  </a:cubicBezTo>
                  <a:close/>
                </a:path>
              </a:pathLst>
            </a:custGeom>
            <a:solidFill>
              <a:srgbClr val="362A9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56" name="Graphic 2">
              <a:extLst>
                <a:ext uri="{FF2B5EF4-FFF2-40B4-BE49-F238E27FC236}">
                  <a16:creationId xmlns:a16="http://schemas.microsoft.com/office/drawing/2014/main" id="{6FE779CF-C032-4342-8EDE-DCA7ADECBF88}"/>
                </a:ext>
              </a:extLst>
            </p:cNvPr>
            <p:cNvGrpSpPr/>
            <p:nvPr/>
          </p:nvGrpSpPr>
          <p:grpSpPr>
            <a:xfrm>
              <a:off x="6716791" y="7810747"/>
              <a:ext cx="854963" cy="854963"/>
              <a:chOff x="6716791" y="7810747"/>
              <a:chExt cx="854963" cy="854963"/>
            </a:xfrm>
            <a:solidFill>
              <a:srgbClr val="FFFFFF"/>
            </a:solidFill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A0669260-F592-41BA-8224-58B030F28FDD}"/>
                  </a:ext>
                </a:extLst>
              </p:cNvPr>
              <p:cNvSpPr/>
              <p:nvPr/>
            </p:nvSpPr>
            <p:spPr>
              <a:xfrm>
                <a:off x="6791325" y="7885747"/>
                <a:ext cx="704850" cy="704850"/>
              </a:xfrm>
              <a:custGeom>
                <a:avLst/>
                <a:gdLst>
                  <a:gd name="connsiteX0" fmla="*/ 704850 w 704850"/>
                  <a:gd name="connsiteY0" fmla="*/ 352425 h 704850"/>
                  <a:gd name="connsiteX1" fmla="*/ 352425 w 704850"/>
                  <a:gd name="connsiteY1" fmla="*/ 704850 h 704850"/>
                  <a:gd name="connsiteX2" fmla="*/ 0 w 704850"/>
                  <a:gd name="connsiteY2" fmla="*/ 352425 h 704850"/>
                  <a:gd name="connsiteX3" fmla="*/ 352425 w 704850"/>
                  <a:gd name="connsiteY3" fmla="*/ 0 h 704850"/>
                  <a:gd name="connsiteX4" fmla="*/ 704850 w 704850"/>
                  <a:gd name="connsiteY4" fmla="*/ 352425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4850" h="704850">
                    <a:moveTo>
                      <a:pt x="704850" y="352425"/>
                    </a:moveTo>
                    <a:cubicBezTo>
                      <a:pt x="704850" y="547064"/>
                      <a:pt x="547064" y="704850"/>
                      <a:pt x="352425" y="704850"/>
                    </a:cubicBezTo>
                    <a:cubicBezTo>
                      <a:pt x="157786" y="704850"/>
                      <a:pt x="0" y="547064"/>
                      <a:pt x="0" y="352425"/>
                    </a:cubicBezTo>
                    <a:cubicBezTo>
                      <a:pt x="0" y="157786"/>
                      <a:pt x="157786" y="0"/>
                      <a:pt x="352425" y="0"/>
                    </a:cubicBezTo>
                    <a:cubicBezTo>
                      <a:pt x="547064" y="0"/>
                      <a:pt x="704850" y="157786"/>
                      <a:pt x="704850" y="3524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58F5B4F-D511-486F-89C2-E6C4FB02E513}"/>
                </a:ext>
              </a:extLst>
            </p:cNvPr>
            <p:cNvSpPr/>
            <p:nvPr/>
          </p:nvSpPr>
          <p:spPr>
            <a:xfrm>
              <a:off x="6837045" y="7931467"/>
              <a:ext cx="613409" cy="613409"/>
            </a:xfrm>
            <a:custGeom>
              <a:avLst/>
              <a:gdLst>
                <a:gd name="connsiteX0" fmla="*/ 613410 w 613409"/>
                <a:gd name="connsiteY0" fmla="*/ 306705 h 613409"/>
                <a:gd name="connsiteX1" fmla="*/ 306705 w 613409"/>
                <a:gd name="connsiteY1" fmla="*/ 613410 h 613409"/>
                <a:gd name="connsiteX2" fmla="*/ 0 w 613409"/>
                <a:gd name="connsiteY2" fmla="*/ 306705 h 613409"/>
                <a:gd name="connsiteX3" fmla="*/ 306705 w 613409"/>
                <a:gd name="connsiteY3" fmla="*/ 0 h 613409"/>
                <a:gd name="connsiteX4" fmla="*/ 613410 w 613409"/>
                <a:gd name="connsiteY4" fmla="*/ 306705 h 61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3409" h="613409">
                  <a:moveTo>
                    <a:pt x="613410" y="306705"/>
                  </a:moveTo>
                  <a:cubicBezTo>
                    <a:pt x="613410" y="476093"/>
                    <a:pt x="476093" y="613410"/>
                    <a:pt x="306705" y="613410"/>
                  </a:cubicBezTo>
                  <a:cubicBezTo>
                    <a:pt x="137316" y="613410"/>
                    <a:pt x="0" y="476093"/>
                    <a:pt x="0" y="306705"/>
                  </a:cubicBezTo>
                  <a:cubicBezTo>
                    <a:pt x="0" y="137316"/>
                    <a:pt x="137316" y="0"/>
                    <a:pt x="306705" y="0"/>
                  </a:cubicBezTo>
                  <a:cubicBezTo>
                    <a:pt x="476093" y="0"/>
                    <a:pt x="613410" y="137316"/>
                    <a:pt x="613410" y="30670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9" name="TextBox 5">
            <a:extLst>
              <a:ext uri="{FF2B5EF4-FFF2-40B4-BE49-F238E27FC236}">
                <a16:creationId xmlns:a16="http://schemas.microsoft.com/office/drawing/2014/main" id="{8740E84A-EECF-40A3-878E-ECA1A2DEF4C6}"/>
              </a:ext>
            </a:extLst>
          </p:cNvPr>
          <p:cNvSpPr txBox="1"/>
          <p:nvPr/>
        </p:nvSpPr>
        <p:spPr>
          <a:xfrm>
            <a:off x="11867565" y="4657785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60" name="TextBox 5">
            <a:extLst>
              <a:ext uri="{FF2B5EF4-FFF2-40B4-BE49-F238E27FC236}">
                <a16:creationId xmlns:a16="http://schemas.microsoft.com/office/drawing/2014/main" id="{34BA46C8-DEFC-4F4E-80A4-F93025380C05}"/>
              </a:ext>
            </a:extLst>
          </p:cNvPr>
          <p:cNvSpPr txBox="1"/>
          <p:nvPr/>
        </p:nvSpPr>
        <p:spPr>
          <a:xfrm>
            <a:off x="11872667" y="5443129"/>
            <a:ext cx="4619563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61" name="TextBox 5">
            <a:extLst>
              <a:ext uri="{FF2B5EF4-FFF2-40B4-BE49-F238E27FC236}">
                <a16:creationId xmlns:a16="http://schemas.microsoft.com/office/drawing/2014/main" id="{3141F81A-7952-42CF-918B-3D9BAF959782}"/>
              </a:ext>
            </a:extLst>
          </p:cNvPr>
          <p:cNvSpPr txBox="1"/>
          <p:nvPr/>
        </p:nvSpPr>
        <p:spPr>
          <a:xfrm>
            <a:off x="16492230" y="4039834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76C7CA6B-6979-47F8-A43A-54E44C9CBC5D}"/>
              </a:ext>
            </a:extLst>
          </p:cNvPr>
          <p:cNvSpPr/>
          <p:nvPr/>
        </p:nvSpPr>
        <p:spPr>
          <a:xfrm>
            <a:off x="14008766" y="1720517"/>
            <a:ext cx="6876130" cy="1952383"/>
          </a:xfrm>
          <a:custGeom>
            <a:avLst/>
            <a:gdLst>
              <a:gd name="connsiteX0" fmla="*/ 2448878 w 2448877"/>
              <a:gd name="connsiteY0" fmla="*/ 347663 h 695325"/>
              <a:gd name="connsiteX1" fmla="*/ 2448878 w 2448877"/>
              <a:gd name="connsiteY1" fmla="*/ 347663 h 695325"/>
              <a:gd name="connsiteX2" fmla="*/ 2101215 w 2448877"/>
              <a:gd name="connsiteY2" fmla="*/ 695325 h 695325"/>
              <a:gd name="connsiteX3" fmla="*/ 347663 w 2448877"/>
              <a:gd name="connsiteY3" fmla="*/ 695325 h 695325"/>
              <a:gd name="connsiteX4" fmla="*/ 0 w 2448877"/>
              <a:gd name="connsiteY4" fmla="*/ 347663 h 695325"/>
              <a:gd name="connsiteX5" fmla="*/ 0 w 2448877"/>
              <a:gd name="connsiteY5" fmla="*/ 347663 h 695325"/>
              <a:gd name="connsiteX6" fmla="*/ 347663 w 2448877"/>
              <a:gd name="connsiteY6" fmla="*/ 0 h 695325"/>
              <a:gd name="connsiteX7" fmla="*/ 2101215 w 2448877"/>
              <a:gd name="connsiteY7" fmla="*/ 0 h 695325"/>
              <a:gd name="connsiteX8" fmla="*/ 2448878 w 2448877"/>
              <a:gd name="connsiteY8" fmla="*/ 347663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8877" h="695325">
                <a:moveTo>
                  <a:pt x="2448878" y="347663"/>
                </a:moveTo>
                <a:lnTo>
                  <a:pt x="2448878" y="347663"/>
                </a:lnTo>
                <a:cubicBezTo>
                  <a:pt x="2448878" y="539115"/>
                  <a:pt x="2293620" y="695325"/>
                  <a:pt x="2101215" y="695325"/>
                </a:cubicBezTo>
                <a:lnTo>
                  <a:pt x="347663" y="695325"/>
                </a:lnTo>
                <a:cubicBezTo>
                  <a:pt x="156210" y="695325"/>
                  <a:pt x="0" y="540068"/>
                  <a:pt x="0" y="347663"/>
                </a:cubicBezTo>
                <a:lnTo>
                  <a:pt x="0" y="347663"/>
                </a:lnTo>
                <a:cubicBezTo>
                  <a:pt x="0" y="156210"/>
                  <a:pt x="155258" y="0"/>
                  <a:pt x="347663" y="0"/>
                </a:cubicBezTo>
                <a:lnTo>
                  <a:pt x="2101215" y="0"/>
                </a:lnTo>
                <a:cubicBezTo>
                  <a:pt x="2293620" y="0"/>
                  <a:pt x="2448878" y="155258"/>
                  <a:pt x="2448878" y="347663"/>
                </a:cubicBezTo>
                <a:close/>
              </a:path>
            </a:pathLst>
          </a:custGeom>
          <a:solidFill>
            <a:srgbClr val="DF4E1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63" name="Graphic 2">
            <a:extLst>
              <a:ext uri="{FF2B5EF4-FFF2-40B4-BE49-F238E27FC236}">
                <a16:creationId xmlns:a16="http://schemas.microsoft.com/office/drawing/2014/main" id="{B455054B-EE35-48F8-8AB6-3A40E4A0A073}"/>
              </a:ext>
            </a:extLst>
          </p:cNvPr>
          <p:cNvGrpSpPr/>
          <p:nvPr/>
        </p:nvGrpSpPr>
        <p:grpSpPr>
          <a:xfrm>
            <a:off x="18712537" y="1496556"/>
            <a:ext cx="2400626" cy="2400626"/>
            <a:chOff x="6716791" y="7810747"/>
            <a:chExt cx="854963" cy="854963"/>
          </a:xfrm>
          <a:solidFill>
            <a:schemeClr val="accent1"/>
          </a:solidFill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556BC7F-1F9A-46B9-9F21-5C7FC8671AC9}"/>
                </a:ext>
              </a:extLst>
            </p:cNvPr>
            <p:cNvSpPr/>
            <p:nvPr/>
          </p:nvSpPr>
          <p:spPr>
            <a:xfrm>
              <a:off x="6730365" y="7824787"/>
              <a:ext cx="826769" cy="826769"/>
            </a:xfrm>
            <a:custGeom>
              <a:avLst/>
              <a:gdLst>
                <a:gd name="connsiteX0" fmla="*/ 826770 w 826769"/>
                <a:gd name="connsiteY0" fmla="*/ 413385 h 826769"/>
                <a:gd name="connsiteX1" fmla="*/ 413385 w 826769"/>
                <a:gd name="connsiteY1" fmla="*/ 826770 h 826769"/>
                <a:gd name="connsiteX2" fmla="*/ 0 w 826769"/>
                <a:gd name="connsiteY2" fmla="*/ 413385 h 826769"/>
                <a:gd name="connsiteX3" fmla="*/ 413385 w 826769"/>
                <a:gd name="connsiteY3" fmla="*/ 0 h 826769"/>
                <a:gd name="connsiteX4" fmla="*/ 826770 w 826769"/>
                <a:gd name="connsiteY4" fmla="*/ 413385 h 826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6769" h="826769">
                  <a:moveTo>
                    <a:pt x="826770" y="413385"/>
                  </a:moveTo>
                  <a:cubicBezTo>
                    <a:pt x="826770" y="641691"/>
                    <a:pt x="641691" y="826770"/>
                    <a:pt x="413385" y="826770"/>
                  </a:cubicBezTo>
                  <a:cubicBezTo>
                    <a:pt x="185079" y="826770"/>
                    <a:pt x="0" y="641691"/>
                    <a:pt x="0" y="413385"/>
                  </a:cubicBezTo>
                  <a:cubicBezTo>
                    <a:pt x="0" y="185079"/>
                    <a:pt x="185079" y="0"/>
                    <a:pt x="413385" y="0"/>
                  </a:cubicBezTo>
                  <a:cubicBezTo>
                    <a:pt x="641691" y="0"/>
                    <a:pt x="826770" y="185079"/>
                    <a:pt x="826770" y="413385"/>
                  </a:cubicBezTo>
                  <a:close/>
                </a:path>
              </a:pathLst>
            </a:custGeom>
            <a:solidFill>
              <a:srgbClr val="362A9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65" name="Graphic 2">
              <a:extLst>
                <a:ext uri="{FF2B5EF4-FFF2-40B4-BE49-F238E27FC236}">
                  <a16:creationId xmlns:a16="http://schemas.microsoft.com/office/drawing/2014/main" id="{72D77E94-D544-4794-AE35-E295CB30A554}"/>
                </a:ext>
              </a:extLst>
            </p:cNvPr>
            <p:cNvGrpSpPr/>
            <p:nvPr/>
          </p:nvGrpSpPr>
          <p:grpSpPr>
            <a:xfrm>
              <a:off x="6716791" y="7810747"/>
              <a:ext cx="854963" cy="854963"/>
              <a:chOff x="6716791" y="7810747"/>
              <a:chExt cx="854963" cy="854963"/>
            </a:xfrm>
            <a:solidFill>
              <a:srgbClr val="FFFFFF"/>
            </a:solidFill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DD19430-3AC4-414A-87F0-F25AD30C7395}"/>
                  </a:ext>
                </a:extLst>
              </p:cNvPr>
              <p:cNvSpPr/>
              <p:nvPr/>
            </p:nvSpPr>
            <p:spPr>
              <a:xfrm>
                <a:off x="6791325" y="7885747"/>
                <a:ext cx="704850" cy="704850"/>
              </a:xfrm>
              <a:custGeom>
                <a:avLst/>
                <a:gdLst>
                  <a:gd name="connsiteX0" fmla="*/ 704850 w 704850"/>
                  <a:gd name="connsiteY0" fmla="*/ 352425 h 704850"/>
                  <a:gd name="connsiteX1" fmla="*/ 352425 w 704850"/>
                  <a:gd name="connsiteY1" fmla="*/ 704850 h 704850"/>
                  <a:gd name="connsiteX2" fmla="*/ 0 w 704850"/>
                  <a:gd name="connsiteY2" fmla="*/ 352425 h 704850"/>
                  <a:gd name="connsiteX3" fmla="*/ 352425 w 704850"/>
                  <a:gd name="connsiteY3" fmla="*/ 0 h 704850"/>
                  <a:gd name="connsiteX4" fmla="*/ 704850 w 704850"/>
                  <a:gd name="connsiteY4" fmla="*/ 352425 h 704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4850" h="704850">
                    <a:moveTo>
                      <a:pt x="704850" y="352425"/>
                    </a:moveTo>
                    <a:cubicBezTo>
                      <a:pt x="704850" y="547064"/>
                      <a:pt x="547064" y="704850"/>
                      <a:pt x="352425" y="704850"/>
                    </a:cubicBezTo>
                    <a:cubicBezTo>
                      <a:pt x="157786" y="704850"/>
                      <a:pt x="0" y="547064"/>
                      <a:pt x="0" y="352425"/>
                    </a:cubicBezTo>
                    <a:cubicBezTo>
                      <a:pt x="0" y="157786"/>
                      <a:pt x="157786" y="0"/>
                      <a:pt x="352425" y="0"/>
                    </a:cubicBezTo>
                    <a:cubicBezTo>
                      <a:pt x="547064" y="0"/>
                      <a:pt x="704850" y="157786"/>
                      <a:pt x="704850" y="3524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D5CBF1E-ECBC-46C5-9015-C41EE19DA368}"/>
                </a:ext>
              </a:extLst>
            </p:cNvPr>
            <p:cNvSpPr/>
            <p:nvPr/>
          </p:nvSpPr>
          <p:spPr>
            <a:xfrm>
              <a:off x="6837045" y="7931467"/>
              <a:ext cx="613409" cy="613409"/>
            </a:xfrm>
            <a:custGeom>
              <a:avLst/>
              <a:gdLst>
                <a:gd name="connsiteX0" fmla="*/ 613410 w 613409"/>
                <a:gd name="connsiteY0" fmla="*/ 306705 h 613409"/>
                <a:gd name="connsiteX1" fmla="*/ 306705 w 613409"/>
                <a:gd name="connsiteY1" fmla="*/ 613410 h 613409"/>
                <a:gd name="connsiteX2" fmla="*/ 0 w 613409"/>
                <a:gd name="connsiteY2" fmla="*/ 306705 h 613409"/>
                <a:gd name="connsiteX3" fmla="*/ 306705 w 613409"/>
                <a:gd name="connsiteY3" fmla="*/ 0 h 613409"/>
                <a:gd name="connsiteX4" fmla="*/ 613410 w 613409"/>
                <a:gd name="connsiteY4" fmla="*/ 306705 h 61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3409" h="613409">
                  <a:moveTo>
                    <a:pt x="613410" y="306705"/>
                  </a:moveTo>
                  <a:cubicBezTo>
                    <a:pt x="613410" y="476093"/>
                    <a:pt x="476093" y="613410"/>
                    <a:pt x="306705" y="613410"/>
                  </a:cubicBezTo>
                  <a:cubicBezTo>
                    <a:pt x="137316" y="613410"/>
                    <a:pt x="0" y="476093"/>
                    <a:pt x="0" y="306705"/>
                  </a:cubicBezTo>
                  <a:cubicBezTo>
                    <a:pt x="0" y="137316"/>
                    <a:pt x="137316" y="0"/>
                    <a:pt x="306705" y="0"/>
                  </a:cubicBezTo>
                  <a:cubicBezTo>
                    <a:pt x="476093" y="0"/>
                    <a:pt x="613410" y="137316"/>
                    <a:pt x="613410" y="306705"/>
                  </a:cubicBezTo>
                  <a:close/>
                </a:path>
              </a:pathLst>
            </a:custGeom>
            <a:solidFill>
              <a:srgbClr val="DF4E1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8" name="TextBox 5">
            <a:extLst>
              <a:ext uri="{FF2B5EF4-FFF2-40B4-BE49-F238E27FC236}">
                <a16:creationId xmlns:a16="http://schemas.microsoft.com/office/drawing/2014/main" id="{CA8D568B-5BE9-4D0B-BF37-37E65796EC8C}"/>
              </a:ext>
            </a:extLst>
          </p:cNvPr>
          <p:cNvSpPr txBox="1"/>
          <p:nvPr/>
        </p:nvSpPr>
        <p:spPr>
          <a:xfrm>
            <a:off x="14819385" y="2009514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70" name="TextBox 5">
            <a:extLst>
              <a:ext uri="{FF2B5EF4-FFF2-40B4-BE49-F238E27FC236}">
                <a16:creationId xmlns:a16="http://schemas.microsoft.com/office/drawing/2014/main" id="{23393178-9EC8-4D1E-AF30-AD68606EAABA}"/>
              </a:ext>
            </a:extLst>
          </p:cNvPr>
          <p:cNvSpPr txBox="1"/>
          <p:nvPr/>
        </p:nvSpPr>
        <p:spPr>
          <a:xfrm>
            <a:off x="14824487" y="2794858"/>
            <a:ext cx="4619563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id="{B64B34E8-82DB-4573-9E9C-36F1887554CF}"/>
              </a:ext>
            </a:extLst>
          </p:cNvPr>
          <p:cNvSpPr txBox="1"/>
          <p:nvPr/>
        </p:nvSpPr>
        <p:spPr>
          <a:xfrm>
            <a:off x="19444050" y="1391563"/>
            <a:ext cx="1326557" cy="2072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9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</a:t>
            </a:r>
            <a:endParaRPr sz="9600" b="1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9EC517B5-D8D6-49EF-8E0E-3F5A00424992}"/>
              </a:ext>
            </a:extLst>
          </p:cNvPr>
          <p:cNvSpPr/>
          <p:nvPr/>
        </p:nvSpPr>
        <p:spPr>
          <a:xfrm>
            <a:off x="-1388776" y="7769581"/>
            <a:ext cx="3113691" cy="4063382"/>
          </a:xfrm>
          <a:prstGeom prst="roundRect">
            <a:avLst>
              <a:gd name="adj" fmla="val 2986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46641AC6-A916-4CFE-9EEA-F9AFA2573875}"/>
              </a:ext>
            </a:extLst>
          </p:cNvPr>
          <p:cNvSpPr txBox="1"/>
          <p:nvPr/>
        </p:nvSpPr>
        <p:spPr>
          <a:xfrm>
            <a:off x="3266372" y="7847306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854C135-AF78-4BFC-AF73-7E511EA9EE72}"/>
              </a:ext>
            </a:extLst>
          </p:cNvPr>
          <p:cNvSpPr/>
          <p:nvPr/>
        </p:nvSpPr>
        <p:spPr>
          <a:xfrm>
            <a:off x="21992281" y="5971728"/>
            <a:ext cx="869896" cy="869896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AF6BEFE-35B4-45F3-9C19-245D7E18190F}"/>
              </a:ext>
            </a:extLst>
          </p:cNvPr>
          <p:cNvSpPr/>
          <p:nvPr/>
        </p:nvSpPr>
        <p:spPr>
          <a:xfrm>
            <a:off x="9710581" y="11124122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93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943395" y="2363739"/>
            <a:ext cx="663449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Company</a:t>
            </a:r>
          </a:p>
          <a:p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in Number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6260644" y="429531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9867468" y="4710600"/>
            <a:ext cx="712887" cy="712887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981298" y="218917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73" name="TextBox 5">
            <a:extLst>
              <a:ext uri="{FF2B5EF4-FFF2-40B4-BE49-F238E27FC236}">
                <a16:creationId xmlns:a16="http://schemas.microsoft.com/office/drawing/2014/main" id="{46641AC6-A916-4CFE-9EEA-F9AFA2573875}"/>
              </a:ext>
            </a:extLst>
          </p:cNvPr>
          <p:cNvSpPr txBox="1"/>
          <p:nvPr/>
        </p:nvSpPr>
        <p:spPr>
          <a:xfrm>
            <a:off x="5464614" y="7381729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AF6BEFE-35B4-45F3-9C19-245D7E18190F}"/>
              </a:ext>
            </a:extLst>
          </p:cNvPr>
          <p:cNvSpPr/>
          <p:nvPr/>
        </p:nvSpPr>
        <p:spPr>
          <a:xfrm>
            <a:off x="20738799" y="11421040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9" name="Chart 68">
            <a:extLst>
              <a:ext uri="{FF2B5EF4-FFF2-40B4-BE49-F238E27FC236}">
                <a16:creationId xmlns:a16="http://schemas.microsoft.com/office/drawing/2014/main" id="{FC3973C6-C0C2-4332-9162-602136EE99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497990"/>
              </p:ext>
            </p:extLst>
          </p:nvPr>
        </p:nvGraphicFramePr>
        <p:xfrm>
          <a:off x="12193587" y="1672601"/>
          <a:ext cx="10844413" cy="72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70C6E240-ADA9-4030-AF60-6690584E8A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170869"/>
              </p:ext>
            </p:extLst>
          </p:nvPr>
        </p:nvGraphicFramePr>
        <p:xfrm>
          <a:off x="-557361" y="7223314"/>
          <a:ext cx="6231204" cy="4154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" name="TextBox 5">
            <a:extLst>
              <a:ext uri="{FF2B5EF4-FFF2-40B4-BE49-F238E27FC236}">
                <a16:creationId xmlns:a16="http://schemas.microsoft.com/office/drawing/2014/main" id="{32826F8B-3457-4179-B9C6-9C55E107A7EC}"/>
              </a:ext>
            </a:extLst>
          </p:cNvPr>
          <p:cNvSpPr txBox="1"/>
          <p:nvPr/>
        </p:nvSpPr>
        <p:spPr>
          <a:xfrm>
            <a:off x="12193587" y="9559042"/>
            <a:ext cx="6231204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6353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2353645" y="5342483"/>
            <a:ext cx="16482600" cy="6046838"/>
          </a:xfrm>
          <a:prstGeom prst="roundRect">
            <a:avLst>
              <a:gd name="adj" fmla="val 1265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9513588" y="12521900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094270" y="1793394"/>
            <a:ext cx="726689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About</a:t>
            </a:r>
          </a:p>
          <a:p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Company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0260437" y="2357425"/>
            <a:ext cx="1352654" cy="1352654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1930735" y="2097260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6158201" y="12197094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132173" y="1622229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3D11BE92-DED5-477B-A30D-503D3B1E6573}"/>
              </a:ext>
            </a:extLst>
          </p:cNvPr>
          <p:cNvSpPr txBox="1"/>
          <p:nvPr/>
        </p:nvSpPr>
        <p:spPr>
          <a:xfrm>
            <a:off x="16900074" y="5342483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19C91579-7857-496C-AA1A-41039CDC45D8}"/>
              </a:ext>
            </a:extLst>
          </p:cNvPr>
          <p:cNvSpPr txBox="1"/>
          <p:nvPr/>
        </p:nvSpPr>
        <p:spPr>
          <a:xfrm>
            <a:off x="16900074" y="6858000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D49A821A-7E46-4E02-BB85-A2B262949467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24E46-869A-47DC-8E00-8800289664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4124492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F61C9F1-12F9-4BCF-ADC6-DB3975B2F530}"/>
              </a:ext>
            </a:extLst>
          </p:cNvPr>
          <p:cNvSpPr/>
          <p:nvPr/>
        </p:nvSpPr>
        <p:spPr>
          <a:xfrm>
            <a:off x="16077936" y="5958969"/>
            <a:ext cx="9578007" cy="5483295"/>
          </a:xfrm>
          <a:prstGeom prst="roundRect">
            <a:avLst>
              <a:gd name="adj" fmla="val 17737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7153137" y="1567792"/>
            <a:ext cx="663449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Our Company</a:t>
            </a:r>
          </a:p>
          <a:p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in Number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2446869" y="3450974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4825493" y="865024"/>
            <a:ext cx="712887" cy="712887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7191040" y="1393225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AF6BEFE-35B4-45F3-9C19-245D7E18190F}"/>
              </a:ext>
            </a:extLst>
          </p:cNvPr>
          <p:cNvSpPr/>
          <p:nvPr/>
        </p:nvSpPr>
        <p:spPr>
          <a:xfrm>
            <a:off x="1122514" y="1280993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29CFF192-088B-48B1-9C28-8899D1A0F3A5}"/>
              </a:ext>
            </a:extLst>
          </p:cNvPr>
          <p:cNvSpPr/>
          <p:nvPr/>
        </p:nvSpPr>
        <p:spPr>
          <a:xfrm>
            <a:off x="1915090" y="3004046"/>
            <a:ext cx="5097803" cy="8416994"/>
          </a:xfrm>
          <a:prstGeom prst="rect">
            <a:avLst/>
          </a:prstGeom>
          <a:solidFill>
            <a:srgbClr val="DF4E1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5" name="Chart 14">
                <a:extLst>
                  <a:ext uri="{FF2B5EF4-FFF2-40B4-BE49-F238E27FC236}">
                    <a16:creationId xmlns:a16="http://schemas.microsoft.com/office/drawing/2014/main" id="{21B88736-307F-4735-ADF4-11F07D60512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63423881"/>
                  </p:ext>
                </p:extLst>
              </p:nvPr>
            </p:nvGraphicFramePr>
            <p:xfrm>
              <a:off x="2075820" y="3937672"/>
              <a:ext cx="4776341" cy="428787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5" name="Chart 14">
                <a:extLst>
                  <a:ext uri="{FF2B5EF4-FFF2-40B4-BE49-F238E27FC236}">
                    <a16:creationId xmlns:a16="http://schemas.microsoft.com/office/drawing/2014/main" id="{21B88736-307F-4735-ADF4-11F07D60512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5820" y="3937672"/>
                <a:ext cx="4776341" cy="4287877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Subtitle 2">
            <a:extLst>
              <a:ext uri="{FF2B5EF4-FFF2-40B4-BE49-F238E27FC236}">
                <a16:creationId xmlns:a16="http://schemas.microsoft.com/office/drawing/2014/main" id="{79AE5CBE-C468-4CB2-8957-07CD2535601E}"/>
              </a:ext>
            </a:extLst>
          </p:cNvPr>
          <p:cNvSpPr txBox="1"/>
          <p:nvPr/>
        </p:nvSpPr>
        <p:spPr>
          <a:xfrm>
            <a:off x="2551989" y="8730700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Graphic Data</a:t>
            </a:r>
          </a:p>
        </p:txBody>
      </p:sp>
      <p:sp>
        <p:nvSpPr>
          <p:cNvPr id="19" name="TextBox 5">
            <a:extLst>
              <a:ext uri="{FF2B5EF4-FFF2-40B4-BE49-F238E27FC236}">
                <a16:creationId xmlns:a16="http://schemas.microsoft.com/office/drawing/2014/main" id="{DE2E032F-A5A2-4A4E-A1B1-212FF526141F}"/>
              </a:ext>
            </a:extLst>
          </p:cNvPr>
          <p:cNvSpPr txBox="1"/>
          <p:nvPr/>
        </p:nvSpPr>
        <p:spPr>
          <a:xfrm>
            <a:off x="2535068" y="9551874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53343188-D54A-4975-BE0C-D588B68AC0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6665458"/>
              </p:ext>
            </p:extLst>
          </p:nvPr>
        </p:nvGraphicFramePr>
        <p:xfrm>
          <a:off x="7234038" y="2967415"/>
          <a:ext cx="7402471" cy="622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Subtitle 2">
            <a:extLst>
              <a:ext uri="{FF2B5EF4-FFF2-40B4-BE49-F238E27FC236}">
                <a16:creationId xmlns:a16="http://schemas.microsoft.com/office/drawing/2014/main" id="{97AB475F-AFF5-4C25-AAA7-57DEA450CE1B}"/>
              </a:ext>
            </a:extLst>
          </p:cNvPr>
          <p:cNvSpPr txBox="1"/>
          <p:nvPr/>
        </p:nvSpPr>
        <p:spPr>
          <a:xfrm>
            <a:off x="9540052" y="5958969"/>
            <a:ext cx="3659690" cy="87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Graphic Data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BE7E82B2-47BA-44E7-9A3F-12F0152E9AE3}"/>
              </a:ext>
            </a:extLst>
          </p:cNvPr>
          <p:cNvSpPr txBox="1"/>
          <p:nvPr/>
        </p:nvSpPr>
        <p:spPr>
          <a:xfrm>
            <a:off x="17191040" y="6697177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55D64031-4FEB-4A59-A989-51340E82F819}"/>
              </a:ext>
            </a:extLst>
          </p:cNvPr>
          <p:cNvSpPr txBox="1"/>
          <p:nvPr/>
        </p:nvSpPr>
        <p:spPr>
          <a:xfrm>
            <a:off x="8449660" y="9517837"/>
            <a:ext cx="5598849" cy="186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52489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4542556" y="-1080655"/>
            <a:ext cx="10496828" cy="13120019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0461069" y="11588000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421425" y="1935209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Contact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8599354" y="3761499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891832" y="809302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5745064" y="8686969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556786" y="1760642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8" name="Google Shape;1068;p32">
            <a:extLst>
              <a:ext uri="{FF2B5EF4-FFF2-40B4-BE49-F238E27FC236}">
                <a16:creationId xmlns:a16="http://schemas.microsoft.com/office/drawing/2014/main" id="{AFC4E3CC-62CE-4729-9832-45A479732414}"/>
              </a:ext>
            </a:extLst>
          </p:cNvPr>
          <p:cNvSpPr txBox="1"/>
          <p:nvPr/>
        </p:nvSpPr>
        <p:spPr>
          <a:xfrm>
            <a:off x="1942318" y="6538865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1" name="Google Shape;1069;p32">
            <a:extLst>
              <a:ext uri="{FF2B5EF4-FFF2-40B4-BE49-F238E27FC236}">
                <a16:creationId xmlns:a16="http://schemas.microsoft.com/office/drawing/2014/main" id="{05B1F8B0-500B-4032-A21B-E7ABB8BBB38D}"/>
              </a:ext>
            </a:extLst>
          </p:cNvPr>
          <p:cNvSpPr txBox="1"/>
          <p:nvPr/>
        </p:nvSpPr>
        <p:spPr>
          <a:xfrm>
            <a:off x="558102" y="5680780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2" name="Google Shape;1070;p32">
            <a:extLst>
              <a:ext uri="{FF2B5EF4-FFF2-40B4-BE49-F238E27FC236}">
                <a16:creationId xmlns:a16="http://schemas.microsoft.com/office/drawing/2014/main" id="{7DAD23C8-21E8-4B8E-A675-EB61F6A88F0A}"/>
              </a:ext>
            </a:extLst>
          </p:cNvPr>
          <p:cNvSpPr txBox="1"/>
          <p:nvPr/>
        </p:nvSpPr>
        <p:spPr>
          <a:xfrm>
            <a:off x="1942318" y="988071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3" name="Google Shape;1071;p32">
            <a:extLst>
              <a:ext uri="{FF2B5EF4-FFF2-40B4-BE49-F238E27FC236}">
                <a16:creationId xmlns:a16="http://schemas.microsoft.com/office/drawing/2014/main" id="{6C2B40B9-200F-4CF1-A2B8-A5C4A6513F64}"/>
              </a:ext>
            </a:extLst>
          </p:cNvPr>
          <p:cNvSpPr txBox="1"/>
          <p:nvPr/>
        </p:nvSpPr>
        <p:spPr>
          <a:xfrm>
            <a:off x="579612" y="9005076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34" name="Google Shape;1072;p32">
            <a:extLst>
              <a:ext uri="{FF2B5EF4-FFF2-40B4-BE49-F238E27FC236}">
                <a16:creationId xmlns:a16="http://schemas.microsoft.com/office/drawing/2014/main" id="{646AEFC6-1625-4A2B-8AD9-C36B84E5CF70}"/>
              </a:ext>
            </a:extLst>
          </p:cNvPr>
          <p:cNvSpPr txBox="1"/>
          <p:nvPr/>
        </p:nvSpPr>
        <p:spPr>
          <a:xfrm>
            <a:off x="7373491" y="6538865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5" name="Google Shape;1073;p32">
            <a:extLst>
              <a:ext uri="{FF2B5EF4-FFF2-40B4-BE49-F238E27FC236}">
                <a16:creationId xmlns:a16="http://schemas.microsoft.com/office/drawing/2014/main" id="{DF2D1A52-2822-4B51-A677-010A5558D85E}"/>
              </a:ext>
            </a:extLst>
          </p:cNvPr>
          <p:cNvSpPr txBox="1"/>
          <p:nvPr/>
        </p:nvSpPr>
        <p:spPr>
          <a:xfrm>
            <a:off x="5983419" y="5680780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36" name="Google Shape;1074;p32">
            <a:extLst>
              <a:ext uri="{FF2B5EF4-FFF2-40B4-BE49-F238E27FC236}">
                <a16:creationId xmlns:a16="http://schemas.microsoft.com/office/drawing/2014/main" id="{A3E5C8F6-56C8-46B9-BD6C-BC49A2FA2873}"/>
              </a:ext>
            </a:extLst>
          </p:cNvPr>
          <p:cNvSpPr txBox="1"/>
          <p:nvPr/>
        </p:nvSpPr>
        <p:spPr>
          <a:xfrm>
            <a:off x="7373490" y="988071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7" name="Google Shape;1075;p32">
            <a:extLst>
              <a:ext uri="{FF2B5EF4-FFF2-40B4-BE49-F238E27FC236}">
                <a16:creationId xmlns:a16="http://schemas.microsoft.com/office/drawing/2014/main" id="{32A0730C-3BDF-4822-ACF1-204DB4816CF3}"/>
              </a:ext>
            </a:extLst>
          </p:cNvPr>
          <p:cNvSpPr txBox="1"/>
          <p:nvPr/>
        </p:nvSpPr>
        <p:spPr>
          <a:xfrm>
            <a:off x="6014949" y="9022628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BB38DAA5-38B9-4C6A-9915-B5EC786100E5}"/>
              </a:ext>
            </a:extLst>
          </p:cNvPr>
          <p:cNvSpPr txBox="1"/>
          <p:nvPr/>
        </p:nvSpPr>
        <p:spPr>
          <a:xfrm>
            <a:off x="2556786" y="3068336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9" name="Google Shape;1044;p31">
            <a:extLst>
              <a:ext uri="{FF2B5EF4-FFF2-40B4-BE49-F238E27FC236}">
                <a16:creationId xmlns:a16="http://schemas.microsoft.com/office/drawing/2014/main" id="{E8EC9C1A-B276-4F04-9666-0DB8F94FF2C3}"/>
              </a:ext>
            </a:extLst>
          </p:cNvPr>
          <p:cNvSpPr/>
          <p:nvPr/>
        </p:nvSpPr>
        <p:spPr>
          <a:xfrm>
            <a:off x="21559988" y="1076280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045;p31">
            <a:extLst>
              <a:ext uri="{FF2B5EF4-FFF2-40B4-BE49-F238E27FC236}">
                <a16:creationId xmlns:a16="http://schemas.microsoft.com/office/drawing/2014/main" id="{F200ED94-251E-414B-ADEA-30970019D0D1}"/>
              </a:ext>
            </a:extLst>
          </p:cNvPr>
          <p:cNvSpPr/>
          <p:nvPr/>
        </p:nvSpPr>
        <p:spPr>
          <a:xfrm>
            <a:off x="17198559" y="1076280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46;p31">
            <a:extLst>
              <a:ext uri="{FF2B5EF4-FFF2-40B4-BE49-F238E27FC236}">
                <a16:creationId xmlns:a16="http://schemas.microsoft.com/office/drawing/2014/main" id="{5EB92B1E-2183-4224-BCD0-BF8981EC3C4F}"/>
              </a:ext>
            </a:extLst>
          </p:cNvPr>
          <p:cNvSpPr/>
          <p:nvPr/>
        </p:nvSpPr>
        <p:spPr>
          <a:xfrm>
            <a:off x="18652369" y="1076280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47;p31">
            <a:extLst>
              <a:ext uri="{FF2B5EF4-FFF2-40B4-BE49-F238E27FC236}">
                <a16:creationId xmlns:a16="http://schemas.microsoft.com/office/drawing/2014/main" id="{67B841A8-C901-4149-8ECB-0D94DE93CB1D}"/>
              </a:ext>
            </a:extLst>
          </p:cNvPr>
          <p:cNvSpPr/>
          <p:nvPr/>
        </p:nvSpPr>
        <p:spPr>
          <a:xfrm>
            <a:off x="20106178" y="1076280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48FDB-2EAF-438A-B799-F01F21BC1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55612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171576" y="-657486"/>
            <a:ext cx="9138317" cy="13120019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8179571" y="1238864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0603168" y="2006627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Contact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8755701" y="588720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0685089" y="12144082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7264911" y="1983140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0726796" y="1832060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8" name="Google Shape;1068;p32">
            <a:extLst>
              <a:ext uri="{FF2B5EF4-FFF2-40B4-BE49-F238E27FC236}">
                <a16:creationId xmlns:a16="http://schemas.microsoft.com/office/drawing/2014/main" id="{AFC4E3CC-62CE-4729-9832-45A479732414}"/>
              </a:ext>
            </a:extLst>
          </p:cNvPr>
          <p:cNvSpPr txBox="1"/>
          <p:nvPr/>
        </p:nvSpPr>
        <p:spPr>
          <a:xfrm>
            <a:off x="2024599" y="1781541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1" name="Google Shape;1069;p32">
            <a:extLst>
              <a:ext uri="{FF2B5EF4-FFF2-40B4-BE49-F238E27FC236}">
                <a16:creationId xmlns:a16="http://schemas.microsoft.com/office/drawing/2014/main" id="{05B1F8B0-500B-4032-A21B-E7ABB8BBB38D}"/>
              </a:ext>
            </a:extLst>
          </p:cNvPr>
          <p:cNvSpPr txBox="1"/>
          <p:nvPr/>
        </p:nvSpPr>
        <p:spPr>
          <a:xfrm>
            <a:off x="640383" y="1253467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BB38DAA5-38B9-4C6A-9915-B5EC786100E5}"/>
              </a:ext>
            </a:extLst>
          </p:cNvPr>
          <p:cNvSpPr txBox="1"/>
          <p:nvPr/>
        </p:nvSpPr>
        <p:spPr>
          <a:xfrm>
            <a:off x="10726796" y="3139754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6" name="Google Shape;1068;p32">
            <a:extLst>
              <a:ext uri="{FF2B5EF4-FFF2-40B4-BE49-F238E27FC236}">
                <a16:creationId xmlns:a16="http://schemas.microsoft.com/office/drawing/2014/main" id="{09DF9389-9157-4438-87F0-B7C786855478}"/>
              </a:ext>
            </a:extLst>
          </p:cNvPr>
          <p:cNvSpPr txBox="1"/>
          <p:nvPr/>
        </p:nvSpPr>
        <p:spPr>
          <a:xfrm>
            <a:off x="2024599" y="4229365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9" name="Google Shape;1069;p32">
            <a:extLst>
              <a:ext uri="{FF2B5EF4-FFF2-40B4-BE49-F238E27FC236}">
                <a16:creationId xmlns:a16="http://schemas.microsoft.com/office/drawing/2014/main" id="{7DC9BA17-50EA-4AEE-9190-B2532B93E5A3}"/>
              </a:ext>
            </a:extLst>
          </p:cNvPr>
          <p:cNvSpPr txBox="1"/>
          <p:nvPr/>
        </p:nvSpPr>
        <p:spPr>
          <a:xfrm>
            <a:off x="640383" y="3701291"/>
            <a:ext cx="3529152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Email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0" name="Google Shape;1068;p32">
            <a:extLst>
              <a:ext uri="{FF2B5EF4-FFF2-40B4-BE49-F238E27FC236}">
                <a16:creationId xmlns:a16="http://schemas.microsoft.com/office/drawing/2014/main" id="{4D798E8C-D538-4036-B36B-89E2F01594A7}"/>
              </a:ext>
            </a:extLst>
          </p:cNvPr>
          <p:cNvSpPr txBox="1"/>
          <p:nvPr/>
        </p:nvSpPr>
        <p:spPr>
          <a:xfrm>
            <a:off x="2024599" y="6677189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3" name="Google Shape;1069;p32">
            <a:extLst>
              <a:ext uri="{FF2B5EF4-FFF2-40B4-BE49-F238E27FC236}">
                <a16:creationId xmlns:a16="http://schemas.microsoft.com/office/drawing/2014/main" id="{48EAC149-DC7A-44C4-A223-0CBD502B492A}"/>
              </a:ext>
            </a:extLst>
          </p:cNvPr>
          <p:cNvSpPr txBox="1"/>
          <p:nvPr/>
        </p:nvSpPr>
        <p:spPr>
          <a:xfrm>
            <a:off x="640383" y="6149115"/>
            <a:ext cx="3529152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Address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4" name="Google Shape;1068;p32">
            <a:extLst>
              <a:ext uri="{FF2B5EF4-FFF2-40B4-BE49-F238E27FC236}">
                <a16:creationId xmlns:a16="http://schemas.microsoft.com/office/drawing/2014/main" id="{79A30285-50BA-4944-944A-029E16F9CD9F}"/>
              </a:ext>
            </a:extLst>
          </p:cNvPr>
          <p:cNvSpPr txBox="1"/>
          <p:nvPr/>
        </p:nvSpPr>
        <p:spPr>
          <a:xfrm>
            <a:off x="2024599" y="912501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5" name="Google Shape;1069;p32">
            <a:extLst>
              <a:ext uri="{FF2B5EF4-FFF2-40B4-BE49-F238E27FC236}">
                <a16:creationId xmlns:a16="http://schemas.microsoft.com/office/drawing/2014/main" id="{1AE00E9B-EAA2-463C-8EF8-834FD8589EBA}"/>
              </a:ext>
            </a:extLst>
          </p:cNvPr>
          <p:cNvSpPr txBox="1"/>
          <p:nvPr/>
        </p:nvSpPr>
        <p:spPr>
          <a:xfrm>
            <a:off x="640383" y="8596939"/>
            <a:ext cx="4042453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Website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7" name="Google Shape;1044;p31">
            <a:extLst>
              <a:ext uri="{FF2B5EF4-FFF2-40B4-BE49-F238E27FC236}">
                <a16:creationId xmlns:a16="http://schemas.microsoft.com/office/drawing/2014/main" id="{52D39D3E-3C90-4E38-8380-A3E16F8D8343}"/>
              </a:ext>
            </a:extLst>
          </p:cNvPr>
          <p:cNvSpPr/>
          <p:nvPr/>
        </p:nvSpPr>
        <p:spPr>
          <a:xfrm>
            <a:off x="15088225" y="1105874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1045;p31">
            <a:extLst>
              <a:ext uri="{FF2B5EF4-FFF2-40B4-BE49-F238E27FC236}">
                <a16:creationId xmlns:a16="http://schemas.microsoft.com/office/drawing/2014/main" id="{290FBF61-DAF8-4688-A30E-12C8C936000A}"/>
              </a:ext>
            </a:extLst>
          </p:cNvPr>
          <p:cNvSpPr/>
          <p:nvPr/>
        </p:nvSpPr>
        <p:spPr>
          <a:xfrm>
            <a:off x="10726796" y="1105874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1046;p31">
            <a:extLst>
              <a:ext uri="{FF2B5EF4-FFF2-40B4-BE49-F238E27FC236}">
                <a16:creationId xmlns:a16="http://schemas.microsoft.com/office/drawing/2014/main" id="{D403E9E2-3C23-4698-9D47-3138F5416249}"/>
              </a:ext>
            </a:extLst>
          </p:cNvPr>
          <p:cNvSpPr/>
          <p:nvPr/>
        </p:nvSpPr>
        <p:spPr>
          <a:xfrm>
            <a:off x="12180606" y="1105874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1047;p31">
            <a:extLst>
              <a:ext uri="{FF2B5EF4-FFF2-40B4-BE49-F238E27FC236}">
                <a16:creationId xmlns:a16="http://schemas.microsoft.com/office/drawing/2014/main" id="{3234CD48-6458-423D-88D5-A7588AB7A9DE}"/>
              </a:ext>
            </a:extLst>
          </p:cNvPr>
          <p:cNvSpPr/>
          <p:nvPr/>
        </p:nvSpPr>
        <p:spPr>
          <a:xfrm>
            <a:off x="13634415" y="11058745"/>
            <a:ext cx="884869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AA8882-A736-483E-9F20-3DBC614FE7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EA46578-4389-4803-9073-90094530CD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255491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F899BC-3AFE-4F75-B023-596BE63F9A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1167598" y="10468266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801486" y="6467747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Contact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256527" y="10231686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4101587" y="3459669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2281611" y="1487933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929735" y="6289850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BB38DAA5-38B9-4C6A-9915-B5EC786100E5}"/>
              </a:ext>
            </a:extLst>
          </p:cNvPr>
          <p:cNvSpPr txBox="1"/>
          <p:nvPr/>
        </p:nvSpPr>
        <p:spPr>
          <a:xfrm>
            <a:off x="929735" y="7674402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7392212" y="5796805"/>
            <a:ext cx="11772881" cy="7468252"/>
          </a:xfrm>
          <a:prstGeom prst="roundRect">
            <a:avLst>
              <a:gd name="adj" fmla="val 15535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1068;p32">
            <a:extLst>
              <a:ext uri="{FF2B5EF4-FFF2-40B4-BE49-F238E27FC236}">
                <a16:creationId xmlns:a16="http://schemas.microsoft.com/office/drawing/2014/main" id="{AFC4E3CC-62CE-4729-9832-45A479732414}"/>
              </a:ext>
            </a:extLst>
          </p:cNvPr>
          <p:cNvSpPr txBox="1"/>
          <p:nvPr/>
        </p:nvSpPr>
        <p:spPr>
          <a:xfrm>
            <a:off x="8442698" y="769552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1" name="Google Shape;1069;p32">
            <a:extLst>
              <a:ext uri="{FF2B5EF4-FFF2-40B4-BE49-F238E27FC236}">
                <a16:creationId xmlns:a16="http://schemas.microsoft.com/office/drawing/2014/main" id="{05B1F8B0-500B-4032-A21B-E7ABB8BBB38D}"/>
              </a:ext>
            </a:extLst>
          </p:cNvPr>
          <p:cNvSpPr txBox="1"/>
          <p:nvPr/>
        </p:nvSpPr>
        <p:spPr>
          <a:xfrm>
            <a:off x="7058482" y="6837438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2" name="Google Shape;1070;p32">
            <a:extLst>
              <a:ext uri="{FF2B5EF4-FFF2-40B4-BE49-F238E27FC236}">
                <a16:creationId xmlns:a16="http://schemas.microsoft.com/office/drawing/2014/main" id="{7DAD23C8-21E8-4B8E-A675-EB61F6A88F0A}"/>
              </a:ext>
            </a:extLst>
          </p:cNvPr>
          <p:cNvSpPr txBox="1"/>
          <p:nvPr/>
        </p:nvSpPr>
        <p:spPr>
          <a:xfrm>
            <a:off x="8442698" y="11037371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3" name="Google Shape;1071;p32">
            <a:extLst>
              <a:ext uri="{FF2B5EF4-FFF2-40B4-BE49-F238E27FC236}">
                <a16:creationId xmlns:a16="http://schemas.microsoft.com/office/drawing/2014/main" id="{6C2B40B9-200F-4CF1-A2B8-A5C4A6513F64}"/>
              </a:ext>
            </a:extLst>
          </p:cNvPr>
          <p:cNvSpPr txBox="1"/>
          <p:nvPr/>
        </p:nvSpPr>
        <p:spPr>
          <a:xfrm>
            <a:off x="7079992" y="10161734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Email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34" name="Google Shape;1072;p32">
            <a:extLst>
              <a:ext uri="{FF2B5EF4-FFF2-40B4-BE49-F238E27FC236}">
                <a16:creationId xmlns:a16="http://schemas.microsoft.com/office/drawing/2014/main" id="{646AEFC6-1625-4A2B-8AD9-C36B84E5CF70}"/>
              </a:ext>
            </a:extLst>
          </p:cNvPr>
          <p:cNvSpPr txBox="1"/>
          <p:nvPr/>
        </p:nvSpPr>
        <p:spPr>
          <a:xfrm>
            <a:off x="13873871" y="769552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5" name="Google Shape;1073;p32">
            <a:extLst>
              <a:ext uri="{FF2B5EF4-FFF2-40B4-BE49-F238E27FC236}">
                <a16:creationId xmlns:a16="http://schemas.microsoft.com/office/drawing/2014/main" id="{DF2D1A52-2822-4B51-A677-010A5558D85E}"/>
              </a:ext>
            </a:extLst>
          </p:cNvPr>
          <p:cNvSpPr txBox="1"/>
          <p:nvPr/>
        </p:nvSpPr>
        <p:spPr>
          <a:xfrm>
            <a:off x="12483799" y="6837438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Address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36" name="Google Shape;1074;p32">
            <a:extLst>
              <a:ext uri="{FF2B5EF4-FFF2-40B4-BE49-F238E27FC236}">
                <a16:creationId xmlns:a16="http://schemas.microsoft.com/office/drawing/2014/main" id="{A3E5C8F6-56C8-46B9-BD6C-BC49A2FA2873}"/>
              </a:ext>
            </a:extLst>
          </p:cNvPr>
          <p:cNvSpPr txBox="1"/>
          <p:nvPr/>
        </p:nvSpPr>
        <p:spPr>
          <a:xfrm>
            <a:off x="13873870" y="11037371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7" name="Google Shape;1075;p32">
            <a:extLst>
              <a:ext uri="{FF2B5EF4-FFF2-40B4-BE49-F238E27FC236}">
                <a16:creationId xmlns:a16="http://schemas.microsoft.com/office/drawing/2014/main" id="{32A0730C-3BDF-4822-ACF1-204DB4816CF3}"/>
              </a:ext>
            </a:extLst>
          </p:cNvPr>
          <p:cNvSpPr txBox="1"/>
          <p:nvPr/>
        </p:nvSpPr>
        <p:spPr>
          <a:xfrm>
            <a:off x="12515329" y="10179286"/>
            <a:ext cx="3529152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Website</a:t>
            </a:r>
            <a:endParaRPr sz="1800" b="0" i="0" u="none" strike="noStrike" cap="none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sym typeface="Playfair Display Regular"/>
            </a:endParaRPr>
          </a:p>
        </p:txBody>
      </p:sp>
      <p:sp>
        <p:nvSpPr>
          <p:cNvPr id="26" name="Google Shape;1076;p32">
            <a:extLst>
              <a:ext uri="{FF2B5EF4-FFF2-40B4-BE49-F238E27FC236}">
                <a16:creationId xmlns:a16="http://schemas.microsoft.com/office/drawing/2014/main" id="{3B680C86-EB7B-4A88-AFE0-1E408FBA7616}"/>
              </a:ext>
            </a:extLst>
          </p:cNvPr>
          <p:cNvSpPr/>
          <p:nvPr/>
        </p:nvSpPr>
        <p:spPr>
          <a:xfrm>
            <a:off x="7866424" y="4471941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77;p32">
            <a:extLst>
              <a:ext uri="{FF2B5EF4-FFF2-40B4-BE49-F238E27FC236}">
                <a16:creationId xmlns:a16="http://schemas.microsoft.com/office/drawing/2014/main" id="{F06F467F-D63A-4053-BE43-AD3F8C96D4DB}"/>
              </a:ext>
            </a:extLst>
          </p:cNvPr>
          <p:cNvSpPr/>
          <p:nvPr/>
        </p:nvSpPr>
        <p:spPr>
          <a:xfrm>
            <a:off x="7854935" y="582435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1078;p32">
            <a:extLst>
              <a:ext uri="{FF2B5EF4-FFF2-40B4-BE49-F238E27FC236}">
                <a16:creationId xmlns:a16="http://schemas.microsoft.com/office/drawing/2014/main" id="{07733A21-5182-487D-84B0-D2A9A9E0135D}"/>
              </a:ext>
            </a:extLst>
          </p:cNvPr>
          <p:cNvSpPr/>
          <p:nvPr/>
        </p:nvSpPr>
        <p:spPr>
          <a:xfrm>
            <a:off x="7854935" y="1905007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079;p32">
            <a:extLst>
              <a:ext uri="{FF2B5EF4-FFF2-40B4-BE49-F238E27FC236}">
                <a16:creationId xmlns:a16="http://schemas.microsoft.com/office/drawing/2014/main" id="{6F96B0C5-473C-4B8E-A437-009ABD6AD861}"/>
              </a:ext>
            </a:extLst>
          </p:cNvPr>
          <p:cNvSpPr/>
          <p:nvPr/>
        </p:nvSpPr>
        <p:spPr>
          <a:xfrm>
            <a:off x="7854935" y="3149369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254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5080007" y="11577143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4555956" y="1852515"/>
            <a:ext cx="57315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Contact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3164795" y="1213327"/>
            <a:ext cx="878648" cy="878648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3203199" y="12611839"/>
            <a:ext cx="801839" cy="801839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292581" y="3036677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4668504" y="1652651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7610E2BB-FBA2-4DE4-9555-B0DE0BD0D6D8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BB38DAA5-38B9-4C6A-9915-B5EC786100E5}"/>
              </a:ext>
            </a:extLst>
          </p:cNvPr>
          <p:cNvSpPr txBox="1"/>
          <p:nvPr/>
        </p:nvSpPr>
        <p:spPr>
          <a:xfrm>
            <a:off x="4668504" y="2985164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22399091" y="1871034"/>
            <a:ext cx="3572764" cy="8914855"/>
          </a:xfrm>
          <a:prstGeom prst="roundRect">
            <a:avLst>
              <a:gd name="adj" fmla="val 20830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Google Shape;1076;p32">
            <a:extLst>
              <a:ext uri="{FF2B5EF4-FFF2-40B4-BE49-F238E27FC236}">
                <a16:creationId xmlns:a16="http://schemas.microsoft.com/office/drawing/2014/main" id="{3B680C86-EB7B-4A88-AFE0-1E408FBA7616}"/>
              </a:ext>
            </a:extLst>
          </p:cNvPr>
          <p:cNvSpPr/>
          <p:nvPr/>
        </p:nvSpPr>
        <p:spPr>
          <a:xfrm>
            <a:off x="22832055" y="7925468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77;p32">
            <a:extLst>
              <a:ext uri="{FF2B5EF4-FFF2-40B4-BE49-F238E27FC236}">
                <a16:creationId xmlns:a16="http://schemas.microsoft.com/office/drawing/2014/main" id="{F06F467F-D63A-4053-BE43-AD3F8C96D4DB}"/>
              </a:ext>
            </a:extLst>
          </p:cNvPr>
          <p:cNvSpPr/>
          <p:nvPr/>
        </p:nvSpPr>
        <p:spPr>
          <a:xfrm>
            <a:off x="22820566" y="4035962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2142" y="4505"/>
                </a:moveTo>
                <a:lnTo>
                  <a:pt x="9458" y="4505"/>
                </a:lnTo>
                <a:cubicBezTo>
                  <a:pt x="8883" y="4505"/>
                  <a:pt x="8659" y="4537"/>
                  <a:pt x="8212" y="4537"/>
                </a:cubicBezTo>
                <a:cubicBezTo>
                  <a:pt x="6007" y="4633"/>
                  <a:pt x="4729" y="5847"/>
                  <a:pt x="4569" y="7988"/>
                </a:cubicBezTo>
                <a:lnTo>
                  <a:pt x="4537" y="8787"/>
                </a:lnTo>
                <a:cubicBezTo>
                  <a:pt x="4505" y="9075"/>
                  <a:pt x="4505" y="9394"/>
                  <a:pt x="4505" y="10033"/>
                </a:cubicBezTo>
                <a:lnTo>
                  <a:pt x="4505" y="12366"/>
                </a:lnTo>
                <a:cubicBezTo>
                  <a:pt x="4505" y="12781"/>
                  <a:pt x="4537" y="13005"/>
                  <a:pt x="4537" y="13388"/>
                </a:cubicBezTo>
                <a:cubicBezTo>
                  <a:pt x="4665" y="15689"/>
                  <a:pt x="5911" y="16935"/>
                  <a:pt x="8212" y="17063"/>
                </a:cubicBezTo>
                <a:lnTo>
                  <a:pt x="9138" y="17095"/>
                </a:lnTo>
                <a:cubicBezTo>
                  <a:pt x="9490" y="17095"/>
                  <a:pt x="9969" y="17095"/>
                  <a:pt x="10832" y="17095"/>
                </a:cubicBezTo>
                <a:lnTo>
                  <a:pt x="12366" y="17095"/>
                </a:lnTo>
                <a:cubicBezTo>
                  <a:pt x="12781" y="17095"/>
                  <a:pt x="13005" y="17063"/>
                  <a:pt x="13388" y="17063"/>
                </a:cubicBezTo>
                <a:cubicBezTo>
                  <a:pt x="15689" y="16935"/>
                  <a:pt x="16935" y="15689"/>
                  <a:pt x="17063" y="13388"/>
                </a:cubicBezTo>
                <a:lnTo>
                  <a:pt x="17095" y="12462"/>
                </a:lnTo>
                <a:cubicBezTo>
                  <a:pt x="17095" y="12110"/>
                  <a:pt x="17095" y="11631"/>
                  <a:pt x="17095" y="10832"/>
                </a:cubicBezTo>
                <a:lnTo>
                  <a:pt x="17095" y="9234"/>
                </a:lnTo>
                <a:cubicBezTo>
                  <a:pt x="17095" y="8819"/>
                  <a:pt x="17063" y="8595"/>
                  <a:pt x="17063" y="8212"/>
                </a:cubicBezTo>
                <a:cubicBezTo>
                  <a:pt x="16967" y="6007"/>
                  <a:pt x="15753" y="4729"/>
                  <a:pt x="13612" y="4569"/>
                </a:cubicBezTo>
                <a:lnTo>
                  <a:pt x="13069" y="4537"/>
                </a:lnTo>
                <a:cubicBezTo>
                  <a:pt x="12781" y="4537"/>
                  <a:pt x="12557" y="4505"/>
                  <a:pt x="12142" y="4505"/>
                </a:cubicBezTo>
                <a:close/>
                <a:moveTo>
                  <a:pt x="13324" y="5688"/>
                </a:moveTo>
                <a:cubicBezTo>
                  <a:pt x="15050" y="5751"/>
                  <a:pt x="15849" y="6582"/>
                  <a:pt x="15912" y="8276"/>
                </a:cubicBezTo>
                <a:lnTo>
                  <a:pt x="15944" y="8915"/>
                </a:lnTo>
                <a:cubicBezTo>
                  <a:pt x="15944" y="9170"/>
                  <a:pt x="15944" y="9490"/>
                  <a:pt x="15944" y="10001"/>
                </a:cubicBezTo>
                <a:lnTo>
                  <a:pt x="15944" y="12142"/>
                </a:lnTo>
                <a:cubicBezTo>
                  <a:pt x="15944" y="12685"/>
                  <a:pt x="15944" y="12909"/>
                  <a:pt x="15912" y="13324"/>
                </a:cubicBezTo>
                <a:cubicBezTo>
                  <a:pt x="15849" y="15018"/>
                  <a:pt x="15050" y="15849"/>
                  <a:pt x="13324" y="15912"/>
                </a:cubicBezTo>
                <a:lnTo>
                  <a:pt x="12781" y="15944"/>
                </a:lnTo>
                <a:cubicBezTo>
                  <a:pt x="12525" y="15944"/>
                  <a:pt x="12206" y="15944"/>
                  <a:pt x="11599" y="15944"/>
                </a:cubicBezTo>
                <a:lnTo>
                  <a:pt x="9618" y="15944"/>
                </a:lnTo>
                <a:cubicBezTo>
                  <a:pt x="8979" y="15944"/>
                  <a:pt x="8723" y="15944"/>
                  <a:pt x="8276" y="15912"/>
                </a:cubicBezTo>
                <a:cubicBezTo>
                  <a:pt x="6614" y="15849"/>
                  <a:pt x="5815" y="15082"/>
                  <a:pt x="5688" y="13516"/>
                </a:cubicBezTo>
                <a:lnTo>
                  <a:pt x="5656" y="12845"/>
                </a:lnTo>
                <a:cubicBezTo>
                  <a:pt x="5656" y="12525"/>
                  <a:pt x="5656" y="12174"/>
                  <a:pt x="5656" y="11439"/>
                </a:cubicBezTo>
                <a:lnTo>
                  <a:pt x="5656" y="9490"/>
                </a:lnTo>
                <a:cubicBezTo>
                  <a:pt x="5656" y="8915"/>
                  <a:pt x="5656" y="8691"/>
                  <a:pt x="5688" y="8276"/>
                </a:cubicBezTo>
                <a:cubicBezTo>
                  <a:pt x="5751" y="6646"/>
                  <a:pt x="6486" y="5815"/>
                  <a:pt x="8084" y="5688"/>
                </a:cubicBezTo>
                <a:lnTo>
                  <a:pt x="8499" y="5688"/>
                </a:lnTo>
                <a:cubicBezTo>
                  <a:pt x="8883" y="5656"/>
                  <a:pt x="9170" y="5656"/>
                  <a:pt x="9969" y="5656"/>
                </a:cubicBezTo>
                <a:lnTo>
                  <a:pt x="12174" y="5656"/>
                </a:lnTo>
                <a:cubicBezTo>
                  <a:pt x="12685" y="5656"/>
                  <a:pt x="12909" y="5656"/>
                  <a:pt x="13324" y="5688"/>
                </a:cubicBezTo>
                <a:close/>
                <a:moveTo>
                  <a:pt x="10832" y="7573"/>
                </a:moveTo>
                <a:cubicBezTo>
                  <a:pt x="9043" y="7573"/>
                  <a:pt x="7573" y="9043"/>
                  <a:pt x="7573" y="10832"/>
                </a:cubicBezTo>
                <a:cubicBezTo>
                  <a:pt x="7573" y="12589"/>
                  <a:pt x="9043" y="14027"/>
                  <a:pt x="10832" y="14027"/>
                </a:cubicBezTo>
                <a:cubicBezTo>
                  <a:pt x="12589" y="14027"/>
                  <a:pt x="14027" y="12557"/>
                  <a:pt x="14027" y="10832"/>
                </a:cubicBezTo>
                <a:cubicBezTo>
                  <a:pt x="14027" y="9043"/>
                  <a:pt x="12557" y="7573"/>
                  <a:pt x="10832" y="7573"/>
                </a:cubicBezTo>
                <a:close/>
                <a:moveTo>
                  <a:pt x="10832" y="8723"/>
                </a:moveTo>
                <a:cubicBezTo>
                  <a:pt x="11950" y="8723"/>
                  <a:pt x="12877" y="9650"/>
                  <a:pt x="12877" y="10832"/>
                </a:cubicBezTo>
                <a:cubicBezTo>
                  <a:pt x="12877" y="11950"/>
                  <a:pt x="11982" y="12877"/>
                  <a:pt x="10832" y="12877"/>
                </a:cubicBezTo>
                <a:cubicBezTo>
                  <a:pt x="9650" y="12877"/>
                  <a:pt x="8723" y="11950"/>
                  <a:pt x="8723" y="10832"/>
                </a:cubicBezTo>
                <a:cubicBezTo>
                  <a:pt x="8723" y="9650"/>
                  <a:pt x="9650" y="8723"/>
                  <a:pt x="10832" y="8723"/>
                </a:cubicBezTo>
                <a:close/>
                <a:moveTo>
                  <a:pt x="14155" y="6678"/>
                </a:moveTo>
                <a:cubicBezTo>
                  <a:pt x="13740" y="6678"/>
                  <a:pt x="13388" y="7030"/>
                  <a:pt x="13388" y="7445"/>
                </a:cubicBezTo>
                <a:cubicBezTo>
                  <a:pt x="13388" y="7860"/>
                  <a:pt x="13740" y="8212"/>
                  <a:pt x="14155" y="8212"/>
                </a:cubicBezTo>
                <a:cubicBezTo>
                  <a:pt x="14570" y="8212"/>
                  <a:pt x="14922" y="7860"/>
                  <a:pt x="14922" y="7445"/>
                </a:cubicBezTo>
                <a:cubicBezTo>
                  <a:pt x="14922" y="7030"/>
                  <a:pt x="14570" y="6678"/>
                  <a:pt x="14155" y="667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1078;p32">
            <a:extLst>
              <a:ext uri="{FF2B5EF4-FFF2-40B4-BE49-F238E27FC236}">
                <a16:creationId xmlns:a16="http://schemas.microsoft.com/office/drawing/2014/main" id="{07733A21-5182-487D-84B0-D2A9A9E0135D}"/>
              </a:ext>
            </a:extLst>
          </p:cNvPr>
          <p:cNvSpPr/>
          <p:nvPr/>
        </p:nvSpPr>
        <p:spPr>
          <a:xfrm>
            <a:off x="22820566" y="5358534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1079;p32">
            <a:extLst>
              <a:ext uri="{FF2B5EF4-FFF2-40B4-BE49-F238E27FC236}">
                <a16:creationId xmlns:a16="http://schemas.microsoft.com/office/drawing/2014/main" id="{6F96B0C5-473C-4B8E-A437-009ABD6AD861}"/>
              </a:ext>
            </a:extLst>
          </p:cNvPr>
          <p:cNvSpPr/>
          <p:nvPr/>
        </p:nvSpPr>
        <p:spPr>
          <a:xfrm>
            <a:off x="22820566" y="6602896"/>
            <a:ext cx="825194" cy="825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1068;p32">
            <a:extLst>
              <a:ext uri="{FF2B5EF4-FFF2-40B4-BE49-F238E27FC236}">
                <a16:creationId xmlns:a16="http://schemas.microsoft.com/office/drawing/2014/main" id="{A193A7BD-4E2F-4CDF-8567-AD92A24F718D}"/>
              </a:ext>
            </a:extLst>
          </p:cNvPr>
          <p:cNvSpPr txBox="1"/>
          <p:nvPr/>
        </p:nvSpPr>
        <p:spPr>
          <a:xfrm>
            <a:off x="16805536" y="2380589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0" name="Google Shape;1069;p32">
            <a:extLst>
              <a:ext uri="{FF2B5EF4-FFF2-40B4-BE49-F238E27FC236}">
                <a16:creationId xmlns:a16="http://schemas.microsoft.com/office/drawing/2014/main" id="{43CD7196-3EB2-472A-AC08-2E02CF1C3F7F}"/>
              </a:ext>
            </a:extLst>
          </p:cNvPr>
          <p:cNvSpPr txBox="1"/>
          <p:nvPr/>
        </p:nvSpPr>
        <p:spPr>
          <a:xfrm>
            <a:off x="15421320" y="1852515"/>
            <a:ext cx="2590959" cy="491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Phone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1" name="Google Shape;1068;p32">
            <a:extLst>
              <a:ext uri="{FF2B5EF4-FFF2-40B4-BE49-F238E27FC236}">
                <a16:creationId xmlns:a16="http://schemas.microsoft.com/office/drawing/2014/main" id="{47709083-B284-4A98-89E6-B585EC1F7246}"/>
              </a:ext>
            </a:extLst>
          </p:cNvPr>
          <p:cNvSpPr txBox="1"/>
          <p:nvPr/>
        </p:nvSpPr>
        <p:spPr>
          <a:xfrm>
            <a:off x="16805536" y="4828413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2" name="Google Shape;1069;p32">
            <a:extLst>
              <a:ext uri="{FF2B5EF4-FFF2-40B4-BE49-F238E27FC236}">
                <a16:creationId xmlns:a16="http://schemas.microsoft.com/office/drawing/2014/main" id="{65A8AFDD-4F2D-483D-B91D-7AEB9BE26059}"/>
              </a:ext>
            </a:extLst>
          </p:cNvPr>
          <p:cNvSpPr txBox="1"/>
          <p:nvPr/>
        </p:nvSpPr>
        <p:spPr>
          <a:xfrm>
            <a:off x="15421320" y="4300339"/>
            <a:ext cx="3529152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Email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4" name="Google Shape;1068;p32">
            <a:extLst>
              <a:ext uri="{FF2B5EF4-FFF2-40B4-BE49-F238E27FC236}">
                <a16:creationId xmlns:a16="http://schemas.microsoft.com/office/drawing/2014/main" id="{63A38446-29AC-41B3-B921-861148667410}"/>
              </a:ext>
            </a:extLst>
          </p:cNvPr>
          <p:cNvSpPr txBox="1"/>
          <p:nvPr/>
        </p:nvSpPr>
        <p:spPr>
          <a:xfrm>
            <a:off x="16805536" y="7276237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5" name="Google Shape;1069;p32">
            <a:extLst>
              <a:ext uri="{FF2B5EF4-FFF2-40B4-BE49-F238E27FC236}">
                <a16:creationId xmlns:a16="http://schemas.microsoft.com/office/drawing/2014/main" id="{07F96132-6D99-41EF-9734-A176833C1E1E}"/>
              </a:ext>
            </a:extLst>
          </p:cNvPr>
          <p:cNvSpPr txBox="1"/>
          <p:nvPr/>
        </p:nvSpPr>
        <p:spPr>
          <a:xfrm>
            <a:off x="15421320" y="6748163"/>
            <a:ext cx="3529152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Address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6" name="Google Shape;1068;p32">
            <a:extLst>
              <a:ext uri="{FF2B5EF4-FFF2-40B4-BE49-F238E27FC236}">
                <a16:creationId xmlns:a16="http://schemas.microsoft.com/office/drawing/2014/main" id="{CCAC2450-5F64-4CB5-9B45-1D5CB61F5018}"/>
              </a:ext>
            </a:extLst>
          </p:cNvPr>
          <p:cNvSpPr txBox="1"/>
          <p:nvPr/>
        </p:nvSpPr>
        <p:spPr>
          <a:xfrm>
            <a:off x="16805536" y="9724061"/>
            <a:ext cx="4488780" cy="1061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0" i="0" u="none" strike="noStrike" cap="none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Lato"/>
              </a:rPr>
              <a:t>Lorem Ipsum has been the industry's standard dummy text ever since the 1500s, 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47" name="Google Shape;1069;p32">
            <a:extLst>
              <a:ext uri="{FF2B5EF4-FFF2-40B4-BE49-F238E27FC236}">
                <a16:creationId xmlns:a16="http://schemas.microsoft.com/office/drawing/2014/main" id="{8E08B2A1-248E-4987-A7C4-6F28AEC01F40}"/>
              </a:ext>
            </a:extLst>
          </p:cNvPr>
          <p:cNvSpPr txBox="1"/>
          <p:nvPr/>
        </p:nvSpPr>
        <p:spPr>
          <a:xfrm>
            <a:off x="15421320" y="9195987"/>
            <a:ext cx="4042453" cy="49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spAutoFit/>
          </a:bodyPr>
          <a:lstStyle/>
          <a:p>
            <a:pPr marL="1371600" marR="0" lvl="3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sym typeface="Playfair Display Regular"/>
              </a:rPr>
              <a:t>Website</a:t>
            </a:r>
            <a:endParaRPr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886514-A466-4D8B-8300-833326C51F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751851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ECD2C3-147D-4578-B072-26D945F5A2DD}"/>
              </a:ext>
            </a:extLst>
          </p:cNvPr>
          <p:cNvSpPr/>
          <p:nvPr/>
        </p:nvSpPr>
        <p:spPr>
          <a:xfrm>
            <a:off x="13286552" y="2623959"/>
            <a:ext cx="10215005" cy="10332436"/>
          </a:xfrm>
          <a:prstGeom prst="roundRect">
            <a:avLst>
              <a:gd name="adj" fmla="val 1444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4B19FF-F43B-4BAA-9A16-D09F52FFB422}"/>
              </a:ext>
            </a:extLst>
          </p:cNvPr>
          <p:cNvSpPr txBox="1"/>
          <p:nvPr/>
        </p:nvSpPr>
        <p:spPr>
          <a:xfrm>
            <a:off x="1938570" y="4258538"/>
            <a:ext cx="99698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 err="1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Thank’s</a:t>
            </a:r>
            <a:r>
              <a:rPr lang="en-US" sz="16000" b="1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 </a:t>
            </a:r>
            <a:r>
              <a:rPr lang="en-US" sz="16000" b="1" dirty="0">
                <a:solidFill>
                  <a:srgbClr val="DF4E17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You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D0EEFFC1-ECB1-4142-8C35-EF2CEF6198B1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14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AF38FADF-90B6-4CB0-A0B7-8AB0B2B5A49F}"/>
              </a:ext>
            </a:extLst>
          </p:cNvPr>
          <p:cNvSpPr txBox="1"/>
          <p:nvPr/>
        </p:nvSpPr>
        <p:spPr>
          <a:xfrm>
            <a:off x="15617118" y="11249989"/>
            <a:ext cx="6091447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E01220-720E-42E2-AA7F-8C93D7413084}"/>
              </a:ext>
            </a:extLst>
          </p:cNvPr>
          <p:cNvSpPr/>
          <p:nvPr/>
        </p:nvSpPr>
        <p:spPr>
          <a:xfrm>
            <a:off x="2019685" y="4060612"/>
            <a:ext cx="2377440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23C1EC54-0752-4444-8B0D-12D2631833A3}"/>
              </a:ext>
            </a:extLst>
          </p:cNvPr>
          <p:cNvSpPr/>
          <p:nvPr/>
        </p:nvSpPr>
        <p:spPr>
          <a:xfrm>
            <a:off x="6984536" y="9229985"/>
            <a:ext cx="2141581" cy="2141581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4DF850B-2F78-4A92-AA00-0E3597FA1A5C}"/>
              </a:ext>
            </a:extLst>
          </p:cNvPr>
          <p:cNvSpPr/>
          <p:nvPr/>
        </p:nvSpPr>
        <p:spPr>
          <a:xfrm>
            <a:off x="3817454" y="1137153"/>
            <a:ext cx="1159341" cy="1159341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D33E91E-03C4-407C-A84E-71B5C3A8B8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8739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7226116" y="2300749"/>
            <a:ext cx="7889329" cy="9674828"/>
          </a:xfrm>
          <a:prstGeom prst="roundRect">
            <a:avLst>
              <a:gd name="adj" fmla="val 12218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5716555" y="1481633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730767" y="1342678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About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5D9E67C0-71F6-425A-9665-942F70113977}"/>
              </a:ext>
            </a:extLst>
          </p:cNvPr>
          <p:cNvSpPr txBox="1"/>
          <p:nvPr/>
        </p:nvSpPr>
        <p:spPr>
          <a:xfrm>
            <a:off x="18734073" y="5145335"/>
            <a:ext cx="4730610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7870947" y="603050"/>
            <a:ext cx="979523" cy="979523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6104454" y="12151398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832610" y="11548295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768669" y="1162746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2730766" y="2919053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2E708017-DBA6-426E-BAFA-BBD5C8E11754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63C8DA4-3BF2-4F37-BE15-586D93D43F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60D52-7B03-474D-8147-542FB29451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9120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EB2F98-A42F-4478-92F0-9CCA1ECF23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8700079" y="8110358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425967" y="8290290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About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9093869" y="12223967"/>
            <a:ext cx="819182" cy="819182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1961209" y="9052347"/>
            <a:ext cx="1016778" cy="1016778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73628" y="11003668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463869" y="811035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2425966" y="9866665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2E708017-DBA6-426E-BAFA-BBD5C8E11754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1277600" y="6223095"/>
            <a:ext cx="8728364" cy="6000872"/>
          </a:xfrm>
          <a:prstGeom prst="roundRect">
            <a:avLst>
              <a:gd name="adj" fmla="val 15912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5D9E67C0-71F6-425A-9665-942F70113977}"/>
              </a:ext>
            </a:extLst>
          </p:cNvPr>
          <p:cNvSpPr txBox="1"/>
          <p:nvPr/>
        </p:nvSpPr>
        <p:spPr>
          <a:xfrm>
            <a:off x="12862428" y="7407674"/>
            <a:ext cx="5558708" cy="36317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</p:spTree>
    <p:extLst>
      <p:ext uri="{BB962C8B-B14F-4D97-AF65-F5344CB8AC3E}">
        <p14:creationId xmlns:p14="http://schemas.microsoft.com/office/powerpoint/2010/main" val="43306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5925262" y="0"/>
            <a:ext cx="9982738" cy="13761085"/>
          </a:xfrm>
          <a:prstGeom prst="roundRect">
            <a:avLst>
              <a:gd name="adj" fmla="val 1265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499133" y="9149558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2338076" y="1720073"/>
            <a:ext cx="612079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About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362A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957898" y="3175545"/>
            <a:ext cx="1082470" cy="1082470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8318346" y="1931749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9735916" y="8677557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2375979" y="1548908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3D11BE92-DED5-477B-A30D-503D3B1E6573}"/>
              </a:ext>
            </a:extLst>
          </p:cNvPr>
          <p:cNvSpPr txBox="1"/>
          <p:nvPr/>
        </p:nvSpPr>
        <p:spPr>
          <a:xfrm>
            <a:off x="3750140" y="5039282"/>
            <a:ext cx="3113691" cy="752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19C91579-7857-496C-AA1A-41039CDC45D8}"/>
              </a:ext>
            </a:extLst>
          </p:cNvPr>
          <p:cNvSpPr txBox="1"/>
          <p:nvPr/>
        </p:nvSpPr>
        <p:spPr>
          <a:xfrm>
            <a:off x="3750140" y="6554799"/>
            <a:ext cx="5115741" cy="3985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b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  <a:sym typeface="Open Sans Regular"/>
              </a:rPr>
            </a:b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It has survived not only five centuries, but also the leap into electronic typesetting, remaining essentially unchanged.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D49A821A-7E46-4E02-BB85-A2B262949467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3A4074-E212-4CAD-8B9A-80FE0BD037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C1DA4C-C022-4DF2-81BB-4F1B1D5EC6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526818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8CEC4E-88DD-44F4-8FAF-3E3C849BED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2037329" y="9520355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756010" y="9010225"/>
            <a:ext cx="54636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The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Break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278736" y="5403913"/>
            <a:ext cx="819182" cy="819182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8312727" y="11430153"/>
            <a:ext cx="628336" cy="628336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3244764" y="1610286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793912" y="8830293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E3694B49-4F4C-497A-9BE4-AE82071B63BB}"/>
              </a:ext>
            </a:extLst>
          </p:cNvPr>
          <p:cNvSpPr txBox="1"/>
          <p:nvPr/>
        </p:nvSpPr>
        <p:spPr>
          <a:xfrm>
            <a:off x="1756009" y="10586600"/>
            <a:ext cx="5463692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</a:t>
            </a:r>
            <a:endParaRPr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2E708017-DBA6-426E-BAFA-BBD5C8E11754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rgbClr val="DF4E1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rgbClr val="DF4E1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10749193" y="6223095"/>
            <a:ext cx="9985664" cy="6000872"/>
          </a:xfrm>
          <a:prstGeom prst="roundRect">
            <a:avLst>
              <a:gd name="adj" fmla="val 15912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CFFACB4B-AE97-49A7-9025-BED47E2CE200}"/>
              </a:ext>
            </a:extLst>
          </p:cNvPr>
          <p:cNvSpPr txBox="1"/>
          <p:nvPr/>
        </p:nvSpPr>
        <p:spPr>
          <a:xfrm>
            <a:off x="11910379" y="7413857"/>
            <a:ext cx="7826952" cy="378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 lvl="0"/>
            <a:r>
              <a:rPr lang="en-US" sz="6000" i="1" dirty="0">
                <a:solidFill>
                  <a:schemeClr val="bg1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said”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2353644" y="0"/>
            <a:ext cx="10764500" cy="13716000"/>
          </a:xfrm>
          <a:prstGeom prst="roundRect">
            <a:avLst>
              <a:gd name="adj" fmla="val 7861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10125392" y="2531412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3667948" y="1683407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Why Choose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96196B12-77D0-4837-B394-D7F1972DFEC2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21998464" y="823283"/>
            <a:ext cx="979523" cy="979523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17104787" y="11522099"/>
            <a:ext cx="807753" cy="807753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12193587" y="944188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3705851" y="1508840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">
            <a:extLst>
              <a:ext uri="{FF2B5EF4-FFF2-40B4-BE49-F238E27FC236}">
                <a16:creationId xmlns:a16="http://schemas.microsoft.com/office/drawing/2014/main" id="{692F57DA-0F54-4B1C-9698-DAD0E23F469A}"/>
              </a:ext>
            </a:extLst>
          </p:cNvPr>
          <p:cNvSpPr txBox="1"/>
          <p:nvPr/>
        </p:nvSpPr>
        <p:spPr>
          <a:xfrm>
            <a:off x="1625952" y="3330747"/>
            <a:ext cx="3113691" cy="753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lnSpc>
                <a:spcPct val="150000"/>
              </a:lnSpc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32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Lorem Ipsum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66196FFC-01E3-4EF1-85D0-028E6F4672C1}"/>
              </a:ext>
            </a:extLst>
          </p:cNvPr>
          <p:cNvSpPr txBox="1"/>
          <p:nvPr/>
        </p:nvSpPr>
        <p:spPr>
          <a:xfrm>
            <a:off x="2704940" y="7574783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FFD1A6B0-1317-4437-995E-C116595A7CB5}"/>
              </a:ext>
            </a:extLst>
          </p:cNvPr>
          <p:cNvSpPr txBox="1"/>
          <p:nvPr/>
        </p:nvSpPr>
        <p:spPr>
          <a:xfrm>
            <a:off x="2704940" y="9170112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45D147B-7B9F-4732-B362-D9C3627D7704}"/>
              </a:ext>
            </a:extLst>
          </p:cNvPr>
          <p:cNvSpPr txBox="1"/>
          <p:nvPr/>
        </p:nvSpPr>
        <p:spPr>
          <a:xfrm>
            <a:off x="1654479" y="4698942"/>
            <a:ext cx="4442213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1F1BE0F-F8E0-4B5C-B17F-D8503D466A13}"/>
              </a:ext>
            </a:extLst>
          </p:cNvPr>
          <p:cNvSpPr/>
          <p:nvPr/>
        </p:nvSpPr>
        <p:spPr>
          <a:xfrm>
            <a:off x="1654479" y="7663373"/>
            <a:ext cx="573922" cy="753233"/>
          </a:xfrm>
          <a:custGeom>
            <a:avLst/>
            <a:gdLst>
              <a:gd name="connsiteX0" fmla="*/ 389941 w 891246"/>
              <a:gd name="connsiteY0" fmla="*/ 891191 h 1169699"/>
              <a:gd name="connsiteX1" fmla="*/ 219549 w 891246"/>
              <a:gd name="connsiteY1" fmla="*/ 891191 h 1169699"/>
              <a:gd name="connsiteX2" fmla="*/ 97729 w 891246"/>
              <a:gd name="connsiteY2" fmla="*/ 724085 h 1169699"/>
              <a:gd name="connsiteX3" fmla="*/ 167178 w 891246"/>
              <a:gd name="connsiteY3" fmla="*/ 97729 h 1169699"/>
              <a:gd name="connsiteX4" fmla="*/ 793534 w 891246"/>
              <a:gd name="connsiteY4" fmla="*/ 167178 h 1169699"/>
              <a:gd name="connsiteX5" fmla="*/ 793445 w 891246"/>
              <a:gd name="connsiteY5" fmla="*/ 724196 h 1169699"/>
              <a:gd name="connsiteX6" fmla="*/ 671736 w 891246"/>
              <a:gd name="connsiteY6" fmla="*/ 891191 h 1169699"/>
              <a:gd name="connsiteX7" fmla="*/ 501344 w 891246"/>
              <a:gd name="connsiteY7" fmla="*/ 891191 h 1169699"/>
              <a:gd name="connsiteX8" fmla="*/ 501344 w 891246"/>
              <a:gd name="connsiteY8" fmla="*/ 612681 h 1169699"/>
              <a:gd name="connsiteX9" fmla="*/ 389941 w 891246"/>
              <a:gd name="connsiteY9" fmla="*/ 612681 h 1169699"/>
              <a:gd name="connsiteX10" fmla="*/ 389941 w 891246"/>
              <a:gd name="connsiteY10" fmla="*/ 891191 h 1169699"/>
              <a:gd name="connsiteX11" fmla="*/ 668450 w 891246"/>
              <a:gd name="connsiteY11" fmla="*/ 1002594 h 1169699"/>
              <a:gd name="connsiteX12" fmla="*/ 668450 w 891246"/>
              <a:gd name="connsiteY12" fmla="*/ 1058296 h 1169699"/>
              <a:gd name="connsiteX13" fmla="*/ 557046 w 891246"/>
              <a:gd name="connsiteY13" fmla="*/ 1169700 h 1169699"/>
              <a:gd name="connsiteX14" fmla="*/ 334239 w 891246"/>
              <a:gd name="connsiteY14" fmla="*/ 1169700 h 1169699"/>
              <a:gd name="connsiteX15" fmla="*/ 222835 w 891246"/>
              <a:gd name="connsiteY15" fmla="*/ 1058296 h 1169699"/>
              <a:gd name="connsiteX16" fmla="*/ 222835 w 891246"/>
              <a:gd name="connsiteY16" fmla="*/ 1002594 h 1169699"/>
              <a:gd name="connsiteX17" fmla="*/ 668450 w 891246"/>
              <a:gd name="connsiteY17" fmla="*/ 1002594 h 116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91246" h="1169699">
                <a:moveTo>
                  <a:pt x="389941" y="891191"/>
                </a:moveTo>
                <a:lnTo>
                  <a:pt x="219549" y="891191"/>
                </a:lnTo>
                <a:cubicBezTo>
                  <a:pt x="203005" y="820282"/>
                  <a:pt x="128365" y="762296"/>
                  <a:pt x="97729" y="724085"/>
                </a:cubicBezTo>
                <a:cubicBezTo>
                  <a:pt x="-56057" y="531944"/>
                  <a:pt x="-24964" y="251514"/>
                  <a:pt x="167178" y="97729"/>
                </a:cubicBezTo>
                <a:cubicBezTo>
                  <a:pt x="359319" y="-56057"/>
                  <a:pt x="639749" y="-24964"/>
                  <a:pt x="793534" y="167178"/>
                </a:cubicBezTo>
                <a:cubicBezTo>
                  <a:pt x="923850" y="329996"/>
                  <a:pt x="923813" y="561419"/>
                  <a:pt x="793445" y="724196"/>
                </a:cubicBezTo>
                <a:cubicBezTo>
                  <a:pt x="762809" y="762352"/>
                  <a:pt x="688280" y="820338"/>
                  <a:pt x="671736" y="891191"/>
                </a:cubicBezTo>
                <a:lnTo>
                  <a:pt x="501344" y="891191"/>
                </a:lnTo>
                <a:lnTo>
                  <a:pt x="501344" y="612681"/>
                </a:lnTo>
                <a:lnTo>
                  <a:pt x="389941" y="612681"/>
                </a:lnTo>
                <a:lnTo>
                  <a:pt x="389941" y="891191"/>
                </a:lnTo>
                <a:close/>
                <a:moveTo>
                  <a:pt x="668450" y="1002594"/>
                </a:moveTo>
                <a:lnTo>
                  <a:pt x="668450" y="1058296"/>
                </a:lnTo>
                <a:cubicBezTo>
                  <a:pt x="668450" y="1119823"/>
                  <a:pt x="618573" y="1169700"/>
                  <a:pt x="557046" y="1169700"/>
                </a:cubicBezTo>
                <a:lnTo>
                  <a:pt x="334239" y="1169700"/>
                </a:lnTo>
                <a:cubicBezTo>
                  <a:pt x="272712" y="1169700"/>
                  <a:pt x="222835" y="1119823"/>
                  <a:pt x="222835" y="1058296"/>
                </a:cubicBezTo>
                <a:lnTo>
                  <a:pt x="222835" y="1002594"/>
                </a:lnTo>
                <a:lnTo>
                  <a:pt x="668450" y="1002594"/>
                </a:lnTo>
                <a:close/>
              </a:path>
            </a:pathLst>
          </a:custGeom>
          <a:solidFill>
            <a:schemeClr val="bg1"/>
          </a:solidFill>
          <a:ln w="55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FB2D7EF-2455-4E39-B4EB-85A5FA4F39CA}"/>
              </a:ext>
            </a:extLst>
          </p:cNvPr>
          <p:cNvSpPr/>
          <p:nvPr/>
        </p:nvSpPr>
        <p:spPr>
          <a:xfrm>
            <a:off x="1654479" y="9223127"/>
            <a:ext cx="573922" cy="517572"/>
          </a:xfrm>
          <a:custGeom>
            <a:avLst/>
            <a:gdLst>
              <a:gd name="connsiteX0" fmla="*/ 30570 w 672536"/>
              <a:gd name="connsiteY0" fmla="*/ 239666 h 606504"/>
              <a:gd name="connsiteX1" fmla="*/ 122279 w 672536"/>
              <a:gd name="connsiteY1" fmla="*/ 239666 h 606504"/>
              <a:gd name="connsiteX2" fmla="*/ 122279 w 672536"/>
              <a:gd name="connsiteY2" fmla="*/ 606504 h 606504"/>
              <a:gd name="connsiteX3" fmla="*/ 30570 w 672536"/>
              <a:gd name="connsiteY3" fmla="*/ 606504 h 606504"/>
              <a:gd name="connsiteX4" fmla="*/ 0 w 672536"/>
              <a:gd name="connsiteY4" fmla="*/ 575934 h 606504"/>
              <a:gd name="connsiteX5" fmla="*/ 0 w 672536"/>
              <a:gd name="connsiteY5" fmla="*/ 270236 h 606504"/>
              <a:gd name="connsiteX6" fmla="*/ 30570 w 672536"/>
              <a:gd name="connsiteY6" fmla="*/ 239666 h 606504"/>
              <a:gd name="connsiteX7" fmla="*/ 192376 w 672536"/>
              <a:gd name="connsiteY7" fmla="*/ 200139 h 606504"/>
              <a:gd name="connsiteX8" fmla="*/ 388023 w 672536"/>
              <a:gd name="connsiteY8" fmla="*/ 4493 h 606504"/>
              <a:gd name="connsiteX9" fmla="*/ 408016 w 672536"/>
              <a:gd name="connsiteY9" fmla="*/ 3056 h 606504"/>
              <a:gd name="connsiteX10" fmla="*/ 434092 w 672536"/>
              <a:gd name="connsiteY10" fmla="*/ 22620 h 606504"/>
              <a:gd name="connsiteX11" fmla="*/ 450997 w 672536"/>
              <a:gd name="connsiteY11" fmla="*/ 70615 h 606504"/>
              <a:gd name="connsiteX12" fmla="*/ 415750 w 672536"/>
              <a:gd name="connsiteY12" fmla="*/ 209096 h 606504"/>
              <a:gd name="connsiteX13" fmla="*/ 611397 w 672536"/>
              <a:gd name="connsiteY13" fmla="*/ 209096 h 606504"/>
              <a:gd name="connsiteX14" fmla="*/ 672536 w 672536"/>
              <a:gd name="connsiteY14" fmla="*/ 270236 h 606504"/>
              <a:gd name="connsiteX15" fmla="*/ 672536 w 672536"/>
              <a:gd name="connsiteY15" fmla="*/ 334555 h 606504"/>
              <a:gd name="connsiteX16" fmla="*/ 667951 w 672536"/>
              <a:gd name="connsiteY16" fmla="*/ 357849 h 606504"/>
              <a:gd name="connsiteX17" fmla="*/ 573337 w 672536"/>
              <a:gd name="connsiteY17" fmla="*/ 587582 h 606504"/>
              <a:gd name="connsiteX18" fmla="*/ 545060 w 672536"/>
              <a:gd name="connsiteY18" fmla="*/ 606504 h 606504"/>
              <a:gd name="connsiteX19" fmla="*/ 213989 w 672536"/>
              <a:gd name="connsiteY19" fmla="*/ 606504 h 606504"/>
              <a:gd name="connsiteX20" fmla="*/ 183419 w 672536"/>
              <a:gd name="connsiteY20" fmla="*/ 575934 h 606504"/>
              <a:gd name="connsiteX21" fmla="*/ 183419 w 672536"/>
              <a:gd name="connsiteY21" fmla="*/ 221752 h 606504"/>
              <a:gd name="connsiteX22" fmla="*/ 192376 w 672536"/>
              <a:gd name="connsiteY22" fmla="*/ 200139 h 60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2536" h="606504">
                <a:moveTo>
                  <a:pt x="30570" y="239666"/>
                </a:moveTo>
                <a:lnTo>
                  <a:pt x="122279" y="239666"/>
                </a:lnTo>
                <a:lnTo>
                  <a:pt x="122279" y="606504"/>
                </a:lnTo>
                <a:lnTo>
                  <a:pt x="30570" y="606504"/>
                </a:lnTo>
                <a:cubicBezTo>
                  <a:pt x="13687" y="606504"/>
                  <a:pt x="0" y="592818"/>
                  <a:pt x="0" y="575934"/>
                </a:cubicBezTo>
                <a:lnTo>
                  <a:pt x="0" y="270236"/>
                </a:lnTo>
                <a:cubicBezTo>
                  <a:pt x="0" y="253353"/>
                  <a:pt x="13687" y="239666"/>
                  <a:pt x="30570" y="239666"/>
                </a:cubicBezTo>
                <a:close/>
                <a:moveTo>
                  <a:pt x="192376" y="200139"/>
                </a:moveTo>
                <a:lnTo>
                  <a:pt x="388023" y="4493"/>
                </a:lnTo>
                <a:cubicBezTo>
                  <a:pt x="393399" y="-899"/>
                  <a:pt x="401924" y="-1512"/>
                  <a:pt x="408016" y="3056"/>
                </a:cubicBezTo>
                <a:lnTo>
                  <a:pt x="434092" y="22620"/>
                </a:lnTo>
                <a:cubicBezTo>
                  <a:pt x="448901" y="33738"/>
                  <a:pt x="455569" y="52671"/>
                  <a:pt x="450997" y="70615"/>
                </a:cubicBezTo>
                <a:lnTo>
                  <a:pt x="415750" y="209096"/>
                </a:lnTo>
                <a:lnTo>
                  <a:pt x="611397" y="209096"/>
                </a:lnTo>
                <a:cubicBezTo>
                  <a:pt x="645163" y="209096"/>
                  <a:pt x="672536" y="236470"/>
                  <a:pt x="672536" y="270236"/>
                </a:cubicBezTo>
                <a:lnTo>
                  <a:pt x="672536" y="334555"/>
                </a:lnTo>
                <a:cubicBezTo>
                  <a:pt x="672545" y="342545"/>
                  <a:pt x="670987" y="350459"/>
                  <a:pt x="667951" y="357849"/>
                </a:cubicBezTo>
                <a:lnTo>
                  <a:pt x="573337" y="587582"/>
                </a:lnTo>
                <a:cubicBezTo>
                  <a:pt x="568617" y="599036"/>
                  <a:pt x="557449" y="606510"/>
                  <a:pt x="545060" y="606504"/>
                </a:cubicBezTo>
                <a:lnTo>
                  <a:pt x="213989" y="606504"/>
                </a:lnTo>
                <a:cubicBezTo>
                  <a:pt x="197106" y="606504"/>
                  <a:pt x="183419" y="592818"/>
                  <a:pt x="183419" y="575934"/>
                </a:cubicBezTo>
                <a:lnTo>
                  <a:pt x="183419" y="221752"/>
                </a:lnTo>
                <a:cubicBezTo>
                  <a:pt x="183421" y="213645"/>
                  <a:pt x="186643" y="205871"/>
                  <a:pt x="192376" y="200139"/>
                </a:cubicBezTo>
                <a:close/>
              </a:path>
            </a:pathLst>
          </a:custGeom>
          <a:solidFill>
            <a:schemeClr val="bg1"/>
          </a:solidFill>
          <a:ln w="305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8772397" y="11122014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9EB56C-8AD4-445C-B8C6-B243268B97A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E42173-7F47-4CF0-8F55-F331001D389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88439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2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14BAA82-154E-4829-8E7E-EC22235CCFA7}"/>
              </a:ext>
            </a:extLst>
          </p:cNvPr>
          <p:cNvSpPr/>
          <p:nvPr/>
        </p:nvSpPr>
        <p:spPr>
          <a:xfrm>
            <a:off x="-1451844" y="2914513"/>
            <a:ext cx="7004780" cy="11518270"/>
          </a:xfrm>
          <a:prstGeom prst="roundRect">
            <a:avLst>
              <a:gd name="adj" fmla="val 10234"/>
            </a:avLst>
          </a:prstGeom>
          <a:solidFill>
            <a:srgbClr val="DF4E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C99DCA7-25E1-4769-99CD-D586E4BBB785}"/>
              </a:ext>
            </a:extLst>
          </p:cNvPr>
          <p:cNvSpPr/>
          <p:nvPr/>
        </p:nvSpPr>
        <p:spPr>
          <a:xfrm>
            <a:off x="2522136" y="1208970"/>
            <a:ext cx="593836" cy="593836"/>
          </a:xfrm>
          <a:prstGeom prst="ellipse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A8C8F8-B772-4487-AA84-DD81A2E04F36}"/>
              </a:ext>
            </a:extLst>
          </p:cNvPr>
          <p:cNvSpPr txBox="1"/>
          <p:nvPr/>
        </p:nvSpPr>
        <p:spPr>
          <a:xfrm>
            <a:off x="12001910" y="1683407"/>
            <a:ext cx="79174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400" dirty="0">
                <a:solidFill>
                  <a:schemeClr val="bg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Why Choose </a:t>
            </a:r>
            <a:r>
              <a:rPr lang="en-US" sz="7400" dirty="0">
                <a:solidFill>
                  <a:srgbClr val="DF4E11"/>
                </a:solidFill>
                <a:latin typeface="Source Sans Pro Black" panose="020B0803030403020204" pitchFamily="34" charset="0"/>
                <a:ea typeface="Source Sans Pro Black" panose="020B0803030403020204" pitchFamily="34" charset="0"/>
              </a:rPr>
              <a:t>Us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6AC8E8-7438-4AB5-B059-A936BF13D135}"/>
              </a:ext>
            </a:extLst>
          </p:cNvPr>
          <p:cNvSpPr/>
          <p:nvPr/>
        </p:nvSpPr>
        <p:spPr>
          <a:xfrm>
            <a:off x="22977987" y="12388645"/>
            <a:ext cx="973394" cy="9733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96196B12-77D0-4837-B394-D7F1972DFEC2}"/>
              </a:ext>
            </a:extLst>
          </p:cNvPr>
          <p:cNvSpPr txBox="1"/>
          <p:nvPr/>
        </p:nvSpPr>
        <p:spPr>
          <a:xfrm>
            <a:off x="558102" y="12803531"/>
            <a:ext cx="5115741" cy="707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Webinar-</a:t>
            </a:r>
            <a:r>
              <a:rPr lang="en-US" sz="2000" dirty="0" err="1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Presentation_Template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©2021-by-yourcompany</a:t>
            </a:r>
            <a:endParaRPr sz="2000" dirty="0">
              <a:solidFill>
                <a:schemeClr val="bg1">
                  <a:lumMod val="85000"/>
                </a:schemeClr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2353DB-AC3C-4239-89AC-63DE951BC95E}"/>
              </a:ext>
            </a:extLst>
          </p:cNvPr>
          <p:cNvSpPr/>
          <p:nvPr/>
        </p:nvSpPr>
        <p:spPr>
          <a:xfrm>
            <a:off x="23272118" y="12737925"/>
            <a:ext cx="385131" cy="274834"/>
          </a:xfrm>
          <a:prstGeom prst="rightArrow">
            <a:avLst>
              <a:gd name="adj1" fmla="val 43139"/>
              <a:gd name="adj2" fmla="val 72996"/>
            </a:avLst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ABE2AD67-107F-4EAB-8B52-25B41D1405B5}"/>
              </a:ext>
            </a:extLst>
          </p:cNvPr>
          <p:cNvSpPr/>
          <p:nvPr/>
        </p:nvSpPr>
        <p:spPr>
          <a:xfrm>
            <a:off x="14541251" y="11949148"/>
            <a:ext cx="973395" cy="973395"/>
          </a:xfrm>
          <a:prstGeom prst="donut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7276B96-0C4D-4A98-8BA1-97EFA71EBF46}"/>
              </a:ext>
            </a:extLst>
          </p:cNvPr>
          <p:cNvSpPr/>
          <p:nvPr/>
        </p:nvSpPr>
        <p:spPr>
          <a:xfrm>
            <a:off x="21919890" y="2572029"/>
            <a:ext cx="994761" cy="994761"/>
          </a:xfrm>
          <a:prstGeom prst="ellipse">
            <a:avLst/>
          </a:prstGeom>
          <a:gradFill>
            <a:gsLst>
              <a:gs pos="0">
                <a:srgbClr val="EB187B"/>
              </a:gs>
              <a:gs pos="100000">
                <a:srgbClr val="16BFE2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0FE387D-CCAE-43C3-B441-A9C01C63A1AF}"/>
              </a:ext>
            </a:extLst>
          </p:cNvPr>
          <p:cNvSpPr/>
          <p:nvPr/>
        </p:nvSpPr>
        <p:spPr>
          <a:xfrm>
            <a:off x="8394322" y="2086740"/>
            <a:ext cx="383101" cy="383101"/>
          </a:xfrm>
          <a:prstGeom prst="ellipse">
            <a:avLst/>
          </a:prstGeom>
          <a:solidFill>
            <a:srgbClr val="DF4E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A5F328-3472-4E37-BE93-4BC715DD267B}"/>
              </a:ext>
            </a:extLst>
          </p:cNvPr>
          <p:cNvSpPr/>
          <p:nvPr/>
        </p:nvSpPr>
        <p:spPr>
          <a:xfrm>
            <a:off x="12039813" y="1508840"/>
            <a:ext cx="1797961" cy="91440"/>
          </a:xfrm>
          <a:prstGeom prst="rect">
            <a:avLst/>
          </a:prstGeom>
          <a:solidFill>
            <a:srgbClr val="16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66196FFC-01E3-4EF1-85D0-028E6F4672C1}"/>
              </a:ext>
            </a:extLst>
          </p:cNvPr>
          <p:cNvSpPr txBox="1"/>
          <p:nvPr/>
        </p:nvSpPr>
        <p:spPr>
          <a:xfrm>
            <a:off x="17320468" y="8200958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6" name="TextBox 5">
            <a:extLst>
              <a:ext uri="{FF2B5EF4-FFF2-40B4-BE49-F238E27FC236}">
                <a16:creationId xmlns:a16="http://schemas.microsoft.com/office/drawing/2014/main" id="{FFD1A6B0-1317-4437-995E-C116595A7CB5}"/>
              </a:ext>
            </a:extLst>
          </p:cNvPr>
          <p:cNvSpPr txBox="1"/>
          <p:nvPr/>
        </p:nvSpPr>
        <p:spPr>
          <a:xfrm>
            <a:off x="17320468" y="9796287"/>
            <a:ext cx="4101426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29" name="Lorem Ipsum has been the industry's standard dummy text ever since the 1500s, when an unknown printer took a galley of type and scrambled it to make a type specimen book.">
            <a:extLst>
              <a:ext uri="{FF2B5EF4-FFF2-40B4-BE49-F238E27FC236}">
                <a16:creationId xmlns:a16="http://schemas.microsoft.com/office/drawing/2014/main" id="{E45D147B-7B9F-4732-B362-D9C3627D7704}"/>
              </a:ext>
            </a:extLst>
          </p:cNvPr>
          <p:cNvSpPr txBox="1"/>
          <p:nvPr/>
        </p:nvSpPr>
        <p:spPr>
          <a:xfrm>
            <a:off x="16270007" y="5325117"/>
            <a:ext cx="4442213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1F1BE0F-F8E0-4B5C-B17F-D8503D466A13}"/>
              </a:ext>
            </a:extLst>
          </p:cNvPr>
          <p:cNvSpPr/>
          <p:nvPr/>
        </p:nvSpPr>
        <p:spPr>
          <a:xfrm>
            <a:off x="16270007" y="8289548"/>
            <a:ext cx="573922" cy="753233"/>
          </a:xfrm>
          <a:custGeom>
            <a:avLst/>
            <a:gdLst>
              <a:gd name="connsiteX0" fmla="*/ 389941 w 891246"/>
              <a:gd name="connsiteY0" fmla="*/ 891191 h 1169699"/>
              <a:gd name="connsiteX1" fmla="*/ 219549 w 891246"/>
              <a:gd name="connsiteY1" fmla="*/ 891191 h 1169699"/>
              <a:gd name="connsiteX2" fmla="*/ 97729 w 891246"/>
              <a:gd name="connsiteY2" fmla="*/ 724085 h 1169699"/>
              <a:gd name="connsiteX3" fmla="*/ 167178 w 891246"/>
              <a:gd name="connsiteY3" fmla="*/ 97729 h 1169699"/>
              <a:gd name="connsiteX4" fmla="*/ 793534 w 891246"/>
              <a:gd name="connsiteY4" fmla="*/ 167178 h 1169699"/>
              <a:gd name="connsiteX5" fmla="*/ 793445 w 891246"/>
              <a:gd name="connsiteY5" fmla="*/ 724196 h 1169699"/>
              <a:gd name="connsiteX6" fmla="*/ 671736 w 891246"/>
              <a:gd name="connsiteY6" fmla="*/ 891191 h 1169699"/>
              <a:gd name="connsiteX7" fmla="*/ 501344 w 891246"/>
              <a:gd name="connsiteY7" fmla="*/ 891191 h 1169699"/>
              <a:gd name="connsiteX8" fmla="*/ 501344 w 891246"/>
              <a:gd name="connsiteY8" fmla="*/ 612681 h 1169699"/>
              <a:gd name="connsiteX9" fmla="*/ 389941 w 891246"/>
              <a:gd name="connsiteY9" fmla="*/ 612681 h 1169699"/>
              <a:gd name="connsiteX10" fmla="*/ 389941 w 891246"/>
              <a:gd name="connsiteY10" fmla="*/ 891191 h 1169699"/>
              <a:gd name="connsiteX11" fmla="*/ 668450 w 891246"/>
              <a:gd name="connsiteY11" fmla="*/ 1002594 h 1169699"/>
              <a:gd name="connsiteX12" fmla="*/ 668450 w 891246"/>
              <a:gd name="connsiteY12" fmla="*/ 1058296 h 1169699"/>
              <a:gd name="connsiteX13" fmla="*/ 557046 w 891246"/>
              <a:gd name="connsiteY13" fmla="*/ 1169700 h 1169699"/>
              <a:gd name="connsiteX14" fmla="*/ 334239 w 891246"/>
              <a:gd name="connsiteY14" fmla="*/ 1169700 h 1169699"/>
              <a:gd name="connsiteX15" fmla="*/ 222835 w 891246"/>
              <a:gd name="connsiteY15" fmla="*/ 1058296 h 1169699"/>
              <a:gd name="connsiteX16" fmla="*/ 222835 w 891246"/>
              <a:gd name="connsiteY16" fmla="*/ 1002594 h 1169699"/>
              <a:gd name="connsiteX17" fmla="*/ 668450 w 891246"/>
              <a:gd name="connsiteY17" fmla="*/ 1002594 h 1169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91246" h="1169699">
                <a:moveTo>
                  <a:pt x="389941" y="891191"/>
                </a:moveTo>
                <a:lnTo>
                  <a:pt x="219549" y="891191"/>
                </a:lnTo>
                <a:cubicBezTo>
                  <a:pt x="203005" y="820282"/>
                  <a:pt x="128365" y="762296"/>
                  <a:pt x="97729" y="724085"/>
                </a:cubicBezTo>
                <a:cubicBezTo>
                  <a:pt x="-56057" y="531944"/>
                  <a:pt x="-24964" y="251514"/>
                  <a:pt x="167178" y="97729"/>
                </a:cubicBezTo>
                <a:cubicBezTo>
                  <a:pt x="359319" y="-56057"/>
                  <a:pt x="639749" y="-24964"/>
                  <a:pt x="793534" y="167178"/>
                </a:cubicBezTo>
                <a:cubicBezTo>
                  <a:pt x="923850" y="329996"/>
                  <a:pt x="923813" y="561419"/>
                  <a:pt x="793445" y="724196"/>
                </a:cubicBezTo>
                <a:cubicBezTo>
                  <a:pt x="762809" y="762352"/>
                  <a:pt x="688280" y="820338"/>
                  <a:pt x="671736" y="891191"/>
                </a:cubicBezTo>
                <a:lnTo>
                  <a:pt x="501344" y="891191"/>
                </a:lnTo>
                <a:lnTo>
                  <a:pt x="501344" y="612681"/>
                </a:lnTo>
                <a:lnTo>
                  <a:pt x="389941" y="612681"/>
                </a:lnTo>
                <a:lnTo>
                  <a:pt x="389941" y="891191"/>
                </a:lnTo>
                <a:close/>
                <a:moveTo>
                  <a:pt x="668450" y="1002594"/>
                </a:moveTo>
                <a:lnTo>
                  <a:pt x="668450" y="1058296"/>
                </a:lnTo>
                <a:cubicBezTo>
                  <a:pt x="668450" y="1119823"/>
                  <a:pt x="618573" y="1169700"/>
                  <a:pt x="557046" y="1169700"/>
                </a:cubicBezTo>
                <a:lnTo>
                  <a:pt x="334239" y="1169700"/>
                </a:lnTo>
                <a:cubicBezTo>
                  <a:pt x="272712" y="1169700"/>
                  <a:pt x="222835" y="1119823"/>
                  <a:pt x="222835" y="1058296"/>
                </a:cubicBezTo>
                <a:lnTo>
                  <a:pt x="222835" y="1002594"/>
                </a:lnTo>
                <a:lnTo>
                  <a:pt x="668450" y="1002594"/>
                </a:lnTo>
                <a:close/>
              </a:path>
            </a:pathLst>
          </a:custGeom>
          <a:solidFill>
            <a:schemeClr val="bg1"/>
          </a:solidFill>
          <a:ln w="555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FB2D7EF-2455-4E39-B4EB-85A5FA4F39CA}"/>
              </a:ext>
            </a:extLst>
          </p:cNvPr>
          <p:cNvSpPr/>
          <p:nvPr/>
        </p:nvSpPr>
        <p:spPr>
          <a:xfrm>
            <a:off x="16270007" y="9849302"/>
            <a:ext cx="573922" cy="517572"/>
          </a:xfrm>
          <a:custGeom>
            <a:avLst/>
            <a:gdLst>
              <a:gd name="connsiteX0" fmla="*/ 30570 w 672536"/>
              <a:gd name="connsiteY0" fmla="*/ 239666 h 606504"/>
              <a:gd name="connsiteX1" fmla="*/ 122279 w 672536"/>
              <a:gd name="connsiteY1" fmla="*/ 239666 h 606504"/>
              <a:gd name="connsiteX2" fmla="*/ 122279 w 672536"/>
              <a:gd name="connsiteY2" fmla="*/ 606504 h 606504"/>
              <a:gd name="connsiteX3" fmla="*/ 30570 w 672536"/>
              <a:gd name="connsiteY3" fmla="*/ 606504 h 606504"/>
              <a:gd name="connsiteX4" fmla="*/ 0 w 672536"/>
              <a:gd name="connsiteY4" fmla="*/ 575934 h 606504"/>
              <a:gd name="connsiteX5" fmla="*/ 0 w 672536"/>
              <a:gd name="connsiteY5" fmla="*/ 270236 h 606504"/>
              <a:gd name="connsiteX6" fmla="*/ 30570 w 672536"/>
              <a:gd name="connsiteY6" fmla="*/ 239666 h 606504"/>
              <a:gd name="connsiteX7" fmla="*/ 192376 w 672536"/>
              <a:gd name="connsiteY7" fmla="*/ 200139 h 606504"/>
              <a:gd name="connsiteX8" fmla="*/ 388023 w 672536"/>
              <a:gd name="connsiteY8" fmla="*/ 4493 h 606504"/>
              <a:gd name="connsiteX9" fmla="*/ 408016 w 672536"/>
              <a:gd name="connsiteY9" fmla="*/ 3056 h 606504"/>
              <a:gd name="connsiteX10" fmla="*/ 434092 w 672536"/>
              <a:gd name="connsiteY10" fmla="*/ 22620 h 606504"/>
              <a:gd name="connsiteX11" fmla="*/ 450997 w 672536"/>
              <a:gd name="connsiteY11" fmla="*/ 70615 h 606504"/>
              <a:gd name="connsiteX12" fmla="*/ 415750 w 672536"/>
              <a:gd name="connsiteY12" fmla="*/ 209096 h 606504"/>
              <a:gd name="connsiteX13" fmla="*/ 611397 w 672536"/>
              <a:gd name="connsiteY13" fmla="*/ 209096 h 606504"/>
              <a:gd name="connsiteX14" fmla="*/ 672536 w 672536"/>
              <a:gd name="connsiteY14" fmla="*/ 270236 h 606504"/>
              <a:gd name="connsiteX15" fmla="*/ 672536 w 672536"/>
              <a:gd name="connsiteY15" fmla="*/ 334555 h 606504"/>
              <a:gd name="connsiteX16" fmla="*/ 667951 w 672536"/>
              <a:gd name="connsiteY16" fmla="*/ 357849 h 606504"/>
              <a:gd name="connsiteX17" fmla="*/ 573337 w 672536"/>
              <a:gd name="connsiteY17" fmla="*/ 587582 h 606504"/>
              <a:gd name="connsiteX18" fmla="*/ 545060 w 672536"/>
              <a:gd name="connsiteY18" fmla="*/ 606504 h 606504"/>
              <a:gd name="connsiteX19" fmla="*/ 213989 w 672536"/>
              <a:gd name="connsiteY19" fmla="*/ 606504 h 606504"/>
              <a:gd name="connsiteX20" fmla="*/ 183419 w 672536"/>
              <a:gd name="connsiteY20" fmla="*/ 575934 h 606504"/>
              <a:gd name="connsiteX21" fmla="*/ 183419 w 672536"/>
              <a:gd name="connsiteY21" fmla="*/ 221752 h 606504"/>
              <a:gd name="connsiteX22" fmla="*/ 192376 w 672536"/>
              <a:gd name="connsiteY22" fmla="*/ 200139 h 60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2536" h="606504">
                <a:moveTo>
                  <a:pt x="30570" y="239666"/>
                </a:moveTo>
                <a:lnTo>
                  <a:pt x="122279" y="239666"/>
                </a:lnTo>
                <a:lnTo>
                  <a:pt x="122279" y="606504"/>
                </a:lnTo>
                <a:lnTo>
                  <a:pt x="30570" y="606504"/>
                </a:lnTo>
                <a:cubicBezTo>
                  <a:pt x="13687" y="606504"/>
                  <a:pt x="0" y="592818"/>
                  <a:pt x="0" y="575934"/>
                </a:cubicBezTo>
                <a:lnTo>
                  <a:pt x="0" y="270236"/>
                </a:lnTo>
                <a:cubicBezTo>
                  <a:pt x="0" y="253353"/>
                  <a:pt x="13687" y="239666"/>
                  <a:pt x="30570" y="239666"/>
                </a:cubicBezTo>
                <a:close/>
                <a:moveTo>
                  <a:pt x="192376" y="200139"/>
                </a:moveTo>
                <a:lnTo>
                  <a:pt x="388023" y="4493"/>
                </a:lnTo>
                <a:cubicBezTo>
                  <a:pt x="393399" y="-899"/>
                  <a:pt x="401924" y="-1512"/>
                  <a:pt x="408016" y="3056"/>
                </a:cubicBezTo>
                <a:lnTo>
                  <a:pt x="434092" y="22620"/>
                </a:lnTo>
                <a:cubicBezTo>
                  <a:pt x="448901" y="33738"/>
                  <a:pt x="455569" y="52671"/>
                  <a:pt x="450997" y="70615"/>
                </a:cubicBezTo>
                <a:lnTo>
                  <a:pt x="415750" y="209096"/>
                </a:lnTo>
                <a:lnTo>
                  <a:pt x="611397" y="209096"/>
                </a:lnTo>
                <a:cubicBezTo>
                  <a:pt x="645163" y="209096"/>
                  <a:pt x="672536" y="236470"/>
                  <a:pt x="672536" y="270236"/>
                </a:cubicBezTo>
                <a:lnTo>
                  <a:pt x="672536" y="334555"/>
                </a:lnTo>
                <a:cubicBezTo>
                  <a:pt x="672545" y="342545"/>
                  <a:pt x="670987" y="350459"/>
                  <a:pt x="667951" y="357849"/>
                </a:cubicBezTo>
                <a:lnTo>
                  <a:pt x="573337" y="587582"/>
                </a:lnTo>
                <a:cubicBezTo>
                  <a:pt x="568617" y="599036"/>
                  <a:pt x="557449" y="606510"/>
                  <a:pt x="545060" y="606504"/>
                </a:cubicBezTo>
                <a:lnTo>
                  <a:pt x="213989" y="606504"/>
                </a:lnTo>
                <a:cubicBezTo>
                  <a:pt x="197106" y="606504"/>
                  <a:pt x="183419" y="592818"/>
                  <a:pt x="183419" y="575934"/>
                </a:cubicBezTo>
                <a:lnTo>
                  <a:pt x="183419" y="221752"/>
                </a:lnTo>
                <a:cubicBezTo>
                  <a:pt x="183421" y="213645"/>
                  <a:pt x="186643" y="205871"/>
                  <a:pt x="192376" y="200139"/>
                </a:cubicBezTo>
                <a:close/>
              </a:path>
            </a:pathLst>
          </a:custGeom>
          <a:solidFill>
            <a:schemeClr val="bg1"/>
          </a:solidFill>
          <a:ln w="305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TextBox 5">
            <a:extLst>
              <a:ext uri="{FF2B5EF4-FFF2-40B4-BE49-F238E27FC236}">
                <a16:creationId xmlns:a16="http://schemas.microsoft.com/office/drawing/2014/main" id="{1780C6EB-070C-4E46-B36F-529FB3DFC7E4}"/>
              </a:ext>
            </a:extLst>
          </p:cNvPr>
          <p:cNvSpPr txBox="1"/>
          <p:nvPr/>
        </p:nvSpPr>
        <p:spPr>
          <a:xfrm>
            <a:off x="6011497" y="3751273"/>
            <a:ext cx="5317364" cy="800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1A1A1A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sz="2300" dirty="0">
                <a:solidFill>
                  <a:schemeClr val="bg1"/>
                </a:solidFill>
                <a:latin typeface="Open Sans Regular" panose="020B0606030504020204" pitchFamily="34" charset="0"/>
                <a:ea typeface="Open Sans Regular" panose="020B0606030504020204" pitchFamily="34" charset="0"/>
                <a:cs typeface="Open Sans Regular" panose="020B0606030504020204" pitchFamily="34" charset="0"/>
              </a:rPr>
              <a:t>Lorem Ipsum has been the industry's standard dummy text ever since </a:t>
            </a:r>
            <a:endParaRPr sz="2300" dirty="0">
              <a:solidFill>
                <a:schemeClr val="bg1"/>
              </a:solidFill>
              <a:latin typeface="Open Sans Regular" panose="020B0606030504020204" pitchFamily="34" charset="0"/>
              <a:ea typeface="Open Sans Regular" panose="020B0606030504020204" pitchFamily="34" charset="0"/>
              <a:cs typeface="Open Sans Regular" panose="020B0606030504020204" pitchFamily="34" charset="0"/>
              <a:sym typeface="Open Sans Regular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E02850-37E1-442B-886C-690302BEC2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36761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2725</Words>
  <Application>Microsoft Office PowerPoint</Application>
  <PresentationFormat>Custom</PresentationFormat>
  <Paragraphs>298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Merriweather</vt:lpstr>
      <vt:lpstr>Open Sans ExtraBold</vt:lpstr>
      <vt:lpstr>Open Sans Regular</vt:lpstr>
      <vt:lpstr>Source Sans Pro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54</cp:revision>
  <dcterms:created xsi:type="dcterms:W3CDTF">2021-04-28T09:30:01Z</dcterms:created>
  <dcterms:modified xsi:type="dcterms:W3CDTF">2021-04-30T04:58:11Z</dcterms:modified>
</cp:coreProperties>
</file>