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diagrams/data8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ppt/diagrams/layout8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quickStyle8.xml" ContentType="application/vnd.openxmlformats-officedocument.drawingml.diagramStyle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9" r:id="rId5"/>
    <p:sldId id="305" r:id="rId6"/>
    <p:sldId id="318" r:id="rId7"/>
    <p:sldId id="319" r:id="rId8"/>
    <p:sldId id="320" r:id="rId9"/>
    <p:sldId id="303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30" r:id="rId20"/>
    <p:sldId id="331" r:id="rId21"/>
    <p:sldId id="312" r:id="rId22"/>
  </p:sldIdLst>
  <p:sldSz cx="9144000" cy="5143500" type="screen16x9"/>
  <p:notesSz cx="6858000" cy="9144000"/>
  <p:embeddedFontLst>
    <p:embeddedFont>
      <p:font typeface="Yellowtail" panose="02000503000000000000"/>
      <p:regular r:id="rId26"/>
    </p:embeddedFont>
    <p:embeddedFont>
      <p:font typeface="Neuton" panose="00000500000000000000"/>
      <p:regular r:id="rId27"/>
    </p:embeddedFont>
    <p:embeddedFont>
      <p:font typeface="Comic Sans MS" panose="030F0702030302020204" pitchFamily="66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1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65" autoAdjust="0"/>
    <p:restoredTop sz="94660"/>
  </p:normalViewPr>
  <p:slideViewPr>
    <p:cSldViewPr snapToGrid="0">
      <p:cViewPr>
        <p:scale>
          <a:sx n="99" d="100"/>
          <a:sy n="99" d="100"/>
        </p:scale>
        <p:origin x="-330" y="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1" Type="http://schemas.openxmlformats.org/officeDocument/2006/relationships/font" Target="fonts/font6.fntdata"/><Relationship Id="rId30" Type="http://schemas.openxmlformats.org/officeDocument/2006/relationships/font" Target="fonts/font5.fntdata"/><Relationship Id="rId3" Type="http://schemas.openxmlformats.org/officeDocument/2006/relationships/slide" Target="slides/slide1.xml"/><Relationship Id="rId29" Type="http://schemas.openxmlformats.org/officeDocument/2006/relationships/font" Target="fonts/font4.fntdata"/><Relationship Id="rId28" Type="http://schemas.openxmlformats.org/officeDocument/2006/relationships/font" Target="fonts/font3.fntdata"/><Relationship Id="rId27" Type="http://schemas.openxmlformats.org/officeDocument/2006/relationships/font" Target="fonts/font2.fntdata"/><Relationship Id="rId26" Type="http://schemas.openxmlformats.org/officeDocument/2006/relationships/font" Target="fonts/font1.fntdata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FBD98E45-8DF2-4758-A925-D3908ECCFAD7}" type="presOf" srcId="{7A6288A1-3FAA-4DE4-A9B5-285933DA28C5}" destId="{86BFE77E-D0CC-4E1F-968A-AB84C5C74FBC}" srcOrd="0" destOrd="0" presId="urn:microsoft.com/office/officeart/2008/layout/VerticalCurvedList"/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80B42DA3-E723-44E5-AF6B-D9C40F99BBC2}" type="presOf" srcId="{4754B5E6-9311-48F4-BD02-2861CC9DFB95}" destId="{DCDA85BB-09D2-4CBD-87ED-FD85F599DF01}" srcOrd="0" destOrd="0" presId="urn:microsoft.com/office/officeart/2008/layout/VerticalCurvedList"/>
    <dgm:cxn modelId="{DB0A6908-7C9E-4A32-8E05-5F100EF2917F}" type="presOf" srcId="{97680505-7F71-4EAF-B6EB-F884C50C9F88}" destId="{2118267A-0B0F-4BC6-87C7-E7106E50F9C1}" srcOrd="0" destOrd="0" presId="urn:microsoft.com/office/officeart/2008/layout/VerticalCurvedList"/>
    <dgm:cxn modelId="{0C81430F-D30E-44E7-8DAE-40FCA23C1BA5}" type="presParOf" srcId="{DCDA85BB-09D2-4CBD-87ED-FD85F599DF01}" destId="{D6525A77-6347-4000-A690-CB7641124B99}" srcOrd="0" destOrd="0" presId="urn:microsoft.com/office/officeart/2008/layout/VerticalCurvedList"/>
    <dgm:cxn modelId="{80588B77-FDE3-44AB-82A2-E65DE99B2508}" type="presParOf" srcId="{D6525A77-6347-4000-A690-CB7641124B99}" destId="{5FA4510E-51A6-4873-8993-450990CA89D6}" srcOrd="0" destOrd="0" presId="urn:microsoft.com/office/officeart/2008/layout/VerticalCurvedList"/>
    <dgm:cxn modelId="{FF3AE52F-500A-479F-B2AC-93F510A417A3}" type="presParOf" srcId="{5FA4510E-51A6-4873-8993-450990CA89D6}" destId="{538FEC52-1DA3-4151-97B0-A8BC73BCD2BF}" srcOrd="0" destOrd="0" presId="urn:microsoft.com/office/officeart/2008/layout/VerticalCurvedList"/>
    <dgm:cxn modelId="{147F8294-E427-4247-AC50-E14CB46656DE}" type="presParOf" srcId="{5FA4510E-51A6-4873-8993-450990CA89D6}" destId="{86BFE77E-D0CC-4E1F-968A-AB84C5C74FBC}" srcOrd="1" destOrd="0" presId="urn:microsoft.com/office/officeart/2008/layout/VerticalCurvedList"/>
    <dgm:cxn modelId="{07472780-2646-40BF-98B3-ABBE2F85C374}" type="presParOf" srcId="{5FA4510E-51A6-4873-8993-450990CA89D6}" destId="{ECC95192-F15E-427B-8F73-AC2434CEB2EA}" srcOrd="2" destOrd="0" presId="urn:microsoft.com/office/officeart/2008/layout/VerticalCurvedList"/>
    <dgm:cxn modelId="{7CA58AA2-D2C7-41B0-8531-07B954A1AD29}" type="presParOf" srcId="{5FA4510E-51A6-4873-8993-450990CA89D6}" destId="{3C23D0A1-28D5-4016-8DB1-AEED070D480C}" srcOrd="3" destOrd="0" presId="urn:microsoft.com/office/officeart/2008/layout/VerticalCurvedList"/>
    <dgm:cxn modelId="{F6911370-1E88-487A-8811-49EADB1AF9B7}" type="presParOf" srcId="{D6525A77-6347-4000-A690-CB7641124B99}" destId="{2118267A-0B0F-4BC6-87C7-E7106E50F9C1}" srcOrd="1" destOrd="0" presId="urn:microsoft.com/office/officeart/2008/layout/VerticalCurvedList"/>
    <dgm:cxn modelId="{64D22331-6E11-47FB-920D-F453CEF143E1}" type="presParOf" srcId="{D6525A77-6347-4000-A690-CB7641124B99}" destId="{B184FB36-7218-4373-835F-28A4BBEBEDFE}" srcOrd="2" destOrd="0" presId="urn:microsoft.com/office/officeart/2008/layout/VerticalCurvedList"/>
    <dgm:cxn modelId="{623180A8-0BBD-4C5F-B801-B3BDCD384BA2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B0388BBB-FDD0-41D4-B71C-A849CF08938C}" type="presOf" srcId="{4754B5E6-9311-48F4-BD02-2861CC9DFB95}" destId="{DCDA85BB-09D2-4CBD-87ED-FD85F599DF01}" srcOrd="0" destOrd="0" presId="urn:microsoft.com/office/officeart/2008/layout/VerticalCurvedList"/>
    <dgm:cxn modelId="{4907B72F-852C-4184-979A-7C02A0CA8A82}" type="presOf" srcId="{7A6288A1-3FAA-4DE4-A9B5-285933DA28C5}" destId="{86BFE77E-D0CC-4E1F-968A-AB84C5C74FBC}" srcOrd="0" destOrd="0" presId="urn:microsoft.com/office/officeart/2008/layout/VerticalCurvedList"/>
    <dgm:cxn modelId="{6F666DCE-57D8-4A5F-AE6C-94F474A26D0C}" type="presOf" srcId="{97680505-7F71-4EAF-B6EB-F884C50C9F88}" destId="{2118267A-0B0F-4BC6-87C7-E7106E50F9C1}" srcOrd="0" destOrd="0" presId="urn:microsoft.com/office/officeart/2008/layout/VerticalCurvedList"/>
    <dgm:cxn modelId="{A9C2E2EE-8D41-430B-981F-CE256E0D6786}" type="presParOf" srcId="{DCDA85BB-09D2-4CBD-87ED-FD85F599DF01}" destId="{D6525A77-6347-4000-A690-CB7641124B99}" srcOrd="0" destOrd="0" presId="urn:microsoft.com/office/officeart/2008/layout/VerticalCurvedList"/>
    <dgm:cxn modelId="{277372A7-F9CF-4DC5-BBEF-231838E1141E}" type="presParOf" srcId="{D6525A77-6347-4000-A690-CB7641124B99}" destId="{5FA4510E-51A6-4873-8993-450990CA89D6}" srcOrd="0" destOrd="0" presId="urn:microsoft.com/office/officeart/2008/layout/VerticalCurvedList"/>
    <dgm:cxn modelId="{33A291D6-09CC-4F48-9873-18471E2A4737}" type="presParOf" srcId="{5FA4510E-51A6-4873-8993-450990CA89D6}" destId="{538FEC52-1DA3-4151-97B0-A8BC73BCD2BF}" srcOrd="0" destOrd="0" presId="urn:microsoft.com/office/officeart/2008/layout/VerticalCurvedList"/>
    <dgm:cxn modelId="{F646A713-436E-494E-8E26-6D15373E1FEE}" type="presParOf" srcId="{5FA4510E-51A6-4873-8993-450990CA89D6}" destId="{86BFE77E-D0CC-4E1F-968A-AB84C5C74FBC}" srcOrd="1" destOrd="0" presId="urn:microsoft.com/office/officeart/2008/layout/VerticalCurvedList"/>
    <dgm:cxn modelId="{747E3590-20E9-4678-97C1-D38F3F19269B}" type="presParOf" srcId="{5FA4510E-51A6-4873-8993-450990CA89D6}" destId="{ECC95192-F15E-427B-8F73-AC2434CEB2EA}" srcOrd="2" destOrd="0" presId="urn:microsoft.com/office/officeart/2008/layout/VerticalCurvedList"/>
    <dgm:cxn modelId="{579591A4-60D1-487D-9728-1DF55A84DA25}" type="presParOf" srcId="{5FA4510E-51A6-4873-8993-450990CA89D6}" destId="{3C23D0A1-28D5-4016-8DB1-AEED070D480C}" srcOrd="3" destOrd="0" presId="urn:microsoft.com/office/officeart/2008/layout/VerticalCurvedList"/>
    <dgm:cxn modelId="{475F5D7B-1AFD-473F-80F2-5AB12FD06A37}" type="presParOf" srcId="{D6525A77-6347-4000-A690-CB7641124B99}" destId="{2118267A-0B0F-4BC6-87C7-E7106E50F9C1}" srcOrd="1" destOrd="0" presId="urn:microsoft.com/office/officeart/2008/layout/VerticalCurvedList"/>
    <dgm:cxn modelId="{89034832-7915-4CB7-B4BD-86E1A8F27BEA}" type="presParOf" srcId="{D6525A77-6347-4000-A690-CB7641124B99}" destId="{B184FB36-7218-4373-835F-28A4BBEBEDFE}" srcOrd="2" destOrd="0" presId="urn:microsoft.com/office/officeart/2008/layout/VerticalCurvedList"/>
    <dgm:cxn modelId="{319F3C8E-3F8C-4645-9F14-C9FB470C9F5A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17DD4D07-3E50-4BBE-95C3-E564B581BEF4}" type="presOf" srcId="{4754B5E6-9311-48F4-BD02-2861CC9DFB95}" destId="{DCDA85BB-09D2-4CBD-87ED-FD85F599DF01}" srcOrd="0" destOrd="0" presId="urn:microsoft.com/office/officeart/2008/layout/VerticalCurvedList"/>
    <dgm:cxn modelId="{EE2FB268-0A16-4423-A7EE-6AB058846D83}" type="presOf" srcId="{97680505-7F71-4EAF-B6EB-F884C50C9F88}" destId="{2118267A-0B0F-4BC6-87C7-E7106E50F9C1}" srcOrd="0" destOrd="0" presId="urn:microsoft.com/office/officeart/2008/layout/VerticalCurvedList"/>
    <dgm:cxn modelId="{F29A6D50-D294-4201-84A2-10E75494BB31}" type="presOf" srcId="{7A6288A1-3FAA-4DE4-A9B5-285933DA28C5}" destId="{86BFE77E-D0CC-4E1F-968A-AB84C5C74FBC}" srcOrd="0" destOrd="0" presId="urn:microsoft.com/office/officeart/2008/layout/VerticalCurvedList"/>
    <dgm:cxn modelId="{3B0876D4-D090-4A52-BB6F-20B28F8AC4CD}" type="presParOf" srcId="{DCDA85BB-09D2-4CBD-87ED-FD85F599DF01}" destId="{D6525A77-6347-4000-A690-CB7641124B99}" srcOrd="0" destOrd="0" presId="urn:microsoft.com/office/officeart/2008/layout/VerticalCurvedList"/>
    <dgm:cxn modelId="{A9C111EC-4B46-4EB7-9792-013D14F30B44}" type="presParOf" srcId="{D6525A77-6347-4000-A690-CB7641124B99}" destId="{5FA4510E-51A6-4873-8993-450990CA89D6}" srcOrd="0" destOrd="0" presId="urn:microsoft.com/office/officeart/2008/layout/VerticalCurvedList"/>
    <dgm:cxn modelId="{4B4789A3-04FD-4388-806A-0F65DC61A2DC}" type="presParOf" srcId="{5FA4510E-51A6-4873-8993-450990CA89D6}" destId="{538FEC52-1DA3-4151-97B0-A8BC73BCD2BF}" srcOrd="0" destOrd="0" presId="urn:microsoft.com/office/officeart/2008/layout/VerticalCurvedList"/>
    <dgm:cxn modelId="{FBD18FF7-DBBB-4E2E-9F87-E739B4FBF91B}" type="presParOf" srcId="{5FA4510E-51A6-4873-8993-450990CA89D6}" destId="{86BFE77E-D0CC-4E1F-968A-AB84C5C74FBC}" srcOrd="1" destOrd="0" presId="urn:microsoft.com/office/officeart/2008/layout/VerticalCurvedList"/>
    <dgm:cxn modelId="{9AC6F273-37FD-4C5F-9D6E-6B3530803AD8}" type="presParOf" srcId="{5FA4510E-51A6-4873-8993-450990CA89D6}" destId="{ECC95192-F15E-427B-8F73-AC2434CEB2EA}" srcOrd="2" destOrd="0" presId="urn:microsoft.com/office/officeart/2008/layout/VerticalCurvedList"/>
    <dgm:cxn modelId="{6F689CFF-AE2E-427D-8EAA-9F79C190C1AD}" type="presParOf" srcId="{5FA4510E-51A6-4873-8993-450990CA89D6}" destId="{3C23D0A1-28D5-4016-8DB1-AEED070D480C}" srcOrd="3" destOrd="0" presId="urn:microsoft.com/office/officeart/2008/layout/VerticalCurvedList"/>
    <dgm:cxn modelId="{46A0149B-5FAB-478D-950F-3CDB764C9393}" type="presParOf" srcId="{D6525A77-6347-4000-A690-CB7641124B99}" destId="{2118267A-0B0F-4BC6-87C7-E7106E50F9C1}" srcOrd="1" destOrd="0" presId="urn:microsoft.com/office/officeart/2008/layout/VerticalCurvedList"/>
    <dgm:cxn modelId="{E19FF533-3EB0-4623-9D1F-3824FF2E963B}" type="presParOf" srcId="{D6525A77-6347-4000-A690-CB7641124B99}" destId="{B184FB36-7218-4373-835F-28A4BBEBEDFE}" srcOrd="2" destOrd="0" presId="urn:microsoft.com/office/officeart/2008/layout/VerticalCurvedList"/>
    <dgm:cxn modelId="{531EFFE8-FAAA-4451-8516-B3C5639D88D2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I. TỪ TRƯỜNG ( TRƯỜNG TỪ )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2F5BC857-1DE1-4A9A-ADB1-FC1D14034208}" type="presOf" srcId="{97680505-7F71-4EAF-B6EB-F884C50C9F88}" destId="{2118267A-0B0F-4BC6-87C7-E7106E50F9C1}" srcOrd="0" destOrd="0" presId="urn:microsoft.com/office/officeart/2008/layout/VerticalCurvedList"/>
    <dgm:cxn modelId="{863F0D3F-9C64-46D8-8FED-1B9820F961DF}" type="presOf" srcId="{4754B5E6-9311-48F4-BD02-2861CC9DFB95}" destId="{DCDA85BB-09D2-4CBD-87ED-FD85F599DF01}" srcOrd="0" destOrd="0" presId="urn:microsoft.com/office/officeart/2008/layout/VerticalCurvedList"/>
    <dgm:cxn modelId="{0B1DB921-7692-4805-B330-EBCF0CA669AF}" type="presOf" srcId="{7A6288A1-3FAA-4DE4-A9B5-285933DA28C5}" destId="{86BFE77E-D0CC-4E1F-968A-AB84C5C74FBC}" srcOrd="0" destOrd="0" presId="urn:microsoft.com/office/officeart/2008/layout/VerticalCurvedList"/>
    <dgm:cxn modelId="{53AAE603-C1CD-491D-AC1D-3EA604E6A6C5}" type="presParOf" srcId="{DCDA85BB-09D2-4CBD-87ED-FD85F599DF01}" destId="{D6525A77-6347-4000-A690-CB7641124B99}" srcOrd="0" destOrd="0" presId="urn:microsoft.com/office/officeart/2008/layout/VerticalCurvedList"/>
    <dgm:cxn modelId="{15B43517-5A62-43B8-AC76-B148FC96B7C9}" type="presParOf" srcId="{D6525A77-6347-4000-A690-CB7641124B99}" destId="{5FA4510E-51A6-4873-8993-450990CA89D6}" srcOrd="0" destOrd="0" presId="urn:microsoft.com/office/officeart/2008/layout/VerticalCurvedList"/>
    <dgm:cxn modelId="{ED282EAF-F883-4B1D-9954-1FAE9A377AC7}" type="presParOf" srcId="{5FA4510E-51A6-4873-8993-450990CA89D6}" destId="{538FEC52-1DA3-4151-97B0-A8BC73BCD2BF}" srcOrd="0" destOrd="0" presId="urn:microsoft.com/office/officeart/2008/layout/VerticalCurvedList"/>
    <dgm:cxn modelId="{9EEDE774-C447-45EA-8181-7BB8B133DC86}" type="presParOf" srcId="{5FA4510E-51A6-4873-8993-450990CA89D6}" destId="{86BFE77E-D0CC-4E1F-968A-AB84C5C74FBC}" srcOrd="1" destOrd="0" presId="urn:microsoft.com/office/officeart/2008/layout/VerticalCurvedList"/>
    <dgm:cxn modelId="{3D2ED8D5-2EFA-44D9-A828-3866ED5900E7}" type="presParOf" srcId="{5FA4510E-51A6-4873-8993-450990CA89D6}" destId="{ECC95192-F15E-427B-8F73-AC2434CEB2EA}" srcOrd="2" destOrd="0" presId="urn:microsoft.com/office/officeart/2008/layout/VerticalCurvedList"/>
    <dgm:cxn modelId="{186F044C-84B9-4A26-80F5-2AD001B9131C}" type="presParOf" srcId="{5FA4510E-51A6-4873-8993-450990CA89D6}" destId="{3C23D0A1-28D5-4016-8DB1-AEED070D480C}" srcOrd="3" destOrd="0" presId="urn:microsoft.com/office/officeart/2008/layout/VerticalCurvedList"/>
    <dgm:cxn modelId="{EE46A543-0D5F-4ECE-9F91-772BA53C9BC5}" type="presParOf" srcId="{D6525A77-6347-4000-A690-CB7641124B99}" destId="{2118267A-0B0F-4BC6-87C7-E7106E50F9C1}" srcOrd="1" destOrd="0" presId="urn:microsoft.com/office/officeart/2008/layout/VerticalCurvedList"/>
    <dgm:cxn modelId="{404AD9DC-0E1C-4F3A-96F4-2A61704C56B9}" type="presParOf" srcId="{D6525A77-6347-4000-A690-CB7641124B99}" destId="{B184FB36-7218-4373-835F-28A4BBEBEDFE}" srcOrd="2" destOrd="0" presId="urn:microsoft.com/office/officeart/2008/layout/VerticalCurvedList"/>
    <dgm:cxn modelId="{D3280734-E2DD-49F1-ADA2-7B004A6BE291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TỪ PHỔ.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3455C0EA-AF6C-4D1A-9BC9-915F36C8A792}" type="presOf" srcId="{97680505-7F71-4EAF-B6EB-F884C50C9F88}" destId="{2118267A-0B0F-4BC6-87C7-E7106E50F9C1}" srcOrd="0" destOrd="0" presId="urn:microsoft.com/office/officeart/2008/layout/VerticalCurvedList"/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73E6D2A1-03E4-476C-B24E-D35510DC8A79}" type="presOf" srcId="{7A6288A1-3FAA-4DE4-A9B5-285933DA28C5}" destId="{86BFE77E-D0CC-4E1F-968A-AB84C5C74FBC}" srcOrd="0" destOrd="0" presId="urn:microsoft.com/office/officeart/2008/layout/VerticalCurvedList"/>
    <dgm:cxn modelId="{3277EC4B-07B8-4650-9B61-350274321F18}" type="presOf" srcId="{4754B5E6-9311-48F4-BD02-2861CC9DFB95}" destId="{DCDA85BB-09D2-4CBD-87ED-FD85F599DF01}" srcOrd="0" destOrd="0" presId="urn:microsoft.com/office/officeart/2008/layout/VerticalCurvedList"/>
    <dgm:cxn modelId="{691B82E8-56C7-4DDE-8E7B-CF3E4079CF11}" type="presParOf" srcId="{DCDA85BB-09D2-4CBD-87ED-FD85F599DF01}" destId="{D6525A77-6347-4000-A690-CB7641124B99}" srcOrd="0" destOrd="0" presId="urn:microsoft.com/office/officeart/2008/layout/VerticalCurvedList"/>
    <dgm:cxn modelId="{002302F2-33E5-4C35-A5D6-2C0FE06342E5}" type="presParOf" srcId="{D6525A77-6347-4000-A690-CB7641124B99}" destId="{5FA4510E-51A6-4873-8993-450990CA89D6}" srcOrd="0" destOrd="0" presId="urn:microsoft.com/office/officeart/2008/layout/VerticalCurvedList"/>
    <dgm:cxn modelId="{411652CE-C004-4632-8148-315919C13F62}" type="presParOf" srcId="{5FA4510E-51A6-4873-8993-450990CA89D6}" destId="{538FEC52-1DA3-4151-97B0-A8BC73BCD2BF}" srcOrd="0" destOrd="0" presId="urn:microsoft.com/office/officeart/2008/layout/VerticalCurvedList"/>
    <dgm:cxn modelId="{07D4D713-6A7C-4690-9B50-4AAEB37EACFA}" type="presParOf" srcId="{5FA4510E-51A6-4873-8993-450990CA89D6}" destId="{86BFE77E-D0CC-4E1F-968A-AB84C5C74FBC}" srcOrd="1" destOrd="0" presId="urn:microsoft.com/office/officeart/2008/layout/VerticalCurvedList"/>
    <dgm:cxn modelId="{4E7CF9AA-454C-44E5-B80A-4331EFC65767}" type="presParOf" srcId="{5FA4510E-51A6-4873-8993-450990CA89D6}" destId="{ECC95192-F15E-427B-8F73-AC2434CEB2EA}" srcOrd="2" destOrd="0" presId="urn:microsoft.com/office/officeart/2008/layout/VerticalCurvedList"/>
    <dgm:cxn modelId="{9E163C18-D0BC-486D-960F-46DF11C24371}" type="presParOf" srcId="{5FA4510E-51A6-4873-8993-450990CA89D6}" destId="{3C23D0A1-28D5-4016-8DB1-AEED070D480C}" srcOrd="3" destOrd="0" presId="urn:microsoft.com/office/officeart/2008/layout/VerticalCurvedList"/>
    <dgm:cxn modelId="{20AA1446-4A66-4421-BBE1-99370318717C}" type="presParOf" srcId="{D6525A77-6347-4000-A690-CB7641124B99}" destId="{2118267A-0B0F-4BC6-87C7-E7106E50F9C1}" srcOrd="1" destOrd="0" presId="urn:microsoft.com/office/officeart/2008/layout/VerticalCurvedList"/>
    <dgm:cxn modelId="{74E53A9D-CC8A-4052-BF32-43F5302F427F}" type="presParOf" srcId="{D6525A77-6347-4000-A690-CB7641124B99}" destId="{B184FB36-7218-4373-835F-28A4BBEBEDFE}" srcOrd="2" destOrd="0" presId="urn:microsoft.com/office/officeart/2008/layout/VerticalCurvedList"/>
    <dgm:cxn modelId="{8F590691-893F-4E7D-A65F-BBD324312E92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TỪ PHỔ.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B8760BE1-2EB5-4140-853C-91509739B9DB}" type="presOf" srcId="{7A6288A1-3FAA-4DE4-A9B5-285933DA28C5}" destId="{86BFE77E-D0CC-4E1F-968A-AB84C5C74FBC}" srcOrd="0" destOrd="0" presId="urn:microsoft.com/office/officeart/2008/layout/VerticalCurvedList"/>
    <dgm:cxn modelId="{C4382A0F-D53C-47CD-88F5-0B798FFF6BF2}" type="presOf" srcId="{97680505-7F71-4EAF-B6EB-F884C50C9F88}" destId="{2118267A-0B0F-4BC6-87C7-E7106E50F9C1}" srcOrd="0" destOrd="0" presId="urn:microsoft.com/office/officeart/2008/layout/VerticalCurvedList"/>
    <dgm:cxn modelId="{3476C7A1-105E-4773-ADAF-F4B5C2DA0C54}" type="presOf" srcId="{4754B5E6-9311-48F4-BD02-2861CC9DFB95}" destId="{DCDA85BB-09D2-4CBD-87ED-FD85F599DF01}" srcOrd="0" destOrd="0" presId="urn:microsoft.com/office/officeart/2008/layout/VerticalCurvedList"/>
    <dgm:cxn modelId="{170D9564-3528-400C-BCF9-89E66A1AB32E}" type="presParOf" srcId="{DCDA85BB-09D2-4CBD-87ED-FD85F599DF01}" destId="{D6525A77-6347-4000-A690-CB7641124B99}" srcOrd="0" destOrd="0" presId="urn:microsoft.com/office/officeart/2008/layout/VerticalCurvedList"/>
    <dgm:cxn modelId="{7C8B653E-D92E-4EBA-9F04-85B3BBB438FD}" type="presParOf" srcId="{D6525A77-6347-4000-A690-CB7641124B99}" destId="{5FA4510E-51A6-4873-8993-450990CA89D6}" srcOrd="0" destOrd="0" presId="urn:microsoft.com/office/officeart/2008/layout/VerticalCurvedList"/>
    <dgm:cxn modelId="{E4A414D4-2DC7-4759-9B3B-0A1702E856DD}" type="presParOf" srcId="{5FA4510E-51A6-4873-8993-450990CA89D6}" destId="{538FEC52-1DA3-4151-97B0-A8BC73BCD2BF}" srcOrd="0" destOrd="0" presId="urn:microsoft.com/office/officeart/2008/layout/VerticalCurvedList"/>
    <dgm:cxn modelId="{F3A5A464-2C93-475D-93BC-CEBCDDDC7BB2}" type="presParOf" srcId="{5FA4510E-51A6-4873-8993-450990CA89D6}" destId="{86BFE77E-D0CC-4E1F-968A-AB84C5C74FBC}" srcOrd="1" destOrd="0" presId="urn:microsoft.com/office/officeart/2008/layout/VerticalCurvedList"/>
    <dgm:cxn modelId="{68229CC2-B6C6-49A3-A800-BD850392EF6F}" type="presParOf" srcId="{5FA4510E-51A6-4873-8993-450990CA89D6}" destId="{ECC95192-F15E-427B-8F73-AC2434CEB2EA}" srcOrd="2" destOrd="0" presId="urn:microsoft.com/office/officeart/2008/layout/VerticalCurvedList"/>
    <dgm:cxn modelId="{ACC1E835-C5D7-4FEA-BD82-874F9910FAE3}" type="presParOf" srcId="{5FA4510E-51A6-4873-8993-450990CA89D6}" destId="{3C23D0A1-28D5-4016-8DB1-AEED070D480C}" srcOrd="3" destOrd="0" presId="urn:microsoft.com/office/officeart/2008/layout/VerticalCurvedList"/>
    <dgm:cxn modelId="{41EBB998-0CFA-4615-BE55-1A39EAC716EC}" type="presParOf" srcId="{D6525A77-6347-4000-A690-CB7641124B99}" destId="{2118267A-0B0F-4BC6-87C7-E7106E50F9C1}" srcOrd="1" destOrd="0" presId="urn:microsoft.com/office/officeart/2008/layout/VerticalCurvedList"/>
    <dgm:cxn modelId="{AD321829-AB72-46CD-8018-8322933F5F55}" type="presParOf" srcId="{D6525A77-6347-4000-A690-CB7641124B99}" destId="{B184FB36-7218-4373-835F-28A4BBEBEDFE}" srcOrd="2" destOrd="0" presId="urn:microsoft.com/office/officeart/2008/layout/VerticalCurvedList"/>
    <dgm:cxn modelId="{5AA86A33-BF9D-4DC6-8748-63FA975CE5F7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ĐƯỜNG SỨC TỪ.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AFC18F37-A20B-4689-9F43-7287A9F7BD38}" type="presOf" srcId="{7A6288A1-3FAA-4DE4-A9B5-285933DA28C5}" destId="{86BFE77E-D0CC-4E1F-968A-AB84C5C74FBC}" srcOrd="0" destOrd="0" presId="urn:microsoft.com/office/officeart/2008/layout/VerticalCurvedList"/>
    <dgm:cxn modelId="{C9C95F71-6242-49BA-9156-BA531D01218F}" type="presOf" srcId="{4754B5E6-9311-48F4-BD02-2861CC9DFB95}" destId="{DCDA85BB-09D2-4CBD-87ED-FD85F599DF01}" srcOrd="0" destOrd="0" presId="urn:microsoft.com/office/officeart/2008/layout/VerticalCurvedList"/>
    <dgm:cxn modelId="{28384F2D-E6F1-47D6-882B-BDFBC0109DCA}" type="presOf" srcId="{97680505-7F71-4EAF-B6EB-F884C50C9F88}" destId="{2118267A-0B0F-4BC6-87C7-E7106E50F9C1}" srcOrd="0" destOrd="0" presId="urn:microsoft.com/office/officeart/2008/layout/VerticalCurvedList"/>
    <dgm:cxn modelId="{7167CF29-A400-4D53-8A3D-F60D758E12E5}" type="presParOf" srcId="{DCDA85BB-09D2-4CBD-87ED-FD85F599DF01}" destId="{D6525A77-6347-4000-A690-CB7641124B99}" srcOrd="0" destOrd="0" presId="urn:microsoft.com/office/officeart/2008/layout/VerticalCurvedList"/>
    <dgm:cxn modelId="{600DF554-12E7-413F-A02E-F140B8D73882}" type="presParOf" srcId="{D6525A77-6347-4000-A690-CB7641124B99}" destId="{5FA4510E-51A6-4873-8993-450990CA89D6}" srcOrd="0" destOrd="0" presId="urn:microsoft.com/office/officeart/2008/layout/VerticalCurvedList"/>
    <dgm:cxn modelId="{DE3D1196-7C7E-4D74-A9EB-8036F4C182EF}" type="presParOf" srcId="{5FA4510E-51A6-4873-8993-450990CA89D6}" destId="{538FEC52-1DA3-4151-97B0-A8BC73BCD2BF}" srcOrd="0" destOrd="0" presId="urn:microsoft.com/office/officeart/2008/layout/VerticalCurvedList"/>
    <dgm:cxn modelId="{B9EDB752-54A8-4F82-8938-1E1F3493E55D}" type="presParOf" srcId="{5FA4510E-51A6-4873-8993-450990CA89D6}" destId="{86BFE77E-D0CC-4E1F-968A-AB84C5C74FBC}" srcOrd="1" destOrd="0" presId="urn:microsoft.com/office/officeart/2008/layout/VerticalCurvedList"/>
    <dgm:cxn modelId="{999EE4C9-F937-4147-9BD3-2BA53D1EA19D}" type="presParOf" srcId="{5FA4510E-51A6-4873-8993-450990CA89D6}" destId="{ECC95192-F15E-427B-8F73-AC2434CEB2EA}" srcOrd="2" destOrd="0" presId="urn:microsoft.com/office/officeart/2008/layout/VerticalCurvedList"/>
    <dgm:cxn modelId="{BCE41AEC-2610-4177-ADFC-CF7D9EA61C76}" type="presParOf" srcId="{5FA4510E-51A6-4873-8993-450990CA89D6}" destId="{3C23D0A1-28D5-4016-8DB1-AEED070D480C}" srcOrd="3" destOrd="0" presId="urn:microsoft.com/office/officeart/2008/layout/VerticalCurvedList"/>
    <dgm:cxn modelId="{D2B02BE3-E78E-4473-97B8-53562FF32894}" type="presParOf" srcId="{D6525A77-6347-4000-A690-CB7641124B99}" destId="{2118267A-0B0F-4BC6-87C7-E7106E50F9C1}" srcOrd="1" destOrd="0" presId="urn:microsoft.com/office/officeart/2008/layout/VerticalCurvedList"/>
    <dgm:cxn modelId="{4C309535-3F5B-4714-BA71-4B2C63D9AB30}" type="presParOf" srcId="{D6525A77-6347-4000-A690-CB7641124B99}" destId="{B184FB36-7218-4373-835F-28A4BBEBEDFE}" srcOrd="2" destOrd="0" presId="urn:microsoft.com/office/officeart/2008/layout/VerticalCurvedList"/>
    <dgm:cxn modelId="{7F9C98EC-239E-4497-9910-8DE67D7FAF11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54B5E6-9311-48F4-BD02-2861CC9DFB95}" type="doc">
      <dgm:prSet loTypeId="urn:microsoft.com/office/officeart/2008/layout/VerticalCurv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vi-VN"/>
        </a:p>
      </dgm:t>
    </dgm:pt>
    <dgm:pt modelId="{97680505-7F71-4EAF-B6EB-F884C50C9F88}">
      <dgm:prSet phldrT="[Text]"/>
      <dgm:spPr/>
      <dgm:t>
        <a:bodyPr/>
        <a:lstStyle/>
        <a:p>
          <a:r>
            <a:rPr lang="en-US" b="1" dirty="0" smtClean="0"/>
            <a:t>II. ĐƯỜNG SỨC TỪ.</a:t>
          </a:r>
          <a:endParaRPr lang="vi-VN" dirty="0"/>
        </a:p>
      </dgm:t>
    </dgm:pt>
    <dgm:pt modelId="{634D5731-7003-42F6-927F-C0E1FC6B9B0D}" cxnId="{4A208CC1-CD31-4B89-B007-58E035A3BB06}" type="parTrans">
      <dgm:prSet/>
      <dgm:spPr/>
      <dgm:t>
        <a:bodyPr/>
        <a:lstStyle/>
        <a:p>
          <a:endParaRPr lang="vi-VN"/>
        </a:p>
      </dgm:t>
    </dgm:pt>
    <dgm:pt modelId="{7A6288A1-3FAA-4DE4-A9B5-285933DA28C5}" cxnId="{4A208CC1-CD31-4B89-B007-58E035A3BB06}" type="sibTrans">
      <dgm:prSet/>
      <dgm:spPr/>
      <dgm:t>
        <a:bodyPr/>
        <a:lstStyle/>
        <a:p>
          <a:endParaRPr lang="vi-VN"/>
        </a:p>
      </dgm:t>
    </dgm:pt>
    <dgm:pt modelId="{DCDA85BB-09D2-4CBD-87ED-FD85F599DF01}" type="pres">
      <dgm:prSet presAssocID="{4754B5E6-9311-48F4-BD02-2861CC9DFB9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6525A77-6347-4000-A690-CB7641124B99}" type="pres">
      <dgm:prSet presAssocID="{4754B5E6-9311-48F4-BD02-2861CC9DFB95}" presName="Name1" presStyleCnt="0"/>
      <dgm:spPr/>
    </dgm:pt>
    <dgm:pt modelId="{5FA4510E-51A6-4873-8993-450990CA89D6}" type="pres">
      <dgm:prSet presAssocID="{4754B5E6-9311-48F4-BD02-2861CC9DFB95}" presName="cycle" presStyleCnt="0"/>
      <dgm:spPr/>
    </dgm:pt>
    <dgm:pt modelId="{538FEC52-1DA3-4151-97B0-A8BC73BCD2BF}" type="pres">
      <dgm:prSet presAssocID="{4754B5E6-9311-48F4-BD02-2861CC9DFB95}" presName="srcNode" presStyleLbl="node1" presStyleIdx="0" presStyleCnt="1"/>
      <dgm:spPr/>
    </dgm:pt>
    <dgm:pt modelId="{86BFE77E-D0CC-4E1F-968A-AB84C5C74FBC}" type="pres">
      <dgm:prSet presAssocID="{4754B5E6-9311-48F4-BD02-2861CC9DFB95}" presName="conn" presStyleLbl="parChTrans1D2" presStyleIdx="0" presStyleCnt="1"/>
      <dgm:spPr/>
      <dgm:t>
        <a:bodyPr/>
        <a:lstStyle/>
        <a:p>
          <a:endParaRPr lang="en-US"/>
        </a:p>
      </dgm:t>
    </dgm:pt>
    <dgm:pt modelId="{ECC95192-F15E-427B-8F73-AC2434CEB2EA}" type="pres">
      <dgm:prSet presAssocID="{4754B5E6-9311-48F4-BD02-2861CC9DFB95}" presName="extraNode" presStyleLbl="node1" presStyleIdx="0" presStyleCnt="1"/>
      <dgm:spPr/>
    </dgm:pt>
    <dgm:pt modelId="{3C23D0A1-28D5-4016-8DB1-AEED070D480C}" type="pres">
      <dgm:prSet presAssocID="{4754B5E6-9311-48F4-BD02-2861CC9DFB95}" presName="dstNode" presStyleLbl="node1" presStyleIdx="0" presStyleCnt="1"/>
      <dgm:spPr/>
    </dgm:pt>
    <dgm:pt modelId="{2118267A-0B0F-4BC6-87C7-E7106E50F9C1}" type="pres">
      <dgm:prSet presAssocID="{97680505-7F71-4EAF-B6EB-F884C50C9F88}" presName="text_1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84FB36-7218-4373-835F-28A4BBEBEDFE}" type="pres">
      <dgm:prSet presAssocID="{97680505-7F71-4EAF-B6EB-F884C50C9F88}" presName="accent_1" presStyleCnt="0"/>
      <dgm:spPr/>
    </dgm:pt>
    <dgm:pt modelId="{CB138E95-AF2C-44E0-8ACE-6B3AFB541E6F}" type="pres">
      <dgm:prSet presAssocID="{97680505-7F71-4EAF-B6EB-F884C50C9F88}" presName="accentRepeatNode" presStyleLbl="solidFgAcc1" presStyleIdx="0" presStyleCnt="1"/>
      <dgm:spPr/>
    </dgm:pt>
  </dgm:ptLst>
  <dgm:cxnLst>
    <dgm:cxn modelId="{4A208CC1-CD31-4B89-B007-58E035A3BB06}" srcId="{4754B5E6-9311-48F4-BD02-2861CC9DFB95}" destId="{97680505-7F71-4EAF-B6EB-F884C50C9F88}" srcOrd="0" destOrd="0" parTransId="{634D5731-7003-42F6-927F-C0E1FC6B9B0D}" sibTransId="{7A6288A1-3FAA-4DE4-A9B5-285933DA28C5}"/>
    <dgm:cxn modelId="{0BC2BB85-BBF7-406E-A7D3-5F177AC8D5E0}" type="presOf" srcId="{7A6288A1-3FAA-4DE4-A9B5-285933DA28C5}" destId="{86BFE77E-D0CC-4E1F-968A-AB84C5C74FBC}" srcOrd="0" destOrd="0" presId="urn:microsoft.com/office/officeart/2008/layout/VerticalCurvedList"/>
    <dgm:cxn modelId="{E6148BF3-FB00-4E13-A0AE-76A288F7B49B}" type="presOf" srcId="{4754B5E6-9311-48F4-BD02-2861CC9DFB95}" destId="{DCDA85BB-09D2-4CBD-87ED-FD85F599DF01}" srcOrd="0" destOrd="0" presId="urn:microsoft.com/office/officeart/2008/layout/VerticalCurvedList"/>
    <dgm:cxn modelId="{005F9874-1801-4896-97FB-FC3F8F177118}" type="presOf" srcId="{97680505-7F71-4EAF-B6EB-F884C50C9F88}" destId="{2118267A-0B0F-4BC6-87C7-E7106E50F9C1}" srcOrd="0" destOrd="0" presId="urn:microsoft.com/office/officeart/2008/layout/VerticalCurvedList"/>
    <dgm:cxn modelId="{BB992D7E-E0A1-4009-B825-F36F90AFB681}" type="presParOf" srcId="{DCDA85BB-09D2-4CBD-87ED-FD85F599DF01}" destId="{D6525A77-6347-4000-A690-CB7641124B99}" srcOrd="0" destOrd="0" presId="urn:microsoft.com/office/officeart/2008/layout/VerticalCurvedList"/>
    <dgm:cxn modelId="{BBB1796D-6201-4A94-AF25-75A08606037B}" type="presParOf" srcId="{D6525A77-6347-4000-A690-CB7641124B99}" destId="{5FA4510E-51A6-4873-8993-450990CA89D6}" srcOrd="0" destOrd="0" presId="urn:microsoft.com/office/officeart/2008/layout/VerticalCurvedList"/>
    <dgm:cxn modelId="{DA5A256F-9739-405C-9933-C317CB63397A}" type="presParOf" srcId="{5FA4510E-51A6-4873-8993-450990CA89D6}" destId="{538FEC52-1DA3-4151-97B0-A8BC73BCD2BF}" srcOrd="0" destOrd="0" presId="urn:microsoft.com/office/officeart/2008/layout/VerticalCurvedList"/>
    <dgm:cxn modelId="{FE50D18B-1562-41D1-8BA2-323A7798726A}" type="presParOf" srcId="{5FA4510E-51A6-4873-8993-450990CA89D6}" destId="{86BFE77E-D0CC-4E1F-968A-AB84C5C74FBC}" srcOrd="1" destOrd="0" presId="urn:microsoft.com/office/officeart/2008/layout/VerticalCurvedList"/>
    <dgm:cxn modelId="{565F4437-81A0-46B1-8EA5-56C7D3DDE78F}" type="presParOf" srcId="{5FA4510E-51A6-4873-8993-450990CA89D6}" destId="{ECC95192-F15E-427B-8F73-AC2434CEB2EA}" srcOrd="2" destOrd="0" presId="urn:microsoft.com/office/officeart/2008/layout/VerticalCurvedList"/>
    <dgm:cxn modelId="{1A268757-7B3C-4A68-98EC-52562DB7671F}" type="presParOf" srcId="{5FA4510E-51A6-4873-8993-450990CA89D6}" destId="{3C23D0A1-28D5-4016-8DB1-AEED070D480C}" srcOrd="3" destOrd="0" presId="urn:microsoft.com/office/officeart/2008/layout/VerticalCurvedList"/>
    <dgm:cxn modelId="{41BA888A-37CE-4BA3-B04C-BB8CE095126E}" type="presParOf" srcId="{D6525A77-6347-4000-A690-CB7641124B99}" destId="{2118267A-0B0F-4BC6-87C7-E7106E50F9C1}" srcOrd="1" destOrd="0" presId="urn:microsoft.com/office/officeart/2008/layout/VerticalCurvedList"/>
    <dgm:cxn modelId="{CC655A6F-92D9-441C-8323-1D68A045B198}" type="presParOf" srcId="{D6525A77-6347-4000-A690-CB7641124B99}" destId="{B184FB36-7218-4373-835F-28A4BBEBEDFE}" srcOrd="2" destOrd="0" presId="urn:microsoft.com/office/officeart/2008/layout/VerticalCurvedList"/>
    <dgm:cxn modelId="{FD07004B-DE57-4F0F-B0B6-14A319B90C27}" type="presParOf" srcId="{B184FB36-7218-4373-835F-28A4BBEBEDFE}" destId="{CB138E95-AF2C-44E0-8ACE-6B3AFB541E6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9060873" cy="1402773"/>
        <a:chOff x="0" y="0"/>
        <a:chExt cx="9060873" cy="1402773"/>
      </a:xfrm>
    </dsp:grpSpPr>
    <dsp:sp modelId="{86BFE77E-D0CC-4E1F-968A-AB84C5C74FBC}">
      <dsp:nvSpPr>
        <dsp:cNvPr id="4" name="Block Arc 3"/>
        <dsp:cNvSpPr/>
      </dsp:nvSpPr>
      <dsp:spPr bwMode="white">
        <a:xfrm>
          <a:off x="-1521756" y="-259277"/>
          <a:ext cx="1921327" cy="1921327"/>
        </a:xfrm>
        <a:prstGeom prst="blockArc">
          <a:avLst>
            <a:gd name="adj1" fmla="val 18900000"/>
            <a:gd name="adj2" fmla="val 2700000"/>
            <a:gd name="adj3" fmla="val 954"/>
          </a:avLst>
        </a:pr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Xfrm>
        <a:off x="-1521756" y="-259277"/>
        <a:ext cx="1921327" cy="1921327"/>
      </dsp:txXfrm>
    </dsp:sp>
    <dsp:sp modelId="{2118267A-0B0F-4BC6-87C7-E7106E50F9C1}">
      <dsp:nvSpPr>
        <dsp:cNvPr id="7" name="Rectangles 6"/>
        <dsp:cNvSpPr/>
      </dsp:nvSpPr>
      <dsp:spPr bwMode="white">
        <a:xfrm>
          <a:off x="377206" y="350693"/>
          <a:ext cx="8744828" cy="701387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556725" tIns="86360" rIns="86360" bIns="8636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 smtClean="0">
              <a:solidFill>
                <a:schemeClr val="dk1"/>
              </a:solidFill>
            </a:rPr>
            <a:t>I. TỪ TRƯỜNG ( TRƯỜNG TỪ )</a:t>
          </a:r>
          <a:endParaRPr lang="vi-VN" dirty="0">
            <a:solidFill>
              <a:schemeClr val="dk1"/>
            </a:solidFill>
          </a:endParaRPr>
        </a:p>
      </dsp:txBody>
      <dsp:txXfrm>
        <a:off x="377206" y="350693"/>
        <a:ext cx="8744828" cy="701387"/>
      </dsp:txXfrm>
    </dsp:sp>
    <dsp:sp modelId="{CB138E95-AF2C-44E0-8ACE-6B3AFB541E6F}">
      <dsp:nvSpPr>
        <dsp:cNvPr id="8" name="Oval 7"/>
        <dsp:cNvSpPr/>
      </dsp:nvSpPr>
      <dsp:spPr bwMode="white">
        <a:xfrm>
          <a:off x="-61161" y="263020"/>
          <a:ext cx="876733" cy="876733"/>
        </a:xfrm>
        <a:prstGeom prst="ellipse">
          <a:avLst/>
        </a:prstGeom>
      </dsp:spPr>
      <dsp:style>
        <a:lnRef idx="2">
          <a:schemeClr val="accent2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-61161" y="263020"/>
        <a:ext cx="876733" cy="876733"/>
      </dsp:txXfrm>
    </dsp:sp>
    <dsp:sp modelId="{538FEC52-1DA3-4151-97B0-A8BC73BCD2BF}">
      <dsp:nvSpPr>
        <dsp:cNvPr id="3" name="Rectangles 2" hidden="1"/>
        <dsp:cNvSpPr/>
      </dsp:nvSpPr>
      <dsp:spPr bwMode="white">
        <a:xfrm>
          <a:off x="87472" y="16823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87472" y="16823"/>
        <a:ext cx="36000" cy="36000"/>
      </dsp:txXfrm>
    </dsp:sp>
    <dsp:sp modelId="{ECC95192-F15E-427B-8F73-AC2434CEB2EA}">
      <dsp:nvSpPr>
        <dsp:cNvPr id="5" name="Rectangles 4" hidden="1"/>
        <dsp:cNvSpPr/>
      </dsp:nvSpPr>
      <dsp:spPr bwMode="white">
        <a:xfrm>
          <a:off x="363571" y="683387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363571" y="683387"/>
        <a:ext cx="36000" cy="36000"/>
      </dsp:txXfrm>
    </dsp:sp>
    <dsp:sp modelId="{3C23D0A1-28D5-4016-8DB1-AEED070D480C}">
      <dsp:nvSpPr>
        <dsp:cNvPr id="6" name="Rectangles 5" hidden="1"/>
        <dsp:cNvSpPr/>
      </dsp:nvSpPr>
      <dsp:spPr bwMode="white">
        <a:xfrm>
          <a:off x="87472" y="1349950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87472" y="1349950"/>
        <a:ext cx="36000" cy="3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9060873" cy="1402773"/>
        <a:chOff x="0" y="0"/>
        <a:chExt cx="9060873" cy="1402773"/>
      </a:xfrm>
    </dsp:grpSpPr>
    <dsp:sp modelId="{86BFE77E-D0CC-4E1F-968A-AB84C5C74FBC}">
      <dsp:nvSpPr>
        <dsp:cNvPr id="4" name="Block Arc 3"/>
        <dsp:cNvSpPr/>
      </dsp:nvSpPr>
      <dsp:spPr bwMode="white">
        <a:xfrm>
          <a:off x="-1521756" y="-259277"/>
          <a:ext cx="1921327" cy="1921327"/>
        </a:xfrm>
        <a:prstGeom prst="blockArc">
          <a:avLst>
            <a:gd name="adj1" fmla="val 18900000"/>
            <a:gd name="adj2" fmla="val 2700000"/>
            <a:gd name="adj3" fmla="val 954"/>
          </a:avLst>
        </a:pr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Xfrm>
        <a:off x="-1521756" y="-259277"/>
        <a:ext cx="1921327" cy="1921327"/>
      </dsp:txXfrm>
    </dsp:sp>
    <dsp:sp modelId="{2118267A-0B0F-4BC6-87C7-E7106E50F9C1}">
      <dsp:nvSpPr>
        <dsp:cNvPr id="7" name="Rectangles 6"/>
        <dsp:cNvSpPr/>
      </dsp:nvSpPr>
      <dsp:spPr bwMode="white">
        <a:xfrm>
          <a:off x="377206" y="350693"/>
          <a:ext cx="8744828" cy="701387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556725" tIns="86360" rIns="86360" bIns="8636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 smtClean="0">
              <a:solidFill>
                <a:schemeClr val="dk1"/>
              </a:solidFill>
            </a:rPr>
            <a:t>I. TỪ TRƯỜNG ( TRƯỜNG TỪ )</a:t>
          </a:r>
          <a:endParaRPr lang="vi-VN" dirty="0">
            <a:solidFill>
              <a:schemeClr val="dk1"/>
            </a:solidFill>
          </a:endParaRPr>
        </a:p>
      </dsp:txBody>
      <dsp:txXfrm>
        <a:off x="377206" y="350693"/>
        <a:ext cx="8744828" cy="701387"/>
      </dsp:txXfrm>
    </dsp:sp>
    <dsp:sp modelId="{CB138E95-AF2C-44E0-8ACE-6B3AFB541E6F}">
      <dsp:nvSpPr>
        <dsp:cNvPr id="8" name="Oval 7"/>
        <dsp:cNvSpPr/>
      </dsp:nvSpPr>
      <dsp:spPr bwMode="white">
        <a:xfrm>
          <a:off x="-61161" y="263020"/>
          <a:ext cx="876733" cy="876733"/>
        </a:xfrm>
        <a:prstGeom prst="ellipse">
          <a:avLst/>
        </a:prstGeom>
      </dsp:spPr>
      <dsp:style>
        <a:lnRef idx="2">
          <a:schemeClr val="accent2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-61161" y="263020"/>
        <a:ext cx="876733" cy="876733"/>
      </dsp:txXfrm>
    </dsp:sp>
    <dsp:sp modelId="{538FEC52-1DA3-4151-97B0-A8BC73BCD2BF}">
      <dsp:nvSpPr>
        <dsp:cNvPr id="3" name="Rectangles 2" hidden="1"/>
        <dsp:cNvSpPr/>
      </dsp:nvSpPr>
      <dsp:spPr bwMode="white">
        <a:xfrm>
          <a:off x="87472" y="16823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87472" y="16823"/>
        <a:ext cx="36000" cy="36000"/>
      </dsp:txXfrm>
    </dsp:sp>
    <dsp:sp modelId="{ECC95192-F15E-427B-8F73-AC2434CEB2EA}">
      <dsp:nvSpPr>
        <dsp:cNvPr id="5" name="Rectangles 4" hidden="1"/>
        <dsp:cNvSpPr/>
      </dsp:nvSpPr>
      <dsp:spPr bwMode="white">
        <a:xfrm>
          <a:off x="363571" y="683387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363571" y="683387"/>
        <a:ext cx="36000" cy="36000"/>
      </dsp:txXfrm>
    </dsp:sp>
    <dsp:sp modelId="{3C23D0A1-28D5-4016-8DB1-AEED070D480C}">
      <dsp:nvSpPr>
        <dsp:cNvPr id="6" name="Rectangles 5" hidden="1"/>
        <dsp:cNvSpPr/>
      </dsp:nvSpPr>
      <dsp:spPr bwMode="white">
        <a:xfrm>
          <a:off x="87472" y="1349950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87472" y="1349950"/>
        <a:ext cx="36000" cy="36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9060873" cy="1402773"/>
        <a:chOff x="0" y="0"/>
        <a:chExt cx="9060873" cy="1402773"/>
      </a:xfrm>
    </dsp:grpSpPr>
    <dsp:sp modelId="{86BFE77E-D0CC-4E1F-968A-AB84C5C74FBC}">
      <dsp:nvSpPr>
        <dsp:cNvPr id="4" name="Block Arc 3"/>
        <dsp:cNvSpPr/>
      </dsp:nvSpPr>
      <dsp:spPr bwMode="white">
        <a:xfrm>
          <a:off x="-1521756" y="-259277"/>
          <a:ext cx="1921327" cy="1921327"/>
        </a:xfrm>
        <a:prstGeom prst="blockArc">
          <a:avLst>
            <a:gd name="adj1" fmla="val 18900000"/>
            <a:gd name="adj2" fmla="val 2700000"/>
            <a:gd name="adj3" fmla="val 954"/>
          </a:avLst>
        </a:prstGeom>
      </dsp:spPr>
      <dsp:style>
        <a:lnRef idx="2">
          <a:schemeClr val="accent2">
            <a:shade val="60000"/>
          </a:schemeClr>
        </a:lnRef>
        <a:fillRef idx="0">
          <a:schemeClr val="accent2"/>
        </a:fillRef>
        <a:effectRef idx="0">
          <a:scrgbClr r="0" g="0" b="0"/>
        </a:effectRef>
        <a:fontRef idx="minor"/>
      </dsp:style>
      <dsp:txXfrm>
        <a:off x="-1521756" y="-259277"/>
        <a:ext cx="1921327" cy="1921327"/>
      </dsp:txXfrm>
    </dsp:sp>
    <dsp:sp modelId="{2118267A-0B0F-4BC6-87C7-E7106E50F9C1}">
      <dsp:nvSpPr>
        <dsp:cNvPr id="7" name="Rectangles 6"/>
        <dsp:cNvSpPr/>
      </dsp:nvSpPr>
      <dsp:spPr bwMode="white">
        <a:xfrm>
          <a:off x="377206" y="350693"/>
          <a:ext cx="8744828" cy="701387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Body>
        <a:bodyPr lIns="556725" tIns="86360" rIns="86360" bIns="86360" anchor="ctr"/>
        <a:lstStyle>
          <a:lvl1pPr algn="l">
            <a:defRPr sz="3400"/>
          </a:lvl1pPr>
          <a:lvl2pPr marL="228600" indent="-228600" algn="l">
            <a:defRPr sz="2600"/>
          </a:lvl2pPr>
          <a:lvl3pPr marL="457200" indent="-228600" algn="l">
            <a:defRPr sz="2600"/>
          </a:lvl3pPr>
          <a:lvl4pPr marL="685800" indent="-228600" algn="l">
            <a:defRPr sz="2600"/>
          </a:lvl4pPr>
          <a:lvl5pPr marL="914400" indent="-228600" algn="l">
            <a:defRPr sz="2600"/>
          </a:lvl5pPr>
          <a:lvl6pPr marL="1143000" indent="-228600" algn="l">
            <a:defRPr sz="2600"/>
          </a:lvl6pPr>
          <a:lvl7pPr marL="1371600" indent="-228600" algn="l">
            <a:defRPr sz="2600"/>
          </a:lvl7pPr>
          <a:lvl8pPr marL="1600200" indent="-228600" algn="l">
            <a:defRPr sz="2600"/>
          </a:lvl8pPr>
          <a:lvl9pPr marL="1828800" indent="-228600" algn="l">
            <a:defRPr sz="26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 dirty="0" smtClean="0">
              <a:solidFill>
                <a:schemeClr val="dk1"/>
              </a:solidFill>
            </a:rPr>
            <a:t>I. TỪ TRƯỜNG ( TRƯỜNG TỪ )</a:t>
          </a:r>
          <a:endParaRPr lang="vi-VN" dirty="0">
            <a:solidFill>
              <a:schemeClr val="dk1"/>
            </a:solidFill>
          </a:endParaRPr>
        </a:p>
      </dsp:txBody>
      <dsp:txXfrm>
        <a:off x="377206" y="350693"/>
        <a:ext cx="8744828" cy="701387"/>
      </dsp:txXfrm>
    </dsp:sp>
    <dsp:sp modelId="{CB138E95-AF2C-44E0-8ACE-6B3AFB541E6F}">
      <dsp:nvSpPr>
        <dsp:cNvPr id="8" name="Oval 7"/>
        <dsp:cNvSpPr/>
      </dsp:nvSpPr>
      <dsp:spPr bwMode="white">
        <a:xfrm>
          <a:off x="-61161" y="263020"/>
          <a:ext cx="876733" cy="876733"/>
        </a:xfrm>
        <a:prstGeom prst="ellipse">
          <a:avLst/>
        </a:prstGeom>
      </dsp:spPr>
      <dsp:style>
        <a:lnRef idx="2">
          <a:schemeClr val="accent2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-61161" y="263020"/>
        <a:ext cx="876733" cy="876733"/>
      </dsp:txXfrm>
    </dsp:sp>
    <dsp:sp modelId="{538FEC52-1DA3-4151-97B0-A8BC73BCD2BF}">
      <dsp:nvSpPr>
        <dsp:cNvPr id="3" name="Rectangles 2" hidden="1"/>
        <dsp:cNvSpPr/>
      </dsp:nvSpPr>
      <dsp:spPr bwMode="white">
        <a:xfrm>
          <a:off x="87472" y="16823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87472" y="16823"/>
        <a:ext cx="36000" cy="36000"/>
      </dsp:txXfrm>
    </dsp:sp>
    <dsp:sp modelId="{ECC95192-F15E-427B-8F73-AC2434CEB2EA}">
      <dsp:nvSpPr>
        <dsp:cNvPr id="5" name="Rectangles 4" hidden="1"/>
        <dsp:cNvSpPr/>
      </dsp:nvSpPr>
      <dsp:spPr bwMode="white">
        <a:xfrm>
          <a:off x="363571" y="683387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363571" y="683387"/>
        <a:ext cx="36000" cy="36000"/>
      </dsp:txXfrm>
    </dsp:sp>
    <dsp:sp modelId="{3C23D0A1-28D5-4016-8DB1-AEED070D480C}">
      <dsp:nvSpPr>
        <dsp:cNvPr id="6" name="Rectangles 5" hidden="1"/>
        <dsp:cNvSpPr/>
      </dsp:nvSpPr>
      <dsp:spPr bwMode="white">
        <a:xfrm>
          <a:off x="87472" y="1349950"/>
          <a:ext cx="36000" cy="36000"/>
        </a:xfrm>
        <a:prstGeom prst="rect">
          <a:avLst/>
        </a:prstGeom>
      </dsp:spPr>
      <dsp:style>
        <a:lnRef idx="2">
          <a:schemeClr val="accent2">
            <a:shade val="80000"/>
          </a:schemeClr>
        </a:lnRef>
        <a:fillRef idx="1">
          <a:schemeClr val="lt1"/>
        </a:fillRef>
        <a:effectRef idx="0">
          <a:scrgbClr r="0" g="0" b="0"/>
        </a:effectRef>
        <a:fontRef idx="minor">
          <a:schemeClr val="lt1"/>
        </a:fontRef>
      </dsp:style>
      <dsp:txXfrm>
        <a:off x="87472" y="1349950"/>
        <a:ext cx="36000" cy="36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I. TỪ TRƯỜNG ( TRƯỜNG TỪ )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TỪ PHỔ.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TỪ PHỔ.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ĐƯỜNG SỨC TỪ.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BFE77E-D0CC-4E1F-968A-AB84C5C74FBC}">
      <dsp:nvSpPr>
        <dsp:cNvPr id="0" name=""/>
        <dsp:cNvSpPr/>
      </dsp:nvSpPr>
      <dsp:spPr>
        <a:xfrm>
          <a:off x="-1452053" y="-246676"/>
          <a:ext cx="1896126" cy="1896126"/>
        </a:xfrm>
        <a:prstGeom prst="blockArc">
          <a:avLst>
            <a:gd name="adj1" fmla="val 18900000"/>
            <a:gd name="adj2" fmla="val 2700000"/>
            <a:gd name="adj3" fmla="val 1139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18267A-0B0F-4BC6-87C7-E7106E50F9C1}">
      <dsp:nvSpPr>
        <dsp:cNvPr id="0" name=""/>
        <dsp:cNvSpPr/>
      </dsp:nvSpPr>
      <dsp:spPr>
        <a:xfrm>
          <a:off x="432527" y="355364"/>
          <a:ext cx="8628345" cy="6920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6726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/>
            <a:t>II. ĐƯỜNG SỨC TỪ.</a:t>
          </a:r>
          <a:endParaRPr lang="vi-VN" sz="3700" kern="1200" dirty="0"/>
        </a:p>
      </dsp:txBody>
      <dsp:txXfrm>
        <a:off x="432527" y="355364"/>
        <a:ext cx="8628345" cy="692043"/>
      </dsp:txXfrm>
    </dsp:sp>
    <dsp:sp modelId="{CB138E95-AF2C-44E0-8ACE-6B3AFB541E6F}">
      <dsp:nvSpPr>
        <dsp:cNvPr id="0" name=""/>
        <dsp:cNvSpPr/>
      </dsp:nvSpPr>
      <dsp:spPr>
        <a:xfrm>
          <a:off x="0" y="268859"/>
          <a:ext cx="865054" cy="86505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Google Shape;63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7" name="Google Shape;63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Google Shape;1456;g78b4d0654b_0_9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7" name="Google Shape;1457;g78b4d0654b_0_9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192225" y="1991825"/>
            <a:ext cx="47595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9pPr>
          </a:lstStyle>
          <a:p/>
        </p:txBody>
      </p:sp>
      <p:grpSp>
        <p:nvGrpSpPr>
          <p:cNvPr id="11" name="Google Shape;11;p2"/>
          <p:cNvGrpSpPr/>
          <p:nvPr/>
        </p:nvGrpSpPr>
        <p:grpSpPr>
          <a:xfrm rot="-5400000">
            <a:off x="1853066" y="1584395"/>
            <a:ext cx="1401157" cy="5259705"/>
            <a:chOff x="818425" y="238125"/>
            <a:chExt cx="1395575" cy="5238750"/>
          </a:xfrm>
        </p:grpSpPr>
        <p:sp>
          <p:nvSpPr>
            <p:cNvPr id="12" name="Google Shape;12;p2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3" name="Google Shape;13;p2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33" name="Google Shape;33;p2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34" name="Google Shape;34;p2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35" name="Google Shape;35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7" name="Google Shape;37;p2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44" name="Google Shape;44;p2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45" name="Google Shape;45;p2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48" name="Google Shape;48;p2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49" name="Google Shape;49;p2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2" name="Google Shape;52;p2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53" name="Google Shape;53;p2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55" name="Google Shape;55;p2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56" name="Google Shape;56;p2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60" name="Google Shape;60;p2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63" name="Google Shape;63;p2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64" name="Google Shape;64;p2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grpSp>
        <p:nvGrpSpPr>
          <p:cNvPr id="68" name="Google Shape;68;p2"/>
          <p:cNvGrpSpPr/>
          <p:nvPr/>
        </p:nvGrpSpPr>
        <p:grpSpPr>
          <a:xfrm rot="5400000">
            <a:off x="5889766" y="-1700680"/>
            <a:ext cx="1401157" cy="5259705"/>
            <a:chOff x="818425" y="238125"/>
            <a:chExt cx="1395575" cy="5238750"/>
          </a:xfrm>
        </p:grpSpPr>
        <p:sp>
          <p:nvSpPr>
            <p:cNvPr id="69" name="Google Shape;69;p2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70" name="Google Shape;70;p2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71" name="Google Shape;71;p2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7" name="Google Shape;77;p2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8" name="Google Shape;78;p2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79" name="Google Shape;79;p2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0" name="Google Shape;80;p2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1" name="Google Shape;81;p2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2" name="Google Shape;82;p2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3" name="Google Shape;83;p2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0" name="Google Shape;90;p2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91" name="Google Shape;91;p2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92" name="Google Shape;92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F7CA0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97" name="Google Shape;97;p2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F9CB9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F7B2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01" name="Google Shape;101;p2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102" name="Google Shape;102;p2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D0E0E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05" name="Google Shape;105;p2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106" name="Google Shape;106;p2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7" name="Google Shape;107;p2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09" name="Google Shape;109;p2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110" name="Google Shape;110;p2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12" name="Google Shape;112;p2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113" name="Google Shape;113;p2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D9EAD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17" name="Google Shape;117;p2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20" name="Google Shape;120;p2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121" name="Google Shape;121;p2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22" name="Google Shape;122;p2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23" name="Google Shape;123;p2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24" name="Google Shape;124;p2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F9CB9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accent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"/>
          <p:cNvSpPr txBox="1">
            <a:spLocks noGrp="1"/>
          </p:cNvSpPr>
          <p:nvPr>
            <p:ph type="ctrTitle"/>
          </p:nvPr>
        </p:nvSpPr>
        <p:spPr>
          <a:xfrm>
            <a:off x="905350" y="2878750"/>
            <a:ext cx="5154000" cy="987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7" name="Google Shape;127;p3"/>
          <p:cNvSpPr txBox="1">
            <a:spLocks noGrp="1"/>
          </p:cNvSpPr>
          <p:nvPr>
            <p:ph type="subTitle" idx="1"/>
          </p:nvPr>
        </p:nvSpPr>
        <p:spPr>
          <a:xfrm>
            <a:off x="905350" y="3818476"/>
            <a:ext cx="5154000" cy="6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grpSp>
        <p:nvGrpSpPr>
          <p:cNvPr id="128" name="Google Shape;128;p3"/>
          <p:cNvGrpSpPr/>
          <p:nvPr/>
        </p:nvGrpSpPr>
        <p:grpSpPr>
          <a:xfrm>
            <a:off x="7088841" y="-58105"/>
            <a:ext cx="1401157" cy="5259705"/>
            <a:chOff x="818425" y="238125"/>
            <a:chExt cx="1395575" cy="5238750"/>
          </a:xfrm>
        </p:grpSpPr>
        <p:sp>
          <p:nvSpPr>
            <p:cNvPr id="129" name="Google Shape;129;p3"/>
            <p:cNvSpPr/>
            <p:nvPr/>
          </p:nvSpPr>
          <p:spPr>
            <a:xfrm>
              <a:off x="1253650" y="245150"/>
              <a:ext cx="731300" cy="1178875"/>
            </a:xfrm>
            <a:custGeom>
              <a:avLst/>
              <a:gdLst/>
              <a:ahLst/>
              <a:cxnLst/>
              <a:rect l="l" t="t" r="r" b="b"/>
              <a:pathLst>
                <a:path w="29252" h="47155" extrusionOk="0">
                  <a:moveTo>
                    <a:pt x="17692" y="8600"/>
                  </a:moveTo>
                  <a:lnTo>
                    <a:pt x="14872" y="9305"/>
                  </a:lnTo>
                  <a:lnTo>
                    <a:pt x="11771" y="10080"/>
                  </a:lnTo>
                  <a:lnTo>
                    <a:pt x="8811" y="10856"/>
                  </a:lnTo>
                  <a:lnTo>
                    <a:pt x="7542" y="11278"/>
                  </a:lnTo>
                  <a:lnTo>
                    <a:pt x="6485" y="11631"/>
                  </a:lnTo>
                  <a:lnTo>
                    <a:pt x="9234" y="10503"/>
                  </a:lnTo>
                  <a:lnTo>
                    <a:pt x="10573" y="10010"/>
                  </a:lnTo>
                  <a:lnTo>
                    <a:pt x="11983" y="9587"/>
                  </a:lnTo>
                  <a:lnTo>
                    <a:pt x="13392" y="9164"/>
                  </a:lnTo>
                  <a:lnTo>
                    <a:pt x="14802" y="8882"/>
                  </a:lnTo>
                  <a:lnTo>
                    <a:pt x="16282" y="8671"/>
                  </a:lnTo>
                  <a:lnTo>
                    <a:pt x="17692" y="8600"/>
                  </a:lnTo>
                  <a:close/>
                  <a:moveTo>
                    <a:pt x="20652" y="3102"/>
                  </a:moveTo>
                  <a:lnTo>
                    <a:pt x="20934" y="3173"/>
                  </a:lnTo>
                  <a:lnTo>
                    <a:pt x="21709" y="3455"/>
                  </a:lnTo>
                  <a:lnTo>
                    <a:pt x="22414" y="3807"/>
                  </a:lnTo>
                  <a:lnTo>
                    <a:pt x="23049" y="4160"/>
                  </a:lnTo>
                  <a:lnTo>
                    <a:pt x="23683" y="4582"/>
                  </a:lnTo>
                  <a:lnTo>
                    <a:pt x="24247" y="5076"/>
                  </a:lnTo>
                  <a:lnTo>
                    <a:pt x="24740" y="5569"/>
                  </a:lnTo>
                  <a:lnTo>
                    <a:pt x="25234" y="6133"/>
                  </a:lnTo>
                  <a:lnTo>
                    <a:pt x="25656" y="6697"/>
                  </a:lnTo>
                  <a:lnTo>
                    <a:pt x="26079" y="7331"/>
                  </a:lnTo>
                  <a:lnTo>
                    <a:pt x="26432" y="7966"/>
                  </a:lnTo>
                  <a:lnTo>
                    <a:pt x="26714" y="8671"/>
                  </a:lnTo>
                  <a:lnTo>
                    <a:pt x="26996" y="9305"/>
                  </a:lnTo>
                  <a:lnTo>
                    <a:pt x="27278" y="10080"/>
                  </a:lnTo>
                  <a:lnTo>
                    <a:pt x="27489" y="10856"/>
                  </a:lnTo>
                  <a:lnTo>
                    <a:pt x="27771" y="12406"/>
                  </a:lnTo>
                  <a:lnTo>
                    <a:pt x="27348" y="11631"/>
                  </a:lnTo>
                  <a:lnTo>
                    <a:pt x="26996" y="10856"/>
                  </a:lnTo>
                  <a:lnTo>
                    <a:pt x="26502" y="10151"/>
                  </a:lnTo>
                  <a:lnTo>
                    <a:pt x="26009" y="9516"/>
                  </a:lnTo>
                  <a:lnTo>
                    <a:pt x="25022" y="8177"/>
                  </a:lnTo>
                  <a:lnTo>
                    <a:pt x="23894" y="6908"/>
                  </a:lnTo>
                  <a:lnTo>
                    <a:pt x="22837" y="5851"/>
                  </a:lnTo>
                  <a:lnTo>
                    <a:pt x="21850" y="4723"/>
                  </a:lnTo>
                  <a:lnTo>
                    <a:pt x="21427" y="4300"/>
                  </a:lnTo>
                  <a:lnTo>
                    <a:pt x="20864" y="3666"/>
                  </a:lnTo>
                  <a:lnTo>
                    <a:pt x="20652" y="3384"/>
                  </a:lnTo>
                  <a:lnTo>
                    <a:pt x="20511" y="3173"/>
                  </a:lnTo>
                  <a:lnTo>
                    <a:pt x="20582" y="3102"/>
                  </a:lnTo>
                  <a:close/>
                  <a:moveTo>
                    <a:pt x="18185" y="9516"/>
                  </a:moveTo>
                  <a:lnTo>
                    <a:pt x="17480" y="10151"/>
                  </a:lnTo>
                  <a:lnTo>
                    <a:pt x="16776" y="10715"/>
                  </a:lnTo>
                  <a:lnTo>
                    <a:pt x="15930" y="11208"/>
                  </a:lnTo>
                  <a:lnTo>
                    <a:pt x="15084" y="11560"/>
                  </a:lnTo>
                  <a:lnTo>
                    <a:pt x="14238" y="11913"/>
                  </a:lnTo>
                  <a:lnTo>
                    <a:pt x="13322" y="12124"/>
                  </a:lnTo>
                  <a:lnTo>
                    <a:pt x="12406" y="12336"/>
                  </a:lnTo>
                  <a:lnTo>
                    <a:pt x="11489" y="12477"/>
                  </a:lnTo>
                  <a:lnTo>
                    <a:pt x="9586" y="12688"/>
                  </a:lnTo>
                  <a:lnTo>
                    <a:pt x="7754" y="12759"/>
                  </a:lnTo>
                  <a:lnTo>
                    <a:pt x="5851" y="12759"/>
                  </a:lnTo>
                  <a:lnTo>
                    <a:pt x="4018" y="12829"/>
                  </a:lnTo>
                  <a:lnTo>
                    <a:pt x="4582" y="12547"/>
                  </a:lnTo>
                  <a:lnTo>
                    <a:pt x="5287" y="12336"/>
                  </a:lnTo>
                  <a:lnTo>
                    <a:pt x="6062" y="12195"/>
                  </a:lnTo>
                  <a:lnTo>
                    <a:pt x="6978" y="12054"/>
                  </a:lnTo>
                  <a:lnTo>
                    <a:pt x="8670" y="11913"/>
                  </a:lnTo>
                  <a:lnTo>
                    <a:pt x="9445" y="11842"/>
                  </a:lnTo>
                  <a:lnTo>
                    <a:pt x="10150" y="11701"/>
                  </a:lnTo>
                  <a:lnTo>
                    <a:pt x="12124" y="11278"/>
                  </a:lnTo>
                  <a:lnTo>
                    <a:pt x="14168" y="10715"/>
                  </a:lnTo>
                  <a:lnTo>
                    <a:pt x="16212" y="10151"/>
                  </a:lnTo>
                  <a:lnTo>
                    <a:pt x="18185" y="9516"/>
                  </a:lnTo>
                  <a:close/>
                  <a:moveTo>
                    <a:pt x="20511" y="3948"/>
                  </a:moveTo>
                  <a:lnTo>
                    <a:pt x="20864" y="4512"/>
                  </a:lnTo>
                  <a:lnTo>
                    <a:pt x="21216" y="5146"/>
                  </a:lnTo>
                  <a:lnTo>
                    <a:pt x="22062" y="6204"/>
                  </a:lnTo>
                  <a:lnTo>
                    <a:pt x="23824" y="8248"/>
                  </a:lnTo>
                  <a:lnTo>
                    <a:pt x="24881" y="9587"/>
                  </a:lnTo>
                  <a:lnTo>
                    <a:pt x="25797" y="10996"/>
                  </a:lnTo>
                  <a:lnTo>
                    <a:pt x="26220" y="11701"/>
                  </a:lnTo>
                  <a:lnTo>
                    <a:pt x="26573" y="12477"/>
                  </a:lnTo>
                  <a:lnTo>
                    <a:pt x="26925" y="13252"/>
                  </a:lnTo>
                  <a:lnTo>
                    <a:pt x="27207" y="14027"/>
                  </a:lnTo>
                  <a:lnTo>
                    <a:pt x="25022" y="11701"/>
                  </a:lnTo>
                  <a:lnTo>
                    <a:pt x="24035" y="10574"/>
                  </a:lnTo>
                  <a:lnTo>
                    <a:pt x="23119" y="9375"/>
                  </a:lnTo>
                  <a:lnTo>
                    <a:pt x="22344" y="8177"/>
                  </a:lnTo>
                  <a:lnTo>
                    <a:pt x="21568" y="6908"/>
                  </a:lnTo>
                  <a:lnTo>
                    <a:pt x="21286" y="6204"/>
                  </a:lnTo>
                  <a:lnTo>
                    <a:pt x="21005" y="5499"/>
                  </a:lnTo>
                  <a:lnTo>
                    <a:pt x="20723" y="4723"/>
                  </a:lnTo>
                  <a:lnTo>
                    <a:pt x="20511" y="3948"/>
                  </a:lnTo>
                  <a:close/>
                  <a:moveTo>
                    <a:pt x="12194" y="25657"/>
                  </a:moveTo>
                  <a:lnTo>
                    <a:pt x="9375" y="26855"/>
                  </a:lnTo>
                  <a:lnTo>
                    <a:pt x="6485" y="28195"/>
                  </a:lnTo>
                  <a:lnTo>
                    <a:pt x="4441" y="29181"/>
                  </a:lnTo>
                  <a:lnTo>
                    <a:pt x="2467" y="30098"/>
                  </a:lnTo>
                  <a:lnTo>
                    <a:pt x="3525" y="29252"/>
                  </a:lnTo>
                  <a:lnTo>
                    <a:pt x="4582" y="28406"/>
                  </a:lnTo>
                  <a:lnTo>
                    <a:pt x="5780" y="27701"/>
                  </a:lnTo>
                  <a:lnTo>
                    <a:pt x="6978" y="26996"/>
                  </a:lnTo>
                  <a:lnTo>
                    <a:pt x="8177" y="26503"/>
                  </a:lnTo>
                  <a:lnTo>
                    <a:pt x="9516" y="26080"/>
                  </a:lnTo>
                  <a:lnTo>
                    <a:pt x="10855" y="25798"/>
                  </a:lnTo>
                  <a:lnTo>
                    <a:pt x="12194" y="25657"/>
                  </a:lnTo>
                  <a:close/>
                  <a:moveTo>
                    <a:pt x="12194" y="26855"/>
                  </a:moveTo>
                  <a:lnTo>
                    <a:pt x="11207" y="27701"/>
                  </a:lnTo>
                  <a:lnTo>
                    <a:pt x="10221" y="28477"/>
                  </a:lnTo>
                  <a:lnTo>
                    <a:pt x="9234" y="29181"/>
                  </a:lnTo>
                  <a:lnTo>
                    <a:pt x="8106" y="29816"/>
                  </a:lnTo>
                  <a:lnTo>
                    <a:pt x="7260" y="30239"/>
                  </a:lnTo>
                  <a:lnTo>
                    <a:pt x="6414" y="30591"/>
                  </a:lnTo>
                  <a:lnTo>
                    <a:pt x="5498" y="30873"/>
                  </a:lnTo>
                  <a:lnTo>
                    <a:pt x="4582" y="31155"/>
                  </a:lnTo>
                  <a:lnTo>
                    <a:pt x="3666" y="31296"/>
                  </a:lnTo>
                  <a:lnTo>
                    <a:pt x="2679" y="31437"/>
                  </a:lnTo>
                  <a:lnTo>
                    <a:pt x="1763" y="31578"/>
                  </a:lnTo>
                  <a:lnTo>
                    <a:pt x="846" y="31578"/>
                  </a:lnTo>
                  <a:lnTo>
                    <a:pt x="1269" y="31296"/>
                  </a:lnTo>
                  <a:lnTo>
                    <a:pt x="1833" y="31014"/>
                  </a:lnTo>
                  <a:lnTo>
                    <a:pt x="3172" y="30521"/>
                  </a:lnTo>
                  <a:lnTo>
                    <a:pt x="4652" y="30027"/>
                  </a:lnTo>
                  <a:lnTo>
                    <a:pt x="5780" y="29675"/>
                  </a:lnTo>
                  <a:lnTo>
                    <a:pt x="9022" y="28265"/>
                  </a:lnTo>
                  <a:lnTo>
                    <a:pt x="12194" y="26855"/>
                  </a:lnTo>
                  <a:close/>
                  <a:moveTo>
                    <a:pt x="17762" y="20300"/>
                  </a:moveTo>
                  <a:lnTo>
                    <a:pt x="18608" y="21851"/>
                  </a:lnTo>
                  <a:lnTo>
                    <a:pt x="19383" y="23402"/>
                  </a:lnTo>
                  <a:lnTo>
                    <a:pt x="20018" y="25023"/>
                  </a:lnTo>
                  <a:lnTo>
                    <a:pt x="20652" y="26644"/>
                  </a:lnTo>
                  <a:lnTo>
                    <a:pt x="21780" y="29886"/>
                  </a:lnTo>
                  <a:lnTo>
                    <a:pt x="22485" y="31507"/>
                  </a:lnTo>
                  <a:lnTo>
                    <a:pt x="23190" y="33129"/>
                  </a:lnTo>
                  <a:lnTo>
                    <a:pt x="22414" y="32565"/>
                  </a:lnTo>
                  <a:lnTo>
                    <a:pt x="21639" y="31930"/>
                  </a:lnTo>
                  <a:lnTo>
                    <a:pt x="21005" y="31296"/>
                  </a:lnTo>
                  <a:lnTo>
                    <a:pt x="20370" y="30662"/>
                  </a:lnTo>
                  <a:lnTo>
                    <a:pt x="19806" y="29957"/>
                  </a:lnTo>
                  <a:lnTo>
                    <a:pt x="19313" y="29322"/>
                  </a:lnTo>
                  <a:lnTo>
                    <a:pt x="18890" y="28547"/>
                  </a:lnTo>
                  <a:lnTo>
                    <a:pt x="18467" y="27842"/>
                  </a:lnTo>
                  <a:lnTo>
                    <a:pt x="18115" y="26996"/>
                  </a:lnTo>
                  <a:lnTo>
                    <a:pt x="17833" y="26221"/>
                  </a:lnTo>
                  <a:lnTo>
                    <a:pt x="17621" y="25375"/>
                  </a:lnTo>
                  <a:lnTo>
                    <a:pt x="17480" y="24529"/>
                  </a:lnTo>
                  <a:lnTo>
                    <a:pt x="17410" y="23613"/>
                  </a:lnTo>
                  <a:lnTo>
                    <a:pt x="17339" y="22697"/>
                  </a:lnTo>
                  <a:lnTo>
                    <a:pt x="17339" y="21710"/>
                  </a:lnTo>
                  <a:lnTo>
                    <a:pt x="17480" y="20723"/>
                  </a:lnTo>
                  <a:lnTo>
                    <a:pt x="17480" y="21569"/>
                  </a:lnTo>
                  <a:lnTo>
                    <a:pt x="17480" y="22415"/>
                  </a:lnTo>
                  <a:lnTo>
                    <a:pt x="17551" y="23190"/>
                  </a:lnTo>
                  <a:lnTo>
                    <a:pt x="17692" y="24036"/>
                  </a:lnTo>
                  <a:lnTo>
                    <a:pt x="18115" y="25587"/>
                  </a:lnTo>
                  <a:lnTo>
                    <a:pt x="18608" y="27137"/>
                  </a:lnTo>
                  <a:lnTo>
                    <a:pt x="19172" y="28618"/>
                  </a:lnTo>
                  <a:lnTo>
                    <a:pt x="19524" y="29393"/>
                  </a:lnTo>
                  <a:lnTo>
                    <a:pt x="19736" y="29675"/>
                  </a:lnTo>
                  <a:lnTo>
                    <a:pt x="19877" y="29745"/>
                  </a:lnTo>
                  <a:lnTo>
                    <a:pt x="20159" y="29816"/>
                  </a:lnTo>
                  <a:lnTo>
                    <a:pt x="20511" y="29886"/>
                  </a:lnTo>
                  <a:lnTo>
                    <a:pt x="20652" y="29886"/>
                  </a:lnTo>
                  <a:lnTo>
                    <a:pt x="20723" y="29745"/>
                  </a:lnTo>
                  <a:lnTo>
                    <a:pt x="20793" y="29604"/>
                  </a:lnTo>
                  <a:lnTo>
                    <a:pt x="20723" y="29393"/>
                  </a:lnTo>
                  <a:lnTo>
                    <a:pt x="19806" y="27137"/>
                  </a:lnTo>
                  <a:lnTo>
                    <a:pt x="19031" y="24882"/>
                  </a:lnTo>
                  <a:lnTo>
                    <a:pt x="18397" y="22626"/>
                  </a:lnTo>
                  <a:lnTo>
                    <a:pt x="17762" y="20300"/>
                  </a:lnTo>
                  <a:close/>
                  <a:moveTo>
                    <a:pt x="10503" y="36723"/>
                  </a:moveTo>
                  <a:lnTo>
                    <a:pt x="10080" y="37569"/>
                  </a:lnTo>
                  <a:lnTo>
                    <a:pt x="9516" y="38697"/>
                  </a:lnTo>
                  <a:lnTo>
                    <a:pt x="9304" y="39261"/>
                  </a:lnTo>
                  <a:lnTo>
                    <a:pt x="9163" y="39825"/>
                  </a:lnTo>
                  <a:lnTo>
                    <a:pt x="9093" y="40036"/>
                  </a:lnTo>
                  <a:lnTo>
                    <a:pt x="9163" y="40248"/>
                  </a:lnTo>
                  <a:lnTo>
                    <a:pt x="9234" y="40388"/>
                  </a:lnTo>
                  <a:lnTo>
                    <a:pt x="9304" y="40529"/>
                  </a:lnTo>
                  <a:lnTo>
                    <a:pt x="9516" y="40600"/>
                  </a:lnTo>
                  <a:lnTo>
                    <a:pt x="9657" y="40529"/>
                  </a:lnTo>
                  <a:lnTo>
                    <a:pt x="9868" y="40459"/>
                  </a:lnTo>
                  <a:lnTo>
                    <a:pt x="10009" y="40248"/>
                  </a:lnTo>
                  <a:lnTo>
                    <a:pt x="10362" y="39754"/>
                  </a:lnTo>
                  <a:lnTo>
                    <a:pt x="10714" y="39120"/>
                  </a:lnTo>
                  <a:lnTo>
                    <a:pt x="11278" y="37851"/>
                  </a:lnTo>
                  <a:lnTo>
                    <a:pt x="11630" y="37005"/>
                  </a:lnTo>
                  <a:lnTo>
                    <a:pt x="12053" y="37569"/>
                  </a:lnTo>
                  <a:lnTo>
                    <a:pt x="12406" y="38274"/>
                  </a:lnTo>
                  <a:lnTo>
                    <a:pt x="12547" y="38626"/>
                  </a:lnTo>
                  <a:lnTo>
                    <a:pt x="12617" y="38979"/>
                  </a:lnTo>
                  <a:lnTo>
                    <a:pt x="12617" y="39331"/>
                  </a:lnTo>
                  <a:lnTo>
                    <a:pt x="12617" y="39684"/>
                  </a:lnTo>
                  <a:lnTo>
                    <a:pt x="12476" y="40248"/>
                  </a:lnTo>
                  <a:lnTo>
                    <a:pt x="12265" y="40741"/>
                  </a:lnTo>
                  <a:lnTo>
                    <a:pt x="11983" y="41305"/>
                  </a:lnTo>
                  <a:lnTo>
                    <a:pt x="11630" y="41869"/>
                  </a:lnTo>
                  <a:lnTo>
                    <a:pt x="11207" y="42433"/>
                  </a:lnTo>
                  <a:lnTo>
                    <a:pt x="10714" y="42996"/>
                  </a:lnTo>
                  <a:lnTo>
                    <a:pt x="9657" y="44054"/>
                  </a:lnTo>
                  <a:lnTo>
                    <a:pt x="8458" y="45040"/>
                  </a:lnTo>
                  <a:lnTo>
                    <a:pt x="7824" y="45463"/>
                  </a:lnTo>
                  <a:lnTo>
                    <a:pt x="7260" y="45816"/>
                  </a:lnTo>
                  <a:lnTo>
                    <a:pt x="6626" y="46098"/>
                  </a:lnTo>
                  <a:lnTo>
                    <a:pt x="6062" y="46380"/>
                  </a:lnTo>
                  <a:lnTo>
                    <a:pt x="5498" y="46521"/>
                  </a:lnTo>
                  <a:lnTo>
                    <a:pt x="5005" y="46591"/>
                  </a:lnTo>
                  <a:lnTo>
                    <a:pt x="5287" y="45181"/>
                  </a:lnTo>
                  <a:lnTo>
                    <a:pt x="5639" y="43772"/>
                  </a:lnTo>
                  <a:lnTo>
                    <a:pt x="6062" y="42292"/>
                  </a:lnTo>
                  <a:lnTo>
                    <a:pt x="6626" y="40952"/>
                  </a:lnTo>
                  <a:lnTo>
                    <a:pt x="6978" y="40248"/>
                  </a:lnTo>
                  <a:lnTo>
                    <a:pt x="7331" y="39613"/>
                  </a:lnTo>
                  <a:lnTo>
                    <a:pt x="7754" y="39049"/>
                  </a:lnTo>
                  <a:lnTo>
                    <a:pt x="8177" y="38485"/>
                  </a:lnTo>
                  <a:lnTo>
                    <a:pt x="8670" y="37992"/>
                  </a:lnTo>
                  <a:lnTo>
                    <a:pt x="9234" y="37499"/>
                  </a:lnTo>
                  <a:lnTo>
                    <a:pt x="9868" y="37076"/>
                  </a:lnTo>
                  <a:lnTo>
                    <a:pt x="10503" y="36723"/>
                  </a:lnTo>
                  <a:close/>
                  <a:moveTo>
                    <a:pt x="19947" y="1"/>
                  </a:moveTo>
                  <a:lnTo>
                    <a:pt x="19877" y="706"/>
                  </a:lnTo>
                  <a:lnTo>
                    <a:pt x="19806" y="1552"/>
                  </a:lnTo>
                  <a:lnTo>
                    <a:pt x="19665" y="3455"/>
                  </a:lnTo>
                  <a:lnTo>
                    <a:pt x="19595" y="4441"/>
                  </a:lnTo>
                  <a:lnTo>
                    <a:pt x="19454" y="5358"/>
                  </a:lnTo>
                  <a:lnTo>
                    <a:pt x="19242" y="6133"/>
                  </a:lnTo>
                  <a:lnTo>
                    <a:pt x="19102" y="6485"/>
                  </a:lnTo>
                  <a:lnTo>
                    <a:pt x="18961" y="6767"/>
                  </a:lnTo>
                  <a:lnTo>
                    <a:pt x="18679" y="7120"/>
                  </a:lnTo>
                  <a:lnTo>
                    <a:pt x="18397" y="7331"/>
                  </a:lnTo>
                  <a:lnTo>
                    <a:pt x="18115" y="7472"/>
                  </a:lnTo>
                  <a:lnTo>
                    <a:pt x="17833" y="7543"/>
                  </a:lnTo>
                  <a:lnTo>
                    <a:pt x="16071" y="7543"/>
                  </a:lnTo>
                  <a:lnTo>
                    <a:pt x="15225" y="7613"/>
                  </a:lnTo>
                  <a:lnTo>
                    <a:pt x="14379" y="7754"/>
                  </a:lnTo>
                  <a:lnTo>
                    <a:pt x="12687" y="8177"/>
                  </a:lnTo>
                  <a:lnTo>
                    <a:pt x="10362" y="8882"/>
                  </a:lnTo>
                  <a:lnTo>
                    <a:pt x="8881" y="9305"/>
                  </a:lnTo>
                  <a:lnTo>
                    <a:pt x="7472" y="9869"/>
                  </a:lnTo>
                  <a:lnTo>
                    <a:pt x="6062" y="10503"/>
                  </a:lnTo>
                  <a:lnTo>
                    <a:pt x="5357" y="10856"/>
                  </a:lnTo>
                  <a:lnTo>
                    <a:pt x="4793" y="11208"/>
                  </a:lnTo>
                  <a:lnTo>
                    <a:pt x="4229" y="11631"/>
                  </a:lnTo>
                  <a:lnTo>
                    <a:pt x="3736" y="12054"/>
                  </a:lnTo>
                  <a:lnTo>
                    <a:pt x="3313" y="12477"/>
                  </a:lnTo>
                  <a:lnTo>
                    <a:pt x="3031" y="12900"/>
                  </a:lnTo>
                  <a:lnTo>
                    <a:pt x="2820" y="12970"/>
                  </a:lnTo>
                  <a:lnTo>
                    <a:pt x="2749" y="13182"/>
                  </a:lnTo>
                  <a:lnTo>
                    <a:pt x="2820" y="13675"/>
                  </a:lnTo>
                  <a:lnTo>
                    <a:pt x="3031" y="13604"/>
                  </a:lnTo>
                  <a:lnTo>
                    <a:pt x="5921" y="13604"/>
                  </a:lnTo>
                  <a:lnTo>
                    <a:pt x="9586" y="13675"/>
                  </a:lnTo>
                  <a:lnTo>
                    <a:pt x="10714" y="13604"/>
                  </a:lnTo>
                  <a:lnTo>
                    <a:pt x="11912" y="13463"/>
                  </a:lnTo>
                  <a:lnTo>
                    <a:pt x="13110" y="13252"/>
                  </a:lnTo>
                  <a:lnTo>
                    <a:pt x="14238" y="12970"/>
                  </a:lnTo>
                  <a:lnTo>
                    <a:pt x="15366" y="12618"/>
                  </a:lnTo>
                  <a:lnTo>
                    <a:pt x="16494" y="12124"/>
                  </a:lnTo>
                  <a:lnTo>
                    <a:pt x="17480" y="11490"/>
                  </a:lnTo>
                  <a:lnTo>
                    <a:pt x="17974" y="11137"/>
                  </a:lnTo>
                  <a:lnTo>
                    <a:pt x="18397" y="10785"/>
                  </a:lnTo>
                  <a:lnTo>
                    <a:pt x="17974" y="14098"/>
                  </a:lnTo>
                  <a:lnTo>
                    <a:pt x="17621" y="16212"/>
                  </a:lnTo>
                  <a:lnTo>
                    <a:pt x="17269" y="18327"/>
                  </a:lnTo>
                  <a:lnTo>
                    <a:pt x="16776" y="20441"/>
                  </a:lnTo>
                  <a:lnTo>
                    <a:pt x="16494" y="21428"/>
                  </a:lnTo>
                  <a:lnTo>
                    <a:pt x="16212" y="22274"/>
                  </a:lnTo>
                  <a:lnTo>
                    <a:pt x="15859" y="23120"/>
                  </a:lnTo>
                  <a:lnTo>
                    <a:pt x="15436" y="23825"/>
                  </a:lnTo>
                  <a:lnTo>
                    <a:pt x="15013" y="24389"/>
                  </a:lnTo>
                  <a:lnTo>
                    <a:pt x="14591" y="24811"/>
                  </a:lnTo>
                  <a:lnTo>
                    <a:pt x="14309" y="24952"/>
                  </a:lnTo>
                  <a:lnTo>
                    <a:pt x="14027" y="25093"/>
                  </a:lnTo>
                  <a:lnTo>
                    <a:pt x="13322" y="25234"/>
                  </a:lnTo>
                  <a:lnTo>
                    <a:pt x="12617" y="25305"/>
                  </a:lnTo>
                  <a:lnTo>
                    <a:pt x="10150" y="25305"/>
                  </a:lnTo>
                  <a:lnTo>
                    <a:pt x="9375" y="25375"/>
                  </a:lnTo>
                  <a:lnTo>
                    <a:pt x="8670" y="25516"/>
                  </a:lnTo>
                  <a:lnTo>
                    <a:pt x="7824" y="25798"/>
                  </a:lnTo>
                  <a:lnTo>
                    <a:pt x="6978" y="26151"/>
                  </a:lnTo>
                  <a:lnTo>
                    <a:pt x="6203" y="26503"/>
                  </a:lnTo>
                  <a:lnTo>
                    <a:pt x="5428" y="26926"/>
                  </a:lnTo>
                  <a:lnTo>
                    <a:pt x="4652" y="27349"/>
                  </a:lnTo>
                  <a:lnTo>
                    <a:pt x="3948" y="27842"/>
                  </a:lnTo>
                  <a:lnTo>
                    <a:pt x="2538" y="28970"/>
                  </a:lnTo>
                  <a:lnTo>
                    <a:pt x="1481" y="29816"/>
                  </a:lnTo>
                  <a:lnTo>
                    <a:pt x="705" y="30521"/>
                  </a:lnTo>
                  <a:lnTo>
                    <a:pt x="212" y="31085"/>
                  </a:lnTo>
                  <a:lnTo>
                    <a:pt x="71" y="31366"/>
                  </a:lnTo>
                  <a:lnTo>
                    <a:pt x="0" y="31507"/>
                  </a:lnTo>
                  <a:lnTo>
                    <a:pt x="0" y="31648"/>
                  </a:lnTo>
                  <a:lnTo>
                    <a:pt x="141" y="31789"/>
                  </a:lnTo>
                  <a:lnTo>
                    <a:pt x="353" y="31930"/>
                  </a:lnTo>
                  <a:lnTo>
                    <a:pt x="635" y="32001"/>
                  </a:lnTo>
                  <a:lnTo>
                    <a:pt x="1622" y="32071"/>
                  </a:lnTo>
                  <a:lnTo>
                    <a:pt x="2961" y="32001"/>
                  </a:lnTo>
                  <a:lnTo>
                    <a:pt x="3807" y="31930"/>
                  </a:lnTo>
                  <a:lnTo>
                    <a:pt x="4652" y="31860"/>
                  </a:lnTo>
                  <a:lnTo>
                    <a:pt x="5498" y="31648"/>
                  </a:lnTo>
                  <a:lnTo>
                    <a:pt x="6273" y="31437"/>
                  </a:lnTo>
                  <a:lnTo>
                    <a:pt x="7049" y="31226"/>
                  </a:lnTo>
                  <a:lnTo>
                    <a:pt x="7824" y="30873"/>
                  </a:lnTo>
                  <a:lnTo>
                    <a:pt x="9304" y="30168"/>
                  </a:lnTo>
                  <a:lnTo>
                    <a:pt x="10784" y="29322"/>
                  </a:lnTo>
                  <a:lnTo>
                    <a:pt x="12124" y="28336"/>
                  </a:lnTo>
                  <a:lnTo>
                    <a:pt x="13392" y="27278"/>
                  </a:lnTo>
                  <a:lnTo>
                    <a:pt x="14661" y="26151"/>
                  </a:lnTo>
                  <a:lnTo>
                    <a:pt x="13956" y="28265"/>
                  </a:lnTo>
                  <a:lnTo>
                    <a:pt x="13322" y="30450"/>
                  </a:lnTo>
                  <a:lnTo>
                    <a:pt x="12899" y="31507"/>
                  </a:lnTo>
                  <a:lnTo>
                    <a:pt x="12476" y="32565"/>
                  </a:lnTo>
                  <a:lnTo>
                    <a:pt x="12053" y="33551"/>
                  </a:lnTo>
                  <a:lnTo>
                    <a:pt x="11489" y="34468"/>
                  </a:lnTo>
                  <a:lnTo>
                    <a:pt x="11137" y="35032"/>
                  </a:lnTo>
                  <a:lnTo>
                    <a:pt x="10714" y="35455"/>
                  </a:lnTo>
                  <a:lnTo>
                    <a:pt x="10221" y="35877"/>
                  </a:lnTo>
                  <a:lnTo>
                    <a:pt x="9727" y="36159"/>
                  </a:lnTo>
                  <a:lnTo>
                    <a:pt x="8740" y="36864"/>
                  </a:lnTo>
                  <a:lnTo>
                    <a:pt x="8247" y="37287"/>
                  </a:lnTo>
                  <a:lnTo>
                    <a:pt x="7683" y="37781"/>
                  </a:lnTo>
                  <a:lnTo>
                    <a:pt x="7331" y="38133"/>
                  </a:lnTo>
                  <a:lnTo>
                    <a:pt x="6978" y="38697"/>
                  </a:lnTo>
                  <a:lnTo>
                    <a:pt x="6133" y="40107"/>
                  </a:lnTo>
                  <a:lnTo>
                    <a:pt x="5216" y="41798"/>
                  </a:lnTo>
                  <a:lnTo>
                    <a:pt x="4864" y="42644"/>
                  </a:lnTo>
                  <a:lnTo>
                    <a:pt x="4511" y="43490"/>
                  </a:lnTo>
                  <a:lnTo>
                    <a:pt x="4300" y="44336"/>
                  </a:lnTo>
                  <a:lnTo>
                    <a:pt x="4159" y="45111"/>
                  </a:lnTo>
                  <a:lnTo>
                    <a:pt x="4159" y="45816"/>
                  </a:lnTo>
                  <a:lnTo>
                    <a:pt x="4159" y="46098"/>
                  </a:lnTo>
                  <a:lnTo>
                    <a:pt x="4229" y="46380"/>
                  </a:lnTo>
                  <a:lnTo>
                    <a:pt x="4370" y="46591"/>
                  </a:lnTo>
                  <a:lnTo>
                    <a:pt x="4511" y="46803"/>
                  </a:lnTo>
                  <a:lnTo>
                    <a:pt x="4723" y="46944"/>
                  </a:lnTo>
                  <a:lnTo>
                    <a:pt x="4934" y="47084"/>
                  </a:lnTo>
                  <a:lnTo>
                    <a:pt x="5216" y="47155"/>
                  </a:lnTo>
                  <a:lnTo>
                    <a:pt x="5992" y="47155"/>
                  </a:lnTo>
                  <a:lnTo>
                    <a:pt x="6414" y="47014"/>
                  </a:lnTo>
                  <a:lnTo>
                    <a:pt x="7049" y="46803"/>
                  </a:lnTo>
                  <a:lnTo>
                    <a:pt x="7683" y="46521"/>
                  </a:lnTo>
                  <a:lnTo>
                    <a:pt x="8388" y="46168"/>
                  </a:lnTo>
                  <a:lnTo>
                    <a:pt x="9093" y="45745"/>
                  </a:lnTo>
                  <a:lnTo>
                    <a:pt x="9798" y="45252"/>
                  </a:lnTo>
                  <a:lnTo>
                    <a:pt x="10432" y="44688"/>
                  </a:lnTo>
                  <a:lnTo>
                    <a:pt x="11066" y="44124"/>
                  </a:lnTo>
                  <a:lnTo>
                    <a:pt x="11630" y="43490"/>
                  </a:lnTo>
                  <a:lnTo>
                    <a:pt x="12194" y="42855"/>
                  </a:lnTo>
                  <a:lnTo>
                    <a:pt x="12687" y="42151"/>
                  </a:lnTo>
                  <a:lnTo>
                    <a:pt x="13040" y="41446"/>
                  </a:lnTo>
                  <a:lnTo>
                    <a:pt x="13392" y="40741"/>
                  </a:lnTo>
                  <a:lnTo>
                    <a:pt x="13604" y="40036"/>
                  </a:lnTo>
                  <a:lnTo>
                    <a:pt x="13674" y="39261"/>
                  </a:lnTo>
                  <a:lnTo>
                    <a:pt x="13674" y="38556"/>
                  </a:lnTo>
                  <a:lnTo>
                    <a:pt x="13533" y="37851"/>
                  </a:lnTo>
                  <a:lnTo>
                    <a:pt x="13392" y="37640"/>
                  </a:lnTo>
                  <a:lnTo>
                    <a:pt x="13181" y="37358"/>
                  </a:lnTo>
                  <a:lnTo>
                    <a:pt x="12758" y="36794"/>
                  </a:lnTo>
                  <a:lnTo>
                    <a:pt x="12335" y="36300"/>
                  </a:lnTo>
                  <a:lnTo>
                    <a:pt x="12194" y="36018"/>
                  </a:lnTo>
                  <a:lnTo>
                    <a:pt x="12124" y="35807"/>
                  </a:lnTo>
                  <a:lnTo>
                    <a:pt x="12194" y="35455"/>
                  </a:lnTo>
                  <a:lnTo>
                    <a:pt x="12335" y="34961"/>
                  </a:lnTo>
                  <a:lnTo>
                    <a:pt x="12828" y="33763"/>
                  </a:lnTo>
                  <a:lnTo>
                    <a:pt x="13815" y="31719"/>
                  </a:lnTo>
                  <a:lnTo>
                    <a:pt x="14591" y="29675"/>
                  </a:lnTo>
                  <a:lnTo>
                    <a:pt x="15295" y="27560"/>
                  </a:lnTo>
                  <a:lnTo>
                    <a:pt x="16000" y="25516"/>
                  </a:lnTo>
                  <a:lnTo>
                    <a:pt x="16635" y="23402"/>
                  </a:lnTo>
                  <a:lnTo>
                    <a:pt x="16635" y="24177"/>
                  </a:lnTo>
                  <a:lnTo>
                    <a:pt x="16705" y="24952"/>
                  </a:lnTo>
                  <a:lnTo>
                    <a:pt x="16846" y="25728"/>
                  </a:lnTo>
                  <a:lnTo>
                    <a:pt x="16987" y="26503"/>
                  </a:lnTo>
                  <a:lnTo>
                    <a:pt x="17198" y="27208"/>
                  </a:lnTo>
                  <a:lnTo>
                    <a:pt x="17480" y="27983"/>
                  </a:lnTo>
                  <a:lnTo>
                    <a:pt x="17762" y="28688"/>
                  </a:lnTo>
                  <a:lnTo>
                    <a:pt x="18115" y="29393"/>
                  </a:lnTo>
                  <a:lnTo>
                    <a:pt x="18538" y="30027"/>
                  </a:lnTo>
                  <a:lnTo>
                    <a:pt x="18961" y="30662"/>
                  </a:lnTo>
                  <a:lnTo>
                    <a:pt x="19454" y="31296"/>
                  </a:lnTo>
                  <a:lnTo>
                    <a:pt x="20018" y="31860"/>
                  </a:lnTo>
                  <a:lnTo>
                    <a:pt x="20582" y="32353"/>
                  </a:lnTo>
                  <a:lnTo>
                    <a:pt x="21216" y="32847"/>
                  </a:lnTo>
                  <a:lnTo>
                    <a:pt x="21850" y="33270"/>
                  </a:lnTo>
                  <a:lnTo>
                    <a:pt x="22555" y="33622"/>
                  </a:lnTo>
                  <a:lnTo>
                    <a:pt x="23049" y="33904"/>
                  </a:lnTo>
                  <a:lnTo>
                    <a:pt x="23612" y="34045"/>
                  </a:lnTo>
                  <a:lnTo>
                    <a:pt x="23894" y="34115"/>
                  </a:lnTo>
                  <a:lnTo>
                    <a:pt x="24106" y="34115"/>
                  </a:lnTo>
                  <a:lnTo>
                    <a:pt x="24317" y="34045"/>
                  </a:lnTo>
                  <a:lnTo>
                    <a:pt x="24458" y="33833"/>
                  </a:lnTo>
                  <a:lnTo>
                    <a:pt x="24458" y="33692"/>
                  </a:lnTo>
                  <a:lnTo>
                    <a:pt x="24458" y="33411"/>
                  </a:lnTo>
                  <a:lnTo>
                    <a:pt x="24247" y="32635"/>
                  </a:lnTo>
                  <a:lnTo>
                    <a:pt x="23965" y="31719"/>
                  </a:lnTo>
                  <a:lnTo>
                    <a:pt x="23542" y="30591"/>
                  </a:lnTo>
                  <a:lnTo>
                    <a:pt x="22767" y="28547"/>
                  </a:lnTo>
                  <a:lnTo>
                    <a:pt x="22203" y="27137"/>
                  </a:lnTo>
                  <a:lnTo>
                    <a:pt x="21780" y="25798"/>
                  </a:lnTo>
                  <a:lnTo>
                    <a:pt x="21216" y="24389"/>
                  </a:lnTo>
                  <a:lnTo>
                    <a:pt x="20652" y="23120"/>
                  </a:lnTo>
                  <a:lnTo>
                    <a:pt x="19877" y="21851"/>
                  </a:lnTo>
                  <a:lnTo>
                    <a:pt x="19454" y="21146"/>
                  </a:lnTo>
                  <a:lnTo>
                    <a:pt x="19102" y="20653"/>
                  </a:lnTo>
                  <a:lnTo>
                    <a:pt x="18467" y="19878"/>
                  </a:lnTo>
                  <a:lnTo>
                    <a:pt x="18256" y="19455"/>
                  </a:lnTo>
                  <a:lnTo>
                    <a:pt x="18115" y="19032"/>
                  </a:lnTo>
                  <a:lnTo>
                    <a:pt x="18044" y="18468"/>
                  </a:lnTo>
                  <a:lnTo>
                    <a:pt x="18044" y="17763"/>
                  </a:lnTo>
                  <a:lnTo>
                    <a:pt x="18185" y="16283"/>
                  </a:lnTo>
                  <a:lnTo>
                    <a:pt x="18397" y="14732"/>
                  </a:lnTo>
                  <a:lnTo>
                    <a:pt x="19031" y="11701"/>
                  </a:lnTo>
                  <a:lnTo>
                    <a:pt x="19595" y="8671"/>
                  </a:lnTo>
                  <a:lnTo>
                    <a:pt x="19877" y="7120"/>
                  </a:lnTo>
                  <a:lnTo>
                    <a:pt x="20018" y="5640"/>
                  </a:lnTo>
                  <a:lnTo>
                    <a:pt x="20370" y="6767"/>
                  </a:lnTo>
                  <a:lnTo>
                    <a:pt x="20793" y="7825"/>
                  </a:lnTo>
                  <a:lnTo>
                    <a:pt x="21286" y="8741"/>
                  </a:lnTo>
                  <a:lnTo>
                    <a:pt x="21921" y="9587"/>
                  </a:lnTo>
                  <a:lnTo>
                    <a:pt x="22555" y="10433"/>
                  </a:lnTo>
                  <a:lnTo>
                    <a:pt x="23331" y="11278"/>
                  </a:lnTo>
                  <a:lnTo>
                    <a:pt x="24811" y="12900"/>
                  </a:lnTo>
                  <a:lnTo>
                    <a:pt x="25868" y="14239"/>
                  </a:lnTo>
                  <a:lnTo>
                    <a:pt x="26432" y="14944"/>
                  </a:lnTo>
                  <a:lnTo>
                    <a:pt x="27066" y="15507"/>
                  </a:lnTo>
                  <a:lnTo>
                    <a:pt x="27348" y="15789"/>
                  </a:lnTo>
                  <a:lnTo>
                    <a:pt x="27701" y="15930"/>
                  </a:lnTo>
                  <a:lnTo>
                    <a:pt x="27982" y="16001"/>
                  </a:lnTo>
                  <a:lnTo>
                    <a:pt x="28194" y="15930"/>
                  </a:lnTo>
                  <a:lnTo>
                    <a:pt x="28476" y="15860"/>
                  </a:lnTo>
                  <a:lnTo>
                    <a:pt x="28687" y="15578"/>
                  </a:lnTo>
                  <a:lnTo>
                    <a:pt x="28899" y="15226"/>
                  </a:lnTo>
                  <a:lnTo>
                    <a:pt x="29110" y="14662"/>
                  </a:lnTo>
                  <a:lnTo>
                    <a:pt x="29181" y="14168"/>
                  </a:lnTo>
                  <a:lnTo>
                    <a:pt x="29251" y="13675"/>
                  </a:lnTo>
                  <a:lnTo>
                    <a:pt x="29251" y="13111"/>
                  </a:lnTo>
                  <a:lnTo>
                    <a:pt x="29181" y="12477"/>
                  </a:lnTo>
                  <a:lnTo>
                    <a:pt x="28969" y="11278"/>
                  </a:lnTo>
                  <a:lnTo>
                    <a:pt x="28617" y="10080"/>
                  </a:lnTo>
                  <a:lnTo>
                    <a:pt x="28123" y="8811"/>
                  </a:lnTo>
                  <a:lnTo>
                    <a:pt x="27630" y="7684"/>
                  </a:lnTo>
                  <a:lnTo>
                    <a:pt x="27066" y="6626"/>
                  </a:lnTo>
                  <a:lnTo>
                    <a:pt x="26573" y="5781"/>
                  </a:lnTo>
                  <a:lnTo>
                    <a:pt x="26150" y="5217"/>
                  </a:lnTo>
                  <a:lnTo>
                    <a:pt x="25516" y="4512"/>
                  </a:lnTo>
                  <a:lnTo>
                    <a:pt x="24670" y="3807"/>
                  </a:lnTo>
                  <a:lnTo>
                    <a:pt x="23753" y="3102"/>
                  </a:lnTo>
                  <a:lnTo>
                    <a:pt x="22767" y="2538"/>
                  </a:lnTo>
                  <a:lnTo>
                    <a:pt x="22273" y="2256"/>
                  </a:lnTo>
                  <a:lnTo>
                    <a:pt x="21780" y="2115"/>
                  </a:lnTo>
                  <a:lnTo>
                    <a:pt x="21357" y="2045"/>
                  </a:lnTo>
                  <a:lnTo>
                    <a:pt x="20934" y="2045"/>
                  </a:lnTo>
                  <a:lnTo>
                    <a:pt x="20511" y="2186"/>
                  </a:lnTo>
                  <a:lnTo>
                    <a:pt x="20229" y="2397"/>
                  </a:lnTo>
                  <a:lnTo>
                    <a:pt x="20088" y="1129"/>
                  </a:lnTo>
                  <a:lnTo>
                    <a:pt x="19947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30" name="Google Shape;130;p3"/>
            <p:cNvGrpSpPr/>
            <p:nvPr/>
          </p:nvGrpSpPr>
          <p:grpSpPr>
            <a:xfrm>
              <a:off x="818425" y="1334150"/>
              <a:ext cx="925100" cy="1370950"/>
              <a:chOff x="3112200" y="1334150"/>
              <a:chExt cx="925100" cy="1370950"/>
            </a:xfrm>
          </p:grpSpPr>
          <p:sp>
            <p:nvSpPr>
              <p:cNvPr id="131" name="Google Shape;131;p3"/>
              <p:cNvSpPr/>
              <p:nvPr/>
            </p:nvSpPr>
            <p:spPr>
              <a:xfrm>
                <a:off x="3173850" y="1334150"/>
                <a:ext cx="819400" cy="1279300"/>
              </a:xfrm>
              <a:custGeom>
                <a:avLst/>
                <a:gdLst/>
                <a:ahLst/>
                <a:cxnLst/>
                <a:rect l="l" t="t" r="r" b="b"/>
                <a:pathLst>
                  <a:path w="32776" h="51172" extrusionOk="0">
                    <a:moveTo>
                      <a:pt x="15155" y="0"/>
                    </a:moveTo>
                    <a:lnTo>
                      <a:pt x="15026" y="431"/>
                    </a:lnTo>
                    <a:lnTo>
                      <a:pt x="15084" y="353"/>
                    </a:lnTo>
                    <a:lnTo>
                      <a:pt x="15155" y="0"/>
                    </a:lnTo>
                    <a:close/>
                    <a:moveTo>
                      <a:pt x="15026" y="431"/>
                    </a:moveTo>
                    <a:lnTo>
                      <a:pt x="14873" y="635"/>
                    </a:lnTo>
                    <a:lnTo>
                      <a:pt x="14380" y="1339"/>
                    </a:lnTo>
                    <a:lnTo>
                      <a:pt x="13957" y="2044"/>
                    </a:lnTo>
                    <a:lnTo>
                      <a:pt x="13745" y="2397"/>
                    </a:lnTo>
                    <a:lnTo>
                      <a:pt x="13604" y="2820"/>
                    </a:lnTo>
                    <a:lnTo>
                      <a:pt x="13252" y="3947"/>
                    </a:lnTo>
                    <a:lnTo>
                      <a:pt x="13040" y="5146"/>
                    </a:lnTo>
                    <a:lnTo>
                      <a:pt x="12970" y="6273"/>
                    </a:lnTo>
                    <a:lnTo>
                      <a:pt x="12899" y="7472"/>
                    </a:lnTo>
                    <a:lnTo>
                      <a:pt x="12970" y="8670"/>
                    </a:lnTo>
                    <a:lnTo>
                      <a:pt x="13181" y="9798"/>
                    </a:lnTo>
                    <a:lnTo>
                      <a:pt x="13463" y="10996"/>
                    </a:lnTo>
                    <a:lnTo>
                      <a:pt x="13816" y="12124"/>
                    </a:lnTo>
                    <a:lnTo>
                      <a:pt x="14098" y="13251"/>
                    </a:lnTo>
                    <a:lnTo>
                      <a:pt x="14380" y="14379"/>
                    </a:lnTo>
                    <a:lnTo>
                      <a:pt x="14591" y="15436"/>
                    </a:lnTo>
                    <a:lnTo>
                      <a:pt x="14662" y="16564"/>
                    </a:lnTo>
                    <a:lnTo>
                      <a:pt x="14662" y="17128"/>
                    </a:lnTo>
                    <a:lnTo>
                      <a:pt x="14591" y="17692"/>
                    </a:lnTo>
                    <a:lnTo>
                      <a:pt x="14380" y="18115"/>
                    </a:lnTo>
                    <a:lnTo>
                      <a:pt x="14168" y="18538"/>
                    </a:lnTo>
                    <a:lnTo>
                      <a:pt x="13886" y="18820"/>
                    </a:lnTo>
                    <a:lnTo>
                      <a:pt x="13604" y="19172"/>
                    </a:lnTo>
                    <a:lnTo>
                      <a:pt x="13252" y="19383"/>
                    </a:lnTo>
                    <a:lnTo>
                      <a:pt x="12829" y="19595"/>
                    </a:lnTo>
                    <a:lnTo>
                      <a:pt x="11983" y="19947"/>
                    </a:lnTo>
                    <a:lnTo>
                      <a:pt x="10996" y="20229"/>
                    </a:lnTo>
                    <a:lnTo>
                      <a:pt x="9023" y="20652"/>
                    </a:lnTo>
                    <a:lnTo>
                      <a:pt x="7190" y="21146"/>
                    </a:lnTo>
                    <a:lnTo>
                      <a:pt x="4018" y="22132"/>
                    </a:lnTo>
                    <a:lnTo>
                      <a:pt x="2468" y="22696"/>
                    </a:lnTo>
                    <a:lnTo>
                      <a:pt x="1129" y="23260"/>
                    </a:lnTo>
                    <a:lnTo>
                      <a:pt x="635" y="23472"/>
                    </a:lnTo>
                    <a:lnTo>
                      <a:pt x="212" y="23754"/>
                    </a:lnTo>
                    <a:lnTo>
                      <a:pt x="1" y="23965"/>
                    </a:lnTo>
                    <a:lnTo>
                      <a:pt x="1" y="24035"/>
                    </a:lnTo>
                    <a:lnTo>
                      <a:pt x="1" y="24106"/>
                    </a:lnTo>
                    <a:lnTo>
                      <a:pt x="494" y="23965"/>
                    </a:lnTo>
                    <a:lnTo>
                      <a:pt x="1763" y="23613"/>
                    </a:lnTo>
                    <a:lnTo>
                      <a:pt x="5851" y="22555"/>
                    </a:lnTo>
                    <a:lnTo>
                      <a:pt x="10080" y="21568"/>
                    </a:lnTo>
                    <a:lnTo>
                      <a:pt x="12477" y="21075"/>
                    </a:lnTo>
                    <a:lnTo>
                      <a:pt x="11490" y="23331"/>
                    </a:lnTo>
                    <a:lnTo>
                      <a:pt x="10785" y="25163"/>
                    </a:lnTo>
                    <a:lnTo>
                      <a:pt x="10010" y="27207"/>
                    </a:lnTo>
                    <a:lnTo>
                      <a:pt x="9305" y="29251"/>
                    </a:lnTo>
                    <a:lnTo>
                      <a:pt x="8811" y="31013"/>
                    </a:lnTo>
                    <a:lnTo>
                      <a:pt x="8670" y="31718"/>
                    </a:lnTo>
                    <a:lnTo>
                      <a:pt x="8670" y="32353"/>
                    </a:lnTo>
                    <a:lnTo>
                      <a:pt x="8670" y="32705"/>
                    </a:lnTo>
                    <a:lnTo>
                      <a:pt x="8741" y="32846"/>
                    </a:lnTo>
                    <a:lnTo>
                      <a:pt x="8882" y="32916"/>
                    </a:lnTo>
                    <a:lnTo>
                      <a:pt x="8952" y="32916"/>
                    </a:lnTo>
                    <a:lnTo>
                      <a:pt x="9093" y="32705"/>
                    </a:lnTo>
                    <a:lnTo>
                      <a:pt x="9446" y="32071"/>
                    </a:lnTo>
                    <a:lnTo>
                      <a:pt x="10362" y="29815"/>
                    </a:lnTo>
                    <a:lnTo>
                      <a:pt x="11701" y="26220"/>
                    </a:lnTo>
                    <a:lnTo>
                      <a:pt x="11983" y="27207"/>
                    </a:lnTo>
                    <a:lnTo>
                      <a:pt x="12265" y="28265"/>
                    </a:lnTo>
                    <a:lnTo>
                      <a:pt x="12617" y="29322"/>
                    </a:lnTo>
                    <a:lnTo>
                      <a:pt x="12758" y="30379"/>
                    </a:lnTo>
                    <a:lnTo>
                      <a:pt x="13181" y="32071"/>
                    </a:lnTo>
                    <a:lnTo>
                      <a:pt x="12970" y="32141"/>
                    </a:lnTo>
                    <a:lnTo>
                      <a:pt x="12829" y="32282"/>
                    </a:lnTo>
                    <a:lnTo>
                      <a:pt x="12758" y="32494"/>
                    </a:lnTo>
                    <a:lnTo>
                      <a:pt x="12688" y="32705"/>
                    </a:lnTo>
                    <a:lnTo>
                      <a:pt x="12899" y="33339"/>
                    </a:lnTo>
                    <a:lnTo>
                      <a:pt x="13040" y="33621"/>
                    </a:lnTo>
                    <a:lnTo>
                      <a:pt x="13181" y="33762"/>
                    </a:lnTo>
                    <a:lnTo>
                      <a:pt x="13322" y="33903"/>
                    </a:lnTo>
                    <a:lnTo>
                      <a:pt x="13604" y="33903"/>
                    </a:lnTo>
                    <a:lnTo>
                      <a:pt x="13675" y="33833"/>
                    </a:lnTo>
                    <a:lnTo>
                      <a:pt x="13957" y="33621"/>
                    </a:lnTo>
                    <a:lnTo>
                      <a:pt x="14168" y="33269"/>
                    </a:lnTo>
                    <a:lnTo>
                      <a:pt x="14380" y="32705"/>
                    </a:lnTo>
                    <a:lnTo>
                      <a:pt x="14450" y="32141"/>
                    </a:lnTo>
                    <a:lnTo>
                      <a:pt x="14450" y="31718"/>
                    </a:lnTo>
                    <a:lnTo>
                      <a:pt x="14380" y="31225"/>
                    </a:lnTo>
                    <a:lnTo>
                      <a:pt x="14309" y="30802"/>
                    </a:lnTo>
                    <a:lnTo>
                      <a:pt x="14168" y="30379"/>
                    </a:lnTo>
                    <a:lnTo>
                      <a:pt x="13745" y="29533"/>
                    </a:lnTo>
                    <a:lnTo>
                      <a:pt x="13322" y="28687"/>
                    </a:lnTo>
                    <a:lnTo>
                      <a:pt x="12829" y="27842"/>
                    </a:lnTo>
                    <a:lnTo>
                      <a:pt x="12477" y="27066"/>
                    </a:lnTo>
                    <a:lnTo>
                      <a:pt x="12124" y="26220"/>
                    </a:lnTo>
                    <a:lnTo>
                      <a:pt x="12054" y="25868"/>
                    </a:lnTo>
                    <a:lnTo>
                      <a:pt x="11983" y="25445"/>
                    </a:lnTo>
                    <a:lnTo>
                      <a:pt x="11983" y="25093"/>
                    </a:lnTo>
                    <a:lnTo>
                      <a:pt x="12054" y="24740"/>
                    </a:lnTo>
                    <a:lnTo>
                      <a:pt x="12336" y="23824"/>
                    </a:lnTo>
                    <a:lnTo>
                      <a:pt x="12829" y="22908"/>
                    </a:lnTo>
                    <a:lnTo>
                      <a:pt x="13322" y="21921"/>
                    </a:lnTo>
                    <a:lnTo>
                      <a:pt x="13886" y="20934"/>
                    </a:lnTo>
                    <a:lnTo>
                      <a:pt x="14521" y="20088"/>
                    </a:lnTo>
                    <a:lnTo>
                      <a:pt x="15507" y="18749"/>
                    </a:lnTo>
                    <a:lnTo>
                      <a:pt x="16706" y="21709"/>
                    </a:lnTo>
                    <a:lnTo>
                      <a:pt x="17974" y="24670"/>
                    </a:lnTo>
                    <a:lnTo>
                      <a:pt x="20653" y="30520"/>
                    </a:lnTo>
                    <a:lnTo>
                      <a:pt x="21428" y="32212"/>
                    </a:lnTo>
                    <a:lnTo>
                      <a:pt x="21639" y="32846"/>
                    </a:lnTo>
                    <a:lnTo>
                      <a:pt x="21710" y="33410"/>
                    </a:lnTo>
                    <a:lnTo>
                      <a:pt x="21710" y="33974"/>
                    </a:lnTo>
                    <a:lnTo>
                      <a:pt x="21569" y="34538"/>
                    </a:lnTo>
                    <a:lnTo>
                      <a:pt x="21216" y="35242"/>
                    </a:lnTo>
                    <a:lnTo>
                      <a:pt x="20794" y="36088"/>
                    </a:lnTo>
                    <a:lnTo>
                      <a:pt x="20300" y="37146"/>
                    </a:lnTo>
                    <a:lnTo>
                      <a:pt x="19877" y="38203"/>
                    </a:lnTo>
                    <a:lnTo>
                      <a:pt x="19666" y="38626"/>
                    </a:lnTo>
                    <a:lnTo>
                      <a:pt x="19384" y="39119"/>
                    </a:lnTo>
                    <a:lnTo>
                      <a:pt x="19032" y="39472"/>
                    </a:lnTo>
                    <a:lnTo>
                      <a:pt x="18609" y="39824"/>
                    </a:lnTo>
                    <a:lnTo>
                      <a:pt x="18186" y="40035"/>
                    </a:lnTo>
                    <a:lnTo>
                      <a:pt x="17692" y="40317"/>
                    </a:lnTo>
                    <a:lnTo>
                      <a:pt x="16565" y="40811"/>
                    </a:lnTo>
                    <a:lnTo>
                      <a:pt x="14521" y="41586"/>
                    </a:lnTo>
                    <a:lnTo>
                      <a:pt x="14239" y="41586"/>
                    </a:lnTo>
                    <a:lnTo>
                      <a:pt x="13957" y="41516"/>
                    </a:lnTo>
                    <a:lnTo>
                      <a:pt x="13322" y="41445"/>
                    </a:lnTo>
                    <a:lnTo>
                      <a:pt x="13040" y="41516"/>
                    </a:lnTo>
                    <a:lnTo>
                      <a:pt x="12829" y="41657"/>
                    </a:lnTo>
                    <a:lnTo>
                      <a:pt x="12758" y="41798"/>
                    </a:lnTo>
                    <a:lnTo>
                      <a:pt x="12688" y="41938"/>
                    </a:lnTo>
                    <a:lnTo>
                      <a:pt x="12688" y="42432"/>
                    </a:lnTo>
                    <a:lnTo>
                      <a:pt x="12758" y="42784"/>
                    </a:lnTo>
                    <a:lnTo>
                      <a:pt x="12899" y="42996"/>
                    </a:lnTo>
                    <a:lnTo>
                      <a:pt x="13181" y="43066"/>
                    </a:lnTo>
                    <a:lnTo>
                      <a:pt x="13604" y="43137"/>
                    </a:lnTo>
                    <a:lnTo>
                      <a:pt x="14027" y="43066"/>
                    </a:lnTo>
                    <a:lnTo>
                      <a:pt x="14450" y="42925"/>
                    </a:lnTo>
                    <a:lnTo>
                      <a:pt x="15507" y="42502"/>
                    </a:lnTo>
                    <a:lnTo>
                      <a:pt x="16635" y="42009"/>
                    </a:lnTo>
                    <a:lnTo>
                      <a:pt x="17622" y="41516"/>
                    </a:lnTo>
                    <a:lnTo>
                      <a:pt x="18468" y="41093"/>
                    </a:lnTo>
                    <a:lnTo>
                      <a:pt x="19032" y="40881"/>
                    </a:lnTo>
                    <a:lnTo>
                      <a:pt x="18820" y="41868"/>
                    </a:lnTo>
                    <a:lnTo>
                      <a:pt x="18750" y="43066"/>
                    </a:lnTo>
                    <a:lnTo>
                      <a:pt x="18609" y="44194"/>
                    </a:lnTo>
                    <a:lnTo>
                      <a:pt x="18538" y="44687"/>
                    </a:lnTo>
                    <a:lnTo>
                      <a:pt x="18327" y="45181"/>
                    </a:lnTo>
                    <a:lnTo>
                      <a:pt x="18186" y="45463"/>
                    </a:lnTo>
                    <a:lnTo>
                      <a:pt x="18045" y="45745"/>
                    </a:lnTo>
                    <a:lnTo>
                      <a:pt x="17551" y="46238"/>
                    </a:lnTo>
                    <a:lnTo>
                      <a:pt x="17410" y="46449"/>
                    </a:lnTo>
                    <a:lnTo>
                      <a:pt x="17199" y="46802"/>
                    </a:lnTo>
                    <a:lnTo>
                      <a:pt x="17128" y="47084"/>
                    </a:lnTo>
                    <a:lnTo>
                      <a:pt x="17058" y="47436"/>
                    </a:lnTo>
                    <a:lnTo>
                      <a:pt x="17058" y="47859"/>
                    </a:lnTo>
                    <a:lnTo>
                      <a:pt x="17128" y="48212"/>
                    </a:lnTo>
                    <a:lnTo>
                      <a:pt x="17269" y="48494"/>
                    </a:lnTo>
                    <a:lnTo>
                      <a:pt x="17410" y="48705"/>
                    </a:lnTo>
                    <a:lnTo>
                      <a:pt x="17551" y="48846"/>
                    </a:lnTo>
                    <a:lnTo>
                      <a:pt x="17763" y="48987"/>
                    </a:lnTo>
                    <a:lnTo>
                      <a:pt x="18256" y="48987"/>
                    </a:lnTo>
                    <a:lnTo>
                      <a:pt x="18750" y="48846"/>
                    </a:lnTo>
                    <a:lnTo>
                      <a:pt x="19243" y="48494"/>
                    </a:lnTo>
                    <a:lnTo>
                      <a:pt x="19666" y="48071"/>
                    </a:lnTo>
                    <a:lnTo>
                      <a:pt x="20018" y="47507"/>
                    </a:lnTo>
                    <a:lnTo>
                      <a:pt x="20018" y="47366"/>
                    </a:lnTo>
                    <a:lnTo>
                      <a:pt x="20018" y="47154"/>
                    </a:lnTo>
                    <a:lnTo>
                      <a:pt x="19948" y="46943"/>
                    </a:lnTo>
                    <a:lnTo>
                      <a:pt x="19877" y="46661"/>
                    </a:lnTo>
                    <a:lnTo>
                      <a:pt x="19807" y="46379"/>
                    </a:lnTo>
                    <a:lnTo>
                      <a:pt x="19807" y="45745"/>
                    </a:lnTo>
                    <a:lnTo>
                      <a:pt x="19736" y="44969"/>
                    </a:lnTo>
                    <a:lnTo>
                      <a:pt x="19666" y="44123"/>
                    </a:lnTo>
                    <a:lnTo>
                      <a:pt x="19736" y="43348"/>
                    </a:lnTo>
                    <a:lnTo>
                      <a:pt x="19877" y="42150"/>
                    </a:lnTo>
                    <a:lnTo>
                      <a:pt x="20159" y="41022"/>
                    </a:lnTo>
                    <a:lnTo>
                      <a:pt x="20794" y="38767"/>
                    </a:lnTo>
                    <a:lnTo>
                      <a:pt x="21498" y="36511"/>
                    </a:lnTo>
                    <a:lnTo>
                      <a:pt x="22344" y="34326"/>
                    </a:lnTo>
                    <a:lnTo>
                      <a:pt x="23190" y="36441"/>
                    </a:lnTo>
                    <a:lnTo>
                      <a:pt x="24036" y="38555"/>
                    </a:lnTo>
                    <a:lnTo>
                      <a:pt x="24811" y="40740"/>
                    </a:lnTo>
                    <a:lnTo>
                      <a:pt x="25446" y="42925"/>
                    </a:lnTo>
                    <a:lnTo>
                      <a:pt x="25516" y="43630"/>
                    </a:lnTo>
                    <a:lnTo>
                      <a:pt x="25657" y="44687"/>
                    </a:lnTo>
                    <a:lnTo>
                      <a:pt x="25868" y="47366"/>
                    </a:lnTo>
                    <a:lnTo>
                      <a:pt x="26080" y="48775"/>
                    </a:lnTo>
                    <a:lnTo>
                      <a:pt x="26221" y="49903"/>
                    </a:lnTo>
                    <a:lnTo>
                      <a:pt x="26432" y="50819"/>
                    </a:lnTo>
                    <a:lnTo>
                      <a:pt x="26573" y="51031"/>
                    </a:lnTo>
                    <a:lnTo>
                      <a:pt x="26714" y="51172"/>
                    </a:lnTo>
                    <a:lnTo>
                      <a:pt x="27208" y="51172"/>
                    </a:lnTo>
                    <a:lnTo>
                      <a:pt x="27349" y="51031"/>
                    </a:lnTo>
                    <a:lnTo>
                      <a:pt x="27490" y="50890"/>
                    </a:lnTo>
                    <a:lnTo>
                      <a:pt x="27630" y="50608"/>
                    </a:lnTo>
                    <a:lnTo>
                      <a:pt x="27701" y="50326"/>
                    </a:lnTo>
                    <a:lnTo>
                      <a:pt x="27771" y="49480"/>
                    </a:lnTo>
                    <a:lnTo>
                      <a:pt x="27771" y="48494"/>
                    </a:lnTo>
                    <a:lnTo>
                      <a:pt x="27630" y="47366"/>
                    </a:lnTo>
                    <a:lnTo>
                      <a:pt x="27490" y="46168"/>
                    </a:lnTo>
                    <a:lnTo>
                      <a:pt x="27208" y="44828"/>
                    </a:lnTo>
                    <a:lnTo>
                      <a:pt x="26644" y="42150"/>
                    </a:lnTo>
                    <a:lnTo>
                      <a:pt x="25939" y="39753"/>
                    </a:lnTo>
                    <a:lnTo>
                      <a:pt x="25375" y="37850"/>
                    </a:lnTo>
                    <a:lnTo>
                      <a:pt x="25023" y="36793"/>
                    </a:lnTo>
                    <a:lnTo>
                      <a:pt x="25023" y="36793"/>
                    </a:lnTo>
                    <a:lnTo>
                      <a:pt x="25586" y="37075"/>
                    </a:lnTo>
                    <a:lnTo>
                      <a:pt x="26080" y="37216"/>
                    </a:lnTo>
                    <a:lnTo>
                      <a:pt x="27208" y="37568"/>
                    </a:lnTo>
                    <a:lnTo>
                      <a:pt x="27701" y="37780"/>
                    </a:lnTo>
                    <a:lnTo>
                      <a:pt x="28265" y="37991"/>
                    </a:lnTo>
                    <a:lnTo>
                      <a:pt x="28758" y="38273"/>
                    </a:lnTo>
                    <a:lnTo>
                      <a:pt x="29252" y="38626"/>
                    </a:lnTo>
                    <a:lnTo>
                      <a:pt x="29675" y="39049"/>
                    </a:lnTo>
                    <a:lnTo>
                      <a:pt x="30168" y="39683"/>
                    </a:lnTo>
                    <a:lnTo>
                      <a:pt x="30732" y="40247"/>
                    </a:lnTo>
                    <a:lnTo>
                      <a:pt x="30943" y="40388"/>
                    </a:lnTo>
                    <a:lnTo>
                      <a:pt x="31225" y="40458"/>
                    </a:lnTo>
                    <a:lnTo>
                      <a:pt x="31719" y="40458"/>
                    </a:lnTo>
                    <a:lnTo>
                      <a:pt x="31930" y="40388"/>
                    </a:lnTo>
                    <a:lnTo>
                      <a:pt x="32071" y="40317"/>
                    </a:lnTo>
                    <a:lnTo>
                      <a:pt x="32282" y="40176"/>
                    </a:lnTo>
                    <a:lnTo>
                      <a:pt x="32423" y="40035"/>
                    </a:lnTo>
                    <a:lnTo>
                      <a:pt x="32564" y="39824"/>
                    </a:lnTo>
                    <a:lnTo>
                      <a:pt x="32635" y="39542"/>
                    </a:lnTo>
                    <a:lnTo>
                      <a:pt x="32776" y="38908"/>
                    </a:lnTo>
                    <a:lnTo>
                      <a:pt x="32705" y="38696"/>
                    </a:lnTo>
                    <a:lnTo>
                      <a:pt x="32705" y="38555"/>
                    </a:lnTo>
                    <a:lnTo>
                      <a:pt x="32635" y="38414"/>
                    </a:lnTo>
                    <a:lnTo>
                      <a:pt x="32494" y="38344"/>
                    </a:lnTo>
                    <a:lnTo>
                      <a:pt x="32212" y="38273"/>
                    </a:lnTo>
                    <a:lnTo>
                      <a:pt x="31860" y="38273"/>
                    </a:lnTo>
                    <a:lnTo>
                      <a:pt x="31437" y="38344"/>
                    </a:lnTo>
                    <a:lnTo>
                      <a:pt x="31084" y="38414"/>
                    </a:lnTo>
                    <a:lnTo>
                      <a:pt x="30802" y="38414"/>
                    </a:lnTo>
                    <a:lnTo>
                      <a:pt x="30450" y="38273"/>
                    </a:lnTo>
                    <a:lnTo>
                      <a:pt x="30097" y="38062"/>
                    </a:lnTo>
                    <a:lnTo>
                      <a:pt x="29252" y="37568"/>
                    </a:lnTo>
                    <a:lnTo>
                      <a:pt x="28406" y="37075"/>
                    </a:lnTo>
                    <a:lnTo>
                      <a:pt x="27912" y="36864"/>
                    </a:lnTo>
                    <a:lnTo>
                      <a:pt x="27490" y="36723"/>
                    </a:lnTo>
                    <a:lnTo>
                      <a:pt x="26855" y="36582"/>
                    </a:lnTo>
                    <a:lnTo>
                      <a:pt x="26080" y="36511"/>
                    </a:lnTo>
                    <a:lnTo>
                      <a:pt x="25305" y="36370"/>
                    </a:lnTo>
                    <a:lnTo>
                      <a:pt x="25023" y="36300"/>
                    </a:lnTo>
                    <a:lnTo>
                      <a:pt x="24811" y="36229"/>
                    </a:lnTo>
                    <a:lnTo>
                      <a:pt x="24600" y="36018"/>
                    </a:lnTo>
                    <a:lnTo>
                      <a:pt x="24459" y="35736"/>
                    </a:lnTo>
                    <a:lnTo>
                      <a:pt x="24177" y="35031"/>
                    </a:lnTo>
                    <a:lnTo>
                      <a:pt x="23683" y="33621"/>
                    </a:lnTo>
                    <a:lnTo>
                      <a:pt x="18186" y="21568"/>
                    </a:lnTo>
                    <a:lnTo>
                      <a:pt x="19032" y="21639"/>
                    </a:lnTo>
                    <a:lnTo>
                      <a:pt x="19877" y="21709"/>
                    </a:lnTo>
                    <a:lnTo>
                      <a:pt x="20653" y="21921"/>
                    </a:lnTo>
                    <a:lnTo>
                      <a:pt x="21428" y="22132"/>
                    </a:lnTo>
                    <a:lnTo>
                      <a:pt x="22203" y="22414"/>
                    </a:lnTo>
                    <a:lnTo>
                      <a:pt x="22838" y="22837"/>
                    </a:lnTo>
                    <a:lnTo>
                      <a:pt x="23401" y="23260"/>
                    </a:lnTo>
                    <a:lnTo>
                      <a:pt x="23824" y="23824"/>
                    </a:lnTo>
                    <a:lnTo>
                      <a:pt x="24529" y="25022"/>
                    </a:lnTo>
                    <a:lnTo>
                      <a:pt x="25446" y="26925"/>
                    </a:lnTo>
                    <a:lnTo>
                      <a:pt x="26291" y="28758"/>
                    </a:lnTo>
                    <a:lnTo>
                      <a:pt x="26573" y="29392"/>
                    </a:lnTo>
                    <a:lnTo>
                      <a:pt x="26644" y="29815"/>
                    </a:lnTo>
                    <a:lnTo>
                      <a:pt x="26644" y="29040"/>
                    </a:lnTo>
                    <a:lnTo>
                      <a:pt x="26503" y="28265"/>
                    </a:lnTo>
                    <a:lnTo>
                      <a:pt x="26291" y="27489"/>
                    </a:lnTo>
                    <a:lnTo>
                      <a:pt x="26080" y="26714"/>
                    </a:lnTo>
                    <a:lnTo>
                      <a:pt x="25586" y="25093"/>
                    </a:lnTo>
                    <a:lnTo>
                      <a:pt x="25023" y="23683"/>
                    </a:lnTo>
                    <a:lnTo>
                      <a:pt x="26291" y="24317"/>
                    </a:lnTo>
                    <a:lnTo>
                      <a:pt x="28547" y="25445"/>
                    </a:lnTo>
                    <a:lnTo>
                      <a:pt x="29815" y="26009"/>
                    </a:lnTo>
                    <a:lnTo>
                      <a:pt x="30873" y="26432"/>
                    </a:lnTo>
                    <a:lnTo>
                      <a:pt x="31578" y="26714"/>
                    </a:lnTo>
                    <a:lnTo>
                      <a:pt x="31860" y="26714"/>
                    </a:lnTo>
                    <a:lnTo>
                      <a:pt x="31930" y="26643"/>
                    </a:lnTo>
                    <a:lnTo>
                      <a:pt x="31930" y="26502"/>
                    </a:lnTo>
                    <a:lnTo>
                      <a:pt x="31930" y="26361"/>
                    </a:lnTo>
                    <a:lnTo>
                      <a:pt x="31648" y="26079"/>
                    </a:lnTo>
                    <a:lnTo>
                      <a:pt x="31155" y="25657"/>
                    </a:lnTo>
                    <a:lnTo>
                      <a:pt x="30520" y="25234"/>
                    </a:lnTo>
                    <a:lnTo>
                      <a:pt x="28829" y="24317"/>
                    </a:lnTo>
                    <a:lnTo>
                      <a:pt x="26785" y="23331"/>
                    </a:lnTo>
                    <a:lnTo>
                      <a:pt x="24741" y="22485"/>
                    </a:lnTo>
                    <a:lnTo>
                      <a:pt x="22767" y="21709"/>
                    </a:lnTo>
                    <a:lnTo>
                      <a:pt x="21216" y="21146"/>
                    </a:lnTo>
                    <a:lnTo>
                      <a:pt x="20371" y="20864"/>
                    </a:lnTo>
                    <a:lnTo>
                      <a:pt x="19525" y="20793"/>
                    </a:lnTo>
                    <a:lnTo>
                      <a:pt x="18820" y="20723"/>
                    </a:lnTo>
                    <a:lnTo>
                      <a:pt x="18468" y="20652"/>
                    </a:lnTo>
                    <a:lnTo>
                      <a:pt x="18186" y="20511"/>
                    </a:lnTo>
                    <a:lnTo>
                      <a:pt x="17833" y="20370"/>
                    </a:lnTo>
                    <a:lnTo>
                      <a:pt x="17551" y="20159"/>
                    </a:lnTo>
                    <a:lnTo>
                      <a:pt x="17340" y="19877"/>
                    </a:lnTo>
                    <a:lnTo>
                      <a:pt x="17199" y="19595"/>
                    </a:lnTo>
                    <a:lnTo>
                      <a:pt x="16917" y="18820"/>
                    </a:lnTo>
                    <a:lnTo>
                      <a:pt x="16424" y="17410"/>
                    </a:lnTo>
                    <a:lnTo>
                      <a:pt x="15789" y="15718"/>
                    </a:lnTo>
                    <a:lnTo>
                      <a:pt x="15155" y="13956"/>
                    </a:lnTo>
                    <a:lnTo>
                      <a:pt x="14662" y="12194"/>
                    </a:lnTo>
                    <a:lnTo>
                      <a:pt x="14309" y="10432"/>
                    </a:lnTo>
                    <a:lnTo>
                      <a:pt x="16283" y="10855"/>
                    </a:lnTo>
                    <a:lnTo>
                      <a:pt x="19807" y="11701"/>
                    </a:lnTo>
                    <a:lnTo>
                      <a:pt x="23120" y="12546"/>
                    </a:lnTo>
                    <a:lnTo>
                      <a:pt x="24177" y="12828"/>
                    </a:lnTo>
                    <a:lnTo>
                      <a:pt x="24529" y="12969"/>
                    </a:lnTo>
                    <a:lnTo>
                      <a:pt x="24600" y="12899"/>
                    </a:lnTo>
                    <a:lnTo>
                      <a:pt x="24529" y="12758"/>
                    </a:lnTo>
                    <a:lnTo>
                      <a:pt x="24318" y="12546"/>
                    </a:lnTo>
                    <a:lnTo>
                      <a:pt x="23965" y="12265"/>
                    </a:lnTo>
                    <a:lnTo>
                      <a:pt x="23401" y="12053"/>
                    </a:lnTo>
                    <a:lnTo>
                      <a:pt x="22062" y="11560"/>
                    </a:lnTo>
                    <a:lnTo>
                      <a:pt x="20441" y="11066"/>
                    </a:lnTo>
                    <a:lnTo>
                      <a:pt x="17269" y="10221"/>
                    </a:lnTo>
                    <a:lnTo>
                      <a:pt x="16142" y="9868"/>
                    </a:lnTo>
                    <a:lnTo>
                      <a:pt x="15507" y="9727"/>
                    </a:lnTo>
                    <a:lnTo>
                      <a:pt x="15296" y="9727"/>
                    </a:lnTo>
                    <a:lnTo>
                      <a:pt x="15084" y="9657"/>
                    </a:lnTo>
                    <a:lnTo>
                      <a:pt x="14873" y="9516"/>
                    </a:lnTo>
                    <a:lnTo>
                      <a:pt x="14732" y="9304"/>
                    </a:lnTo>
                    <a:lnTo>
                      <a:pt x="14450" y="8740"/>
                    </a:lnTo>
                    <a:lnTo>
                      <a:pt x="14239" y="8035"/>
                    </a:lnTo>
                    <a:lnTo>
                      <a:pt x="14098" y="7331"/>
                    </a:lnTo>
                    <a:lnTo>
                      <a:pt x="13957" y="6626"/>
                    </a:lnTo>
                    <a:lnTo>
                      <a:pt x="13886" y="5639"/>
                    </a:lnTo>
                    <a:lnTo>
                      <a:pt x="13957" y="4864"/>
                    </a:lnTo>
                    <a:lnTo>
                      <a:pt x="14027" y="4159"/>
                    </a:lnTo>
                    <a:lnTo>
                      <a:pt x="14380" y="2749"/>
                    </a:lnTo>
                    <a:lnTo>
                      <a:pt x="14732" y="1410"/>
                    </a:lnTo>
                    <a:lnTo>
                      <a:pt x="15026" y="43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2" name="Google Shape;132;p3"/>
              <p:cNvSpPr/>
              <p:nvPr/>
            </p:nvSpPr>
            <p:spPr>
              <a:xfrm>
                <a:off x="3757125" y="2555275"/>
                <a:ext cx="5815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6" h="239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423" y="212"/>
                    </a:lnTo>
                    <a:lnTo>
                      <a:pt x="211" y="424"/>
                    </a:lnTo>
                    <a:lnTo>
                      <a:pt x="141" y="565"/>
                    </a:lnTo>
                    <a:lnTo>
                      <a:pt x="0" y="776"/>
                    </a:lnTo>
                    <a:lnTo>
                      <a:pt x="0" y="1199"/>
                    </a:lnTo>
                    <a:lnTo>
                      <a:pt x="70" y="1693"/>
                    </a:lnTo>
                    <a:lnTo>
                      <a:pt x="141" y="1834"/>
                    </a:lnTo>
                    <a:lnTo>
                      <a:pt x="282" y="2045"/>
                    </a:lnTo>
                    <a:lnTo>
                      <a:pt x="423" y="2186"/>
                    </a:lnTo>
                    <a:lnTo>
                      <a:pt x="634" y="2327"/>
                    </a:lnTo>
                    <a:lnTo>
                      <a:pt x="916" y="2397"/>
                    </a:lnTo>
                    <a:lnTo>
                      <a:pt x="1198" y="2397"/>
                    </a:lnTo>
                    <a:lnTo>
                      <a:pt x="1410" y="2327"/>
                    </a:lnTo>
                    <a:lnTo>
                      <a:pt x="1692" y="2256"/>
                    </a:lnTo>
                    <a:lnTo>
                      <a:pt x="1903" y="2115"/>
                    </a:lnTo>
                    <a:lnTo>
                      <a:pt x="2044" y="1974"/>
                    </a:lnTo>
                    <a:lnTo>
                      <a:pt x="2185" y="1834"/>
                    </a:lnTo>
                    <a:lnTo>
                      <a:pt x="2255" y="1622"/>
                    </a:lnTo>
                    <a:lnTo>
                      <a:pt x="2326" y="1129"/>
                    </a:lnTo>
                    <a:lnTo>
                      <a:pt x="2185" y="706"/>
                    </a:lnTo>
                    <a:lnTo>
                      <a:pt x="2115" y="494"/>
                    </a:lnTo>
                    <a:lnTo>
                      <a:pt x="1974" y="353"/>
                    </a:lnTo>
                    <a:lnTo>
                      <a:pt x="1833" y="212"/>
                    </a:lnTo>
                    <a:lnTo>
                      <a:pt x="1621" y="71"/>
                    </a:lnTo>
                    <a:lnTo>
                      <a:pt x="133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3" name="Google Shape;133;p3"/>
              <p:cNvSpPr/>
              <p:nvPr/>
            </p:nvSpPr>
            <p:spPr>
              <a:xfrm>
                <a:off x="3764150" y="2631050"/>
                <a:ext cx="75800" cy="7405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962" extrusionOk="0">
                    <a:moveTo>
                      <a:pt x="1199" y="1"/>
                    </a:moveTo>
                    <a:lnTo>
                      <a:pt x="917" y="71"/>
                    </a:lnTo>
                    <a:lnTo>
                      <a:pt x="635" y="212"/>
                    </a:lnTo>
                    <a:lnTo>
                      <a:pt x="424" y="424"/>
                    </a:lnTo>
                    <a:lnTo>
                      <a:pt x="212" y="706"/>
                    </a:lnTo>
                    <a:lnTo>
                      <a:pt x="71" y="988"/>
                    </a:lnTo>
                    <a:lnTo>
                      <a:pt x="1" y="1269"/>
                    </a:lnTo>
                    <a:lnTo>
                      <a:pt x="1" y="1551"/>
                    </a:lnTo>
                    <a:lnTo>
                      <a:pt x="71" y="1763"/>
                    </a:lnTo>
                    <a:lnTo>
                      <a:pt x="142" y="2045"/>
                    </a:lnTo>
                    <a:lnTo>
                      <a:pt x="353" y="2327"/>
                    </a:lnTo>
                    <a:lnTo>
                      <a:pt x="494" y="2538"/>
                    </a:lnTo>
                    <a:lnTo>
                      <a:pt x="706" y="2679"/>
                    </a:lnTo>
                    <a:lnTo>
                      <a:pt x="988" y="2820"/>
                    </a:lnTo>
                    <a:lnTo>
                      <a:pt x="1270" y="2961"/>
                    </a:lnTo>
                    <a:lnTo>
                      <a:pt x="1834" y="2961"/>
                    </a:lnTo>
                    <a:lnTo>
                      <a:pt x="2115" y="2891"/>
                    </a:lnTo>
                    <a:lnTo>
                      <a:pt x="2327" y="2750"/>
                    </a:lnTo>
                    <a:lnTo>
                      <a:pt x="2609" y="2538"/>
                    </a:lnTo>
                    <a:lnTo>
                      <a:pt x="2820" y="2256"/>
                    </a:lnTo>
                    <a:lnTo>
                      <a:pt x="2961" y="1974"/>
                    </a:lnTo>
                    <a:lnTo>
                      <a:pt x="3032" y="1763"/>
                    </a:lnTo>
                    <a:lnTo>
                      <a:pt x="3032" y="1481"/>
                    </a:lnTo>
                    <a:lnTo>
                      <a:pt x="2961" y="1199"/>
                    </a:lnTo>
                    <a:lnTo>
                      <a:pt x="2820" y="917"/>
                    </a:lnTo>
                    <a:lnTo>
                      <a:pt x="2679" y="635"/>
                    </a:lnTo>
                    <a:lnTo>
                      <a:pt x="2468" y="424"/>
                    </a:lnTo>
                    <a:lnTo>
                      <a:pt x="2256" y="283"/>
                    </a:lnTo>
                    <a:lnTo>
                      <a:pt x="2045" y="142"/>
                    </a:lnTo>
                    <a:lnTo>
                      <a:pt x="1763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4" name="Google Shape;134;p3"/>
              <p:cNvSpPr/>
              <p:nvPr/>
            </p:nvSpPr>
            <p:spPr>
              <a:xfrm>
                <a:off x="3852275" y="2620475"/>
                <a:ext cx="65200" cy="68750"/>
              </a:xfrm>
              <a:custGeom>
                <a:avLst/>
                <a:gdLst/>
                <a:ahLst/>
                <a:cxnLst/>
                <a:rect l="l" t="t" r="r" b="b"/>
                <a:pathLst>
                  <a:path w="2608" h="2750" extrusionOk="0">
                    <a:moveTo>
                      <a:pt x="1128" y="1"/>
                    </a:moveTo>
                    <a:lnTo>
                      <a:pt x="705" y="142"/>
                    </a:lnTo>
                    <a:lnTo>
                      <a:pt x="493" y="283"/>
                    </a:lnTo>
                    <a:lnTo>
                      <a:pt x="353" y="424"/>
                    </a:lnTo>
                    <a:lnTo>
                      <a:pt x="212" y="635"/>
                    </a:lnTo>
                    <a:lnTo>
                      <a:pt x="71" y="847"/>
                    </a:lnTo>
                    <a:lnTo>
                      <a:pt x="0" y="1129"/>
                    </a:lnTo>
                    <a:lnTo>
                      <a:pt x="71" y="1411"/>
                    </a:lnTo>
                    <a:lnTo>
                      <a:pt x="71" y="1763"/>
                    </a:lnTo>
                    <a:lnTo>
                      <a:pt x="212" y="2045"/>
                    </a:lnTo>
                    <a:lnTo>
                      <a:pt x="353" y="2256"/>
                    </a:lnTo>
                    <a:lnTo>
                      <a:pt x="564" y="2468"/>
                    </a:lnTo>
                    <a:lnTo>
                      <a:pt x="775" y="2609"/>
                    </a:lnTo>
                    <a:lnTo>
                      <a:pt x="987" y="2679"/>
                    </a:lnTo>
                    <a:lnTo>
                      <a:pt x="1269" y="2750"/>
                    </a:lnTo>
                    <a:lnTo>
                      <a:pt x="1692" y="2750"/>
                    </a:lnTo>
                    <a:lnTo>
                      <a:pt x="1974" y="2609"/>
                    </a:lnTo>
                    <a:lnTo>
                      <a:pt x="2115" y="2538"/>
                    </a:lnTo>
                    <a:lnTo>
                      <a:pt x="2326" y="2327"/>
                    </a:lnTo>
                    <a:lnTo>
                      <a:pt x="2467" y="2115"/>
                    </a:lnTo>
                    <a:lnTo>
                      <a:pt x="2538" y="1904"/>
                    </a:lnTo>
                    <a:lnTo>
                      <a:pt x="2608" y="1552"/>
                    </a:lnTo>
                    <a:lnTo>
                      <a:pt x="2608" y="1199"/>
                    </a:lnTo>
                    <a:lnTo>
                      <a:pt x="2538" y="917"/>
                    </a:lnTo>
                    <a:lnTo>
                      <a:pt x="2397" y="635"/>
                    </a:lnTo>
                    <a:lnTo>
                      <a:pt x="2256" y="424"/>
                    </a:lnTo>
                    <a:lnTo>
                      <a:pt x="2044" y="283"/>
                    </a:lnTo>
                    <a:lnTo>
                      <a:pt x="1833" y="142"/>
                    </a:lnTo>
                    <a:lnTo>
                      <a:pt x="1621" y="71"/>
                    </a:lnTo>
                    <a:lnTo>
                      <a:pt x="112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3883975" y="2544725"/>
                <a:ext cx="67000" cy="68725"/>
              </a:xfrm>
              <a:custGeom>
                <a:avLst/>
                <a:gdLst/>
                <a:ahLst/>
                <a:cxnLst/>
                <a:rect l="l" t="t" r="r" b="b"/>
                <a:pathLst>
                  <a:path w="2680" h="2749" extrusionOk="0">
                    <a:moveTo>
                      <a:pt x="1270" y="0"/>
                    </a:moveTo>
                    <a:lnTo>
                      <a:pt x="917" y="71"/>
                    </a:lnTo>
                    <a:lnTo>
                      <a:pt x="706" y="211"/>
                    </a:lnTo>
                    <a:lnTo>
                      <a:pt x="424" y="352"/>
                    </a:lnTo>
                    <a:lnTo>
                      <a:pt x="283" y="564"/>
                    </a:lnTo>
                    <a:lnTo>
                      <a:pt x="142" y="846"/>
                    </a:lnTo>
                    <a:lnTo>
                      <a:pt x="71" y="1057"/>
                    </a:lnTo>
                    <a:lnTo>
                      <a:pt x="1" y="1339"/>
                    </a:lnTo>
                    <a:lnTo>
                      <a:pt x="1" y="1621"/>
                    </a:lnTo>
                    <a:lnTo>
                      <a:pt x="71" y="1833"/>
                    </a:lnTo>
                    <a:lnTo>
                      <a:pt x="142" y="2115"/>
                    </a:lnTo>
                    <a:lnTo>
                      <a:pt x="283" y="2326"/>
                    </a:lnTo>
                    <a:lnTo>
                      <a:pt x="494" y="2467"/>
                    </a:lnTo>
                    <a:lnTo>
                      <a:pt x="706" y="2608"/>
                    </a:lnTo>
                    <a:lnTo>
                      <a:pt x="917" y="2749"/>
                    </a:lnTo>
                    <a:lnTo>
                      <a:pt x="1551" y="2749"/>
                    </a:lnTo>
                    <a:lnTo>
                      <a:pt x="1833" y="2608"/>
                    </a:lnTo>
                    <a:lnTo>
                      <a:pt x="2115" y="2537"/>
                    </a:lnTo>
                    <a:lnTo>
                      <a:pt x="2327" y="2326"/>
                    </a:lnTo>
                    <a:lnTo>
                      <a:pt x="2468" y="2185"/>
                    </a:lnTo>
                    <a:lnTo>
                      <a:pt x="2538" y="1974"/>
                    </a:lnTo>
                    <a:lnTo>
                      <a:pt x="2609" y="1762"/>
                    </a:lnTo>
                    <a:lnTo>
                      <a:pt x="2679" y="1269"/>
                    </a:lnTo>
                    <a:lnTo>
                      <a:pt x="2538" y="846"/>
                    </a:lnTo>
                    <a:lnTo>
                      <a:pt x="2256" y="423"/>
                    </a:lnTo>
                    <a:lnTo>
                      <a:pt x="2045" y="282"/>
                    </a:lnTo>
                    <a:lnTo>
                      <a:pt x="1833" y="141"/>
                    </a:lnTo>
                    <a:lnTo>
                      <a:pt x="1551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6" name="Google Shape;136;p3"/>
              <p:cNvSpPr/>
              <p:nvPr/>
            </p:nvSpPr>
            <p:spPr>
              <a:xfrm>
                <a:off x="3876925" y="2454850"/>
                <a:ext cx="5642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257" h="2468" extrusionOk="0">
                    <a:moveTo>
                      <a:pt x="1481" y="0"/>
                    </a:moveTo>
                    <a:lnTo>
                      <a:pt x="1199" y="71"/>
                    </a:lnTo>
                    <a:lnTo>
                      <a:pt x="988" y="141"/>
                    </a:lnTo>
                    <a:lnTo>
                      <a:pt x="706" y="212"/>
                    </a:lnTo>
                    <a:lnTo>
                      <a:pt x="494" y="423"/>
                    </a:lnTo>
                    <a:lnTo>
                      <a:pt x="353" y="635"/>
                    </a:lnTo>
                    <a:lnTo>
                      <a:pt x="142" y="917"/>
                    </a:lnTo>
                    <a:lnTo>
                      <a:pt x="71" y="1128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03"/>
                    </a:lnTo>
                    <a:lnTo>
                      <a:pt x="283" y="2115"/>
                    </a:lnTo>
                    <a:lnTo>
                      <a:pt x="494" y="2326"/>
                    </a:lnTo>
                    <a:lnTo>
                      <a:pt x="847" y="2397"/>
                    </a:lnTo>
                    <a:lnTo>
                      <a:pt x="1270" y="2467"/>
                    </a:lnTo>
                    <a:lnTo>
                      <a:pt x="1552" y="2326"/>
                    </a:lnTo>
                    <a:lnTo>
                      <a:pt x="1833" y="2185"/>
                    </a:lnTo>
                    <a:lnTo>
                      <a:pt x="2045" y="1903"/>
                    </a:lnTo>
                    <a:lnTo>
                      <a:pt x="2186" y="1621"/>
                    </a:lnTo>
                    <a:lnTo>
                      <a:pt x="2256" y="1269"/>
                    </a:lnTo>
                    <a:lnTo>
                      <a:pt x="2256" y="917"/>
                    </a:lnTo>
                    <a:lnTo>
                      <a:pt x="2186" y="564"/>
                    </a:lnTo>
                    <a:lnTo>
                      <a:pt x="1974" y="282"/>
                    </a:lnTo>
                    <a:lnTo>
                      <a:pt x="1692" y="141"/>
                    </a:lnTo>
                    <a:lnTo>
                      <a:pt x="1481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7" name="Google Shape;137;p3"/>
              <p:cNvSpPr/>
              <p:nvPr/>
            </p:nvSpPr>
            <p:spPr>
              <a:xfrm>
                <a:off x="3674300" y="2435450"/>
                <a:ext cx="45825" cy="47625"/>
              </a:xfrm>
              <a:custGeom>
                <a:avLst/>
                <a:gdLst/>
                <a:ahLst/>
                <a:cxnLst/>
                <a:rect l="l" t="t" r="r" b="b"/>
                <a:pathLst>
                  <a:path w="1833" h="1905" extrusionOk="0">
                    <a:moveTo>
                      <a:pt x="1058" y="1"/>
                    </a:moveTo>
                    <a:lnTo>
                      <a:pt x="635" y="71"/>
                    </a:lnTo>
                    <a:lnTo>
                      <a:pt x="423" y="142"/>
                    </a:lnTo>
                    <a:lnTo>
                      <a:pt x="282" y="212"/>
                    </a:lnTo>
                    <a:lnTo>
                      <a:pt x="141" y="353"/>
                    </a:lnTo>
                    <a:lnTo>
                      <a:pt x="71" y="494"/>
                    </a:lnTo>
                    <a:lnTo>
                      <a:pt x="0" y="847"/>
                    </a:lnTo>
                    <a:lnTo>
                      <a:pt x="71" y="1199"/>
                    </a:lnTo>
                    <a:lnTo>
                      <a:pt x="212" y="1552"/>
                    </a:lnTo>
                    <a:lnTo>
                      <a:pt x="494" y="1763"/>
                    </a:lnTo>
                    <a:lnTo>
                      <a:pt x="776" y="1904"/>
                    </a:lnTo>
                    <a:lnTo>
                      <a:pt x="987" y="1904"/>
                    </a:lnTo>
                    <a:lnTo>
                      <a:pt x="1198" y="1834"/>
                    </a:lnTo>
                    <a:lnTo>
                      <a:pt x="1551" y="1622"/>
                    </a:lnTo>
                    <a:lnTo>
                      <a:pt x="1762" y="1340"/>
                    </a:lnTo>
                    <a:lnTo>
                      <a:pt x="1833" y="988"/>
                    </a:lnTo>
                    <a:lnTo>
                      <a:pt x="1762" y="635"/>
                    </a:lnTo>
                    <a:lnTo>
                      <a:pt x="1621" y="353"/>
                    </a:lnTo>
                    <a:lnTo>
                      <a:pt x="1410" y="142"/>
                    </a:lnTo>
                    <a:lnTo>
                      <a:pt x="105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8" name="Google Shape;138;p3"/>
              <p:cNvSpPr/>
              <p:nvPr/>
            </p:nvSpPr>
            <p:spPr>
              <a:xfrm>
                <a:off x="3834650" y="2060125"/>
                <a:ext cx="72275" cy="61700"/>
              </a:xfrm>
              <a:custGeom>
                <a:avLst/>
                <a:gdLst/>
                <a:ahLst/>
                <a:cxnLst/>
                <a:rect l="l" t="t" r="r" b="b"/>
                <a:pathLst>
                  <a:path w="2891" h="2468" extrusionOk="0">
                    <a:moveTo>
                      <a:pt x="846" y="1"/>
                    </a:moveTo>
                    <a:lnTo>
                      <a:pt x="564" y="71"/>
                    </a:lnTo>
                    <a:lnTo>
                      <a:pt x="282" y="353"/>
                    </a:lnTo>
                    <a:lnTo>
                      <a:pt x="141" y="776"/>
                    </a:lnTo>
                    <a:lnTo>
                      <a:pt x="0" y="1340"/>
                    </a:lnTo>
                    <a:lnTo>
                      <a:pt x="71" y="1692"/>
                    </a:lnTo>
                    <a:lnTo>
                      <a:pt x="141" y="1974"/>
                    </a:lnTo>
                    <a:lnTo>
                      <a:pt x="353" y="2186"/>
                    </a:lnTo>
                    <a:lnTo>
                      <a:pt x="564" y="2327"/>
                    </a:lnTo>
                    <a:lnTo>
                      <a:pt x="846" y="2397"/>
                    </a:lnTo>
                    <a:lnTo>
                      <a:pt x="1058" y="2468"/>
                    </a:lnTo>
                    <a:lnTo>
                      <a:pt x="1339" y="2468"/>
                    </a:lnTo>
                    <a:lnTo>
                      <a:pt x="1551" y="2397"/>
                    </a:lnTo>
                    <a:lnTo>
                      <a:pt x="2115" y="2468"/>
                    </a:lnTo>
                    <a:lnTo>
                      <a:pt x="2538" y="2397"/>
                    </a:lnTo>
                    <a:lnTo>
                      <a:pt x="2749" y="2256"/>
                    </a:lnTo>
                    <a:lnTo>
                      <a:pt x="2890" y="1974"/>
                    </a:lnTo>
                    <a:lnTo>
                      <a:pt x="2820" y="1692"/>
                    </a:lnTo>
                    <a:lnTo>
                      <a:pt x="2749" y="1340"/>
                    </a:lnTo>
                    <a:lnTo>
                      <a:pt x="2538" y="988"/>
                    </a:lnTo>
                    <a:lnTo>
                      <a:pt x="2256" y="706"/>
                    </a:lnTo>
                    <a:lnTo>
                      <a:pt x="1903" y="424"/>
                    </a:lnTo>
                    <a:lnTo>
                      <a:pt x="1551" y="212"/>
                    </a:lnTo>
                    <a:lnTo>
                      <a:pt x="1198" y="71"/>
                    </a:lnTo>
                    <a:lnTo>
                      <a:pt x="846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39" name="Google Shape;139;p3"/>
              <p:cNvSpPr/>
              <p:nvPr/>
            </p:nvSpPr>
            <p:spPr>
              <a:xfrm>
                <a:off x="3973850" y="1963225"/>
                <a:ext cx="63450" cy="66975"/>
              </a:xfrm>
              <a:custGeom>
                <a:avLst/>
                <a:gdLst/>
                <a:ahLst/>
                <a:cxnLst/>
                <a:rect l="l" t="t" r="r" b="b"/>
                <a:pathLst>
                  <a:path w="2538" h="2679" extrusionOk="0">
                    <a:moveTo>
                      <a:pt x="1340" y="0"/>
                    </a:moveTo>
                    <a:lnTo>
                      <a:pt x="1128" y="71"/>
                    </a:lnTo>
                    <a:lnTo>
                      <a:pt x="846" y="141"/>
                    </a:lnTo>
                    <a:lnTo>
                      <a:pt x="635" y="353"/>
                    </a:lnTo>
                    <a:lnTo>
                      <a:pt x="423" y="564"/>
                    </a:lnTo>
                    <a:lnTo>
                      <a:pt x="212" y="776"/>
                    </a:lnTo>
                    <a:lnTo>
                      <a:pt x="71" y="1057"/>
                    </a:lnTo>
                    <a:lnTo>
                      <a:pt x="0" y="1339"/>
                    </a:lnTo>
                    <a:lnTo>
                      <a:pt x="0" y="1621"/>
                    </a:lnTo>
                    <a:lnTo>
                      <a:pt x="0" y="1903"/>
                    </a:lnTo>
                    <a:lnTo>
                      <a:pt x="141" y="2115"/>
                    </a:lnTo>
                    <a:lnTo>
                      <a:pt x="282" y="2326"/>
                    </a:lnTo>
                    <a:lnTo>
                      <a:pt x="564" y="2538"/>
                    </a:lnTo>
                    <a:lnTo>
                      <a:pt x="776" y="2608"/>
                    </a:lnTo>
                    <a:lnTo>
                      <a:pt x="987" y="2679"/>
                    </a:lnTo>
                    <a:lnTo>
                      <a:pt x="1410" y="2608"/>
                    </a:lnTo>
                    <a:lnTo>
                      <a:pt x="1763" y="2397"/>
                    </a:lnTo>
                    <a:lnTo>
                      <a:pt x="2115" y="2115"/>
                    </a:lnTo>
                    <a:lnTo>
                      <a:pt x="2326" y="1833"/>
                    </a:lnTo>
                    <a:lnTo>
                      <a:pt x="2467" y="1410"/>
                    </a:lnTo>
                    <a:lnTo>
                      <a:pt x="2538" y="987"/>
                    </a:lnTo>
                    <a:lnTo>
                      <a:pt x="2467" y="776"/>
                    </a:lnTo>
                    <a:lnTo>
                      <a:pt x="2397" y="635"/>
                    </a:lnTo>
                    <a:lnTo>
                      <a:pt x="2185" y="282"/>
                    </a:lnTo>
                    <a:lnTo>
                      <a:pt x="1904" y="141"/>
                    </a:lnTo>
                    <a:lnTo>
                      <a:pt x="162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0" name="Google Shape;140;p3"/>
              <p:cNvSpPr/>
              <p:nvPr/>
            </p:nvSpPr>
            <p:spPr>
              <a:xfrm>
                <a:off x="3942125" y="1933250"/>
                <a:ext cx="5112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693" extrusionOk="0">
                    <a:moveTo>
                      <a:pt x="847" y="1"/>
                    </a:moveTo>
                    <a:lnTo>
                      <a:pt x="635" y="71"/>
                    </a:lnTo>
                    <a:lnTo>
                      <a:pt x="353" y="212"/>
                    </a:lnTo>
                    <a:lnTo>
                      <a:pt x="142" y="283"/>
                    </a:lnTo>
                    <a:lnTo>
                      <a:pt x="1" y="494"/>
                    </a:lnTo>
                    <a:lnTo>
                      <a:pt x="1" y="706"/>
                    </a:lnTo>
                    <a:lnTo>
                      <a:pt x="1" y="917"/>
                    </a:lnTo>
                    <a:lnTo>
                      <a:pt x="142" y="1199"/>
                    </a:lnTo>
                    <a:lnTo>
                      <a:pt x="424" y="1481"/>
                    </a:lnTo>
                    <a:lnTo>
                      <a:pt x="565" y="1622"/>
                    </a:lnTo>
                    <a:lnTo>
                      <a:pt x="776" y="1693"/>
                    </a:lnTo>
                    <a:lnTo>
                      <a:pt x="1199" y="1693"/>
                    </a:lnTo>
                    <a:lnTo>
                      <a:pt x="1551" y="1481"/>
                    </a:lnTo>
                    <a:lnTo>
                      <a:pt x="1833" y="1199"/>
                    </a:lnTo>
                    <a:lnTo>
                      <a:pt x="1974" y="917"/>
                    </a:lnTo>
                    <a:lnTo>
                      <a:pt x="2045" y="635"/>
                    </a:lnTo>
                    <a:lnTo>
                      <a:pt x="1974" y="424"/>
                    </a:lnTo>
                    <a:lnTo>
                      <a:pt x="1833" y="212"/>
                    </a:lnTo>
                    <a:lnTo>
                      <a:pt x="1622" y="142"/>
                    </a:lnTo>
                    <a:lnTo>
                      <a:pt x="1410" y="71"/>
                    </a:lnTo>
                    <a:lnTo>
                      <a:pt x="112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1" name="Google Shape;141;p3"/>
              <p:cNvSpPr/>
              <p:nvPr/>
            </p:nvSpPr>
            <p:spPr>
              <a:xfrm>
                <a:off x="3353600" y="2167625"/>
                <a:ext cx="51125" cy="511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2045" extrusionOk="0">
                    <a:moveTo>
                      <a:pt x="846" y="0"/>
                    </a:moveTo>
                    <a:lnTo>
                      <a:pt x="635" y="71"/>
                    </a:lnTo>
                    <a:lnTo>
                      <a:pt x="494" y="141"/>
                    </a:lnTo>
                    <a:lnTo>
                      <a:pt x="282" y="353"/>
                    </a:lnTo>
                    <a:lnTo>
                      <a:pt x="141" y="494"/>
                    </a:lnTo>
                    <a:lnTo>
                      <a:pt x="71" y="705"/>
                    </a:lnTo>
                    <a:lnTo>
                      <a:pt x="0" y="917"/>
                    </a:lnTo>
                    <a:lnTo>
                      <a:pt x="0" y="1058"/>
                    </a:lnTo>
                    <a:lnTo>
                      <a:pt x="141" y="1410"/>
                    </a:lnTo>
                    <a:lnTo>
                      <a:pt x="353" y="1762"/>
                    </a:lnTo>
                    <a:lnTo>
                      <a:pt x="705" y="1974"/>
                    </a:lnTo>
                    <a:lnTo>
                      <a:pt x="1058" y="2044"/>
                    </a:lnTo>
                    <a:lnTo>
                      <a:pt x="1269" y="2044"/>
                    </a:lnTo>
                    <a:lnTo>
                      <a:pt x="1410" y="1974"/>
                    </a:lnTo>
                    <a:lnTo>
                      <a:pt x="1621" y="1833"/>
                    </a:lnTo>
                    <a:lnTo>
                      <a:pt x="1762" y="1692"/>
                    </a:lnTo>
                    <a:lnTo>
                      <a:pt x="1903" y="1551"/>
                    </a:lnTo>
                    <a:lnTo>
                      <a:pt x="2044" y="1340"/>
                    </a:lnTo>
                    <a:lnTo>
                      <a:pt x="2044" y="1128"/>
                    </a:lnTo>
                    <a:lnTo>
                      <a:pt x="2044" y="987"/>
                    </a:lnTo>
                    <a:lnTo>
                      <a:pt x="1974" y="635"/>
                    </a:lnTo>
                    <a:lnTo>
                      <a:pt x="1692" y="282"/>
                    </a:lnTo>
                    <a:lnTo>
                      <a:pt x="1410" y="71"/>
                    </a:lnTo>
                    <a:lnTo>
                      <a:pt x="105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2" name="Google Shape;142;p3"/>
              <p:cNvSpPr/>
              <p:nvPr/>
            </p:nvSpPr>
            <p:spPr>
              <a:xfrm>
                <a:off x="3411750" y="2151775"/>
                <a:ext cx="31725" cy="24675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987" extrusionOk="0">
                    <a:moveTo>
                      <a:pt x="705" y="0"/>
                    </a:moveTo>
                    <a:lnTo>
                      <a:pt x="423" y="71"/>
                    </a:lnTo>
                    <a:lnTo>
                      <a:pt x="141" y="282"/>
                    </a:lnTo>
                    <a:lnTo>
                      <a:pt x="71" y="352"/>
                    </a:lnTo>
                    <a:lnTo>
                      <a:pt x="0" y="493"/>
                    </a:lnTo>
                    <a:lnTo>
                      <a:pt x="71" y="564"/>
                    </a:lnTo>
                    <a:lnTo>
                      <a:pt x="141" y="705"/>
                    </a:lnTo>
                    <a:lnTo>
                      <a:pt x="282" y="846"/>
                    </a:lnTo>
                    <a:lnTo>
                      <a:pt x="564" y="916"/>
                    </a:lnTo>
                    <a:lnTo>
                      <a:pt x="776" y="987"/>
                    </a:lnTo>
                    <a:lnTo>
                      <a:pt x="987" y="987"/>
                    </a:lnTo>
                    <a:lnTo>
                      <a:pt x="1057" y="916"/>
                    </a:lnTo>
                    <a:lnTo>
                      <a:pt x="1128" y="775"/>
                    </a:lnTo>
                    <a:lnTo>
                      <a:pt x="1128" y="493"/>
                    </a:lnTo>
                    <a:lnTo>
                      <a:pt x="1198" y="282"/>
                    </a:lnTo>
                    <a:lnTo>
                      <a:pt x="1269" y="141"/>
                    </a:lnTo>
                    <a:lnTo>
                      <a:pt x="1198" y="71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3" name="Google Shape;143;p3"/>
              <p:cNvSpPr/>
              <p:nvPr/>
            </p:nvSpPr>
            <p:spPr>
              <a:xfrm>
                <a:off x="3112200" y="1920925"/>
                <a:ext cx="54625" cy="5465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2186" extrusionOk="0">
                    <a:moveTo>
                      <a:pt x="987" y="1"/>
                    </a:moveTo>
                    <a:lnTo>
                      <a:pt x="634" y="71"/>
                    </a:lnTo>
                    <a:lnTo>
                      <a:pt x="352" y="283"/>
                    </a:lnTo>
                    <a:lnTo>
                      <a:pt x="141" y="564"/>
                    </a:lnTo>
                    <a:lnTo>
                      <a:pt x="0" y="846"/>
                    </a:lnTo>
                    <a:lnTo>
                      <a:pt x="0" y="1199"/>
                    </a:lnTo>
                    <a:lnTo>
                      <a:pt x="70" y="1551"/>
                    </a:lnTo>
                    <a:lnTo>
                      <a:pt x="352" y="1833"/>
                    </a:lnTo>
                    <a:lnTo>
                      <a:pt x="634" y="2045"/>
                    </a:lnTo>
                    <a:lnTo>
                      <a:pt x="846" y="2115"/>
                    </a:lnTo>
                    <a:lnTo>
                      <a:pt x="1128" y="2186"/>
                    </a:lnTo>
                    <a:lnTo>
                      <a:pt x="1339" y="2115"/>
                    </a:lnTo>
                    <a:lnTo>
                      <a:pt x="1551" y="2045"/>
                    </a:lnTo>
                    <a:lnTo>
                      <a:pt x="1762" y="1904"/>
                    </a:lnTo>
                    <a:lnTo>
                      <a:pt x="1903" y="1763"/>
                    </a:lnTo>
                    <a:lnTo>
                      <a:pt x="2044" y="1551"/>
                    </a:lnTo>
                    <a:lnTo>
                      <a:pt x="2115" y="1340"/>
                    </a:lnTo>
                    <a:lnTo>
                      <a:pt x="2185" y="1128"/>
                    </a:lnTo>
                    <a:lnTo>
                      <a:pt x="2185" y="846"/>
                    </a:lnTo>
                    <a:lnTo>
                      <a:pt x="2185" y="635"/>
                    </a:lnTo>
                    <a:lnTo>
                      <a:pt x="2044" y="423"/>
                    </a:lnTo>
                    <a:lnTo>
                      <a:pt x="1903" y="283"/>
                    </a:lnTo>
                    <a:lnTo>
                      <a:pt x="1692" y="71"/>
                    </a:lnTo>
                    <a:lnTo>
                      <a:pt x="141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4" name="Google Shape;144;p3"/>
              <p:cNvSpPr/>
              <p:nvPr/>
            </p:nvSpPr>
            <p:spPr>
              <a:xfrm>
                <a:off x="3150950" y="1836350"/>
                <a:ext cx="75800" cy="70500"/>
              </a:xfrm>
              <a:custGeom>
                <a:avLst/>
                <a:gdLst/>
                <a:ahLst/>
                <a:cxnLst/>
                <a:rect l="l" t="t" r="r" b="b"/>
                <a:pathLst>
                  <a:path w="3032" h="2820" extrusionOk="0">
                    <a:moveTo>
                      <a:pt x="1692" y="0"/>
                    </a:moveTo>
                    <a:lnTo>
                      <a:pt x="1410" y="71"/>
                    </a:lnTo>
                    <a:lnTo>
                      <a:pt x="1128" y="141"/>
                    </a:lnTo>
                    <a:lnTo>
                      <a:pt x="705" y="353"/>
                    </a:lnTo>
                    <a:lnTo>
                      <a:pt x="283" y="705"/>
                    </a:lnTo>
                    <a:lnTo>
                      <a:pt x="142" y="917"/>
                    </a:lnTo>
                    <a:lnTo>
                      <a:pt x="71" y="1199"/>
                    </a:lnTo>
                    <a:lnTo>
                      <a:pt x="1" y="1410"/>
                    </a:lnTo>
                    <a:lnTo>
                      <a:pt x="1" y="1692"/>
                    </a:lnTo>
                    <a:lnTo>
                      <a:pt x="71" y="1974"/>
                    </a:lnTo>
                    <a:lnTo>
                      <a:pt x="212" y="2256"/>
                    </a:lnTo>
                    <a:lnTo>
                      <a:pt x="424" y="2467"/>
                    </a:lnTo>
                    <a:lnTo>
                      <a:pt x="705" y="2679"/>
                    </a:lnTo>
                    <a:lnTo>
                      <a:pt x="987" y="2749"/>
                    </a:lnTo>
                    <a:lnTo>
                      <a:pt x="1269" y="2820"/>
                    </a:lnTo>
                    <a:lnTo>
                      <a:pt x="1551" y="2749"/>
                    </a:lnTo>
                    <a:lnTo>
                      <a:pt x="1833" y="2679"/>
                    </a:lnTo>
                    <a:lnTo>
                      <a:pt x="2115" y="2608"/>
                    </a:lnTo>
                    <a:lnTo>
                      <a:pt x="2397" y="2397"/>
                    </a:lnTo>
                    <a:lnTo>
                      <a:pt x="2609" y="2256"/>
                    </a:lnTo>
                    <a:lnTo>
                      <a:pt x="2820" y="2044"/>
                    </a:lnTo>
                    <a:lnTo>
                      <a:pt x="2961" y="1762"/>
                    </a:lnTo>
                    <a:lnTo>
                      <a:pt x="3031" y="1551"/>
                    </a:lnTo>
                    <a:lnTo>
                      <a:pt x="3031" y="1269"/>
                    </a:lnTo>
                    <a:lnTo>
                      <a:pt x="2961" y="987"/>
                    </a:lnTo>
                    <a:lnTo>
                      <a:pt x="2820" y="705"/>
                    </a:lnTo>
                    <a:lnTo>
                      <a:pt x="2609" y="423"/>
                    </a:lnTo>
                    <a:lnTo>
                      <a:pt x="2397" y="282"/>
                    </a:lnTo>
                    <a:lnTo>
                      <a:pt x="2186" y="141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" name="Google Shape;145;p3"/>
              <p:cNvSpPr/>
              <p:nvPr/>
            </p:nvSpPr>
            <p:spPr>
              <a:xfrm>
                <a:off x="3182675" y="1952650"/>
                <a:ext cx="40550" cy="38775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551" extrusionOk="0">
                    <a:moveTo>
                      <a:pt x="423" y="0"/>
                    </a:moveTo>
                    <a:lnTo>
                      <a:pt x="141" y="212"/>
                    </a:lnTo>
                    <a:lnTo>
                      <a:pt x="71" y="353"/>
                    </a:lnTo>
                    <a:lnTo>
                      <a:pt x="0" y="494"/>
                    </a:lnTo>
                    <a:lnTo>
                      <a:pt x="0" y="705"/>
                    </a:lnTo>
                    <a:lnTo>
                      <a:pt x="0" y="917"/>
                    </a:lnTo>
                    <a:lnTo>
                      <a:pt x="141" y="1199"/>
                    </a:lnTo>
                    <a:lnTo>
                      <a:pt x="282" y="1410"/>
                    </a:lnTo>
                    <a:lnTo>
                      <a:pt x="564" y="1480"/>
                    </a:lnTo>
                    <a:lnTo>
                      <a:pt x="776" y="1551"/>
                    </a:lnTo>
                    <a:lnTo>
                      <a:pt x="1058" y="1551"/>
                    </a:lnTo>
                    <a:lnTo>
                      <a:pt x="1269" y="1410"/>
                    </a:lnTo>
                    <a:lnTo>
                      <a:pt x="1410" y="1269"/>
                    </a:lnTo>
                    <a:lnTo>
                      <a:pt x="1551" y="987"/>
                    </a:lnTo>
                    <a:lnTo>
                      <a:pt x="1621" y="776"/>
                    </a:lnTo>
                    <a:lnTo>
                      <a:pt x="1551" y="564"/>
                    </a:lnTo>
                    <a:lnTo>
                      <a:pt x="1551" y="353"/>
                    </a:lnTo>
                    <a:lnTo>
                      <a:pt x="1410" y="212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" name="Google Shape;146;p3"/>
              <p:cNvSpPr/>
              <p:nvPr/>
            </p:nvSpPr>
            <p:spPr>
              <a:xfrm>
                <a:off x="3709525" y="1667175"/>
                <a:ext cx="58175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327" h="2398" extrusionOk="0">
                    <a:moveTo>
                      <a:pt x="1199" y="1"/>
                    </a:moveTo>
                    <a:lnTo>
                      <a:pt x="847" y="71"/>
                    </a:lnTo>
                    <a:lnTo>
                      <a:pt x="565" y="142"/>
                    </a:lnTo>
                    <a:lnTo>
                      <a:pt x="353" y="283"/>
                    </a:lnTo>
                    <a:lnTo>
                      <a:pt x="212" y="494"/>
                    </a:lnTo>
                    <a:lnTo>
                      <a:pt x="71" y="776"/>
                    </a:lnTo>
                    <a:lnTo>
                      <a:pt x="71" y="988"/>
                    </a:lnTo>
                    <a:lnTo>
                      <a:pt x="1" y="1270"/>
                    </a:lnTo>
                    <a:lnTo>
                      <a:pt x="71" y="1481"/>
                    </a:lnTo>
                    <a:lnTo>
                      <a:pt x="142" y="1763"/>
                    </a:lnTo>
                    <a:lnTo>
                      <a:pt x="283" y="1974"/>
                    </a:lnTo>
                    <a:lnTo>
                      <a:pt x="424" y="2186"/>
                    </a:lnTo>
                    <a:lnTo>
                      <a:pt x="635" y="2327"/>
                    </a:lnTo>
                    <a:lnTo>
                      <a:pt x="847" y="2397"/>
                    </a:lnTo>
                    <a:lnTo>
                      <a:pt x="1129" y="2397"/>
                    </a:lnTo>
                    <a:lnTo>
                      <a:pt x="1481" y="2327"/>
                    </a:lnTo>
                    <a:lnTo>
                      <a:pt x="1763" y="2186"/>
                    </a:lnTo>
                    <a:lnTo>
                      <a:pt x="2045" y="1904"/>
                    </a:lnTo>
                    <a:lnTo>
                      <a:pt x="2256" y="1551"/>
                    </a:lnTo>
                    <a:lnTo>
                      <a:pt x="2327" y="1199"/>
                    </a:lnTo>
                    <a:lnTo>
                      <a:pt x="2327" y="776"/>
                    </a:lnTo>
                    <a:lnTo>
                      <a:pt x="2256" y="494"/>
                    </a:lnTo>
                    <a:lnTo>
                      <a:pt x="1974" y="212"/>
                    </a:lnTo>
                    <a:lnTo>
                      <a:pt x="1763" y="142"/>
                    </a:lnTo>
                    <a:lnTo>
                      <a:pt x="1552" y="71"/>
                    </a:lnTo>
                    <a:lnTo>
                      <a:pt x="1199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" name="Google Shape;147;p3"/>
              <p:cNvSpPr/>
              <p:nvPr/>
            </p:nvSpPr>
            <p:spPr>
              <a:xfrm>
                <a:off x="3767675" y="1591400"/>
                <a:ext cx="52900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2116" h="2116" extrusionOk="0">
                    <a:moveTo>
                      <a:pt x="1270" y="1"/>
                    </a:moveTo>
                    <a:lnTo>
                      <a:pt x="988" y="71"/>
                    </a:lnTo>
                    <a:lnTo>
                      <a:pt x="706" y="142"/>
                    </a:lnTo>
                    <a:lnTo>
                      <a:pt x="353" y="353"/>
                    </a:lnTo>
                    <a:lnTo>
                      <a:pt x="142" y="635"/>
                    </a:lnTo>
                    <a:lnTo>
                      <a:pt x="1" y="988"/>
                    </a:lnTo>
                    <a:lnTo>
                      <a:pt x="1" y="1270"/>
                    </a:lnTo>
                    <a:lnTo>
                      <a:pt x="71" y="1622"/>
                    </a:lnTo>
                    <a:lnTo>
                      <a:pt x="283" y="1904"/>
                    </a:lnTo>
                    <a:lnTo>
                      <a:pt x="565" y="2045"/>
                    </a:lnTo>
                    <a:lnTo>
                      <a:pt x="988" y="2116"/>
                    </a:lnTo>
                    <a:lnTo>
                      <a:pt x="1270" y="2116"/>
                    </a:lnTo>
                    <a:lnTo>
                      <a:pt x="1552" y="2045"/>
                    </a:lnTo>
                    <a:lnTo>
                      <a:pt x="1763" y="1904"/>
                    </a:lnTo>
                    <a:lnTo>
                      <a:pt x="1904" y="1763"/>
                    </a:lnTo>
                    <a:lnTo>
                      <a:pt x="2045" y="1552"/>
                    </a:lnTo>
                    <a:lnTo>
                      <a:pt x="2115" y="1340"/>
                    </a:lnTo>
                    <a:lnTo>
                      <a:pt x="2115" y="917"/>
                    </a:lnTo>
                    <a:lnTo>
                      <a:pt x="2045" y="706"/>
                    </a:lnTo>
                    <a:lnTo>
                      <a:pt x="1974" y="494"/>
                    </a:lnTo>
                    <a:lnTo>
                      <a:pt x="1833" y="283"/>
                    </a:lnTo>
                    <a:lnTo>
                      <a:pt x="1693" y="142"/>
                    </a:lnTo>
                    <a:lnTo>
                      <a:pt x="1481" y="71"/>
                    </a:lnTo>
                    <a:lnTo>
                      <a:pt x="127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" name="Google Shape;148;p3"/>
              <p:cNvSpPr/>
              <p:nvPr/>
            </p:nvSpPr>
            <p:spPr>
              <a:xfrm>
                <a:off x="3813500" y="1635475"/>
                <a:ext cx="35275" cy="40550"/>
              </a:xfrm>
              <a:custGeom>
                <a:avLst/>
                <a:gdLst/>
                <a:ahLst/>
                <a:cxnLst/>
                <a:rect l="l" t="t" r="r" b="b"/>
                <a:pathLst>
                  <a:path w="1411" h="1622" extrusionOk="0">
                    <a:moveTo>
                      <a:pt x="564" y="0"/>
                    </a:moveTo>
                    <a:lnTo>
                      <a:pt x="423" y="71"/>
                    </a:lnTo>
                    <a:lnTo>
                      <a:pt x="212" y="353"/>
                    </a:lnTo>
                    <a:lnTo>
                      <a:pt x="71" y="775"/>
                    </a:lnTo>
                    <a:lnTo>
                      <a:pt x="0" y="1198"/>
                    </a:lnTo>
                    <a:lnTo>
                      <a:pt x="71" y="1339"/>
                    </a:lnTo>
                    <a:lnTo>
                      <a:pt x="141" y="1480"/>
                    </a:lnTo>
                    <a:lnTo>
                      <a:pt x="282" y="1551"/>
                    </a:lnTo>
                    <a:lnTo>
                      <a:pt x="494" y="1621"/>
                    </a:lnTo>
                    <a:lnTo>
                      <a:pt x="705" y="1551"/>
                    </a:lnTo>
                    <a:lnTo>
                      <a:pt x="1058" y="1410"/>
                    </a:lnTo>
                    <a:lnTo>
                      <a:pt x="1269" y="1269"/>
                    </a:lnTo>
                    <a:lnTo>
                      <a:pt x="1340" y="1128"/>
                    </a:lnTo>
                    <a:lnTo>
                      <a:pt x="1410" y="916"/>
                    </a:lnTo>
                    <a:lnTo>
                      <a:pt x="1410" y="775"/>
                    </a:lnTo>
                    <a:lnTo>
                      <a:pt x="1199" y="493"/>
                    </a:lnTo>
                    <a:lnTo>
                      <a:pt x="987" y="212"/>
                    </a:lnTo>
                    <a:lnTo>
                      <a:pt x="846" y="71"/>
                    </a:lnTo>
                    <a:lnTo>
                      <a:pt x="70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" name="Google Shape;149;p3"/>
              <p:cNvSpPr/>
              <p:nvPr/>
            </p:nvSpPr>
            <p:spPr>
              <a:xfrm>
                <a:off x="3774725" y="1668950"/>
                <a:ext cx="51125" cy="4582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1833" extrusionOk="0">
                    <a:moveTo>
                      <a:pt x="776" y="0"/>
                    </a:moveTo>
                    <a:lnTo>
                      <a:pt x="424" y="141"/>
                    </a:lnTo>
                    <a:lnTo>
                      <a:pt x="283" y="212"/>
                    </a:lnTo>
                    <a:lnTo>
                      <a:pt x="142" y="353"/>
                    </a:lnTo>
                    <a:lnTo>
                      <a:pt x="71" y="564"/>
                    </a:lnTo>
                    <a:lnTo>
                      <a:pt x="1" y="705"/>
                    </a:lnTo>
                    <a:lnTo>
                      <a:pt x="1" y="987"/>
                    </a:lnTo>
                    <a:lnTo>
                      <a:pt x="71" y="1199"/>
                    </a:lnTo>
                    <a:lnTo>
                      <a:pt x="283" y="1480"/>
                    </a:lnTo>
                    <a:lnTo>
                      <a:pt x="565" y="1692"/>
                    </a:lnTo>
                    <a:lnTo>
                      <a:pt x="917" y="1833"/>
                    </a:lnTo>
                    <a:lnTo>
                      <a:pt x="1551" y="1833"/>
                    </a:lnTo>
                    <a:lnTo>
                      <a:pt x="1833" y="1621"/>
                    </a:lnTo>
                    <a:lnTo>
                      <a:pt x="1904" y="1480"/>
                    </a:lnTo>
                    <a:lnTo>
                      <a:pt x="1974" y="1340"/>
                    </a:lnTo>
                    <a:lnTo>
                      <a:pt x="2045" y="917"/>
                    </a:lnTo>
                    <a:lnTo>
                      <a:pt x="1974" y="635"/>
                    </a:lnTo>
                    <a:lnTo>
                      <a:pt x="1904" y="423"/>
                    </a:lnTo>
                    <a:lnTo>
                      <a:pt x="1763" y="282"/>
                    </a:lnTo>
                    <a:lnTo>
                      <a:pt x="1551" y="141"/>
                    </a:lnTo>
                    <a:lnTo>
                      <a:pt x="1199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50" name="Google Shape;150;p3"/>
            <p:cNvSpPr/>
            <p:nvPr/>
          </p:nvSpPr>
          <p:spPr>
            <a:xfrm>
              <a:off x="1177875" y="2516525"/>
              <a:ext cx="652000" cy="1566525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51" name="Google Shape;151;p3"/>
            <p:cNvGrpSpPr/>
            <p:nvPr/>
          </p:nvGrpSpPr>
          <p:grpSpPr>
            <a:xfrm>
              <a:off x="1583150" y="1350000"/>
              <a:ext cx="216775" cy="269625"/>
              <a:chOff x="3876925" y="1350000"/>
              <a:chExt cx="216775" cy="269625"/>
            </a:xfrm>
          </p:grpSpPr>
          <p:sp>
            <p:nvSpPr>
              <p:cNvPr id="152" name="Google Shape;152;p3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extrusionOk="0">
                    <a:moveTo>
                      <a:pt x="6908" y="1622"/>
                    </a:moveTo>
                    <a:lnTo>
                      <a:pt x="7120" y="1763"/>
                    </a:lnTo>
                    <a:lnTo>
                      <a:pt x="7190" y="1904"/>
                    </a:lnTo>
                    <a:lnTo>
                      <a:pt x="7190" y="2045"/>
                    </a:lnTo>
                    <a:lnTo>
                      <a:pt x="7120" y="2256"/>
                    </a:lnTo>
                    <a:lnTo>
                      <a:pt x="6908" y="2679"/>
                    </a:lnTo>
                    <a:lnTo>
                      <a:pt x="6556" y="3172"/>
                    </a:lnTo>
                    <a:lnTo>
                      <a:pt x="5781" y="4089"/>
                    </a:lnTo>
                    <a:lnTo>
                      <a:pt x="5287" y="4512"/>
                    </a:lnTo>
                    <a:lnTo>
                      <a:pt x="5287" y="4018"/>
                    </a:lnTo>
                    <a:lnTo>
                      <a:pt x="5358" y="3525"/>
                    </a:lnTo>
                    <a:lnTo>
                      <a:pt x="5499" y="3031"/>
                    </a:lnTo>
                    <a:lnTo>
                      <a:pt x="5710" y="2538"/>
                    </a:lnTo>
                    <a:lnTo>
                      <a:pt x="5922" y="2327"/>
                    </a:lnTo>
                    <a:lnTo>
                      <a:pt x="6274" y="1974"/>
                    </a:lnTo>
                    <a:lnTo>
                      <a:pt x="6626" y="1692"/>
                    </a:lnTo>
                    <a:lnTo>
                      <a:pt x="6767" y="1622"/>
                    </a:lnTo>
                    <a:close/>
                    <a:moveTo>
                      <a:pt x="3596" y="2186"/>
                    </a:moveTo>
                    <a:lnTo>
                      <a:pt x="3666" y="2256"/>
                    </a:lnTo>
                    <a:lnTo>
                      <a:pt x="3807" y="2538"/>
                    </a:lnTo>
                    <a:lnTo>
                      <a:pt x="3877" y="2890"/>
                    </a:lnTo>
                    <a:lnTo>
                      <a:pt x="3948" y="3313"/>
                    </a:lnTo>
                    <a:lnTo>
                      <a:pt x="4018" y="4230"/>
                    </a:lnTo>
                    <a:lnTo>
                      <a:pt x="4018" y="4794"/>
                    </a:lnTo>
                    <a:lnTo>
                      <a:pt x="3737" y="4441"/>
                    </a:lnTo>
                    <a:lnTo>
                      <a:pt x="3525" y="4018"/>
                    </a:lnTo>
                    <a:lnTo>
                      <a:pt x="3314" y="3595"/>
                    </a:lnTo>
                    <a:lnTo>
                      <a:pt x="3102" y="3172"/>
                    </a:lnTo>
                    <a:lnTo>
                      <a:pt x="3102" y="2750"/>
                    </a:lnTo>
                    <a:lnTo>
                      <a:pt x="3102" y="2538"/>
                    </a:lnTo>
                    <a:lnTo>
                      <a:pt x="3173" y="2397"/>
                    </a:lnTo>
                    <a:lnTo>
                      <a:pt x="3314" y="2256"/>
                    </a:lnTo>
                    <a:lnTo>
                      <a:pt x="3455" y="2186"/>
                    </a:lnTo>
                    <a:close/>
                    <a:moveTo>
                      <a:pt x="1199" y="4512"/>
                    </a:moveTo>
                    <a:lnTo>
                      <a:pt x="1622" y="4653"/>
                    </a:lnTo>
                    <a:lnTo>
                      <a:pt x="2115" y="4794"/>
                    </a:lnTo>
                    <a:lnTo>
                      <a:pt x="2538" y="5076"/>
                    </a:lnTo>
                    <a:lnTo>
                      <a:pt x="3173" y="5428"/>
                    </a:lnTo>
                    <a:lnTo>
                      <a:pt x="2679" y="5639"/>
                    </a:lnTo>
                    <a:lnTo>
                      <a:pt x="2186" y="5710"/>
                    </a:lnTo>
                    <a:lnTo>
                      <a:pt x="1904" y="5639"/>
                    </a:lnTo>
                    <a:lnTo>
                      <a:pt x="1622" y="5569"/>
                    </a:lnTo>
                    <a:lnTo>
                      <a:pt x="1411" y="5428"/>
                    </a:lnTo>
                    <a:lnTo>
                      <a:pt x="1199" y="5216"/>
                    </a:lnTo>
                    <a:lnTo>
                      <a:pt x="917" y="4794"/>
                    </a:lnTo>
                    <a:lnTo>
                      <a:pt x="917" y="4653"/>
                    </a:lnTo>
                    <a:lnTo>
                      <a:pt x="988" y="4582"/>
                    </a:lnTo>
                    <a:lnTo>
                      <a:pt x="1058" y="4512"/>
                    </a:lnTo>
                    <a:close/>
                    <a:moveTo>
                      <a:pt x="3666" y="6485"/>
                    </a:moveTo>
                    <a:lnTo>
                      <a:pt x="3807" y="7120"/>
                    </a:lnTo>
                    <a:lnTo>
                      <a:pt x="3807" y="7754"/>
                    </a:lnTo>
                    <a:lnTo>
                      <a:pt x="3807" y="8388"/>
                    </a:lnTo>
                    <a:lnTo>
                      <a:pt x="3666" y="9093"/>
                    </a:lnTo>
                    <a:lnTo>
                      <a:pt x="3525" y="9305"/>
                    </a:lnTo>
                    <a:lnTo>
                      <a:pt x="3314" y="9516"/>
                    </a:lnTo>
                    <a:lnTo>
                      <a:pt x="2961" y="9516"/>
                    </a:lnTo>
                    <a:lnTo>
                      <a:pt x="2820" y="9375"/>
                    </a:lnTo>
                    <a:lnTo>
                      <a:pt x="2750" y="9234"/>
                    </a:lnTo>
                    <a:lnTo>
                      <a:pt x="2538" y="8670"/>
                    </a:lnTo>
                    <a:lnTo>
                      <a:pt x="2538" y="8036"/>
                    </a:lnTo>
                    <a:lnTo>
                      <a:pt x="2609" y="7754"/>
                    </a:lnTo>
                    <a:lnTo>
                      <a:pt x="2679" y="7401"/>
                    </a:lnTo>
                    <a:lnTo>
                      <a:pt x="2891" y="7120"/>
                    </a:lnTo>
                    <a:lnTo>
                      <a:pt x="3102" y="6838"/>
                    </a:lnTo>
                    <a:lnTo>
                      <a:pt x="3384" y="6626"/>
                    </a:lnTo>
                    <a:lnTo>
                      <a:pt x="3666" y="6485"/>
                    </a:lnTo>
                    <a:close/>
                    <a:moveTo>
                      <a:pt x="7261" y="1"/>
                    </a:move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3" name="Google Shape;153;p3"/>
              <p:cNvSpPr/>
              <p:nvPr/>
            </p:nvSpPr>
            <p:spPr>
              <a:xfrm>
                <a:off x="3876925" y="1350000"/>
                <a:ext cx="216775" cy="269625"/>
              </a:xfrm>
              <a:custGeom>
                <a:avLst/>
                <a:gdLst/>
                <a:ahLst/>
                <a:cxnLst/>
                <a:rect l="l" t="t" r="r" b="b"/>
                <a:pathLst>
                  <a:path w="8671" h="10785" fill="none" extrusionOk="0">
                    <a:moveTo>
                      <a:pt x="1763" y="10150"/>
                    </a:moveTo>
                    <a:lnTo>
                      <a:pt x="1763" y="10150"/>
                    </a:lnTo>
                    <a:lnTo>
                      <a:pt x="2045" y="10432"/>
                    </a:lnTo>
                    <a:lnTo>
                      <a:pt x="2327" y="10644"/>
                    </a:lnTo>
                    <a:lnTo>
                      <a:pt x="2609" y="10714"/>
                    </a:lnTo>
                    <a:lnTo>
                      <a:pt x="2891" y="10785"/>
                    </a:lnTo>
                    <a:lnTo>
                      <a:pt x="3173" y="10714"/>
                    </a:lnTo>
                    <a:lnTo>
                      <a:pt x="3455" y="10644"/>
                    </a:lnTo>
                    <a:lnTo>
                      <a:pt x="3666" y="10432"/>
                    </a:lnTo>
                    <a:lnTo>
                      <a:pt x="3877" y="10221"/>
                    </a:lnTo>
                    <a:lnTo>
                      <a:pt x="4300" y="9727"/>
                    </a:lnTo>
                    <a:lnTo>
                      <a:pt x="4582" y="9164"/>
                    </a:lnTo>
                    <a:lnTo>
                      <a:pt x="4794" y="8529"/>
                    </a:lnTo>
                    <a:lnTo>
                      <a:pt x="4794" y="7965"/>
                    </a:lnTo>
                    <a:lnTo>
                      <a:pt x="4794" y="7965"/>
                    </a:lnTo>
                    <a:lnTo>
                      <a:pt x="5287" y="8318"/>
                    </a:lnTo>
                    <a:lnTo>
                      <a:pt x="5710" y="8529"/>
                    </a:lnTo>
                    <a:lnTo>
                      <a:pt x="6203" y="8670"/>
                    </a:lnTo>
                    <a:lnTo>
                      <a:pt x="6626" y="8600"/>
                    </a:lnTo>
                    <a:lnTo>
                      <a:pt x="7049" y="8529"/>
                    </a:lnTo>
                    <a:lnTo>
                      <a:pt x="7472" y="8318"/>
                    </a:lnTo>
                    <a:lnTo>
                      <a:pt x="7754" y="8036"/>
                    </a:lnTo>
                    <a:lnTo>
                      <a:pt x="8036" y="7683"/>
                    </a:lnTo>
                    <a:lnTo>
                      <a:pt x="8247" y="7331"/>
                    </a:lnTo>
                    <a:lnTo>
                      <a:pt x="8388" y="6979"/>
                    </a:lnTo>
                    <a:lnTo>
                      <a:pt x="8459" y="6556"/>
                    </a:lnTo>
                    <a:lnTo>
                      <a:pt x="8388" y="6133"/>
                    </a:lnTo>
                    <a:lnTo>
                      <a:pt x="8247" y="5780"/>
                    </a:lnTo>
                    <a:lnTo>
                      <a:pt x="8036" y="5428"/>
                    </a:lnTo>
                    <a:lnTo>
                      <a:pt x="7684" y="5146"/>
                    </a:lnTo>
                    <a:lnTo>
                      <a:pt x="7190" y="4935"/>
                    </a:lnTo>
                    <a:lnTo>
                      <a:pt x="7190" y="4935"/>
                    </a:lnTo>
                    <a:lnTo>
                      <a:pt x="7472" y="4512"/>
                    </a:lnTo>
                    <a:lnTo>
                      <a:pt x="7825" y="3948"/>
                    </a:lnTo>
                    <a:lnTo>
                      <a:pt x="8177" y="3384"/>
                    </a:lnTo>
                    <a:lnTo>
                      <a:pt x="8459" y="2750"/>
                    </a:lnTo>
                    <a:lnTo>
                      <a:pt x="8670" y="2115"/>
                    </a:lnTo>
                    <a:lnTo>
                      <a:pt x="8670" y="1481"/>
                    </a:lnTo>
                    <a:lnTo>
                      <a:pt x="8600" y="1199"/>
                    </a:lnTo>
                    <a:lnTo>
                      <a:pt x="8529" y="917"/>
                    </a:lnTo>
                    <a:lnTo>
                      <a:pt x="8388" y="635"/>
                    </a:lnTo>
                    <a:lnTo>
                      <a:pt x="8177" y="424"/>
                    </a:lnTo>
                    <a:lnTo>
                      <a:pt x="8177" y="424"/>
                    </a:lnTo>
                    <a:lnTo>
                      <a:pt x="7966" y="283"/>
                    </a:lnTo>
                    <a:lnTo>
                      <a:pt x="7754" y="142"/>
                    </a:lnTo>
                    <a:lnTo>
                      <a:pt x="7472" y="71"/>
                    </a:lnTo>
                    <a:lnTo>
                      <a:pt x="7261" y="1"/>
                    </a:lnTo>
                    <a:lnTo>
                      <a:pt x="6767" y="71"/>
                    </a:lnTo>
                    <a:lnTo>
                      <a:pt x="6274" y="283"/>
                    </a:lnTo>
                    <a:lnTo>
                      <a:pt x="5781" y="565"/>
                    </a:lnTo>
                    <a:lnTo>
                      <a:pt x="5358" y="917"/>
                    </a:lnTo>
                    <a:lnTo>
                      <a:pt x="5005" y="1269"/>
                    </a:lnTo>
                    <a:lnTo>
                      <a:pt x="4723" y="1692"/>
                    </a:lnTo>
                    <a:lnTo>
                      <a:pt x="4723" y="1692"/>
                    </a:lnTo>
                    <a:lnTo>
                      <a:pt x="4582" y="1340"/>
                    </a:lnTo>
                    <a:lnTo>
                      <a:pt x="4441" y="1128"/>
                    </a:lnTo>
                    <a:lnTo>
                      <a:pt x="4230" y="917"/>
                    </a:lnTo>
                    <a:lnTo>
                      <a:pt x="4018" y="846"/>
                    </a:lnTo>
                    <a:lnTo>
                      <a:pt x="3807" y="846"/>
                    </a:lnTo>
                    <a:lnTo>
                      <a:pt x="3525" y="846"/>
                    </a:lnTo>
                    <a:lnTo>
                      <a:pt x="3314" y="987"/>
                    </a:lnTo>
                    <a:lnTo>
                      <a:pt x="3102" y="1128"/>
                    </a:lnTo>
                    <a:lnTo>
                      <a:pt x="2679" y="1551"/>
                    </a:lnTo>
                    <a:lnTo>
                      <a:pt x="2327" y="2045"/>
                    </a:lnTo>
                    <a:lnTo>
                      <a:pt x="2115" y="2609"/>
                    </a:lnTo>
                    <a:lnTo>
                      <a:pt x="2045" y="2890"/>
                    </a:lnTo>
                    <a:lnTo>
                      <a:pt x="2045" y="3172"/>
                    </a:lnTo>
                    <a:lnTo>
                      <a:pt x="2045" y="3172"/>
                    </a:lnTo>
                    <a:lnTo>
                      <a:pt x="1622" y="3172"/>
                    </a:lnTo>
                    <a:lnTo>
                      <a:pt x="1199" y="3172"/>
                    </a:lnTo>
                    <a:lnTo>
                      <a:pt x="847" y="3313"/>
                    </a:lnTo>
                    <a:lnTo>
                      <a:pt x="565" y="3454"/>
                    </a:lnTo>
                    <a:lnTo>
                      <a:pt x="353" y="3736"/>
                    </a:lnTo>
                    <a:lnTo>
                      <a:pt x="142" y="4018"/>
                    </a:lnTo>
                    <a:lnTo>
                      <a:pt x="71" y="4371"/>
                    </a:lnTo>
                    <a:lnTo>
                      <a:pt x="1" y="4653"/>
                    </a:lnTo>
                    <a:lnTo>
                      <a:pt x="71" y="5005"/>
                    </a:lnTo>
                    <a:lnTo>
                      <a:pt x="142" y="5357"/>
                    </a:lnTo>
                    <a:lnTo>
                      <a:pt x="283" y="5710"/>
                    </a:lnTo>
                    <a:lnTo>
                      <a:pt x="494" y="6062"/>
                    </a:lnTo>
                    <a:lnTo>
                      <a:pt x="776" y="6274"/>
                    </a:lnTo>
                    <a:lnTo>
                      <a:pt x="1129" y="6556"/>
                    </a:lnTo>
                    <a:lnTo>
                      <a:pt x="1481" y="6697"/>
                    </a:lnTo>
                    <a:lnTo>
                      <a:pt x="1974" y="6767"/>
                    </a:lnTo>
                    <a:lnTo>
                      <a:pt x="1974" y="6767"/>
                    </a:lnTo>
                    <a:lnTo>
                      <a:pt x="1552" y="7542"/>
                    </a:lnTo>
                    <a:lnTo>
                      <a:pt x="1481" y="8036"/>
                    </a:lnTo>
                    <a:lnTo>
                      <a:pt x="1411" y="8459"/>
                    </a:lnTo>
                    <a:lnTo>
                      <a:pt x="1340" y="8882"/>
                    </a:lnTo>
                    <a:lnTo>
                      <a:pt x="1411" y="9375"/>
                    </a:lnTo>
                    <a:lnTo>
                      <a:pt x="1552" y="9798"/>
                    </a:lnTo>
                    <a:lnTo>
                      <a:pt x="1763" y="10150"/>
                    </a:lnTo>
                    <a:lnTo>
                      <a:pt x="1763" y="10150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4" name="Google Shape;154;p3"/>
              <p:cNvSpPr/>
              <p:nvPr/>
            </p:nvSpPr>
            <p:spPr>
              <a:xfrm>
                <a:off x="3940375" y="1512125"/>
                <a:ext cx="31725" cy="75800"/>
              </a:xfrm>
              <a:custGeom>
                <a:avLst/>
                <a:gdLst/>
                <a:ahLst/>
                <a:cxnLst/>
                <a:rect l="l" t="t" r="r" b="b"/>
                <a:pathLst>
                  <a:path w="1269" h="3032" fill="none" extrusionOk="0">
                    <a:moveTo>
                      <a:pt x="1128" y="2608"/>
                    </a:moveTo>
                    <a:lnTo>
                      <a:pt x="1128" y="2608"/>
                    </a:lnTo>
                    <a:lnTo>
                      <a:pt x="987" y="2820"/>
                    </a:lnTo>
                    <a:lnTo>
                      <a:pt x="776" y="3031"/>
                    </a:lnTo>
                    <a:lnTo>
                      <a:pt x="635" y="3031"/>
                    </a:lnTo>
                    <a:lnTo>
                      <a:pt x="423" y="3031"/>
                    </a:lnTo>
                    <a:lnTo>
                      <a:pt x="282" y="2890"/>
                    </a:lnTo>
                    <a:lnTo>
                      <a:pt x="212" y="2749"/>
                    </a:lnTo>
                    <a:lnTo>
                      <a:pt x="0" y="2185"/>
                    </a:lnTo>
                    <a:lnTo>
                      <a:pt x="0" y="1551"/>
                    </a:lnTo>
                    <a:lnTo>
                      <a:pt x="71" y="1269"/>
                    </a:lnTo>
                    <a:lnTo>
                      <a:pt x="141" y="916"/>
                    </a:lnTo>
                    <a:lnTo>
                      <a:pt x="353" y="635"/>
                    </a:lnTo>
                    <a:lnTo>
                      <a:pt x="564" y="353"/>
                    </a:lnTo>
                    <a:lnTo>
                      <a:pt x="846" y="141"/>
                    </a:lnTo>
                    <a:lnTo>
                      <a:pt x="1128" y="0"/>
                    </a:lnTo>
                    <a:lnTo>
                      <a:pt x="1128" y="0"/>
                    </a:lnTo>
                    <a:lnTo>
                      <a:pt x="1269" y="635"/>
                    </a:lnTo>
                    <a:lnTo>
                      <a:pt x="1269" y="1269"/>
                    </a:lnTo>
                    <a:lnTo>
                      <a:pt x="1269" y="1903"/>
                    </a:lnTo>
                    <a:lnTo>
                      <a:pt x="1128" y="2608"/>
                    </a:lnTo>
                    <a:lnTo>
                      <a:pt x="1128" y="2608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5" name="Google Shape;155;p3"/>
              <p:cNvSpPr/>
              <p:nvPr/>
            </p:nvSpPr>
            <p:spPr>
              <a:xfrm>
                <a:off x="3954475" y="1404625"/>
                <a:ext cx="22925" cy="65225"/>
              </a:xfrm>
              <a:custGeom>
                <a:avLst/>
                <a:gdLst/>
                <a:ahLst/>
                <a:cxnLst/>
                <a:rect l="l" t="t" r="r" b="b"/>
                <a:pathLst>
                  <a:path w="917" h="2609" fill="none" extrusionOk="0">
                    <a:moveTo>
                      <a:pt x="353" y="1"/>
                    </a:moveTo>
                    <a:lnTo>
                      <a:pt x="353" y="1"/>
                    </a:lnTo>
                    <a:lnTo>
                      <a:pt x="494" y="1"/>
                    </a:lnTo>
                    <a:lnTo>
                      <a:pt x="564" y="71"/>
                    </a:lnTo>
                    <a:lnTo>
                      <a:pt x="705" y="353"/>
                    </a:lnTo>
                    <a:lnTo>
                      <a:pt x="775" y="705"/>
                    </a:lnTo>
                    <a:lnTo>
                      <a:pt x="846" y="1128"/>
                    </a:lnTo>
                    <a:lnTo>
                      <a:pt x="916" y="2045"/>
                    </a:lnTo>
                    <a:lnTo>
                      <a:pt x="916" y="2609"/>
                    </a:lnTo>
                    <a:lnTo>
                      <a:pt x="916" y="2609"/>
                    </a:lnTo>
                    <a:lnTo>
                      <a:pt x="635" y="2256"/>
                    </a:lnTo>
                    <a:lnTo>
                      <a:pt x="423" y="1833"/>
                    </a:lnTo>
                    <a:lnTo>
                      <a:pt x="212" y="1410"/>
                    </a:lnTo>
                    <a:lnTo>
                      <a:pt x="0" y="987"/>
                    </a:lnTo>
                    <a:lnTo>
                      <a:pt x="0" y="565"/>
                    </a:lnTo>
                    <a:lnTo>
                      <a:pt x="0" y="353"/>
                    </a:lnTo>
                    <a:lnTo>
                      <a:pt x="71" y="212"/>
                    </a:lnTo>
                    <a:lnTo>
                      <a:pt x="212" y="71"/>
                    </a:lnTo>
                    <a:lnTo>
                      <a:pt x="353" y="1"/>
                    </a:lnTo>
                    <a:lnTo>
                      <a:pt x="353" y="1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6" name="Google Shape;156;p3"/>
              <p:cNvSpPr/>
              <p:nvPr/>
            </p:nvSpPr>
            <p:spPr>
              <a:xfrm>
                <a:off x="3899850" y="1462775"/>
                <a:ext cx="56400" cy="29975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1199" fill="none" extrusionOk="0">
                    <a:moveTo>
                      <a:pt x="282" y="705"/>
                    </a:moveTo>
                    <a:lnTo>
                      <a:pt x="282" y="705"/>
                    </a:lnTo>
                    <a:lnTo>
                      <a:pt x="0" y="283"/>
                    </a:lnTo>
                    <a:lnTo>
                      <a:pt x="0" y="142"/>
                    </a:lnTo>
                    <a:lnTo>
                      <a:pt x="71" y="71"/>
                    </a:lnTo>
                    <a:lnTo>
                      <a:pt x="141" y="1"/>
                    </a:lnTo>
                    <a:lnTo>
                      <a:pt x="282" y="1"/>
                    </a:lnTo>
                    <a:lnTo>
                      <a:pt x="705" y="142"/>
                    </a:lnTo>
                    <a:lnTo>
                      <a:pt x="1198" y="283"/>
                    </a:lnTo>
                    <a:lnTo>
                      <a:pt x="1621" y="565"/>
                    </a:lnTo>
                    <a:lnTo>
                      <a:pt x="2256" y="917"/>
                    </a:lnTo>
                    <a:lnTo>
                      <a:pt x="2256" y="917"/>
                    </a:lnTo>
                    <a:lnTo>
                      <a:pt x="1762" y="1128"/>
                    </a:lnTo>
                    <a:lnTo>
                      <a:pt x="1269" y="1199"/>
                    </a:lnTo>
                    <a:lnTo>
                      <a:pt x="987" y="1128"/>
                    </a:lnTo>
                    <a:lnTo>
                      <a:pt x="705" y="1058"/>
                    </a:lnTo>
                    <a:lnTo>
                      <a:pt x="494" y="917"/>
                    </a:lnTo>
                    <a:lnTo>
                      <a:pt x="282" y="705"/>
                    </a:lnTo>
                    <a:lnTo>
                      <a:pt x="282" y="705"/>
                    </a:lnTo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57" name="Google Shape;157;p3"/>
            <p:cNvSpPr/>
            <p:nvPr/>
          </p:nvSpPr>
          <p:spPr>
            <a:xfrm>
              <a:off x="1086250" y="2701550"/>
              <a:ext cx="237900" cy="313675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24150" y="1106825"/>
              <a:ext cx="244950" cy="345400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750550" y="2135900"/>
              <a:ext cx="260825" cy="227350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133825" y="238125"/>
              <a:ext cx="246725" cy="246700"/>
            </a:xfrm>
            <a:custGeom>
              <a:avLst/>
              <a:gdLst/>
              <a:ahLst/>
              <a:cxnLst/>
              <a:rect l="l" t="t" r="r" b="b"/>
              <a:pathLst>
                <a:path w="9869" h="9868" extrusionOk="0">
                  <a:moveTo>
                    <a:pt x="4652" y="564"/>
                  </a:moveTo>
                  <a:lnTo>
                    <a:pt x="4934" y="634"/>
                  </a:lnTo>
                  <a:lnTo>
                    <a:pt x="5216" y="775"/>
                  </a:lnTo>
                  <a:lnTo>
                    <a:pt x="5428" y="987"/>
                  </a:lnTo>
                  <a:lnTo>
                    <a:pt x="5569" y="1198"/>
                  </a:lnTo>
                  <a:lnTo>
                    <a:pt x="5639" y="1480"/>
                  </a:lnTo>
                  <a:lnTo>
                    <a:pt x="5639" y="1762"/>
                  </a:lnTo>
                  <a:lnTo>
                    <a:pt x="5639" y="2044"/>
                  </a:lnTo>
                  <a:lnTo>
                    <a:pt x="5428" y="2608"/>
                  </a:lnTo>
                  <a:lnTo>
                    <a:pt x="4934" y="3736"/>
                  </a:lnTo>
                  <a:lnTo>
                    <a:pt x="4793" y="4229"/>
                  </a:lnTo>
                  <a:lnTo>
                    <a:pt x="4723" y="4370"/>
                  </a:lnTo>
                  <a:lnTo>
                    <a:pt x="4793" y="4511"/>
                  </a:lnTo>
                  <a:lnTo>
                    <a:pt x="3807" y="3877"/>
                  </a:lnTo>
                  <a:lnTo>
                    <a:pt x="2961" y="3172"/>
                  </a:lnTo>
                  <a:lnTo>
                    <a:pt x="2749" y="2960"/>
                  </a:lnTo>
                  <a:lnTo>
                    <a:pt x="2608" y="2749"/>
                  </a:lnTo>
                  <a:lnTo>
                    <a:pt x="2538" y="2467"/>
                  </a:lnTo>
                  <a:lnTo>
                    <a:pt x="2538" y="2255"/>
                  </a:lnTo>
                  <a:lnTo>
                    <a:pt x="2608" y="1974"/>
                  </a:lnTo>
                  <a:lnTo>
                    <a:pt x="2679" y="1762"/>
                  </a:lnTo>
                  <a:lnTo>
                    <a:pt x="2961" y="1339"/>
                  </a:lnTo>
                  <a:lnTo>
                    <a:pt x="3384" y="916"/>
                  </a:lnTo>
                  <a:lnTo>
                    <a:pt x="3877" y="705"/>
                  </a:lnTo>
                  <a:lnTo>
                    <a:pt x="4371" y="564"/>
                  </a:lnTo>
                  <a:close/>
                  <a:moveTo>
                    <a:pt x="8106" y="2749"/>
                  </a:moveTo>
                  <a:lnTo>
                    <a:pt x="8318" y="2819"/>
                  </a:lnTo>
                  <a:lnTo>
                    <a:pt x="8529" y="2890"/>
                  </a:lnTo>
                  <a:lnTo>
                    <a:pt x="8670" y="2960"/>
                  </a:lnTo>
                  <a:lnTo>
                    <a:pt x="8811" y="3172"/>
                  </a:lnTo>
                  <a:lnTo>
                    <a:pt x="8952" y="3454"/>
                  </a:lnTo>
                  <a:lnTo>
                    <a:pt x="9022" y="3806"/>
                  </a:lnTo>
                  <a:lnTo>
                    <a:pt x="9093" y="4300"/>
                  </a:lnTo>
                  <a:lnTo>
                    <a:pt x="9022" y="4652"/>
                  </a:lnTo>
                  <a:lnTo>
                    <a:pt x="8882" y="5004"/>
                  </a:lnTo>
                  <a:lnTo>
                    <a:pt x="8741" y="5216"/>
                  </a:lnTo>
                  <a:lnTo>
                    <a:pt x="8459" y="5357"/>
                  </a:lnTo>
                  <a:lnTo>
                    <a:pt x="8177" y="5498"/>
                  </a:lnTo>
                  <a:lnTo>
                    <a:pt x="7190" y="5498"/>
                  </a:lnTo>
                  <a:lnTo>
                    <a:pt x="6837" y="5357"/>
                  </a:lnTo>
                  <a:lnTo>
                    <a:pt x="6556" y="5286"/>
                  </a:lnTo>
                  <a:lnTo>
                    <a:pt x="6274" y="5075"/>
                  </a:lnTo>
                  <a:lnTo>
                    <a:pt x="6133" y="4863"/>
                  </a:lnTo>
                  <a:lnTo>
                    <a:pt x="5992" y="4652"/>
                  </a:lnTo>
                  <a:lnTo>
                    <a:pt x="5921" y="4441"/>
                  </a:lnTo>
                  <a:lnTo>
                    <a:pt x="5992" y="4159"/>
                  </a:lnTo>
                  <a:lnTo>
                    <a:pt x="6767" y="3454"/>
                  </a:lnTo>
                  <a:lnTo>
                    <a:pt x="7260" y="3101"/>
                  </a:lnTo>
                  <a:lnTo>
                    <a:pt x="7683" y="2890"/>
                  </a:lnTo>
                  <a:lnTo>
                    <a:pt x="8106" y="2749"/>
                  </a:lnTo>
                  <a:close/>
                  <a:moveTo>
                    <a:pt x="3384" y="5357"/>
                  </a:moveTo>
                  <a:lnTo>
                    <a:pt x="4300" y="5427"/>
                  </a:lnTo>
                  <a:lnTo>
                    <a:pt x="4089" y="6273"/>
                  </a:lnTo>
                  <a:lnTo>
                    <a:pt x="3948" y="6837"/>
                  </a:lnTo>
                  <a:lnTo>
                    <a:pt x="3736" y="7401"/>
                  </a:lnTo>
                  <a:lnTo>
                    <a:pt x="3454" y="7965"/>
                  </a:lnTo>
                  <a:lnTo>
                    <a:pt x="3102" y="8388"/>
                  </a:lnTo>
                  <a:lnTo>
                    <a:pt x="2961" y="8599"/>
                  </a:lnTo>
                  <a:lnTo>
                    <a:pt x="2749" y="8740"/>
                  </a:lnTo>
                  <a:lnTo>
                    <a:pt x="2538" y="8811"/>
                  </a:lnTo>
                  <a:lnTo>
                    <a:pt x="2327" y="8811"/>
                  </a:lnTo>
                  <a:lnTo>
                    <a:pt x="1904" y="8740"/>
                  </a:lnTo>
                  <a:lnTo>
                    <a:pt x="1551" y="8599"/>
                  </a:lnTo>
                  <a:lnTo>
                    <a:pt x="1340" y="8317"/>
                  </a:lnTo>
                  <a:lnTo>
                    <a:pt x="1128" y="8035"/>
                  </a:lnTo>
                  <a:lnTo>
                    <a:pt x="1058" y="7683"/>
                  </a:lnTo>
                  <a:lnTo>
                    <a:pt x="987" y="7260"/>
                  </a:lnTo>
                  <a:lnTo>
                    <a:pt x="987" y="6907"/>
                  </a:lnTo>
                  <a:lnTo>
                    <a:pt x="1058" y="6485"/>
                  </a:lnTo>
                  <a:lnTo>
                    <a:pt x="1128" y="6203"/>
                  </a:lnTo>
                  <a:lnTo>
                    <a:pt x="1269" y="6062"/>
                  </a:lnTo>
                  <a:lnTo>
                    <a:pt x="1410" y="5850"/>
                  </a:lnTo>
                  <a:lnTo>
                    <a:pt x="1551" y="5709"/>
                  </a:lnTo>
                  <a:lnTo>
                    <a:pt x="1974" y="5498"/>
                  </a:lnTo>
                  <a:lnTo>
                    <a:pt x="2397" y="5427"/>
                  </a:lnTo>
                  <a:lnTo>
                    <a:pt x="2890" y="5357"/>
                  </a:lnTo>
                  <a:close/>
                  <a:moveTo>
                    <a:pt x="5992" y="5780"/>
                  </a:moveTo>
                  <a:lnTo>
                    <a:pt x="6203" y="5850"/>
                  </a:lnTo>
                  <a:lnTo>
                    <a:pt x="6485" y="5991"/>
                  </a:lnTo>
                  <a:lnTo>
                    <a:pt x="7331" y="6414"/>
                  </a:lnTo>
                  <a:lnTo>
                    <a:pt x="8036" y="6907"/>
                  </a:lnTo>
                  <a:lnTo>
                    <a:pt x="8318" y="7119"/>
                  </a:lnTo>
                  <a:lnTo>
                    <a:pt x="8388" y="7330"/>
                  </a:lnTo>
                  <a:lnTo>
                    <a:pt x="8388" y="7471"/>
                  </a:lnTo>
                  <a:lnTo>
                    <a:pt x="8318" y="7683"/>
                  </a:lnTo>
                  <a:lnTo>
                    <a:pt x="8106" y="7965"/>
                  </a:lnTo>
                  <a:lnTo>
                    <a:pt x="7895" y="8176"/>
                  </a:lnTo>
                  <a:lnTo>
                    <a:pt x="7260" y="8599"/>
                  </a:lnTo>
                  <a:lnTo>
                    <a:pt x="6908" y="8740"/>
                  </a:lnTo>
                  <a:lnTo>
                    <a:pt x="6556" y="8881"/>
                  </a:lnTo>
                  <a:lnTo>
                    <a:pt x="6203" y="8952"/>
                  </a:lnTo>
                  <a:lnTo>
                    <a:pt x="5498" y="8952"/>
                  </a:lnTo>
                  <a:lnTo>
                    <a:pt x="5216" y="8811"/>
                  </a:lnTo>
                  <a:lnTo>
                    <a:pt x="5005" y="8529"/>
                  </a:lnTo>
                  <a:lnTo>
                    <a:pt x="4864" y="8247"/>
                  </a:lnTo>
                  <a:lnTo>
                    <a:pt x="4793" y="7753"/>
                  </a:lnTo>
                  <a:lnTo>
                    <a:pt x="4723" y="7189"/>
                  </a:lnTo>
                  <a:lnTo>
                    <a:pt x="4864" y="6696"/>
                  </a:lnTo>
                  <a:lnTo>
                    <a:pt x="4934" y="6344"/>
                  </a:lnTo>
                  <a:lnTo>
                    <a:pt x="5005" y="5991"/>
                  </a:lnTo>
                  <a:lnTo>
                    <a:pt x="5075" y="5850"/>
                  </a:lnTo>
                  <a:lnTo>
                    <a:pt x="5287" y="5780"/>
                  </a:lnTo>
                  <a:close/>
                  <a:moveTo>
                    <a:pt x="4723" y="0"/>
                  </a:moveTo>
                  <a:lnTo>
                    <a:pt x="4089" y="70"/>
                  </a:lnTo>
                  <a:lnTo>
                    <a:pt x="3384" y="352"/>
                  </a:lnTo>
                  <a:lnTo>
                    <a:pt x="2820" y="705"/>
                  </a:lnTo>
                  <a:lnTo>
                    <a:pt x="2256" y="1198"/>
                  </a:lnTo>
                  <a:lnTo>
                    <a:pt x="1904" y="1762"/>
                  </a:lnTo>
                  <a:lnTo>
                    <a:pt x="1763" y="2044"/>
                  </a:lnTo>
                  <a:lnTo>
                    <a:pt x="1622" y="2326"/>
                  </a:lnTo>
                  <a:lnTo>
                    <a:pt x="1622" y="2678"/>
                  </a:lnTo>
                  <a:lnTo>
                    <a:pt x="1622" y="2960"/>
                  </a:lnTo>
                  <a:lnTo>
                    <a:pt x="1763" y="3242"/>
                  </a:lnTo>
                  <a:lnTo>
                    <a:pt x="1904" y="3524"/>
                  </a:lnTo>
                  <a:lnTo>
                    <a:pt x="2115" y="3806"/>
                  </a:lnTo>
                  <a:lnTo>
                    <a:pt x="2467" y="4088"/>
                  </a:lnTo>
                  <a:lnTo>
                    <a:pt x="2890" y="4300"/>
                  </a:lnTo>
                  <a:lnTo>
                    <a:pt x="3384" y="4511"/>
                  </a:lnTo>
                  <a:lnTo>
                    <a:pt x="4018" y="4722"/>
                  </a:lnTo>
                  <a:lnTo>
                    <a:pt x="4723" y="4863"/>
                  </a:lnTo>
                  <a:lnTo>
                    <a:pt x="4582" y="5004"/>
                  </a:lnTo>
                  <a:lnTo>
                    <a:pt x="4371" y="5075"/>
                  </a:lnTo>
                  <a:lnTo>
                    <a:pt x="3877" y="5075"/>
                  </a:lnTo>
                  <a:lnTo>
                    <a:pt x="2538" y="4863"/>
                  </a:lnTo>
                  <a:lnTo>
                    <a:pt x="1833" y="4793"/>
                  </a:lnTo>
                  <a:lnTo>
                    <a:pt x="1481" y="4863"/>
                  </a:lnTo>
                  <a:lnTo>
                    <a:pt x="1128" y="5004"/>
                  </a:lnTo>
                  <a:lnTo>
                    <a:pt x="846" y="5145"/>
                  </a:lnTo>
                  <a:lnTo>
                    <a:pt x="564" y="5427"/>
                  </a:lnTo>
                  <a:lnTo>
                    <a:pt x="283" y="5780"/>
                  </a:lnTo>
                  <a:lnTo>
                    <a:pt x="142" y="6273"/>
                  </a:lnTo>
                  <a:lnTo>
                    <a:pt x="71" y="6626"/>
                  </a:lnTo>
                  <a:lnTo>
                    <a:pt x="1" y="7048"/>
                  </a:lnTo>
                  <a:lnTo>
                    <a:pt x="71" y="7401"/>
                  </a:lnTo>
                  <a:lnTo>
                    <a:pt x="142" y="7753"/>
                  </a:lnTo>
                  <a:lnTo>
                    <a:pt x="212" y="8176"/>
                  </a:lnTo>
                  <a:lnTo>
                    <a:pt x="423" y="8529"/>
                  </a:lnTo>
                  <a:lnTo>
                    <a:pt x="564" y="8811"/>
                  </a:lnTo>
                  <a:lnTo>
                    <a:pt x="846" y="9163"/>
                  </a:lnTo>
                  <a:lnTo>
                    <a:pt x="1058" y="9374"/>
                  </a:lnTo>
                  <a:lnTo>
                    <a:pt x="1340" y="9586"/>
                  </a:lnTo>
                  <a:lnTo>
                    <a:pt x="1692" y="9727"/>
                  </a:lnTo>
                  <a:lnTo>
                    <a:pt x="1974" y="9868"/>
                  </a:lnTo>
                  <a:lnTo>
                    <a:pt x="2327" y="9868"/>
                  </a:lnTo>
                  <a:lnTo>
                    <a:pt x="2679" y="9797"/>
                  </a:lnTo>
                  <a:lnTo>
                    <a:pt x="3102" y="9656"/>
                  </a:lnTo>
                  <a:lnTo>
                    <a:pt x="3454" y="9374"/>
                  </a:lnTo>
                  <a:lnTo>
                    <a:pt x="4089" y="8670"/>
                  </a:lnTo>
                  <a:lnTo>
                    <a:pt x="4089" y="8952"/>
                  </a:lnTo>
                  <a:lnTo>
                    <a:pt x="4159" y="9163"/>
                  </a:lnTo>
                  <a:lnTo>
                    <a:pt x="4300" y="9304"/>
                  </a:lnTo>
                  <a:lnTo>
                    <a:pt x="4371" y="9445"/>
                  </a:lnTo>
                  <a:lnTo>
                    <a:pt x="4793" y="9656"/>
                  </a:lnTo>
                  <a:lnTo>
                    <a:pt x="5216" y="9797"/>
                  </a:lnTo>
                  <a:lnTo>
                    <a:pt x="5780" y="9797"/>
                  </a:lnTo>
                  <a:lnTo>
                    <a:pt x="6344" y="9656"/>
                  </a:lnTo>
                  <a:lnTo>
                    <a:pt x="6908" y="9515"/>
                  </a:lnTo>
                  <a:lnTo>
                    <a:pt x="7472" y="9304"/>
                  </a:lnTo>
                  <a:lnTo>
                    <a:pt x="8036" y="9022"/>
                  </a:lnTo>
                  <a:lnTo>
                    <a:pt x="8529" y="8670"/>
                  </a:lnTo>
                  <a:lnTo>
                    <a:pt x="8882" y="8317"/>
                  </a:lnTo>
                  <a:lnTo>
                    <a:pt x="9163" y="7894"/>
                  </a:lnTo>
                  <a:lnTo>
                    <a:pt x="9304" y="7542"/>
                  </a:lnTo>
                  <a:lnTo>
                    <a:pt x="9304" y="7330"/>
                  </a:lnTo>
                  <a:lnTo>
                    <a:pt x="9234" y="7119"/>
                  </a:lnTo>
                  <a:lnTo>
                    <a:pt x="9163" y="6907"/>
                  </a:lnTo>
                  <a:lnTo>
                    <a:pt x="9022" y="6696"/>
                  </a:lnTo>
                  <a:lnTo>
                    <a:pt x="8811" y="6485"/>
                  </a:lnTo>
                  <a:lnTo>
                    <a:pt x="8529" y="6344"/>
                  </a:lnTo>
                  <a:lnTo>
                    <a:pt x="9022" y="6132"/>
                  </a:lnTo>
                  <a:lnTo>
                    <a:pt x="9375" y="5780"/>
                  </a:lnTo>
                  <a:lnTo>
                    <a:pt x="9586" y="5427"/>
                  </a:lnTo>
                  <a:lnTo>
                    <a:pt x="9798" y="5004"/>
                  </a:lnTo>
                  <a:lnTo>
                    <a:pt x="9868" y="4511"/>
                  </a:lnTo>
                  <a:lnTo>
                    <a:pt x="9868" y="4018"/>
                  </a:lnTo>
                  <a:lnTo>
                    <a:pt x="9727" y="3595"/>
                  </a:lnTo>
                  <a:lnTo>
                    <a:pt x="9586" y="3101"/>
                  </a:lnTo>
                  <a:lnTo>
                    <a:pt x="9375" y="2678"/>
                  </a:lnTo>
                  <a:lnTo>
                    <a:pt x="9093" y="2396"/>
                  </a:lnTo>
                  <a:lnTo>
                    <a:pt x="8741" y="2115"/>
                  </a:lnTo>
                  <a:lnTo>
                    <a:pt x="8318" y="1974"/>
                  </a:lnTo>
                  <a:lnTo>
                    <a:pt x="7895" y="1903"/>
                  </a:lnTo>
                  <a:lnTo>
                    <a:pt x="7401" y="2044"/>
                  </a:lnTo>
                  <a:lnTo>
                    <a:pt x="6908" y="2255"/>
                  </a:lnTo>
                  <a:lnTo>
                    <a:pt x="6344" y="2749"/>
                  </a:lnTo>
                  <a:lnTo>
                    <a:pt x="6415" y="2115"/>
                  </a:lnTo>
                  <a:lnTo>
                    <a:pt x="6415" y="1621"/>
                  </a:lnTo>
                  <a:lnTo>
                    <a:pt x="6344" y="1198"/>
                  </a:lnTo>
                  <a:lnTo>
                    <a:pt x="6203" y="846"/>
                  </a:lnTo>
                  <a:lnTo>
                    <a:pt x="6062" y="564"/>
                  </a:lnTo>
                  <a:lnTo>
                    <a:pt x="5851" y="352"/>
                  </a:lnTo>
                  <a:lnTo>
                    <a:pt x="5569" y="141"/>
                  </a:lnTo>
                  <a:lnTo>
                    <a:pt x="5357" y="70"/>
                  </a:lnTo>
                  <a:lnTo>
                    <a:pt x="5005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61" name="Google Shape;161;p3"/>
            <p:cNvGrpSpPr/>
            <p:nvPr/>
          </p:nvGrpSpPr>
          <p:grpSpPr>
            <a:xfrm>
              <a:off x="1863325" y="2900650"/>
              <a:ext cx="206200" cy="244975"/>
              <a:chOff x="4157100" y="2900650"/>
              <a:chExt cx="206200" cy="244975"/>
            </a:xfrm>
          </p:grpSpPr>
          <p:sp>
            <p:nvSpPr>
              <p:cNvPr id="162" name="Google Shape;162;p3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3" name="Google Shape;163;p3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4" name="Google Shape;164;p3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65" name="Google Shape;165;p3"/>
            <p:cNvGrpSpPr/>
            <p:nvPr/>
          </p:nvGrpSpPr>
          <p:grpSpPr>
            <a:xfrm>
              <a:off x="1923250" y="773800"/>
              <a:ext cx="290750" cy="361250"/>
              <a:chOff x="4217025" y="773800"/>
              <a:chExt cx="290750" cy="361250"/>
            </a:xfrm>
          </p:grpSpPr>
          <p:sp>
            <p:nvSpPr>
              <p:cNvPr id="166" name="Google Shape;166;p3"/>
              <p:cNvSpPr/>
              <p:nvPr/>
            </p:nvSpPr>
            <p:spPr>
              <a:xfrm>
                <a:off x="4231125" y="773800"/>
                <a:ext cx="56400" cy="135700"/>
              </a:xfrm>
              <a:custGeom>
                <a:avLst/>
                <a:gdLst/>
                <a:ahLst/>
                <a:cxnLst/>
                <a:rect l="l" t="t" r="r" b="b"/>
                <a:pathLst>
                  <a:path w="2256" h="5428" extrusionOk="0">
                    <a:moveTo>
                      <a:pt x="423" y="1128"/>
                    </a:moveTo>
                    <a:lnTo>
                      <a:pt x="846" y="1762"/>
                    </a:lnTo>
                    <a:lnTo>
                      <a:pt x="1057" y="2397"/>
                    </a:lnTo>
                    <a:lnTo>
                      <a:pt x="1198" y="3102"/>
                    </a:lnTo>
                    <a:lnTo>
                      <a:pt x="1198" y="3806"/>
                    </a:lnTo>
                    <a:lnTo>
                      <a:pt x="987" y="3524"/>
                    </a:lnTo>
                    <a:lnTo>
                      <a:pt x="775" y="3243"/>
                    </a:lnTo>
                    <a:lnTo>
                      <a:pt x="634" y="2961"/>
                    </a:lnTo>
                    <a:lnTo>
                      <a:pt x="493" y="2608"/>
                    </a:lnTo>
                    <a:lnTo>
                      <a:pt x="423" y="1903"/>
                    </a:lnTo>
                    <a:lnTo>
                      <a:pt x="423" y="1128"/>
                    </a:lnTo>
                    <a:close/>
                    <a:moveTo>
                      <a:pt x="0" y="0"/>
                    </a:moveTo>
                    <a:lnTo>
                      <a:pt x="0" y="776"/>
                    </a:lnTo>
                    <a:lnTo>
                      <a:pt x="71" y="2467"/>
                    </a:lnTo>
                    <a:lnTo>
                      <a:pt x="212" y="3454"/>
                    </a:lnTo>
                    <a:lnTo>
                      <a:pt x="353" y="4300"/>
                    </a:lnTo>
                    <a:lnTo>
                      <a:pt x="493" y="4652"/>
                    </a:lnTo>
                    <a:lnTo>
                      <a:pt x="705" y="5005"/>
                    </a:lnTo>
                    <a:lnTo>
                      <a:pt x="916" y="5216"/>
                    </a:lnTo>
                    <a:lnTo>
                      <a:pt x="1128" y="5357"/>
                    </a:lnTo>
                    <a:lnTo>
                      <a:pt x="1480" y="5428"/>
                    </a:lnTo>
                    <a:lnTo>
                      <a:pt x="1762" y="5357"/>
                    </a:lnTo>
                    <a:lnTo>
                      <a:pt x="1974" y="5216"/>
                    </a:lnTo>
                    <a:lnTo>
                      <a:pt x="2115" y="4934"/>
                    </a:lnTo>
                    <a:lnTo>
                      <a:pt x="2185" y="4582"/>
                    </a:lnTo>
                    <a:lnTo>
                      <a:pt x="2256" y="4229"/>
                    </a:lnTo>
                    <a:lnTo>
                      <a:pt x="2185" y="3736"/>
                    </a:lnTo>
                    <a:lnTo>
                      <a:pt x="2115" y="3243"/>
                    </a:lnTo>
                    <a:lnTo>
                      <a:pt x="1974" y="2749"/>
                    </a:lnTo>
                    <a:lnTo>
                      <a:pt x="1833" y="2185"/>
                    </a:lnTo>
                    <a:lnTo>
                      <a:pt x="1621" y="1692"/>
                    </a:lnTo>
                    <a:lnTo>
                      <a:pt x="1339" y="1269"/>
                    </a:lnTo>
                    <a:lnTo>
                      <a:pt x="1057" y="846"/>
                    </a:lnTo>
                    <a:lnTo>
                      <a:pt x="705" y="423"/>
                    </a:lnTo>
                    <a:lnTo>
                      <a:pt x="353" y="1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7" name="Google Shape;167;p3"/>
              <p:cNvSpPr/>
              <p:nvPr/>
            </p:nvSpPr>
            <p:spPr>
              <a:xfrm>
                <a:off x="4291025" y="858375"/>
                <a:ext cx="216750" cy="109275"/>
              </a:xfrm>
              <a:custGeom>
                <a:avLst/>
                <a:gdLst/>
                <a:ahLst/>
                <a:cxnLst/>
                <a:rect l="l" t="t" r="r" b="b"/>
                <a:pathLst>
                  <a:path w="8670" h="4371" extrusionOk="0">
                    <a:moveTo>
                      <a:pt x="5851" y="1904"/>
                    </a:moveTo>
                    <a:lnTo>
                      <a:pt x="5075" y="2397"/>
                    </a:lnTo>
                    <a:lnTo>
                      <a:pt x="4300" y="2820"/>
                    </a:lnTo>
                    <a:lnTo>
                      <a:pt x="3525" y="3102"/>
                    </a:lnTo>
                    <a:lnTo>
                      <a:pt x="2749" y="3313"/>
                    </a:lnTo>
                    <a:lnTo>
                      <a:pt x="1199" y="3595"/>
                    </a:lnTo>
                    <a:lnTo>
                      <a:pt x="2326" y="3031"/>
                    </a:lnTo>
                    <a:lnTo>
                      <a:pt x="3454" y="2608"/>
                    </a:lnTo>
                    <a:lnTo>
                      <a:pt x="4652" y="2186"/>
                    </a:lnTo>
                    <a:lnTo>
                      <a:pt x="5851" y="1904"/>
                    </a:lnTo>
                    <a:close/>
                    <a:moveTo>
                      <a:pt x="8388" y="0"/>
                    </a:moveTo>
                    <a:lnTo>
                      <a:pt x="8177" y="141"/>
                    </a:lnTo>
                    <a:lnTo>
                      <a:pt x="7472" y="423"/>
                    </a:lnTo>
                    <a:lnTo>
                      <a:pt x="6344" y="776"/>
                    </a:lnTo>
                    <a:lnTo>
                      <a:pt x="3454" y="1833"/>
                    </a:lnTo>
                    <a:lnTo>
                      <a:pt x="2045" y="2397"/>
                    </a:lnTo>
                    <a:lnTo>
                      <a:pt x="1410" y="2679"/>
                    </a:lnTo>
                    <a:lnTo>
                      <a:pt x="846" y="2961"/>
                    </a:lnTo>
                    <a:lnTo>
                      <a:pt x="423" y="3243"/>
                    </a:lnTo>
                    <a:lnTo>
                      <a:pt x="141" y="3595"/>
                    </a:lnTo>
                    <a:lnTo>
                      <a:pt x="1" y="3877"/>
                    </a:lnTo>
                    <a:lnTo>
                      <a:pt x="1" y="4018"/>
                    </a:lnTo>
                    <a:lnTo>
                      <a:pt x="1" y="4159"/>
                    </a:lnTo>
                    <a:lnTo>
                      <a:pt x="71" y="4230"/>
                    </a:lnTo>
                    <a:lnTo>
                      <a:pt x="282" y="4300"/>
                    </a:lnTo>
                    <a:lnTo>
                      <a:pt x="776" y="4371"/>
                    </a:lnTo>
                    <a:lnTo>
                      <a:pt x="1481" y="4300"/>
                    </a:lnTo>
                    <a:lnTo>
                      <a:pt x="2256" y="4230"/>
                    </a:lnTo>
                    <a:lnTo>
                      <a:pt x="3807" y="3877"/>
                    </a:lnTo>
                    <a:lnTo>
                      <a:pt x="4793" y="3525"/>
                    </a:lnTo>
                    <a:lnTo>
                      <a:pt x="5498" y="3313"/>
                    </a:lnTo>
                    <a:lnTo>
                      <a:pt x="6203" y="2961"/>
                    </a:lnTo>
                    <a:lnTo>
                      <a:pt x="6908" y="2608"/>
                    </a:lnTo>
                    <a:lnTo>
                      <a:pt x="7542" y="2186"/>
                    </a:lnTo>
                    <a:lnTo>
                      <a:pt x="7895" y="1692"/>
                    </a:lnTo>
                    <a:lnTo>
                      <a:pt x="8459" y="776"/>
                    </a:lnTo>
                    <a:lnTo>
                      <a:pt x="8600" y="423"/>
                    </a:lnTo>
                    <a:lnTo>
                      <a:pt x="8670" y="141"/>
                    </a:lnTo>
                    <a:lnTo>
                      <a:pt x="8600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8" name="Google Shape;168;p3"/>
              <p:cNvSpPr/>
              <p:nvPr/>
            </p:nvSpPr>
            <p:spPr>
              <a:xfrm>
                <a:off x="4217025" y="1004625"/>
                <a:ext cx="68750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2750" h="5217" extrusionOk="0">
                    <a:moveTo>
                      <a:pt x="1974" y="1"/>
                    </a:moveTo>
                    <a:lnTo>
                      <a:pt x="2115" y="142"/>
                    </a:lnTo>
                    <a:lnTo>
                      <a:pt x="2044" y="565"/>
                    </a:lnTo>
                    <a:lnTo>
                      <a:pt x="1833" y="1551"/>
                    </a:lnTo>
                    <a:lnTo>
                      <a:pt x="1480" y="2679"/>
                    </a:lnTo>
                    <a:lnTo>
                      <a:pt x="1269" y="3172"/>
                    </a:lnTo>
                    <a:lnTo>
                      <a:pt x="1057" y="3525"/>
                    </a:lnTo>
                    <a:lnTo>
                      <a:pt x="987" y="2891"/>
                    </a:lnTo>
                    <a:lnTo>
                      <a:pt x="1057" y="1833"/>
                    </a:lnTo>
                    <a:lnTo>
                      <a:pt x="1128" y="1340"/>
                    </a:lnTo>
                    <a:lnTo>
                      <a:pt x="1269" y="847"/>
                    </a:lnTo>
                    <a:lnTo>
                      <a:pt x="1410" y="494"/>
                    </a:lnTo>
                    <a:lnTo>
                      <a:pt x="1551" y="424"/>
                    </a:lnTo>
                    <a:lnTo>
                      <a:pt x="1621" y="353"/>
                    </a:lnTo>
                    <a:lnTo>
                      <a:pt x="1621" y="353"/>
                    </a:lnTo>
                    <a:lnTo>
                      <a:pt x="1410" y="424"/>
                    </a:lnTo>
                    <a:lnTo>
                      <a:pt x="1198" y="565"/>
                    </a:lnTo>
                    <a:lnTo>
                      <a:pt x="987" y="847"/>
                    </a:lnTo>
                    <a:lnTo>
                      <a:pt x="776" y="1128"/>
                    </a:lnTo>
                    <a:lnTo>
                      <a:pt x="423" y="1763"/>
                    </a:lnTo>
                    <a:lnTo>
                      <a:pt x="141" y="2538"/>
                    </a:lnTo>
                    <a:lnTo>
                      <a:pt x="0" y="3313"/>
                    </a:lnTo>
                    <a:lnTo>
                      <a:pt x="0" y="4018"/>
                    </a:lnTo>
                    <a:lnTo>
                      <a:pt x="0" y="4371"/>
                    </a:lnTo>
                    <a:lnTo>
                      <a:pt x="71" y="4653"/>
                    </a:lnTo>
                    <a:lnTo>
                      <a:pt x="212" y="4864"/>
                    </a:lnTo>
                    <a:lnTo>
                      <a:pt x="353" y="5005"/>
                    </a:lnTo>
                    <a:lnTo>
                      <a:pt x="705" y="5146"/>
                    </a:lnTo>
                    <a:lnTo>
                      <a:pt x="987" y="5217"/>
                    </a:lnTo>
                    <a:lnTo>
                      <a:pt x="1269" y="5076"/>
                    </a:lnTo>
                    <a:lnTo>
                      <a:pt x="1551" y="4935"/>
                    </a:lnTo>
                    <a:lnTo>
                      <a:pt x="1833" y="4653"/>
                    </a:lnTo>
                    <a:lnTo>
                      <a:pt x="2044" y="4300"/>
                    </a:lnTo>
                    <a:lnTo>
                      <a:pt x="2326" y="3877"/>
                    </a:lnTo>
                    <a:lnTo>
                      <a:pt x="2467" y="3454"/>
                    </a:lnTo>
                    <a:lnTo>
                      <a:pt x="2608" y="2961"/>
                    </a:lnTo>
                    <a:lnTo>
                      <a:pt x="2749" y="2468"/>
                    </a:lnTo>
                    <a:lnTo>
                      <a:pt x="2749" y="1974"/>
                    </a:lnTo>
                    <a:lnTo>
                      <a:pt x="2749" y="1481"/>
                    </a:lnTo>
                    <a:lnTo>
                      <a:pt x="2679" y="1058"/>
                    </a:lnTo>
                    <a:lnTo>
                      <a:pt x="2538" y="635"/>
                    </a:lnTo>
                    <a:lnTo>
                      <a:pt x="2326" y="283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69" name="Google Shape;169;p3"/>
            <p:cNvGrpSpPr/>
            <p:nvPr/>
          </p:nvGrpSpPr>
          <p:grpSpPr>
            <a:xfrm>
              <a:off x="959375" y="2320925"/>
              <a:ext cx="149800" cy="299575"/>
              <a:chOff x="3253150" y="2320925"/>
              <a:chExt cx="149800" cy="299575"/>
            </a:xfrm>
          </p:grpSpPr>
          <p:sp>
            <p:nvSpPr>
              <p:cNvPr id="170" name="Google Shape;170;p3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1" name="Google Shape;171;p3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72" name="Google Shape;172;p3"/>
            <p:cNvGrpSpPr/>
            <p:nvPr/>
          </p:nvGrpSpPr>
          <p:grpSpPr>
            <a:xfrm>
              <a:off x="1193750" y="3986125"/>
              <a:ext cx="766525" cy="1452000"/>
              <a:chOff x="3487525" y="3986125"/>
              <a:chExt cx="766525" cy="1452000"/>
            </a:xfrm>
          </p:grpSpPr>
          <p:sp>
            <p:nvSpPr>
              <p:cNvPr id="173" name="Google Shape;173;p3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4" name="Google Shape;174;p3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5" name="Google Shape;175;p3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6" name="Google Shape;176;p3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77" name="Google Shape;177;p3"/>
            <p:cNvSpPr/>
            <p:nvPr/>
          </p:nvSpPr>
          <p:spPr>
            <a:xfrm>
              <a:off x="1660700" y="3957925"/>
              <a:ext cx="244950" cy="246725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971725" y="3707700"/>
              <a:ext cx="220275" cy="341875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2016625" y="4890075"/>
              <a:ext cx="119850" cy="586800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80" name="Google Shape;180;p3"/>
            <p:cNvGrpSpPr/>
            <p:nvPr/>
          </p:nvGrpSpPr>
          <p:grpSpPr>
            <a:xfrm>
              <a:off x="1216650" y="5036325"/>
              <a:ext cx="169175" cy="269650"/>
              <a:chOff x="3510425" y="5036325"/>
              <a:chExt cx="169175" cy="269650"/>
            </a:xfrm>
          </p:grpSpPr>
          <p:sp>
            <p:nvSpPr>
              <p:cNvPr id="181" name="Google Shape;181;p3"/>
              <p:cNvSpPr/>
              <p:nvPr/>
            </p:nvSpPr>
            <p:spPr>
              <a:xfrm>
                <a:off x="3510425" y="5105050"/>
                <a:ext cx="86350" cy="77575"/>
              </a:xfrm>
              <a:custGeom>
                <a:avLst/>
                <a:gdLst/>
                <a:ahLst/>
                <a:cxnLst/>
                <a:rect l="l" t="t" r="r" b="b"/>
                <a:pathLst>
                  <a:path w="3454" h="3103" extrusionOk="0">
                    <a:moveTo>
                      <a:pt x="2185" y="1"/>
                    </a:moveTo>
                    <a:lnTo>
                      <a:pt x="1762" y="142"/>
                    </a:lnTo>
                    <a:lnTo>
                      <a:pt x="1269" y="424"/>
                    </a:lnTo>
                    <a:lnTo>
                      <a:pt x="846" y="706"/>
                    </a:lnTo>
                    <a:lnTo>
                      <a:pt x="494" y="1129"/>
                    </a:lnTo>
                    <a:lnTo>
                      <a:pt x="212" y="1551"/>
                    </a:lnTo>
                    <a:lnTo>
                      <a:pt x="71" y="1904"/>
                    </a:lnTo>
                    <a:lnTo>
                      <a:pt x="0" y="2327"/>
                    </a:lnTo>
                    <a:lnTo>
                      <a:pt x="71" y="2468"/>
                    </a:lnTo>
                    <a:lnTo>
                      <a:pt x="141" y="2679"/>
                    </a:lnTo>
                    <a:lnTo>
                      <a:pt x="282" y="2820"/>
                    </a:lnTo>
                    <a:lnTo>
                      <a:pt x="494" y="2891"/>
                    </a:lnTo>
                    <a:lnTo>
                      <a:pt x="705" y="3032"/>
                    </a:lnTo>
                    <a:lnTo>
                      <a:pt x="1058" y="3102"/>
                    </a:lnTo>
                    <a:lnTo>
                      <a:pt x="2256" y="3102"/>
                    </a:lnTo>
                    <a:lnTo>
                      <a:pt x="2538" y="2961"/>
                    </a:lnTo>
                    <a:lnTo>
                      <a:pt x="2820" y="2750"/>
                    </a:lnTo>
                    <a:lnTo>
                      <a:pt x="3031" y="2468"/>
                    </a:lnTo>
                    <a:lnTo>
                      <a:pt x="3313" y="1974"/>
                    </a:lnTo>
                    <a:lnTo>
                      <a:pt x="3454" y="1622"/>
                    </a:lnTo>
                    <a:lnTo>
                      <a:pt x="3384" y="917"/>
                    </a:lnTo>
                    <a:lnTo>
                      <a:pt x="3313" y="635"/>
                    </a:lnTo>
                    <a:lnTo>
                      <a:pt x="3243" y="424"/>
                    </a:lnTo>
                    <a:lnTo>
                      <a:pt x="3102" y="212"/>
                    </a:lnTo>
                    <a:lnTo>
                      <a:pt x="2961" y="142"/>
                    </a:lnTo>
                    <a:lnTo>
                      <a:pt x="2820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2" name="Google Shape;182;p3"/>
              <p:cNvSpPr/>
              <p:nvPr/>
            </p:nvSpPr>
            <p:spPr>
              <a:xfrm>
                <a:off x="3602050" y="5157925"/>
                <a:ext cx="66975" cy="6345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2538" extrusionOk="0">
                    <a:moveTo>
                      <a:pt x="1269" y="0"/>
                    </a:moveTo>
                    <a:lnTo>
                      <a:pt x="846" y="71"/>
                    </a:lnTo>
                    <a:lnTo>
                      <a:pt x="423" y="353"/>
                    </a:lnTo>
                    <a:lnTo>
                      <a:pt x="141" y="705"/>
                    </a:lnTo>
                    <a:lnTo>
                      <a:pt x="71" y="917"/>
                    </a:lnTo>
                    <a:lnTo>
                      <a:pt x="0" y="1128"/>
                    </a:lnTo>
                    <a:lnTo>
                      <a:pt x="0" y="1410"/>
                    </a:lnTo>
                    <a:lnTo>
                      <a:pt x="71" y="1692"/>
                    </a:lnTo>
                    <a:lnTo>
                      <a:pt x="212" y="1974"/>
                    </a:lnTo>
                    <a:lnTo>
                      <a:pt x="353" y="2185"/>
                    </a:lnTo>
                    <a:lnTo>
                      <a:pt x="564" y="2397"/>
                    </a:lnTo>
                    <a:lnTo>
                      <a:pt x="846" y="2467"/>
                    </a:lnTo>
                    <a:lnTo>
                      <a:pt x="1058" y="2538"/>
                    </a:lnTo>
                    <a:lnTo>
                      <a:pt x="1551" y="2538"/>
                    </a:lnTo>
                    <a:lnTo>
                      <a:pt x="1833" y="2467"/>
                    </a:lnTo>
                    <a:lnTo>
                      <a:pt x="2044" y="2326"/>
                    </a:lnTo>
                    <a:lnTo>
                      <a:pt x="2256" y="2185"/>
                    </a:lnTo>
                    <a:lnTo>
                      <a:pt x="2397" y="1974"/>
                    </a:lnTo>
                    <a:lnTo>
                      <a:pt x="2538" y="1762"/>
                    </a:lnTo>
                    <a:lnTo>
                      <a:pt x="2608" y="1481"/>
                    </a:lnTo>
                    <a:lnTo>
                      <a:pt x="2679" y="1199"/>
                    </a:lnTo>
                    <a:lnTo>
                      <a:pt x="2608" y="917"/>
                    </a:lnTo>
                    <a:lnTo>
                      <a:pt x="2467" y="564"/>
                    </a:lnTo>
                    <a:lnTo>
                      <a:pt x="2326" y="353"/>
                    </a:lnTo>
                    <a:lnTo>
                      <a:pt x="2115" y="212"/>
                    </a:lnTo>
                    <a:lnTo>
                      <a:pt x="1904" y="71"/>
                    </a:lnTo>
                    <a:lnTo>
                      <a:pt x="1692" y="0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3" name="Google Shape;183;p3"/>
              <p:cNvSpPr/>
              <p:nvPr/>
            </p:nvSpPr>
            <p:spPr>
              <a:xfrm>
                <a:off x="3538625" y="5221350"/>
                <a:ext cx="82825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3385" extrusionOk="0">
                    <a:moveTo>
                      <a:pt x="1621" y="1"/>
                    </a:moveTo>
                    <a:lnTo>
                      <a:pt x="1269" y="71"/>
                    </a:lnTo>
                    <a:lnTo>
                      <a:pt x="987" y="212"/>
                    </a:lnTo>
                    <a:lnTo>
                      <a:pt x="775" y="424"/>
                    </a:lnTo>
                    <a:lnTo>
                      <a:pt x="493" y="635"/>
                    </a:lnTo>
                    <a:lnTo>
                      <a:pt x="352" y="847"/>
                    </a:lnTo>
                    <a:lnTo>
                      <a:pt x="141" y="1129"/>
                    </a:lnTo>
                    <a:lnTo>
                      <a:pt x="71" y="1410"/>
                    </a:lnTo>
                    <a:lnTo>
                      <a:pt x="0" y="1763"/>
                    </a:lnTo>
                    <a:lnTo>
                      <a:pt x="0" y="2045"/>
                    </a:lnTo>
                    <a:lnTo>
                      <a:pt x="71" y="2327"/>
                    </a:lnTo>
                    <a:lnTo>
                      <a:pt x="211" y="2679"/>
                    </a:lnTo>
                    <a:lnTo>
                      <a:pt x="423" y="2891"/>
                    </a:lnTo>
                    <a:lnTo>
                      <a:pt x="705" y="3173"/>
                    </a:lnTo>
                    <a:lnTo>
                      <a:pt x="987" y="3314"/>
                    </a:lnTo>
                    <a:lnTo>
                      <a:pt x="1339" y="3384"/>
                    </a:lnTo>
                    <a:lnTo>
                      <a:pt x="1974" y="3384"/>
                    </a:lnTo>
                    <a:lnTo>
                      <a:pt x="2256" y="3243"/>
                    </a:lnTo>
                    <a:lnTo>
                      <a:pt x="2537" y="3032"/>
                    </a:lnTo>
                    <a:lnTo>
                      <a:pt x="2749" y="2820"/>
                    </a:lnTo>
                    <a:lnTo>
                      <a:pt x="2960" y="2538"/>
                    </a:lnTo>
                    <a:lnTo>
                      <a:pt x="3172" y="2256"/>
                    </a:lnTo>
                    <a:lnTo>
                      <a:pt x="3242" y="1974"/>
                    </a:lnTo>
                    <a:lnTo>
                      <a:pt x="3313" y="1692"/>
                    </a:lnTo>
                    <a:lnTo>
                      <a:pt x="3313" y="1340"/>
                    </a:lnTo>
                    <a:lnTo>
                      <a:pt x="3313" y="1058"/>
                    </a:lnTo>
                    <a:lnTo>
                      <a:pt x="3172" y="776"/>
                    </a:lnTo>
                    <a:lnTo>
                      <a:pt x="2960" y="494"/>
                    </a:lnTo>
                    <a:lnTo>
                      <a:pt x="2608" y="283"/>
                    </a:lnTo>
                    <a:lnTo>
                      <a:pt x="2256" y="142"/>
                    </a:lnTo>
                    <a:lnTo>
                      <a:pt x="1974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4" name="Google Shape;184;p3"/>
              <p:cNvSpPr/>
              <p:nvPr/>
            </p:nvSpPr>
            <p:spPr>
              <a:xfrm>
                <a:off x="3640825" y="5036325"/>
                <a:ext cx="38775" cy="4232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1693" extrusionOk="0">
                    <a:moveTo>
                      <a:pt x="493" y="1"/>
                    </a:moveTo>
                    <a:lnTo>
                      <a:pt x="282" y="71"/>
                    </a:lnTo>
                    <a:lnTo>
                      <a:pt x="141" y="142"/>
                    </a:lnTo>
                    <a:lnTo>
                      <a:pt x="71" y="283"/>
                    </a:lnTo>
                    <a:lnTo>
                      <a:pt x="0" y="635"/>
                    </a:lnTo>
                    <a:lnTo>
                      <a:pt x="0" y="988"/>
                    </a:lnTo>
                    <a:lnTo>
                      <a:pt x="141" y="1270"/>
                    </a:lnTo>
                    <a:lnTo>
                      <a:pt x="353" y="1552"/>
                    </a:lnTo>
                    <a:lnTo>
                      <a:pt x="564" y="1693"/>
                    </a:lnTo>
                    <a:lnTo>
                      <a:pt x="705" y="1693"/>
                    </a:lnTo>
                    <a:lnTo>
                      <a:pt x="775" y="1622"/>
                    </a:lnTo>
                    <a:lnTo>
                      <a:pt x="987" y="1481"/>
                    </a:lnTo>
                    <a:lnTo>
                      <a:pt x="1269" y="1199"/>
                    </a:lnTo>
                    <a:lnTo>
                      <a:pt x="1410" y="917"/>
                    </a:lnTo>
                    <a:lnTo>
                      <a:pt x="1551" y="635"/>
                    </a:lnTo>
                    <a:lnTo>
                      <a:pt x="1551" y="353"/>
                    </a:lnTo>
                    <a:lnTo>
                      <a:pt x="1410" y="142"/>
                    </a:lnTo>
                    <a:lnTo>
                      <a:pt x="1198" y="1"/>
                    </a:lnTo>
                    <a:close/>
                  </a:path>
                </a:pathLst>
              </a:custGeom>
              <a:solidFill>
                <a:srgbClr val="93B7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"/>
          <p:cNvSpPr txBox="1">
            <a:spLocks noGrp="1"/>
          </p:cNvSpPr>
          <p:nvPr>
            <p:ph type="body" idx="1"/>
          </p:nvPr>
        </p:nvSpPr>
        <p:spPr>
          <a:xfrm>
            <a:off x="2269825" y="2161800"/>
            <a:ext cx="46044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✢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9pPr>
          </a:lstStyle>
          <a:p/>
        </p:txBody>
      </p:sp>
      <p:grpSp>
        <p:nvGrpSpPr>
          <p:cNvPr id="187" name="Google Shape;187;p4"/>
          <p:cNvGrpSpPr/>
          <p:nvPr/>
        </p:nvGrpSpPr>
        <p:grpSpPr>
          <a:xfrm>
            <a:off x="802981" y="3161504"/>
            <a:ext cx="7513267" cy="1540196"/>
            <a:chOff x="802981" y="3161504"/>
            <a:chExt cx="7513267" cy="1540196"/>
          </a:xfrm>
        </p:grpSpPr>
        <p:sp>
          <p:nvSpPr>
            <p:cNvPr id="188" name="Google Shape;188;p4"/>
            <p:cNvSpPr/>
            <p:nvPr/>
          </p:nvSpPr>
          <p:spPr>
            <a:xfrm rot="5400000">
              <a:off x="2822648" y="2524129"/>
              <a:ext cx="1042613" cy="2505030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189;p4"/>
            <p:cNvSpPr/>
            <p:nvPr/>
          </p:nvSpPr>
          <p:spPr>
            <a:xfrm rot="3020914">
              <a:off x="1433468" y="3420610"/>
              <a:ext cx="380422" cy="501593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90" name="Google Shape;190;p4"/>
            <p:cNvGrpSpPr/>
            <p:nvPr/>
          </p:nvGrpSpPr>
          <p:grpSpPr>
            <a:xfrm rot="7357511">
              <a:off x="7243958" y="3657662"/>
              <a:ext cx="194495" cy="389007"/>
              <a:chOff x="3253150" y="2320925"/>
              <a:chExt cx="149800" cy="299575"/>
            </a:xfrm>
          </p:grpSpPr>
          <p:sp>
            <p:nvSpPr>
              <p:cNvPr id="191" name="Google Shape;191;p4"/>
              <p:cNvSpPr/>
              <p:nvPr/>
            </p:nvSpPr>
            <p:spPr>
              <a:xfrm>
                <a:off x="3290150" y="2476000"/>
                <a:ext cx="112800" cy="144500"/>
              </a:xfrm>
              <a:custGeom>
                <a:avLst/>
                <a:gdLst/>
                <a:ahLst/>
                <a:cxnLst/>
                <a:rect l="l" t="t" r="r" b="b"/>
                <a:pathLst>
                  <a:path w="4512" h="5780" extrusionOk="0">
                    <a:moveTo>
                      <a:pt x="2397" y="1480"/>
                    </a:moveTo>
                    <a:lnTo>
                      <a:pt x="1622" y="2467"/>
                    </a:lnTo>
                    <a:lnTo>
                      <a:pt x="1199" y="3101"/>
                    </a:lnTo>
                    <a:lnTo>
                      <a:pt x="917" y="3665"/>
                    </a:lnTo>
                    <a:lnTo>
                      <a:pt x="1270" y="2749"/>
                    </a:lnTo>
                    <a:lnTo>
                      <a:pt x="1481" y="2397"/>
                    </a:lnTo>
                    <a:lnTo>
                      <a:pt x="1763" y="2044"/>
                    </a:lnTo>
                    <a:lnTo>
                      <a:pt x="2045" y="1762"/>
                    </a:lnTo>
                    <a:lnTo>
                      <a:pt x="2397" y="1480"/>
                    </a:lnTo>
                    <a:close/>
                    <a:moveTo>
                      <a:pt x="3455" y="1762"/>
                    </a:moveTo>
                    <a:lnTo>
                      <a:pt x="3384" y="2115"/>
                    </a:lnTo>
                    <a:lnTo>
                      <a:pt x="3173" y="2608"/>
                    </a:lnTo>
                    <a:lnTo>
                      <a:pt x="2820" y="3172"/>
                    </a:lnTo>
                    <a:lnTo>
                      <a:pt x="2468" y="3806"/>
                    </a:lnTo>
                    <a:lnTo>
                      <a:pt x="2045" y="4370"/>
                    </a:lnTo>
                    <a:lnTo>
                      <a:pt x="1833" y="4511"/>
                    </a:lnTo>
                    <a:lnTo>
                      <a:pt x="1622" y="4723"/>
                    </a:lnTo>
                    <a:lnTo>
                      <a:pt x="1411" y="4793"/>
                    </a:lnTo>
                    <a:lnTo>
                      <a:pt x="1199" y="4793"/>
                    </a:lnTo>
                    <a:lnTo>
                      <a:pt x="1058" y="4652"/>
                    </a:lnTo>
                    <a:lnTo>
                      <a:pt x="917" y="4511"/>
                    </a:lnTo>
                    <a:lnTo>
                      <a:pt x="1270" y="4229"/>
                    </a:lnTo>
                    <a:lnTo>
                      <a:pt x="1622" y="3877"/>
                    </a:lnTo>
                    <a:lnTo>
                      <a:pt x="1904" y="3524"/>
                    </a:lnTo>
                    <a:lnTo>
                      <a:pt x="2186" y="3101"/>
                    </a:lnTo>
                    <a:lnTo>
                      <a:pt x="3455" y="1762"/>
                    </a:lnTo>
                    <a:close/>
                    <a:moveTo>
                      <a:pt x="2609" y="0"/>
                    </a:moveTo>
                    <a:lnTo>
                      <a:pt x="2397" y="71"/>
                    </a:lnTo>
                    <a:lnTo>
                      <a:pt x="2186" y="212"/>
                    </a:lnTo>
                    <a:lnTo>
                      <a:pt x="2045" y="423"/>
                    </a:lnTo>
                    <a:lnTo>
                      <a:pt x="1833" y="705"/>
                    </a:lnTo>
                    <a:lnTo>
                      <a:pt x="1763" y="987"/>
                    </a:lnTo>
                    <a:lnTo>
                      <a:pt x="1763" y="1057"/>
                    </a:lnTo>
                    <a:lnTo>
                      <a:pt x="1833" y="1057"/>
                    </a:lnTo>
                    <a:lnTo>
                      <a:pt x="2045" y="1128"/>
                    </a:lnTo>
                    <a:lnTo>
                      <a:pt x="2256" y="1057"/>
                    </a:lnTo>
                    <a:lnTo>
                      <a:pt x="2820" y="916"/>
                    </a:lnTo>
                    <a:lnTo>
                      <a:pt x="3032" y="846"/>
                    </a:lnTo>
                    <a:lnTo>
                      <a:pt x="2609" y="1198"/>
                    </a:lnTo>
                    <a:lnTo>
                      <a:pt x="2115" y="1410"/>
                    </a:lnTo>
                    <a:lnTo>
                      <a:pt x="1199" y="1974"/>
                    </a:lnTo>
                    <a:lnTo>
                      <a:pt x="847" y="2256"/>
                    </a:lnTo>
                    <a:lnTo>
                      <a:pt x="494" y="2608"/>
                    </a:lnTo>
                    <a:lnTo>
                      <a:pt x="212" y="3101"/>
                    </a:lnTo>
                    <a:lnTo>
                      <a:pt x="1" y="3665"/>
                    </a:lnTo>
                    <a:lnTo>
                      <a:pt x="1" y="4229"/>
                    </a:lnTo>
                    <a:lnTo>
                      <a:pt x="71" y="4723"/>
                    </a:lnTo>
                    <a:lnTo>
                      <a:pt x="212" y="5145"/>
                    </a:lnTo>
                    <a:lnTo>
                      <a:pt x="494" y="5498"/>
                    </a:lnTo>
                    <a:lnTo>
                      <a:pt x="847" y="5709"/>
                    </a:lnTo>
                    <a:lnTo>
                      <a:pt x="1340" y="5780"/>
                    </a:lnTo>
                    <a:lnTo>
                      <a:pt x="1833" y="5709"/>
                    </a:lnTo>
                    <a:lnTo>
                      <a:pt x="2397" y="5427"/>
                    </a:lnTo>
                    <a:lnTo>
                      <a:pt x="2891" y="5005"/>
                    </a:lnTo>
                    <a:lnTo>
                      <a:pt x="3455" y="4441"/>
                    </a:lnTo>
                    <a:lnTo>
                      <a:pt x="3877" y="3736"/>
                    </a:lnTo>
                    <a:lnTo>
                      <a:pt x="4230" y="2960"/>
                    </a:lnTo>
                    <a:lnTo>
                      <a:pt x="4371" y="2608"/>
                    </a:lnTo>
                    <a:lnTo>
                      <a:pt x="4441" y="2185"/>
                    </a:lnTo>
                    <a:lnTo>
                      <a:pt x="4512" y="1833"/>
                    </a:lnTo>
                    <a:lnTo>
                      <a:pt x="4441" y="1480"/>
                    </a:lnTo>
                    <a:lnTo>
                      <a:pt x="4371" y="1128"/>
                    </a:lnTo>
                    <a:lnTo>
                      <a:pt x="4230" y="775"/>
                    </a:lnTo>
                    <a:lnTo>
                      <a:pt x="4018" y="494"/>
                    </a:lnTo>
                    <a:lnTo>
                      <a:pt x="3666" y="282"/>
                    </a:lnTo>
                    <a:lnTo>
                      <a:pt x="3384" y="141"/>
                    </a:lnTo>
                    <a:lnTo>
                      <a:pt x="3102" y="0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192;p4"/>
              <p:cNvSpPr/>
              <p:nvPr/>
            </p:nvSpPr>
            <p:spPr>
              <a:xfrm>
                <a:off x="3253150" y="2320925"/>
                <a:ext cx="100475" cy="130425"/>
              </a:xfrm>
              <a:custGeom>
                <a:avLst/>
                <a:gdLst/>
                <a:ahLst/>
                <a:cxnLst/>
                <a:rect l="l" t="t" r="r" b="b"/>
                <a:pathLst>
                  <a:path w="4019" h="5217" extrusionOk="0">
                    <a:moveTo>
                      <a:pt x="2045" y="1128"/>
                    </a:moveTo>
                    <a:lnTo>
                      <a:pt x="2186" y="1199"/>
                    </a:lnTo>
                    <a:lnTo>
                      <a:pt x="2397" y="1410"/>
                    </a:lnTo>
                    <a:lnTo>
                      <a:pt x="2609" y="1763"/>
                    </a:lnTo>
                    <a:lnTo>
                      <a:pt x="2750" y="2256"/>
                    </a:lnTo>
                    <a:lnTo>
                      <a:pt x="2820" y="2749"/>
                    </a:lnTo>
                    <a:lnTo>
                      <a:pt x="2750" y="3243"/>
                    </a:lnTo>
                    <a:lnTo>
                      <a:pt x="2679" y="3525"/>
                    </a:lnTo>
                    <a:lnTo>
                      <a:pt x="2609" y="3736"/>
                    </a:lnTo>
                    <a:lnTo>
                      <a:pt x="2256" y="3243"/>
                    </a:lnTo>
                    <a:lnTo>
                      <a:pt x="1904" y="2608"/>
                    </a:lnTo>
                    <a:lnTo>
                      <a:pt x="1763" y="2327"/>
                    </a:lnTo>
                    <a:lnTo>
                      <a:pt x="1622" y="1974"/>
                    </a:lnTo>
                    <a:lnTo>
                      <a:pt x="1622" y="1692"/>
                    </a:lnTo>
                    <a:lnTo>
                      <a:pt x="1692" y="1410"/>
                    </a:lnTo>
                    <a:lnTo>
                      <a:pt x="1833" y="1269"/>
                    </a:lnTo>
                    <a:lnTo>
                      <a:pt x="1904" y="1128"/>
                    </a:lnTo>
                    <a:close/>
                    <a:moveTo>
                      <a:pt x="846" y="1481"/>
                    </a:moveTo>
                    <a:lnTo>
                      <a:pt x="987" y="1692"/>
                    </a:lnTo>
                    <a:lnTo>
                      <a:pt x="1128" y="2045"/>
                    </a:lnTo>
                    <a:lnTo>
                      <a:pt x="1199" y="2679"/>
                    </a:lnTo>
                    <a:lnTo>
                      <a:pt x="1340" y="3454"/>
                    </a:lnTo>
                    <a:lnTo>
                      <a:pt x="1481" y="3807"/>
                    </a:lnTo>
                    <a:lnTo>
                      <a:pt x="1622" y="4089"/>
                    </a:lnTo>
                    <a:lnTo>
                      <a:pt x="776" y="3454"/>
                    </a:lnTo>
                    <a:lnTo>
                      <a:pt x="706" y="3243"/>
                    </a:lnTo>
                    <a:lnTo>
                      <a:pt x="635" y="2961"/>
                    </a:lnTo>
                    <a:lnTo>
                      <a:pt x="635" y="2467"/>
                    </a:lnTo>
                    <a:lnTo>
                      <a:pt x="706" y="1974"/>
                    </a:lnTo>
                    <a:lnTo>
                      <a:pt x="846" y="1481"/>
                    </a:lnTo>
                    <a:close/>
                    <a:moveTo>
                      <a:pt x="2397" y="1"/>
                    </a:moveTo>
                    <a:lnTo>
                      <a:pt x="1974" y="71"/>
                    </a:lnTo>
                    <a:lnTo>
                      <a:pt x="1481" y="141"/>
                    </a:lnTo>
                    <a:lnTo>
                      <a:pt x="1058" y="423"/>
                    </a:lnTo>
                    <a:lnTo>
                      <a:pt x="706" y="705"/>
                    </a:lnTo>
                    <a:lnTo>
                      <a:pt x="424" y="1128"/>
                    </a:lnTo>
                    <a:lnTo>
                      <a:pt x="212" y="1551"/>
                    </a:lnTo>
                    <a:lnTo>
                      <a:pt x="71" y="2045"/>
                    </a:lnTo>
                    <a:lnTo>
                      <a:pt x="1" y="2538"/>
                    </a:lnTo>
                    <a:lnTo>
                      <a:pt x="1" y="3102"/>
                    </a:lnTo>
                    <a:lnTo>
                      <a:pt x="71" y="3595"/>
                    </a:lnTo>
                    <a:lnTo>
                      <a:pt x="212" y="4018"/>
                    </a:lnTo>
                    <a:lnTo>
                      <a:pt x="424" y="4441"/>
                    </a:lnTo>
                    <a:lnTo>
                      <a:pt x="706" y="4793"/>
                    </a:lnTo>
                    <a:lnTo>
                      <a:pt x="1058" y="5005"/>
                    </a:lnTo>
                    <a:lnTo>
                      <a:pt x="1481" y="5146"/>
                    </a:lnTo>
                    <a:lnTo>
                      <a:pt x="1974" y="5216"/>
                    </a:lnTo>
                    <a:lnTo>
                      <a:pt x="2468" y="5075"/>
                    </a:lnTo>
                    <a:lnTo>
                      <a:pt x="2891" y="4934"/>
                    </a:lnTo>
                    <a:lnTo>
                      <a:pt x="3172" y="4652"/>
                    </a:lnTo>
                    <a:lnTo>
                      <a:pt x="3454" y="4300"/>
                    </a:lnTo>
                    <a:lnTo>
                      <a:pt x="3736" y="3948"/>
                    </a:lnTo>
                    <a:lnTo>
                      <a:pt x="3877" y="3525"/>
                    </a:lnTo>
                    <a:lnTo>
                      <a:pt x="4018" y="3102"/>
                    </a:lnTo>
                    <a:lnTo>
                      <a:pt x="4018" y="2608"/>
                    </a:lnTo>
                    <a:lnTo>
                      <a:pt x="4018" y="2186"/>
                    </a:lnTo>
                    <a:lnTo>
                      <a:pt x="4018" y="1692"/>
                    </a:lnTo>
                    <a:lnTo>
                      <a:pt x="3877" y="1269"/>
                    </a:lnTo>
                    <a:lnTo>
                      <a:pt x="3666" y="917"/>
                    </a:lnTo>
                    <a:lnTo>
                      <a:pt x="3454" y="564"/>
                    </a:lnTo>
                    <a:lnTo>
                      <a:pt x="3172" y="282"/>
                    </a:lnTo>
                    <a:lnTo>
                      <a:pt x="2820" y="141"/>
                    </a:lnTo>
                    <a:lnTo>
                      <a:pt x="2397" y="1"/>
                    </a:lnTo>
                    <a:close/>
                  </a:path>
                </a:pathLst>
              </a:custGeom>
              <a:solidFill>
                <a:srgbClr val="F7B2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grpSp>
          <p:nvGrpSpPr>
            <p:cNvPr id="193" name="Google Shape;193;p4"/>
            <p:cNvGrpSpPr/>
            <p:nvPr/>
          </p:nvGrpSpPr>
          <p:grpSpPr>
            <a:xfrm rot="-5400000">
              <a:off x="5247912" y="2613433"/>
              <a:ext cx="1225750" cy="2321893"/>
              <a:chOff x="3487525" y="3986125"/>
              <a:chExt cx="766525" cy="1452000"/>
            </a:xfrm>
          </p:grpSpPr>
          <p:sp>
            <p:nvSpPr>
              <p:cNvPr id="194" name="Google Shape;194;p4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195;p4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196;p4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7" name="Google Shape;197;p4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98" name="Google Shape;198;p4"/>
            <p:cNvSpPr/>
            <p:nvPr/>
          </p:nvSpPr>
          <p:spPr>
            <a:xfrm>
              <a:off x="4524477" y="3819970"/>
              <a:ext cx="329752" cy="332092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9" name="Google Shape;199;p4"/>
            <p:cNvSpPr/>
            <p:nvPr/>
          </p:nvSpPr>
          <p:spPr>
            <a:xfrm rot="3958791">
              <a:off x="1686045" y="3770049"/>
              <a:ext cx="246705" cy="382854"/>
            </a:xfrm>
            <a:custGeom>
              <a:avLst/>
              <a:gdLst/>
              <a:ahLst/>
              <a:cxnLst/>
              <a:rect l="l" t="t" r="r" b="b"/>
              <a:pathLst>
                <a:path w="8811" h="13675" extrusionOk="0">
                  <a:moveTo>
                    <a:pt x="5075" y="6838"/>
                  </a:moveTo>
                  <a:lnTo>
                    <a:pt x="5921" y="7261"/>
                  </a:lnTo>
                  <a:lnTo>
                    <a:pt x="6907" y="7824"/>
                  </a:lnTo>
                  <a:lnTo>
                    <a:pt x="7330" y="8177"/>
                  </a:lnTo>
                  <a:lnTo>
                    <a:pt x="7683" y="8529"/>
                  </a:lnTo>
                  <a:lnTo>
                    <a:pt x="8035" y="8952"/>
                  </a:lnTo>
                  <a:lnTo>
                    <a:pt x="8247" y="9375"/>
                  </a:lnTo>
                  <a:lnTo>
                    <a:pt x="8247" y="9375"/>
                  </a:lnTo>
                  <a:lnTo>
                    <a:pt x="7330" y="8811"/>
                  </a:lnTo>
                  <a:lnTo>
                    <a:pt x="6485" y="8318"/>
                  </a:lnTo>
                  <a:lnTo>
                    <a:pt x="6132" y="8036"/>
                  </a:lnTo>
                  <a:lnTo>
                    <a:pt x="5709" y="7684"/>
                  </a:lnTo>
                  <a:lnTo>
                    <a:pt x="5357" y="7331"/>
                  </a:lnTo>
                  <a:lnTo>
                    <a:pt x="5075" y="6838"/>
                  </a:lnTo>
                  <a:close/>
                  <a:moveTo>
                    <a:pt x="3877" y="7261"/>
                  </a:moveTo>
                  <a:lnTo>
                    <a:pt x="4370" y="10009"/>
                  </a:lnTo>
                  <a:lnTo>
                    <a:pt x="4652" y="11701"/>
                  </a:lnTo>
                  <a:lnTo>
                    <a:pt x="4722" y="12406"/>
                  </a:lnTo>
                  <a:lnTo>
                    <a:pt x="4159" y="11983"/>
                  </a:lnTo>
                  <a:lnTo>
                    <a:pt x="3947" y="9657"/>
                  </a:lnTo>
                  <a:lnTo>
                    <a:pt x="3877" y="7261"/>
                  </a:lnTo>
                  <a:close/>
                  <a:moveTo>
                    <a:pt x="3383" y="1"/>
                  </a:moveTo>
                  <a:lnTo>
                    <a:pt x="3242" y="71"/>
                  </a:lnTo>
                  <a:lnTo>
                    <a:pt x="3172" y="212"/>
                  </a:lnTo>
                  <a:lnTo>
                    <a:pt x="3101" y="494"/>
                  </a:lnTo>
                  <a:lnTo>
                    <a:pt x="2960" y="1199"/>
                  </a:lnTo>
                  <a:lnTo>
                    <a:pt x="2890" y="2115"/>
                  </a:lnTo>
                  <a:lnTo>
                    <a:pt x="2749" y="4018"/>
                  </a:lnTo>
                  <a:lnTo>
                    <a:pt x="2678" y="5358"/>
                  </a:lnTo>
                  <a:lnTo>
                    <a:pt x="2678" y="6133"/>
                  </a:lnTo>
                  <a:lnTo>
                    <a:pt x="2608" y="7120"/>
                  </a:lnTo>
                  <a:lnTo>
                    <a:pt x="2608" y="8177"/>
                  </a:lnTo>
                  <a:lnTo>
                    <a:pt x="2537" y="9305"/>
                  </a:lnTo>
                  <a:lnTo>
                    <a:pt x="2326" y="10432"/>
                  </a:lnTo>
                  <a:lnTo>
                    <a:pt x="2185" y="10926"/>
                  </a:lnTo>
                  <a:lnTo>
                    <a:pt x="2044" y="11419"/>
                  </a:lnTo>
                  <a:lnTo>
                    <a:pt x="1833" y="11842"/>
                  </a:lnTo>
                  <a:lnTo>
                    <a:pt x="1551" y="12265"/>
                  </a:lnTo>
                  <a:lnTo>
                    <a:pt x="1269" y="12547"/>
                  </a:lnTo>
                  <a:lnTo>
                    <a:pt x="916" y="12829"/>
                  </a:lnTo>
                  <a:lnTo>
                    <a:pt x="916" y="12758"/>
                  </a:lnTo>
                  <a:lnTo>
                    <a:pt x="916" y="12547"/>
                  </a:lnTo>
                  <a:lnTo>
                    <a:pt x="1057" y="11772"/>
                  </a:lnTo>
                  <a:lnTo>
                    <a:pt x="1551" y="9375"/>
                  </a:lnTo>
                  <a:lnTo>
                    <a:pt x="1903" y="8106"/>
                  </a:lnTo>
                  <a:lnTo>
                    <a:pt x="2256" y="7049"/>
                  </a:lnTo>
                  <a:lnTo>
                    <a:pt x="2537" y="6274"/>
                  </a:lnTo>
                  <a:lnTo>
                    <a:pt x="2678" y="6062"/>
                  </a:lnTo>
                  <a:lnTo>
                    <a:pt x="2537" y="6203"/>
                  </a:lnTo>
                  <a:lnTo>
                    <a:pt x="2185" y="6767"/>
                  </a:lnTo>
                  <a:lnTo>
                    <a:pt x="1762" y="7613"/>
                  </a:lnTo>
                  <a:lnTo>
                    <a:pt x="1339" y="8600"/>
                  </a:lnTo>
                  <a:lnTo>
                    <a:pt x="493" y="10573"/>
                  </a:lnTo>
                  <a:lnTo>
                    <a:pt x="71" y="11631"/>
                  </a:lnTo>
                  <a:lnTo>
                    <a:pt x="0" y="12335"/>
                  </a:lnTo>
                  <a:lnTo>
                    <a:pt x="0" y="12899"/>
                  </a:lnTo>
                  <a:lnTo>
                    <a:pt x="0" y="13252"/>
                  </a:lnTo>
                  <a:lnTo>
                    <a:pt x="141" y="13534"/>
                  </a:lnTo>
                  <a:lnTo>
                    <a:pt x="282" y="13604"/>
                  </a:lnTo>
                  <a:lnTo>
                    <a:pt x="493" y="13675"/>
                  </a:lnTo>
                  <a:lnTo>
                    <a:pt x="705" y="13604"/>
                  </a:lnTo>
                  <a:lnTo>
                    <a:pt x="987" y="13393"/>
                  </a:lnTo>
                  <a:lnTo>
                    <a:pt x="1551" y="12899"/>
                  </a:lnTo>
                  <a:lnTo>
                    <a:pt x="2115" y="12124"/>
                  </a:lnTo>
                  <a:lnTo>
                    <a:pt x="2608" y="11278"/>
                  </a:lnTo>
                  <a:lnTo>
                    <a:pt x="2960" y="10432"/>
                  </a:lnTo>
                  <a:lnTo>
                    <a:pt x="3101" y="11419"/>
                  </a:lnTo>
                  <a:lnTo>
                    <a:pt x="3242" y="12124"/>
                  </a:lnTo>
                  <a:lnTo>
                    <a:pt x="3454" y="12758"/>
                  </a:lnTo>
                  <a:lnTo>
                    <a:pt x="3736" y="13252"/>
                  </a:lnTo>
                  <a:lnTo>
                    <a:pt x="3947" y="13463"/>
                  </a:lnTo>
                  <a:lnTo>
                    <a:pt x="4159" y="13604"/>
                  </a:lnTo>
                  <a:lnTo>
                    <a:pt x="4370" y="13675"/>
                  </a:lnTo>
                  <a:lnTo>
                    <a:pt x="4582" y="13675"/>
                  </a:lnTo>
                  <a:lnTo>
                    <a:pt x="4863" y="13604"/>
                  </a:lnTo>
                  <a:lnTo>
                    <a:pt x="5145" y="13393"/>
                  </a:lnTo>
                  <a:lnTo>
                    <a:pt x="5357" y="13252"/>
                  </a:lnTo>
                  <a:lnTo>
                    <a:pt x="5498" y="12970"/>
                  </a:lnTo>
                  <a:lnTo>
                    <a:pt x="5568" y="12758"/>
                  </a:lnTo>
                  <a:lnTo>
                    <a:pt x="5639" y="12476"/>
                  </a:lnTo>
                  <a:lnTo>
                    <a:pt x="5639" y="11772"/>
                  </a:lnTo>
                  <a:lnTo>
                    <a:pt x="5639" y="11067"/>
                  </a:lnTo>
                  <a:lnTo>
                    <a:pt x="5357" y="9657"/>
                  </a:lnTo>
                  <a:lnTo>
                    <a:pt x="5145" y="8600"/>
                  </a:lnTo>
                  <a:lnTo>
                    <a:pt x="5498" y="8882"/>
                  </a:lnTo>
                  <a:lnTo>
                    <a:pt x="5921" y="9093"/>
                  </a:lnTo>
                  <a:lnTo>
                    <a:pt x="6696" y="9516"/>
                  </a:lnTo>
                  <a:lnTo>
                    <a:pt x="7471" y="9939"/>
                  </a:lnTo>
                  <a:lnTo>
                    <a:pt x="7894" y="10221"/>
                  </a:lnTo>
                  <a:lnTo>
                    <a:pt x="8176" y="10503"/>
                  </a:lnTo>
                  <a:lnTo>
                    <a:pt x="8317" y="10644"/>
                  </a:lnTo>
                  <a:lnTo>
                    <a:pt x="8458" y="10714"/>
                  </a:lnTo>
                  <a:lnTo>
                    <a:pt x="8599" y="10714"/>
                  </a:lnTo>
                  <a:lnTo>
                    <a:pt x="8670" y="10644"/>
                  </a:lnTo>
                  <a:lnTo>
                    <a:pt x="8740" y="10362"/>
                  </a:lnTo>
                  <a:lnTo>
                    <a:pt x="8811" y="10009"/>
                  </a:lnTo>
                  <a:lnTo>
                    <a:pt x="8811" y="9023"/>
                  </a:lnTo>
                  <a:lnTo>
                    <a:pt x="8670" y="8388"/>
                  </a:lnTo>
                  <a:lnTo>
                    <a:pt x="8529" y="8106"/>
                  </a:lnTo>
                  <a:lnTo>
                    <a:pt x="8317" y="7895"/>
                  </a:lnTo>
                  <a:lnTo>
                    <a:pt x="7894" y="7402"/>
                  </a:lnTo>
                  <a:lnTo>
                    <a:pt x="7330" y="7049"/>
                  </a:lnTo>
                  <a:lnTo>
                    <a:pt x="6696" y="6697"/>
                  </a:lnTo>
                  <a:lnTo>
                    <a:pt x="5498" y="6062"/>
                  </a:lnTo>
                  <a:lnTo>
                    <a:pt x="5004" y="5710"/>
                  </a:lnTo>
                  <a:lnTo>
                    <a:pt x="4582" y="5287"/>
                  </a:lnTo>
                  <a:lnTo>
                    <a:pt x="4441" y="5076"/>
                  </a:lnTo>
                  <a:lnTo>
                    <a:pt x="4300" y="4794"/>
                  </a:lnTo>
                  <a:lnTo>
                    <a:pt x="4229" y="4159"/>
                  </a:lnTo>
                  <a:lnTo>
                    <a:pt x="4229" y="3384"/>
                  </a:lnTo>
                  <a:lnTo>
                    <a:pt x="4229" y="2609"/>
                  </a:lnTo>
                  <a:lnTo>
                    <a:pt x="4229" y="1904"/>
                  </a:lnTo>
                  <a:lnTo>
                    <a:pt x="4159" y="1199"/>
                  </a:lnTo>
                  <a:lnTo>
                    <a:pt x="4088" y="847"/>
                  </a:lnTo>
                  <a:lnTo>
                    <a:pt x="3947" y="565"/>
                  </a:lnTo>
                  <a:lnTo>
                    <a:pt x="3736" y="283"/>
                  </a:lnTo>
                  <a:lnTo>
                    <a:pt x="3524" y="71"/>
                  </a:lnTo>
                  <a:lnTo>
                    <a:pt x="3383" y="1"/>
                  </a:lnTo>
                  <a:close/>
                </a:path>
              </a:pathLst>
            </a:custGeom>
            <a:solidFill>
              <a:srgbClr val="F7CA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0" name="Google Shape;200;p4"/>
            <p:cNvSpPr/>
            <p:nvPr/>
          </p:nvSpPr>
          <p:spPr>
            <a:xfrm rot="-5400000">
              <a:off x="7509304" y="3218901"/>
              <a:ext cx="191688" cy="700698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1" name="Google Shape;201;p4"/>
            <p:cNvSpPr/>
            <p:nvPr/>
          </p:nvSpPr>
          <p:spPr>
            <a:xfrm rot="6864207">
              <a:off x="906951" y="3174041"/>
              <a:ext cx="298273" cy="420559"/>
            </a:xfrm>
            <a:custGeom>
              <a:avLst/>
              <a:gdLst/>
              <a:ahLst/>
              <a:cxnLst/>
              <a:rect l="l" t="t" r="r" b="b"/>
              <a:pathLst>
                <a:path w="9798" h="13816" extrusionOk="0">
                  <a:moveTo>
                    <a:pt x="6203" y="4159"/>
                  </a:moveTo>
                  <a:lnTo>
                    <a:pt x="6414" y="4230"/>
                  </a:lnTo>
                  <a:lnTo>
                    <a:pt x="6485" y="4371"/>
                  </a:lnTo>
                  <a:lnTo>
                    <a:pt x="6485" y="4512"/>
                  </a:lnTo>
                  <a:lnTo>
                    <a:pt x="6414" y="4582"/>
                  </a:lnTo>
                  <a:lnTo>
                    <a:pt x="6273" y="4582"/>
                  </a:lnTo>
                  <a:lnTo>
                    <a:pt x="5921" y="4512"/>
                  </a:lnTo>
                  <a:lnTo>
                    <a:pt x="5850" y="4441"/>
                  </a:lnTo>
                  <a:lnTo>
                    <a:pt x="5850" y="4371"/>
                  </a:lnTo>
                  <a:lnTo>
                    <a:pt x="5921" y="4230"/>
                  </a:lnTo>
                  <a:lnTo>
                    <a:pt x="6062" y="4159"/>
                  </a:lnTo>
                  <a:close/>
                  <a:moveTo>
                    <a:pt x="5709" y="5569"/>
                  </a:moveTo>
                  <a:lnTo>
                    <a:pt x="5004" y="6697"/>
                  </a:lnTo>
                  <a:lnTo>
                    <a:pt x="4088" y="7684"/>
                  </a:lnTo>
                  <a:lnTo>
                    <a:pt x="4440" y="7049"/>
                  </a:lnTo>
                  <a:lnTo>
                    <a:pt x="4793" y="6485"/>
                  </a:lnTo>
                  <a:lnTo>
                    <a:pt x="5216" y="5992"/>
                  </a:lnTo>
                  <a:lnTo>
                    <a:pt x="5709" y="5569"/>
                  </a:lnTo>
                  <a:close/>
                  <a:moveTo>
                    <a:pt x="6414" y="5992"/>
                  </a:moveTo>
                  <a:lnTo>
                    <a:pt x="6837" y="6274"/>
                  </a:lnTo>
                  <a:lnTo>
                    <a:pt x="6766" y="6838"/>
                  </a:lnTo>
                  <a:lnTo>
                    <a:pt x="6625" y="7402"/>
                  </a:lnTo>
                  <a:lnTo>
                    <a:pt x="6344" y="7895"/>
                  </a:lnTo>
                  <a:lnTo>
                    <a:pt x="6062" y="8388"/>
                  </a:lnTo>
                  <a:lnTo>
                    <a:pt x="6062" y="7825"/>
                  </a:lnTo>
                  <a:lnTo>
                    <a:pt x="6132" y="7190"/>
                  </a:lnTo>
                  <a:lnTo>
                    <a:pt x="6203" y="6556"/>
                  </a:lnTo>
                  <a:lnTo>
                    <a:pt x="6414" y="5992"/>
                  </a:lnTo>
                  <a:close/>
                  <a:moveTo>
                    <a:pt x="5568" y="5076"/>
                  </a:moveTo>
                  <a:lnTo>
                    <a:pt x="5075" y="5287"/>
                  </a:lnTo>
                  <a:lnTo>
                    <a:pt x="4652" y="5569"/>
                  </a:lnTo>
                  <a:lnTo>
                    <a:pt x="4229" y="5921"/>
                  </a:lnTo>
                  <a:lnTo>
                    <a:pt x="3947" y="6344"/>
                  </a:lnTo>
                  <a:lnTo>
                    <a:pt x="3383" y="7190"/>
                  </a:lnTo>
                  <a:lnTo>
                    <a:pt x="2819" y="8036"/>
                  </a:lnTo>
                  <a:lnTo>
                    <a:pt x="2678" y="8600"/>
                  </a:lnTo>
                  <a:lnTo>
                    <a:pt x="2608" y="8811"/>
                  </a:lnTo>
                  <a:lnTo>
                    <a:pt x="2467" y="8952"/>
                  </a:lnTo>
                  <a:lnTo>
                    <a:pt x="2326" y="9093"/>
                  </a:lnTo>
                  <a:lnTo>
                    <a:pt x="2115" y="9234"/>
                  </a:lnTo>
                  <a:lnTo>
                    <a:pt x="1551" y="9305"/>
                  </a:lnTo>
                  <a:lnTo>
                    <a:pt x="1269" y="9305"/>
                  </a:lnTo>
                  <a:lnTo>
                    <a:pt x="1057" y="9234"/>
                  </a:lnTo>
                  <a:lnTo>
                    <a:pt x="916" y="9093"/>
                  </a:lnTo>
                  <a:lnTo>
                    <a:pt x="775" y="8952"/>
                  </a:lnTo>
                  <a:lnTo>
                    <a:pt x="705" y="8741"/>
                  </a:lnTo>
                  <a:lnTo>
                    <a:pt x="705" y="8529"/>
                  </a:lnTo>
                  <a:lnTo>
                    <a:pt x="705" y="8247"/>
                  </a:lnTo>
                  <a:lnTo>
                    <a:pt x="846" y="7966"/>
                  </a:lnTo>
                  <a:lnTo>
                    <a:pt x="1128" y="7402"/>
                  </a:lnTo>
                  <a:lnTo>
                    <a:pt x="1551" y="6767"/>
                  </a:lnTo>
                  <a:lnTo>
                    <a:pt x="2115" y="6274"/>
                  </a:lnTo>
                  <a:lnTo>
                    <a:pt x="2749" y="5851"/>
                  </a:lnTo>
                  <a:lnTo>
                    <a:pt x="3454" y="5499"/>
                  </a:lnTo>
                  <a:lnTo>
                    <a:pt x="4159" y="5217"/>
                  </a:lnTo>
                  <a:lnTo>
                    <a:pt x="4863" y="5076"/>
                  </a:lnTo>
                  <a:close/>
                  <a:moveTo>
                    <a:pt x="5709" y="7120"/>
                  </a:moveTo>
                  <a:lnTo>
                    <a:pt x="5427" y="8247"/>
                  </a:lnTo>
                  <a:lnTo>
                    <a:pt x="5286" y="9446"/>
                  </a:lnTo>
                  <a:lnTo>
                    <a:pt x="4863" y="9869"/>
                  </a:lnTo>
                  <a:lnTo>
                    <a:pt x="4511" y="10080"/>
                  </a:lnTo>
                  <a:lnTo>
                    <a:pt x="4229" y="10292"/>
                  </a:lnTo>
                  <a:lnTo>
                    <a:pt x="3947" y="10362"/>
                  </a:lnTo>
                  <a:lnTo>
                    <a:pt x="3665" y="10362"/>
                  </a:lnTo>
                  <a:lnTo>
                    <a:pt x="3595" y="10292"/>
                  </a:lnTo>
                  <a:lnTo>
                    <a:pt x="3524" y="10151"/>
                  </a:lnTo>
                  <a:lnTo>
                    <a:pt x="3383" y="9798"/>
                  </a:lnTo>
                  <a:lnTo>
                    <a:pt x="3454" y="9516"/>
                  </a:lnTo>
                  <a:lnTo>
                    <a:pt x="3665" y="9164"/>
                  </a:lnTo>
                  <a:lnTo>
                    <a:pt x="4370" y="8388"/>
                  </a:lnTo>
                  <a:lnTo>
                    <a:pt x="5216" y="7684"/>
                  </a:lnTo>
                  <a:lnTo>
                    <a:pt x="5709" y="7120"/>
                  </a:lnTo>
                  <a:close/>
                  <a:moveTo>
                    <a:pt x="7894" y="6274"/>
                  </a:moveTo>
                  <a:lnTo>
                    <a:pt x="8388" y="7613"/>
                  </a:lnTo>
                  <a:lnTo>
                    <a:pt x="8670" y="8459"/>
                  </a:lnTo>
                  <a:lnTo>
                    <a:pt x="8810" y="9375"/>
                  </a:lnTo>
                  <a:lnTo>
                    <a:pt x="8881" y="9798"/>
                  </a:lnTo>
                  <a:lnTo>
                    <a:pt x="8881" y="10151"/>
                  </a:lnTo>
                  <a:lnTo>
                    <a:pt x="8810" y="10503"/>
                  </a:lnTo>
                  <a:lnTo>
                    <a:pt x="8670" y="10855"/>
                  </a:lnTo>
                  <a:lnTo>
                    <a:pt x="8529" y="11067"/>
                  </a:lnTo>
                  <a:lnTo>
                    <a:pt x="8247" y="11278"/>
                  </a:lnTo>
                  <a:lnTo>
                    <a:pt x="7894" y="11349"/>
                  </a:lnTo>
                  <a:lnTo>
                    <a:pt x="7471" y="11349"/>
                  </a:lnTo>
                  <a:lnTo>
                    <a:pt x="6978" y="11278"/>
                  </a:lnTo>
                  <a:lnTo>
                    <a:pt x="6625" y="11067"/>
                  </a:lnTo>
                  <a:lnTo>
                    <a:pt x="6414" y="10855"/>
                  </a:lnTo>
                  <a:lnTo>
                    <a:pt x="6344" y="10644"/>
                  </a:lnTo>
                  <a:lnTo>
                    <a:pt x="6273" y="10292"/>
                  </a:lnTo>
                  <a:lnTo>
                    <a:pt x="6344" y="10010"/>
                  </a:lnTo>
                  <a:lnTo>
                    <a:pt x="6625" y="9234"/>
                  </a:lnTo>
                  <a:lnTo>
                    <a:pt x="6978" y="8459"/>
                  </a:lnTo>
                  <a:lnTo>
                    <a:pt x="7401" y="7613"/>
                  </a:lnTo>
                  <a:lnTo>
                    <a:pt x="7753" y="6908"/>
                  </a:lnTo>
                  <a:lnTo>
                    <a:pt x="7894" y="6556"/>
                  </a:lnTo>
                  <a:lnTo>
                    <a:pt x="7894" y="6274"/>
                  </a:lnTo>
                  <a:close/>
                  <a:moveTo>
                    <a:pt x="7189" y="1"/>
                  </a:moveTo>
                  <a:lnTo>
                    <a:pt x="6978" y="71"/>
                  </a:lnTo>
                  <a:lnTo>
                    <a:pt x="6696" y="353"/>
                  </a:lnTo>
                  <a:lnTo>
                    <a:pt x="6485" y="494"/>
                  </a:lnTo>
                  <a:lnTo>
                    <a:pt x="6344" y="706"/>
                  </a:lnTo>
                  <a:lnTo>
                    <a:pt x="6203" y="1199"/>
                  </a:lnTo>
                  <a:lnTo>
                    <a:pt x="6132" y="1692"/>
                  </a:lnTo>
                  <a:lnTo>
                    <a:pt x="6062" y="2256"/>
                  </a:lnTo>
                  <a:lnTo>
                    <a:pt x="5921" y="2891"/>
                  </a:lnTo>
                  <a:lnTo>
                    <a:pt x="5780" y="3384"/>
                  </a:lnTo>
                  <a:lnTo>
                    <a:pt x="5568" y="3877"/>
                  </a:lnTo>
                  <a:lnTo>
                    <a:pt x="5357" y="4089"/>
                  </a:lnTo>
                  <a:lnTo>
                    <a:pt x="5145" y="4300"/>
                  </a:lnTo>
                  <a:lnTo>
                    <a:pt x="4581" y="4582"/>
                  </a:lnTo>
                  <a:lnTo>
                    <a:pt x="4018" y="4864"/>
                  </a:lnTo>
                  <a:lnTo>
                    <a:pt x="2819" y="5217"/>
                  </a:lnTo>
                  <a:lnTo>
                    <a:pt x="2255" y="5428"/>
                  </a:lnTo>
                  <a:lnTo>
                    <a:pt x="1692" y="5710"/>
                  </a:lnTo>
                  <a:lnTo>
                    <a:pt x="1128" y="6062"/>
                  </a:lnTo>
                  <a:lnTo>
                    <a:pt x="634" y="6626"/>
                  </a:lnTo>
                  <a:lnTo>
                    <a:pt x="282" y="7190"/>
                  </a:lnTo>
                  <a:lnTo>
                    <a:pt x="71" y="7825"/>
                  </a:lnTo>
                  <a:lnTo>
                    <a:pt x="0" y="8459"/>
                  </a:lnTo>
                  <a:lnTo>
                    <a:pt x="0" y="9093"/>
                  </a:lnTo>
                  <a:lnTo>
                    <a:pt x="71" y="9375"/>
                  </a:lnTo>
                  <a:lnTo>
                    <a:pt x="211" y="9587"/>
                  </a:lnTo>
                  <a:lnTo>
                    <a:pt x="352" y="9869"/>
                  </a:lnTo>
                  <a:lnTo>
                    <a:pt x="564" y="10010"/>
                  </a:lnTo>
                  <a:lnTo>
                    <a:pt x="846" y="10151"/>
                  </a:lnTo>
                  <a:lnTo>
                    <a:pt x="1128" y="10221"/>
                  </a:lnTo>
                  <a:lnTo>
                    <a:pt x="1903" y="10221"/>
                  </a:lnTo>
                  <a:lnTo>
                    <a:pt x="1339" y="10644"/>
                  </a:lnTo>
                  <a:lnTo>
                    <a:pt x="916" y="10926"/>
                  </a:lnTo>
                  <a:lnTo>
                    <a:pt x="564" y="11278"/>
                  </a:lnTo>
                  <a:lnTo>
                    <a:pt x="282" y="11701"/>
                  </a:lnTo>
                  <a:lnTo>
                    <a:pt x="141" y="12054"/>
                  </a:lnTo>
                  <a:lnTo>
                    <a:pt x="141" y="12195"/>
                  </a:lnTo>
                  <a:lnTo>
                    <a:pt x="211" y="12406"/>
                  </a:lnTo>
                  <a:lnTo>
                    <a:pt x="282" y="12547"/>
                  </a:lnTo>
                  <a:lnTo>
                    <a:pt x="493" y="12758"/>
                  </a:lnTo>
                  <a:lnTo>
                    <a:pt x="775" y="12899"/>
                  </a:lnTo>
                  <a:lnTo>
                    <a:pt x="1057" y="12970"/>
                  </a:lnTo>
                  <a:lnTo>
                    <a:pt x="1269" y="12899"/>
                  </a:lnTo>
                  <a:lnTo>
                    <a:pt x="1410" y="12829"/>
                  </a:lnTo>
                  <a:lnTo>
                    <a:pt x="1551" y="12688"/>
                  </a:lnTo>
                  <a:lnTo>
                    <a:pt x="1692" y="12547"/>
                  </a:lnTo>
                  <a:lnTo>
                    <a:pt x="1903" y="12054"/>
                  </a:lnTo>
                  <a:lnTo>
                    <a:pt x="2044" y="11560"/>
                  </a:lnTo>
                  <a:lnTo>
                    <a:pt x="2115" y="10996"/>
                  </a:lnTo>
                  <a:lnTo>
                    <a:pt x="2185" y="10573"/>
                  </a:lnTo>
                  <a:lnTo>
                    <a:pt x="2326" y="10292"/>
                  </a:lnTo>
                  <a:lnTo>
                    <a:pt x="2467" y="10714"/>
                  </a:lnTo>
                  <a:lnTo>
                    <a:pt x="2678" y="11067"/>
                  </a:lnTo>
                  <a:lnTo>
                    <a:pt x="3031" y="11278"/>
                  </a:lnTo>
                  <a:lnTo>
                    <a:pt x="3313" y="11490"/>
                  </a:lnTo>
                  <a:lnTo>
                    <a:pt x="4088" y="11490"/>
                  </a:lnTo>
                  <a:lnTo>
                    <a:pt x="4511" y="11419"/>
                  </a:lnTo>
                  <a:lnTo>
                    <a:pt x="4863" y="11208"/>
                  </a:lnTo>
                  <a:lnTo>
                    <a:pt x="4581" y="11772"/>
                  </a:lnTo>
                  <a:lnTo>
                    <a:pt x="4300" y="12265"/>
                  </a:lnTo>
                  <a:lnTo>
                    <a:pt x="4018" y="12829"/>
                  </a:lnTo>
                  <a:lnTo>
                    <a:pt x="3947" y="13393"/>
                  </a:lnTo>
                  <a:lnTo>
                    <a:pt x="3947" y="13534"/>
                  </a:lnTo>
                  <a:lnTo>
                    <a:pt x="4018" y="13675"/>
                  </a:lnTo>
                  <a:lnTo>
                    <a:pt x="4159" y="13816"/>
                  </a:lnTo>
                  <a:lnTo>
                    <a:pt x="4370" y="13816"/>
                  </a:lnTo>
                  <a:lnTo>
                    <a:pt x="4722" y="13675"/>
                  </a:lnTo>
                  <a:lnTo>
                    <a:pt x="5145" y="13534"/>
                  </a:lnTo>
                  <a:lnTo>
                    <a:pt x="5357" y="13322"/>
                  </a:lnTo>
                  <a:lnTo>
                    <a:pt x="5498" y="13040"/>
                  </a:lnTo>
                  <a:lnTo>
                    <a:pt x="5568" y="12688"/>
                  </a:lnTo>
                  <a:lnTo>
                    <a:pt x="5568" y="12336"/>
                  </a:lnTo>
                  <a:lnTo>
                    <a:pt x="5427" y="11631"/>
                  </a:lnTo>
                  <a:lnTo>
                    <a:pt x="5427" y="11278"/>
                  </a:lnTo>
                  <a:lnTo>
                    <a:pt x="5498" y="10996"/>
                  </a:lnTo>
                  <a:lnTo>
                    <a:pt x="5709" y="11419"/>
                  </a:lnTo>
                  <a:lnTo>
                    <a:pt x="6062" y="11772"/>
                  </a:lnTo>
                  <a:lnTo>
                    <a:pt x="6485" y="12054"/>
                  </a:lnTo>
                  <a:lnTo>
                    <a:pt x="6978" y="12265"/>
                  </a:lnTo>
                  <a:lnTo>
                    <a:pt x="7471" y="12336"/>
                  </a:lnTo>
                  <a:lnTo>
                    <a:pt x="8035" y="12336"/>
                  </a:lnTo>
                  <a:lnTo>
                    <a:pt x="8529" y="12265"/>
                  </a:lnTo>
                  <a:lnTo>
                    <a:pt x="8951" y="12054"/>
                  </a:lnTo>
                  <a:lnTo>
                    <a:pt x="9374" y="11701"/>
                  </a:lnTo>
                  <a:lnTo>
                    <a:pt x="9656" y="11278"/>
                  </a:lnTo>
                  <a:lnTo>
                    <a:pt x="9797" y="10855"/>
                  </a:lnTo>
                  <a:lnTo>
                    <a:pt x="9797" y="10362"/>
                  </a:lnTo>
                  <a:lnTo>
                    <a:pt x="9797" y="9869"/>
                  </a:lnTo>
                  <a:lnTo>
                    <a:pt x="9656" y="9375"/>
                  </a:lnTo>
                  <a:lnTo>
                    <a:pt x="9445" y="8318"/>
                  </a:lnTo>
                  <a:lnTo>
                    <a:pt x="9092" y="6979"/>
                  </a:lnTo>
                  <a:lnTo>
                    <a:pt x="8881" y="6274"/>
                  </a:lnTo>
                  <a:lnTo>
                    <a:pt x="8599" y="5499"/>
                  </a:lnTo>
                  <a:lnTo>
                    <a:pt x="8247" y="4794"/>
                  </a:lnTo>
                  <a:lnTo>
                    <a:pt x="7894" y="4159"/>
                  </a:lnTo>
                  <a:lnTo>
                    <a:pt x="7401" y="3595"/>
                  </a:lnTo>
                  <a:lnTo>
                    <a:pt x="7119" y="3384"/>
                  </a:lnTo>
                  <a:lnTo>
                    <a:pt x="6837" y="3243"/>
                  </a:lnTo>
                  <a:lnTo>
                    <a:pt x="7119" y="2820"/>
                  </a:lnTo>
                  <a:lnTo>
                    <a:pt x="7330" y="2256"/>
                  </a:lnTo>
                  <a:lnTo>
                    <a:pt x="7542" y="1622"/>
                  </a:lnTo>
                  <a:lnTo>
                    <a:pt x="7612" y="988"/>
                  </a:lnTo>
                  <a:lnTo>
                    <a:pt x="7612" y="424"/>
                  </a:lnTo>
                  <a:lnTo>
                    <a:pt x="7612" y="212"/>
                  </a:lnTo>
                  <a:lnTo>
                    <a:pt x="7471" y="71"/>
                  </a:lnTo>
                  <a:lnTo>
                    <a:pt x="7330" y="1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02" name="Google Shape;202;p4"/>
            <p:cNvSpPr/>
            <p:nvPr/>
          </p:nvSpPr>
          <p:spPr>
            <a:xfrm rot="-1473928">
              <a:off x="7955495" y="3223413"/>
              <a:ext cx="317583" cy="276824"/>
            </a:xfrm>
            <a:custGeom>
              <a:avLst/>
              <a:gdLst/>
              <a:ahLst/>
              <a:cxnLst/>
              <a:rect l="l" t="t" r="r" b="b"/>
              <a:pathLst>
                <a:path w="10433" h="9094" extrusionOk="0">
                  <a:moveTo>
                    <a:pt x="7049" y="1199"/>
                  </a:moveTo>
                  <a:lnTo>
                    <a:pt x="7472" y="1340"/>
                  </a:lnTo>
                  <a:lnTo>
                    <a:pt x="7895" y="1481"/>
                  </a:lnTo>
                  <a:lnTo>
                    <a:pt x="8247" y="1692"/>
                  </a:lnTo>
                  <a:lnTo>
                    <a:pt x="8529" y="2045"/>
                  </a:lnTo>
                  <a:lnTo>
                    <a:pt x="8670" y="2397"/>
                  </a:lnTo>
                  <a:lnTo>
                    <a:pt x="8811" y="2820"/>
                  </a:lnTo>
                  <a:lnTo>
                    <a:pt x="8600" y="2397"/>
                  </a:lnTo>
                  <a:lnTo>
                    <a:pt x="8318" y="2115"/>
                  </a:lnTo>
                  <a:lnTo>
                    <a:pt x="8106" y="1904"/>
                  </a:lnTo>
                  <a:lnTo>
                    <a:pt x="7895" y="1833"/>
                  </a:lnTo>
                  <a:lnTo>
                    <a:pt x="7684" y="1833"/>
                  </a:lnTo>
                  <a:lnTo>
                    <a:pt x="7402" y="1904"/>
                  </a:lnTo>
                  <a:lnTo>
                    <a:pt x="6908" y="1904"/>
                  </a:lnTo>
                  <a:lnTo>
                    <a:pt x="6767" y="1974"/>
                  </a:lnTo>
                  <a:lnTo>
                    <a:pt x="6062" y="2186"/>
                  </a:lnTo>
                  <a:lnTo>
                    <a:pt x="5287" y="2397"/>
                  </a:lnTo>
                  <a:lnTo>
                    <a:pt x="4794" y="2538"/>
                  </a:lnTo>
                  <a:lnTo>
                    <a:pt x="4512" y="2468"/>
                  </a:lnTo>
                  <a:lnTo>
                    <a:pt x="4441" y="2397"/>
                  </a:lnTo>
                  <a:lnTo>
                    <a:pt x="4441" y="2327"/>
                  </a:lnTo>
                  <a:lnTo>
                    <a:pt x="4653" y="2115"/>
                  </a:lnTo>
                  <a:lnTo>
                    <a:pt x="4935" y="1904"/>
                  </a:lnTo>
                  <a:lnTo>
                    <a:pt x="5640" y="1481"/>
                  </a:lnTo>
                  <a:lnTo>
                    <a:pt x="6203" y="1199"/>
                  </a:lnTo>
                  <a:close/>
                  <a:moveTo>
                    <a:pt x="6485" y="3525"/>
                  </a:moveTo>
                  <a:lnTo>
                    <a:pt x="6626" y="3666"/>
                  </a:lnTo>
                  <a:lnTo>
                    <a:pt x="6697" y="3877"/>
                  </a:lnTo>
                  <a:lnTo>
                    <a:pt x="6697" y="4018"/>
                  </a:lnTo>
                  <a:lnTo>
                    <a:pt x="6697" y="4159"/>
                  </a:lnTo>
                  <a:lnTo>
                    <a:pt x="6556" y="4582"/>
                  </a:lnTo>
                  <a:lnTo>
                    <a:pt x="6274" y="4864"/>
                  </a:lnTo>
                  <a:lnTo>
                    <a:pt x="5992" y="5146"/>
                  </a:lnTo>
                  <a:lnTo>
                    <a:pt x="5710" y="5357"/>
                  </a:lnTo>
                  <a:lnTo>
                    <a:pt x="5428" y="5428"/>
                  </a:lnTo>
                  <a:lnTo>
                    <a:pt x="5287" y="5357"/>
                  </a:lnTo>
                  <a:lnTo>
                    <a:pt x="5146" y="5287"/>
                  </a:lnTo>
                  <a:lnTo>
                    <a:pt x="5076" y="5005"/>
                  </a:lnTo>
                  <a:lnTo>
                    <a:pt x="5076" y="4723"/>
                  </a:lnTo>
                  <a:lnTo>
                    <a:pt x="5287" y="4512"/>
                  </a:lnTo>
                  <a:lnTo>
                    <a:pt x="5499" y="4300"/>
                  </a:lnTo>
                  <a:lnTo>
                    <a:pt x="5358" y="4512"/>
                  </a:lnTo>
                  <a:lnTo>
                    <a:pt x="5217" y="4794"/>
                  </a:lnTo>
                  <a:lnTo>
                    <a:pt x="5287" y="5005"/>
                  </a:lnTo>
                  <a:lnTo>
                    <a:pt x="5358" y="5217"/>
                  </a:lnTo>
                  <a:lnTo>
                    <a:pt x="5569" y="5217"/>
                  </a:lnTo>
                  <a:lnTo>
                    <a:pt x="5710" y="5076"/>
                  </a:lnTo>
                  <a:lnTo>
                    <a:pt x="6062" y="4512"/>
                  </a:lnTo>
                  <a:lnTo>
                    <a:pt x="6344" y="3948"/>
                  </a:lnTo>
                  <a:lnTo>
                    <a:pt x="6485" y="3525"/>
                  </a:lnTo>
                  <a:close/>
                  <a:moveTo>
                    <a:pt x="9164" y="5076"/>
                  </a:moveTo>
                  <a:lnTo>
                    <a:pt x="9093" y="5569"/>
                  </a:lnTo>
                  <a:lnTo>
                    <a:pt x="8952" y="5992"/>
                  </a:lnTo>
                  <a:lnTo>
                    <a:pt x="8741" y="6415"/>
                  </a:lnTo>
                  <a:lnTo>
                    <a:pt x="8459" y="6767"/>
                  </a:lnTo>
                  <a:lnTo>
                    <a:pt x="7965" y="7190"/>
                  </a:lnTo>
                  <a:lnTo>
                    <a:pt x="7402" y="7542"/>
                  </a:lnTo>
                  <a:lnTo>
                    <a:pt x="6838" y="7683"/>
                  </a:lnTo>
                  <a:lnTo>
                    <a:pt x="6485" y="7754"/>
                  </a:lnTo>
                  <a:lnTo>
                    <a:pt x="6203" y="7683"/>
                  </a:lnTo>
                  <a:lnTo>
                    <a:pt x="6838" y="6979"/>
                  </a:lnTo>
                  <a:lnTo>
                    <a:pt x="7543" y="6274"/>
                  </a:lnTo>
                  <a:lnTo>
                    <a:pt x="8388" y="5639"/>
                  </a:lnTo>
                  <a:lnTo>
                    <a:pt x="9164" y="5076"/>
                  </a:lnTo>
                  <a:close/>
                  <a:moveTo>
                    <a:pt x="4089" y="3031"/>
                  </a:moveTo>
                  <a:lnTo>
                    <a:pt x="4089" y="3313"/>
                  </a:lnTo>
                  <a:lnTo>
                    <a:pt x="4018" y="3595"/>
                  </a:lnTo>
                  <a:lnTo>
                    <a:pt x="3736" y="4230"/>
                  </a:lnTo>
                  <a:lnTo>
                    <a:pt x="3384" y="4935"/>
                  </a:lnTo>
                  <a:lnTo>
                    <a:pt x="2961" y="5710"/>
                  </a:lnTo>
                  <a:lnTo>
                    <a:pt x="2891" y="6062"/>
                  </a:lnTo>
                  <a:lnTo>
                    <a:pt x="2750" y="6415"/>
                  </a:lnTo>
                  <a:lnTo>
                    <a:pt x="2820" y="6697"/>
                  </a:lnTo>
                  <a:lnTo>
                    <a:pt x="2891" y="6979"/>
                  </a:lnTo>
                  <a:lnTo>
                    <a:pt x="3102" y="7190"/>
                  </a:lnTo>
                  <a:lnTo>
                    <a:pt x="3455" y="7331"/>
                  </a:lnTo>
                  <a:lnTo>
                    <a:pt x="3948" y="7402"/>
                  </a:lnTo>
                  <a:lnTo>
                    <a:pt x="4653" y="7472"/>
                  </a:lnTo>
                  <a:lnTo>
                    <a:pt x="3877" y="7895"/>
                  </a:lnTo>
                  <a:lnTo>
                    <a:pt x="3243" y="8036"/>
                  </a:lnTo>
                  <a:lnTo>
                    <a:pt x="2679" y="8106"/>
                  </a:lnTo>
                  <a:lnTo>
                    <a:pt x="2256" y="8036"/>
                  </a:lnTo>
                  <a:lnTo>
                    <a:pt x="1904" y="7824"/>
                  </a:lnTo>
                  <a:lnTo>
                    <a:pt x="1692" y="7542"/>
                  </a:lnTo>
                  <a:lnTo>
                    <a:pt x="1551" y="7190"/>
                  </a:lnTo>
                  <a:lnTo>
                    <a:pt x="1481" y="6767"/>
                  </a:lnTo>
                  <a:lnTo>
                    <a:pt x="1551" y="6344"/>
                  </a:lnTo>
                  <a:lnTo>
                    <a:pt x="1692" y="5851"/>
                  </a:lnTo>
                  <a:lnTo>
                    <a:pt x="1833" y="5357"/>
                  </a:lnTo>
                  <a:lnTo>
                    <a:pt x="2115" y="4864"/>
                  </a:lnTo>
                  <a:lnTo>
                    <a:pt x="2397" y="4441"/>
                  </a:lnTo>
                  <a:lnTo>
                    <a:pt x="2750" y="4018"/>
                  </a:lnTo>
                  <a:lnTo>
                    <a:pt x="3173" y="3595"/>
                  </a:lnTo>
                  <a:lnTo>
                    <a:pt x="3595" y="3313"/>
                  </a:lnTo>
                  <a:lnTo>
                    <a:pt x="4089" y="3031"/>
                  </a:lnTo>
                  <a:close/>
                  <a:moveTo>
                    <a:pt x="6697" y="1"/>
                  </a:moveTo>
                  <a:lnTo>
                    <a:pt x="6203" y="71"/>
                  </a:lnTo>
                  <a:lnTo>
                    <a:pt x="5780" y="142"/>
                  </a:lnTo>
                  <a:lnTo>
                    <a:pt x="5358" y="353"/>
                  </a:lnTo>
                  <a:lnTo>
                    <a:pt x="4935" y="635"/>
                  </a:lnTo>
                  <a:lnTo>
                    <a:pt x="4723" y="776"/>
                  </a:lnTo>
                  <a:lnTo>
                    <a:pt x="4582" y="987"/>
                  </a:lnTo>
                  <a:lnTo>
                    <a:pt x="4371" y="1410"/>
                  </a:lnTo>
                  <a:lnTo>
                    <a:pt x="4159" y="1833"/>
                  </a:lnTo>
                  <a:lnTo>
                    <a:pt x="4089" y="2045"/>
                  </a:lnTo>
                  <a:lnTo>
                    <a:pt x="3948" y="2186"/>
                  </a:lnTo>
                  <a:lnTo>
                    <a:pt x="3595" y="2468"/>
                  </a:lnTo>
                  <a:lnTo>
                    <a:pt x="3173" y="2679"/>
                  </a:lnTo>
                  <a:lnTo>
                    <a:pt x="2679" y="2820"/>
                  </a:lnTo>
                  <a:lnTo>
                    <a:pt x="2186" y="3172"/>
                  </a:lnTo>
                  <a:lnTo>
                    <a:pt x="1410" y="3807"/>
                  </a:lnTo>
                  <a:lnTo>
                    <a:pt x="988" y="4230"/>
                  </a:lnTo>
                  <a:lnTo>
                    <a:pt x="706" y="4582"/>
                  </a:lnTo>
                  <a:lnTo>
                    <a:pt x="424" y="5076"/>
                  </a:lnTo>
                  <a:lnTo>
                    <a:pt x="212" y="5498"/>
                  </a:lnTo>
                  <a:lnTo>
                    <a:pt x="71" y="5992"/>
                  </a:lnTo>
                  <a:lnTo>
                    <a:pt x="1" y="6556"/>
                  </a:lnTo>
                  <a:lnTo>
                    <a:pt x="71" y="7261"/>
                  </a:lnTo>
                  <a:lnTo>
                    <a:pt x="212" y="7754"/>
                  </a:lnTo>
                  <a:lnTo>
                    <a:pt x="424" y="8177"/>
                  </a:lnTo>
                  <a:lnTo>
                    <a:pt x="635" y="8529"/>
                  </a:lnTo>
                  <a:lnTo>
                    <a:pt x="917" y="8811"/>
                  </a:lnTo>
                  <a:lnTo>
                    <a:pt x="1270" y="8952"/>
                  </a:lnTo>
                  <a:lnTo>
                    <a:pt x="1692" y="9023"/>
                  </a:lnTo>
                  <a:lnTo>
                    <a:pt x="2045" y="9093"/>
                  </a:lnTo>
                  <a:lnTo>
                    <a:pt x="2961" y="9023"/>
                  </a:lnTo>
                  <a:lnTo>
                    <a:pt x="3877" y="8811"/>
                  </a:lnTo>
                  <a:lnTo>
                    <a:pt x="5640" y="8388"/>
                  </a:lnTo>
                  <a:lnTo>
                    <a:pt x="6485" y="8388"/>
                  </a:lnTo>
                  <a:lnTo>
                    <a:pt x="7261" y="8459"/>
                  </a:lnTo>
                  <a:lnTo>
                    <a:pt x="7613" y="8529"/>
                  </a:lnTo>
                  <a:lnTo>
                    <a:pt x="8036" y="8459"/>
                  </a:lnTo>
                  <a:lnTo>
                    <a:pt x="8529" y="8247"/>
                  </a:lnTo>
                  <a:lnTo>
                    <a:pt x="9023" y="7965"/>
                  </a:lnTo>
                  <a:lnTo>
                    <a:pt x="9446" y="7472"/>
                  </a:lnTo>
                  <a:lnTo>
                    <a:pt x="9798" y="6979"/>
                  </a:lnTo>
                  <a:lnTo>
                    <a:pt x="10150" y="6415"/>
                  </a:lnTo>
                  <a:lnTo>
                    <a:pt x="10362" y="5851"/>
                  </a:lnTo>
                  <a:lnTo>
                    <a:pt x="10432" y="5217"/>
                  </a:lnTo>
                  <a:lnTo>
                    <a:pt x="10432" y="4582"/>
                  </a:lnTo>
                  <a:lnTo>
                    <a:pt x="10362" y="4018"/>
                  </a:lnTo>
                  <a:lnTo>
                    <a:pt x="10080" y="3384"/>
                  </a:lnTo>
                  <a:lnTo>
                    <a:pt x="10150" y="2891"/>
                  </a:lnTo>
                  <a:lnTo>
                    <a:pt x="10080" y="2468"/>
                  </a:lnTo>
                  <a:lnTo>
                    <a:pt x="10009" y="1974"/>
                  </a:lnTo>
                  <a:lnTo>
                    <a:pt x="9798" y="1622"/>
                  </a:lnTo>
                  <a:lnTo>
                    <a:pt x="9516" y="1199"/>
                  </a:lnTo>
                  <a:lnTo>
                    <a:pt x="9234" y="917"/>
                  </a:lnTo>
                  <a:lnTo>
                    <a:pt x="8882" y="635"/>
                  </a:lnTo>
                  <a:lnTo>
                    <a:pt x="8459" y="424"/>
                  </a:lnTo>
                  <a:lnTo>
                    <a:pt x="8036" y="212"/>
                  </a:lnTo>
                  <a:lnTo>
                    <a:pt x="7613" y="71"/>
                  </a:lnTo>
                  <a:lnTo>
                    <a:pt x="7120" y="1"/>
                  </a:lnTo>
                  <a:close/>
                </a:path>
              </a:pathLst>
            </a:custGeom>
            <a:solidFill>
              <a:srgbClr val="DDAC6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203" name="Google Shape;203;p4"/>
            <p:cNvGrpSpPr/>
            <p:nvPr/>
          </p:nvGrpSpPr>
          <p:grpSpPr>
            <a:xfrm rot="4061875">
              <a:off x="4563803" y="4379795"/>
              <a:ext cx="251087" cy="298303"/>
              <a:chOff x="4157100" y="2900650"/>
              <a:chExt cx="206200" cy="244975"/>
            </a:xfrm>
          </p:grpSpPr>
          <p:sp>
            <p:nvSpPr>
              <p:cNvPr id="204" name="Google Shape;204;p4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5" name="Google Shape;205;p4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206" name="Google Shape;206;p4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207" name="Google Shape;207;p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/>
            </a:lvl1pPr>
            <a:lvl2pPr lvl="1" algn="ctr">
              <a:buNone/>
              <a:defRPr/>
            </a:lvl2pPr>
            <a:lvl3pPr lvl="2" algn="ctr">
              <a:buNone/>
              <a:defRPr/>
            </a:lvl3pPr>
            <a:lvl4pPr lvl="3" algn="ctr">
              <a:buNone/>
              <a:defRPr/>
            </a:lvl4pPr>
            <a:lvl5pPr lvl="4" algn="ctr">
              <a:buNone/>
              <a:defRPr/>
            </a:lvl5pPr>
            <a:lvl6pPr lvl="5" algn="ctr">
              <a:buNone/>
              <a:defRPr/>
            </a:lvl6pPr>
            <a:lvl7pPr lvl="6" algn="ctr">
              <a:buNone/>
              <a:defRPr/>
            </a:lvl7pPr>
            <a:lvl8pPr lvl="7" algn="ctr">
              <a:buNone/>
              <a:defRPr/>
            </a:lvl8pPr>
            <a:lvl9pPr lvl="8" algn="ctr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7" name="Google Shape;587;p10"/>
          <p:cNvGrpSpPr/>
          <p:nvPr/>
        </p:nvGrpSpPr>
        <p:grpSpPr>
          <a:xfrm rot="131350">
            <a:off x="2426633" y="3882228"/>
            <a:ext cx="4290735" cy="1078616"/>
            <a:chOff x="2503650" y="3729893"/>
            <a:chExt cx="4290606" cy="1078583"/>
          </a:xfrm>
        </p:grpSpPr>
        <p:sp>
          <p:nvSpPr>
            <p:cNvPr id="588" name="Google Shape;588;p10"/>
            <p:cNvSpPr/>
            <p:nvPr/>
          </p:nvSpPr>
          <p:spPr>
            <a:xfrm rot="4499919">
              <a:off x="3385216" y="3559057"/>
              <a:ext cx="626202" cy="1504540"/>
            </a:xfrm>
            <a:custGeom>
              <a:avLst/>
              <a:gdLst/>
              <a:ahLst/>
              <a:cxnLst/>
              <a:rect l="l" t="t" r="r" b="b"/>
              <a:pathLst>
                <a:path w="26080" h="62661" extrusionOk="0">
                  <a:moveTo>
                    <a:pt x="19525" y="13956"/>
                  </a:moveTo>
                  <a:lnTo>
                    <a:pt x="19807" y="14027"/>
                  </a:lnTo>
                  <a:lnTo>
                    <a:pt x="20088" y="14168"/>
                  </a:lnTo>
                  <a:lnTo>
                    <a:pt x="19595" y="14168"/>
                  </a:lnTo>
                  <a:lnTo>
                    <a:pt x="19243" y="14097"/>
                  </a:lnTo>
                  <a:lnTo>
                    <a:pt x="19313" y="14027"/>
                  </a:lnTo>
                  <a:lnTo>
                    <a:pt x="19313" y="13956"/>
                  </a:lnTo>
                  <a:close/>
                  <a:moveTo>
                    <a:pt x="16353" y="15366"/>
                  </a:moveTo>
                  <a:lnTo>
                    <a:pt x="16635" y="15507"/>
                  </a:lnTo>
                  <a:lnTo>
                    <a:pt x="16776" y="15648"/>
                  </a:lnTo>
                  <a:lnTo>
                    <a:pt x="16917" y="15930"/>
                  </a:lnTo>
                  <a:lnTo>
                    <a:pt x="16917" y="16353"/>
                  </a:lnTo>
                  <a:lnTo>
                    <a:pt x="16846" y="16423"/>
                  </a:lnTo>
                  <a:lnTo>
                    <a:pt x="16776" y="16564"/>
                  </a:lnTo>
                  <a:lnTo>
                    <a:pt x="16494" y="16705"/>
                  </a:lnTo>
                  <a:lnTo>
                    <a:pt x="16141" y="16776"/>
                  </a:lnTo>
                  <a:lnTo>
                    <a:pt x="15648" y="16846"/>
                  </a:lnTo>
                  <a:lnTo>
                    <a:pt x="14802" y="16917"/>
                  </a:lnTo>
                  <a:lnTo>
                    <a:pt x="14309" y="16846"/>
                  </a:lnTo>
                  <a:lnTo>
                    <a:pt x="13956" y="16776"/>
                  </a:lnTo>
                  <a:lnTo>
                    <a:pt x="13815" y="16635"/>
                  </a:lnTo>
                  <a:lnTo>
                    <a:pt x="13745" y="16494"/>
                  </a:lnTo>
                  <a:lnTo>
                    <a:pt x="13815" y="16282"/>
                  </a:lnTo>
                  <a:lnTo>
                    <a:pt x="14027" y="16141"/>
                  </a:lnTo>
                  <a:lnTo>
                    <a:pt x="14238" y="15930"/>
                  </a:lnTo>
                  <a:lnTo>
                    <a:pt x="14943" y="15577"/>
                  </a:lnTo>
                  <a:lnTo>
                    <a:pt x="15296" y="15436"/>
                  </a:lnTo>
                  <a:lnTo>
                    <a:pt x="15648" y="15366"/>
                  </a:lnTo>
                  <a:close/>
                  <a:moveTo>
                    <a:pt x="18397" y="17269"/>
                  </a:moveTo>
                  <a:lnTo>
                    <a:pt x="18820" y="17480"/>
                  </a:lnTo>
                  <a:lnTo>
                    <a:pt x="18890" y="17692"/>
                  </a:lnTo>
                  <a:lnTo>
                    <a:pt x="18890" y="17833"/>
                  </a:lnTo>
                  <a:lnTo>
                    <a:pt x="18820" y="17974"/>
                  </a:lnTo>
                  <a:lnTo>
                    <a:pt x="18749" y="18115"/>
                  </a:lnTo>
                  <a:lnTo>
                    <a:pt x="18326" y="18890"/>
                  </a:lnTo>
                  <a:lnTo>
                    <a:pt x="18044" y="19383"/>
                  </a:lnTo>
                  <a:lnTo>
                    <a:pt x="17763" y="19665"/>
                  </a:lnTo>
                  <a:lnTo>
                    <a:pt x="17551" y="19736"/>
                  </a:lnTo>
                  <a:lnTo>
                    <a:pt x="17340" y="19736"/>
                  </a:lnTo>
                  <a:lnTo>
                    <a:pt x="17199" y="19595"/>
                  </a:lnTo>
                  <a:lnTo>
                    <a:pt x="17128" y="19313"/>
                  </a:lnTo>
                  <a:lnTo>
                    <a:pt x="17058" y="18961"/>
                  </a:lnTo>
                  <a:lnTo>
                    <a:pt x="17128" y="18608"/>
                  </a:lnTo>
                  <a:lnTo>
                    <a:pt x="17199" y="18256"/>
                  </a:lnTo>
                  <a:lnTo>
                    <a:pt x="17340" y="17903"/>
                  </a:lnTo>
                  <a:lnTo>
                    <a:pt x="17481" y="17621"/>
                  </a:lnTo>
                  <a:lnTo>
                    <a:pt x="17763" y="17410"/>
                  </a:lnTo>
                  <a:lnTo>
                    <a:pt x="18044" y="17269"/>
                  </a:lnTo>
                  <a:close/>
                  <a:moveTo>
                    <a:pt x="13886" y="20441"/>
                  </a:moveTo>
                  <a:lnTo>
                    <a:pt x="13674" y="21005"/>
                  </a:lnTo>
                  <a:lnTo>
                    <a:pt x="13604" y="21568"/>
                  </a:lnTo>
                  <a:lnTo>
                    <a:pt x="13534" y="21850"/>
                  </a:lnTo>
                  <a:lnTo>
                    <a:pt x="13252" y="22344"/>
                  </a:lnTo>
                  <a:lnTo>
                    <a:pt x="13111" y="22555"/>
                  </a:lnTo>
                  <a:lnTo>
                    <a:pt x="12970" y="22696"/>
                  </a:lnTo>
                  <a:lnTo>
                    <a:pt x="12758" y="22767"/>
                  </a:lnTo>
                  <a:lnTo>
                    <a:pt x="12617" y="22696"/>
                  </a:lnTo>
                  <a:lnTo>
                    <a:pt x="12406" y="22485"/>
                  </a:lnTo>
                  <a:lnTo>
                    <a:pt x="12335" y="22344"/>
                  </a:lnTo>
                  <a:lnTo>
                    <a:pt x="12265" y="22132"/>
                  </a:lnTo>
                  <a:lnTo>
                    <a:pt x="12265" y="21921"/>
                  </a:lnTo>
                  <a:lnTo>
                    <a:pt x="12406" y="21639"/>
                  </a:lnTo>
                  <a:lnTo>
                    <a:pt x="12617" y="21287"/>
                  </a:lnTo>
                  <a:lnTo>
                    <a:pt x="12970" y="21005"/>
                  </a:lnTo>
                  <a:lnTo>
                    <a:pt x="13322" y="20723"/>
                  </a:lnTo>
                  <a:lnTo>
                    <a:pt x="13886" y="20441"/>
                  </a:lnTo>
                  <a:close/>
                  <a:moveTo>
                    <a:pt x="6979" y="22767"/>
                  </a:moveTo>
                  <a:lnTo>
                    <a:pt x="7401" y="22837"/>
                  </a:lnTo>
                  <a:lnTo>
                    <a:pt x="7824" y="23049"/>
                  </a:lnTo>
                  <a:lnTo>
                    <a:pt x="8247" y="23190"/>
                  </a:lnTo>
                  <a:lnTo>
                    <a:pt x="8811" y="23472"/>
                  </a:lnTo>
                  <a:lnTo>
                    <a:pt x="8600" y="23683"/>
                  </a:lnTo>
                  <a:lnTo>
                    <a:pt x="8247" y="23894"/>
                  </a:lnTo>
                  <a:lnTo>
                    <a:pt x="7754" y="24035"/>
                  </a:lnTo>
                  <a:lnTo>
                    <a:pt x="7260" y="24176"/>
                  </a:lnTo>
                  <a:lnTo>
                    <a:pt x="6767" y="24176"/>
                  </a:lnTo>
                  <a:lnTo>
                    <a:pt x="6415" y="24106"/>
                  </a:lnTo>
                  <a:lnTo>
                    <a:pt x="6274" y="23965"/>
                  </a:lnTo>
                  <a:lnTo>
                    <a:pt x="6203" y="23824"/>
                  </a:lnTo>
                  <a:lnTo>
                    <a:pt x="6133" y="23683"/>
                  </a:lnTo>
                  <a:lnTo>
                    <a:pt x="6133" y="23472"/>
                  </a:lnTo>
                  <a:lnTo>
                    <a:pt x="6203" y="23190"/>
                  </a:lnTo>
                  <a:lnTo>
                    <a:pt x="6274" y="23049"/>
                  </a:lnTo>
                  <a:lnTo>
                    <a:pt x="6415" y="22908"/>
                  </a:lnTo>
                  <a:lnTo>
                    <a:pt x="6556" y="22837"/>
                  </a:lnTo>
                  <a:lnTo>
                    <a:pt x="6979" y="22767"/>
                  </a:lnTo>
                  <a:close/>
                  <a:moveTo>
                    <a:pt x="9868" y="23965"/>
                  </a:moveTo>
                  <a:lnTo>
                    <a:pt x="9868" y="24247"/>
                  </a:lnTo>
                  <a:lnTo>
                    <a:pt x="9868" y="24458"/>
                  </a:lnTo>
                  <a:lnTo>
                    <a:pt x="9727" y="24317"/>
                  </a:lnTo>
                  <a:lnTo>
                    <a:pt x="9727" y="24247"/>
                  </a:lnTo>
                  <a:lnTo>
                    <a:pt x="9727" y="24106"/>
                  </a:lnTo>
                  <a:lnTo>
                    <a:pt x="9868" y="23965"/>
                  </a:lnTo>
                  <a:close/>
                  <a:moveTo>
                    <a:pt x="9868" y="24599"/>
                  </a:moveTo>
                  <a:lnTo>
                    <a:pt x="9939" y="26079"/>
                  </a:lnTo>
                  <a:lnTo>
                    <a:pt x="9868" y="26502"/>
                  </a:lnTo>
                  <a:lnTo>
                    <a:pt x="9798" y="26925"/>
                  </a:lnTo>
                  <a:lnTo>
                    <a:pt x="9657" y="27348"/>
                  </a:lnTo>
                  <a:lnTo>
                    <a:pt x="9445" y="27701"/>
                  </a:lnTo>
                  <a:lnTo>
                    <a:pt x="9234" y="27912"/>
                  </a:lnTo>
                  <a:lnTo>
                    <a:pt x="9023" y="27912"/>
                  </a:lnTo>
                  <a:lnTo>
                    <a:pt x="8952" y="27771"/>
                  </a:lnTo>
                  <a:lnTo>
                    <a:pt x="8882" y="27630"/>
                  </a:lnTo>
                  <a:lnTo>
                    <a:pt x="8670" y="27066"/>
                  </a:lnTo>
                  <a:lnTo>
                    <a:pt x="8670" y="26502"/>
                  </a:lnTo>
                  <a:lnTo>
                    <a:pt x="8741" y="26150"/>
                  </a:lnTo>
                  <a:lnTo>
                    <a:pt x="8952" y="25798"/>
                  </a:lnTo>
                  <a:lnTo>
                    <a:pt x="9164" y="25586"/>
                  </a:lnTo>
                  <a:lnTo>
                    <a:pt x="9657" y="25163"/>
                  </a:lnTo>
                  <a:lnTo>
                    <a:pt x="9798" y="24952"/>
                  </a:lnTo>
                  <a:lnTo>
                    <a:pt x="9868" y="24599"/>
                  </a:lnTo>
                  <a:close/>
                  <a:moveTo>
                    <a:pt x="19313" y="28335"/>
                  </a:moveTo>
                  <a:lnTo>
                    <a:pt x="19243" y="28687"/>
                  </a:lnTo>
                  <a:lnTo>
                    <a:pt x="19243" y="29040"/>
                  </a:lnTo>
                  <a:lnTo>
                    <a:pt x="19313" y="29181"/>
                  </a:lnTo>
                  <a:lnTo>
                    <a:pt x="19454" y="29322"/>
                  </a:lnTo>
                  <a:lnTo>
                    <a:pt x="19595" y="29392"/>
                  </a:lnTo>
                  <a:lnTo>
                    <a:pt x="19807" y="29392"/>
                  </a:lnTo>
                  <a:lnTo>
                    <a:pt x="19313" y="30238"/>
                  </a:lnTo>
                  <a:lnTo>
                    <a:pt x="19031" y="30661"/>
                  </a:lnTo>
                  <a:lnTo>
                    <a:pt x="18679" y="31084"/>
                  </a:lnTo>
                  <a:lnTo>
                    <a:pt x="18538" y="31013"/>
                  </a:lnTo>
                  <a:lnTo>
                    <a:pt x="18397" y="30872"/>
                  </a:lnTo>
                  <a:lnTo>
                    <a:pt x="18326" y="30731"/>
                  </a:lnTo>
                  <a:lnTo>
                    <a:pt x="18256" y="30590"/>
                  </a:lnTo>
                  <a:lnTo>
                    <a:pt x="18326" y="30168"/>
                  </a:lnTo>
                  <a:lnTo>
                    <a:pt x="18467" y="29745"/>
                  </a:lnTo>
                  <a:lnTo>
                    <a:pt x="18679" y="29251"/>
                  </a:lnTo>
                  <a:lnTo>
                    <a:pt x="18961" y="28899"/>
                  </a:lnTo>
                  <a:lnTo>
                    <a:pt x="19313" y="28335"/>
                  </a:lnTo>
                  <a:close/>
                  <a:moveTo>
                    <a:pt x="21569" y="28758"/>
                  </a:moveTo>
                  <a:lnTo>
                    <a:pt x="22062" y="28969"/>
                  </a:lnTo>
                  <a:lnTo>
                    <a:pt x="22555" y="29181"/>
                  </a:lnTo>
                  <a:lnTo>
                    <a:pt x="23049" y="29533"/>
                  </a:lnTo>
                  <a:lnTo>
                    <a:pt x="23472" y="29886"/>
                  </a:lnTo>
                  <a:lnTo>
                    <a:pt x="23754" y="30238"/>
                  </a:lnTo>
                  <a:lnTo>
                    <a:pt x="23824" y="30450"/>
                  </a:lnTo>
                  <a:lnTo>
                    <a:pt x="23824" y="30661"/>
                  </a:lnTo>
                  <a:lnTo>
                    <a:pt x="23754" y="30872"/>
                  </a:lnTo>
                  <a:lnTo>
                    <a:pt x="23613" y="31013"/>
                  </a:lnTo>
                  <a:lnTo>
                    <a:pt x="23401" y="31225"/>
                  </a:lnTo>
                  <a:lnTo>
                    <a:pt x="23190" y="31366"/>
                  </a:lnTo>
                  <a:lnTo>
                    <a:pt x="22908" y="31436"/>
                  </a:lnTo>
                  <a:lnTo>
                    <a:pt x="22696" y="31366"/>
                  </a:lnTo>
                  <a:lnTo>
                    <a:pt x="22485" y="31295"/>
                  </a:lnTo>
                  <a:lnTo>
                    <a:pt x="22203" y="31154"/>
                  </a:lnTo>
                  <a:lnTo>
                    <a:pt x="21780" y="30802"/>
                  </a:lnTo>
                  <a:lnTo>
                    <a:pt x="21428" y="30309"/>
                  </a:lnTo>
                  <a:lnTo>
                    <a:pt x="21216" y="29745"/>
                  </a:lnTo>
                  <a:lnTo>
                    <a:pt x="21146" y="29251"/>
                  </a:lnTo>
                  <a:lnTo>
                    <a:pt x="21146" y="28969"/>
                  </a:lnTo>
                  <a:lnTo>
                    <a:pt x="21216" y="28758"/>
                  </a:lnTo>
                  <a:close/>
                  <a:moveTo>
                    <a:pt x="20934" y="33410"/>
                  </a:moveTo>
                  <a:lnTo>
                    <a:pt x="21075" y="33692"/>
                  </a:lnTo>
                  <a:lnTo>
                    <a:pt x="21133" y="33749"/>
                  </a:lnTo>
                  <a:lnTo>
                    <a:pt x="21005" y="34326"/>
                  </a:lnTo>
                  <a:lnTo>
                    <a:pt x="20511" y="34467"/>
                  </a:lnTo>
                  <a:lnTo>
                    <a:pt x="20018" y="34538"/>
                  </a:lnTo>
                  <a:lnTo>
                    <a:pt x="20018" y="34538"/>
                  </a:lnTo>
                  <a:lnTo>
                    <a:pt x="20159" y="34185"/>
                  </a:lnTo>
                  <a:lnTo>
                    <a:pt x="20441" y="33903"/>
                  </a:lnTo>
                  <a:lnTo>
                    <a:pt x="20934" y="33410"/>
                  </a:lnTo>
                  <a:close/>
                  <a:moveTo>
                    <a:pt x="22767" y="34115"/>
                  </a:moveTo>
                  <a:lnTo>
                    <a:pt x="23260" y="34185"/>
                  </a:lnTo>
                  <a:lnTo>
                    <a:pt x="23754" y="34256"/>
                  </a:lnTo>
                  <a:lnTo>
                    <a:pt x="24247" y="34467"/>
                  </a:lnTo>
                  <a:lnTo>
                    <a:pt x="24670" y="34749"/>
                  </a:lnTo>
                  <a:lnTo>
                    <a:pt x="24811" y="34890"/>
                  </a:lnTo>
                  <a:lnTo>
                    <a:pt x="24881" y="35031"/>
                  </a:lnTo>
                  <a:lnTo>
                    <a:pt x="24881" y="35172"/>
                  </a:lnTo>
                  <a:lnTo>
                    <a:pt x="24811" y="35313"/>
                  </a:lnTo>
                  <a:lnTo>
                    <a:pt x="24599" y="35454"/>
                  </a:lnTo>
                  <a:lnTo>
                    <a:pt x="24247" y="35524"/>
                  </a:lnTo>
                  <a:lnTo>
                    <a:pt x="23824" y="35454"/>
                  </a:lnTo>
                  <a:lnTo>
                    <a:pt x="23613" y="35383"/>
                  </a:lnTo>
                  <a:lnTo>
                    <a:pt x="23401" y="35242"/>
                  </a:lnTo>
                  <a:lnTo>
                    <a:pt x="23190" y="35031"/>
                  </a:lnTo>
                  <a:lnTo>
                    <a:pt x="23049" y="34820"/>
                  </a:lnTo>
                  <a:lnTo>
                    <a:pt x="22837" y="34467"/>
                  </a:lnTo>
                  <a:lnTo>
                    <a:pt x="22767" y="34115"/>
                  </a:lnTo>
                  <a:close/>
                  <a:moveTo>
                    <a:pt x="7260" y="35877"/>
                  </a:moveTo>
                  <a:lnTo>
                    <a:pt x="6626" y="36723"/>
                  </a:lnTo>
                  <a:lnTo>
                    <a:pt x="5851" y="37498"/>
                  </a:lnTo>
                  <a:lnTo>
                    <a:pt x="5146" y="37991"/>
                  </a:lnTo>
                  <a:lnTo>
                    <a:pt x="4441" y="38485"/>
                  </a:lnTo>
                  <a:lnTo>
                    <a:pt x="4723" y="38273"/>
                  </a:lnTo>
                  <a:lnTo>
                    <a:pt x="4935" y="37991"/>
                  </a:lnTo>
                  <a:lnTo>
                    <a:pt x="5569" y="37216"/>
                  </a:lnTo>
                  <a:lnTo>
                    <a:pt x="5921" y="36793"/>
                  </a:lnTo>
                  <a:lnTo>
                    <a:pt x="6344" y="36370"/>
                  </a:lnTo>
                  <a:lnTo>
                    <a:pt x="6767" y="36088"/>
                  </a:lnTo>
                  <a:lnTo>
                    <a:pt x="7260" y="35877"/>
                  </a:lnTo>
                  <a:close/>
                  <a:moveTo>
                    <a:pt x="21639" y="37568"/>
                  </a:moveTo>
                  <a:lnTo>
                    <a:pt x="21569" y="37921"/>
                  </a:lnTo>
                  <a:lnTo>
                    <a:pt x="21357" y="38344"/>
                  </a:lnTo>
                  <a:lnTo>
                    <a:pt x="20934" y="38978"/>
                  </a:lnTo>
                  <a:lnTo>
                    <a:pt x="20723" y="39331"/>
                  </a:lnTo>
                  <a:lnTo>
                    <a:pt x="20511" y="39612"/>
                  </a:lnTo>
                  <a:lnTo>
                    <a:pt x="20229" y="39824"/>
                  </a:lnTo>
                  <a:lnTo>
                    <a:pt x="19948" y="40035"/>
                  </a:lnTo>
                  <a:lnTo>
                    <a:pt x="19807" y="40035"/>
                  </a:lnTo>
                  <a:lnTo>
                    <a:pt x="19736" y="39894"/>
                  </a:lnTo>
                  <a:lnTo>
                    <a:pt x="19736" y="39824"/>
                  </a:lnTo>
                  <a:lnTo>
                    <a:pt x="19807" y="39612"/>
                  </a:lnTo>
                  <a:lnTo>
                    <a:pt x="20088" y="39260"/>
                  </a:lnTo>
                  <a:lnTo>
                    <a:pt x="20441" y="38767"/>
                  </a:lnTo>
                  <a:lnTo>
                    <a:pt x="21287" y="37921"/>
                  </a:lnTo>
                  <a:lnTo>
                    <a:pt x="21639" y="37568"/>
                  </a:lnTo>
                  <a:close/>
                  <a:moveTo>
                    <a:pt x="7754" y="38203"/>
                  </a:moveTo>
                  <a:lnTo>
                    <a:pt x="7824" y="38767"/>
                  </a:lnTo>
                  <a:lnTo>
                    <a:pt x="7824" y="39331"/>
                  </a:lnTo>
                  <a:lnTo>
                    <a:pt x="7824" y="39894"/>
                  </a:lnTo>
                  <a:lnTo>
                    <a:pt x="7683" y="40388"/>
                  </a:lnTo>
                  <a:lnTo>
                    <a:pt x="7613" y="40811"/>
                  </a:lnTo>
                  <a:lnTo>
                    <a:pt x="7331" y="41163"/>
                  </a:lnTo>
                  <a:lnTo>
                    <a:pt x="7260" y="41234"/>
                  </a:lnTo>
                  <a:lnTo>
                    <a:pt x="7190" y="41163"/>
                  </a:lnTo>
                  <a:lnTo>
                    <a:pt x="7120" y="40952"/>
                  </a:lnTo>
                  <a:lnTo>
                    <a:pt x="7120" y="40529"/>
                  </a:lnTo>
                  <a:lnTo>
                    <a:pt x="7260" y="39965"/>
                  </a:lnTo>
                  <a:lnTo>
                    <a:pt x="7542" y="38837"/>
                  </a:lnTo>
                  <a:lnTo>
                    <a:pt x="7754" y="38203"/>
                  </a:lnTo>
                  <a:close/>
                  <a:moveTo>
                    <a:pt x="22908" y="38203"/>
                  </a:moveTo>
                  <a:lnTo>
                    <a:pt x="23472" y="38555"/>
                  </a:lnTo>
                  <a:lnTo>
                    <a:pt x="23824" y="38908"/>
                  </a:lnTo>
                  <a:lnTo>
                    <a:pt x="24036" y="39260"/>
                  </a:lnTo>
                  <a:lnTo>
                    <a:pt x="24106" y="39612"/>
                  </a:lnTo>
                  <a:lnTo>
                    <a:pt x="24106" y="40035"/>
                  </a:lnTo>
                  <a:lnTo>
                    <a:pt x="23965" y="40317"/>
                  </a:lnTo>
                  <a:lnTo>
                    <a:pt x="23754" y="40670"/>
                  </a:lnTo>
                  <a:lnTo>
                    <a:pt x="23542" y="40952"/>
                  </a:lnTo>
                  <a:lnTo>
                    <a:pt x="23331" y="41163"/>
                  </a:lnTo>
                  <a:lnTo>
                    <a:pt x="23049" y="41304"/>
                  </a:lnTo>
                  <a:lnTo>
                    <a:pt x="22767" y="41375"/>
                  </a:lnTo>
                  <a:lnTo>
                    <a:pt x="22555" y="41375"/>
                  </a:lnTo>
                  <a:lnTo>
                    <a:pt x="22414" y="41234"/>
                  </a:lnTo>
                  <a:lnTo>
                    <a:pt x="22344" y="41022"/>
                  </a:lnTo>
                  <a:lnTo>
                    <a:pt x="22344" y="40670"/>
                  </a:lnTo>
                  <a:lnTo>
                    <a:pt x="22414" y="40247"/>
                  </a:lnTo>
                  <a:lnTo>
                    <a:pt x="22696" y="39190"/>
                  </a:lnTo>
                  <a:lnTo>
                    <a:pt x="22908" y="38203"/>
                  </a:lnTo>
                  <a:close/>
                  <a:moveTo>
                    <a:pt x="3102" y="42784"/>
                  </a:moveTo>
                  <a:lnTo>
                    <a:pt x="3172" y="42925"/>
                  </a:lnTo>
                  <a:lnTo>
                    <a:pt x="3172" y="43137"/>
                  </a:lnTo>
                  <a:lnTo>
                    <a:pt x="2961" y="43630"/>
                  </a:lnTo>
                  <a:lnTo>
                    <a:pt x="2538" y="44405"/>
                  </a:lnTo>
                  <a:lnTo>
                    <a:pt x="1904" y="44828"/>
                  </a:lnTo>
                  <a:lnTo>
                    <a:pt x="1481" y="44828"/>
                  </a:lnTo>
                  <a:lnTo>
                    <a:pt x="1481" y="44687"/>
                  </a:lnTo>
                  <a:lnTo>
                    <a:pt x="1622" y="44405"/>
                  </a:lnTo>
                  <a:lnTo>
                    <a:pt x="1904" y="43983"/>
                  </a:lnTo>
                  <a:lnTo>
                    <a:pt x="2256" y="43489"/>
                  </a:lnTo>
                  <a:lnTo>
                    <a:pt x="2679" y="43066"/>
                  </a:lnTo>
                  <a:lnTo>
                    <a:pt x="3102" y="42784"/>
                  </a:lnTo>
                  <a:close/>
                  <a:moveTo>
                    <a:pt x="4441" y="43419"/>
                  </a:moveTo>
                  <a:lnTo>
                    <a:pt x="4935" y="43771"/>
                  </a:lnTo>
                  <a:lnTo>
                    <a:pt x="5075" y="43912"/>
                  </a:lnTo>
                  <a:lnTo>
                    <a:pt x="5146" y="44194"/>
                  </a:lnTo>
                  <a:lnTo>
                    <a:pt x="5146" y="44405"/>
                  </a:lnTo>
                  <a:lnTo>
                    <a:pt x="5146" y="44617"/>
                  </a:lnTo>
                  <a:lnTo>
                    <a:pt x="5005" y="45110"/>
                  </a:lnTo>
                  <a:lnTo>
                    <a:pt x="4794" y="45392"/>
                  </a:lnTo>
                  <a:lnTo>
                    <a:pt x="4653" y="45463"/>
                  </a:lnTo>
                  <a:lnTo>
                    <a:pt x="4512" y="45463"/>
                  </a:lnTo>
                  <a:lnTo>
                    <a:pt x="4441" y="45392"/>
                  </a:lnTo>
                  <a:lnTo>
                    <a:pt x="4300" y="45251"/>
                  </a:lnTo>
                  <a:lnTo>
                    <a:pt x="4300" y="44969"/>
                  </a:lnTo>
                  <a:lnTo>
                    <a:pt x="4300" y="44617"/>
                  </a:lnTo>
                  <a:lnTo>
                    <a:pt x="4300" y="44053"/>
                  </a:lnTo>
                  <a:lnTo>
                    <a:pt x="4441" y="43419"/>
                  </a:lnTo>
                  <a:close/>
                  <a:moveTo>
                    <a:pt x="12688" y="43912"/>
                  </a:moveTo>
                  <a:lnTo>
                    <a:pt x="13322" y="44053"/>
                  </a:lnTo>
                  <a:lnTo>
                    <a:pt x="13956" y="44335"/>
                  </a:lnTo>
                  <a:lnTo>
                    <a:pt x="14450" y="44687"/>
                  </a:lnTo>
                  <a:lnTo>
                    <a:pt x="14661" y="44899"/>
                  </a:lnTo>
                  <a:lnTo>
                    <a:pt x="14873" y="45181"/>
                  </a:lnTo>
                  <a:lnTo>
                    <a:pt x="14943" y="45322"/>
                  </a:lnTo>
                  <a:lnTo>
                    <a:pt x="15014" y="45392"/>
                  </a:lnTo>
                  <a:lnTo>
                    <a:pt x="15014" y="45533"/>
                  </a:lnTo>
                  <a:lnTo>
                    <a:pt x="14873" y="45674"/>
                  </a:lnTo>
                  <a:lnTo>
                    <a:pt x="14661" y="45674"/>
                  </a:lnTo>
                  <a:lnTo>
                    <a:pt x="14379" y="45533"/>
                  </a:lnTo>
                  <a:lnTo>
                    <a:pt x="14027" y="45322"/>
                  </a:lnTo>
                  <a:lnTo>
                    <a:pt x="13674" y="45040"/>
                  </a:lnTo>
                  <a:lnTo>
                    <a:pt x="13040" y="44405"/>
                  </a:lnTo>
                  <a:lnTo>
                    <a:pt x="12688" y="43912"/>
                  </a:lnTo>
                  <a:close/>
                  <a:moveTo>
                    <a:pt x="12617" y="46168"/>
                  </a:moveTo>
                  <a:lnTo>
                    <a:pt x="12688" y="46238"/>
                  </a:lnTo>
                  <a:lnTo>
                    <a:pt x="12688" y="46520"/>
                  </a:lnTo>
                  <a:lnTo>
                    <a:pt x="12688" y="46872"/>
                  </a:lnTo>
                  <a:lnTo>
                    <a:pt x="12547" y="47859"/>
                  </a:lnTo>
                  <a:lnTo>
                    <a:pt x="12406" y="48353"/>
                  </a:lnTo>
                  <a:lnTo>
                    <a:pt x="12265" y="48705"/>
                  </a:lnTo>
                  <a:lnTo>
                    <a:pt x="12053" y="48987"/>
                  </a:lnTo>
                  <a:lnTo>
                    <a:pt x="11912" y="49057"/>
                  </a:lnTo>
                  <a:lnTo>
                    <a:pt x="11771" y="49057"/>
                  </a:lnTo>
                  <a:lnTo>
                    <a:pt x="11701" y="48987"/>
                  </a:lnTo>
                  <a:lnTo>
                    <a:pt x="11701" y="48916"/>
                  </a:lnTo>
                  <a:lnTo>
                    <a:pt x="11701" y="48494"/>
                  </a:lnTo>
                  <a:lnTo>
                    <a:pt x="11771" y="48000"/>
                  </a:lnTo>
                  <a:lnTo>
                    <a:pt x="11983" y="47436"/>
                  </a:lnTo>
                  <a:lnTo>
                    <a:pt x="12194" y="46872"/>
                  </a:lnTo>
                  <a:lnTo>
                    <a:pt x="12406" y="46449"/>
                  </a:lnTo>
                  <a:lnTo>
                    <a:pt x="12547" y="46238"/>
                  </a:lnTo>
                  <a:lnTo>
                    <a:pt x="12617" y="46168"/>
                  </a:lnTo>
                  <a:close/>
                  <a:moveTo>
                    <a:pt x="2186" y="49128"/>
                  </a:moveTo>
                  <a:lnTo>
                    <a:pt x="2256" y="49692"/>
                  </a:lnTo>
                  <a:lnTo>
                    <a:pt x="2186" y="49833"/>
                  </a:lnTo>
                  <a:lnTo>
                    <a:pt x="2115" y="49974"/>
                  </a:lnTo>
                  <a:lnTo>
                    <a:pt x="1904" y="50185"/>
                  </a:lnTo>
                  <a:lnTo>
                    <a:pt x="1622" y="50256"/>
                  </a:lnTo>
                  <a:lnTo>
                    <a:pt x="1340" y="50185"/>
                  </a:lnTo>
                  <a:lnTo>
                    <a:pt x="1128" y="49974"/>
                  </a:lnTo>
                  <a:lnTo>
                    <a:pt x="987" y="49762"/>
                  </a:lnTo>
                  <a:lnTo>
                    <a:pt x="987" y="49621"/>
                  </a:lnTo>
                  <a:lnTo>
                    <a:pt x="1058" y="49480"/>
                  </a:lnTo>
                  <a:lnTo>
                    <a:pt x="1269" y="49128"/>
                  </a:lnTo>
                  <a:lnTo>
                    <a:pt x="1481" y="49269"/>
                  </a:lnTo>
                  <a:lnTo>
                    <a:pt x="1692" y="49410"/>
                  </a:lnTo>
                  <a:lnTo>
                    <a:pt x="1904" y="49339"/>
                  </a:lnTo>
                  <a:lnTo>
                    <a:pt x="2186" y="49128"/>
                  </a:lnTo>
                  <a:close/>
                  <a:moveTo>
                    <a:pt x="14732" y="49551"/>
                  </a:moveTo>
                  <a:lnTo>
                    <a:pt x="16423" y="50185"/>
                  </a:lnTo>
                  <a:lnTo>
                    <a:pt x="16635" y="50185"/>
                  </a:lnTo>
                  <a:lnTo>
                    <a:pt x="16705" y="50256"/>
                  </a:lnTo>
                  <a:lnTo>
                    <a:pt x="16705" y="50397"/>
                  </a:lnTo>
                  <a:lnTo>
                    <a:pt x="16635" y="50538"/>
                  </a:lnTo>
                  <a:lnTo>
                    <a:pt x="16141" y="50538"/>
                  </a:lnTo>
                  <a:lnTo>
                    <a:pt x="15859" y="50467"/>
                  </a:lnTo>
                  <a:lnTo>
                    <a:pt x="15578" y="50256"/>
                  </a:lnTo>
                  <a:lnTo>
                    <a:pt x="15155" y="49903"/>
                  </a:lnTo>
                  <a:lnTo>
                    <a:pt x="14732" y="49551"/>
                  </a:lnTo>
                  <a:close/>
                  <a:moveTo>
                    <a:pt x="11208" y="42925"/>
                  </a:moveTo>
                  <a:lnTo>
                    <a:pt x="12194" y="45040"/>
                  </a:lnTo>
                  <a:lnTo>
                    <a:pt x="12194" y="45392"/>
                  </a:lnTo>
                  <a:lnTo>
                    <a:pt x="12194" y="45674"/>
                  </a:lnTo>
                  <a:lnTo>
                    <a:pt x="12265" y="46027"/>
                  </a:lnTo>
                  <a:lnTo>
                    <a:pt x="12194" y="46379"/>
                  </a:lnTo>
                  <a:lnTo>
                    <a:pt x="12124" y="46661"/>
                  </a:lnTo>
                  <a:lnTo>
                    <a:pt x="11912" y="46943"/>
                  </a:lnTo>
                  <a:lnTo>
                    <a:pt x="11419" y="47507"/>
                  </a:lnTo>
                  <a:lnTo>
                    <a:pt x="11208" y="47789"/>
                  </a:lnTo>
                  <a:lnTo>
                    <a:pt x="10996" y="48071"/>
                  </a:lnTo>
                  <a:lnTo>
                    <a:pt x="10855" y="48423"/>
                  </a:lnTo>
                  <a:lnTo>
                    <a:pt x="10785" y="48775"/>
                  </a:lnTo>
                  <a:lnTo>
                    <a:pt x="10855" y="49128"/>
                  </a:lnTo>
                  <a:lnTo>
                    <a:pt x="10926" y="49410"/>
                  </a:lnTo>
                  <a:lnTo>
                    <a:pt x="10996" y="49621"/>
                  </a:lnTo>
                  <a:lnTo>
                    <a:pt x="11137" y="49833"/>
                  </a:lnTo>
                  <a:lnTo>
                    <a:pt x="11278" y="49974"/>
                  </a:lnTo>
                  <a:lnTo>
                    <a:pt x="11419" y="50115"/>
                  </a:lnTo>
                  <a:lnTo>
                    <a:pt x="11560" y="50185"/>
                  </a:lnTo>
                  <a:lnTo>
                    <a:pt x="11771" y="50256"/>
                  </a:lnTo>
                  <a:lnTo>
                    <a:pt x="12194" y="50185"/>
                  </a:lnTo>
                  <a:lnTo>
                    <a:pt x="12617" y="49974"/>
                  </a:lnTo>
                  <a:lnTo>
                    <a:pt x="13040" y="49621"/>
                  </a:lnTo>
                  <a:lnTo>
                    <a:pt x="13322" y="49057"/>
                  </a:lnTo>
                  <a:lnTo>
                    <a:pt x="13674" y="50326"/>
                  </a:lnTo>
                  <a:lnTo>
                    <a:pt x="13815" y="51031"/>
                  </a:lnTo>
                  <a:lnTo>
                    <a:pt x="13886" y="51524"/>
                  </a:lnTo>
                  <a:lnTo>
                    <a:pt x="13745" y="51947"/>
                  </a:lnTo>
                  <a:lnTo>
                    <a:pt x="13393" y="52864"/>
                  </a:lnTo>
                  <a:lnTo>
                    <a:pt x="13252" y="53286"/>
                  </a:lnTo>
                  <a:lnTo>
                    <a:pt x="13040" y="53568"/>
                  </a:lnTo>
                  <a:lnTo>
                    <a:pt x="12899" y="53639"/>
                  </a:lnTo>
                  <a:lnTo>
                    <a:pt x="12829" y="53709"/>
                  </a:lnTo>
                  <a:lnTo>
                    <a:pt x="12758" y="53639"/>
                  </a:lnTo>
                  <a:lnTo>
                    <a:pt x="12688" y="53498"/>
                  </a:lnTo>
                  <a:lnTo>
                    <a:pt x="12617" y="53286"/>
                  </a:lnTo>
                  <a:lnTo>
                    <a:pt x="12688" y="52934"/>
                  </a:lnTo>
                  <a:lnTo>
                    <a:pt x="12899" y="52159"/>
                  </a:lnTo>
                  <a:lnTo>
                    <a:pt x="13181" y="51454"/>
                  </a:lnTo>
                  <a:lnTo>
                    <a:pt x="13393" y="51101"/>
                  </a:lnTo>
                  <a:lnTo>
                    <a:pt x="13040" y="51383"/>
                  </a:lnTo>
                  <a:lnTo>
                    <a:pt x="12688" y="51665"/>
                  </a:lnTo>
                  <a:lnTo>
                    <a:pt x="12335" y="52018"/>
                  </a:lnTo>
                  <a:lnTo>
                    <a:pt x="12053" y="52441"/>
                  </a:lnTo>
                  <a:lnTo>
                    <a:pt x="11912" y="52229"/>
                  </a:lnTo>
                  <a:lnTo>
                    <a:pt x="11701" y="52088"/>
                  </a:lnTo>
                  <a:lnTo>
                    <a:pt x="11278" y="51736"/>
                  </a:lnTo>
                  <a:lnTo>
                    <a:pt x="10855" y="51454"/>
                  </a:lnTo>
                  <a:lnTo>
                    <a:pt x="10714" y="51242"/>
                  </a:lnTo>
                  <a:lnTo>
                    <a:pt x="10573" y="51101"/>
                  </a:lnTo>
                  <a:lnTo>
                    <a:pt x="10503" y="50820"/>
                  </a:lnTo>
                  <a:lnTo>
                    <a:pt x="10432" y="50397"/>
                  </a:lnTo>
                  <a:lnTo>
                    <a:pt x="10432" y="49480"/>
                  </a:lnTo>
                  <a:lnTo>
                    <a:pt x="10644" y="47859"/>
                  </a:lnTo>
                  <a:lnTo>
                    <a:pt x="10855" y="45392"/>
                  </a:lnTo>
                  <a:lnTo>
                    <a:pt x="10996" y="44194"/>
                  </a:lnTo>
                  <a:lnTo>
                    <a:pt x="11208" y="42925"/>
                  </a:lnTo>
                  <a:close/>
                  <a:moveTo>
                    <a:pt x="10573" y="52441"/>
                  </a:moveTo>
                  <a:lnTo>
                    <a:pt x="11067" y="52934"/>
                  </a:lnTo>
                  <a:lnTo>
                    <a:pt x="11349" y="53498"/>
                  </a:lnTo>
                  <a:lnTo>
                    <a:pt x="11630" y="54062"/>
                  </a:lnTo>
                  <a:lnTo>
                    <a:pt x="11701" y="54696"/>
                  </a:lnTo>
                  <a:lnTo>
                    <a:pt x="10644" y="54273"/>
                  </a:lnTo>
                  <a:lnTo>
                    <a:pt x="10573" y="52441"/>
                  </a:lnTo>
                  <a:close/>
                  <a:moveTo>
                    <a:pt x="8655" y="54760"/>
                  </a:moveTo>
                  <a:lnTo>
                    <a:pt x="8600" y="55260"/>
                  </a:lnTo>
                  <a:lnTo>
                    <a:pt x="8388" y="56106"/>
                  </a:lnTo>
                  <a:lnTo>
                    <a:pt x="8177" y="56811"/>
                  </a:lnTo>
                  <a:lnTo>
                    <a:pt x="7965" y="57375"/>
                  </a:lnTo>
                  <a:lnTo>
                    <a:pt x="7824" y="57586"/>
                  </a:lnTo>
                  <a:lnTo>
                    <a:pt x="7683" y="57727"/>
                  </a:lnTo>
                  <a:lnTo>
                    <a:pt x="7472" y="57797"/>
                  </a:lnTo>
                  <a:lnTo>
                    <a:pt x="7331" y="57868"/>
                  </a:lnTo>
                  <a:lnTo>
                    <a:pt x="7120" y="57868"/>
                  </a:lnTo>
                  <a:lnTo>
                    <a:pt x="6908" y="57727"/>
                  </a:lnTo>
                  <a:lnTo>
                    <a:pt x="6838" y="57656"/>
                  </a:lnTo>
                  <a:lnTo>
                    <a:pt x="6908" y="57516"/>
                  </a:lnTo>
                  <a:lnTo>
                    <a:pt x="7049" y="57163"/>
                  </a:lnTo>
                  <a:lnTo>
                    <a:pt x="7683" y="56035"/>
                  </a:lnTo>
                  <a:lnTo>
                    <a:pt x="8655" y="54760"/>
                  </a:lnTo>
                  <a:close/>
                  <a:moveTo>
                    <a:pt x="10714" y="58361"/>
                  </a:moveTo>
                  <a:lnTo>
                    <a:pt x="10926" y="59066"/>
                  </a:lnTo>
                  <a:lnTo>
                    <a:pt x="10926" y="59771"/>
                  </a:lnTo>
                  <a:lnTo>
                    <a:pt x="10785" y="60476"/>
                  </a:lnTo>
                  <a:lnTo>
                    <a:pt x="10714" y="60828"/>
                  </a:lnTo>
                  <a:lnTo>
                    <a:pt x="10503" y="61181"/>
                  </a:lnTo>
                  <a:lnTo>
                    <a:pt x="10221" y="61533"/>
                  </a:lnTo>
                  <a:lnTo>
                    <a:pt x="10080" y="61604"/>
                  </a:lnTo>
                  <a:lnTo>
                    <a:pt x="10009" y="61674"/>
                  </a:lnTo>
                  <a:lnTo>
                    <a:pt x="9868" y="61674"/>
                  </a:lnTo>
                  <a:lnTo>
                    <a:pt x="9798" y="61604"/>
                  </a:lnTo>
                  <a:lnTo>
                    <a:pt x="9586" y="61392"/>
                  </a:lnTo>
                  <a:lnTo>
                    <a:pt x="9445" y="61040"/>
                  </a:lnTo>
                  <a:lnTo>
                    <a:pt x="9304" y="60687"/>
                  </a:lnTo>
                  <a:lnTo>
                    <a:pt x="9234" y="60053"/>
                  </a:lnTo>
                  <a:lnTo>
                    <a:pt x="9304" y="59419"/>
                  </a:lnTo>
                  <a:lnTo>
                    <a:pt x="9375" y="59066"/>
                  </a:lnTo>
                  <a:lnTo>
                    <a:pt x="9516" y="58855"/>
                  </a:lnTo>
                  <a:lnTo>
                    <a:pt x="9727" y="58784"/>
                  </a:lnTo>
                  <a:lnTo>
                    <a:pt x="10221" y="58714"/>
                  </a:lnTo>
                  <a:lnTo>
                    <a:pt x="10432" y="58643"/>
                  </a:lnTo>
                  <a:lnTo>
                    <a:pt x="10714" y="58361"/>
                  </a:lnTo>
                  <a:close/>
                  <a:moveTo>
                    <a:pt x="24458" y="0"/>
                  </a:moveTo>
                  <a:lnTo>
                    <a:pt x="24599" y="3736"/>
                  </a:lnTo>
                  <a:lnTo>
                    <a:pt x="24670" y="6485"/>
                  </a:lnTo>
                  <a:lnTo>
                    <a:pt x="24599" y="7965"/>
                  </a:lnTo>
                  <a:lnTo>
                    <a:pt x="24247" y="9727"/>
                  </a:lnTo>
                  <a:lnTo>
                    <a:pt x="24036" y="10573"/>
                  </a:lnTo>
                  <a:lnTo>
                    <a:pt x="23754" y="11278"/>
                  </a:lnTo>
                  <a:lnTo>
                    <a:pt x="23401" y="11983"/>
                  </a:lnTo>
                  <a:lnTo>
                    <a:pt x="22978" y="12617"/>
                  </a:lnTo>
                  <a:lnTo>
                    <a:pt x="22414" y="13251"/>
                  </a:lnTo>
                  <a:lnTo>
                    <a:pt x="21780" y="13886"/>
                  </a:lnTo>
                  <a:lnTo>
                    <a:pt x="21639" y="13674"/>
                  </a:lnTo>
                  <a:lnTo>
                    <a:pt x="21498" y="13463"/>
                  </a:lnTo>
                  <a:lnTo>
                    <a:pt x="21005" y="13110"/>
                  </a:lnTo>
                  <a:lnTo>
                    <a:pt x="20441" y="12899"/>
                  </a:lnTo>
                  <a:lnTo>
                    <a:pt x="19807" y="12758"/>
                  </a:lnTo>
                  <a:lnTo>
                    <a:pt x="19243" y="12758"/>
                  </a:lnTo>
                  <a:lnTo>
                    <a:pt x="18961" y="12828"/>
                  </a:lnTo>
                  <a:lnTo>
                    <a:pt x="18749" y="12969"/>
                  </a:lnTo>
                  <a:lnTo>
                    <a:pt x="18538" y="13110"/>
                  </a:lnTo>
                  <a:lnTo>
                    <a:pt x="18397" y="13322"/>
                  </a:lnTo>
                  <a:lnTo>
                    <a:pt x="18326" y="13533"/>
                  </a:lnTo>
                  <a:lnTo>
                    <a:pt x="18256" y="13886"/>
                  </a:lnTo>
                  <a:lnTo>
                    <a:pt x="18256" y="14027"/>
                  </a:lnTo>
                  <a:lnTo>
                    <a:pt x="18326" y="14238"/>
                  </a:lnTo>
                  <a:lnTo>
                    <a:pt x="18608" y="14450"/>
                  </a:lnTo>
                  <a:lnTo>
                    <a:pt x="18890" y="14661"/>
                  </a:lnTo>
                  <a:lnTo>
                    <a:pt x="19313" y="14802"/>
                  </a:lnTo>
                  <a:lnTo>
                    <a:pt x="20088" y="14802"/>
                  </a:lnTo>
                  <a:lnTo>
                    <a:pt x="20441" y="14732"/>
                  </a:lnTo>
                  <a:lnTo>
                    <a:pt x="20723" y="14520"/>
                  </a:lnTo>
                  <a:lnTo>
                    <a:pt x="20652" y="14661"/>
                  </a:lnTo>
                  <a:lnTo>
                    <a:pt x="20441" y="14872"/>
                  </a:lnTo>
                  <a:lnTo>
                    <a:pt x="19595" y="15436"/>
                  </a:lnTo>
                  <a:lnTo>
                    <a:pt x="18115" y="16141"/>
                  </a:lnTo>
                  <a:lnTo>
                    <a:pt x="18044" y="15718"/>
                  </a:lnTo>
                  <a:lnTo>
                    <a:pt x="17903" y="15436"/>
                  </a:lnTo>
                  <a:lnTo>
                    <a:pt x="17692" y="15084"/>
                  </a:lnTo>
                  <a:lnTo>
                    <a:pt x="17481" y="14872"/>
                  </a:lnTo>
                  <a:lnTo>
                    <a:pt x="17269" y="14732"/>
                  </a:lnTo>
                  <a:lnTo>
                    <a:pt x="16987" y="14591"/>
                  </a:lnTo>
                  <a:lnTo>
                    <a:pt x="16705" y="14450"/>
                  </a:lnTo>
                  <a:lnTo>
                    <a:pt x="15789" y="14450"/>
                  </a:lnTo>
                  <a:lnTo>
                    <a:pt x="15155" y="14591"/>
                  </a:lnTo>
                  <a:lnTo>
                    <a:pt x="14520" y="14872"/>
                  </a:lnTo>
                  <a:lnTo>
                    <a:pt x="13886" y="15225"/>
                  </a:lnTo>
                  <a:lnTo>
                    <a:pt x="13393" y="15648"/>
                  </a:lnTo>
                  <a:lnTo>
                    <a:pt x="12970" y="16071"/>
                  </a:lnTo>
                  <a:lnTo>
                    <a:pt x="12758" y="16494"/>
                  </a:lnTo>
                  <a:lnTo>
                    <a:pt x="12688" y="16776"/>
                  </a:lnTo>
                  <a:lnTo>
                    <a:pt x="12617" y="16987"/>
                  </a:lnTo>
                  <a:lnTo>
                    <a:pt x="12688" y="17198"/>
                  </a:lnTo>
                  <a:lnTo>
                    <a:pt x="12758" y="17339"/>
                  </a:lnTo>
                  <a:lnTo>
                    <a:pt x="12899" y="17551"/>
                  </a:lnTo>
                  <a:lnTo>
                    <a:pt x="13111" y="17692"/>
                  </a:lnTo>
                  <a:lnTo>
                    <a:pt x="13393" y="17833"/>
                  </a:lnTo>
                  <a:lnTo>
                    <a:pt x="13745" y="17974"/>
                  </a:lnTo>
                  <a:lnTo>
                    <a:pt x="14168" y="18044"/>
                  </a:lnTo>
                  <a:lnTo>
                    <a:pt x="14661" y="18115"/>
                  </a:lnTo>
                  <a:lnTo>
                    <a:pt x="14027" y="18467"/>
                  </a:lnTo>
                  <a:lnTo>
                    <a:pt x="13393" y="18820"/>
                  </a:lnTo>
                  <a:lnTo>
                    <a:pt x="12617" y="19172"/>
                  </a:lnTo>
                  <a:lnTo>
                    <a:pt x="11842" y="19454"/>
                  </a:lnTo>
                  <a:lnTo>
                    <a:pt x="11067" y="19665"/>
                  </a:lnTo>
                  <a:lnTo>
                    <a:pt x="10291" y="19806"/>
                  </a:lnTo>
                  <a:lnTo>
                    <a:pt x="9516" y="19877"/>
                  </a:lnTo>
                  <a:lnTo>
                    <a:pt x="8811" y="19736"/>
                  </a:lnTo>
                  <a:lnTo>
                    <a:pt x="9023" y="19383"/>
                  </a:lnTo>
                  <a:lnTo>
                    <a:pt x="9445" y="19031"/>
                  </a:lnTo>
                  <a:lnTo>
                    <a:pt x="9939" y="18679"/>
                  </a:lnTo>
                  <a:lnTo>
                    <a:pt x="10503" y="18397"/>
                  </a:lnTo>
                  <a:lnTo>
                    <a:pt x="11067" y="18256"/>
                  </a:lnTo>
                  <a:lnTo>
                    <a:pt x="11630" y="18115"/>
                  </a:lnTo>
                  <a:lnTo>
                    <a:pt x="11912" y="18185"/>
                  </a:lnTo>
                  <a:lnTo>
                    <a:pt x="12124" y="18185"/>
                  </a:lnTo>
                  <a:lnTo>
                    <a:pt x="12335" y="18326"/>
                  </a:lnTo>
                  <a:lnTo>
                    <a:pt x="12547" y="18467"/>
                  </a:lnTo>
                  <a:lnTo>
                    <a:pt x="12265" y="18185"/>
                  </a:lnTo>
                  <a:lnTo>
                    <a:pt x="11912" y="17974"/>
                  </a:lnTo>
                  <a:lnTo>
                    <a:pt x="11560" y="17833"/>
                  </a:lnTo>
                  <a:lnTo>
                    <a:pt x="11278" y="17692"/>
                  </a:lnTo>
                  <a:lnTo>
                    <a:pt x="10644" y="17621"/>
                  </a:lnTo>
                  <a:lnTo>
                    <a:pt x="10009" y="17692"/>
                  </a:lnTo>
                  <a:lnTo>
                    <a:pt x="9445" y="17903"/>
                  </a:lnTo>
                  <a:lnTo>
                    <a:pt x="8952" y="18185"/>
                  </a:lnTo>
                  <a:lnTo>
                    <a:pt x="8529" y="18538"/>
                  </a:lnTo>
                  <a:lnTo>
                    <a:pt x="8177" y="18961"/>
                  </a:lnTo>
                  <a:lnTo>
                    <a:pt x="7965" y="19383"/>
                  </a:lnTo>
                  <a:lnTo>
                    <a:pt x="7895" y="19877"/>
                  </a:lnTo>
                  <a:lnTo>
                    <a:pt x="7895" y="20229"/>
                  </a:lnTo>
                  <a:lnTo>
                    <a:pt x="8036" y="20441"/>
                  </a:lnTo>
                  <a:lnTo>
                    <a:pt x="8177" y="20582"/>
                  </a:lnTo>
                  <a:lnTo>
                    <a:pt x="8318" y="20793"/>
                  </a:lnTo>
                  <a:lnTo>
                    <a:pt x="8529" y="20864"/>
                  </a:lnTo>
                  <a:lnTo>
                    <a:pt x="8811" y="21005"/>
                  </a:lnTo>
                  <a:lnTo>
                    <a:pt x="9164" y="21075"/>
                  </a:lnTo>
                  <a:lnTo>
                    <a:pt x="10009" y="21075"/>
                  </a:lnTo>
                  <a:lnTo>
                    <a:pt x="11067" y="21005"/>
                  </a:lnTo>
                  <a:lnTo>
                    <a:pt x="10009" y="22062"/>
                  </a:lnTo>
                  <a:lnTo>
                    <a:pt x="9023" y="23260"/>
                  </a:lnTo>
                  <a:lnTo>
                    <a:pt x="8882" y="22908"/>
                  </a:lnTo>
                  <a:lnTo>
                    <a:pt x="8670" y="22626"/>
                  </a:lnTo>
                  <a:lnTo>
                    <a:pt x="8529" y="22414"/>
                  </a:lnTo>
                  <a:lnTo>
                    <a:pt x="8318" y="22203"/>
                  </a:lnTo>
                  <a:lnTo>
                    <a:pt x="8106" y="22062"/>
                  </a:lnTo>
                  <a:lnTo>
                    <a:pt x="7824" y="21991"/>
                  </a:lnTo>
                  <a:lnTo>
                    <a:pt x="7401" y="21921"/>
                  </a:lnTo>
                  <a:lnTo>
                    <a:pt x="6908" y="21991"/>
                  </a:lnTo>
                  <a:lnTo>
                    <a:pt x="6415" y="22132"/>
                  </a:lnTo>
                  <a:lnTo>
                    <a:pt x="5992" y="22414"/>
                  </a:lnTo>
                  <a:lnTo>
                    <a:pt x="5639" y="22767"/>
                  </a:lnTo>
                  <a:lnTo>
                    <a:pt x="5357" y="23119"/>
                  </a:lnTo>
                  <a:lnTo>
                    <a:pt x="5146" y="23542"/>
                  </a:lnTo>
                  <a:lnTo>
                    <a:pt x="5075" y="23965"/>
                  </a:lnTo>
                  <a:lnTo>
                    <a:pt x="5146" y="24388"/>
                  </a:lnTo>
                  <a:lnTo>
                    <a:pt x="5287" y="24599"/>
                  </a:lnTo>
                  <a:lnTo>
                    <a:pt x="5428" y="24811"/>
                  </a:lnTo>
                  <a:lnTo>
                    <a:pt x="5639" y="24952"/>
                  </a:lnTo>
                  <a:lnTo>
                    <a:pt x="5851" y="25093"/>
                  </a:lnTo>
                  <a:lnTo>
                    <a:pt x="6556" y="25375"/>
                  </a:lnTo>
                  <a:lnTo>
                    <a:pt x="7472" y="25516"/>
                  </a:lnTo>
                  <a:lnTo>
                    <a:pt x="7260" y="25868"/>
                  </a:lnTo>
                  <a:lnTo>
                    <a:pt x="7190" y="26291"/>
                  </a:lnTo>
                  <a:lnTo>
                    <a:pt x="7120" y="26643"/>
                  </a:lnTo>
                  <a:lnTo>
                    <a:pt x="7120" y="27066"/>
                  </a:lnTo>
                  <a:lnTo>
                    <a:pt x="7190" y="27278"/>
                  </a:lnTo>
                  <a:lnTo>
                    <a:pt x="7260" y="27348"/>
                  </a:lnTo>
                  <a:lnTo>
                    <a:pt x="7331" y="27419"/>
                  </a:lnTo>
                  <a:lnTo>
                    <a:pt x="7472" y="27419"/>
                  </a:lnTo>
                  <a:lnTo>
                    <a:pt x="7542" y="27278"/>
                  </a:lnTo>
                  <a:lnTo>
                    <a:pt x="7824" y="26996"/>
                  </a:lnTo>
                  <a:lnTo>
                    <a:pt x="7824" y="27419"/>
                  </a:lnTo>
                  <a:lnTo>
                    <a:pt x="7895" y="27771"/>
                  </a:lnTo>
                  <a:lnTo>
                    <a:pt x="7965" y="28124"/>
                  </a:lnTo>
                  <a:lnTo>
                    <a:pt x="8106" y="28405"/>
                  </a:lnTo>
                  <a:lnTo>
                    <a:pt x="8247" y="28617"/>
                  </a:lnTo>
                  <a:lnTo>
                    <a:pt x="8459" y="28828"/>
                  </a:lnTo>
                  <a:lnTo>
                    <a:pt x="8670" y="28899"/>
                  </a:lnTo>
                  <a:lnTo>
                    <a:pt x="8952" y="29040"/>
                  </a:lnTo>
                  <a:lnTo>
                    <a:pt x="9445" y="29040"/>
                  </a:lnTo>
                  <a:lnTo>
                    <a:pt x="9657" y="28969"/>
                  </a:lnTo>
                  <a:lnTo>
                    <a:pt x="9939" y="28828"/>
                  </a:lnTo>
                  <a:lnTo>
                    <a:pt x="10221" y="28687"/>
                  </a:lnTo>
                  <a:lnTo>
                    <a:pt x="10432" y="28476"/>
                  </a:lnTo>
                  <a:lnTo>
                    <a:pt x="10644" y="28194"/>
                  </a:lnTo>
                  <a:lnTo>
                    <a:pt x="10855" y="27842"/>
                  </a:lnTo>
                  <a:lnTo>
                    <a:pt x="10926" y="27489"/>
                  </a:lnTo>
                  <a:lnTo>
                    <a:pt x="10996" y="26855"/>
                  </a:lnTo>
                  <a:lnTo>
                    <a:pt x="10996" y="26079"/>
                  </a:lnTo>
                  <a:lnTo>
                    <a:pt x="10926" y="25304"/>
                  </a:lnTo>
                  <a:lnTo>
                    <a:pt x="10855" y="24599"/>
                  </a:lnTo>
                  <a:lnTo>
                    <a:pt x="10644" y="24035"/>
                  </a:lnTo>
                  <a:lnTo>
                    <a:pt x="10503" y="23824"/>
                  </a:lnTo>
                  <a:lnTo>
                    <a:pt x="10362" y="23754"/>
                  </a:lnTo>
                  <a:lnTo>
                    <a:pt x="10221" y="23754"/>
                  </a:lnTo>
                  <a:lnTo>
                    <a:pt x="10009" y="23824"/>
                  </a:lnTo>
                  <a:lnTo>
                    <a:pt x="10785" y="22978"/>
                  </a:lnTo>
                  <a:lnTo>
                    <a:pt x="11560" y="22132"/>
                  </a:lnTo>
                  <a:lnTo>
                    <a:pt x="11489" y="22555"/>
                  </a:lnTo>
                  <a:lnTo>
                    <a:pt x="11560" y="22908"/>
                  </a:lnTo>
                  <a:lnTo>
                    <a:pt x="11630" y="23190"/>
                  </a:lnTo>
                  <a:lnTo>
                    <a:pt x="11701" y="23472"/>
                  </a:lnTo>
                  <a:lnTo>
                    <a:pt x="11912" y="23613"/>
                  </a:lnTo>
                  <a:lnTo>
                    <a:pt x="12053" y="23754"/>
                  </a:lnTo>
                  <a:lnTo>
                    <a:pt x="12335" y="23894"/>
                  </a:lnTo>
                  <a:lnTo>
                    <a:pt x="12829" y="23894"/>
                  </a:lnTo>
                  <a:lnTo>
                    <a:pt x="13111" y="23824"/>
                  </a:lnTo>
                  <a:lnTo>
                    <a:pt x="13674" y="23613"/>
                  </a:lnTo>
                  <a:lnTo>
                    <a:pt x="14238" y="23260"/>
                  </a:lnTo>
                  <a:lnTo>
                    <a:pt x="14661" y="22767"/>
                  </a:lnTo>
                  <a:lnTo>
                    <a:pt x="14873" y="22344"/>
                  </a:lnTo>
                  <a:lnTo>
                    <a:pt x="15014" y="21991"/>
                  </a:lnTo>
                  <a:lnTo>
                    <a:pt x="15155" y="21639"/>
                  </a:lnTo>
                  <a:lnTo>
                    <a:pt x="15155" y="21357"/>
                  </a:lnTo>
                  <a:lnTo>
                    <a:pt x="15155" y="20793"/>
                  </a:lnTo>
                  <a:lnTo>
                    <a:pt x="15084" y="20300"/>
                  </a:lnTo>
                  <a:lnTo>
                    <a:pt x="15084" y="19806"/>
                  </a:lnTo>
                  <a:lnTo>
                    <a:pt x="15084" y="19595"/>
                  </a:lnTo>
                  <a:lnTo>
                    <a:pt x="15155" y="19383"/>
                  </a:lnTo>
                  <a:lnTo>
                    <a:pt x="15296" y="19172"/>
                  </a:lnTo>
                  <a:lnTo>
                    <a:pt x="15578" y="18890"/>
                  </a:lnTo>
                  <a:lnTo>
                    <a:pt x="15859" y="18608"/>
                  </a:lnTo>
                  <a:lnTo>
                    <a:pt x="16282" y="18397"/>
                  </a:lnTo>
                  <a:lnTo>
                    <a:pt x="16000" y="19243"/>
                  </a:lnTo>
                  <a:lnTo>
                    <a:pt x="15930" y="19524"/>
                  </a:lnTo>
                  <a:lnTo>
                    <a:pt x="15930" y="19877"/>
                  </a:lnTo>
                  <a:lnTo>
                    <a:pt x="15930" y="20088"/>
                  </a:lnTo>
                  <a:lnTo>
                    <a:pt x="16000" y="20300"/>
                  </a:lnTo>
                  <a:lnTo>
                    <a:pt x="16141" y="20441"/>
                  </a:lnTo>
                  <a:lnTo>
                    <a:pt x="16282" y="20511"/>
                  </a:lnTo>
                  <a:lnTo>
                    <a:pt x="16494" y="20582"/>
                  </a:lnTo>
                  <a:lnTo>
                    <a:pt x="17199" y="20582"/>
                  </a:lnTo>
                  <a:lnTo>
                    <a:pt x="17763" y="20370"/>
                  </a:lnTo>
                  <a:lnTo>
                    <a:pt x="18326" y="20088"/>
                  </a:lnTo>
                  <a:lnTo>
                    <a:pt x="18890" y="19736"/>
                  </a:lnTo>
                  <a:lnTo>
                    <a:pt x="19384" y="19313"/>
                  </a:lnTo>
                  <a:lnTo>
                    <a:pt x="19807" y="18820"/>
                  </a:lnTo>
                  <a:lnTo>
                    <a:pt x="20159" y="18326"/>
                  </a:lnTo>
                  <a:lnTo>
                    <a:pt x="20300" y="17833"/>
                  </a:lnTo>
                  <a:lnTo>
                    <a:pt x="20300" y="17621"/>
                  </a:lnTo>
                  <a:lnTo>
                    <a:pt x="20229" y="17410"/>
                  </a:lnTo>
                  <a:lnTo>
                    <a:pt x="20159" y="17128"/>
                  </a:lnTo>
                  <a:lnTo>
                    <a:pt x="20018" y="16917"/>
                  </a:lnTo>
                  <a:lnTo>
                    <a:pt x="19736" y="16705"/>
                  </a:lnTo>
                  <a:lnTo>
                    <a:pt x="19454" y="16564"/>
                  </a:lnTo>
                  <a:lnTo>
                    <a:pt x="20582" y="15930"/>
                  </a:lnTo>
                  <a:lnTo>
                    <a:pt x="21357" y="15436"/>
                  </a:lnTo>
                  <a:lnTo>
                    <a:pt x="21639" y="15154"/>
                  </a:lnTo>
                  <a:lnTo>
                    <a:pt x="21992" y="14802"/>
                  </a:lnTo>
                  <a:lnTo>
                    <a:pt x="22837" y="13745"/>
                  </a:lnTo>
                  <a:lnTo>
                    <a:pt x="22133" y="15366"/>
                  </a:lnTo>
                  <a:lnTo>
                    <a:pt x="21357" y="16987"/>
                  </a:lnTo>
                  <a:lnTo>
                    <a:pt x="19666" y="20088"/>
                  </a:lnTo>
                  <a:lnTo>
                    <a:pt x="16212" y="26220"/>
                  </a:lnTo>
                  <a:lnTo>
                    <a:pt x="15507" y="27630"/>
                  </a:lnTo>
                  <a:lnTo>
                    <a:pt x="14873" y="29040"/>
                  </a:lnTo>
                  <a:lnTo>
                    <a:pt x="14168" y="30450"/>
                  </a:lnTo>
                  <a:lnTo>
                    <a:pt x="13745" y="31154"/>
                  </a:lnTo>
                  <a:lnTo>
                    <a:pt x="13322" y="31789"/>
                  </a:lnTo>
                  <a:lnTo>
                    <a:pt x="12758" y="32494"/>
                  </a:lnTo>
                  <a:lnTo>
                    <a:pt x="12053" y="33128"/>
                  </a:lnTo>
                  <a:lnTo>
                    <a:pt x="11278" y="33833"/>
                  </a:lnTo>
                  <a:lnTo>
                    <a:pt x="10432" y="34467"/>
                  </a:lnTo>
                  <a:lnTo>
                    <a:pt x="9657" y="34961"/>
                  </a:lnTo>
                  <a:lnTo>
                    <a:pt x="9023" y="35313"/>
                  </a:lnTo>
                  <a:lnTo>
                    <a:pt x="8600" y="35524"/>
                  </a:lnTo>
                  <a:lnTo>
                    <a:pt x="8388" y="35524"/>
                  </a:lnTo>
                  <a:lnTo>
                    <a:pt x="8388" y="35383"/>
                  </a:lnTo>
                  <a:lnTo>
                    <a:pt x="8247" y="35313"/>
                  </a:lnTo>
                  <a:lnTo>
                    <a:pt x="7754" y="35383"/>
                  </a:lnTo>
                  <a:lnTo>
                    <a:pt x="6979" y="35524"/>
                  </a:lnTo>
                  <a:lnTo>
                    <a:pt x="6062" y="35877"/>
                  </a:lnTo>
                  <a:lnTo>
                    <a:pt x="5146" y="36300"/>
                  </a:lnTo>
                  <a:lnTo>
                    <a:pt x="4300" y="36793"/>
                  </a:lnTo>
                  <a:lnTo>
                    <a:pt x="3948" y="37005"/>
                  </a:lnTo>
                  <a:lnTo>
                    <a:pt x="3666" y="37287"/>
                  </a:lnTo>
                  <a:lnTo>
                    <a:pt x="3454" y="37568"/>
                  </a:lnTo>
                  <a:lnTo>
                    <a:pt x="3313" y="37780"/>
                  </a:lnTo>
                  <a:lnTo>
                    <a:pt x="3243" y="38203"/>
                  </a:lnTo>
                  <a:lnTo>
                    <a:pt x="3172" y="38555"/>
                  </a:lnTo>
                  <a:lnTo>
                    <a:pt x="3172" y="38837"/>
                  </a:lnTo>
                  <a:lnTo>
                    <a:pt x="3243" y="39049"/>
                  </a:lnTo>
                  <a:lnTo>
                    <a:pt x="3313" y="39260"/>
                  </a:lnTo>
                  <a:lnTo>
                    <a:pt x="3454" y="39401"/>
                  </a:lnTo>
                  <a:lnTo>
                    <a:pt x="3666" y="39472"/>
                  </a:lnTo>
                  <a:lnTo>
                    <a:pt x="3877" y="39542"/>
                  </a:lnTo>
                  <a:lnTo>
                    <a:pt x="4300" y="39612"/>
                  </a:lnTo>
                  <a:lnTo>
                    <a:pt x="4864" y="39472"/>
                  </a:lnTo>
                  <a:lnTo>
                    <a:pt x="5428" y="39260"/>
                  </a:lnTo>
                  <a:lnTo>
                    <a:pt x="5992" y="38978"/>
                  </a:lnTo>
                  <a:lnTo>
                    <a:pt x="4935" y="40176"/>
                  </a:lnTo>
                  <a:lnTo>
                    <a:pt x="4089" y="41093"/>
                  </a:lnTo>
                  <a:lnTo>
                    <a:pt x="3172" y="41868"/>
                  </a:lnTo>
                  <a:lnTo>
                    <a:pt x="1974" y="42714"/>
                  </a:lnTo>
                  <a:lnTo>
                    <a:pt x="1551" y="43066"/>
                  </a:lnTo>
                  <a:lnTo>
                    <a:pt x="1058" y="43630"/>
                  </a:lnTo>
                  <a:lnTo>
                    <a:pt x="705" y="44194"/>
                  </a:lnTo>
                  <a:lnTo>
                    <a:pt x="424" y="44758"/>
                  </a:lnTo>
                  <a:lnTo>
                    <a:pt x="353" y="45040"/>
                  </a:lnTo>
                  <a:lnTo>
                    <a:pt x="353" y="45322"/>
                  </a:lnTo>
                  <a:lnTo>
                    <a:pt x="424" y="45533"/>
                  </a:lnTo>
                  <a:lnTo>
                    <a:pt x="494" y="45745"/>
                  </a:lnTo>
                  <a:lnTo>
                    <a:pt x="705" y="45886"/>
                  </a:lnTo>
                  <a:lnTo>
                    <a:pt x="1058" y="45956"/>
                  </a:lnTo>
                  <a:lnTo>
                    <a:pt x="1410" y="45956"/>
                  </a:lnTo>
                  <a:lnTo>
                    <a:pt x="1974" y="45886"/>
                  </a:lnTo>
                  <a:lnTo>
                    <a:pt x="1622" y="47013"/>
                  </a:lnTo>
                  <a:lnTo>
                    <a:pt x="1340" y="48141"/>
                  </a:lnTo>
                  <a:lnTo>
                    <a:pt x="987" y="48282"/>
                  </a:lnTo>
                  <a:lnTo>
                    <a:pt x="705" y="48494"/>
                  </a:lnTo>
                  <a:lnTo>
                    <a:pt x="424" y="48705"/>
                  </a:lnTo>
                  <a:lnTo>
                    <a:pt x="212" y="48987"/>
                  </a:lnTo>
                  <a:lnTo>
                    <a:pt x="1" y="49833"/>
                  </a:lnTo>
                  <a:lnTo>
                    <a:pt x="1" y="50256"/>
                  </a:lnTo>
                  <a:lnTo>
                    <a:pt x="71" y="50679"/>
                  </a:lnTo>
                  <a:lnTo>
                    <a:pt x="212" y="51031"/>
                  </a:lnTo>
                  <a:lnTo>
                    <a:pt x="494" y="51313"/>
                  </a:lnTo>
                  <a:lnTo>
                    <a:pt x="917" y="51524"/>
                  </a:lnTo>
                  <a:lnTo>
                    <a:pt x="1481" y="51595"/>
                  </a:lnTo>
                  <a:lnTo>
                    <a:pt x="2045" y="51524"/>
                  </a:lnTo>
                  <a:lnTo>
                    <a:pt x="2468" y="51383"/>
                  </a:lnTo>
                  <a:lnTo>
                    <a:pt x="2820" y="51172"/>
                  </a:lnTo>
                  <a:lnTo>
                    <a:pt x="3031" y="50820"/>
                  </a:lnTo>
                  <a:lnTo>
                    <a:pt x="3243" y="50397"/>
                  </a:lnTo>
                  <a:lnTo>
                    <a:pt x="3384" y="49974"/>
                  </a:lnTo>
                  <a:lnTo>
                    <a:pt x="3454" y="49057"/>
                  </a:lnTo>
                  <a:lnTo>
                    <a:pt x="3313" y="48634"/>
                  </a:lnTo>
                  <a:lnTo>
                    <a:pt x="3102" y="48282"/>
                  </a:lnTo>
                  <a:lnTo>
                    <a:pt x="2820" y="48000"/>
                  </a:lnTo>
                  <a:lnTo>
                    <a:pt x="2468" y="47789"/>
                  </a:lnTo>
                  <a:lnTo>
                    <a:pt x="2750" y="46731"/>
                  </a:lnTo>
                  <a:lnTo>
                    <a:pt x="3102" y="45745"/>
                  </a:lnTo>
                  <a:lnTo>
                    <a:pt x="3243" y="46027"/>
                  </a:lnTo>
                  <a:lnTo>
                    <a:pt x="3454" y="46309"/>
                  </a:lnTo>
                  <a:lnTo>
                    <a:pt x="3666" y="46520"/>
                  </a:lnTo>
                  <a:lnTo>
                    <a:pt x="3877" y="46661"/>
                  </a:lnTo>
                  <a:lnTo>
                    <a:pt x="4159" y="46802"/>
                  </a:lnTo>
                  <a:lnTo>
                    <a:pt x="5005" y="46802"/>
                  </a:lnTo>
                  <a:lnTo>
                    <a:pt x="5569" y="46590"/>
                  </a:lnTo>
                  <a:lnTo>
                    <a:pt x="6062" y="46168"/>
                  </a:lnTo>
                  <a:lnTo>
                    <a:pt x="6274" y="45956"/>
                  </a:lnTo>
                  <a:lnTo>
                    <a:pt x="6485" y="45674"/>
                  </a:lnTo>
                  <a:lnTo>
                    <a:pt x="6556" y="45392"/>
                  </a:lnTo>
                  <a:lnTo>
                    <a:pt x="6626" y="45110"/>
                  </a:lnTo>
                  <a:lnTo>
                    <a:pt x="6697" y="44758"/>
                  </a:lnTo>
                  <a:lnTo>
                    <a:pt x="6626" y="44405"/>
                  </a:lnTo>
                  <a:lnTo>
                    <a:pt x="6485" y="44123"/>
                  </a:lnTo>
                  <a:lnTo>
                    <a:pt x="6274" y="43842"/>
                  </a:lnTo>
                  <a:lnTo>
                    <a:pt x="5851" y="43278"/>
                  </a:lnTo>
                  <a:lnTo>
                    <a:pt x="5710" y="43066"/>
                  </a:lnTo>
                  <a:lnTo>
                    <a:pt x="5569" y="42714"/>
                  </a:lnTo>
                  <a:lnTo>
                    <a:pt x="4864" y="42220"/>
                  </a:lnTo>
                  <a:lnTo>
                    <a:pt x="5569" y="41093"/>
                  </a:lnTo>
                  <a:lnTo>
                    <a:pt x="6344" y="40035"/>
                  </a:lnTo>
                  <a:lnTo>
                    <a:pt x="6203" y="40458"/>
                  </a:lnTo>
                  <a:lnTo>
                    <a:pt x="6133" y="40881"/>
                  </a:lnTo>
                  <a:lnTo>
                    <a:pt x="6133" y="41304"/>
                  </a:lnTo>
                  <a:lnTo>
                    <a:pt x="6133" y="41586"/>
                  </a:lnTo>
                  <a:lnTo>
                    <a:pt x="6274" y="41868"/>
                  </a:lnTo>
                  <a:lnTo>
                    <a:pt x="6415" y="42150"/>
                  </a:lnTo>
                  <a:lnTo>
                    <a:pt x="6556" y="42291"/>
                  </a:lnTo>
                  <a:lnTo>
                    <a:pt x="6767" y="42432"/>
                  </a:lnTo>
                  <a:lnTo>
                    <a:pt x="6979" y="42502"/>
                  </a:lnTo>
                  <a:lnTo>
                    <a:pt x="7190" y="42502"/>
                  </a:lnTo>
                  <a:lnTo>
                    <a:pt x="7472" y="42432"/>
                  </a:lnTo>
                  <a:lnTo>
                    <a:pt x="7683" y="42291"/>
                  </a:lnTo>
                  <a:lnTo>
                    <a:pt x="7965" y="42150"/>
                  </a:lnTo>
                  <a:lnTo>
                    <a:pt x="8177" y="41868"/>
                  </a:lnTo>
                  <a:lnTo>
                    <a:pt x="8459" y="41445"/>
                  </a:lnTo>
                  <a:lnTo>
                    <a:pt x="8670" y="41022"/>
                  </a:lnTo>
                  <a:lnTo>
                    <a:pt x="8811" y="40529"/>
                  </a:lnTo>
                  <a:lnTo>
                    <a:pt x="8811" y="40035"/>
                  </a:lnTo>
                  <a:lnTo>
                    <a:pt x="8811" y="39542"/>
                  </a:lnTo>
                  <a:lnTo>
                    <a:pt x="8741" y="39049"/>
                  </a:lnTo>
                  <a:lnTo>
                    <a:pt x="8600" y="38062"/>
                  </a:lnTo>
                  <a:lnTo>
                    <a:pt x="8600" y="37568"/>
                  </a:lnTo>
                  <a:lnTo>
                    <a:pt x="8670" y="37146"/>
                  </a:lnTo>
                  <a:lnTo>
                    <a:pt x="8952" y="36582"/>
                  </a:lnTo>
                  <a:lnTo>
                    <a:pt x="9375" y="36018"/>
                  </a:lnTo>
                  <a:lnTo>
                    <a:pt x="9939" y="35454"/>
                  </a:lnTo>
                  <a:lnTo>
                    <a:pt x="10573" y="34890"/>
                  </a:lnTo>
                  <a:lnTo>
                    <a:pt x="11842" y="33762"/>
                  </a:lnTo>
                  <a:lnTo>
                    <a:pt x="12829" y="32776"/>
                  </a:lnTo>
                  <a:lnTo>
                    <a:pt x="12124" y="34608"/>
                  </a:lnTo>
                  <a:lnTo>
                    <a:pt x="11419" y="36370"/>
                  </a:lnTo>
                  <a:lnTo>
                    <a:pt x="10785" y="38203"/>
                  </a:lnTo>
                  <a:lnTo>
                    <a:pt x="10221" y="40035"/>
                  </a:lnTo>
                  <a:lnTo>
                    <a:pt x="9798" y="41868"/>
                  </a:lnTo>
                  <a:lnTo>
                    <a:pt x="9445" y="43771"/>
                  </a:lnTo>
                  <a:lnTo>
                    <a:pt x="9164" y="45674"/>
                  </a:lnTo>
                  <a:lnTo>
                    <a:pt x="9023" y="47577"/>
                  </a:lnTo>
                  <a:lnTo>
                    <a:pt x="9023" y="49551"/>
                  </a:lnTo>
                  <a:lnTo>
                    <a:pt x="8952" y="51383"/>
                  </a:lnTo>
                  <a:lnTo>
                    <a:pt x="8811" y="53357"/>
                  </a:lnTo>
                  <a:lnTo>
                    <a:pt x="8685" y="54492"/>
                  </a:lnTo>
                  <a:lnTo>
                    <a:pt x="8670" y="54485"/>
                  </a:lnTo>
                  <a:lnTo>
                    <a:pt x="8529" y="54485"/>
                  </a:lnTo>
                  <a:lnTo>
                    <a:pt x="8318" y="54555"/>
                  </a:lnTo>
                  <a:lnTo>
                    <a:pt x="8106" y="54696"/>
                  </a:lnTo>
                  <a:lnTo>
                    <a:pt x="7683" y="55119"/>
                  </a:lnTo>
                  <a:lnTo>
                    <a:pt x="7190" y="55683"/>
                  </a:lnTo>
                  <a:lnTo>
                    <a:pt x="6697" y="56317"/>
                  </a:lnTo>
                  <a:lnTo>
                    <a:pt x="6344" y="56952"/>
                  </a:lnTo>
                  <a:lnTo>
                    <a:pt x="6133" y="57445"/>
                  </a:lnTo>
                  <a:lnTo>
                    <a:pt x="6062" y="57656"/>
                  </a:lnTo>
                  <a:lnTo>
                    <a:pt x="6062" y="57797"/>
                  </a:lnTo>
                  <a:lnTo>
                    <a:pt x="6133" y="58150"/>
                  </a:lnTo>
                  <a:lnTo>
                    <a:pt x="6274" y="58432"/>
                  </a:lnTo>
                  <a:lnTo>
                    <a:pt x="6415" y="58573"/>
                  </a:lnTo>
                  <a:lnTo>
                    <a:pt x="6556" y="58714"/>
                  </a:lnTo>
                  <a:lnTo>
                    <a:pt x="6767" y="58784"/>
                  </a:lnTo>
                  <a:lnTo>
                    <a:pt x="6979" y="58855"/>
                  </a:lnTo>
                  <a:lnTo>
                    <a:pt x="7472" y="58714"/>
                  </a:lnTo>
                  <a:lnTo>
                    <a:pt x="7965" y="58502"/>
                  </a:lnTo>
                  <a:lnTo>
                    <a:pt x="8459" y="58150"/>
                  </a:lnTo>
                  <a:lnTo>
                    <a:pt x="8882" y="57727"/>
                  </a:lnTo>
                  <a:lnTo>
                    <a:pt x="9234" y="57304"/>
                  </a:lnTo>
                  <a:lnTo>
                    <a:pt x="9164" y="57938"/>
                  </a:lnTo>
                  <a:lnTo>
                    <a:pt x="9023" y="58784"/>
                  </a:lnTo>
                  <a:lnTo>
                    <a:pt x="8811" y="59771"/>
                  </a:lnTo>
                  <a:lnTo>
                    <a:pt x="8670" y="60758"/>
                  </a:lnTo>
                  <a:lnTo>
                    <a:pt x="8670" y="61251"/>
                  </a:lnTo>
                  <a:lnTo>
                    <a:pt x="8741" y="61674"/>
                  </a:lnTo>
                  <a:lnTo>
                    <a:pt x="8811" y="62027"/>
                  </a:lnTo>
                  <a:lnTo>
                    <a:pt x="8952" y="62379"/>
                  </a:lnTo>
                  <a:lnTo>
                    <a:pt x="9234" y="62590"/>
                  </a:lnTo>
                  <a:lnTo>
                    <a:pt x="9586" y="62661"/>
                  </a:lnTo>
                  <a:lnTo>
                    <a:pt x="10009" y="62661"/>
                  </a:lnTo>
                  <a:lnTo>
                    <a:pt x="10573" y="62520"/>
                  </a:lnTo>
                  <a:lnTo>
                    <a:pt x="11067" y="62308"/>
                  </a:lnTo>
                  <a:lnTo>
                    <a:pt x="11489" y="61956"/>
                  </a:lnTo>
                  <a:lnTo>
                    <a:pt x="11771" y="61604"/>
                  </a:lnTo>
                  <a:lnTo>
                    <a:pt x="11912" y="61181"/>
                  </a:lnTo>
                  <a:lnTo>
                    <a:pt x="12053" y="60687"/>
                  </a:lnTo>
                  <a:lnTo>
                    <a:pt x="12053" y="60194"/>
                  </a:lnTo>
                  <a:lnTo>
                    <a:pt x="11983" y="59630"/>
                  </a:lnTo>
                  <a:lnTo>
                    <a:pt x="11842" y="59066"/>
                  </a:lnTo>
                  <a:lnTo>
                    <a:pt x="11560" y="57938"/>
                  </a:lnTo>
                  <a:lnTo>
                    <a:pt x="11208" y="56881"/>
                  </a:lnTo>
                  <a:lnTo>
                    <a:pt x="10855" y="55965"/>
                  </a:lnTo>
                  <a:lnTo>
                    <a:pt x="10785" y="55542"/>
                  </a:lnTo>
                  <a:lnTo>
                    <a:pt x="10714" y="55190"/>
                  </a:lnTo>
                  <a:lnTo>
                    <a:pt x="10714" y="55190"/>
                  </a:lnTo>
                  <a:lnTo>
                    <a:pt x="10996" y="55331"/>
                  </a:lnTo>
                  <a:lnTo>
                    <a:pt x="11349" y="55471"/>
                  </a:lnTo>
                  <a:lnTo>
                    <a:pt x="12335" y="55471"/>
                  </a:lnTo>
                  <a:lnTo>
                    <a:pt x="12617" y="55401"/>
                  </a:lnTo>
                  <a:lnTo>
                    <a:pt x="13252" y="55119"/>
                  </a:lnTo>
                  <a:lnTo>
                    <a:pt x="13815" y="54696"/>
                  </a:lnTo>
                  <a:lnTo>
                    <a:pt x="14309" y="54203"/>
                  </a:lnTo>
                  <a:lnTo>
                    <a:pt x="14732" y="53639"/>
                  </a:lnTo>
                  <a:lnTo>
                    <a:pt x="15084" y="53005"/>
                  </a:lnTo>
                  <a:lnTo>
                    <a:pt x="15296" y="53357"/>
                  </a:lnTo>
                  <a:lnTo>
                    <a:pt x="15437" y="53568"/>
                  </a:lnTo>
                  <a:lnTo>
                    <a:pt x="15648" y="53709"/>
                  </a:lnTo>
                  <a:lnTo>
                    <a:pt x="15789" y="53709"/>
                  </a:lnTo>
                  <a:lnTo>
                    <a:pt x="15930" y="53639"/>
                  </a:lnTo>
                  <a:lnTo>
                    <a:pt x="16000" y="53498"/>
                  </a:lnTo>
                  <a:lnTo>
                    <a:pt x="16071" y="53145"/>
                  </a:lnTo>
                  <a:lnTo>
                    <a:pt x="16141" y="52652"/>
                  </a:lnTo>
                  <a:lnTo>
                    <a:pt x="16071" y="52229"/>
                  </a:lnTo>
                  <a:lnTo>
                    <a:pt x="16000" y="52159"/>
                  </a:lnTo>
                  <a:lnTo>
                    <a:pt x="15859" y="52088"/>
                  </a:lnTo>
                  <a:lnTo>
                    <a:pt x="15718" y="52159"/>
                  </a:lnTo>
                  <a:lnTo>
                    <a:pt x="15578" y="52300"/>
                  </a:lnTo>
                  <a:lnTo>
                    <a:pt x="15507" y="52018"/>
                  </a:lnTo>
                  <a:lnTo>
                    <a:pt x="15366" y="51665"/>
                  </a:lnTo>
                  <a:lnTo>
                    <a:pt x="15789" y="51806"/>
                  </a:lnTo>
                  <a:lnTo>
                    <a:pt x="16635" y="51806"/>
                  </a:lnTo>
                  <a:lnTo>
                    <a:pt x="17058" y="51665"/>
                  </a:lnTo>
                  <a:lnTo>
                    <a:pt x="17481" y="51454"/>
                  </a:lnTo>
                  <a:lnTo>
                    <a:pt x="17763" y="51172"/>
                  </a:lnTo>
                  <a:lnTo>
                    <a:pt x="17833" y="51031"/>
                  </a:lnTo>
                  <a:lnTo>
                    <a:pt x="17903" y="50820"/>
                  </a:lnTo>
                  <a:lnTo>
                    <a:pt x="17903" y="50538"/>
                  </a:lnTo>
                  <a:lnTo>
                    <a:pt x="17903" y="50326"/>
                  </a:lnTo>
                  <a:lnTo>
                    <a:pt x="17833" y="50115"/>
                  </a:lnTo>
                  <a:lnTo>
                    <a:pt x="17692" y="49903"/>
                  </a:lnTo>
                  <a:lnTo>
                    <a:pt x="17551" y="49762"/>
                  </a:lnTo>
                  <a:lnTo>
                    <a:pt x="17340" y="49621"/>
                  </a:lnTo>
                  <a:lnTo>
                    <a:pt x="16776" y="49480"/>
                  </a:lnTo>
                  <a:lnTo>
                    <a:pt x="16212" y="49410"/>
                  </a:lnTo>
                  <a:lnTo>
                    <a:pt x="15155" y="49480"/>
                  </a:lnTo>
                  <a:lnTo>
                    <a:pt x="14661" y="49551"/>
                  </a:lnTo>
                  <a:lnTo>
                    <a:pt x="14520" y="49410"/>
                  </a:lnTo>
                  <a:lnTo>
                    <a:pt x="14450" y="49057"/>
                  </a:lnTo>
                  <a:lnTo>
                    <a:pt x="14238" y="48212"/>
                  </a:lnTo>
                  <a:lnTo>
                    <a:pt x="13956" y="46943"/>
                  </a:lnTo>
                  <a:lnTo>
                    <a:pt x="14450" y="47084"/>
                  </a:lnTo>
                  <a:lnTo>
                    <a:pt x="14873" y="47154"/>
                  </a:lnTo>
                  <a:lnTo>
                    <a:pt x="15225" y="47154"/>
                  </a:lnTo>
                  <a:lnTo>
                    <a:pt x="15578" y="47013"/>
                  </a:lnTo>
                  <a:lnTo>
                    <a:pt x="15789" y="46872"/>
                  </a:lnTo>
                  <a:lnTo>
                    <a:pt x="16000" y="46590"/>
                  </a:lnTo>
                  <a:lnTo>
                    <a:pt x="16141" y="46309"/>
                  </a:lnTo>
                  <a:lnTo>
                    <a:pt x="16212" y="46027"/>
                  </a:lnTo>
                  <a:lnTo>
                    <a:pt x="16212" y="45674"/>
                  </a:lnTo>
                  <a:lnTo>
                    <a:pt x="16141" y="45322"/>
                  </a:lnTo>
                  <a:lnTo>
                    <a:pt x="16071" y="44969"/>
                  </a:lnTo>
                  <a:lnTo>
                    <a:pt x="15859" y="44617"/>
                  </a:lnTo>
                  <a:lnTo>
                    <a:pt x="15648" y="44264"/>
                  </a:lnTo>
                  <a:lnTo>
                    <a:pt x="15366" y="43912"/>
                  </a:lnTo>
                  <a:lnTo>
                    <a:pt x="15084" y="43630"/>
                  </a:lnTo>
                  <a:lnTo>
                    <a:pt x="14661" y="43419"/>
                  </a:lnTo>
                  <a:lnTo>
                    <a:pt x="14238" y="43278"/>
                  </a:lnTo>
                  <a:lnTo>
                    <a:pt x="13886" y="43207"/>
                  </a:lnTo>
                  <a:lnTo>
                    <a:pt x="13111" y="43207"/>
                  </a:lnTo>
                  <a:lnTo>
                    <a:pt x="12829" y="43137"/>
                  </a:lnTo>
                  <a:lnTo>
                    <a:pt x="12476" y="43066"/>
                  </a:lnTo>
                  <a:lnTo>
                    <a:pt x="12194" y="42855"/>
                  </a:lnTo>
                  <a:lnTo>
                    <a:pt x="11912" y="42502"/>
                  </a:lnTo>
                  <a:lnTo>
                    <a:pt x="11701" y="42150"/>
                  </a:lnTo>
                  <a:lnTo>
                    <a:pt x="11630" y="41727"/>
                  </a:lnTo>
                  <a:lnTo>
                    <a:pt x="11560" y="41375"/>
                  </a:lnTo>
                  <a:lnTo>
                    <a:pt x="11630" y="40952"/>
                  </a:lnTo>
                  <a:lnTo>
                    <a:pt x="11842" y="40176"/>
                  </a:lnTo>
                  <a:lnTo>
                    <a:pt x="12124" y="39331"/>
                  </a:lnTo>
                  <a:lnTo>
                    <a:pt x="12829" y="37146"/>
                  </a:lnTo>
                  <a:lnTo>
                    <a:pt x="13674" y="35031"/>
                  </a:lnTo>
                  <a:lnTo>
                    <a:pt x="14591" y="32987"/>
                  </a:lnTo>
                  <a:lnTo>
                    <a:pt x="15648" y="30943"/>
                  </a:lnTo>
                  <a:lnTo>
                    <a:pt x="16705" y="28899"/>
                  </a:lnTo>
                  <a:lnTo>
                    <a:pt x="17763" y="26925"/>
                  </a:lnTo>
                  <a:lnTo>
                    <a:pt x="20018" y="22908"/>
                  </a:lnTo>
                  <a:lnTo>
                    <a:pt x="19877" y="23542"/>
                  </a:lnTo>
                  <a:lnTo>
                    <a:pt x="19807" y="24247"/>
                  </a:lnTo>
                  <a:lnTo>
                    <a:pt x="19736" y="25657"/>
                  </a:lnTo>
                  <a:lnTo>
                    <a:pt x="19736" y="26361"/>
                  </a:lnTo>
                  <a:lnTo>
                    <a:pt x="19595" y="26996"/>
                  </a:lnTo>
                  <a:lnTo>
                    <a:pt x="19525" y="27560"/>
                  </a:lnTo>
                  <a:lnTo>
                    <a:pt x="19313" y="28053"/>
                  </a:lnTo>
                  <a:lnTo>
                    <a:pt x="19031" y="28405"/>
                  </a:lnTo>
                  <a:lnTo>
                    <a:pt x="18608" y="28828"/>
                  </a:lnTo>
                  <a:lnTo>
                    <a:pt x="18256" y="29181"/>
                  </a:lnTo>
                  <a:lnTo>
                    <a:pt x="17833" y="29533"/>
                  </a:lnTo>
                  <a:lnTo>
                    <a:pt x="17481" y="29956"/>
                  </a:lnTo>
                  <a:lnTo>
                    <a:pt x="17410" y="30238"/>
                  </a:lnTo>
                  <a:lnTo>
                    <a:pt x="17340" y="30450"/>
                  </a:lnTo>
                  <a:lnTo>
                    <a:pt x="17340" y="30731"/>
                  </a:lnTo>
                  <a:lnTo>
                    <a:pt x="17340" y="31013"/>
                  </a:lnTo>
                  <a:lnTo>
                    <a:pt x="17481" y="31295"/>
                  </a:lnTo>
                  <a:lnTo>
                    <a:pt x="17622" y="31577"/>
                  </a:lnTo>
                  <a:lnTo>
                    <a:pt x="17833" y="31789"/>
                  </a:lnTo>
                  <a:lnTo>
                    <a:pt x="17974" y="32000"/>
                  </a:lnTo>
                  <a:lnTo>
                    <a:pt x="18185" y="32071"/>
                  </a:lnTo>
                  <a:lnTo>
                    <a:pt x="18397" y="32141"/>
                  </a:lnTo>
                  <a:lnTo>
                    <a:pt x="18608" y="32141"/>
                  </a:lnTo>
                  <a:lnTo>
                    <a:pt x="18749" y="32071"/>
                  </a:lnTo>
                  <a:lnTo>
                    <a:pt x="19172" y="31859"/>
                  </a:lnTo>
                  <a:lnTo>
                    <a:pt x="19525" y="31577"/>
                  </a:lnTo>
                  <a:lnTo>
                    <a:pt x="19807" y="31225"/>
                  </a:lnTo>
                  <a:lnTo>
                    <a:pt x="20370" y="30450"/>
                  </a:lnTo>
                  <a:lnTo>
                    <a:pt x="21146" y="32564"/>
                  </a:lnTo>
                  <a:lnTo>
                    <a:pt x="20511" y="32705"/>
                  </a:lnTo>
                  <a:lnTo>
                    <a:pt x="20088" y="32916"/>
                  </a:lnTo>
                  <a:lnTo>
                    <a:pt x="19666" y="33198"/>
                  </a:lnTo>
                  <a:lnTo>
                    <a:pt x="19384" y="33551"/>
                  </a:lnTo>
                  <a:lnTo>
                    <a:pt x="19172" y="33903"/>
                  </a:lnTo>
                  <a:lnTo>
                    <a:pt x="19031" y="34256"/>
                  </a:lnTo>
                  <a:lnTo>
                    <a:pt x="19031" y="34608"/>
                  </a:lnTo>
                  <a:lnTo>
                    <a:pt x="19102" y="34961"/>
                  </a:lnTo>
                  <a:lnTo>
                    <a:pt x="19172" y="35242"/>
                  </a:lnTo>
                  <a:lnTo>
                    <a:pt x="19384" y="35454"/>
                  </a:lnTo>
                  <a:lnTo>
                    <a:pt x="19595" y="35665"/>
                  </a:lnTo>
                  <a:lnTo>
                    <a:pt x="19948" y="35806"/>
                  </a:lnTo>
                  <a:lnTo>
                    <a:pt x="20300" y="35806"/>
                  </a:lnTo>
                  <a:lnTo>
                    <a:pt x="20723" y="35736"/>
                  </a:lnTo>
                  <a:lnTo>
                    <a:pt x="21216" y="35595"/>
                  </a:lnTo>
                  <a:lnTo>
                    <a:pt x="21780" y="35242"/>
                  </a:lnTo>
                  <a:lnTo>
                    <a:pt x="21780" y="35736"/>
                  </a:lnTo>
                  <a:lnTo>
                    <a:pt x="21780" y="36159"/>
                  </a:lnTo>
                  <a:lnTo>
                    <a:pt x="21639" y="36441"/>
                  </a:lnTo>
                  <a:lnTo>
                    <a:pt x="21498" y="36723"/>
                  </a:lnTo>
                  <a:lnTo>
                    <a:pt x="21287" y="36934"/>
                  </a:lnTo>
                  <a:lnTo>
                    <a:pt x="21075" y="37075"/>
                  </a:lnTo>
                  <a:lnTo>
                    <a:pt x="20511" y="37427"/>
                  </a:lnTo>
                  <a:lnTo>
                    <a:pt x="19877" y="37709"/>
                  </a:lnTo>
                  <a:lnTo>
                    <a:pt x="19595" y="37850"/>
                  </a:lnTo>
                  <a:lnTo>
                    <a:pt x="19384" y="38062"/>
                  </a:lnTo>
                  <a:lnTo>
                    <a:pt x="19172" y="38344"/>
                  </a:lnTo>
                  <a:lnTo>
                    <a:pt x="18961" y="38626"/>
                  </a:lnTo>
                  <a:lnTo>
                    <a:pt x="18890" y="39049"/>
                  </a:lnTo>
                  <a:lnTo>
                    <a:pt x="18820" y="39542"/>
                  </a:lnTo>
                  <a:lnTo>
                    <a:pt x="18820" y="40106"/>
                  </a:lnTo>
                  <a:lnTo>
                    <a:pt x="18890" y="40388"/>
                  </a:lnTo>
                  <a:lnTo>
                    <a:pt x="19031" y="40599"/>
                  </a:lnTo>
                  <a:lnTo>
                    <a:pt x="19172" y="40740"/>
                  </a:lnTo>
                  <a:lnTo>
                    <a:pt x="19313" y="40881"/>
                  </a:lnTo>
                  <a:lnTo>
                    <a:pt x="19666" y="41022"/>
                  </a:lnTo>
                  <a:lnTo>
                    <a:pt x="20088" y="41022"/>
                  </a:lnTo>
                  <a:lnTo>
                    <a:pt x="20511" y="40881"/>
                  </a:lnTo>
                  <a:lnTo>
                    <a:pt x="20934" y="40599"/>
                  </a:lnTo>
                  <a:lnTo>
                    <a:pt x="21357" y="40176"/>
                  </a:lnTo>
                  <a:lnTo>
                    <a:pt x="21428" y="40599"/>
                  </a:lnTo>
                  <a:lnTo>
                    <a:pt x="21569" y="41022"/>
                  </a:lnTo>
                  <a:lnTo>
                    <a:pt x="21710" y="41375"/>
                  </a:lnTo>
                  <a:lnTo>
                    <a:pt x="21851" y="41657"/>
                  </a:lnTo>
                  <a:lnTo>
                    <a:pt x="22062" y="41938"/>
                  </a:lnTo>
                  <a:lnTo>
                    <a:pt x="22344" y="42220"/>
                  </a:lnTo>
                  <a:lnTo>
                    <a:pt x="22626" y="42361"/>
                  </a:lnTo>
                  <a:lnTo>
                    <a:pt x="22908" y="42502"/>
                  </a:lnTo>
                  <a:lnTo>
                    <a:pt x="23190" y="42573"/>
                  </a:lnTo>
                  <a:lnTo>
                    <a:pt x="23472" y="42643"/>
                  </a:lnTo>
                  <a:lnTo>
                    <a:pt x="23754" y="42573"/>
                  </a:lnTo>
                  <a:lnTo>
                    <a:pt x="24036" y="42432"/>
                  </a:lnTo>
                  <a:lnTo>
                    <a:pt x="24317" y="42220"/>
                  </a:lnTo>
                  <a:lnTo>
                    <a:pt x="24529" y="41938"/>
                  </a:lnTo>
                  <a:lnTo>
                    <a:pt x="24811" y="41586"/>
                  </a:lnTo>
                  <a:lnTo>
                    <a:pt x="25022" y="41163"/>
                  </a:lnTo>
                  <a:lnTo>
                    <a:pt x="25163" y="40670"/>
                  </a:lnTo>
                  <a:lnTo>
                    <a:pt x="25234" y="40317"/>
                  </a:lnTo>
                  <a:lnTo>
                    <a:pt x="25163" y="39894"/>
                  </a:lnTo>
                  <a:lnTo>
                    <a:pt x="25093" y="39542"/>
                  </a:lnTo>
                  <a:lnTo>
                    <a:pt x="25022" y="39190"/>
                  </a:lnTo>
                  <a:lnTo>
                    <a:pt x="24811" y="38837"/>
                  </a:lnTo>
                  <a:lnTo>
                    <a:pt x="24388" y="38203"/>
                  </a:lnTo>
                  <a:lnTo>
                    <a:pt x="23542" y="37005"/>
                  </a:lnTo>
                  <a:lnTo>
                    <a:pt x="23190" y="36370"/>
                  </a:lnTo>
                  <a:lnTo>
                    <a:pt x="23049" y="36088"/>
                  </a:lnTo>
                  <a:lnTo>
                    <a:pt x="22978" y="35736"/>
                  </a:lnTo>
                  <a:lnTo>
                    <a:pt x="23260" y="35947"/>
                  </a:lnTo>
                  <a:lnTo>
                    <a:pt x="23542" y="36159"/>
                  </a:lnTo>
                  <a:lnTo>
                    <a:pt x="23824" y="36300"/>
                  </a:lnTo>
                  <a:lnTo>
                    <a:pt x="24177" y="36370"/>
                  </a:lnTo>
                  <a:lnTo>
                    <a:pt x="24811" y="36441"/>
                  </a:lnTo>
                  <a:lnTo>
                    <a:pt x="25093" y="36370"/>
                  </a:lnTo>
                  <a:lnTo>
                    <a:pt x="25375" y="36300"/>
                  </a:lnTo>
                  <a:lnTo>
                    <a:pt x="25586" y="36229"/>
                  </a:lnTo>
                  <a:lnTo>
                    <a:pt x="25798" y="36088"/>
                  </a:lnTo>
                  <a:lnTo>
                    <a:pt x="25939" y="35877"/>
                  </a:lnTo>
                  <a:lnTo>
                    <a:pt x="26080" y="35665"/>
                  </a:lnTo>
                  <a:lnTo>
                    <a:pt x="26080" y="35383"/>
                  </a:lnTo>
                  <a:lnTo>
                    <a:pt x="26080" y="35101"/>
                  </a:lnTo>
                  <a:lnTo>
                    <a:pt x="26009" y="34749"/>
                  </a:lnTo>
                  <a:lnTo>
                    <a:pt x="25798" y="34326"/>
                  </a:lnTo>
                  <a:lnTo>
                    <a:pt x="25586" y="34044"/>
                  </a:lnTo>
                  <a:lnTo>
                    <a:pt x="25375" y="33762"/>
                  </a:lnTo>
                  <a:lnTo>
                    <a:pt x="25163" y="33551"/>
                  </a:lnTo>
                  <a:lnTo>
                    <a:pt x="24881" y="33410"/>
                  </a:lnTo>
                  <a:lnTo>
                    <a:pt x="24388" y="33198"/>
                  </a:lnTo>
                  <a:lnTo>
                    <a:pt x="23824" y="33057"/>
                  </a:lnTo>
                  <a:lnTo>
                    <a:pt x="23260" y="32916"/>
                  </a:lnTo>
                  <a:lnTo>
                    <a:pt x="22767" y="32705"/>
                  </a:lnTo>
                  <a:lnTo>
                    <a:pt x="22555" y="32564"/>
                  </a:lnTo>
                  <a:lnTo>
                    <a:pt x="22344" y="32353"/>
                  </a:lnTo>
                  <a:lnTo>
                    <a:pt x="22133" y="32141"/>
                  </a:lnTo>
                  <a:lnTo>
                    <a:pt x="21992" y="31789"/>
                  </a:lnTo>
                  <a:lnTo>
                    <a:pt x="22273" y="32000"/>
                  </a:lnTo>
                  <a:lnTo>
                    <a:pt x="22626" y="32141"/>
                  </a:lnTo>
                  <a:lnTo>
                    <a:pt x="22908" y="32212"/>
                  </a:lnTo>
                  <a:lnTo>
                    <a:pt x="23190" y="32282"/>
                  </a:lnTo>
                  <a:lnTo>
                    <a:pt x="23472" y="32212"/>
                  </a:lnTo>
                  <a:lnTo>
                    <a:pt x="23754" y="32141"/>
                  </a:lnTo>
                  <a:lnTo>
                    <a:pt x="24036" y="32071"/>
                  </a:lnTo>
                  <a:lnTo>
                    <a:pt x="24247" y="31859"/>
                  </a:lnTo>
                  <a:lnTo>
                    <a:pt x="24458" y="31718"/>
                  </a:lnTo>
                  <a:lnTo>
                    <a:pt x="24599" y="31507"/>
                  </a:lnTo>
                  <a:lnTo>
                    <a:pt x="24740" y="31225"/>
                  </a:lnTo>
                  <a:lnTo>
                    <a:pt x="24881" y="30943"/>
                  </a:lnTo>
                  <a:lnTo>
                    <a:pt x="24881" y="30661"/>
                  </a:lnTo>
                  <a:lnTo>
                    <a:pt x="24881" y="30309"/>
                  </a:lnTo>
                  <a:lnTo>
                    <a:pt x="24881" y="30027"/>
                  </a:lnTo>
                  <a:lnTo>
                    <a:pt x="24811" y="29674"/>
                  </a:lnTo>
                  <a:lnTo>
                    <a:pt x="24529" y="29110"/>
                  </a:lnTo>
                  <a:lnTo>
                    <a:pt x="24106" y="28687"/>
                  </a:lnTo>
                  <a:lnTo>
                    <a:pt x="23542" y="28265"/>
                  </a:lnTo>
                  <a:lnTo>
                    <a:pt x="22978" y="27912"/>
                  </a:lnTo>
                  <a:lnTo>
                    <a:pt x="22344" y="27630"/>
                  </a:lnTo>
                  <a:lnTo>
                    <a:pt x="21710" y="27489"/>
                  </a:lnTo>
                  <a:lnTo>
                    <a:pt x="21075" y="27419"/>
                  </a:lnTo>
                  <a:lnTo>
                    <a:pt x="20511" y="27489"/>
                  </a:lnTo>
                  <a:lnTo>
                    <a:pt x="20229" y="25727"/>
                  </a:lnTo>
                  <a:lnTo>
                    <a:pt x="20229" y="24881"/>
                  </a:lnTo>
                  <a:lnTo>
                    <a:pt x="20229" y="24035"/>
                  </a:lnTo>
                  <a:lnTo>
                    <a:pt x="20300" y="23260"/>
                  </a:lnTo>
                  <a:lnTo>
                    <a:pt x="20441" y="22485"/>
                  </a:lnTo>
                  <a:lnTo>
                    <a:pt x="20723" y="21709"/>
                  </a:lnTo>
                  <a:lnTo>
                    <a:pt x="21075" y="20934"/>
                  </a:lnTo>
                  <a:lnTo>
                    <a:pt x="21992" y="19172"/>
                  </a:lnTo>
                  <a:lnTo>
                    <a:pt x="22908" y="17410"/>
                  </a:lnTo>
                  <a:lnTo>
                    <a:pt x="23683" y="15648"/>
                  </a:lnTo>
                  <a:lnTo>
                    <a:pt x="24458" y="13815"/>
                  </a:lnTo>
                  <a:lnTo>
                    <a:pt x="25022" y="12124"/>
                  </a:lnTo>
                  <a:lnTo>
                    <a:pt x="25516" y="10432"/>
                  </a:lnTo>
                  <a:lnTo>
                    <a:pt x="25868" y="8670"/>
                  </a:lnTo>
                  <a:lnTo>
                    <a:pt x="26009" y="7824"/>
                  </a:lnTo>
                  <a:lnTo>
                    <a:pt x="26080" y="6908"/>
                  </a:lnTo>
                  <a:lnTo>
                    <a:pt x="26009" y="5498"/>
                  </a:lnTo>
                  <a:lnTo>
                    <a:pt x="25868" y="4300"/>
                  </a:lnTo>
                  <a:lnTo>
                    <a:pt x="25727" y="3031"/>
                  </a:lnTo>
                  <a:lnTo>
                    <a:pt x="25516" y="1762"/>
                  </a:lnTo>
                  <a:lnTo>
                    <a:pt x="25234" y="776"/>
                  </a:lnTo>
                  <a:lnTo>
                    <a:pt x="25022" y="423"/>
                  </a:lnTo>
                  <a:lnTo>
                    <a:pt x="24881" y="141"/>
                  </a:lnTo>
                  <a:lnTo>
                    <a:pt x="24670" y="0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9" name="Google Shape;589;p10"/>
            <p:cNvSpPr/>
            <p:nvPr/>
          </p:nvSpPr>
          <p:spPr>
            <a:xfrm rot="2120693">
              <a:off x="2569733" y="4367036"/>
              <a:ext cx="228484" cy="301260"/>
            </a:xfrm>
            <a:custGeom>
              <a:avLst/>
              <a:gdLst/>
              <a:ahLst/>
              <a:cxnLst/>
              <a:rect l="l" t="t" r="r" b="b"/>
              <a:pathLst>
                <a:path w="9516" h="12547" extrusionOk="0">
                  <a:moveTo>
                    <a:pt x="9516" y="0"/>
                  </a:moveTo>
                  <a:lnTo>
                    <a:pt x="9420" y="385"/>
                  </a:lnTo>
                  <a:lnTo>
                    <a:pt x="9445" y="353"/>
                  </a:lnTo>
                  <a:lnTo>
                    <a:pt x="9516" y="0"/>
                  </a:lnTo>
                  <a:close/>
                  <a:moveTo>
                    <a:pt x="5357" y="3947"/>
                  </a:moveTo>
                  <a:lnTo>
                    <a:pt x="4793" y="4582"/>
                  </a:lnTo>
                  <a:lnTo>
                    <a:pt x="3595" y="5921"/>
                  </a:lnTo>
                  <a:lnTo>
                    <a:pt x="2256" y="7471"/>
                  </a:lnTo>
                  <a:lnTo>
                    <a:pt x="1763" y="8106"/>
                  </a:lnTo>
                  <a:lnTo>
                    <a:pt x="1410" y="8599"/>
                  </a:lnTo>
                  <a:lnTo>
                    <a:pt x="1692" y="7894"/>
                  </a:lnTo>
                  <a:lnTo>
                    <a:pt x="2045" y="7190"/>
                  </a:lnTo>
                  <a:lnTo>
                    <a:pt x="2467" y="6485"/>
                  </a:lnTo>
                  <a:lnTo>
                    <a:pt x="2961" y="5921"/>
                  </a:lnTo>
                  <a:lnTo>
                    <a:pt x="3525" y="5357"/>
                  </a:lnTo>
                  <a:lnTo>
                    <a:pt x="4089" y="4864"/>
                  </a:lnTo>
                  <a:lnTo>
                    <a:pt x="4723" y="4370"/>
                  </a:lnTo>
                  <a:lnTo>
                    <a:pt x="5357" y="3947"/>
                  </a:lnTo>
                  <a:close/>
                  <a:moveTo>
                    <a:pt x="6696" y="3242"/>
                  </a:moveTo>
                  <a:lnTo>
                    <a:pt x="6626" y="3806"/>
                  </a:lnTo>
                  <a:lnTo>
                    <a:pt x="6626" y="4300"/>
                  </a:lnTo>
                  <a:lnTo>
                    <a:pt x="6555" y="5357"/>
                  </a:lnTo>
                  <a:lnTo>
                    <a:pt x="6485" y="5850"/>
                  </a:lnTo>
                  <a:lnTo>
                    <a:pt x="6415" y="6344"/>
                  </a:lnTo>
                  <a:lnTo>
                    <a:pt x="6203" y="6837"/>
                  </a:lnTo>
                  <a:lnTo>
                    <a:pt x="5921" y="7331"/>
                  </a:lnTo>
                  <a:lnTo>
                    <a:pt x="5569" y="7753"/>
                  </a:lnTo>
                  <a:lnTo>
                    <a:pt x="5075" y="8176"/>
                  </a:lnTo>
                  <a:lnTo>
                    <a:pt x="4652" y="8529"/>
                  </a:lnTo>
                  <a:lnTo>
                    <a:pt x="4089" y="8811"/>
                  </a:lnTo>
                  <a:lnTo>
                    <a:pt x="3031" y="9375"/>
                  </a:lnTo>
                  <a:lnTo>
                    <a:pt x="2045" y="10009"/>
                  </a:lnTo>
                  <a:lnTo>
                    <a:pt x="2256" y="9445"/>
                  </a:lnTo>
                  <a:lnTo>
                    <a:pt x="2538" y="9022"/>
                  </a:lnTo>
                  <a:lnTo>
                    <a:pt x="3243" y="8106"/>
                  </a:lnTo>
                  <a:lnTo>
                    <a:pt x="3948" y="7260"/>
                  </a:lnTo>
                  <a:lnTo>
                    <a:pt x="4723" y="6414"/>
                  </a:lnTo>
                  <a:lnTo>
                    <a:pt x="4934" y="6062"/>
                  </a:lnTo>
                  <a:lnTo>
                    <a:pt x="5216" y="5639"/>
                  </a:lnTo>
                  <a:lnTo>
                    <a:pt x="5639" y="4652"/>
                  </a:lnTo>
                  <a:lnTo>
                    <a:pt x="6203" y="3806"/>
                  </a:lnTo>
                  <a:lnTo>
                    <a:pt x="6415" y="3454"/>
                  </a:lnTo>
                  <a:lnTo>
                    <a:pt x="6696" y="3242"/>
                  </a:lnTo>
                  <a:close/>
                  <a:moveTo>
                    <a:pt x="9420" y="385"/>
                  </a:moveTo>
                  <a:lnTo>
                    <a:pt x="9163" y="705"/>
                  </a:lnTo>
                  <a:lnTo>
                    <a:pt x="8811" y="1057"/>
                  </a:lnTo>
                  <a:lnTo>
                    <a:pt x="8388" y="1410"/>
                  </a:lnTo>
                  <a:lnTo>
                    <a:pt x="7260" y="2115"/>
                  </a:lnTo>
                  <a:lnTo>
                    <a:pt x="5992" y="2820"/>
                  </a:lnTo>
                  <a:lnTo>
                    <a:pt x="4652" y="3595"/>
                  </a:lnTo>
                  <a:lnTo>
                    <a:pt x="3384" y="4300"/>
                  </a:lnTo>
                  <a:lnTo>
                    <a:pt x="2326" y="5005"/>
                  </a:lnTo>
                  <a:lnTo>
                    <a:pt x="1904" y="5357"/>
                  </a:lnTo>
                  <a:lnTo>
                    <a:pt x="1622" y="5709"/>
                  </a:lnTo>
                  <a:lnTo>
                    <a:pt x="1269" y="6203"/>
                  </a:lnTo>
                  <a:lnTo>
                    <a:pt x="917" y="6696"/>
                  </a:lnTo>
                  <a:lnTo>
                    <a:pt x="705" y="7190"/>
                  </a:lnTo>
                  <a:lnTo>
                    <a:pt x="494" y="7683"/>
                  </a:lnTo>
                  <a:lnTo>
                    <a:pt x="212" y="8811"/>
                  </a:lnTo>
                  <a:lnTo>
                    <a:pt x="1" y="9938"/>
                  </a:lnTo>
                  <a:lnTo>
                    <a:pt x="1" y="10502"/>
                  </a:lnTo>
                  <a:lnTo>
                    <a:pt x="71" y="11560"/>
                  </a:lnTo>
                  <a:lnTo>
                    <a:pt x="141" y="12053"/>
                  </a:lnTo>
                  <a:lnTo>
                    <a:pt x="282" y="12405"/>
                  </a:lnTo>
                  <a:lnTo>
                    <a:pt x="353" y="12476"/>
                  </a:lnTo>
                  <a:lnTo>
                    <a:pt x="423" y="12546"/>
                  </a:lnTo>
                  <a:lnTo>
                    <a:pt x="564" y="12476"/>
                  </a:lnTo>
                  <a:lnTo>
                    <a:pt x="705" y="12405"/>
                  </a:lnTo>
                  <a:lnTo>
                    <a:pt x="987" y="11982"/>
                  </a:lnTo>
                  <a:lnTo>
                    <a:pt x="1410" y="11630"/>
                  </a:lnTo>
                  <a:lnTo>
                    <a:pt x="2256" y="10996"/>
                  </a:lnTo>
                  <a:lnTo>
                    <a:pt x="3172" y="10432"/>
                  </a:lnTo>
                  <a:lnTo>
                    <a:pt x="4159" y="9938"/>
                  </a:lnTo>
                  <a:lnTo>
                    <a:pt x="5075" y="9445"/>
                  </a:lnTo>
                  <a:lnTo>
                    <a:pt x="5921" y="8811"/>
                  </a:lnTo>
                  <a:lnTo>
                    <a:pt x="6344" y="8458"/>
                  </a:lnTo>
                  <a:lnTo>
                    <a:pt x="6696" y="8106"/>
                  </a:lnTo>
                  <a:lnTo>
                    <a:pt x="6978" y="7683"/>
                  </a:lnTo>
                  <a:lnTo>
                    <a:pt x="7260" y="7190"/>
                  </a:lnTo>
                  <a:lnTo>
                    <a:pt x="7401" y="6696"/>
                  </a:lnTo>
                  <a:lnTo>
                    <a:pt x="7472" y="6203"/>
                  </a:lnTo>
                  <a:lnTo>
                    <a:pt x="7472" y="5709"/>
                  </a:lnTo>
                  <a:lnTo>
                    <a:pt x="7401" y="5216"/>
                  </a:lnTo>
                  <a:lnTo>
                    <a:pt x="7331" y="4300"/>
                  </a:lnTo>
                  <a:lnTo>
                    <a:pt x="7331" y="3806"/>
                  </a:lnTo>
                  <a:lnTo>
                    <a:pt x="7401" y="3313"/>
                  </a:lnTo>
                  <a:lnTo>
                    <a:pt x="7542" y="2890"/>
                  </a:lnTo>
                  <a:lnTo>
                    <a:pt x="7824" y="2538"/>
                  </a:lnTo>
                  <a:lnTo>
                    <a:pt x="8459" y="1762"/>
                  </a:lnTo>
                  <a:lnTo>
                    <a:pt x="8811" y="1410"/>
                  </a:lnTo>
                  <a:lnTo>
                    <a:pt x="9163" y="987"/>
                  </a:lnTo>
                  <a:lnTo>
                    <a:pt x="9375" y="564"/>
                  </a:lnTo>
                  <a:lnTo>
                    <a:pt x="9420" y="385"/>
                  </a:lnTo>
                  <a:close/>
                </a:path>
              </a:pathLst>
            </a:custGeom>
            <a:solidFill>
              <a:srgbClr val="93B7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590" name="Google Shape;590;p10"/>
            <p:cNvGrpSpPr/>
            <p:nvPr/>
          </p:nvGrpSpPr>
          <p:grpSpPr>
            <a:xfrm rot="-4499919">
              <a:off x="5164310" y="3568656"/>
              <a:ext cx="736195" cy="1394547"/>
              <a:chOff x="3487525" y="3986125"/>
              <a:chExt cx="766525" cy="1452000"/>
            </a:xfrm>
          </p:grpSpPr>
          <p:sp>
            <p:nvSpPr>
              <p:cNvPr id="591" name="Google Shape;591;p10"/>
              <p:cNvSpPr/>
              <p:nvPr/>
            </p:nvSpPr>
            <p:spPr>
              <a:xfrm>
                <a:off x="3506900" y="3986125"/>
                <a:ext cx="747150" cy="1452000"/>
              </a:xfrm>
              <a:custGeom>
                <a:avLst/>
                <a:gdLst/>
                <a:ahLst/>
                <a:cxnLst/>
                <a:rect l="l" t="t" r="r" b="b"/>
                <a:pathLst>
                  <a:path w="29886" h="58080" extrusionOk="0">
                    <a:moveTo>
                      <a:pt x="20441" y="33974"/>
                    </a:moveTo>
                    <a:lnTo>
                      <a:pt x="21568" y="34608"/>
                    </a:lnTo>
                    <a:lnTo>
                      <a:pt x="23189" y="35665"/>
                    </a:lnTo>
                    <a:lnTo>
                      <a:pt x="24035" y="36229"/>
                    </a:lnTo>
                    <a:lnTo>
                      <a:pt x="24670" y="36793"/>
                    </a:lnTo>
                    <a:lnTo>
                      <a:pt x="25092" y="37216"/>
                    </a:lnTo>
                    <a:lnTo>
                      <a:pt x="25233" y="37427"/>
                    </a:lnTo>
                    <a:lnTo>
                      <a:pt x="25233" y="37568"/>
                    </a:lnTo>
                    <a:lnTo>
                      <a:pt x="23048" y="35947"/>
                    </a:lnTo>
                    <a:lnTo>
                      <a:pt x="20441" y="33974"/>
                    </a:lnTo>
                    <a:close/>
                    <a:moveTo>
                      <a:pt x="917" y="0"/>
                    </a:moveTo>
                    <a:lnTo>
                      <a:pt x="776" y="141"/>
                    </a:lnTo>
                    <a:lnTo>
                      <a:pt x="635" y="282"/>
                    </a:lnTo>
                    <a:lnTo>
                      <a:pt x="564" y="564"/>
                    </a:lnTo>
                    <a:lnTo>
                      <a:pt x="353" y="1198"/>
                    </a:lnTo>
                    <a:lnTo>
                      <a:pt x="212" y="2044"/>
                    </a:lnTo>
                    <a:lnTo>
                      <a:pt x="0" y="3595"/>
                    </a:lnTo>
                    <a:lnTo>
                      <a:pt x="0" y="4511"/>
                    </a:lnTo>
                    <a:lnTo>
                      <a:pt x="71" y="5216"/>
                    </a:lnTo>
                    <a:lnTo>
                      <a:pt x="141" y="5921"/>
                    </a:lnTo>
                    <a:lnTo>
                      <a:pt x="494" y="7331"/>
                    </a:lnTo>
                    <a:lnTo>
                      <a:pt x="987" y="8740"/>
                    </a:lnTo>
                    <a:lnTo>
                      <a:pt x="1551" y="10009"/>
                    </a:lnTo>
                    <a:lnTo>
                      <a:pt x="2326" y="11419"/>
                    </a:lnTo>
                    <a:lnTo>
                      <a:pt x="3243" y="12758"/>
                    </a:lnTo>
                    <a:lnTo>
                      <a:pt x="4159" y="14097"/>
                    </a:lnTo>
                    <a:lnTo>
                      <a:pt x="5216" y="15366"/>
                    </a:lnTo>
                    <a:lnTo>
                      <a:pt x="5710" y="15930"/>
                    </a:lnTo>
                    <a:lnTo>
                      <a:pt x="6344" y="16635"/>
                    </a:lnTo>
                    <a:lnTo>
                      <a:pt x="7683" y="18115"/>
                    </a:lnTo>
                    <a:lnTo>
                      <a:pt x="8388" y="18890"/>
                    </a:lnTo>
                    <a:lnTo>
                      <a:pt x="8952" y="19665"/>
                    </a:lnTo>
                    <a:lnTo>
                      <a:pt x="9375" y="20370"/>
                    </a:lnTo>
                    <a:lnTo>
                      <a:pt x="9586" y="20723"/>
                    </a:lnTo>
                    <a:lnTo>
                      <a:pt x="9657" y="21146"/>
                    </a:lnTo>
                    <a:lnTo>
                      <a:pt x="9727" y="21568"/>
                    </a:lnTo>
                    <a:lnTo>
                      <a:pt x="9657" y="21991"/>
                    </a:lnTo>
                    <a:lnTo>
                      <a:pt x="9586" y="22485"/>
                    </a:lnTo>
                    <a:lnTo>
                      <a:pt x="9375" y="22978"/>
                    </a:lnTo>
                    <a:lnTo>
                      <a:pt x="9022" y="24035"/>
                    </a:lnTo>
                    <a:lnTo>
                      <a:pt x="8811" y="24599"/>
                    </a:lnTo>
                    <a:lnTo>
                      <a:pt x="8670" y="25163"/>
                    </a:lnTo>
                    <a:lnTo>
                      <a:pt x="8599" y="25798"/>
                    </a:lnTo>
                    <a:lnTo>
                      <a:pt x="8599" y="26432"/>
                    </a:lnTo>
                    <a:lnTo>
                      <a:pt x="8599" y="27912"/>
                    </a:lnTo>
                    <a:lnTo>
                      <a:pt x="8599" y="29251"/>
                    </a:lnTo>
                    <a:lnTo>
                      <a:pt x="8529" y="29886"/>
                    </a:lnTo>
                    <a:lnTo>
                      <a:pt x="8317" y="30449"/>
                    </a:lnTo>
                    <a:lnTo>
                      <a:pt x="8247" y="30590"/>
                    </a:lnTo>
                    <a:lnTo>
                      <a:pt x="8106" y="30802"/>
                    </a:lnTo>
                    <a:lnTo>
                      <a:pt x="7683" y="31084"/>
                    </a:lnTo>
                    <a:lnTo>
                      <a:pt x="6626" y="31859"/>
                    </a:lnTo>
                    <a:lnTo>
                      <a:pt x="6132" y="32212"/>
                    </a:lnTo>
                    <a:lnTo>
                      <a:pt x="5780" y="32634"/>
                    </a:lnTo>
                    <a:lnTo>
                      <a:pt x="5639" y="32846"/>
                    </a:lnTo>
                    <a:lnTo>
                      <a:pt x="5639" y="33128"/>
                    </a:lnTo>
                    <a:lnTo>
                      <a:pt x="5639" y="33339"/>
                    </a:lnTo>
                    <a:lnTo>
                      <a:pt x="5710" y="33621"/>
                    </a:lnTo>
                    <a:lnTo>
                      <a:pt x="5850" y="33762"/>
                    </a:lnTo>
                    <a:lnTo>
                      <a:pt x="6132" y="33762"/>
                    </a:lnTo>
                    <a:lnTo>
                      <a:pt x="6344" y="33692"/>
                    </a:lnTo>
                    <a:lnTo>
                      <a:pt x="6696" y="33480"/>
                    </a:lnTo>
                    <a:lnTo>
                      <a:pt x="7119" y="33057"/>
                    </a:lnTo>
                    <a:lnTo>
                      <a:pt x="7894" y="32141"/>
                    </a:lnTo>
                    <a:lnTo>
                      <a:pt x="8388" y="31507"/>
                    </a:lnTo>
                    <a:lnTo>
                      <a:pt x="8388" y="31859"/>
                    </a:lnTo>
                    <a:lnTo>
                      <a:pt x="8176" y="32353"/>
                    </a:lnTo>
                    <a:lnTo>
                      <a:pt x="7754" y="33480"/>
                    </a:lnTo>
                    <a:lnTo>
                      <a:pt x="7542" y="34115"/>
                    </a:lnTo>
                    <a:lnTo>
                      <a:pt x="7401" y="34608"/>
                    </a:lnTo>
                    <a:lnTo>
                      <a:pt x="7401" y="34820"/>
                    </a:lnTo>
                    <a:lnTo>
                      <a:pt x="7401" y="35031"/>
                    </a:lnTo>
                    <a:lnTo>
                      <a:pt x="7472" y="35172"/>
                    </a:lnTo>
                    <a:lnTo>
                      <a:pt x="7613" y="35242"/>
                    </a:lnTo>
                    <a:lnTo>
                      <a:pt x="7965" y="35242"/>
                    </a:lnTo>
                    <a:lnTo>
                      <a:pt x="8106" y="35172"/>
                    </a:lnTo>
                    <a:lnTo>
                      <a:pt x="8176" y="35031"/>
                    </a:lnTo>
                    <a:lnTo>
                      <a:pt x="8388" y="34749"/>
                    </a:lnTo>
                    <a:lnTo>
                      <a:pt x="8458" y="34326"/>
                    </a:lnTo>
                    <a:lnTo>
                      <a:pt x="8529" y="33410"/>
                    </a:lnTo>
                    <a:lnTo>
                      <a:pt x="8599" y="32705"/>
                    </a:lnTo>
                    <a:lnTo>
                      <a:pt x="8740" y="33410"/>
                    </a:lnTo>
                    <a:lnTo>
                      <a:pt x="8952" y="33903"/>
                    </a:lnTo>
                    <a:lnTo>
                      <a:pt x="9163" y="34256"/>
                    </a:lnTo>
                    <a:lnTo>
                      <a:pt x="9375" y="34397"/>
                    </a:lnTo>
                    <a:lnTo>
                      <a:pt x="9516" y="34397"/>
                    </a:lnTo>
                    <a:lnTo>
                      <a:pt x="9586" y="34326"/>
                    </a:lnTo>
                    <a:lnTo>
                      <a:pt x="9657" y="34256"/>
                    </a:lnTo>
                    <a:lnTo>
                      <a:pt x="9727" y="34044"/>
                    </a:lnTo>
                    <a:lnTo>
                      <a:pt x="9798" y="33551"/>
                    </a:lnTo>
                    <a:lnTo>
                      <a:pt x="9657" y="32775"/>
                    </a:lnTo>
                    <a:lnTo>
                      <a:pt x="10079" y="33410"/>
                    </a:lnTo>
                    <a:lnTo>
                      <a:pt x="10643" y="34256"/>
                    </a:lnTo>
                    <a:lnTo>
                      <a:pt x="10925" y="34608"/>
                    </a:lnTo>
                    <a:lnTo>
                      <a:pt x="11207" y="34890"/>
                    </a:lnTo>
                    <a:lnTo>
                      <a:pt x="11419" y="34960"/>
                    </a:lnTo>
                    <a:lnTo>
                      <a:pt x="11701" y="34960"/>
                    </a:lnTo>
                    <a:lnTo>
                      <a:pt x="11842" y="34890"/>
                    </a:lnTo>
                    <a:lnTo>
                      <a:pt x="11912" y="34749"/>
                    </a:lnTo>
                    <a:lnTo>
                      <a:pt x="11983" y="34538"/>
                    </a:lnTo>
                    <a:lnTo>
                      <a:pt x="11983" y="34397"/>
                    </a:lnTo>
                    <a:lnTo>
                      <a:pt x="11842" y="34185"/>
                    </a:lnTo>
                    <a:lnTo>
                      <a:pt x="11560" y="33762"/>
                    </a:lnTo>
                    <a:lnTo>
                      <a:pt x="11207" y="33269"/>
                    </a:lnTo>
                    <a:lnTo>
                      <a:pt x="10291" y="32494"/>
                    </a:lnTo>
                    <a:lnTo>
                      <a:pt x="9657" y="31930"/>
                    </a:lnTo>
                    <a:lnTo>
                      <a:pt x="10643" y="32494"/>
                    </a:lnTo>
                    <a:lnTo>
                      <a:pt x="11771" y="33198"/>
                    </a:lnTo>
                    <a:lnTo>
                      <a:pt x="12194" y="33339"/>
                    </a:lnTo>
                    <a:lnTo>
                      <a:pt x="12335" y="33339"/>
                    </a:lnTo>
                    <a:lnTo>
                      <a:pt x="12335" y="33269"/>
                    </a:lnTo>
                    <a:lnTo>
                      <a:pt x="12335" y="33128"/>
                    </a:lnTo>
                    <a:lnTo>
                      <a:pt x="12124" y="32916"/>
                    </a:lnTo>
                    <a:lnTo>
                      <a:pt x="11489" y="32141"/>
                    </a:lnTo>
                    <a:lnTo>
                      <a:pt x="11137" y="31789"/>
                    </a:lnTo>
                    <a:lnTo>
                      <a:pt x="10784" y="31577"/>
                    </a:lnTo>
                    <a:lnTo>
                      <a:pt x="10220" y="31295"/>
                    </a:lnTo>
                    <a:lnTo>
                      <a:pt x="10009" y="31154"/>
                    </a:lnTo>
                    <a:lnTo>
                      <a:pt x="9727" y="30943"/>
                    </a:lnTo>
                    <a:lnTo>
                      <a:pt x="9516" y="30590"/>
                    </a:lnTo>
                    <a:lnTo>
                      <a:pt x="9304" y="30027"/>
                    </a:lnTo>
                    <a:lnTo>
                      <a:pt x="9234" y="29604"/>
                    </a:lnTo>
                    <a:lnTo>
                      <a:pt x="9163" y="29181"/>
                    </a:lnTo>
                    <a:lnTo>
                      <a:pt x="9234" y="28123"/>
                    </a:lnTo>
                    <a:lnTo>
                      <a:pt x="9445" y="26291"/>
                    </a:lnTo>
                    <a:lnTo>
                      <a:pt x="10079" y="27348"/>
                    </a:lnTo>
                    <a:lnTo>
                      <a:pt x="10573" y="28123"/>
                    </a:lnTo>
                    <a:lnTo>
                      <a:pt x="11066" y="28899"/>
                    </a:lnTo>
                    <a:lnTo>
                      <a:pt x="11560" y="29392"/>
                    </a:lnTo>
                    <a:lnTo>
                      <a:pt x="11771" y="29533"/>
                    </a:lnTo>
                    <a:lnTo>
                      <a:pt x="11983" y="29604"/>
                    </a:lnTo>
                    <a:lnTo>
                      <a:pt x="12194" y="29533"/>
                    </a:lnTo>
                    <a:lnTo>
                      <a:pt x="12335" y="29322"/>
                    </a:lnTo>
                    <a:lnTo>
                      <a:pt x="12405" y="28969"/>
                    </a:lnTo>
                    <a:lnTo>
                      <a:pt x="12405" y="28476"/>
                    </a:lnTo>
                    <a:lnTo>
                      <a:pt x="12335" y="28194"/>
                    </a:lnTo>
                    <a:lnTo>
                      <a:pt x="12194" y="27842"/>
                    </a:lnTo>
                    <a:lnTo>
                      <a:pt x="11560" y="27066"/>
                    </a:lnTo>
                    <a:lnTo>
                      <a:pt x="10855" y="26361"/>
                    </a:lnTo>
                    <a:lnTo>
                      <a:pt x="10573" y="26009"/>
                    </a:lnTo>
                    <a:lnTo>
                      <a:pt x="10361" y="25798"/>
                    </a:lnTo>
                    <a:lnTo>
                      <a:pt x="9939" y="25586"/>
                    </a:lnTo>
                    <a:lnTo>
                      <a:pt x="9727" y="25516"/>
                    </a:lnTo>
                    <a:lnTo>
                      <a:pt x="9657" y="25375"/>
                    </a:lnTo>
                    <a:lnTo>
                      <a:pt x="9586" y="25234"/>
                    </a:lnTo>
                    <a:lnTo>
                      <a:pt x="9516" y="25022"/>
                    </a:lnTo>
                    <a:lnTo>
                      <a:pt x="9657" y="24670"/>
                    </a:lnTo>
                    <a:lnTo>
                      <a:pt x="9939" y="23260"/>
                    </a:lnTo>
                    <a:lnTo>
                      <a:pt x="10150" y="21850"/>
                    </a:lnTo>
                    <a:lnTo>
                      <a:pt x="11842" y="24388"/>
                    </a:lnTo>
                    <a:lnTo>
                      <a:pt x="12899" y="25938"/>
                    </a:lnTo>
                    <a:lnTo>
                      <a:pt x="13886" y="27630"/>
                    </a:lnTo>
                    <a:lnTo>
                      <a:pt x="14731" y="29322"/>
                    </a:lnTo>
                    <a:lnTo>
                      <a:pt x="15154" y="30168"/>
                    </a:lnTo>
                    <a:lnTo>
                      <a:pt x="15436" y="30943"/>
                    </a:lnTo>
                    <a:lnTo>
                      <a:pt x="15648" y="31718"/>
                    </a:lnTo>
                    <a:lnTo>
                      <a:pt x="15718" y="32353"/>
                    </a:lnTo>
                    <a:lnTo>
                      <a:pt x="15718" y="32987"/>
                    </a:lnTo>
                    <a:lnTo>
                      <a:pt x="15577" y="33551"/>
                    </a:lnTo>
                    <a:lnTo>
                      <a:pt x="15507" y="33762"/>
                    </a:lnTo>
                    <a:lnTo>
                      <a:pt x="15225" y="33974"/>
                    </a:lnTo>
                    <a:lnTo>
                      <a:pt x="14520" y="34679"/>
                    </a:lnTo>
                    <a:lnTo>
                      <a:pt x="12405" y="36229"/>
                    </a:lnTo>
                    <a:lnTo>
                      <a:pt x="11348" y="37075"/>
                    </a:lnTo>
                    <a:lnTo>
                      <a:pt x="10502" y="37780"/>
                    </a:lnTo>
                    <a:lnTo>
                      <a:pt x="10220" y="38132"/>
                    </a:lnTo>
                    <a:lnTo>
                      <a:pt x="9939" y="38414"/>
                    </a:lnTo>
                    <a:lnTo>
                      <a:pt x="9868" y="38626"/>
                    </a:lnTo>
                    <a:lnTo>
                      <a:pt x="9868" y="38767"/>
                    </a:lnTo>
                    <a:lnTo>
                      <a:pt x="9939" y="38837"/>
                    </a:lnTo>
                    <a:lnTo>
                      <a:pt x="10079" y="38908"/>
                    </a:lnTo>
                    <a:lnTo>
                      <a:pt x="10432" y="38837"/>
                    </a:lnTo>
                    <a:lnTo>
                      <a:pt x="10855" y="38696"/>
                    </a:lnTo>
                    <a:lnTo>
                      <a:pt x="11278" y="38485"/>
                    </a:lnTo>
                    <a:lnTo>
                      <a:pt x="12687" y="37709"/>
                    </a:lnTo>
                    <a:lnTo>
                      <a:pt x="12687" y="37709"/>
                    </a:lnTo>
                    <a:lnTo>
                      <a:pt x="12264" y="38767"/>
                    </a:lnTo>
                    <a:lnTo>
                      <a:pt x="11912" y="39542"/>
                    </a:lnTo>
                    <a:lnTo>
                      <a:pt x="11560" y="40247"/>
                    </a:lnTo>
                    <a:lnTo>
                      <a:pt x="10996" y="41163"/>
                    </a:lnTo>
                    <a:lnTo>
                      <a:pt x="10643" y="41586"/>
                    </a:lnTo>
                    <a:lnTo>
                      <a:pt x="10291" y="41938"/>
                    </a:lnTo>
                    <a:lnTo>
                      <a:pt x="10150" y="42150"/>
                    </a:lnTo>
                    <a:lnTo>
                      <a:pt x="10009" y="42361"/>
                    </a:lnTo>
                    <a:lnTo>
                      <a:pt x="10009" y="42573"/>
                    </a:lnTo>
                    <a:lnTo>
                      <a:pt x="10150" y="42855"/>
                    </a:lnTo>
                    <a:lnTo>
                      <a:pt x="10291" y="43066"/>
                    </a:lnTo>
                    <a:lnTo>
                      <a:pt x="10502" y="43137"/>
                    </a:lnTo>
                    <a:lnTo>
                      <a:pt x="10643" y="43207"/>
                    </a:lnTo>
                    <a:lnTo>
                      <a:pt x="10784" y="43137"/>
                    </a:lnTo>
                    <a:lnTo>
                      <a:pt x="11066" y="42925"/>
                    </a:lnTo>
                    <a:lnTo>
                      <a:pt x="11348" y="42502"/>
                    </a:lnTo>
                    <a:lnTo>
                      <a:pt x="11912" y="41656"/>
                    </a:lnTo>
                    <a:lnTo>
                      <a:pt x="12124" y="41445"/>
                    </a:lnTo>
                    <a:lnTo>
                      <a:pt x="12194" y="41375"/>
                    </a:lnTo>
                    <a:lnTo>
                      <a:pt x="12264" y="41375"/>
                    </a:lnTo>
                    <a:lnTo>
                      <a:pt x="12124" y="41656"/>
                    </a:lnTo>
                    <a:lnTo>
                      <a:pt x="12053" y="42079"/>
                    </a:lnTo>
                    <a:lnTo>
                      <a:pt x="12053" y="42432"/>
                    </a:lnTo>
                    <a:lnTo>
                      <a:pt x="12124" y="42855"/>
                    </a:lnTo>
                    <a:lnTo>
                      <a:pt x="12194" y="43137"/>
                    </a:lnTo>
                    <a:lnTo>
                      <a:pt x="12335" y="43348"/>
                    </a:lnTo>
                    <a:lnTo>
                      <a:pt x="12476" y="43419"/>
                    </a:lnTo>
                    <a:lnTo>
                      <a:pt x="12546" y="43348"/>
                    </a:lnTo>
                    <a:lnTo>
                      <a:pt x="12617" y="43137"/>
                    </a:lnTo>
                    <a:lnTo>
                      <a:pt x="12617" y="42855"/>
                    </a:lnTo>
                    <a:lnTo>
                      <a:pt x="12617" y="42220"/>
                    </a:lnTo>
                    <a:lnTo>
                      <a:pt x="12617" y="41656"/>
                    </a:lnTo>
                    <a:lnTo>
                      <a:pt x="12687" y="41445"/>
                    </a:lnTo>
                    <a:lnTo>
                      <a:pt x="12758" y="41375"/>
                    </a:lnTo>
                    <a:lnTo>
                      <a:pt x="12969" y="41938"/>
                    </a:lnTo>
                    <a:lnTo>
                      <a:pt x="13322" y="42573"/>
                    </a:lnTo>
                    <a:lnTo>
                      <a:pt x="13463" y="42855"/>
                    </a:lnTo>
                    <a:lnTo>
                      <a:pt x="13745" y="43066"/>
                    </a:lnTo>
                    <a:lnTo>
                      <a:pt x="14027" y="43137"/>
                    </a:lnTo>
                    <a:lnTo>
                      <a:pt x="14379" y="43066"/>
                    </a:lnTo>
                    <a:lnTo>
                      <a:pt x="14661" y="42855"/>
                    </a:lnTo>
                    <a:lnTo>
                      <a:pt x="14802" y="42714"/>
                    </a:lnTo>
                    <a:lnTo>
                      <a:pt x="14802" y="42502"/>
                    </a:lnTo>
                    <a:lnTo>
                      <a:pt x="14731" y="42361"/>
                    </a:lnTo>
                    <a:lnTo>
                      <a:pt x="14308" y="41938"/>
                    </a:lnTo>
                    <a:lnTo>
                      <a:pt x="14168" y="41797"/>
                    </a:lnTo>
                    <a:lnTo>
                      <a:pt x="14097" y="41656"/>
                    </a:lnTo>
                    <a:lnTo>
                      <a:pt x="13674" y="40529"/>
                    </a:lnTo>
                    <a:lnTo>
                      <a:pt x="13392" y="39824"/>
                    </a:lnTo>
                    <a:lnTo>
                      <a:pt x="13251" y="39119"/>
                    </a:lnTo>
                    <a:lnTo>
                      <a:pt x="13181" y="38837"/>
                    </a:lnTo>
                    <a:lnTo>
                      <a:pt x="13181" y="38485"/>
                    </a:lnTo>
                    <a:lnTo>
                      <a:pt x="13251" y="38203"/>
                    </a:lnTo>
                    <a:lnTo>
                      <a:pt x="13322" y="37921"/>
                    </a:lnTo>
                    <a:lnTo>
                      <a:pt x="13533" y="37639"/>
                    </a:lnTo>
                    <a:lnTo>
                      <a:pt x="13745" y="37427"/>
                    </a:lnTo>
                    <a:lnTo>
                      <a:pt x="14097" y="37216"/>
                    </a:lnTo>
                    <a:lnTo>
                      <a:pt x="14520" y="37075"/>
                    </a:lnTo>
                    <a:lnTo>
                      <a:pt x="14872" y="38273"/>
                    </a:lnTo>
                    <a:lnTo>
                      <a:pt x="15154" y="39049"/>
                    </a:lnTo>
                    <a:lnTo>
                      <a:pt x="15436" y="39824"/>
                    </a:lnTo>
                    <a:lnTo>
                      <a:pt x="15789" y="40458"/>
                    </a:lnTo>
                    <a:lnTo>
                      <a:pt x="16000" y="40599"/>
                    </a:lnTo>
                    <a:lnTo>
                      <a:pt x="16141" y="40670"/>
                    </a:lnTo>
                    <a:lnTo>
                      <a:pt x="16353" y="40599"/>
                    </a:lnTo>
                    <a:lnTo>
                      <a:pt x="16493" y="40458"/>
                    </a:lnTo>
                    <a:lnTo>
                      <a:pt x="16705" y="40106"/>
                    </a:lnTo>
                    <a:lnTo>
                      <a:pt x="16846" y="39612"/>
                    </a:lnTo>
                    <a:lnTo>
                      <a:pt x="16846" y="39260"/>
                    </a:lnTo>
                    <a:lnTo>
                      <a:pt x="16705" y="38908"/>
                    </a:lnTo>
                    <a:lnTo>
                      <a:pt x="16493" y="38414"/>
                    </a:lnTo>
                    <a:lnTo>
                      <a:pt x="16282" y="37991"/>
                    </a:lnTo>
                    <a:lnTo>
                      <a:pt x="15718" y="37075"/>
                    </a:lnTo>
                    <a:lnTo>
                      <a:pt x="15507" y="36723"/>
                    </a:lnTo>
                    <a:lnTo>
                      <a:pt x="15366" y="36370"/>
                    </a:lnTo>
                    <a:lnTo>
                      <a:pt x="15154" y="35454"/>
                    </a:lnTo>
                    <a:lnTo>
                      <a:pt x="15154" y="35172"/>
                    </a:lnTo>
                    <a:lnTo>
                      <a:pt x="15154" y="34890"/>
                    </a:lnTo>
                    <a:lnTo>
                      <a:pt x="15295" y="34608"/>
                    </a:lnTo>
                    <a:lnTo>
                      <a:pt x="15436" y="34256"/>
                    </a:lnTo>
                    <a:lnTo>
                      <a:pt x="16071" y="33269"/>
                    </a:lnTo>
                    <a:lnTo>
                      <a:pt x="16775" y="35031"/>
                    </a:lnTo>
                    <a:lnTo>
                      <a:pt x="17410" y="36793"/>
                    </a:lnTo>
                    <a:lnTo>
                      <a:pt x="17903" y="38626"/>
                    </a:lnTo>
                    <a:lnTo>
                      <a:pt x="18115" y="39542"/>
                    </a:lnTo>
                    <a:lnTo>
                      <a:pt x="18256" y="40458"/>
                    </a:lnTo>
                    <a:lnTo>
                      <a:pt x="18326" y="41445"/>
                    </a:lnTo>
                    <a:lnTo>
                      <a:pt x="18326" y="41656"/>
                    </a:lnTo>
                    <a:lnTo>
                      <a:pt x="18326" y="41868"/>
                    </a:lnTo>
                    <a:lnTo>
                      <a:pt x="18185" y="41938"/>
                    </a:lnTo>
                    <a:lnTo>
                      <a:pt x="18044" y="42079"/>
                    </a:lnTo>
                    <a:lnTo>
                      <a:pt x="17551" y="42643"/>
                    </a:lnTo>
                    <a:lnTo>
                      <a:pt x="17198" y="42996"/>
                    </a:lnTo>
                    <a:lnTo>
                      <a:pt x="16634" y="43419"/>
                    </a:lnTo>
                    <a:lnTo>
                      <a:pt x="16071" y="43842"/>
                    </a:lnTo>
                    <a:lnTo>
                      <a:pt x="15648" y="44123"/>
                    </a:lnTo>
                    <a:lnTo>
                      <a:pt x="15225" y="44194"/>
                    </a:lnTo>
                    <a:lnTo>
                      <a:pt x="14661" y="44335"/>
                    </a:lnTo>
                    <a:lnTo>
                      <a:pt x="13322" y="44687"/>
                    </a:lnTo>
                    <a:lnTo>
                      <a:pt x="12687" y="44899"/>
                    </a:lnTo>
                    <a:lnTo>
                      <a:pt x="12124" y="45181"/>
                    </a:lnTo>
                    <a:lnTo>
                      <a:pt x="11912" y="45392"/>
                    </a:lnTo>
                    <a:lnTo>
                      <a:pt x="11771" y="45604"/>
                    </a:lnTo>
                    <a:lnTo>
                      <a:pt x="11630" y="45815"/>
                    </a:lnTo>
                    <a:lnTo>
                      <a:pt x="11630" y="46097"/>
                    </a:lnTo>
                    <a:lnTo>
                      <a:pt x="11630" y="46238"/>
                    </a:lnTo>
                    <a:lnTo>
                      <a:pt x="11701" y="46308"/>
                    </a:lnTo>
                    <a:lnTo>
                      <a:pt x="12053" y="46308"/>
                    </a:lnTo>
                    <a:lnTo>
                      <a:pt x="12476" y="46238"/>
                    </a:lnTo>
                    <a:lnTo>
                      <a:pt x="12969" y="46097"/>
                    </a:lnTo>
                    <a:lnTo>
                      <a:pt x="14027" y="45745"/>
                    </a:lnTo>
                    <a:lnTo>
                      <a:pt x="14661" y="45533"/>
                    </a:lnTo>
                    <a:lnTo>
                      <a:pt x="14379" y="46097"/>
                    </a:lnTo>
                    <a:lnTo>
                      <a:pt x="14027" y="46802"/>
                    </a:lnTo>
                    <a:lnTo>
                      <a:pt x="13674" y="47436"/>
                    </a:lnTo>
                    <a:lnTo>
                      <a:pt x="13463" y="47718"/>
                    </a:lnTo>
                    <a:lnTo>
                      <a:pt x="13251" y="47930"/>
                    </a:lnTo>
                    <a:lnTo>
                      <a:pt x="13040" y="48141"/>
                    </a:lnTo>
                    <a:lnTo>
                      <a:pt x="12758" y="48212"/>
                    </a:lnTo>
                    <a:lnTo>
                      <a:pt x="12194" y="48353"/>
                    </a:lnTo>
                    <a:lnTo>
                      <a:pt x="11912" y="48493"/>
                    </a:lnTo>
                    <a:lnTo>
                      <a:pt x="11701" y="48634"/>
                    </a:lnTo>
                    <a:lnTo>
                      <a:pt x="11489" y="48846"/>
                    </a:lnTo>
                    <a:lnTo>
                      <a:pt x="11348" y="49128"/>
                    </a:lnTo>
                    <a:lnTo>
                      <a:pt x="11278" y="49692"/>
                    </a:lnTo>
                    <a:lnTo>
                      <a:pt x="11278" y="49903"/>
                    </a:lnTo>
                    <a:lnTo>
                      <a:pt x="11348" y="49974"/>
                    </a:lnTo>
                    <a:lnTo>
                      <a:pt x="11419" y="50044"/>
                    </a:lnTo>
                    <a:lnTo>
                      <a:pt x="11560" y="50044"/>
                    </a:lnTo>
                    <a:lnTo>
                      <a:pt x="11842" y="49974"/>
                    </a:lnTo>
                    <a:lnTo>
                      <a:pt x="12124" y="49762"/>
                    </a:lnTo>
                    <a:lnTo>
                      <a:pt x="12476" y="49480"/>
                    </a:lnTo>
                    <a:lnTo>
                      <a:pt x="12969" y="48916"/>
                    </a:lnTo>
                    <a:lnTo>
                      <a:pt x="12969" y="49551"/>
                    </a:lnTo>
                    <a:lnTo>
                      <a:pt x="13040" y="49903"/>
                    </a:lnTo>
                    <a:lnTo>
                      <a:pt x="13181" y="50185"/>
                    </a:lnTo>
                    <a:lnTo>
                      <a:pt x="13322" y="50467"/>
                    </a:lnTo>
                    <a:lnTo>
                      <a:pt x="13533" y="50608"/>
                    </a:lnTo>
                    <a:lnTo>
                      <a:pt x="13815" y="50608"/>
                    </a:lnTo>
                    <a:lnTo>
                      <a:pt x="14097" y="50397"/>
                    </a:lnTo>
                    <a:lnTo>
                      <a:pt x="14238" y="50256"/>
                    </a:lnTo>
                    <a:lnTo>
                      <a:pt x="14308" y="50044"/>
                    </a:lnTo>
                    <a:lnTo>
                      <a:pt x="14308" y="49480"/>
                    </a:lnTo>
                    <a:lnTo>
                      <a:pt x="14238" y="48916"/>
                    </a:lnTo>
                    <a:lnTo>
                      <a:pt x="14238" y="48634"/>
                    </a:lnTo>
                    <a:lnTo>
                      <a:pt x="14308" y="48423"/>
                    </a:lnTo>
                    <a:lnTo>
                      <a:pt x="14520" y="48987"/>
                    </a:lnTo>
                    <a:lnTo>
                      <a:pt x="14872" y="49833"/>
                    </a:lnTo>
                    <a:lnTo>
                      <a:pt x="15084" y="50256"/>
                    </a:lnTo>
                    <a:lnTo>
                      <a:pt x="15366" y="50608"/>
                    </a:lnTo>
                    <a:lnTo>
                      <a:pt x="15648" y="50890"/>
                    </a:lnTo>
                    <a:lnTo>
                      <a:pt x="15930" y="50890"/>
                    </a:lnTo>
                    <a:lnTo>
                      <a:pt x="16141" y="50819"/>
                    </a:lnTo>
                    <a:lnTo>
                      <a:pt x="16282" y="50749"/>
                    </a:lnTo>
                    <a:lnTo>
                      <a:pt x="16423" y="50608"/>
                    </a:lnTo>
                    <a:lnTo>
                      <a:pt x="16423" y="50467"/>
                    </a:lnTo>
                    <a:lnTo>
                      <a:pt x="16423" y="50115"/>
                    </a:lnTo>
                    <a:lnTo>
                      <a:pt x="16212" y="49762"/>
                    </a:lnTo>
                    <a:lnTo>
                      <a:pt x="15718" y="49128"/>
                    </a:lnTo>
                    <a:lnTo>
                      <a:pt x="15436" y="48705"/>
                    </a:lnTo>
                    <a:lnTo>
                      <a:pt x="15084" y="47789"/>
                    </a:lnTo>
                    <a:lnTo>
                      <a:pt x="15013" y="47436"/>
                    </a:lnTo>
                    <a:lnTo>
                      <a:pt x="14943" y="47084"/>
                    </a:lnTo>
                    <a:lnTo>
                      <a:pt x="14943" y="46731"/>
                    </a:lnTo>
                    <a:lnTo>
                      <a:pt x="15084" y="46379"/>
                    </a:lnTo>
                    <a:lnTo>
                      <a:pt x="15295" y="45956"/>
                    </a:lnTo>
                    <a:lnTo>
                      <a:pt x="15648" y="45392"/>
                    </a:lnTo>
                    <a:lnTo>
                      <a:pt x="16071" y="44758"/>
                    </a:lnTo>
                    <a:lnTo>
                      <a:pt x="16634" y="44123"/>
                    </a:lnTo>
                    <a:lnTo>
                      <a:pt x="16634" y="44123"/>
                    </a:lnTo>
                    <a:lnTo>
                      <a:pt x="16282" y="45745"/>
                    </a:lnTo>
                    <a:lnTo>
                      <a:pt x="16212" y="46520"/>
                    </a:lnTo>
                    <a:lnTo>
                      <a:pt x="16141" y="47366"/>
                    </a:lnTo>
                    <a:lnTo>
                      <a:pt x="16212" y="46943"/>
                    </a:lnTo>
                    <a:lnTo>
                      <a:pt x="16423" y="46379"/>
                    </a:lnTo>
                    <a:lnTo>
                      <a:pt x="17128" y="44899"/>
                    </a:lnTo>
                    <a:lnTo>
                      <a:pt x="17551" y="44123"/>
                    </a:lnTo>
                    <a:lnTo>
                      <a:pt x="17974" y="43419"/>
                    </a:lnTo>
                    <a:lnTo>
                      <a:pt x="18326" y="42925"/>
                    </a:lnTo>
                    <a:lnTo>
                      <a:pt x="18678" y="42643"/>
                    </a:lnTo>
                    <a:lnTo>
                      <a:pt x="18960" y="44123"/>
                    </a:lnTo>
                    <a:lnTo>
                      <a:pt x="19172" y="45745"/>
                    </a:lnTo>
                    <a:lnTo>
                      <a:pt x="19313" y="46520"/>
                    </a:lnTo>
                    <a:lnTo>
                      <a:pt x="19313" y="47295"/>
                    </a:lnTo>
                    <a:lnTo>
                      <a:pt x="19242" y="48000"/>
                    </a:lnTo>
                    <a:lnTo>
                      <a:pt x="19031" y="48634"/>
                    </a:lnTo>
                    <a:lnTo>
                      <a:pt x="18256" y="50185"/>
                    </a:lnTo>
                    <a:lnTo>
                      <a:pt x="17762" y="51101"/>
                    </a:lnTo>
                    <a:lnTo>
                      <a:pt x="17621" y="51383"/>
                    </a:lnTo>
                    <a:lnTo>
                      <a:pt x="17621" y="51454"/>
                    </a:lnTo>
                    <a:lnTo>
                      <a:pt x="18044" y="51031"/>
                    </a:lnTo>
                    <a:lnTo>
                      <a:pt x="18538" y="50538"/>
                    </a:lnTo>
                    <a:lnTo>
                      <a:pt x="18960" y="50115"/>
                    </a:lnTo>
                    <a:lnTo>
                      <a:pt x="19383" y="49621"/>
                    </a:lnTo>
                    <a:lnTo>
                      <a:pt x="19383" y="50890"/>
                    </a:lnTo>
                    <a:lnTo>
                      <a:pt x="19313" y="51313"/>
                    </a:lnTo>
                    <a:lnTo>
                      <a:pt x="19172" y="51524"/>
                    </a:lnTo>
                    <a:lnTo>
                      <a:pt x="19031" y="51736"/>
                    </a:lnTo>
                    <a:lnTo>
                      <a:pt x="18749" y="52018"/>
                    </a:lnTo>
                    <a:lnTo>
                      <a:pt x="18397" y="52300"/>
                    </a:lnTo>
                    <a:lnTo>
                      <a:pt x="17974" y="52793"/>
                    </a:lnTo>
                    <a:lnTo>
                      <a:pt x="17480" y="53286"/>
                    </a:lnTo>
                    <a:lnTo>
                      <a:pt x="16846" y="53780"/>
                    </a:lnTo>
                    <a:lnTo>
                      <a:pt x="16564" y="54062"/>
                    </a:lnTo>
                    <a:lnTo>
                      <a:pt x="16423" y="54344"/>
                    </a:lnTo>
                    <a:lnTo>
                      <a:pt x="16282" y="54696"/>
                    </a:lnTo>
                    <a:lnTo>
                      <a:pt x="16282" y="55119"/>
                    </a:lnTo>
                    <a:lnTo>
                      <a:pt x="16705" y="54837"/>
                    </a:lnTo>
                    <a:lnTo>
                      <a:pt x="17692" y="54273"/>
                    </a:lnTo>
                    <a:lnTo>
                      <a:pt x="19172" y="53498"/>
                    </a:lnTo>
                    <a:lnTo>
                      <a:pt x="18678" y="54203"/>
                    </a:lnTo>
                    <a:lnTo>
                      <a:pt x="18044" y="55260"/>
                    </a:lnTo>
                    <a:lnTo>
                      <a:pt x="17762" y="55824"/>
                    </a:lnTo>
                    <a:lnTo>
                      <a:pt x="17692" y="56317"/>
                    </a:lnTo>
                    <a:lnTo>
                      <a:pt x="17621" y="56529"/>
                    </a:lnTo>
                    <a:lnTo>
                      <a:pt x="17692" y="56670"/>
                    </a:lnTo>
                    <a:lnTo>
                      <a:pt x="17762" y="56881"/>
                    </a:lnTo>
                    <a:lnTo>
                      <a:pt x="17903" y="56952"/>
                    </a:lnTo>
                    <a:lnTo>
                      <a:pt x="18044" y="57022"/>
                    </a:lnTo>
                    <a:lnTo>
                      <a:pt x="18185" y="56952"/>
                    </a:lnTo>
                    <a:lnTo>
                      <a:pt x="18397" y="56670"/>
                    </a:lnTo>
                    <a:lnTo>
                      <a:pt x="18608" y="56247"/>
                    </a:lnTo>
                    <a:lnTo>
                      <a:pt x="18819" y="55683"/>
                    </a:lnTo>
                    <a:lnTo>
                      <a:pt x="19172" y="54485"/>
                    </a:lnTo>
                    <a:lnTo>
                      <a:pt x="19313" y="53991"/>
                    </a:lnTo>
                    <a:lnTo>
                      <a:pt x="19454" y="53709"/>
                    </a:lnTo>
                    <a:lnTo>
                      <a:pt x="19383" y="54696"/>
                    </a:lnTo>
                    <a:lnTo>
                      <a:pt x="19313" y="55965"/>
                    </a:lnTo>
                    <a:lnTo>
                      <a:pt x="19383" y="56529"/>
                    </a:lnTo>
                    <a:lnTo>
                      <a:pt x="19524" y="57022"/>
                    </a:lnTo>
                    <a:lnTo>
                      <a:pt x="19665" y="57234"/>
                    </a:lnTo>
                    <a:lnTo>
                      <a:pt x="19806" y="57375"/>
                    </a:lnTo>
                    <a:lnTo>
                      <a:pt x="20018" y="57445"/>
                    </a:lnTo>
                    <a:lnTo>
                      <a:pt x="20229" y="57515"/>
                    </a:lnTo>
                    <a:lnTo>
                      <a:pt x="20441" y="57515"/>
                    </a:lnTo>
                    <a:lnTo>
                      <a:pt x="20582" y="57445"/>
                    </a:lnTo>
                    <a:lnTo>
                      <a:pt x="20723" y="57304"/>
                    </a:lnTo>
                    <a:lnTo>
                      <a:pt x="20793" y="57093"/>
                    </a:lnTo>
                    <a:lnTo>
                      <a:pt x="20863" y="56670"/>
                    </a:lnTo>
                    <a:lnTo>
                      <a:pt x="20793" y="56106"/>
                    </a:lnTo>
                    <a:lnTo>
                      <a:pt x="20652" y="55542"/>
                    </a:lnTo>
                    <a:lnTo>
                      <a:pt x="20793" y="55965"/>
                    </a:lnTo>
                    <a:lnTo>
                      <a:pt x="21075" y="56670"/>
                    </a:lnTo>
                    <a:lnTo>
                      <a:pt x="21427" y="57304"/>
                    </a:lnTo>
                    <a:lnTo>
                      <a:pt x="21780" y="57797"/>
                    </a:lnTo>
                    <a:lnTo>
                      <a:pt x="21921" y="57938"/>
                    </a:lnTo>
                    <a:lnTo>
                      <a:pt x="22132" y="58009"/>
                    </a:lnTo>
                    <a:lnTo>
                      <a:pt x="22344" y="58079"/>
                    </a:lnTo>
                    <a:lnTo>
                      <a:pt x="22626" y="58009"/>
                    </a:lnTo>
                    <a:lnTo>
                      <a:pt x="22767" y="57868"/>
                    </a:lnTo>
                    <a:lnTo>
                      <a:pt x="22907" y="57727"/>
                    </a:lnTo>
                    <a:lnTo>
                      <a:pt x="22978" y="57515"/>
                    </a:lnTo>
                    <a:lnTo>
                      <a:pt x="22978" y="57304"/>
                    </a:lnTo>
                    <a:lnTo>
                      <a:pt x="22907" y="56811"/>
                    </a:lnTo>
                    <a:lnTo>
                      <a:pt x="22696" y="56247"/>
                    </a:lnTo>
                    <a:lnTo>
                      <a:pt x="22414" y="55683"/>
                    </a:lnTo>
                    <a:lnTo>
                      <a:pt x="22062" y="55189"/>
                    </a:lnTo>
                    <a:lnTo>
                      <a:pt x="21568" y="54344"/>
                    </a:lnTo>
                    <a:lnTo>
                      <a:pt x="22626" y="54837"/>
                    </a:lnTo>
                    <a:lnTo>
                      <a:pt x="23330" y="55049"/>
                    </a:lnTo>
                    <a:lnTo>
                      <a:pt x="23894" y="55049"/>
                    </a:lnTo>
                    <a:lnTo>
                      <a:pt x="23894" y="54908"/>
                    </a:lnTo>
                    <a:lnTo>
                      <a:pt x="23894" y="54767"/>
                    </a:lnTo>
                    <a:lnTo>
                      <a:pt x="23824" y="54626"/>
                    </a:lnTo>
                    <a:lnTo>
                      <a:pt x="23471" y="54132"/>
                    </a:lnTo>
                    <a:lnTo>
                      <a:pt x="22907" y="53568"/>
                    </a:lnTo>
                    <a:lnTo>
                      <a:pt x="22132" y="52864"/>
                    </a:lnTo>
                    <a:lnTo>
                      <a:pt x="21639" y="52370"/>
                    </a:lnTo>
                    <a:lnTo>
                      <a:pt x="21286" y="51947"/>
                    </a:lnTo>
                    <a:lnTo>
                      <a:pt x="21075" y="51454"/>
                    </a:lnTo>
                    <a:lnTo>
                      <a:pt x="20934" y="51031"/>
                    </a:lnTo>
                    <a:lnTo>
                      <a:pt x="20934" y="50538"/>
                    </a:lnTo>
                    <a:lnTo>
                      <a:pt x="20863" y="49974"/>
                    </a:lnTo>
                    <a:lnTo>
                      <a:pt x="20863" y="48564"/>
                    </a:lnTo>
                    <a:lnTo>
                      <a:pt x="20793" y="47013"/>
                    </a:lnTo>
                    <a:lnTo>
                      <a:pt x="20652" y="45463"/>
                    </a:lnTo>
                    <a:lnTo>
                      <a:pt x="20441" y="43912"/>
                    </a:lnTo>
                    <a:lnTo>
                      <a:pt x="20159" y="42361"/>
                    </a:lnTo>
                    <a:lnTo>
                      <a:pt x="20159" y="42361"/>
                    </a:lnTo>
                    <a:lnTo>
                      <a:pt x="20652" y="42502"/>
                    </a:lnTo>
                    <a:lnTo>
                      <a:pt x="21004" y="42714"/>
                    </a:lnTo>
                    <a:lnTo>
                      <a:pt x="21216" y="42925"/>
                    </a:lnTo>
                    <a:lnTo>
                      <a:pt x="21357" y="43137"/>
                    </a:lnTo>
                    <a:lnTo>
                      <a:pt x="21568" y="43348"/>
                    </a:lnTo>
                    <a:lnTo>
                      <a:pt x="21780" y="43489"/>
                    </a:lnTo>
                    <a:lnTo>
                      <a:pt x="22132" y="43630"/>
                    </a:lnTo>
                    <a:lnTo>
                      <a:pt x="22626" y="43701"/>
                    </a:lnTo>
                    <a:lnTo>
                      <a:pt x="22414" y="45181"/>
                    </a:lnTo>
                    <a:lnTo>
                      <a:pt x="22344" y="45886"/>
                    </a:lnTo>
                    <a:lnTo>
                      <a:pt x="22344" y="46308"/>
                    </a:lnTo>
                    <a:lnTo>
                      <a:pt x="22414" y="46661"/>
                    </a:lnTo>
                    <a:lnTo>
                      <a:pt x="23048" y="45604"/>
                    </a:lnTo>
                    <a:lnTo>
                      <a:pt x="23683" y="44335"/>
                    </a:lnTo>
                    <a:lnTo>
                      <a:pt x="24176" y="44828"/>
                    </a:lnTo>
                    <a:lnTo>
                      <a:pt x="24599" y="45392"/>
                    </a:lnTo>
                    <a:lnTo>
                      <a:pt x="25022" y="45956"/>
                    </a:lnTo>
                    <a:lnTo>
                      <a:pt x="25445" y="46520"/>
                    </a:lnTo>
                    <a:lnTo>
                      <a:pt x="25092" y="46520"/>
                    </a:lnTo>
                    <a:lnTo>
                      <a:pt x="24881" y="46590"/>
                    </a:lnTo>
                    <a:lnTo>
                      <a:pt x="24740" y="46731"/>
                    </a:lnTo>
                    <a:lnTo>
                      <a:pt x="24458" y="47084"/>
                    </a:lnTo>
                    <a:lnTo>
                      <a:pt x="24176" y="47577"/>
                    </a:lnTo>
                    <a:lnTo>
                      <a:pt x="23965" y="48071"/>
                    </a:lnTo>
                    <a:lnTo>
                      <a:pt x="23965" y="48493"/>
                    </a:lnTo>
                    <a:lnTo>
                      <a:pt x="23965" y="48634"/>
                    </a:lnTo>
                    <a:lnTo>
                      <a:pt x="24035" y="48705"/>
                    </a:lnTo>
                    <a:lnTo>
                      <a:pt x="24106" y="48775"/>
                    </a:lnTo>
                    <a:lnTo>
                      <a:pt x="24247" y="48775"/>
                    </a:lnTo>
                    <a:lnTo>
                      <a:pt x="24458" y="48705"/>
                    </a:lnTo>
                    <a:lnTo>
                      <a:pt x="24599" y="48493"/>
                    </a:lnTo>
                    <a:lnTo>
                      <a:pt x="25022" y="47930"/>
                    </a:lnTo>
                    <a:lnTo>
                      <a:pt x="25374" y="47295"/>
                    </a:lnTo>
                    <a:lnTo>
                      <a:pt x="25515" y="46802"/>
                    </a:lnTo>
                    <a:lnTo>
                      <a:pt x="25656" y="47013"/>
                    </a:lnTo>
                    <a:lnTo>
                      <a:pt x="25656" y="47225"/>
                    </a:lnTo>
                    <a:lnTo>
                      <a:pt x="25656" y="47648"/>
                    </a:lnTo>
                    <a:lnTo>
                      <a:pt x="25586" y="48071"/>
                    </a:lnTo>
                    <a:lnTo>
                      <a:pt x="25374" y="48493"/>
                    </a:lnTo>
                    <a:lnTo>
                      <a:pt x="25304" y="48916"/>
                    </a:lnTo>
                    <a:lnTo>
                      <a:pt x="25233" y="49269"/>
                    </a:lnTo>
                    <a:lnTo>
                      <a:pt x="25233" y="49621"/>
                    </a:lnTo>
                    <a:lnTo>
                      <a:pt x="25374" y="49833"/>
                    </a:lnTo>
                    <a:lnTo>
                      <a:pt x="25515" y="49974"/>
                    </a:lnTo>
                    <a:lnTo>
                      <a:pt x="25656" y="50044"/>
                    </a:lnTo>
                    <a:lnTo>
                      <a:pt x="25868" y="50115"/>
                    </a:lnTo>
                    <a:lnTo>
                      <a:pt x="25938" y="50115"/>
                    </a:lnTo>
                    <a:lnTo>
                      <a:pt x="26079" y="50044"/>
                    </a:lnTo>
                    <a:lnTo>
                      <a:pt x="26291" y="49833"/>
                    </a:lnTo>
                    <a:lnTo>
                      <a:pt x="26432" y="49410"/>
                    </a:lnTo>
                    <a:lnTo>
                      <a:pt x="26643" y="48564"/>
                    </a:lnTo>
                    <a:lnTo>
                      <a:pt x="26784" y="48212"/>
                    </a:lnTo>
                    <a:lnTo>
                      <a:pt x="26925" y="48071"/>
                    </a:lnTo>
                    <a:lnTo>
                      <a:pt x="27137" y="48775"/>
                    </a:lnTo>
                    <a:lnTo>
                      <a:pt x="27559" y="49903"/>
                    </a:lnTo>
                    <a:lnTo>
                      <a:pt x="27771" y="50326"/>
                    </a:lnTo>
                    <a:lnTo>
                      <a:pt x="27912" y="50467"/>
                    </a:lnTo>
                    <a:lnTo>
                      <a:pt x="28053" y="50608"/>
                    </a:lnTo>
                    <a:lnTo>
                      <a:pt x="28123" y="50608"/>
                    </a:lnTo>
                    <a:lnTo>
                      <a:pt x="28264" y="50538"/>
                    </a:lnTo>
                    <a:lnTo>
                      <a:pt x="28335" y="50326"/>
                    </a:lnTo>
                    <a:lnTo>
                      <a:pt x="28476" y="50044"/>
                    </a:lnTo>
                    <a:lnTo>
                      <a:pt x="28476" y="49692"/>
                    </a:lnTo>
                    <a:lnTo>
                      <a:pt x="28335" y="49410"/>
                    </a:lnTo>
                    <a:lnTo>
                      <a:pt x="28123" y="48987"/>
                    </a:lnTo>
                    <a:lnTo>
                      <a:pt x="27912" y="48634"/>
                    </a:lnTo>
                    <a:lnTo>
                      <a:pt x="27348" y="47930"/>
                    </a:lnTo>
                    <a:lnTo>
                      <a:pt x="27137" y="47577"/>
                    </a:lnTo>
                    <a:lnTo>
                      <a:pt x="26996" y="47295"/>
                    </a:lnTo>
                    <a:lnTo>
                      <a:pt x="26996" y="47295"/>
                    </a:lnTo>
                    <a:lnTo>
                      <a:pt x="27841" y="48071"/>
                    </a:lnTo>
                    <a:lnTo>
                      <a:pt x="28335" y="48493"/>
                    </a:lnTo>
                    <a:lnTo>
                      <a:pt x="28828" y="48916"/>
                    </a:lnTo>
                    <a:lnTo>
                      <a:pt x="29251" y="49198"/>
                    </a:lnTo>
                    <a:lnTo>
                      <a:pt x="29533" y="49198"/>
                    </a:lnTo>
                    <a:lnTo>
                      <a:pt x="29533" y="48987"/>
                    </a:lnTo>
                    <a:lnTo>
                      <a:pt x="29533" y="48775"/>
                    </a:lnTo>
                    <a:lnTo>
                      <a:pt x="29251" y="47859"/>
                    </a:lnTo>
                    <a:lnTo>
                      <a:pt x="29040" y="47507"/>
                    </a:lnTo>
                    <a:lnTo>
                      <a:pt x="28828" y="47295"/>
                    </a:lnTo>
                    <a:lnTo>
                      <a:pt x="28546" y="47084"/>
                    </a:lnTo>
                    <a:lnTo>
                      <a:pt x="28194" y="46872"/>
                    </a:lnTo>
                    <a:lnTo>
                      <a:pt x="27559" y="46590"/>
                    </a:lnTo>
                    <a:lnTo>
                      <a:pt x="27207" y="46449"/>
                    </a:lnTo>
                    <a:lnTo>
                      <a:pt x="26925" y="46308"/>
                    </a:lnTo>
                    <a:lnTo>
                      <a:pt x="26361" y="45745"/>
                    </a:lnTo>
                    <a:lnTo>
                      <a:pt x="25797" y="45040"/>
                    </a:lnTo>
                    <a:lnTo>
                      <a:pt x="25233" y="44335"/>
                    </a:lnTo>
                    <a:lnTo>
                      <a:pt x="24599" y="43701"/>
                    </a:lnTo>
                    <a:lnTo>
                      <a:pt x="25586" y="43842"/>
                    </a:lnTo>
                    <a:lnTo>
                      <a:pt x="26996" y="44053"/>
                    </a:lnTo>
                    <a:lnTo>
                      <a:pt x="28264" y="44053"/>
                    </a:lnTo>
                    <a:lnTo>
                      <a:pt x="28687" y="43982"/>
                    </a:lnTo>
                    <a:lnTo>
                      <a:pt x="28828" y="43912"/>
                    </a:lnTo>
                    <a:lnTo>
                      <a:pt x="28899" y="43771"/>
                    </a:lnTo>
                    <a:lnTo>
                      <a:pt x="28899" y="43630"/>
                    </a:lnTo>
                    <a:lnTo>
                      <a:pt x="28828" y="43489"/>
                    </a:lnTo>
                    <a:lnTo>
                      <a:pt x="28617" y="43278"/>
                    </a:lnTo>
                    <a:lnTo>
                      <a:pt x="28405" y="43137"/>
                    </a:lnTo>
                    <a:lnTo>
                      <a:pt x="27700" y="42925"/>
                    </a:lnTo>
                    <a:lnTo>
                      <a:pt x="26996" y="42714"/>
                    </a:lnTo>
                    <a:lnTo>
                      <a:pt x="25374" y="42432"/>
                    </a:lnTo>
                    <a:lnTo>
                      <a:pt x="24388" y="42361"/>
                    </a:lnTo>
                    <a:lnTo>
                      <a:pt x="23048" y="42220"/>
                    </a:lnTo>
                    <a:lnTo>
                      <a:pt x="22414" y="42150"/>
                    </a:lnTo>
                    <a:lnTo>
                      <a:pt x="21850" y="42079"/>
                    </a:lnTo>
                    <a:lnTo>
                      <a:pt x="21216" y="41938"/>
                    </a:lnTo>
                    <a:lnTo>
                      <a:pt x="20723" y="41727"/>
                    </a:lnTo>
                    <a:lnTo>
                      <a:pt x="20300" y="41375"/>
                    </a:lnTo>
                    <a:lnTo>
                      <a:pt x="19877" y="40952"/>
                    </a:lnTo>
                    <a:lnTo>
                      <a:pt x="19524" y="40176"/>
                    </a:lnTo>
                    <a:lnTo>
                      <a:pt x="19172" y="39260"/>
                    </a:lnTo>
                    <a:lnTo>
                      <a:pt x="18890" y="38273"/>
                    </a:lnTo>
                    <a:lnTo>
                      <a:pt x="18678" y="37216"/>
                    </a:lnTo>
                    <a:lnTo>
                      <a:pt x="18185" y="35172"/>
                    </a:lnTo>
                    <a:lnTo>
                      <a:pt x="17974" y="34185"/>
                    </a:lnTo>
                    <a:lnTo>
                      <a:pt x="17692" y="33339"/>
                    </a:lnTo>
                    <a:lnTo>
                      <a:pt x="18185" y="33410"/>
                    </a:lnTo>
                    <a:lnTo>
                      <a:pt x="18678" y="33621"/>
                    </a:lnTo>
                    <a:lnTo>
                      <a:pt x="19101" y="33903"/>
                    </a:lnTo>
                    <a:lnTo>
                      <a:pt x="19454" y="34256"/>
                    </a:lnTo>
                    <a:lnTo>
                      <a:pt x="20229" y="35101"/>
                    </a:lnTo>
                    <a:lnTo>
                      <a:pt x="20582" y="35524"/>
                    </a:lnTo>
                    <a:lnTo>
                      <a:pt x="21004" y="35947"/>
                    </a:lnTo>
                    <a:lnTo>
                      <a:pt x="21780" y="36723"/>
                    </a:lnTo>
                    <a:lnTo>
                      <a:pt x="22344" y="37286"/>
                    </a:lnTo>
                    <a:lnTo>
                      <a:pt x="22978" y="37780"/>
                    </a:lnTo>
                    <a:lnTo>
                      <a:pt x="23542" y="38203"/>
                    </a:lnTo>
                    <a:lnTo>
                      <a:pt x="24176" y="38485"/>
                    </a:lnTo>
                    <a:lnTo>
                      <a:pt x="24388" y="38555"/>
                    </a:lnTo>
                    <a:lnTo>
                      <a:pt x="24670" y="38555"/>
                    </a:lnTo>
                    <a:lnTo>
                      <a:pt x="24881" y="38485"/>
                    </a:lnTo>
                    <a:lnTo>
                      <a:pt x="25092" y="38344"/>
                    </a:lnTo>
                    <a:lnTo>
                      <a:pt x="25022" y="38767"/>
                    </a:lnTo>
                    <a:lnTo>
                      <a:pt x="25092" y="39119"/>
                    </a:lnTo>
                    <a:lnTo>
                      <a:pt x="25304" y="39260"/>
                    </a:lnTo>
                    <a:lnTo>
                      <a:pt x="25515" y="39331"/>
                    </a:lnTo>
                    <a:lnTo>
                      <a:pt x="25727" y="39260"/>
                    </a:lnTo>
                    <a:lnTo>
                      <a:pt x="25868" y="38978"/>
                    </a:lnTo>
                    <a:lnTo>
                      <a:pt x="26009" y="38555"/>
                    </a:lnTo>
                    <a:lnTo>
                      <a:pt x="26009" y="37921"/>
                    </a:lnTo>
                    <a:lnTo>
                      <a:pt x="26291" y="38344"/>
                    </a:lnTo>
                    <a:lnTo>
                      <a:pt x="26855" y="38978"/>
                    </a:lnTo>
                    <a:lnTo>
                      <a:pt x="27137" y="39260"/>
                    </a:lnTo>
                    <a:lnTo>
                      <a:pt x="27418" y="39401"/>
                    </a:lnTo>
                    <a:lnTo>
                      <a:pt x="27559" y="39401"/>
                    </a:lnTo>
                    <a:lnTo>
                      <a:pt x="27630" y="39331"/>
                    </a:lnTo>
                    <a:lnTo>
                      <a:pt x="27700" y="39260"/>
                    </a:lnTo>
                    <a:lnTo>
                      <a:pt x="27771" y="39049"/>
                    </a:lnTo>
                    <a:lnTo>
                      <a:pt x="27771" y="38837"/>
                    </a:lnTo>
                    <a:lnTo>
                      <a:pt x="27771" y="38696"/>
                    </a:lnTo>
                    <a:lnTo>
                      <a:pt x="27630" y="38414"/>
                    </a:lnTo>
                    <a:lnTo>
                      <a:pt x="27348" y="38132"/>
                    </a:lnTo>
                    <a:lnTo>
                      <a:pt x="27066" y="37921"/>
                    </a:lnTo>
                    <a:lnTo>
                      <a:pt x="26784" y="37709"/>
                    </a:lnTo>
                    <a:lnTo>
                      <a:pt x="26502" y="37498"/>
                    </a:lnTo>
                    <a:lnTo>
                      <a:pt x="26432" y="37216"/>
                    </a:lnTo>
                    <a:lnTo>
                      <a:pt x="26361" y="37075"/>
                    </a:lnTo>
                    <a:lnTo>
                      <a:pt x="26432" y="36864"/>
                    </a:lnTo>
                    <a:lnTo>
                      <a:pt x="26996" y="37286"/>
                    </a:lnTo>
                    <a:lnTo>
                      <a:pt x="27489" y="37568"/>
                    </a:lnTo>
                    <a:lnTo>
                      <a:pt x="27982" y="37780"/>
                    </a:lnTo>
                    <a:lnTo>
                      <a:pt x="28476" y="37921"/>
                    </a:lnTo>
                    <a:lnTo>
                      <a:pt x="28899" y="37991"/>
                    </a:lnTo>
                    <a:lnTo>
                      <a:pt x="29110" y="37991"/>
                    </a:lnTo>
                    <a:lnTo>
                      <a:pt x="29322" y="37921"/>
                    </a:lnTo>
                    <a:lnTo>
                      <a:pt x="29462" y="37850"/>
                    </a:lnTo>
                    <a:lnTo>
                      <a:pt x="29603" y="37709"/>
                    </a:lnTo>
                    <a:lnTo>
                      <a:pt x="29674" y="37498"/>
                    </a:lnTo>
                    <a:lnTo>
                      <a:pt x="29674" y="37357"/>
                    </a:lnTo>
                    <a:lnTo>
                      <a:pt x="29603" y="37216"/>
                    </a:lnTo>
                    <a:lnTo>
                      <a:pt x="29462" y="37075"/>
                    </a:lnTo>
                    <a:lnTo>
                      <a:pt x="29110" y="36793"/>
                    </a:lnTo>
                    <a:lnTo>
                      <a:pt x="28617" y="36652"/>
                    </a:lnTo>
                    <a:lnTo>
                      <a:pt x="27489" y="36441"/>
                    </a:lnTo>
                    <a:lnTo>
                      <a:pt x="26714" y="36229"/>
                    </a:lnTo>
                    <a:lnTo>
                      <a:pt x="27277" y="36229"/>
                    </a:lnTo>
                    <a:lnTo>
                      <a:pt x="28194" y="36159"/>
                    </a:lnTo>
                    <a:lnTo>
                      <a:pt x="29040" y="36018"/>
                    </a:lnTo>
                    <a:lnTo>
                      <a:pt x="29322" y="35877"/>
                    </a:lnTo>
                    <a:lnTo>
                      <a:pt x="29533" y="35736"/>
                    </a:lnTo>
                    <a:lnTo>
                      <a:pt x="29744" y="35313"/>
                    </a:lnTo>
                    <a:lnTo>
                      <a:pt x="29815" y="35031"/>
                    </a:lnTo>
                    <a:lnTo>
                      <a:pt x="29885" y="34820"/>
                    </a:lnTo>
                    <a:lnTo>
                      <a:pt x="29815" y="34608"/>
                    </a:lnTo>
                    <a:lnTo>
                      <a:pt x="29744" y="34467"/>
                    </a:lnTo>
                    <a:lnTo>
                      <a:pt x="29462" y="34397"/>
                    </a:lnTo>
                    <a:lnTo>
                      <a:pt x="29110" y="34397"/>
                    </a:lnTo>
                    <a:lnTo>
                      <a:pt x="28335" y="34679"/>
                    </a:lnTo>
                    <a:lnTo>
                      <a:pt x="27066" y="35101"/>
                    </a:lnTo>
                    <a:lnTo>
                      <a:pt x="26432" y="35383"/>
                    </a:lnTo>
                    <a:lnTo>
                      <a:pt x="26009" y="35665"/>
                    </a:lnTo>
                    <a:lnTo>
                      <a:pt x="25868" y="35806"/>
                    </a:lnTo>
                    <a:lnTo>
                      <a:pt x="25797" y="35877"/>
                    </a:lnTo>
                    <a:lnTo>
                      <a:pt x="25797" y="36008"/>
                    </a:lnTo>
                    <a:lnTo>
                      <a:pt x="25797" y="36008"/>
                    </a:lnTo>
                    <a:lnTo>
                      <a:pt x="24952" y="35524"/>
                    </a:lnTo>
                    <a:lnTo>
                      <a:pt x="23965" y="34890"/>
                    </a:lnTo>
                    <a:lnTo>
                      <a:pt x="22978" y="34185"/>
                    </a:lnTo>
                    <a:lnTo>
                      <a:pt x="21991" y="33621"/>
                    </a:lnTo>
                    <a:lnTo>
                      <a:pt x="23260" y="33621"/>
                    </a:lnTo>
                    <a:lnTo>
                      <a:pt x="24106" y="33692"/>
                    </a:lnTo>
                    <a:lnTo>
                      <a:pt x="24952" y="33692"/>
                    </a:lnTo>
                    <a:lnTo>
                      <a:pt x="25727" y="33621"/>
                    </a:lnTo>
                    <a:lnTo>
                      <a:pt x="26079" y="33551"/>
                    </a:lnTo>
                    <a:lnTo>
                      <a:pt x="26432" y="33480"/>
                    </a:lnTo>
                    <a:lnTo>
                      <a:pt x="26643" y="33339"/>
                    </a:lnTo>
                    <a:lnTo>
                      <a:pt x="26855" y="33198"/>
                    </a:lnTo>
                    <a:lnTo>
                      <a:pt x="26996" y="32916"/>
                    </a:lnTo>
                    <a:lnTo>
                      <a:pt x="26996" y="32705"/>
                    </a:lnTo>
                    <a:lnTo>
                      <a:pt x="26925" y="32423"/>
                    </a:lnTo>
                    <a:lnTo>
                      <a:pt x="26784" y="32282"/>
                    </a:lnTo>
                    <a:lnTo>
                      <a:pt x="26502" y="32141"/>
                    </a:lnTo>
                    <a:lnTo>
                      <a:pt x="25233" y="32141"/>
                    </a:lnTo>
                    <a:lnTo>
                      <a:pt x="24247" y="32353"/>
                    </a:lnTo>
                    <a:lnTo>
                      <a:pt x="22203" y="32775"/>
                    </a:lnTo>
                    <a:lnTo>
                      <a:pt x="21427" y="32987"/>
                    </a:lnTo>
                    <a:lnTo>
                      <a:pt x="20934" y="33057"/>
                    </a:lnTo>
                    <a:lnTo>
                      <a:pt x="19172" y="32775"/>
                    </a:lnTo>
                    <a:lnTo>
                      <a:pt x="17903" y="32634"/>
                    </a:lnTo>
                    <a:lnTo>
                      <a:pt x="17480" y="32564"/>
                    </a:lnTo>
                    <a:lnTo>
                      <a:pt x="17410" y="32564"/>
                    </a:lnTo>
                    <a:lnTo>
                      <a:pt x="17410" y="32634"/>
                    </a:lnTo>
                    <a:lnTo>
                      <a:pt x="17269" y="32423"/>
                    </a:lnTo>
                    <a:lnTo>
                      <a:pt x="17057" y="32141"/>
                    </a:lnTo>
                    <a:lnTo>
                      <a:pt x="16775" y="31295"/>
                    </a:lnTo>
                    <a:lnTo>
                      <a:pt x="16493" y="30449"/>
                    </a:lnTo>
                    <a:lnTo>
                      <a:pt x="16212" y="29745"/>
                    </a:lnTo>
                    <a:lnTo>
                      <a:pt x="15225" y="27630"/>
                    </a:lnTo>
                    <a:lnTo>
                      <a:pt x="14097" y="25586"/>
                    </a:lnTo>
                    <a:lnTo>
                      <a:pt x="12899" y="23542"/>
                    </a:lnTo>
                    <a:lnTo>
                      <a:pt x="11630" y="21568"/>
                    </a:lnTo>
                    <a:lnTo>
                      <a:pt x="14379" y="21568"/>
                    </a:lnTo>
                    <a:lnTo>
                      <a:pt x="14802" y="21639"/>
                    </a:lnTo>
                    <a:lnTo>
                      <a:pt x="15154" y="21850"/>
                    </a:lnTo>
                    <a:lnTo>
                      <a:pt x="15366" y="21991"/>
                    </a:lnTo>
                    <a:lnTo>
                      <a:pt x="15577" y="22203"/>
                    </a:lnTo>
                    <a:lnTo>
                      <a:pt x="15930" y="22767"/>
                    </a:lnTo>
                    <a:lnTo>
                      <a:pt x="16282" y="23472"/>
                    </a:lnTo>
                    <a:lnTo>
                      <a:pt x="16564" y="24176"/>
                    </a:lnTo>
                    <a:lnTo>
                      <a:pt x="16846" y="24952"/>
                    </a:lnTo>
                    <a:lnTo>
                      <a:pt x="17198" y="25586"/>
                    </a:lnTo>
                    <a:lnTo>
                      <a:pt x="17551" y="26079"/>
                    </a:lnTo>
                    <a:lnTo>
                      <a:pt x="17762" y="26291"/>
                    </a:lnTo>
                    <a:lnTo>
                      <a:pt x="17974" y="26432"/>
                    </a:lnTo>
                    <a:lnTo>
                      <a:pt x="18397" y="26502"/>
                    </a:lnTo>
                    <a:lnTo>
                      <a:pt x="18608" y="26502"/>
                    </a:lnTo>
                    <a:lnTo>
                      <a:pt x="18749" y="26432"/>
                    </a:lnTo>
                    <a:lnTo>
                      <a:pt x="18819" y="26220"/>
                    </a:lnTo>
                    <a:lnTo>
                      <a:pt x="18749" y="25938"/>
                    </a:lnTo>
                    <a:lnTo>
                      <a:pt x="18608" y="25586"/>
                    </a:lnTo>
                    <a:lnTo>
                      <a:pt x="18115" y="24740"/>
                    </a:lnTo>
                    <a:lnTo>
                      <a:pt x="17480" y="23894"/>
                    </a:lnTo>
                    <a:lnTo>
                      <a:pt x="16775" y="23049"/>
                    </a:lnTo>
                    <a:lnTo>
                      <a:pt x="16141" y="22344"/>
                    </a:lnTo>
                    <a:lnTo>
                      <a:pt x="15789" y="21991"/>
                    </a:lnTo>
                    <a:lnTo>
                      <a:pt x="16634" y="22203"/>
                    </a:lnTo>
                    <a:lnTo>
                      <a:pt x="17551" y="22485"/>
                    </a:lnTo>
                    <a:lnTo>
                      <a:pt x="18467" y="22908"/>
                    </a:lnTo>
                    <a:lnTo>
                      <a:pt x="18819" y="23190"/>
                    </a:lnTo>
                    <a:lnTo>
                      <a:pt x="19172" y="23401"/>
                    </a:lnTo>
                    <a:lnTo>
                      <a:pt x="19665" y="23965"/>
                    </a:lnTo>
                    <a:lnTo>
                      <a:pt x="19806" y="24176"/>
                    </a:lnTo>
                    <a:lnTo>
                      <a:pt x="19806" y="24388"/>
                    </a:lnTo>
                    <a:lnTo>
                      <a:pt x="19877" y="24599"/>
                    </a:lnTo>
                    <a:lnTo>
                      <a:pt x="20018" y="24881"/>
                    </a:lnTo>
                    <a:lnTo>
                      <a:pt x="20088" y="25375"/>
                    </a:lnTo>
                    <a:lnTo>
                      <a:pt x="20229" y="25938"/>
                    </a:lnTo>
                    <a:lnTo>
                      <a:pt x="20300" y="26220"/>
                    </a:lnTo>
                    <a:lnTo>
                      <a:pt x="20370" y="26502"/>
                    </a:lnTo>
                    <a:lnTo>
                      <a:pt x="20582" y="26643"/>
                    </a:lnTo>
                    <a:lnTo>
                      <a:pt x="20863" y="26784"/>
                    </a:lnTo>
                    <a:lnTo>
                      <a:pt x="21004" y="26714"/>
                    </a:lnTo>
                    <a:lnTo>
                      <a:pt x="21145" y="26714"/>
                    </a:lnTo>
                    <a:lnTo>
                      <a:pt x="21286" y="26573"/>
                    </a:lnTo>
                    <a:lnTo>
                      <a:pt x="21357" y="26502"/>
                    </a:lnTo>
                    <a:lnTo>
                      <a:pt x="21357" y="26220"/>
                    </a:lnTo>
                    <a:lnTo>
                      <a:pt x="21357" y="25868"/>
                    </a:lnTo>
                    <a:lnTo>
                      <a:pt x="21075" y="25163"/>
                    </a:lnTo>
                    <a:lnTo>
                      <a:pt x="20863" y="24670"/>
                    </a:lnTo>
                    <a:lnTo>
                      <a:pt x="21004" y="24811"/>
                    </a:lnTo>
                    <a:lnTo>
                      <a:pt x="21216" y="25022"/>
                    </a:lnTo>
                    <a:lnTo>
                      <a:pt x="21568" y="25657"/>
                    </a:lnTo>
                    <a:lnTo>
                      <a:pt x="21850" y="25938"/>
                    </a:lnTo>
                    <a:lnTo>
                      <a:pt x="22062" y="26079"/>
                    </a:lnTo>
                    <a:lnTo>
                      <a:pt x="22344" y="26220"/>
                    </a:lnTo>
                    <a:lnTo>
                      <a:pt x="22485" y="26150"/>
                    </a:lnTo>
                    <a:lnTo>
                      <a:pt x="22555" y="26079"/>
                    </a:lnTo>
                    <a:lnTo>
                      <a:pt x="22696" y="25938"/>
                    </a:lnTo>
                    <a:lnTo>
                      <a:pt x="22767" y="25868"/>
                    </a:lnTo>
                    <a:lnTo>
                      <a:pt x="22767" y="25727"/>
                    </a:lnTo>
                    <a:lnTo>
                      <a:pt x="22696" y="25657"/>
                    </a:lnTo>
                    <a:lnTo>
                      <a:pt x="22555" y="25445"/>
                    </a:lnTo>
                    <a:lnTo>
                      <a:pt x="22273" y="25234"/>
                    </a:lnTo>
                    <a:lnTo>
                      <a:pt x="21709" y="24811"/>
                    </a:lnTo>
                    <a:lnTo>
                      <a:pt x="21568" y="24599"/>
                    </a:lnTo>
                    <a:lnTo>
                      <a:pt x="21568" y="24529"/>
                    </a:lnTo>
                    <a:lnTo>
                      <a:pt x="21568" y="24388"/>
                    </a:lnTo>
                    <a:lnTo>
                      <a:pt x="21991" y="24670"/>
                    </a:lnTo>
                    <a:lnTo>
                      <a:pt x="22837" y="25093"/>
                    </a:lnTo>
                    <a:lnTo>
                      <a:pt x="23189" y="25234"/>
                    </a:lnTo>
                    <a:lnTo>
                      <a:pt x="23542" y="25234"/>
                    </a:lnTo>
                    <a:lnTo>
                      <a:pt x="23612" y="25163"/>
                    </a:lnTo>
                    <a:lnTo>
                      <a:pt x="23683" y="25093"/>
                    </a:lnTo>
                    <a:lnTo>
                      <a:pt x="23683" y="24881"/>
                    </a:lnTo>
                    <a:lnTo>
                      <a:pt x="23683" y="24670"/>
                    </a:lnTo>
                    <a:lnTo>
                      <a:pt x="23471" y="24317"/>
                    </a:lnTo>
                    <a:lnTo>
                      <a:pt x="23260" y="24106"/>
                    </a:lnTo>
                    <a:lnTo>
                      <a:pt x="22907" y="24035"/>
                    </a:lnTo>
                    <a:lnTo>
                      <a:pt x="22555" y="23965"/>
                    </a:lnTo>
                    <a:lnTo>
                      <a:pt x="21780" y="23965"/>
                    </a:lnTo>
                    <a:lnTo>
                      <a:pt x="21498" y="23894"/>
                    </a:lnTo>
                    <a:lnTo>
                      <a:pt x="21216" y="23753"/>
                    </a:lnTo>
                    <a:lnTo>
                      <a:pt x="22203" y="23472"/>
                    </a:lnTo>
                    <a:lnTo>
                      <a:pt x="22907" y="23260"/>
                    </a:lnTo>
                    <a:lnTo>
                      <a:pt x="23542" y="23049"/>
                    </a:lnTo>
                    <a:lnTo>
                      <a:pt x="24035" y="22767"/>
                    </a:lnTo>
                    <a:lnTo>
                      <a:pt x="24176" y="22626"/>
                    </a:lnTo>
                    <a:lnTo>
                      <a:pt x="24247" y="22555"/>
                    </a:lnTo>
                    <a:lnTo>
                      <a:pt x="24176" y="22414"/>
                    </a:lnTo>
                    <a:lnTo>
                      <a:pt x="23965" y="22344"/>
                    </a:lnTo>
                    <a:lnTo>
                      <a:pt x="23612" y="22273"/>
                    </a:lnTo>
                    <a:lnTo>
                      <a:pt x="23119" y="22203"/>
                    </a:lnTo>
                    <a:lnTo>
                      <a:pt x="22837" y="22203"/>
                    </a:lnTo>
                    <a:lnTo>
                      <a:pt x="22485" y="22344"/>
                    </a:lnTo>
                    <a:lnTo>
                      <a:pt x="22132" y="22555"/>
                    </a:lnTo>
                    <a:lnTo>
                      <a:pt x="21850" y="22767"/>
                    </a:lnTo>
                    <a:lnTo>
                      <a:pt x="21286" y="23190"/>
                    </a:lnTo>
                    <a:lnTo>
                      <a:pt x="21004" y="23331"/>
                    </a:lnTo>
                    <a:lnTo>
                      <a:pt x="20723" y="23331"/>
                    </a:lnTo>
                    <a:lnTo>
                      <a:pt x="20300" y="23260"/>
                    </a:lnTo>
                    <a:lnTo>
                      <a:pt x="19806" y="23049"/>
                    </a:lnTo>
                    <a:lnTo>
                      <a:pt x="18749" y="22485"/>
                    </a:lnTo>
                    <a:lnTo>
                      <a:pt x="17692" y="21921"/>
                    </a:lnTo>
                    <a:lnTo>
                      <a:pt x="17198" y="21639"/>
                    </a:lnTo>
                    <a:lnTo>
                      <a:pt x="16775" y="21498"/>
                    </a:lnTo>
                    <a:lnTo>
                      <a:pt x="17833" y="21568"/>
                    </a:lnTo>
                    <a:lnTo>
                      <a:pt x="19313" y="21639"/>
                    </a:lnTo>
                    <a:lnTo>
                      <a:pt x="20088" y="21568"/>
                    </a:lnTo>
                    <a:lnTo>
                      <a:pt x="20723" y="21498"/>
                    </a:lnTo>
                    <a:lnTo>
                      <a:pt x="20934" y="21357"/>
                    </a:lnTo>
                    <a:lnTo>
                      <a:pt x="21145" y="21216"/>
                    </a:lnTo>
                    <a:lnTo>
                      <a:pt x="21216" y="21075"/>
                    </a:lnTo>
                    <a:lnTo>
                      <a:pt x="21286" y="20864"/>
                    </a:lnTo>
                    <a:lnTo>
                      <a:pt x="21216" y="20582"/>
                    </a:lnTo>
                    <a:lnTo>
                      <a:pt x="21075" y="20441"/>
                    </a:lnTo>
                    <a:lnTo>
                      <a:pt x="20863" y="20300"/>
                    </a:lnTo>
                    <a:lnTo>
                      <a:pt x="20582" y="20159"/>
                    </a:lnTo>
                    <a:lnTo>
                      <a:pt x="19806" y="20088"/>
                    </a:lnTo>
                    <a:lnTo>
                      <a:pt x="18890" y="20159"/>
                    </a:lnTo>
                    <a:lnTo>
                      <a:pt x="17974" y="20229"/>
                    </a:lnTo>
                    <a:lnTo>
                      <a:pt x="17128" y="20370"/>
                    </a:lnTo>
                    <a:lnTo>
                      <a:pt x="16000" y="20582"/>
                    </a:lnTo>
                    <a:lnTo>
                      <a:pt x="14731" y="20864"/>
                    </a:lnTo>
                    <a:lnTo>
                      <a:pt x="13463" y="21075"/>
                    </a:lnTo>
                    <a:lnTo>
                      <a:pt x="12758" y="21146"/>
                    </a:lnTo>
                    <a:lnTo>
                      <a:pt x="12194" y="21146"/>
                    </a:lnTo>
                    <a:lnTo>
                      <a:pt x="11630" y="21005"/>
                    </a:lnTo>
                    <a:lnTo>
                      <a:pt x="11066" y="20723"/>
                    </a:lnTo>
                    <a:lnTo>
                      <a:pt x="10361" y="20159"/>
                    </a:lnTo>
                    <a:lnTo>
                      <a:pt x="9657" y="19383"/>
                    </a:lnTo>
                    <a:lnTo>
                      <a:pt x="8952" y="18538"/>
                    </a:lnTo>
                    <a:lnTo>
                      <a:pt x="8317" y="17621"/>
                    </a:lnTo>
                    <a:lnTo>
                      <a:pt x="6978" y="15718"/>
                    </a:lnTo>
                    <a:lnTo>
                      <a:pt x="6344" y="14872"/>
                    </a:lnTo>
                    <a:lnTo>
                      <a:pt x="5780" y="14097"/>
                    </a:lnTo>
                    <a:lnTo>
                      <a:pt x="5780" y="14097"/>
                    </a:lnTo>
                    <a:lnTo>
                      <a:pt x="6203" y="14168"/>
                    </a:lnTo>
                    <a:lnTo>
                      <a:pt x="6696" y="14238"/>
                    </a:lnTo>
                    <a:lnTo>
                      <a:pt x="7613" y="14238"/>
                    </a:lnTo>
                    <a:lnTo>
                      <a:pt x="8529" y="14309"/>
                    </a:lnTo>
                    <a:lnTo>
                      <a:pt x="8952" y="14379"/>
                    </a:lnTo>
                    <a:lnTo>
                      <a:pt x="9375" y="14450"/>
                    </a:lnTo>
                    <a:lnTo>
                      <a:pt x="9798" y="14731"/>
                    </a:lnTo>
                    <a:lnTo>
                      <a:pt x="10291" y="14943"/>
                    </a:lnTo>
                    <a:lnTo>
                      <a:pt x="11207" y="15648"/>
                    </a:lnTo>
                    <a:lnTo>
                      <a:pt x="12053" y="16282"/>
                    </a:lnTo>
                    <a:lnTo>
                      <a:pt x="12546" y="16564"/>
                    </a:lnTo>
                    <a:lnTo>
                      <a:pt x="13040" y="16846"/>
                    </a:lnTo>
                    <a:lnTo>
                      <a:pt x="13745" y="17128"/>
                    </a:lnTo>
                    <a:lnTo>
                      <a:pt x="14238" y="17339"/>
                    </a:lnTo>
                    <a:lnTo>
                      <a:pt x="14731" y="17410"/>
                    </a:lnTo>
                    <a:lnTo>
                      <a:pt x="15154" y="17480"/>
                    </a:lnTo>
                    <a:lnTo>
                      <a:pt x="15295" y="17410"/>
                    </a:lnTo>
                    <a:lnTo>
                      <a:pt x="15436" y="17339"/>
                    </a:lnTo>
                    <a:lnTo>
                      <a:pt x="15507" y="17198"/>
                    </a:lnTo>
                    <a:lnTo>
                      <a:pt x="15507" y="17057"/>
                    </a:lnTo>
                    <a:lnTo>
                      <a:pt x="15507" y="16846"/>
                    </a:lnTo>
                    <a:lnTo>
                      <a:pt x="15436" y="16564"/>
                    </a:lnTo>
                    <a:lnTo>
                      <a:pt x="15295" y="16353"/>
                    </a:lnTo>
                    <a:lnTo>
                      <a:pt x="15154" y="16212"/>
                    </a:lnTo>
                    <a:lnTo>
                      <a:pt x="14731" y="15930"/>
                    </a:lnTo>
                    <a:lnTo>
                      <a:pt x="14238" y="15648"/>
                    </a:lnTo>
                    <a:lnTo>
                      <a:pt x="13604" y="15436"/>
                    </a:lnTo>
                    <a:lnTo>
                      <a:pt x="12335" y="14943"/>
                    </a:lnTo>
                    <a:lnTo>
                      <a:pt x="11419" y="14591"/>
                    </a:lnTo>
                    <a:lnTo>
                      <a:pt x="14238" y="14802"/>
                    </a:lnTo>
                    <a:lnTo>
                      <a:pt x="14661" y="15577"/>
                    </a:lnTo>
                    <a:lnTo>
                      <a:pt x="15295" y="15930"/>
                    </a:lnTo>
                    <a:lnTo>
                      <a:pt x="16000" y="16353"/>
                    </a:lnTo>
                    <a:lnTo>
                      <a:pt x="16423" y="16494"/>
                    </a:lnTo>
                    <a:lnTo>
                      <a:pt x="16775" y="16635"/>
                    </a:lnTo>
                    <a:lnTo>
                      <a:pt x="17198" y="16635"/>
                    </a:lnTo>
                    <a:lnTo>
                      <a:pt x="17551" y="16564"/>
                    </a:lnTo>
                    <a:lnTo>
                      <a:pt x="18044" y="16423"/>
                    </a:lnTo>
                    <a:lnTo>
                      <a:pt x="18326" y="16212"/>
                    </a:lnTo>
                    <a:lnTo>
                      <a:pt x="18538" y="16071"/>
                    </a:lnTo>
                    <a:lnTo>
                      <a:pt x="18538" y="15930"/>
                    </a:lnTo>
                    <a:lnTo>
                      <a:pt x="18467" y="15859"/>
                    </a:lnTo>
                    <a:lnTo>
                      <a:pt x="18326" y="15718"/>
                    </a:lnTo>
                    <a:lnTo>
                      <a:pt x="17833" y="15577"/>
                    </a:lnTo>
                    <a:lnTo>
                      <a:pt x="16423" y="15225"/>
                    </a:lnTo>
                    <a:lnTo>
                      <a:pt x="15859" y="15013"/>
                    </a:lnTo>
                    <a:lnTo>
                      <a:pt x="15648" y="14943"/>
                    </a:lnTo>
                    <a:lnTo>
                      <a:pt x="15507" y="14802"/>
                    </a:lnTo>
                    <a:lnTo>
                      <a:pt x="16212" y="14802"/>
                    </a:lnTo>
                    <a:lnTo>
                      <a:pt x="16775" y="14731"/>
                    </a:lnTo>
                    <a:lnTo>
                      <a:pt x="17057" y="14591"/>
                    </a:lnTo>
                    <a:lnTo>
                      <a:pt x="17128" y="14520"/>
                    </a:lnTo>
                    <a:lnTo>
                      <a:pt x="17198" y="14379"/>
                    </a:lnTo>
                    <a:lnTo>
                      <a:pt x="17128" y="14309"/>
                    </a:lnTo>
                    <a:lnTo>
                      <a:pt x="17057" y="14168"/>
                    </a:lnTo>
                    <a:lnTo>
                      <a:pt x="16705" y="14027"/>
                    </a:lnTo>
                    <a:lnTo>
                      <a:pt x="16141" y="13886"/>
                    </a:lnTo>
                    <a:lnTo>
                      <a:pt x="15366" y="13815"/>
                    </a:lnTo>
                    <a:lnTo>
                      <a:pt x="15507" y="13674"/>
                    </a:lnTo>
                    <a:lnTo>
                      <a:pt x="15718" y="13533"/>
                    </a:lnTo>
                    <a:lnTo>
                      <a:pt x="16282" y="13181"/>
                    </a:lnTo>
                    <a:lnTo>
                      <a:pt x="16846" y="12969"/>
                    </a:lnTo>
                    <a:lnTo>
                      <a:pt x="17057" y="12899"/>
                    </a:lnTo>
                    <a:lnTo>
                      <a:pt x="17198" y="12899"/>
                    </a:lnTo>
                    <a:lnTo>
                      <a:pt x="16634" y="12617"/>
                    </a:lnTo>
                    <a:lnTo>
                      <a:pt x="16212" y="12546"/>
                    </a:lnTo>
                    <a:lnTo>
                      <a:pt x="15789" y="12687"/>
                    </a:lnTo>
                    <a:lnTo>
                      <a:pt x="15507" y="12828"/>
                    </a:lnTo>
                    <a:lnTo>
                      <a:pt x="14943" y="13392"/>
                    </a:lnTo>
                    <a:lnTo>
                      <a:pt x="14661" y="13604"/>
                    </a:lnTo>
                    <a:lnTo>
                      <a:pt x="14308" y="13745"/>
                    </a:lnTo>
                    <a:lnTo>
                      <a:pt x="13886" y="13815"/>
                    </a:lnTo>
                    <a:lnTo>
                      <a:pt x="13463" y="13886"/>
                    </a:lnTo>
                    <a:lnTo>
                      <a:pt x="12476" y="13815"/>
                    </a:lnTo>
                    <a:lnTo>
                      <a:pt x="11560" y="13745"/>
                    </a:lnTo>
                    <a:lnTo>
                      <a:pt x="10643" y="13674"/>
                    </a:lnTo>
                    <a:lnTo>
                      <a:pt x="11701" y="13251"/>
                    </a:lnTo>
                    <a:lnTo>
                      <a:pt x="12405" y="12969"/>
                    </a:lnTo>
                    <a:lnTo>
                      <a:pt x="13040" y="12687"/>
                    </a:lnTo>
                    <a:lnTo>
                      <a:pt x="13533" y="12335"/>
                    </a:lnTo>
                    <a:lnTo>
                      <a:pt x="13674" y="12124"/>
                    </a:lnTo>
                    <a:lnTo>
                      <a:pt x="13745" y="11983"/>
                    </a:lnTo>
                    <a:lnTo>
                      <a:pt x="13745" y="11771"/>
                    </a:lnTo>
                    <a:lnTo>
                      <a:pt x="13674" y="11560"/>
                    </a:lnTo>
                    <a:lnTo>
                      <a:pt x="13392" y="11348"/>
                    </a:lnTo>
                    <a:lnTo>
                      <a:pt x="13040" y="11207"/>
                    </a:lnTo>
                    <a:lnTo>
                      <a:pt x="12899" y="11137"/>
                    </a:lnTo>
                    <a:lnTo>
                      <a:pt x="12687" y="11137"/>
                    </a:lnTo>
                    <a:lnTo>
                      <a:pt x="12264" y="11348"/>
                    </a:lnTo>
                    <a:lnTo>
                      <a:pt x="11771" y="11701"/>
                    </a:lnTo>
                    <a:lnTo>
                      <a:pt x="11207" y="12194"/>
                    </a:lnTo>
                    <a:lnTo>
                      <a:pt x="10220" y="13110"/>
                    </a:lnTo>
                    <a:lnTo>
                      <a:pt x="9798" y="13463"/>
                    </a:lnTo>
                    <a:lnTo>
                      <a:pt x="9445" y="13604"/>
                    </a:lnTo>
                    <a:lnTo>
                      <a:pt x="8881" y="13745"/>
                    </a:lnTo>
                    <a:lnTo>
                      <a:pt x="7190" y="13745"/>
                    </a:lnTo>
                    <a:lnTo>
                      <a:pt x="6626" y="13674"/>
                    </a:lnTo>
                    <a:lnTo>
                      <a:pt x="6203" y="13533"/>
                    </a:lnTo>
                    <a:lnTo>
                      <a:pt x="5780" y="13392"/>
                    </a:lnTo>
                    <a:lnTo>
                      <a:pt x="5357" y="13181"/>
                    </a:lnTo>
                    <a:lnTo>
                      <a:pt x="5005" y="12969"/>
                    </a:lnTo>
                    <a:lnTo>
                      <a:pt x="4300" y="12335"/>
                    </a:lnTo>
                    <a:lnTo>
                      <a:pt x="3665" y="11630"/>
                    </a:lnTo>
                    <a:lnTo>
                      <a:pt x="3102" y="10784"/>
                    </a:lnTo>
                    <a:lnTo>
                      <a:pt x="2608" y="9868"/>
                    </a:lnTo>
                    <a:lnTo>
                      <a:pt x="2115" y="8952"/>
                    </a:lnTo>
                    <a:lnTo>
                      <a:pt x="1762" y="8035"/>
                    </a:lnTo>
                    <a:lnTo>
                      <a:pt x="1621" y="7542"/>
                    </a:lnTo>
                    <a:lnTo>
                      <a:pt x="1410" y="6485"/>
                    </a:lnTo>
                    <a:lnTo>
                      <a:pt x="987" y="3665"/>
                    </a:lnTo>
                    <a:lnTo>
                      <a:pt x="846" y="2256"/>
                    </a:lnTo>
                    <a:lnTo>
                      <a:pt x="776" y="1058"/>
                    </a:lnTo>
                    <a:lnTo>
                      <a:pt x="776" y="564"/>
                    </a:lnTo>
                    <a:lnTo>
                      <a:pt x="846" y="282"/>
                    </a:lnTo>
                    <a:lnTo>
                      <a:pt x="917" y="71"/>
                    </a:lnTo>
                    <a:lnTo>
                      <a:pt x="987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92" name="Google Shape;592;p10"/>
              <p:cNvSpPr/>
              <p:nvPr/>
            </p:nvSpPr>
            <p:spPr>
              <a:xfrm>
                <a:off x="3501600" y="4357925"/>
                <a:ext cx="151575" cy="297825"/>
              </a:xfrm>
              <a:custGeom>
                <a:avLst/>
                <a:gdLst/>
                <a:ahLst/>
                <a:cxnLst/>
                <a:rect l="l" t="t" r="r" b="b"/>
                <a:pathLst>
                  <a:path w="6063" h="11913" extrusionOk="0">
                    <a:moveTo>
                      <a:pt x="4935" y="0"/>
                    </a:moveTo>
                    <a:lnTo>
                      <a:pt x="3737" y="1410"/>
                    </a:lnTo>
                    <a:lnTo>
                      <a:pt x="3314" y="2326"/>
                    </a:lnTo>
                    <a:lnTo>
                      <a:pt x="2891" y="3243"/>
                    </a:lnTo>
                    <a:lnTo>
                      <a:pt x="2609" y="4230"/>
                    </a:lnTo>
                    <a:lnTo>
                      <a:pt x="2397" y="5216"/>
                    </a:lnTo>
                    <a:lnTo>
                      <a:pt x="1833" y="6908"/>
                    </a:lnTo>
                    <a:lnTo>
                      <a:pt x="1270" y="8459"/>
                    </a:lnTo>
                    <a:lnTo>
                      <a:pt x="494" y="9939"/>
                    </a:lnTo>
                    <a:lnTo>
                      <a:pt x="142" y="10855"/>
                    </a:lnTo>
                    <a:lnTo>
                      <a:pt x="1" y="11137"/>
                    </a:lnTo>
                    <a:lnTo>
                      <a:pt x="71" y="11348"/>
                    </a:lnTo>
                    <a:lnTo>
                      <a:pt x="353" y="11419"/>
                    </a:lnTo>
                    <a:lnTo>
                      <a:pt x="635" y="11348"/>
                    </a:lnTo>
                    <a:lnTo>
                      <a:pt x="847" y="11137"/>
                    </a:lnTo>
                    <a:lnTo>
                      <a:pt x="988" y="10785"/>
                    </a:lnTo>
                    <a:lnTo>
                      <a:pt x="917" y="11207"/>
                    </a:lnTo>
                    <a:lnTo>
                      <a:pt x="917" y="11348"/>
                    </a:lnTo>
                    <a:lnTo>
                      <a:pt x="988" y="11419"/>
                    </a:lnTo>
                    <a:lnTo>
                      <a:pt x="1058" y="11489"/>
                    </a:lnTo>
                    <a:lnTo>
                      <a:pt x="1129" y="11489"/>
                    </a:lnTo>
                    <a:lnTo>
                      <a:pt x="1411" y="11348"/>
                    </a:lnTo>
                    <a:lnTo>
                      <a:pt x="1904" y="10996"/>
                    </a:lnTo>
                    <a:lnTo>
                      <a:pt x="2045" y="10855"/>
                    </a:lnTo>
                    <a:lnTo>
                      <a:pt x="2045" y="10714"/>
                    </a:lnTo>
                    <a:lnTo>
                      <a:pt x="2468" y="10503"/>
                    </a:lnTo>
                    <a:lnTo>
                      <a:pt x="2609" y="10503"/>
                    </a:lnTo>
                    <a:lnTo>
                      <a:pt x="2750" y="10573"/>
                    </a:lnTo>
                    <a:lnTo>
                      <a:pt x="2891" y="10644"/>
                    </a:lnTo>
                    <a:lnTo>
                      <a:pt x="2961" y="10785"/>
                    </a:lnTo>
                    <a:lnTo>
                      <a:pt x="3102" y="11278"/>
                    </a:lnTo>
                    <a:lnTo>
                      <a:pt x="3314" y="11630"/>
                    </a:lnTo>
                    <a:lnTo>
                      <a:pt x="3596" y="11842"/>
                    </a:lnTo>
                    <a:lnTo>
                      <a:pt x="3807" y="11912"/>
                    </a:lnTo>
                    <a:lnTo>
                      <a:pt x="4159" y="11771"/>
                    </a:lnTo>
                    <a:lnTo>
                      <a:pt x="4159" y="11630"/>
                    </a:lnTo>
                    <a:lnTo>
                      <a:pt x="4018" y="11278"/>
                    </a:lnTo>
                    <a:lnTo>
                      <a:pt x="3525" y="10503"/>
                    </a:lnTo>
                    <a:lnTo>
                      <a:pt x="3032" y="9586"/>
                    </a:lnTo>
                    <a:lnTo>
                      <a:pt x="2891" y="9234"/>
                    </a:lnTo>
                    <a:lnTo>
                      <a:pt x="2820" y="8881"/>
                    </a:lnTo>
                    <a:lnTo>
                      <a:pt x="3032" y="8952"/>
                    </a:lnTo>
                    <a:lnTo>
                      <a:pt x="3173" y="9022"/>
                    </a:lnTo>
                    <a:lnTo>
                      <a:pt x="3525" y="9304"/>
                    </a:lnTo>
                    <a:lnTo>
                      <a:pt x="3807" y="9727"/>
                    </a:lnTo>
                    <a:lnTo>
                      <a:pt x="4018" y="10150"/>
                    </a:lnTo>
                    <a:lnTo>
                      <a:pt x="4300" y="10644"/>
                    </a:lnTo>
                    <a:lnTo>
                      <a:pt x="4512" y="10996"/>
                    </a:lnTo>
                    <a:lnTo>
                      <a:pt x="4794" y="11207"/>
                    </a:lnTo>
                    <a:lnTo>
                      <a:pt x="4935" y="11278"/>
                    </a:lnTo>
                    <a:lnTo>
                      <a:pt x="5146" y="11278"/>
                    </a:lnTo>
                    <a:lnTo>
                      <a:pt x="5499" y="11137"/>
                    </a:lnTo>
                    <a:lnTo>
                      <a:pt x="5781" y="10926"/>
                    </a:lnTo>
                    <a:lnTo>
                      <a:pt x="5851" y="10714"/>
                    </a:lnTo>
                    <a:lnTo>
                      <a:pt x="5851" y="10362"/>
                    </a:lnTo>
                    <a:lnTo>
                      <a:pt x="5781" y="10080"/>
                    </a:lnTo>
                    <a:lnTo>
                      <a:pt x="5640" y="9727"/>
                    </a:lnTo>
                    <a:lnTo>
                      <a:pt x="5358" y="9163"/>
                    </a:lnTo>
                    <a:lnTo>
                      <a:pt x="5146" y="8881"/>
                    </a:lnTo>
                    <a:lnTo>
                      <a:pt x="4794" y="8600"/>
                    </a:lnTo>
                    <a:lnTo>
                      <a:pt x="4018" y="8106"/>
                    </a:lnTo>
                    <a:lnTo>
                      <a:pt x="3314" y="7754"/>
                    </a:lnTo>
                    <a:lnTo>
                      <a:pt x="3032" y="7613"/>
                    </a:lnTo>
                    <a:lnTo>
                      <a:pt x="2961" y="7472"/>
                    </a:lnTo>
                    <a:lnTo>
                      <a:pt x="2820" y="7049"/>
                    </a:lnTo>
                    <a:lnTo>
                      <a:pt x="2891" y="6485"/>
                    </a:lnTo>
                    <a:lnTo>
                      <a:pt x="3032" y="5851"/>
                    </a:lnTo>
                    <a:lnTo>
                      <a:pt x="3173" y="5146"/>
                    </a:lnTo>
                    <a:lnTo>
                      <a:pt x="3666" y="3807"/>
                    </a:lnTo>
                    <a:lnTo>
                      <a:pt x="4018" y="2820"/>
                    </a:lnTo>
                    <a:lnTo>
                      <a:pt x="4300" y="4018"/>
                    </a:lnTo>
                    <a:lnTo>
                      <a:pt x="4512" y="4793"/>
                    </a:lnTo>
                    <a:lnTo>
                      <a:pt x="4794" y="5569"/>
                    </a:lnTo>
                    <a:lnTo>
                      <a:pt x="5146" y="6203"/>
                    </a:lnTo>
                    <a:lnTo>
                      <a:pt x="5287" y="6344"/>
                    </a:lnTo>
                    <a:lnTo>
                      <a:pt x="5428" y="6485"/>
                    </a:lnTo>
                    <a:lnTo>
                      <a:pt x="5569" y="6485"/>
                    </a:lnTo>
                    <a:lnTo>
                      <a:pt x="5781" y="6344"/>
                    </a:lnTo>
                    <a:lnTo>
                      <a:pt x="5922" y="6062"/>
                    </a:lnTo>
                    <a:lnTo>
                      <a:pt x="6062" y="5639"/>
                    </a:lnTo>
                    <a:lnTo>
                      <a:pt x="6062" y="5428"/>
                    </a:lnTo>
                    <a:lnTo>
                      <a:pt x="5922" y="5075"/>
                    </a:lnTo>
                    <a:lnTo>
                      <a:pt x="5569" y="4159"/>
                    </a:lnTo>
                    <a:lnTo>
                      <a:pt x="5146" y="3313"/>
                    </a:lnTo>
                    <a:lnTo>
                      <a:pt x="4935" y="2679"/>
                    </a:lnTo>
                    <a:lnTo>
                      <a:pt x="4794" y="1974"/>
                    </a:lnTo>
                    <a:lnTo>
                      <a:pt x="4723" y="1340"/>
                    </a:lnTo>
                    <a:lnTo>
                      <a:pt x="4794" y="776"/>
                    </a:lnTo>
                    <a:lnTo>
                      <a:pt x="4935" y="0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93" name="Google Shape;593;p10"/>
              <p:cNvSpPr/>
              <p:nvPr/>
            </p:nvSpPr>
            <p:spPr>
              <a:xfrm>
                <a:off x="3487525" y="4421350"/>
                <a:ext cx="82825" cy="112800"/>
              </a:xfrm>
              <a:custGeom>
                <a:avLst/>
                <a:gdLst/>
                <a:ahLst/>
                <a:cxnLst/>
                <a:rect l="l" t="t" r="r" b="b"/>
                <a:pathLst>
                  <a:path w="3313" h="4512" extrusionOk="0">
                    <a:moveTo>
                      <a:pt x="3031" y="1"/>
                    </a:moveTo>
                    <a:lnTo>
                      <a:pt x="2749" y="71"/>
                    </a:lnTo>
                    <a:lnTo>
                      <a:pt x="2326" y="353"/>
                    </a:lnTo>
                    <a:lnTo>
                      <a:pt x="1762" y="776"/>
                    </a:lnTo>
                    <a:lnTo>
                      <a:pt x="1269" y="1199"/>
                    </a:lnTo>
                    <a:lnTo>
                      <a:pt x="705" y="1833"/>
                    </a:lnTo>
                    <a:lnTo>
                      <a:pt x="282" y="2468"/>
                    </a:lnTo>
                    <a:lnTo>
                      <a:pt x="70" y="2750"/>
                    </a:lnTo>
                    <a:lnTo>
                      <a:pt x="0" y="3032"/>
                    </a:lnTo>
                    <a:lnTo>
                      <a:pt x="0" y="3596"/>
                    </a:lnTo>
                    <a:lnTo>
                      <a:pt x="70" y="3878"/>
                    </a:lnTo>
                    <a:lnTo>
                      <a:pt x="211" y="4230"/>
                    </a:lnTo>
                    <a:lnTo>
                      <a:pt x="352" y="4441"/>
                    </a:lnTo>
                    <a:lnTo>
                      <a:pt x="423" y="4512"/>
                    </a:lnTo>
                    <a:lnTo>
                      <a:pt x="634" y="4512"/>
                    </a:lnTo>
                    <a:lnTo>
                      <a:pt x="775" y="4371"/>
                    </a:lnTo>
                    <a:lnTo>
                      <a:pt x="987" y="4018"/>
                    </a:lnTo>
                    <a:lnTo>
                      <a:pt x="1903" y="2609"/>
                    </a:lnTo>
                    <a:lnTo>
                      <a:pt x="2467" y="1693"/>
                    </a:lnTo>
                    <a:lnTo>
                      <a:pt x="2960" y="917"/>
                    </a:lnTo>
                    <a:lnTo>
                      <a:pt x="3242" y="283"/>
                    </a:lnTo>
                    <a:lnTo>
                      <a:pt x="3313" y="71"/>
                    </a:lnTo>
                    <a:lnTo>
                      <a:pt x="3242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94" name="Google Shape;594;p10"/>
              <p:cNvSpPr/>
              <p:nvPr/>
            </p:nvSpPr>
            <p:spPr>
              <a:xfrm>
                <a:off x="3621425" y="4657475"/>
                <a:ext cx="89900" cy="84625"/>
              </a:xfrm>
              <a:custGeom>
                <a:avLst/>
                <a:gdLst/>
                <a:ahLst/>
                <a:cxnLst/>
                <a:rect l="l" t="t" r="r" b="b"/>
                <a:pathLst>
                  <a:path w="3596" h="3385" extrusionOk="0">
                    <a:moveTo>
                      <a:pt x="3595" y="1"/>
                    </a:moveTo>
                    <a:lnTo>
                      <a:pt x="3102" y="71"/>
                    </a:lnTo>
                    <a:lnTo>
                      <a:pt x="2538" y="283"/>
                    </a:lnTo>
                    <a:lnTo>
                      <a:pt x="2045" y="565"/>
                    </a:lnTo>
                    <a:lnTo>
                      <a:pt x="1551" y="917"/>
                    </a:lnTo>
                    <a:lnTo>
                      <a:pt x="1058" y="1340"/>
                    </a:lnTo>
                    <a:lnTo>
                      <a:pt x="635" y="1763"/>
                    </a:lnTo>
                    <a:lnTo>
                      <a:pt x="353" y="2256"/>
                    </a:lnTo>
                    <a:lnTo>
                      <a:pt x="142" y="2679"/>
                    </a:lnTo>
                    <a:lnTo>
                      <a:pt x="1" y="2961"/>
                    </a:lnTo>
                    <a:lnTo>
                      <a:pt x="1" y="3173"/>
                    </a:lnTo>
                    <a:lnTo>
                      <a:pt x="1" y="3314"/>
                    </a:lnTo>
                    <a:lnTo>
                      <a:pt x="71" y="3384"/>
                    </a:lnTo>
                    <a:lnTo>
                      <a:pt x="353" y="3384"/>
                    </a:lnTo>
                    <a:lnTo>
                      <a:pt x="706" y="3173"/>
                    </a:lnTo>
                    <a:lnTo>
                      <a:pt x="1410" y="2609"/>
                    </a:lnTo>
                    <a:lnTo>
                      <a:pt x="1692" y="2397"/>
                    </a:lnTo>
                    <a:lnTo>
                      <a:pt x="2115" y="1904"/>
                    </a:lnTo>
                    <a:lnTo>
                      <a:pt x="2609" y="1058"/>
                    </a:lnTo>
                    <a:lnTo>
                      <a:pt x="3173" y="353"/>
                    </a:lnTo>
                    <a:lnTo>
                      <a:pt x="3384" y="142"/>
                    </a:lnTo>
                    <a:lnTo>
                      <a:pt x="3595" y="1"/>
                    </a:lnTo>
                    <a:close/>
                  </a:path>
                </a:pathLst>
              </a:custGeom>
              <a:solidFill>
                <a:srgbClr val="8EBC7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595" name="Google Shape;595;p10"/>
            <p:cNvSpPr/>
            <p:nvPr/>
          </p:nvSpPr>
          <p:spPr>
            <a:xfrm>
              <a:off x="4535406" y="4308991"/>
              <a:ext cx="198042" cy="199452"/>
            </a:xfrm>
            <a:custGeom>
              <a:avLst/>
              <a:gdLst/>
              <a:ahLst/>
              <a:cxnLst/>
              <a:rect l="l" t="t" r="r" b="b"/>
              <a:pathLst>
                <a:path w="9798" h="9869" extrusionOk="0">
                  <a:moveTo>
                    <a:pt x="4582" y="635"/>
                  </a:moveTo>
                  <a:lnTo>
                    <a:pt x="4864" y="705"/>
                  </a:lnTo>
                  <a:lnTo>
                    <a:pt x="5145" y="846"/>
                  </a:lnTo>
                  <a:lnTo>
                    <a:pt x="5357" y="1058"/>
                  </a:lnTo>
                  <a:lnTo>
                    <a:pt x="5498" y="1269"/>
                  </a:lnTo>
                  <a:lnTo>
                    <a:pt x="5568" y="1481"/>
                  </a:lnTo>
                  <a:lnTo>
                    <a:pt x="5568" y="1763"/>
                  </a:lnTo>
                  <a:lnTo>
                    <a:pt x="5568" y="2045"/>
                  </a:lnTo>
                  <a:lnTo>
                    <a:pt x="5357" y="2679"/>
                  </a:lnTo>
                  <a:lnTo>
                    <a:pt x="4864" y="3807"/>
                  </a:lnTo>
                  <a:lnTo>
                    <a:pt x="4723" y="4230"/>
                  </a:lnTo>
                  <a:lnTo>
                    <a:pt x="4652" y="4441"/>
                  </a:lnTo>
                  <a:lnTo>
                    <a:pt x="4723" y="4582"/>
                  </a:lnTo>
                  <a:lnTo>
                    <a:pt x="3736" y="3948"/>
                  </a:lnTo>
                  <a:lnTo>
                    <a:pt x="2890" y="3243"/>
                  </a:lnTo>
                  <a:lnTo>
                    <a:pt x="2679" y="3031"/>
                  </a:lnTo>
                  <a:lnTo>
                    <a:pt x="2538" y="2820"/>
                  </a:lnTo>
                  <a:lnTo>
                    <a:pt x="2467" y="2538"/>
                  </a:lnTo>
                  <a:lnTo>
                    <a:pt x="2467" y="2326"/>
                  </a:lnTo>
                  <a:lnTo>
                    <a:pt x="2538" y="2045"/>
                  </a:lnTo>
                  <a:lnTo>
                    <a:pt x="2608" y="1833"/>
                  </a:lnTo>
                  <a:lnTo>
                    <a:pt x="2890" y="1340"/>
                  </a:lnTo>
                  <a:lnTo>
                    <a:pt x="3313" y="987"/>
                  </a:lnTo>
                  <a:lnTo>
                    <a:pt x="3806" y="705"/>
                  </a:lnTo>
                  <a:lnTo>
                    <a:pt x="4370" y="635"/>
                  </a:lnTo>
                  <a:close/>
                  <a:moveTo>
                    <a:pt x="7753" y="2820"/>
                  </a:moveTo>
                  <a:lnTo>
                    <a:pt x="8106" y="2890"/>
                  </a:lnTo>
                  <a:lnTo>
                    <a:pt x="8388" y="2961"/>
                  </a:lnTo>
                  <a:lnTo>
                    <a:pt x="8599" y="3102"/>
                  </a:lnTo>
                  <a:lnTo>
                    <a:pt x="8740" y="3313"/>
                  </a:lnTo>
                  <a:lnTo>
                    <a:pt x="8881" y="3525"/>
                  </a:lnTo>
                  <a:lnTo>
                    <a:pt x="8952" y="3807"/>
                  </a:lnTo>
                  <a:lnTo>
                    <a:pt x="8952" y="4089"/>
                  </a:lnTo>
                  <a:lnTo>
                    <a:pt x="8952" y="4371"/>
                  </a:lnTo>
                  <a:lnTo>
                    <a:pt x="8952" y="4652"/>
                  </a:lnTo>
                  <a:lnTo>
                    <a:pt x="8811" y="4864"/>
                  </a:lnTo>
                  <a:lnTo>
                    <a:pt x="8740" y="5146"/>
                  </a:lnTo>
                  <a:lnTo>
                    <a:pt x="8529" y="5357"/>
                  </a:lnTo>
                  <a:lnTo>
                    <a:pt x="8317" y="5498"/>
                  </a:lnTo>
                  <a:lnTo>
                    <a:pt x="8106" y="5639"/>
                  </a:lnTo>
                  <a:lnTo>
                    <a:pt x="7824" y="5710"/>
                  </a:lnTo>
                  <a:lnTo>
                    <a:pt x="7471" y="5639"/>
                  </a:lnTo>
                  <a:lnTo>
                    <a:pt x="7049" y="5569"/>
                  </a:lnTo>
                  <a:lnTo>
                    <a:pt x="6696" y="5428"/>
                  </a:lnTo>
                  <a:lnTo>
                    <a:pt x="6414" y="5287"/>
                  </a:lnTo>
                  <a:lnTo>
                    <a:pt x="6203" y="5075"/>
                  </a:lnTo>
                  <a:lnTo>
                    <a:pt x="6132" y="4864"/>
                  </a:lnTo>
                  <a:lnTo>
                    <a:pt x="5991" y="4582"/>
                  </a:lnTo>
                  <a:lnTo>
                    <a:pt x="5991" y="4371"/>
                  </a:lnTo>
                  <a:lnTo>
                    <a:pt x="6062" y="4089"/>
                  </a:lnTo>
                  <a:lnTo>
                    <a:pt x="6132" y="3807"/>
                  </a:lnTo>
                  <a:lnTo>
                    <a:pt x="6273" y="3595"/>
                  </a:lnTo>
                  <a:lnTo>
                    <a:pt x="6414" y="3384"/>
                  </a:lnTo>
                  <a:lnTo>
                    <a:pt x="6626" y="3172"/>
                  </a:lnTo>
                  <a:lnTo>
                    <a:pt x="6908" y="3031"/>
                  </a:lnTo>
                  <a:lnTo>
                    <a:pt x="7189" y="2890"/>
                  </a:lnTo>
                  <a:lnTo>
                    <a:pt x="7471" y="2820"/>
                  </a:lnTo>
                  <a:close/>
                  <a:moveTo>
                    <a:pt x="5921" y="5992"/>
                  </a:moveTo>
                  <a:lnTo>
                    <a:pt x="6555" y="6133"/>
                  </a:lnTo>
                  <a:lnTo>
                    <a:pt x="7260" y="6415"/>
                  </a:lnTo>
                  <a:lnTo>
                    <a:pt x="7824" y="6767"/>
                  </a:lnTo>
                  <a:lnTo>
                    <a:pt x="8035" y="6978"/>
                  </a:lnTo>
                  <a:lnTo>
                    <a:pt x="8176" y="7190"/>
                  </a:lnTo>
                  <a:lnTo>
                    <a:pt x="8317" y="7401"/>
                  </a:lnTo>
                  <a:lnTo>
                    <a:pt x="8317" y="7613"/>
                  </a:lnTo>
                  <a:lnTo>
                    <a:pt x="8247" y="7824"/>
                  </a:lnTo>
                  <a:lnTo>
                    <a:pt x="8035" y="8036"/>
                  </a:lnTo>
                  <a:lnTo>
                    <a:pt x="7683" y="8318"/>
                  </a:lnTo>
                  <a:lnTo>
                    <a:pt x="7260" y="8529"/>
                  </a:lnTo>
                  <a:lnTo>
                    <a:pt x="6837" y="8670"/>
                  </a:lnTo>
                  <a:lnTo>
                    <a:pt x="6414" y="8741"/>
                  </a:lnTo>
                  <a:lnTo>
                    <a:pt x="5991" y="8741"/>
                  </a:lnTo>
                  <a:lnTo>
                    <a:pt x="5639" y="8670"/>
                  </a:lnTo>
                  <a:lnTo>
                    <a:pt x="5286" y="8529"/>
                  </a:lnTo>
                  <a:lnTo>
                    <a:pt x="4934" y="8388"/>
                  </a:lnTo>
                  <a:lnTo>
                    <a:pt x="4652" y="8177"/>
                  </a:lnTo>
                  <a:lnTo>
                    <a:pt x="4441" y="7965"/>
                  </a:lnTo>
                  <a:lnTo>
                    <a:pt x="4300" y="7683"/>
                  </a:lnTo>
                  <a:lnTo>
                    <a:pt x="4229" y="7401"/>
                  </a:lnTo>
                  <a:lnTo>
                    <a:pt x="4300" y="7119"/>
                  </a:lnTo>
                  <a:lnTo>
                    <a:pt x="4370" y="6767"/>
                  </a:lnTo>
                  <a:lnTo>
                    <a:pt x="4652" y="6415"/>
                  </a:lnTo>
                  <a:lnTo>
                    <a:pt x="5004" y="6062"/>
                  </a:lnTo>
                  <a:lnTo>
                    <a:pt x="5145" y="5992"/>
                  </a:lnTo>
                  <a:close/>
                  <a:moveTo>
                    <a:pt x="4229" y="5498"/>
                  </a:moveTo>
                  <a:lnTo>
                    <a:pt x="3877" y="6767"/>
                  </a:lnTo>
                  <a:lnTo>
                    <a:pt x="3313" y="7965"/>
                  </a:lnTo>
                  <a:lnTo>
                    <a:pt x="3031" y="8459"/>
                  </a:lnTo>
                  <a:lnTo>
                    <a:pt x="2608" y="8670"/>
                  </a:lnTo>
                  <a:lnTo>
                    <a:pt x="2256" y="8811"/>
                  </a:lnTo>
                  <a:lnTo>
                    <a:pt x="1903" y="8811"/>
                  </a:lnTo>
                  <a:lnTo>
                    <a:pt x="1551" y="8600"/>
                  </a:lnTo>
                  <a:lnTo>
                    <a:pt x="1269" y="8318"/>
                  </a:lnTo>
                  <a:lnTo>
                    <a:pt x="1057" y="7895"/>
                  </a:lnTo>
                  <a:lnTo>
                    <a:pt x="916" y="7401"/>
                  </a:lnTo>
                  <a:lnTo>
                    <a:pt x="916" y="6978"/>
                  </a:lnTo>
                  <a:lnTo>
                    <a:pt x="987" y="6697"/>
                  </a:lnTo>
                  <a:lnTo>
                    <a:pt x="1057" y="6415"/>
                  </a:lnTo>
                  <a:lnTo>
                    <a:pt x="1128" y="6203"/>
                  </a:lnTo>
                  <a:lnTo>
                    <a:pt x="1339" y="5992"/>
                  </a:lnTo>
                  <a:lnTo>
                    <a:pt x="1480" y="5851"/>
                  </a:lnTo>
                  <a:lnTo>
                    <a:pt x="1974" y="5639"/>
                  </a:lnTo>
                  <a:lnTo>
                    <a:pt x="2538" y="5498"/>
                  </a:lnTo>
                  <a:close/>
                  <a:moveTo>
                    <a:pt x="4652" y="0"/>
                  </a:moveTo>
                  <a:lnTo>
                    <a:pt x="4018" y="141"/>
                  </a:lnTo>
                  <a:lnTo>
                    <a:pt x="3383" y="423"/>
                  </a:lnTo>
                  <a:lnTo>
                    <a:pt x="2749" y="776"/>
                  </a:lnTo>
                  <a:lnTo>
                    <a:pt x="2185" y="1269"/>
                  </a:lnTo>
                  <a:lnTo>
                    <a:pt x="1833" y="1833"/>
                  </a:lnTo>
                  <a:lnTo>
                    <a:pt x="1692" y="2115"/>
                  </a:lnTo>
                  <a:lnTo>
                    <a:pt x="1551" y="2397"/>
                  </a:lnTo>
                  <a:lnTo>
                    <a:pt x="1551" y="2679"/>
                  </a:lnTo>
                  <a:lnTo>
                    <a:pt x="1551" y="3031"/>
                  </a:lnTo>
                  <a:lnTo>
                    <a:pt x="1692" y="3313"/>
                  </a:lnTo>
                  <a:lnTo>
                    <a:pt x="1833" y="3595"/>
                  </a:lnTo>
                  <a:lnTo>
                    <a:pt x="2044" y="3877"/>
                  </a:lnTo>
                  <a:lnTo>
                    <a:pt x="2397" y="4089"/>
                  </a:lnTo>
                  <a:lnTo>
                    <a:pt x="2820" y="4371"/>
                  </a:lnTo>
                  <a:lnTo>
                    <a:pt x="3313" y="4582"/>
                  </a:lnTo>
                  <a:lnTo>
                    <a:pt x="3947" y="4793"/>
                  </a:lnTo>
                  <a:lnTo>
                    <a:pt x="4652" y="4934"/>
                  </a:lnTo>
                  <a:lnTo>
                    <a:pt x="4511" y="5075"/>
                  </a:lnTo>
                  <a:lnTo>
                    <a:pt x="4300" y="5146"/>
                  </a:lnTo>
                  <a:lnTo>
                    <a:pt x="3736" y="5146"/>
                  </a:lnTo>
                  <a:lnTo>
                    <a:pt x="3031" y="5005"/>
                  </a:lnTo>
                  <a:lnTo>
                    <a:pt x="2256" y="4864"/>
                  </a:lnTo>
                  <a:lnTo>
                    <a:pt x="1480" y="4864"/>
                  </a:lnTo>
                  <a:lnTo>
                    <a:pt x="1128" y="5005"/>
                  </a:lnTo>
                  <a:lnTo>
                    <a:pt x="846" y="5146"/>
                  </a:lnTo>
                  <a:lnTo>
                    <a:pt x="564" y="5357"/>
                  </a:lnTo>
                  <a:lnTo>
                    <a:pt x="282" y="5710"/>
                  </a:lnTo>
                  <a:lnTo>
                    <a:pt x="141" y="6203"/>
                  </a:lnTo>
                  <a:lnTo>
                    <a:pt x="0" y="6767"/>
                  </a:lnTo>
                  <a:lnTo>
                    <a:pt x="0" y="7260"/>
                  </a:lnTo>
                  <a:lnTo>
                    <a:pt x="71" y="7683"/>
                  </a:lnTo>
                  <a:lnTo>
                    <a:pt x="141" y="8106"/>
                  </a:lnTo>
                  <a:lnTo>
                    <a:pt x="282" y="8459"/>
                  </a:lnTo>
                  <a:lnTo>
                    <a:pt x="494" y="8811"/>
                  </a:lnTo>
                  <a:lnTo>
                    <a:pt x="705" y="9093"/>
                  </a:lnTo>
                  <a:lnTo>
                    <a:pt x="987" y="9375"/>
                  </a:lnTo>
                  <a:lnTo>
                    <a:pt x="1269" y="9586"/>
                  </a:lnTo>
                  <a:lnTo>
                    <a:pt x="1621" y="9727"/>
                  </a:lnTo>
                  <a:lnTo>
                    <a:pt x="1974" y="9798"/>
                  </a:lnTo>
                  <a:lnTo>
                    <a:pt x="2326" y="9868"/>
                  </a:lnTo>
                  <a:lnTo>
                    <a:pt x="2679" y="9798"/>
                  </a:lnTo>
                  <a:lnTo>
                    <a:pt x="3031" y="9657"/>
                  </a:lnTo>
                  <a:lnTo>
                    <a:pt x="3383" y="9445"/>
                  </a:lnTo>
                  <a:lnTo>
                    <a:pt x="3736" y="9163"/>
                  </a:lnTo>
                  <a:lnTo>
                    <a:pt x="4018" y="8741"/>
                  </a:lnTo>
                  <a:lnTo>
                    <a:pt x="4018" y="8952"/>
                  </a:lnTo>
                  <a:lnTo>
                    <a:pt x="4088" y="9163"/>
                  </a:lnTo>
                  <a:lnTo>
                    <a:pt x="4229" y="9375"/>
                  </a:lnTo>
                  <a:lnTo>
                    <a:pt x="4300" y="9516"/>
                  </a:lnTo>
                  <a:lnTo>
                    <a:pt x="4723" y="9727"/>
                  </a:lnTo>
                  <a:lnTo>
                    <a:pt x="5145" y="9798"/>
                  </a:lnTo>
                  <a:lnTo>
                    <a:pt x="5709" y="9798"/>
                  </a:lnTo>
                  <a:lnTo>
                    <a:pt x="6273" y="9727"/>
                  </a:lnTo>
                  <a:lnTo>
                    <a:pt x="6837" y="9586"/>
                  </a:lnTo>
                  <a:lnTo>
                    <a:pt x="7401" y="9375"/>
                  </a:lnTo>
                  <a:lnTo>
                    <a:pt x="7965" y="9093"/>
                  </a:lnTo>
                  <a:lnTo>
                    <a:pt x="8458" y="8741"/>
                  </a:lnTo>
                  <a:lnTo>
                    <a:pt x="8811" y="8388"/>
                  </a:lnTo>
                  <a:lnTo>
                    <a:pt x="9093" y="7965"/>
                  </a:lnTo>
                  <a:lnTo>
                    <a:pt x="9234" y="7542"/>
                  </a:lnTo>
                  <a:lnTo>
                    <a:pt x="9234" y="7331"/>
                  </a:lnTo>
                  <a:lnTo>
                    <a:pt x="9163" y="7190"/>
                  </a:lnTo>
                  <a:lnTo>
                    <a:pt x="9093" y="6978"/>
                  </a:lnTo>
                  <a:lnTo>
                    <a:pt x="8952" y="6767"/>
                  </a:lnTo>
                  <a:lnTo>
                    <a:pt x="8740" y="6556"/>
                  </a:lnTo>
                  <a:lnTo>
                    <a:pt x="8458" y="6344"/>
                  </a:lnTo>
                  <a:lnTo>
                    <a:pt x="8811" y="6203"/>
                  </a:lnTo>
                  <a:lnTo>
                    <a:pt x="9093" y="5992"/>
                  </a:lnTo>
                  <a:lnTo>
                    <a:pt x="9374" y="5710"/>
                  </a:lnTo>
                  <a:lnTo>
                    <a:pt x="9515" y="5357"/>
                  </a:lnTo>
                  <a:lnTo>
                    <a:pt x="9656" y="5005"/>
                  </a:lnTo>
                  <a:lnTo>
                    <a:pt x="9727" y="4652"/>
                  </a:lnTo>
                  <a:lnTo>
                    <a:pt x="9797" y="4230"/>
                  </a:lnTo>
                  <a:lnTo>
                    <a:pt x="9797" y="3877"/>
                  </a:lnTo>
                  <a:lnTo>
                    <a:pt x="9727" y="3525"/>
                  </a:lnTo>
                  <a:lnTo>
                    <a:pt x="9656" y="3172"/>
                  </a:lnTo>
                  <a:lnTo>
                    <a:pt x="9515" y="2890"/>
                  </a:lnTo>
                  <a:lnTo>
                    <a:pt x="9374" y="2679"/>
                  </a:lnTo>
                  <a:lnTo>
                    <a:pt x="9163" y="2467"/>
                  </a:lnTo>
                  <a:lnTo>
                    <a:pt x="8952" y="2256"/>
                  </a:lnTo>
                  <a:lnTo>
                    <a:pt x="8740" y="2186"/>
                  </a:lnTo>
                  <a:lnTo>
                    <a:pt x="8458" y="2045"/>
                  </a:lnTo>
                  <a:lnTo>
                    <a:pt x="7965" y="1974"/>
                  </a:lnTo>
                  <a:lnTo>
                    <a:pt x="7401" y="2115"/>
                  </a:lnTo>
                  <a:lnTo>
                    <a:pt x="6837" y="2397"/>
                  </a:lnTo>
                  <a:lnTo>
                    <a:pt x="6273" y="2749"/>
                  </a:lnTo>
                  <a:lnTo>
                    <a:pt x="6344" y="2186"/>
                  </a:lnTo>
                  <a:lnTo>
                    <a:pt x="6344" y="1692"/>
                  </a:lnTo>
                  <a:lnTo>
                    <a:pt x="6273" y="1269"/>
                  </a:lnTo>
                  <a:lnTo>
                    <a:pt x="6132" y="917"/>
                  </a:lnTo>
                  <a:lnTo>
                    <a:pt x="5991" y="635"/>
                  </a:lnTo>
                  <a:lnTo>
                    <a:pt x="5780" y="353"/>
                  </a:lnTo>
                  <a:lnTo>
                    <a:pt x="5498" y="212"/>
                  </a:lnTo>
                  <a:lnTo>
                    <a:pt x="5286" y="71"/>
                  </a:lnTo>
                  <a:lnTo>
                    <a:pt x="4934" y="71"/>
                  </a:lnTo>
                  <a:lnTo>
                    <a:pt x="4652" y="0"/>
                  </a:lnTo>
                  <a:close/>
                </a:path>
              </a:pathLst>
            </a:custGeom>
            <a:solidFill>
              <a:srgbClr val="EDDC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6" name="Google Shape;596;p10"/>
            <p:cNvSpPr/>
            <p:nvPr/>
          </p:nvSpPr>
          <p:spPr>
            <a:xfrm rot="-4500104">
              <a:off x="6518556" y="4207572"/>
              <a:ext cx="115131" cy="420814"/>
            </a:xfrm>
            <a:custGeom>
              <a:avLst/>
              <a:gdLst/>
              <a:ahLst/>
              <a:cxnLst/>
              <a:rect l="l" t="t" r="r" b="b"/>
              <a:pathLst>
                <a:path w="4794" h="23472" extrusionOk="0">
                  <a:moveTo>
                    <a:pt x="2750" y="6626"/>
                  </a:moveTo>
                  <a:lnTo>
                    <a:pt x="3173" y="8177"/>
                  </a:lnTo>
                  <a:lnTo>
                    <a:pt x="3455" y="9728"/>
                  </a:lnTo>
                  <a:lnTo>
                    <a:pt x="3666" y="11208"/>
                  </a:lnTo>
                  <a:lnTo>
                    <a:pt x="3736" y="12758"/>
                  </a:lnTo>
                  <a:lnTo>
                    <a:pt x="3666" y="14239"/>
                  </a:lnTo>
                  <a:lnTo>
                    <a:pt x="3455" y="15789"/>
                  </a:lnTo>
                  <a:lnTo>
                    <a:pt x="3102" y="17340"/>
                  </a:lnTo>
                  <a:lnTo>
                    <a:pt x="2609" y="18891"/>
                  </a:lnTo>
                  <a:lnTo>
                    <a:pt x="2115" y="17481"/>
                  </a:lnTo>
                  <a:lnTo>
                    <a:pt x="1692" y="16142"/>
                  </a:lnTo>
                  <a:lnTo>
                    <a:pt x="1411" y="14802"/>
                  </a:lnTo>
                  <a:lnTo>
                    <a:pt x="1199" y="13534"/>
                  </a:lnTo>
                  <a:lnTo>
                    <a:pt x="1199" y="12195"/>
                  </a:lnTo>
                  <a:lnTo>
                    <a:pt x="1340" y="10855"/>
                  </a:lnTo>
                  <a:lnTo>
                    <a:pt x="1622" y="9516"/>
                  </a:lnTo>
                  <a:lnTo>
                    <a:pt x="2115" y="8036"/>
                  </a:lnTo>
                  <a:lnTo>
                    <a:pt x="1974" y="9939"/>
                  </a:lnTo>
                  <a:lnTo>
                    <a:pt x="1904" y="12970"/>
                  </a:lnTo>
                  <a:lnTo>
                    <a:pt x="1904" y="14450"/>
                  </a:lnTo>
                  <a:lnTo>
                    <a:pt x="1974" y="15719"/>
                  </a:lnTo>
                  <a:lnTo>
                    <a:pt x="2045" y="16142"/>
                  </a:lnTo>
                  <a:lnTo>
                    <a:pt x="2186" y="16494"/>
                  </a:lnTo>
                  <a:lnTo>
                    <a:pt x="2327" y="16635"/>
                  </a:lnTo>
                  <a:lnTo>
                    <a:pt x="2468" y="16635"/>
                  </a:lnTo>
                  <a:lnTo>
                    <a:pt x="2679" y="16424"/>
                  </a:lnTo>
                  <a:lnTo>
                    <a:pt x="2820" y="16001"/>
                  </a:lnTo>
                  <a:lnTo>
                    <a:pt x="2961" y="15507"/>
                  </a:lnTo>
                  <a:lnTo>
                    <a:pt x="3102" y="14943"/>
                  </a:lnTo>
                  <a:lnTo>
                    <a:pt x="3173" y="13463"/>
                  </a:lnTo>
                  <a:lnTo>
                    <a:pt x="3173" y="11842"/>
                  </a:lnTo>
                  <a:lnTo>
                    <a:pt x="3102" y="10221"/>
                  </a:lnTo>
                  <a:lnTo>
                    <a:pt x="2961" y="8670"/>
                  </a:lnTo>
                  <a:lnTo>
                    <a:pt x="2750" y="6626"/>
                  </a:lnTo>
                  <a:close/>
                  <a:moveTo>
                    <a:pt x="2256" y="1"/>
                  </a:moveTo>
                  <a:lnTo>
                    <a:pt x="2115" y="776"/>
                  </a:lnTo>
                  <a:lnTo>
                    <a:pt x="2045" y="1481"/>
                  </a:lnTo>
                  <a:lnTo>
                    <a:pt x="2045" y="2961"/>
                  </a:lnTo>
                  <a:lnTo>
                    <a:pt x="2045" y="4371"/>
                  </a:lnTo>
                  <a:lnTo>
                    <a:pt x="1974" y="5076"/>
                  </a:lnTo>
                  <a:lnTo>
                    <a:pt x="1904" y="5851"/>
                  </a:lnTo>
                  <a:lnTo>
                    <a:pt x="1692" y="6697"/>
                  </a:lnTo>
                  <a:lnTo>
                    <a:pt x="1411" y="7472"/>
                  </a:lnTo>
                  <a:lnTo>
                    <a:pt x="776" y="9093"/>
                  </a:lnTo>
                  <a:lnTo>
                    <a:pt x="494" y="9869"/>
                  </a:lnTo>
                  <a:lnTo>
                    <a:pt x="283" y="10644"/>
                  </a:lnTo>
                  <a:lnTo>
                    <a:pt x="71" y="11490"/>
                  </a:lnTo>
                  <a:lnTo>
                    <a:pt x="1" y="12406"/>
                  </a:lnTo>
                  <a:lnTo>
                    <a:pt x="1" y="13181"/>
                  </a:lnTo>
                  <a:lnTo>
                    <a:pt x="71" y="13886"/>
                  </a:lnTo>
                  <a:lnTo>
                    <a:pt x="142" y="14661"/>
                  </a:lnTo>
                  <a:lnTo>
                    <a:pt x="353" y="15366"/>
                  </a:lnTo>
                  <a:lnTo>
                    <a:pt x="776" y="16846"/>
                  </a:lnTo>
                  <a:lnTo>
                    <a:pt x="1270" y="18256"/>
                  </a:lnTo>
                  <a:lnTo>
                    <a:pt x="1622" y="19102"/>
                  </a:lnTo>
                  <a:lnTo>
                    <a:pt x="1833" y="19736"/>
                  </a:lnTo>
                  <a:lnTo>
                    <a:pt x="1833" y="20018"/>
                  </a:lnTo>
                  <a:lnTo>
                    <a:pt x="1833" y="20371"/>
                  </a:lnTo>
                  <a:lnTo>
                    <a:pt x="1622" y="21146"/>
                  </a:lnTo>
                  <a:lnTo>
                    <a:pt x="1551" y="21357"/>
                  </a:lnTo>
                  <a:lnTo>
                    <a:pt x="1411" y="21639"/>
                  </a:lnTo>
                  <a:lnTo>
                    <a:pt x="988" y="22274"/>
                  </a:lnTo>
                  <a:lnTo>
                    <a:pt x="565" y="22838"/>
                  </a:lnTo>
                  <a:lnTo>
                    <a:pt x="494" y="23049"/>
                  </a:lnTo>
                  <a:lnTo>
                    <a:pt x="494" y="23261"/>
                  </a:lnTo>
                  <a:lnTo>
                    <a:pt x="635" y="23402"/>
                  </a:lnTo>
                  <a:lnTo>
                    <a:pt x="706" y="23402"/>
                  </a:lnTo>
                  <a:lnTo>
                    <a:pt x="776" y="23472"/>
                  </a:lnTo>
                  <a:lnTo>
                    <a:pt x="917" y="23402"/>
                  </a:lnTo>
                  <a:lnTo>
                    <a:pt x="1129" y="23261"/>
                  </a:lnTo>
                  <a:lnTo>
                    <a:pt x="1411" y="22979"/>
                  </a:lnTo>
                  <a:lnTo>
                    <a:pt x="2045" y="21992"/>
                  </a:lnTo>
                  <a:lnTo>
                    <a:pt x="2679" y="20794"/>
                  </a:lnTo>
                  <a:lnTo>
                    <a:pt x="3243" y="19454"/>
                  </a:lnTo>
                  <a:lnTo>
                    <a:pt x="3736" y="18256"/>
                  </a:lnTo>
                  <a:lnTo>
                    <a:pt x="4371" y="16635"/>
                  </a:lnTo>
                  <a:lnTo>
                    <a:pt x="4653" y="15014"/>
                  </a:lnTo>
                  <a:lnTo>
                    <a:pt x="4794" y="13463"/>
                  </a:lnTo>
                  <a:lnTo>
                    <a:pt x="4794" y="11913"/>
                  </a:lnTo>
                  <a:lnTo>
                    <a:pt x="4653" y="10362"/>
                  </a:lnTo>
                  <a:lnTo>
                    <a:pt x="4441" y="8882"/>
                  </a:lnTo>
                  <a:lnTo>
                    <a:pt x="4089" y="7331"/>
                  </a:lnTo>
                  <a:lnTo>
                    <a:pt x="3666" y="5851"/>
                  </a:lnTo>
                  <a:lnTo>
                    <a:pt x="3243" y="4300"/>
                  </a:lnTo>
                  <a:lnTo>
                    <a:pt x="3243" y="3807"/>
                  </a:lnTo>
                  <a:lnTo>
                    <a:pt x="3173" y="3173"/>
                  </a:lnTo>
                  <a:lnTo>
                    <a:pt x="2820" y="1692"/>
                  </a:lnTo>
                  <a:lnTo>
                    <a:pt x="2468" y="424"/>
                  </a:lnTo>
                  <a:lnTo>
                    <a:pt x="2327" y="71"/>
                  </a:lnTo>
                  <a:lnTo>
                    <a:pt x="2256" y="1"/>
                  </a:lnTo>
                  <a:close/>
                </a:path>
              </a:pathLst>
            </a:custGeom>
            <a:solidFill>
              <a:srgbClr val="BDCC6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597" name="Google Shape;597;p10"/>
            <p:cNvGrpSpPr/>
            <p:nvPr/>
          </p:nvGrpSpPr>
          <p:grpSpPr>
            <a:xfrm rot="4061973">
              <a:off x="4591314" y="4522570"/>
              <a:ext cx="150793" cy="179149"/>
              <a:chOff x="4157100" y="2900650"/>
              <a:chExt cx="206200" cy="244975"/>
            </a:xfrm>
          </p:grpSpPr>
          <p:sp>
            <p:nvSpPr>
              <p:cNvPr id="598" name="Google Shape;598;p10"/>
              <p:cNvSpPr/>
              <p:nvPr/>
            </p:nvSpPr>
            <p:spPr>
              <a:xfrm>
                <a:off x="4157100" y="3031050"/>
                <a:ext cx="51125" cy="114575"/>
              </a:xfrm>
              <a:custGeom>
                <a:avLst/>
                <a:gdLst/>
                <a:ahLst/>
                <a:cxnLst/>
                <a:rect l="l" t="t" r="r" b="b"/>
                <a:pathLst>
                  <a:path w="2045" h="4583" extrusionOk="0">
                    <a:moveTo>
                      <a:pt x="776" y="1622"/>
                    </a:moveTo>
                    <a:lnTo>
                      <a:pt x="917" y="2045"/>
                    </a:lnTo>
                    <a:lnTo>
                      <a:pt x="988" y="2538"/>
                    </a:lnTo>
                    <a:lnTo>
                      <a:pt x="988" y="2961"/>
                    </a:lnTo>
                    <a:lnTo>
                      <a:pt x="988" y="3454"/>
                    </a:lnTo>
                    <a:lnTo>
                      <a:pt x="776" y="3032"/>
                    </a:lnTo>
                    <a:lnTo>
                      <a:pt x="706" y="2609"/>
                    </a:lnTo>
                    <a:lnTo>
                      <a:pt x="706" y="2115"/>
                    </a:lnTo>
                    <a:lnTo>
                      <a:pt x="776" y="1622"/>
                    </a:lnTo>
                    <a:close/>
                    <a:moveTo>
                      <a:pt x="706" y="1"/>
                    </a:moveTo>
                    <a:lnTo>
                      <a:pt x="565" y="71"/>
                    </a:lnTo>
                    <a:lnTo>
                      <a:pt x="353" y="424"/>
                    </a:lnTo>
                    <a:lnTo>
                      <a:pt x="212" y="917"/>
                    </a:lnTo>
                    <a:lnTo>
                      <a:pt x="71" y="1481"/>
                    </a:lnTo>
                    <a:lnTo>
                      <a:pt x="1" y="2679"/>
                    </a:lnTo>
                    <a:lnTo>
                      <a:pt x="1" y="3102"/>
                    </a:lnTo>
                    <a:lnTo>
                      <a:pt x="71" y="3384"/>
                    </a:lnTo>
                    <a:lnTo>
                      <a:pt x="142" y="3595"/>
                    </a:lnTo>
                    <a:lnTo>
                      <a:pt x="424" y="3877"/>
                    </a:lnTo>
                    <a:lnTo>
                      <a:pt x="706" y="4159"/>
                    </a:lnTo>
                    <a:lnTo>
                      <a:pt x="988" y="4371"/>
                    </a:lnTo>
                    <a:lnTo>
                      <a:pt x="1340" y="4512"/>
                    </a:lnTo>
                    <a:lnTo>
                      <a:pt x="1622" y="4582"/>
                    </a:lnTo>
                    <a:lnTo>
                      <a:pt x="1763" y="4512"/>
                    </a:lnTo>
                    <a:lnTo>
                      <a:pt x="1833" y="4441"/>
                    </a:lnTo>
                    <a:lnTo>
                      <a:pt x="1974" y="4300"/>
                    </a:lnTo>
                    <a:lnTo>
                      <a:pt x="1974" y="4159"/>
                    </a:lnTo>
                    <a:lnTo>
                      <a:pt x="2045" y="3736"/>
                    </a:lnTo>
                    <a:lnTo>
                      <a:pt x="2045" y="3173"/>
                    </a:lnTo>
                    <a:lnTo>
                      <a:pt x="1974" y="2538"/>
                    </a:lnTo>
                    <a:lnTo>
                      <a:pt x="1833" y="1833"/>
                    </a:lnTo>
                    <a:lnTo>
                      <a:pt x="1622" y="1199"/>
                    </a:lnTo>
                    <a:lnTo>
                      <a:pt x="1410" y="635"/>
                    </a:lnTo>
                    <a:lnTo>
                      <a:pt x="1129" y="212"/>
                    </a:lnTo>
                    <a:lnTo>
                      <a:pt x="988" y="71"/>
                    </a:lnTo>
                    <a:lnTo>
                      <a:pt x="847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599" name="Google Shape;599;p10"/>
              <p:cNvSpPr/>
              <p:nvPr/>
            </p:nvSpPr>
            <p:spPr>
              <a:xfrm>
                <a:off x="4169450" y="2900650"/>
                <a:ext cx="8812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3525" h="4160" extrusionOk="0">
                    <a:moveTo>
                      <a:pt x="3031" y="1"/>
                    </a:moveTo>
                    <a:lnTo>
                      <a:pt x="2960" y="142"/>
                    </a:lnTo>
                    <a:lnTo>
                      <a:pt x="2749" y="494"/>
                    </a:lnTo>
                    <a:lnTo>
                      <a:pt x="2326" y="1692"/>
                    </a:lnTo>
                    <a:lnTo>
                      <a:pt x="2044" y="2327"/>
                    </a:lnTo>
                    <a:lnTo>
                      <a:pt x="1692" y="2891"/>
                    </a:lnTo>
                    <a:lnTo>
                      <a:pt x="1339" y="3314"/>
                    </a:lnTo>
                    <a:lnTo>
                      <a:pt x="1128" y="3455"/>
                    </a:lnTo>
                    <a:lnTo>
                      <a:pt x="846" y="3596"/>
                    </a:lnTo>
                    <a:lnTo>
                      <a:pt x="1128" y="2679"/>
                    </a:lnTo>
                    <a:lnTo>
                      <a:pt x="1410" y="1974"/>
                    </a:lnTo>
                    <a:lnTo>
                      <a:pt x="1903" y="1270"/>
                    </a:lnTo>
                    <a:lnTo>
                      <a:pt x="2538" y="565"/>
                    </a:lnTo>
                    <a:lnTo>
                      <a:pt x="2538" y="494"/>
                    </a:lnTo>
                    <a:lnTo>
                      <a:pt x="2467" y="565"/>
                    </a:lnTo>
                    <a:lnTo>
                      <a:pt x="1833" y="847"/>
                    </a:lnTo>
                    <a:lnTo>
                      <a:pt x="1128" y="1270"/>
                    </a:lnTo>
                    <a:lnTo>
                      <a:pt x="846" y="1481"/>
                    </a:lnTo>
                    <a:lnTo>
                      <a:pt x="705" y="1692"/>
                    </a:lnTo>
                    <a:lnTo>
                      <a:pt x="353" y="2256"/>
                    </a:lnTo>
                    <a:lnTo>
                      <a:pt x="71" y="2891"/>
                    </a:lnTo>
                    <a:lnTo>
                      <a:pt x="0" y="3243"/>
                    </a:lnTo>
                    <a:lnTo>
                      <a:pt x="0" y="3596"/>
                    </a:lnTo>
                    <a:lnTo>
                      <a:pt x="141" y="3878"/>
                    </a:lnTo>
                    <a:lnTo>
                      <a:pt x="353" y="4089"/>
                    </a:lnTo>
                    <a:lnTo>
                      <a:pt x="635" y="4159"/>
                    </a:lnTo>
                    <a:lnTo>
                      <a:pt x="916" y="4159"/>
                    </a:lnTo>
                    <a:lnTo>
                      <a:pt x="1269" y="4018"/>
                    </a:lnTo>
                    <a:lnTo>
                      <a:pt x="1551" y="3878"/>
                    </a:lnTo>
                    <a:lnTo>
                      <a:pt x="1903" y="3596"/>
                    </a:lnTo>
                    <a:lnTo>
                      <a:pt x="2185" y="3243"/>
                    </a:lnTo>
                    <a:lnTo>
                      <a:pt x="2820" y="2468"/>
                    </a:lnTo>
                    <a:lnTo>
                      <a:pt x="3242" y="1622"/>
                    </a:lnTo>
                    <a:lnTo>
                      <a:pt x="3383" y="1199"/>
                    </a:lnTo>
                    <a:lnTo>
                      <a:pt x="3454" y="847"/>
                    </a:lnTo>
                    <a:lnTo>
                      <a:pt x="3524" y="494"/>
                    </a:lnTo>
                    <a:lnTo>
                      <a:pt x="3454" y="283"/>
                    </a:lnTo>
                    <a:lnTo>
                      <a:pt x="3313" y="71"/>
                    </a:lnTo>
                    <a:lnTo>
                      <a:pt x="3101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600" name="Google Shape;600;p10"/>
              <p:cNvSpPr/>
              <p:nvPr/>
            </p:nvSpPr>
            <p:spPr>
              <a:xfrm>
                <a:off x="4217025" y="3024000"/>
                <a:ext cx="146275" cy="104000"/>
              </a:xfrm>
              <a:custGeom>
                <a:avLst/>
                <a:gdLst/>
                <a:ahLst/>
                <a:cxnLst/>
                <a:rect l="l" t="t" r="r" b="b"/>
                <a:pathLst>
                  <a:path w="5851" h="4160" extrusionOk="0">
                    <a:moveTo>
                      <a:pt x="987" y="1"/>
                    </a:moveTo>
                    <a:lnTo>
                      <a:pt x="635" y="71"/>
                    </a:lnTo>
                    <a:lnTo>
                      <a:pt x="494" y="142"/>
                    </a:lnTo>
                    <a:lnTo>
                      <a:pt x="705" y="142"/>
                    </a:lnTo>
                    <a:lnTo>
                      <a:pt x="917" y="212"/>
                    </a:lnTo>
                    <a:lnTo>
                      <a:pt x="1198" y="283"/>
                    </a:lnTo>
                    <a:lnTo>
                      <a:pt x="1833" y="635"/>
                    </a:lnTo>
                    <a:lnTo>
                      <a:pt x="2467" y="1129"/>
                    </a:lnTo>
                    <a:lnTo>
                      <a:pt x="3665" y="2186"/>
                    </a:lnTo>
                    <a:lnTo>
                      <a:pt x="4441" y="2961"/>
                    </a:lnTo>
                    <a:lnTo>
                      <a:pt x="3947" y="2961"/>
                    </a:lnTo>
                    <a:lnTo>
                      <a:pt x="3242" y="2820"/>
                    </a:lnTo>
                    <a:lnTo>
                      <a:pt x="2467" y="2609"/>
                    </a:lnTo>
                    <a:lnTo>
                      <a:pt x="1692" y="2327"/>
                    </a:lnTo>
                    <a:lnTo>
                      <a:pt x="987" y="1904"/>
                    </a:lnTo>
                    <a:lnTo>
                      <a:pt x="423" y="1481"/>
                    </a:lnTo>
                    <a:lnTo>
                      <a:pt x="212" y="1269"/>
                    </a:lnTo>
                    <a:lnTo>
                      <a:pt x="71" y="988"/>
                    </a:lnTo>
                    <a:lnTo>
                      <a:pt x="0" y="706"/>
                    </a:lnTo>
                    <a:lnTo>
                      <a:pt x="0" y="988"/>
                    </a:lnTo>
                    <a:lnTo>
                      <a:pt x="71" y="1481"/>
                    </a:lnTo>
                    <a:lnTo>
                      <a:pt x="282" y="1974"/>
                    </a:lnTo>
                    <a:lnTo>
                      <a:pt x="635" y="2468"/>
                    </a:lnTo>
                    <a:lnTo>
                      <a:pt x="1057" y="2891"/>
                    </a:lnTo>
                    <a:lnTo>
                      <a:pt x="1480" y="3243"/>
                    </a:lnTo>
                    <a:lnTo>
                      <a:pt x="2044" y="3525"/>
                    </a:lnTo>
                    <a:lnTo>
                      <a:pt x="2538" y="3807"/>
                    </a:lnTo>
                    <a:lnTo>
                      <a:pt x="3101" y="4018"/>
                    </a:lnTo>
                    <a:lnTo>
                      <a:pt x="3665" y="4089"/>
                    </a:lnTo>
                    <a:lnTo>
                      <a:pt x="4229" y="4159"/>
                    </a:lnTo>
                    <a:lnTo>
                      <a:pt x="4723" y="4159"/>
                    </a:lnTo>
                    <a:lnTo>
                      <a:pt x="5146" y="4018"/>
                    </a:lnTo>
                    <a:lnTo>
                      <a:pt x="5498" y="3807"/>
                    </a:lnTo>
                    <a:lnTo>
                      <a:pt x="5709" y="3455"/>
                    </a:lnTo>
                    <a:lnTo>
                      <a:pt x="5850" y="3032"/>
                    </a:lnTo>
                    <a:lnTo>
                      <a:pt x="5850" y="2750"/>
                    </a:lnTo>
                    <a:lnTo>
                      <a:pt x="5780" y="2397"/>
                    </a:lnTo>
                    <a:lnTo>
                      <a:pt x="5568" y="2115"/>
                    </a:lnTo>
                    <a:lnTo>
                      <a:pt x="5286" y="1763"/>
                    </a:lnTo>
                    <a:lnTo>
                      <a:pt x="5005" y="1481"/>
                    </a:lnTo>
                    <a:lnTo>
                      <a:pt x="4582" y="1199"/>
                    </a:lnTo>
                    <a:lnTo>
                      <a:pt x="3736" y="635"/>
                    </a:lnTo>
                    <a:lnTo>
                      <a:pt x="2749" y="283"/>
                    </a:lnTo>
                    <a:lnTo>
                      <a:pt x="1762" y="1"/>
                    </a:lnTo>
                    <a:close/>
                  </a:path>
                </a:pathLst>
              </a:custGeom>
              <a:solidFill>
                <a:srgbClr val="97BFA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601" name="Google Shape;601;p10"/>
          <p:cNvSpPr txBox="1">
            <a:spLocks noGrp="1"/>
          </p:cNvSpPr>
          <p:nvPr>
            <p:ph type="body" idx="1"/>
          </p:nvPr>
        </p:nvSpPr>
        <p:spPr>
          <a:xfrm>
            <a:off x="1726650" y="3485425"/>
            <a:ext cx="56907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602" name="Google Shape;602;p1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/>
            </a:lvl1pPr>
            <a:lvl2pPr lvl="1" algn="ctr" rtl="0">
              <a:buNone/>
              <a:defRPr/>
            </a:lvl2pPr>
            <a:lvl3pPr lvl="2" algn="ctr" rtl="0">
              <a:buNone/>
              <a:defRPr/>
            </a:lvl3pPr>
            <a:lvl4pPr lvl="3" algn="ctr" rtl="0">
              <a:buNone/>
              <a:defRPr/>
            </a:lvl4pPr>
            <a:lvl5pPr lvl="4" algn="ctr" rtl="0">
              <a:buNone/>
              <a:defRPr/>
            </a:lvl5pPr>
            <a:lvl6pPr lvl="5" algn="ctr" rtl="0">
              <a:buNone/>
              <a:defRPr/>
            </a:lvl6pPr>
            <a:lvl7pPr lvl="6" algn="ctr" rtl="0">
              <a:buNone/>
              <a:defRPr/>
            </a:lvl7pPr>
            <a:lvl8pPr lvl="7" algn="ctr" rtl="0">
              <a:buNone/>
              <a:defRPr/>
            </a:lvl8pPr>
            <a:lvl9pPr lvl="8" algn="ctr" rtl="0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7923709" y="0"/>
            <a:ext cx="1371600" cy="1983620"/>
            <a:chOff x="6062379" y="154276"/>
            <a:chExt cx="1371600" cy="1983620"/>
          </a:xfrm>
        </p:grpSpPr>
        <p:pic>
          <p:nvPicPr>
            <p:cNvPr id="19" name="Picture 22" descr="https://o.remove.bg/downloads/1cf4ff39-f7c0-4fdb-9b16-d006a97bfcab/image-removebg-preview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2379" y="1004420"/>
              <a:ext cx="1371600" cy="11334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4" descr="https://o.remove.bg/downloads/c8d08884-7b93-4ada-a509-ca01d9675627/image-removebg-preview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05254" y="154276"/>
              <a:ext cx="1085850" cy="1409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1" name="Picture 20" descr="https://o.remove.bg/downloads/ee7b7f72-45f2-4c1a-bf7e-db1f9085e616/image-removebg-preview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708035">
            <a:off x="-680350" y="-1426272"/>
            <a:ext cx="2808965" cy="4124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8"/>
          <p:cNvGrpSpPr/>
          <p:nvPr/>
        </p:nvGrpSpPr>
        <p:grpSpPr>
          <a:xfrm>
            <a:off x="0" y="-243418"/>
            <a:ext cx="9143988" cy="5135601"/>
            <a:chOff x="0" y="-243418"/>
            <a:chExt cx="9143988" cy="5135601"/>
          </a:xfrm>
        </p:grpSpPr>
        <p:sp>
          <p:nvSpPr>
            <p:cNvPr id="134" name="Google Shape;134;p8"/>
            <p:cNvSpPr/>
            <p:nvPr/>
          </p:nvSpPr>
          <p:spPr>
            <a:xfrm flipH="1">
              <a:off x="7534841" y="943011"/>
              <a:ext cx="1083100" cy="435540"/>
            </a:xfrm>
            <a:custGeom>
              <a:avLst/>
              <a:gdLst/>
              <a:ahLst/>
              <a:cxnLst/>
              <a:rect l="l" t="t" r="r" b="b"/>
              <a:pathLst>
                <a:path w="12407" h="4989" extrusionOk="0">
                  <a:moveTo>
                    <a:pt x="9102" y="163"/>
                  </a:moveTo>
                  <a:cubicBezTo>
                    <a:pt x="9212" y="163"/>
                    <a:pt x="9320" y="175"/>
                    <a:pt x="9425" y="201"/>
                  </a:cubicBezTo>
                  <a:cubicBezTo>
                    <a:pt x="10227" y="402"/>
                    <a:pt x="10803" y="1078"/>
                    <a:pt x="10828" y="1780"/>
                  </a:cubicBezTo>
                  <a:cubicBezTo>
                    <a:pt x="10828" y="1805"/>
                    <a:pt x="10853" y="1830"/>
                    <a:pt x="10878" y="1855"/>
                  </a:cubicBezTo>
                  <a:lnTo>
                    <a:pt x="10953" y="1855"/>
                  </a:lnTo>
                  <a:cubicBezTo>
                    <a:pt x="11037" y="1814"/>
                    <a:pt x="11126" y="1794"/>
                    <a:pt x="11217" y="1794"/>
                  </a:cubicBezTo>
                  <a:cubicBezTo>
                    <a:pt x="11399" y="1794"/>
                    <a:pt x="11588" y="1872"/>
                    <a:pt x="11755" y="2006"/>
                  </a:cubicBezTo>
                  <a:cubicBezTo>
                    <a:pt x="12056" y="2231"/>
                    <a:pt x="12206" y="2582"/>
                    <a:pt x="12156" y="2908"/>
                  </a:cubicBezTo>
                  <a:cubicBezTo>
                    <a:pt x="12066" y="3538"/>
                    <a:pt x="11411" y="3926"/>
                    <a:pt x="10824" y="3926"/>
                  </a:cubicBezTo>
                  <a:cubicBezTo>
                    <a:pt x="10757" y="3926"/>
                    <a:pt x="10692" y="3921"/>
                    <a:pt x="10628" y="3910"/>
                  </a:cubicBezTo>
                  <a:cubicBezTo>
                    <a:pt x="10602" y="3910"/>
                    <a:pt x="10552" y="3910"/>
                    <a:pt x="10552" y="3936"/>
                  </a:cubicBezTo>
                  <a:cubicBezTo>
                    <a:pt x="10277" y="4362"/>
                    <a:pt x="9800" y="4637"/>
                    <a:pt x="9274" y="4712"/>
                  </a:cubicBezTo>
                  <a:cubicBezTo>
                    <a:pt x="9205" y="4719"/>
                    <a:pt x="9136" y="4722"/>
                    <a:pt x="9067" y="4722"/>
                  </a:cubicBezTo>
                  <a:cubicBezTo>
                    <a:pt x="8593" y="4722"/>
                    <a:pt x="8152" y="4571"/>
                    <a:pt x="7846" y="4286"/>
                  </a:cubicBezTo>
                  <a:cubicBezTo>
                    <a:pt x="7846" y="4261"/>
                    <a:pt x="7821" y="4261"/>
                    <a:pt x="7795" y="4261"/>
                  </a:cubicBezTo>
                  <a:cubicBezTo>
                    <a:pt x="7770" y="4261"/>
                    <a:pt x="7745" y="4261"/>
                    <a:pt x="7720" y="4286"/>
                  </a:cubicBezTo>
                  <a:cubicBezTo>
                    <a:pt x="7436" y="4618"/>
                    <a:pt x="6974" y="4815"/>
                    <a:pt x="6480" y="4815"/>
                  </a:cubicBezTo>
                  <a:cubicBezTo>
                    <a:pt x="6451" y="4815"/>
                    <a:pt x="6421" y="4814"/>
                    <a:pt x="6392" y="4813"/>
                  </a:cubicBezTo>
                  <a:cubicBezTo>
                    <a:pt x="5866" y="4763"/>
                    <a:pt x="5364" y="4537"/>
                    <a:pt x="5114" y="4136"/>
                  </a:cubicBezTo>
                  <a:cubicBezTo>
                    <a:pt x="5089" y="4136"/>
                    <a:pt x="5064" y="4111"/>
                    <a:pt x="5039" y="4111"/>
                  </a:cubicBezTo>
                  <a:cubicBezTo>
                    <a:pt x="5013" y="4111"/>
                    <a:pt x="4988" y="4111"/>
                    <a:pt x="4963" y="4136"/>
                  </a:cubicBezTo>
                  <a:cubicBezTo>
                    <a:pt x="4623" y="4455"/>
                    <a:pt x="4139" y="4629"/>
                    <a:pt x="3618" y="4629"/>
                  </a:cubicBezTo>
                  <a:cubicBezTo>
                    <a:pt x="3525" y="4629"/>
                    <a:pt x="3430" y="4624"/>
                    <a:pt x="3334" y="4612"/>
                  </a:cubicBezTo>
                  <a:cubicBezTo>
                    <a:pt x="2708" y="4537"/>
                    <a:pt x="2181" y="4211"/>
                    <a:pt x="1881" y="3735"/>
                  </a:cubicBezTo>
                  <a:cubicBezTo>
                    <a:pt x="1866" y="3706"/>
                    <a:pt x="1843" y="3693"/>
                    <a:pt x="1816" y="3693"/>
                  </a:cubicBezTo>
                  <a:cubicBezTo>
                    <a:pt x="1797" y="3693"/>
                    <a:pt x="1776" y="3700"/>
                    <a:pt x="1755" y="3710"/>
                  </a:cubicBezTo>
                  <a:cubicBezTo>
                    <a:pt x="1627" y="3791"/>
                    <a:pt x="1472" y="3830"/>
                    <a:pt x="1308" y="3830"/>
                  </a:cubicBezTo>
                  <a:cubicBezTo>
                    <a:pt x="1118" y="3830"/>
                    <a:pt x="916" y="3779"/>
                    <a:pt x="728" y="3685"/>
                  </a:cubicBezTo>
                  <a:cubicBezTo>
                    <a:pt x="402" y="3484"/>
                    <a:pt x="176" y="3159"/>
                    <a:pt x="176" y="2833"/>
                  </a:cubicBezTo>
                  <a:cubicBezTo>
                    <a:pt x="176" y="2482"/>
                    <a:pt x="377" y="2156"/>
                    <a:pt x="728" y="1956"/>
                  </a:cubicBezTo>
                  <a:cubicBezTo>
                    <a:pt x="902" y="1848"/>
                    <a:pt x="1099" y="1798"/>
                    <a:pt x="1285" y="1798"/>
                  </a:cubicBezTo>
                  <a:cubicBezTo>
                    <a:pt x="1447" y="1798"/>
                    <a:pt x="1602" y="1836"/>
                    <a:pt x="1730" y="1905"/>
                  </a:cubicBezTo>
                  <a:cubicBezTo>
                    <a:pt x="1743" y="1918"/>
                    <a:pt x="1755" y="1924"/>
                    <a:pt x="1768" y="1924"/>
                  </a:cubicBezTo>
                  <a:cubicBezTo>
                    <a:pt x="1780" y="1924"/>
                    <a:pt x="1793" y="1918"/>
                    <a:pt x="1805" y="1905"/>
                  </a:cubicBezTo>
                  <a:cubicBezTo>
                    <a:pt x="1830" y="1905"/>
                    <a:pt x="1856" y="1880"/>
                    <a:pt x="1856" y="1855"/>
                  </a:cubicBezTo>
                  <a:cubicBezTo>
                    <a:pt x="1981" y="1329"/>
                    <a:pt x="2432" y="878"/>
                    <a:pt x="2958" y="753"/>
                  </a:cubicBezTo>
                  <a:cubicBezTo>
                    <a:pt x="3075" y="726"/>
                    <a:pt x="3193" y="713"/>
                    <a:pt x="3310" y="713"/>
                  </a:cubicBezTo>
                  <a:cubicBezTo>
                    <a:pt x="3745" y="713"/>
                    <a:pt x="4166" y="893"/>
                    <a:pt x="4462" y="1229"/>
                  </a:cubicBezTo>
                  <a:cubicBezTo>
                    <a:pt x="4487" y="1254"/>
                    <a:pt x="4512" y="1254"/>
                    <a:pt x="4537" y="1254"/>
                  </a:cubicBezTo>
                  <a:cubicBezTo>
                    <a:pt x="4562" y="1254"/>
                    <a:pt x="4587" y="1229"/>
                    <a:pt x="4612" y="1204"/>
                  </a:cubicBezTo>
                  <a:cubicBezTo>
                    <a:pt x="4763" y="702"/>
                    <a:pt x="5214" y="352"/>
                    <a:pt x="5690" y="251"/>
                  </a:cubicBezTo>
                  <a:cubicBezTo>
                    <a:pt x="5777" y="233"/>
                    <a:pt x="5866" y="225"/>
                    <a:pt x="5955" y="225"/>
                  </a:cubicBezTo>
                  <a:cubicBezTo>
                    <a:pt x="6486" y="225"/>
                    <a:pt x="7040" y="531"/>
                    <a:pt x="7319" y="1003"/>
                  </a:cubicBezTo>
                  <a:cubicBezTo>
                    <a:pt x="7344" y="1028"/>
                    <a:pt x="7369" y="1053"/>
                    <a:pt x="7394" y="1053"/>
                  </a:cubicBezTo>
                  <a:cubicBezTo>
                    <a:pt x="7420" y="1053"/>
                    <a:pt x="7445" y="1053"/>
                    <a:pt x="7470" y="1028"/>
                  </a:cubicBezTo>
                  <a:cubicBezTo>
                    <a:pt x="7811" y="559"/>
                    <a:pt x="8478" y="163"/>
                    <a:pt x="9102" y="163"/>
                  </a:cubicBezTo>
                  <a:close/>
                  <a:moveTo>
                    <a:pt x="9081" y="0"/>
                  </a:moveTo>
                  <a:cubicBezTo>
                    <a:pt x="8442" y="0"/>
                    <a:pt x="7793" y="371"/>
                    <a:pt x="7420" y="828"/>
                  </a:cubicBezTo>
                  <a:cubicBezTo>
                    <a:pt x="7076" y="356"/>
                    <a:pt x="6494" y="49"/>
                    <a:pt x="5941" y="49"/>
                  </a:cubicBezTo>
                  <a:cubicBezTo>
                    <a:pt x="5848" y="49"/>
                    <a:pt x="5755" y="58"/>
                    <a:pt x="5665" y="76"/>
                  </a:cubicBezTo>
                  <a:cubicBezTo>
                    <a:pt x="5164" y="176"/>
                    <a:pt x="4713" y="527"/>
                    <a:pt x="4487" y="1003"/>
                  </a:cubicBezTo>
                  <a:cubicBezTo>
                    <a:pt x="4173" y="708"/>
                    <a:pt x="3735" y="537"/>
                    <a:pt x="3295" y="537"/>
                  </a:cubicBezTo>
                  <a:cubicBezTo>
                    <a:pt x="3174" y="537"/>
                    <a:pt x="3052" y="550"/>
                    <a:pt x="2933" y="577"/>
                  </a:cubicBezTo>
                  <a:cubicBezTo>
                    <a:pt x="2357" y="727"/>
                    <a:pt x="1906" y="1179"/>
                    <a:pt x="1730" y="1705"/>
                  </a:cubicBezTo>
                  <a:cubicBezTo>
                    <a:pt x="1599" y="1654"/>
                    <a:pt x="1451" y="1628"/>
                    <a:pt x="1299" y="1628"/>
                  </a:cubicBezTo>
                  <a:cubicBezTo>
                    <a:pt x="1073" y="1628"/>
                    <a:pt x="837" y="1685"/>
                    <a:pt x="627" y="1805"/>
                  </a:cubicBezTo>
                  <a:cubicBezTo>
                    <a:pt x="226" y="2031"/>
                    <a:pt x="1" y="2432"/>
                    <a:pt x="1" y="2833"/>
                  </a:cubicBezTo>
                  <a:cubicBezTo>
                    <a:pt x="1" y="3234"/>
                    <a:pt x="252" y="3610"/>
                    <a:pt x="653" y="3835"/>
                  </a:cubicBezTo>
                  <a:cubicBezTo>
                    <a:pt x="859" y="3945"/>
                    <a:pt x="1081" y="4003"/>
                    <a:pt x="1293" y="4003"/>
                  </a:cubicBezTo>
                  <a:cubicBezTo>
                    <a:pt x="1467" y="4003"/>
                    <a:pt x="1634" y="3964"/>
                    <a:pt x="1780" y="3885"/>
                  </a:cubicBezTo>
                  <a:cubicBezTo>
                    <a:pt x="2106" y="4362"/>
                    <a:pt x="2658" y="4687"/>
                    <a:pt x="3309" y="4788"/>
                  </a:cubicBezTo>
                  <a:cubicBezTo>
                    <a:pt x="3417" y="4800"/>
                    <a:pt x="3524" y="4806"/>
                    <a:pt x="3629" y="4806"/>
                  </a:cubicBezTo>
                  <a:cubicBezTo>
                    <a:pt x="4162" y="4806"/>
                    <a:pt x="4658" y="4646"/>
                    <a:pt x="5013" y="4311"/>
                  </a:cubicBezTo>
                  <a:cubicBezTo>
                    <a:pt x="5339" y="4712"/>
                    <a:pt x="5841" y="4938"/>
                    <a:pt x="6367" y="4963"/>
                  </a:cubicBezTo>
                  <a:cubicBezTo>
                    <a:pt x="6417" y="4963"/>
                    <a:pt x="6442" y="4988"/>
                    <a:pt x="6492" y="4988"/>
                  </a:cubicBezTo>
                  <a:cubicBezTo>
                    <a:pt x="6993" y="4988"/>
                    <a:pt x="7470" y="4788"/>
                    <a:pt x="7795" y="4462"/>
                  </a:cubicBezTo>
                  <a:cubicBezTo>
                    <a:pt x="8146" y="4747"/>
                    <a:pt x="8592" y="4897"/>
                    <a:pt x="9084" y="4897"/>
                  </a:cubicBezTo>
                  <a:cubicBezTo>
                    <a:pt x="9155" y="4897"/>
                    <a:pt x="9227" y="4894"/>
                    <a:pt x="9299" y="4888"/>
                  </a:cubicBezTo>
                  <a:cubicBezTo>
                    <a:pt x="9876" y="4813"/>
                    <a:pt x="10352" y="4512"/>
                    <a:pt x="10653" y="4086"/>
                  </a:cubicBezTo>
                  <a:cubicBezTo>
                    <a:pt x="10717" y="4094"/>
                    <a:pt x="10781" y="4098"/>
                    <a:pt x="10844" y="4098"/>
                  </a:cubicBezTo>
                  <a:cubicBezTo>
                    <a:pt x="11553" y="4098"/>
                    <a:pt x="12217" y="3602"/>
                    <a:pt x="12332" y="2958"/>
                  </a:cubicBezTo>
                  <a:cubicBezTo>
                    <a:pt x="12407" y="2557"/>
                    <a:pt x="12206" y="2131"/>
                    <a:pt x="11856" y="1855"/>
                  </a:cubicBezTo>
                  <a:cubicBezTo>
                    <a:pt x="11669" y="1706"/>
                    <a:pt x="11441" y="1626"/>
                    <a:pt x="11212" y="1626"/>
                  </a:cubicBezTo>
                  <a:cubicBezTo>
                    <a:pt x="11134" y="1626"/>
                    <a:pt x="11055" y="1636"/>
                    <a:pt x="10978" y="1655"/>
                  </a:cubicBezTo>
                  <a:cubicBezTo>
                    <a:pt x="10903" y="928"/>
                    <a:pt x="10277" y="251"/>
                    <a:pt x="9475" y="51"/>
                  </a:cubicBezTo>
                  <a:cubicBezTo>
                    <a:pt x="9345" y="16"/>
                    <a:pt x="9213" y="0"/>
                    <a:pt x="9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135;p8"/>
            <p:cNvSpPr/>
            <p:nvPr/>
          </p:nvSpPr>
          <p:spPr>
            <a:xfrm flipH="1">
              <a:off x="2104966" y="4385736"/>
              <a:ext cx="1083100" cy="435540"/>
            </a:xfrm>
            <a:custGeom>
              <a:avLst/>
              <a:gdLst/>
              <a:ahLst/>
              <a:cxnLst/>
              <a:rect l="l" t="t" r="r" b="b"/>
              <a:pathLst>
                <a:path w="12407" h="4989" extrusionOk="0">
                  <a:moveTo>
                    <a:pt x="9102" y="163"/>
                  </a:moveTo>
                  <a:cubicBezTo>
                    <a:pt x="9212" y="163"/>
                    <a:pt x="9320" y="175"/>
                    <a:pt x="9425" y="201"/>
                  </a:cubicBezTo>
                  <a:cubicBezTo>
                    <a:pt x="10227" y="402"/>
                    <a:pt x="10803" y="1078"/>
                    <a:pt x="10828" y="1780"/>
                  </a:cubicBezTo>
                  <a:cubicBezTo>
                    <a:pt x="10828" y="1805"/>
                    <a:pt x="10853" y="1830"/>
                    <a:pt x="10878" y="1855"/>
                  </a:cubicBezTo>
                  <a:lnTo>
                    <a:pt x="10953" y="1855"/>
                  </a:lnTo>
                  <a:cubicBezTo>
                    <a:pt x="11037" y="1814"/>
                    <a:pt x="11126" y="1794"/>
                    <a:pt x="11217" y="1794"/>
                  </a:cubicBezTo>
                  <a:cubicBezTo>
                    <a:pt x="11399" y="1794"/>
                    <a:pt x="11588" y="1872"/>
                    <a:pt x="11755" y="2006"/>
                  </a:cubicBezTo>
                  <a:cubicBezTo>
                    <a:pt x="12056" y="2231"/>
                    <a:pt x="12206" y="2582"/>
                    <a:pt x="12156" y="2908"/>
                  </a:cubicBezTo>
                  <a:cubicBezTo>
                    <a:pt x="12066" y="3538"/>
                    <a:pt x="11411" y="3926"/>
                    <a:pt x="10824" y="3926"/>
                  </a:cubicBezTo>
                  <a:cubicBezTo>
                    <a:pt x="10757" y="3926"/>
                    <a:pt x="10692" y="3921"/>
                    <a:pt x="10628" y="3910"/>
                  </a:cubicBezTo>
                  <a:cubicBezTo>
                    <a:pt x="10602" y="3910"/>
                    <a:pt x="10552" y="3910"/>
                    <a:pt x="10552" y="3936"/>
                  </a:cubicBezTo>
                  <a:cubicBezTo>
                    <a:pt x="10277" y="4362"/>
                    <a:pt x="9800" y="4637"/>
                    <a:pt x="9274" y="4712"/>
                  </a:cubicBezTo>
                  <a:cubicBezTo>
                    <a:pt x="9205" y="4719"/>
                    <a:pt x="9136" y="4722"/>
                    <a:pt x="9067" y="4722"/>
                  </a:cubicBezTo>
                  <a:cubicBezTo>
                    <a:pt x="8593" y="4722"/>
                    <a:pt x="8152" y="4571"/>
                    <a:pt x="7846" y="4286"/>
                  </a:cubicBezTo>
                  <a:cubicBezTo>
                    <a:pt x="7846" y="4261"/>
                    <a:pt x="7821" y="4261"/>
                    <a:pt x="7795" y="4261"/>
                  </a:cubicBezTo>
                  <a:cubicBezTo>
                    <a:pt x="7770" y="4261"/>
                    <a:pt x="7745" y="4261"/>
                    <a:pt x="7720" y="4286"/>
                  </a:cubicBezTo>
                  <a:cubicBezTo>
                    <a:pt x="7436" y="4618"/>
                    <a:pt x="6974" y="4815"/>
                    <a:pt x="6480" y="4815"/>
                  </a:cubicBezTo>
                  <a:cubicBezTo>
                    <a:pt x="6451" y="4815"/>
                    <a:pt x="6421" y="4814"/>
                    <a:pt x="6392" y="4813"/>
                  </a:cubicBezTo>
                  <a:cubicBezTo>
                    <a:pt x="5866" y="4763"/>
                    <a:pt x="5364" y="4537"/>
                    <a:pt x="5114" y="4136"/>
                  </a:cubicBezTo>
                  <a:cubicBezTo>
                    <a:pt x="5089" y="4136"/>
                    <a:pt x="5064" y="4111"/>
                    <a:pt x="5039" y="4111"/>
                  </a:cubicBezTo>
                  <a:cubicBezTo>
                    <a:pt x="5013" y="4111"/>
                    <a:pt x="4988" y="4111"/>
                    <a:pt x="4963" y="4136"/>
                  </a:cubicBezTo>
                  <a:cubicBezTo>
                    <a:pt x="4623" y="4455"/>
                    <a:pt x="4139" y="4629"/>
                    <a:pt x="3618" y="4629"/>
                  </a:cubicBezTo>
                  <a:cubicBezTo>
                    <a:pt x="3525" y="4629"/>
                    <a:pt x="3430" y="4624"/>
                    <a:pt x="3334" y="4612"/>
                  </a:cubicBezTo>
                  <a:cubicBezTo>
                    <a:pt x="2708" y="4537"/>
                    <a:pt x="2181" y="4211"/>
                    <a:pt x="1881" y="3735"/>
                  </a:cubicBezTo>
                  <a:cubicBezTo>
                    <a:pt x="1866" y="3706"/>
                    <a:pt x="1843" y="3693"/>
                    <a:pt x="1816" y="3693"/>
                  </a:cubicBezTo>
                  <a:cubicBezTo>
                    <a:pt x="1797" y="3693"/>
                    <a:pt x="1776" y="3700"/>
                    <a:pt x="1755" y="3710"/>
                  </a:cubicBezTo>
                  <a:cubicBezTo>
                    <a:pt x="1627" y="3791"/>
                    <a:pt x="1472" y="3830"/>
                    <a:pt x="1308" y="3830"/>
                  </a:cubicBezTo>
                  <a:cubicBezTo>
                    <a:pt x="1118" y="3830"/>
                    <a:pt x="916" y="3779"/>
                    <a:pt x="728" y="3685"/>
                  </a:cubicBezTo>
                  <a:cubicBezTo>
                    <a:pt x="402" y="3484"/>
                    <a:pt x="176" y="3159"/>
                    <a:pt x="176" y="2833"/>
                  </a:cubicBezTo>
                  <a:cubicBezTo>
                    <a:pt x="176" y="2482"/>
                    <a:pt x="377" y="2156"/>
                    <a:pt x="728" y="1956"/>
                  </a:cubicBezTo>
                  <a:cubicBezTo>
                    <a:pt x="902" y="1848"/>
                    <a:pt x="1099" y="1798"/>
                    <a:pt x="1285" y="1798"/>
                  </a:cubicBezTo>
                  <a:cubicBezTo>
                    <a:pt x="1447" y="1798"/>
                    <a:pt x="1602" y="1836"/>
                    <a:pt x="1730" y="1905"/>
                  </a:cubicBezTo>
                  <a:cubicBezTo>
                    <a:pt x="1743" y="1918"/>
                    <a:pt x="1755" y="1924"/>
                    <a:pt x="1768" y="1924"/>
                  </a:cubicBezTo>
                  <a:cubicBezTo>
                    <a:pt x="1780" y="1924"/>
                    <a:pt x="1793" y="1918"/>
                    <a:pt x="1805" y="1905"/>
                  </a:cubicBezTo>
                  <a:cubicBezTo>
                    <a:pt x="1830" y="1905"/>
                    <a:pt x="1856" y="1880"/>
                    <a:pt x="1856" y="1855"/>
                  </a:cubicBezTo>
                  <a:cubicBezTo>
                    <a:pt x="1981" y="1329"/>
                    <a:pt x="2432" y="878"/>
                    <a:pt x="2958" y="753"/>
                  </a:cubicBezTo>
                  <a:cubicBezTo>
                    <a:pt x="3075" y="726"/>
                    <a:pt x="3193" y="713"/>
                    <a:pt x="3310" y="713"/>
                  </a:cubicBezTo>
                  <a:cubicBezTo>
                    <a:pt x="3745" y="713"/>
                    <a:pt x="4166" y="893"/>
                    <a:pt x="4462" y="1229"/>
                  </a:cubicBezTo>
                  <a:cubicBezTo>
                    <a:pt x="4487" y="1254"/>
                    <a:pt x="4512" y="1254"/>
                    <a:pt x="4537" y="1254"/>
                  </a:cubicBezTo>
                  <a:cubicBezTo>
                    <a:pt x="4562" y="1254"/>
                    <a:pt x="4587" y="1229"/>
                    <a:pt x="4612" y="1204"/>
                  </a:cubicBezTo>
                  <a:cubicBezTo>
                    <a:pt x="4763" y="702"/>
                    <a:pt x="5214" y="352"/>
                    <a:pt x="5690" y="251"/>
                  </a:cubicBezTo>
                  <a:cubicBezTo>
                    <a:pt x="5777" y="233"/>
                    <a:pt x="5866" y="225"/>
                    <a:pt x="5955" y="225"/>
                  </a:cubicBezTo>
                  <a:cubicBezTo>
                    <a:pt x="6486" y="225"/>
                    <a:pt x="7040" y="531"/>
                    <a:pt x="7319" y="1003"/>
                  </a:cubicBezTo>
                  <a:cubicBezTo>
                    <a:pt x="7344" y="1028"/>
                    <a:pt x="7369" y="1053"/>
                    <a:pt x="7394" y="1053"/>
                  </a:cubicBezTo>
                  <a:cubicBezTo>
                    <a:pt x="7420" y="1053"/>
                    <a:pt x="7445" y="1053"/>
                    <a:pt x="7470" y="1028"/>
                  </a:cubicBezTo>
                  <a:cubicBezTo>
                    <a:pt x="7811" y="559"/>
                    <a:pt x="8478" y="163"/>
                    <a:pt x="9102" y="163"/>
                  </a:cubicBezTo>
                  <a:close/>
                  <a:moveTo>
                    <a:pt x="9081" y="0"/>
                  </a:moveTo>
                  <a:cubicBezTo>
                    <a:pt x="8442" y="0"/>
                    <a:pt x="7793" y="371"/>
                    <a:pt x="7420" y="828"/>
                  </a:cubicBezTo>
                  <a:cubicBezTo>
                    <a:pt x="7076" y="356"/>
                    <a:pt x="6494" y="49"/>
                    <a:pt x="5941" y="49"/>
                  </a:cubicBezTo>
                  <a:cubicBezTo>
                    <a:pt x="5848" y="49"/>
                    <a:pt x="5755" y="58"/>
                    <a:pt x="5665" y="76"/>
                  </a:cubicBezTo>
                  <a:cubicBezTo>
                    <a:pt x="5164" y="176"/>
                    <a:pt x="4713" y="527"/>
                    <a:pt x="4487" y="1003"/>
                  </a:cubicBezTo>
                  <a:cubicBezTo>
                    <a:pt x="4173" y="708"/>
                    <a:pt x="3735" y="537"/>
                    <a:pt x="3295" y="537"/>
                  </a:cubicBezTo>
                  <a:cubicBezTo>
                    <a:pt x="3174" y="537"/>
                    <a:pt x="3052" y="550"/>
                    <a:pt x="2933" y="577"/>
                  </a:cubicBezTo>
                  <a:cubicBezTo>
                    <a:pt x="2357" y="727"/>
                    <a:pt x="1906" y="1179"/>
                    <a:pt x="1730" y="1705"/>
                  </a:cubicBezTo>
                  <a:cubicBezTo>
                    <a:pt x="1599" y="1654"/>
                    <a:pt x="1451" y="1628"/>
                    <a:pt x="1299" y="1628"/>
                  </a:cubicBezTo>
                  <a:cubicBezTo>
                    <a:pt x="1073" y="1628"/>
                    <a:pt x="837" y="1685"/>
                    <a:pt x="627" y="1805"/>
                  </a:cubicBezTo>
                  <a:cubicBezTo>
                    <a:pt x="226" y="2031"/>
                    <a:pt x="1" y="2432"/>
                    <a:pt x="1" y="2833"/>
                  </a:cubicBezTo>
                  <a:cubicBezTo>
                    <a:pt x="1" y="3234"/>
                    <a:pt x="252" y="3610"/>
                    <a:pt x="653" y="3835"/>
                  </a:cubicBezTo>
                  <a:cubicBezTo>
                    <a:pt x="859" y="3945"/>
                    <a:pt x="1081" y="4003"/>
                    <a:pt x="1293" y="4003"/>
                  </a:cubicBezTo>
                  <a:cubicBezTo>
                    <a:pt x="1467" y="4003"/>
                    <a:pt x="1634" y="3964"/>
                    <a:pt x="1780" y="3885"/>
                  </a:cubicBezTo>
                  <a:cubicBezTo>
                    <a:pt x="2106" y="4362"/>
                    <a:pt x="2658" y="4687"/>
                    <a:pt x="3309" y="4788"/>
                  </a:cubicBezTo>
                  <a:cubicBezTo>
                    <a:pt x="3417" y="4800"/>
                    <a:pt x="3524" y="4806"/>
                    <a:pt x="3629" y="4806"/>
                  </a:cubicBezTo>
                  <a:cubicBezTo>
                    <a:pt x="4162" y="4806"/>
                    <a:pt x="4658" y="4646"/>
                    <a:pt x="5013" y="4311"/>
                  </a:cubicBezTo>
                  <a:cubicBezTo>
                    <a:pt x="5339" y="4712"/>
                    <a:pt x="5841" y="4938"/>
                    <a:pt x="6367" y="4963"/>
                  </a:cubicBezTo>
                  <a:cubicBezTo>
                    <a:pt x="6417" y="4963"/>
                    <a:pt x="6442" y="4988"/>
                    <a:pt x="6492" y="4988"/>
                  </a:cubicBezTo>
                  <a:cubicBezTo>
                    <a:pt x="6993" y="4988"/>
                    <a:pt x="7470" y="4788"/>
                    <a:pt x="7795" y="4462"/>
                  </a:cubicBezTo>
                  <a:cubicBezTo>
                    <a:pt x="8146" y="4747"/>
                    <a:pt x="8592" y="4897"/>
                    <a:pt x="9084" y="4897"/>
                  </a:cubicBezTo>
                  <a:cubicBezTo>
                    <a:pt x="9155" y="4897"/>
                    <a:pt x="9227" y="4894"/>
                    <a:pt x="9299" y="4888"/>
                  </a:cubicBezTo>
                  <a:cubicBezTo>
                    <a:pt x="9876" y="4813"/>
                    <a:pt x="10352" y="4512"/>
                    <a:pt x="10653" y="4086"/>
                  </a:cubicBezTo>
                  <a:cubicBezTo>
                    <a:pt x="10717" y="4094"/>
                    <a:pt x="10781" y="4098"/>
                    <a:pt x="10844" y="4098"/>
                  </a:cubicBezTo>
                  <a:cubicBezTo>
                    <a:pt x="11553" y="4098"/>
                    <a:pt x="12217" y="3602"/>
                    <a:pt x="12332" y="2958"/>
                  </a:cubicBezTo>
                  <a:cubicBezTo>
                    <a:pt x="12407" y="2557"/>
                    <a:pt x="12206" y="2131"/>
                    <a:pt x="11856" y="1855"/>
                  </a:cubicBezTo>
                  <a:cubicBezTo>
                    <a:pt x="11669" y="1706"/>
                    <a:pt x="11441" y="1626"/>
                    <a:pt x="11212" y="1626"/>
                  </a:cubicBezTo>
                  <a:cubicBezTo>
                    <a:pt x="11134" y="1626"/>
                    <a:pt x="11055" y="1636"/>
                    <a:pt x="10978" y="1655"/>
                  </a:cubicBezTo>
                  <a:cubicBezTo>
                    <a:pt x="10903" y="928"/>
                    <a:pt x="10277" y="251"/>
                    <a:pt x="9475" y="51"/>
                  </a:cubicBezTo>
                  <a:cubicBezTo>
                    <a:pt x="9345" y="16"/>
                    <a:pt x="9213" y="0"/>
                    <a:pt x="908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136;p8"/>
            <p:cNvSpPr/>
            <p:nvPr/>
          </p:nvSpPr>
          <p:spPr>
            <a:xfrm flipH="1">
              <a:off x="5118286" y="103903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137;p8"/>
            <p:cNvSpPr/>
            <p:nvPr/>
          </p:nvSpPr>
          <p:spPr>
            <a:xfrm flipH="1">
              <a:off x="130383" y="2715309"/>
              <a:ext cx="135748" cy="142299"/>
            </a:xfrm>
            <a:custGeom>
              <a:avLst/>
              <a:gdLst/>
              <a:ahLst/>
              <a:cxnLst/>
              <a:rect l="l" t="t" r="r" b="b"/>
              <a:pathLst>
                <a:path w="1555" h="1630" extrusionOk="0">
                  <a:moveTo>
                    <a:pt x="778" y="176"/>
                  </a:moveTo>
                  <a:cubicBezTo>
                    <a:pt x="1104" y="176"/>
                    <a:pt x="1354" y="552"/>
                    <a:pt x="1379" y="903"/>
                  </a:cubicBezTo>
                  <a:cubicBezTo>
                    <a:pt x="1379" y="978"/>
                    <a:pt x="1354" y="1053"/>
                    <a:pt x="1354" y="1103"/>
                  </a:cubicBezTo>
                  <a:cubicBezTo>
                    <a:pt x="1304" y="1254"/>
                    <a:pt x="1204" y="1354"/>
                    <a:pt x="1053" y="1404"/>
                  </a:cubicBezTo>
                  <a:cubicBezTo>
                    <a:pt x="985" y="1432"/>
                    <a:pt x="908" y="1452"/>
                    <a:pt x="829" y="1452"/>
                  </a:cubicBezTo>
                  <a:cubicBezTo>
                    <a:pt x="763" y="1452"/>
                    <a:pt x="695" y="1438"/>
                    <a:pt x="627" y="1404"/>
                  </a:cubicBezTo>
                  <a:cubicBezTo>
                    <a:pt x="427" y="1329"/>
                    <a:pt x="251" y="1128"/>
                    <a:pt x="226" y="903"/>
                  </a:cubicBezTo>
                  <a:cubicBezTo>
                    <a:pt x="176" y="727"/>
                    <a:pt x="251" y="502"/>
                    <a:pt x="402" y="351"/>
                  </a:cubicBezTo>
                  <a:cubicBezTo>
                    <a:pt x="502" y="226"/>
                    <a:pt x="627" y="176"/>
                    <a:pt x="753" y="176"/>
                  </a:cubicBezTo>
                  <a:close/>
                  <a:moveTo>
                    <a:pt x="778" y="1"/>
                  </a:moveTo>
                  <a:cubicBezTo>
                    <a:pt x="577" y="1"/>
                    <a:pt x="402" y="76"/>
                    <a:pt x="251" y="251"/>
                  </a:cubicBezTo>
                  <a:cubicBezTo>
                    <a:pt x="101" y="427"/>
                    <a:pt x="1" y="702"/>
                    <a:pt x="51" y="953"/>
                  </a:cubicBezTo>
                  <a:cubicBezTo>
                    <a:pt x="101" y="1229"/>
                    <a:pt x="302" y="1479"/>
                    <a:pt x="577" y="1580"/>
                  </a:cubicBezTo>
                  <a:cubicBezTo>
                    <a:pt x="652" y="1605"/>
                    <a:pt x="753" y="1630"/>
                    <a:pt x="853" y="1630"/>
                  </a:cubicBezTo>
                  <a:cubicBezTo>
                    <a:pt x="953" y="1630"/>
                    <a:pt x="1053" y="1605"/>
                    <a:pt x="1129" y="1580"/>
                  </a:cubicBezTo>
                  <a:cubicBezTo>
                    <a:pt x="1304" y="1504"/>
                    <a:pt x="1454" y="1354"/>
                    <a:pt x="1505" y="1153"/>
                  </a:cubicBezTo>
                  <a:cubicBezTo>
                    <a:pt x="1530" y="1078"/>
                    <a:pt x="1555" y="1003"/>
                    <a:pt x="1530" y="903"/>
                  </a:cubicBezTo>
                  <a:cubicBezTo>
                    <a:pt x="1530" y="477"/>
                    <a:pt x="1229" y="26"/>
                    <a:pt x="7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138;p8"/>
            <p:cNvSpPr/>
            <p:nvPr/>
          </p:nvSpPr>
          <p:spPr>
            <a:xfrm flipH="1">
              <a:off x="7656612" y="213570"/>
              <a:ext cx="162024" cy="151029"/>
            </a:xfrm>
            <a:custGeom>
              <a:avLst/>
              <a:gdLst/>
              <a:ahLst/>
              <a:cxnLst/>
              <a:rect l="l" t="t" r="r" b="b"/>
              <a:pathLst>
                <a:path w="1856" h="1730" extrusionOk="0">
                  <a:moveTo>
                    <a:pt x="853" y="0"/>
                  </a:moveTo>
                  <a:cubicBezTo>
                    <a:pt x="477" y="527"/>
                    <a:pt x="201" y="1103"/>
                    <a:pt x="1" y="1730"/>
                  </a:cubicBezTo>
                  <a:lnTo>
                    <a:pt x="1856" y="1730"/>
                  </a:lnTo>
                  <a:cubicBezTo>
                    <a:pt x="1580" y="1128"/>
                    <a:pt x="1254" y="552"/>
                    <a:pt x="878" y="25"/>
                  </a:cubicBezTo>
                  <a:lnTo>
                    <a:pt x="8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139;p8"/>
            <p:cNvSpPr/>
            <p:nvPr/>
          </p:nvSpPr>
          <p:spPr>
            <a:xfrm flipH="1">
              <a:off x="3433968" y="540009"/>
              <a:ext cx="133565" cy="142299"/>
            </a:xfrm>
            <a:custGeom>
              <a:avLst/>
              <a:gdLst/>
              <a:ahLst/>
              <a:cxnLst/>
              <a:rect l="l" t="t" r="r" b="b"/>
              <a:pathLst>
                <a:path w="1530" h="1630" extrusionOk="0">
                  <a:moveTo>
                    <a:pt x="753" y="176"/>
                  </a:moveTo>
                  <a:cubicBezTo>
                    <a:pt x="1104" y="176"/>
                    <a:pt x="1329" y="552"/>
                    <a:pt x="1354" y="903"/>
                  </a:cubicBezTo>
                  <a:cubicBezTo>
                    <a:pt x="1354" y="978"/>
                    <a:pt x="1354" y="1053"/>
                    <a:pt x="1329" y="1103"/>
                  </a:cubicBezTo>
                  <a:cubicBezTo>
                    <a:pt x="1279" y="1254"/>
                    <a:pt x="1179" y="1354"/>
                    <a:pt x="1053" y="1404"/>
                  </a:cubicBezTo>
                  <a:cubicBezTo>
                    <a:pt x="971" y="1432"/>
                    <a:pt x="888" y="1452"/>
                    <a:pt x="810" y="1452"/>
                  </a:cubicBezTo>
                  <a:cubicBezTo>
                    <a:pt x="746" y="1452"/>
                    <a:pt x="684" y="1438"/>
                    <a:pt x="627" y="1404"/>
                  </a:cubicBezTo>
                  <a:cubicBezTo>
                    <a:pt x="402" y="1329"/>
                    <a:pt x="226" y="1128"/>
                    <a:pt x="201" y="903"/>
                  </a:cubicBezTo>
                  <a:cubicBezTo>
                    <a:pt x="176" y="727"/>
                    <a:pt x="226" y="502"/>
                    <a:pt x="377" y="351"/>
                  </a:cubicBezTo>
                  <a:cubicBezTo>
                    <a:pt x="477" y="226"/>
                    <a:pt x="602" y="176"/>
                    <a:pt x="728" y="176"/>
                  </a:cubicBezTo>
                  <a:close/>
                  <a:moveTo>
                    <a:pt x="753" y="1"/>
                  </a:moveTo>
                  <a:cubicBezTo>
                    <a:pt x="552" y="1"/>
                    <a:pt x="377" y="76"/>
                    <a:pt x="251" y="251"/>
                  </a:cubicBezTo>
                  <a:cubicBezTo>
                    <a:pt x="76" y="427"/>
                    <a:pt x="1" y="702"/>
                    <a:pt x="26" y="953"/>
                  </a:cubicBezTo>
                  <a:cubicBezTo>
                    <a:pt x="76" y="1229"/>
                    <a:pt x="277" y="1479"/>
                    <a:pt x="552" y="1580"/>
                  </a:cubicBezTo>
                  <a:cubicBezTo>
                    <a:pt x="652" y="1605"/>
                    <a:pt x="728" y="1630"/>
                    <a:pt x="828" y="1630"/>
                  </a:cubicBezTo>
                  <a:cubicBezTo>
                    <a:pt x="928" y="1630"/>
                    <a:pt x="1028" y="1605"/>
                    <a:pt x="1104" y="1580"/>
                  </a:cubicBezTo>
                  <a:cubicBezTo>
                    <a:pt x="1304" y="1504"/>
                    <a:pt x="1429" y="1354"/>
                    <a:pt x="1480" y="1153"/>
                  </a:cubicBezTo>
                  <a:cubicBezTo>
                    <a:pt x="1505" y="1078"/>
                    <a:pt x="1530" y="1003"/>
                    <a:pt x="1530" y="903"/>
                  </a:cubicBezTo>
                  <a:cubicBezTo>
                    <a:pt x="1505" y="477"/>
                    <a:pt x="1204" y="26"/>
                    <a:pt x="7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140;p8"/>
            <p:cNvSpPr/>
            <p:nvPr/>
          </p:nvSpPr>
          <p:spPr>
            <a:xfrm flipH="1">
              <a:off x="6045059" y="4493877"/>
              <a:ext cx="235075" cy="219252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1"/>
                  </a:moveTo>
                  <a:cubicBezTo>
                    <a:pt x="501" y="527"/>
                    <a:pt x="201" y="1128"/>
                    <a:pt x="0" y="1730"/>
                  </a:cubicBezTo>
                  <a:lnTo>
                    <a:pt x="1855" y="1730"/>
                  </a:lnTo>
                  <a:cubicBezTo>
                    <a:pt x="1579" y="1153"/>
                    <a:pt x="1253" y="577"/>
                    <a:pt x="877" y="26"/>
                  </a:cubicBezTo>
                  <a:lnTo>
                    <a:pt x="85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141;p8"/>
            <p:cNvSpPr/>
            <p:nvPr/>
          </p:nvSpPr>
          <p:spPr>
            <a:xfrm flipH="1">
              <a:off x="1615897" y="-243418"/>
              <a:ext cx="908069" cy="712281"/>
            </a:xfrm>
            <a:custGeom>
              <a:avLst/>
              <a:gdLst/>
              <a:ahLst/>
              <a:cxnLst/>
              <a:rect l="l" t="t" r="r" b="b"/>
              <a:pathLst>
                <a:path w="10402" h="8159" extrusionOk="0">
                  <a:moveTo>
                    <a:pt x="6560" y="1"/>
                  </a:moveTo>
                  <a:cubicBezTo>
                    <a:pt x="5921" y="1"/>
                    <a:pt x="5272" y="298"/>
                    <a:pt x="4812" y="815"/>
                  </a:cubicBezTo>
                  <a:cubicBezTo>
                    <a:pt x="4637" y="539"/>
                    <a:pt x="4336" y="339"/>
                    <a:pt x="3960" y="264"/>
                  </a:cubicBezTo>
                  <a:cubicBezTo>
                    <a:pt x="3838" y="239"/>
                    <a:pt x="3714" y="227"/>
                    <a:pt x="3592" y="227"/>
                  </a:cubicBezTo>
                  <a:cubicBezTo>
                    <a:pt x="3088" y="227"/>
                    <a:pt x="2599" y="432"/>
                    <a:pt x="2256" y="815"/>
                  </a:cubicBezTo>
                  <a:cubicBezTo>
                    <a:pt x="1855" y="1241"/>
                    <a:pt x="1704" y="1868"/>
                    <a:pt x="1830" y="2419"/>
                  </a:cubicBezTo>
                  <a:cubicBezTo>
                    <a:pt x="1789" y="2415"/>
                    <a:pt x="1749" y="2414"/>
                    <a:pt x="1709" y="2414"/>
                  </a:cubicBezTo>
                  <a:cubicBezTo>
                    <a:pt x="1205" y="2414"/>
                    <a:pt x="755" y="2696"/>
                    <a:pt x="476" y="3021"/>
                  </a:cubicBezTo>
                  <a:cubicBezTo>
                    <a:pt x="151" y="3422"/>
                    <a:pt x="0" y="3948"/>
                    <a:pt x="0" y="4549"/>
                  </a:cubicBezTo>
                  <a:cubicBezTo>
                    <a:pt x="0" y="4825"/>
                    <a:pt x="50" y="5051"/>
                    <a:pt x="125" y="5226"/>
                  </a:cubicBezTo>
                  <a:cubicBezTo>
                    <a:pt x="351" y="5828"/>
                    <a:pt x="1028" y="6204"/>
                    <a:pt x="1955" y="6329"/>
                  </a:cubicBezTo>
                  <a:cubicBezTo>
                    <a:pt x="1855" y="6780"/>
                    <a:pt x="2055" y="7256"/>
                    <a:pt x="2506" y="7632"/>
                  </a:cubicBezTo>
                  <a:cubicBezTo>
                    <a:pt x="2857" y="7933"/>
                    <a:pt x="3359" y="8108"/>
                    <a:pt x="3985" y="8158"/>
                  </a:cubicBezTo>
                  <a:lnTo>
                    <a:pt x="4261" y="8158"/>
                  </a:lnTo>
                  <a:cubicBezTo>
                    <a:pt x="4637" y="8158"/>
                    <a:pt x="4963" y="8108"/>
                    <a:pt x="5238" y="7958"/>
                  </a:cubicBezTo>
                  <a:cubicBezTo>
                    <a:pt x="5589" y="7782"/>
                    <a:pt x="5865" y="7457"/>
                    <a:pt x="5940" y="7131"/>
                  </a:cubicBezTo>
                  <a:cubicBezTo>
                    <a:pt x="6299" y="7576"/>
                    <a:pt x="6857" y="7822"/>
                    <a:pt x="7414" y="7822"/>
                  </a:cubicBezTo>
                  <a:cubicBezTo>
                    <a:pt x="7673" y="7822"/>
                    <a:pt x="7932" y="7769"/>
                    <a:pt x="8171" y="7657"/>
                  </a:cubicBezTo>
                  <a:cubicBezTo>
                    <a:pt x="8973" y="7306"/>
                    <a:pt x="9424" y="6354"/>
                    <a:pt x="9198" y="5502"/>
                  </a:cubicBezTo>
                  <a:cubicBezTo>
                    <a:pt x="9424" y="5452"/>
                    <a:pt x="9624" y="5351"/>
                    <a:pt x="9800" y="5176"/>
                  </a:cubicBezTo>
                  <a:cubicBezTo>
                    <a:pt x="9775" y="5126"/>
                    <a:pt x="9750" y="5076"/>
                    <a:pt x="9725" y="5026"/>
                  </a:cubicBezTo>
                  <a:cubicBezTo>
                    <a:pt x="9549" y="5201"/>
                    <a:pt x="9324" y="5326"/>
                    <a:pt x="9098" y="5351"/>
                  </a:cubicBezTo>
                  <a:cubicBezTo>
                    <a:pt x="9073" y="5351"/>
                    <a:pt x="9048" y="5351"/>
                    <a:pt x="9023" y="5376"/>
                  </a:cubicBezTo>
                  <a:cubicBezTo>
                    <a:pt x="8998" y="5402"/>
                    <a:pt x="8998" y="5427"/>
                    <a:pt x="9023" y="5452"/>
                  </a:cubicBezTo>
                  <a:cubicBezTo>
                    <a:pt x="9248" y="6229"/>
                    <a:pt x="8847" y="7181"/>
                    <a:pt x="8120" y="7507"/>
                  </a:cubicBezTo>
                  <a:cubicBezTo>
                    <a:pt x="7906" y="7607"/>
                    <a:pt x="7674" y="7654"/>
                    <a:pt x="7441" y="7654"/>
                  </a:cubicBezTo>
                  <a:cubicBezTo>
                    <a:pt x="6857" y="7654"/>
                    <a:pt x="6270" y="7357"/>
                    <a:pt x="5965" y="6855"/>
                  </a:cubicBezTo>
                  <a:cubicBezTo>
                    <a:pt x="5947" y="6837"/>
                    <a:pt x="5917" y="6820"/>
                    <a:pt x="5892" y="6820"/>
                  </a:cubicBezTo>
                  <a:cubicBezTo>
                    <a:pt x="5882" y="6820"/>
                    <a:pt x="5872" y="6823"/>
                    <a:pt x="5865" y="6830"/>
                  </a:cubicBezTo>
                  <a:cubicBezTo>
                    <a:pt x="5840" y="6830"/>
                    <a:pt x="5815" y="6855"/>
                    <a:pt x="5815" y="6905"/>
                  </a:cubicBezTo>
                  <a:cubicBezTo>
                    <a:pt x="5790" y="7256"/>
                    <a:pt x="5539" y="7607"/>
                    <a:pt x="5163" y="7808"/>
                  </a:cubicBezTo>
                  <a:cubicBezTo>
                    <a:pt x="4925" y="7927"/>
                    <a:pt x="4640" y="7998"/>
                    <a:pt x="4283" y="7998"/>
                  </a:cubicBezTo>
                  <a:cubicBezTo>
                    <a:pt x="4189" y="7998"/>
                    <a:pt x="4090" y="7993"/>
                    <a:pt x="3985" y="7983"/>
                  </a:cubicBezTo>
                  <a:cubicBezTo>
                    <a:pt x="3409" y="7933"/>
                    <a:pt x="2932" y="7782"/>
                    <a:pt x="2607" y="7507"/>
                  </a:cubicBezTo>
                  <a:cubicBezTo>
                    <a:pt x="2281" y="7231"/>
                    <a:pt x="1980" y="6755"/>
                    <a:pt x="2156" y="6279"/>
                  </a:cubicBezTo>
                  <a:cubicBezTo>
                    <a:pt x="2156" y="6254"/>
                    <a:pt x="2156" y="6229"/>
                    <a:pt x="2130" y="6204"/>
                  </a:cubicBezTo>
                  <a:cubicBezTo>
                    <a:pt x="2130" y="6178"/>
                    <a:pt x="2105" y="6153"/>
                    <a:pt x="2080" y="6153"/>
                  </a:cubicBezTo>
                  <a:cubicBezTo>
                    <a:pt x="1629" y="6128"/>
                    <a:pt x="602" y="5953"/>
                    <a:pt x="276" y="5176"/>
                  </a:cubicBezTo>
                  <a:cubicBezTo>
                    <a:pt x="201" y="5000"/>
                    <a:pt x="176" y="4800"/>
                    <a:pt x="176" y="4549"/>
                  </a:cubicBezTo>
                  <a:cubicBezTo>
                    <a:pt x="176" y="3998"/>
                    <a:pt x="326" y="3497"/>
                    <a:pt x="602" y="3146"/>
                  </a:cubicBezTo>
                  <a:cubicBezTo>
                    <a:pt x="877" y="2795"/>
                    <a:pt x="1303" y="2594"/>
                    <a:pt x="1704" y="2594"/>
                  </a:cubicBezTo>
                  <a:cubicBezTo>
                    <a:pt x="1780" y="2594"/>
                    <a:pt x="1855" y="2594"/>
                    <a:pt x="1930" y="2620"/>
                  </a:cubicBezTo>
                  <a:cubicBezTo>
                    <a:pt x="1955" y="2620"/>
                    <a:pt x="1980" y="2620"/>
                    <a:pt x="2005" y="2594"/>
                  </a:cubicBezTo>
                  <a:cubicBezTo>
                    <a:pt x="2030" y="2569"/>
                    <a:pt x="2030" y="2544"/>
                    <a:pt x="2030" y="2494"/>
                  </a:cubicBezTo>
                  <a:cubicBezTo>
                    <a:pt x="1855" y="1968"/>
                    <a:pt x="2005" y="1341"/>
                    <a:pt x="2381" y="915"/>
                  </a:cubicBezTo>
                  <a:cubicBezTo>
                    <a:pt x="2693" y="583"/>
                    <a:pt x="3159" y="388"/>
                    <a:pt x="3637" y="388"/>
                  </a:cubicBezTo>
                  <a:cubicBezTo>
                    <a:pt x="3736" y="388"/>
                    <a:pt x="3836" y="397"/>
                    <a:pt x="3935" y="414"/>
                  </a:cubicBezTo>
                  <a:cubicBezTo>
                    <a:pt x="4211" y="489"/>
                    <a:pt x="4562" y="665"/>
                    <a:pt x="4712" y="990"/>
                  </a:cubicBezTo>
                  <a:cubicBezTo>
                    <a:pt x="4712" y="1041"/>
                    <a:pt x="4737" y="1041"/>
                    <a:pt x="4762" y="1066"/>
                  </a:cubicBezTo>
                  <a:cubicBezTo>
                    <a:pt x="4787" y="1066"/>
                    <a:pt x="4837" y="1041"/>
                    <a:pt x="4837" y="1016"/>
                  </a:cubicBezTo>
                  <a:cubicBezTo>
                    <a:pt x="5271" y="483"/>
                    <a:pt x="5938" y="168"/>
                    <a:pt x="6582" y="168"/>
                  </a:cubicBezTo>
                  <a:cubicBezTo>
                    <a:pt x="6755" y="168"/>
                    <a:pt x="6928" y="191"/>
                    <a:pt x="7093" y="239"/>
                  </a:cubicBezTo>
                  <a:cubicBezTo>
                    <a:pt x="7895" y="489"/>
                    <a:pt x="8496" y="1241"/>
                    <a:pt x="8572" y="2093"/>
                  </a:cubicBezTo>
                  <a:cubicBezTo>
                    <a:pt x="8572" y="2118"/>
                    <a:pt x="8597" y="2143"/>
                    <a:pt x="8622" y="2168"/>
                  </a:cubicBezTo>
                  <a:lnTo>
                    <a:pt x="8697" y="2168"/>
                  </a:lnTo>
                  <a:cubicBezTo>
                    <a:pt x="8811" y="2108"/>
                    <a:pt x="8931" y="2082"/>
                    <a:pt x="9052" y="2082"/>
                  </a:cubicBezTo>
                  <a:cubicBezTo>
                    <a:pt x="9384" y="2082"/>
                    <a:pt x="9716" y="2280"/>
                    <a:pt x="9900" y="2519"/>
                  </a:cubicBezTo>
                  <a:cubicBezTo>
                    <a:pt x="10226" y="2945"/>
                    <a:pt x="10226" y="3497"/>
                    <a:pt x="10201" y="3898"/>
                  </a:cubicBezTo>
                  <a:cubicBezTo>
                    <a:pt x="10151" y="4274"/>
                    <a:pt x="10025" y="4625"/>
                    <a:pt x="9800" y="4900"/>
                  </a:cubicBezTo>
                  <a:cubicBezTo>
                    <a:pt x="9825" y="4975"/>
                    <a:pt x="9850" y="5026"/>
                    <a:pt x="9900" y="5101"/>
                  </a:cubicBezTo>
                  <a:cubicBezTo>
                    <a:pt x="10151" y="4775"/>
                    <a:pt x="10326" y="4324"/>
                    <a:pt x="10351" y="3923"/>
                  </a:cubicBezTo>
                  <a:cubicBezTo>
                    <a:pt x="10401" y="3497"/>
                    <a:pt x="10376" y="2895"/>
                    <a:pt x="10050" y="2419"/>
                  </a:cubicBezTo>
                  <a:cubicBezTo>
                    <a:pt x="9836" y="2127"/>
                    <a:pt x="9456" y="1911"/>
                    <a:pt x="9062" y="1911"/>
                  </a:cubicBezTo>
                  <a:cubicBezTo>
                    <a:pt x="8949" y="1911"/>
                    <a:pt x="8834" y="1929"/>
                    <a:pt x="8722" y="1968"/>
                  </a:cubicBezTo>
                  <a:cubicBezTo>
                    <a:pt x="8622" y="1091"/>
                    <a:pt x="7970" y="339"/>
                    <a:pt x="7143" y="88"/>
                  </a:cubicBezTo>
                  <a:cubicBezTo>
                    <a:pt x="6954" y="29"/>
                    <a:pt x="6757" y="1"/>
                    <a:pt x="656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142;p8"/>
            <p:cNvSpPr/>
            <p:nvPr/>
          </p:nvSpPr>
          <p:spPr>
            <a:xfrm flipH="1">
              <a:off x="4380793" y="4749884"/>
              <a:ext cx="133565" cy="142299"/>
            </a:xfrm>
            <a:custGeom>
              <a:avLst/>
              <a:gdLst/>
              <a:ahLst/>
              <a:cxnLst/>
              <a:rect l="l" t="t" r="r" b="b"/>
              <a:pathLst>
                <a:path w="1530" h="1630" extrusionOk="0">
                  <a:moveTo>
                    <a:pt x="753" y="176"/>
                  </a:moveTo>
                  <a:cubicBezTo>
                    <a:pt x="1104" y="176"/>
                    <a:pt x="1329" y="552"/>
                    <a:pt x="1354" y="903"/>
                  </a:cubicBezTo>
                  <a:cubicBezTo>
                    <a:pt x="1354" y="978"/>
                    <a:pt x="1354" y="1053"/>
                    <a:pt x="1329" y="1103"/>
                  </a:cubicBezTo>
                  <a:cubicBezTo>
                    <a:pt x="1279" y="1254"/>
                    <a:pt x="1179" y="1354"/>
                    <a:pt x="1053" y="1404"/>
                  </a:cubicBezTo>
                  <a:cubicBezTo>
                    <a:pt x="971" y="1432"/>
                    <a:pt x="888" y="1452"/>
                    <a:pt x="810" y="1452"/>
                  </a:cubicBezTo>
                  <a:cubicBezTo>
                    <a:pt x="746" y="1452"/>
                    <a:pt x="684" y="1438"/>
                    <a:pt x="627" y="1404"/>
                  </a:cubicBezTo>
                  <a:cubicBezTo>
                    <a:pt x="402" y="1329"/>
                    <a:pt x="226" y="1128"/>
                    <a:pt x="201" y="903"/>
                  </a:cubicBezTo>
                  <a:cubicBezTo>
                    <a:pt x="176" y="727"/>
                    <a:pt x="226" y="502"/>
                    <a:pt x="377" y="351"/>
                  </a:cubicBezTo>
                  <a:cubicBezTo>
                    <a:pt x="477" y="226"/>
                    <a:pt x="602" y="176"/>
                    <a:pt x="728" y="176"/>
                  </a:cubicBezTo>
                  <a:close/>
                  <a:moveTo>
                    <a:pt x="753" y="1"/>
                  </a:moveTo>
                  <a:cubicBezTo>
                    <a:pt x="552" y="1"/>
                    <a:pt x="377" y="76"/>
                    <a:pt x="251" y="251"/>
                  </a:cubicBezTo>
                  <a:cubicBezTo>
                    <a:pt x="76" y="427"/>
                    <a:pt x="1" y="702"/>
                    <a:pt x="26" y="953"/>
                  </a:cubicBezTo>
                  <a:cubicBezTo>
                    <a:pt x="76" y="1229"/>
                    <a:pt x="277" y="1479"/>
                    <a:pt x="552" y="1580"/>
                  </a:cubicBezTo>
                  <a:cubicBezTo>
                    <a:pt x="652" y="1605"/>
                    <a:pt x="728" y="1630"/>
                    <a:pt x="828" y="1630"/>
                  </a:cubicBezTo>
                  <a:cubicBezTo>
                    <a:pt x="928" y="1630"/>
                    <a:pt x="1028" y="1605"/>
                    <a:pt x="1104" y="1580"/>
                  </a:cubicBezTo>
                  <a:cubicBezTo>
                    <a:pt x="1304" y="1504"/>
                    <a:pt x="1429" y="1354"/>
                    <a:pt x="1480" y="1153"/>
                  </a:cubicBezTo>
                  <a:cubicBezTo>
                    <a:pt x="1505" y="1078"/>
                    <a:pt x="1530" y="1003"/>
                    <a:pt x="1530" y="903"/>
                  </a:cubicBezTo>
                  <a:cubicBezTo>
                    <a:pt x="1505" y="477"/>
                    <a:pt x="1204" y="26"/>
                    <a:pt x="75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43" name="Google Shape;143;p8"/>
            <p:cNvGrpSpPr/>
            <p:nvPr/>
          </p:nvGrpSpPr>
          <p:grpSpPr>
            <a:xfrm flipH="1">
              <a:off x="0" y="942997"/>
              <a:ext cx="1032663" cy="712280"/>
              <a:chOff x="1966925" y="760050"/>
              <a:chExt cx="244400" cy="168575"/>
            </a:xfrm>
          </p:grpSpPr>
          <p:sp>
            <p:nvSpPr>
              <p:cNvPr id="144" name="Google Shape;144;p8"/>
              <p:cNvSpPr/>
              <p:nvPr/>
            </p:nvSpPr>
            <p:spPr>
              <a:xfrm>
                <a:off x="1966925" y="763550"/>
                <a:ext cx="5050" cy="4050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62" extrusionOk="0">
                    <a:moveTo>
                      <a:pt x="115" y="1"/>
                    </a:moveTo>
                    <a:cubicBezTo>
                      <a:pt x="103" y="1"/>
                      <a:pt x="89" y="4"/>
                      <a:pt x="76" y="11"/>
                    </a:cubicBezTo>
                    <a:lnTo>
                      <a:pt x="51" y="11"/>
                    </a:lnTo>
                    <a:cubicBezTo>
                      <a:pt x="26" y="11"/>
                      <a:pt x="1" y="61"/>
                      <a:pt x="1" y="111"/>
                    </a:cubicBezTo>
                    <a:cubicBezTo>
                      <a:pt x="26" y="161"/>
                      <a:pt x="51" y="161"/>
                      <a:pt x="101" y="161"/>
                    </a:cubicBezTo>
                    <a:lnTo>
                      <a:pt x="126" y="161"/>
                    </a:lnTo>
                    <a:cubicBezTo>
                      <a:pt x="176" y="161"/>
                      <a:pt x="201" y="111"/>
                      <a:pt x="176" y="61"/>
                    </a:cubicBezTo>
                    <a:cubicBezTo>
                      <a:pt x="176" y="24"/>
                      <a:pt x="149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5" name="Google Shape;145;p8"/>
              <p:cNvSpPr/>
              <p:nvPr/>
            </p:nvSpPr>
            <p:spPr>
              <a:xfrm>
                <a:off x="2033975" y="766075"/>
                <a:ext cx="567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86" extrusionOk="0">
                    <a:moveTo>
                      <a:pt x="87" y="0"/>
                    </a:moveTo>
                    <a:cubicBezTo>
                      <a:pt x="52" y="0"/>
                      <a:pt x="26" y="23"/>
                      <a:pt x="26" y="60"/>
                    </a:cubicBezTo>
                    <a:cubicBezTo>
                      <a:pt x="1" y="110"/>
                      <a:pt x="26" y="160"/>
                      <a:pt x="76" y="160"/>
                    </a:cubicBezTo>
                    <a:lnTo>
                      <a:pt x="101" y="185"/>
                    </a:lnTo>
                    <a:lnTo>
                      <a:pt x="126" y="185"/>
                    </a:lnTo>
                    <a:cubicBezTo>
                      <a:pt x="176" y="185"/>
                      <a:pt x="201" y="160"/>
                      <a:pt x="201" y="110"/>
                    </a:cubicBezTo>
                    <a:cubicBezTo>
                      <a:pt x="226" y="85"/>
                      <a:pt x="201" y="35"/>
                      <a:pt x="151" y="10"/>
                    </a:cubicBezTo>
                    <a:lnTo>
                      <a:pt x="126" y="10"/>
                    </a:lnTo>
                    <a:cubicBezTo>
                      <a:pt x="112" y="3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6" name="Google Shape;146;p8"/>
              <p:cNvSpPr/>
              <p:nvPr/>
            </p:nvSpPr>
            <p:spPr>
              <a:xfrm>
                <a:off x="1979475" y="761125"/>
                <a:ext cx="56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83" extrusionOk="0">
                    <a:moveTo>
                      <a:pt x="153" y="1"/>
                    </a:moveTo>
                    <a:cubicBezTo>
                      <a:pt x="144" y="1"/>
                      <a:pt x="135" y="3"/>
                      <a:pt x="125" y="7"/>
                    </a:cubicBezTo>
                    <a:lnTo>
                      <a:pt x="100" y="7"/>
                    </a:lnTo>
                    <a:cubicBezTo>
                      <a:pt x="50" y="7"/>
                      <a:pt x="0" y="58"/>
                      <a:pt x="25" y="108"/>
                    </a:cubicBezTo>
                    <a:cubicBezTo>
                      <a:pt x="25" y="133"/>
                      <a:pt x="50" y="183"/>
                      <a:pt x="100" y="183"/>
                    </a:cubicBezTo>
                    <a:lnTo>
                      <a:pt x="125" y="183"/>
                    </a:lnTo>
                    <a:lnTo>
                      <a:pt x="150" y="158"/>
                    </a:lnTo>
                    <a:cubicBezTo>
                      <a:pt x="201" y="158"/>
                      <a:pt x="226" y="108"/>
                      <a:pt x="226" y="83"/>
                    </a:cubicBezTo>
                    <a:cubicBezTo>
                      <a:pt x="226" y="42"/>
                      <a:pt x="192" y="1"/>
                      <a:pt x="1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7" name="Google Shape;147;p8"/>
              <p:cNvSpPr/>
              <p:nvPr/>
            </p:nvSpPr>
            <p:spPr>
              <a:xfrm>
                <a:off x="2084725" y="810175"/>
                <a:ext cx="567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1" extrusionOk="0">
                    <a:moveTo>
                      <a:pt x="76" y="0"/>
                    </a:moveTo>
                    <a:cubicBezTo>
                      <a:pt x="26" y="25"/>
                      <a:pt x="1" y="76"/>
                      <a:pt x="26" y="126"/>
                    </a:cubicBezTo>
                    <a:lnTo>
                      <a:pt x="51" y="151"/>
                    </a:lnTo>
                    <a:cubicBezTo>
                      <a:pt x="51" y="176"/>
                      <a:pt x="101" y="201"/>
                      <a:pt x="126" y="201"/>
                    </a:cubicBezTo>
                    <a:lnTo>
                      <a:pt x="151" y="201"/>
                    </a:lnTo>
                    <a:cubicBezTo>
                      <a:pt x="201" y="176"/>
                      <a:pt x="226" y="126"/>
                      <a:pt x="201" y="76"/>
                    </a:cubicBezTo>
                    <a:lnTo>
                      <a:pt x="176" y="50"/>
                    </a:lnTo>
                    <a:cubicBezTo>
                      <a:pt x="151" y="0"/>
                      <a:pt x="101" y="0"/>
                      <a:pt x="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8" name="Google Shape;148;p8"/>
              <p:cNvSpPr/>
              <p:nvPr/>
            </p:nvSpPr>
            <p:spPr>
              <a:xfrm>
                <a:off x="2046500" y="77155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91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92"/>
                      <a:pt x="26" y="142"/>
                      <a:pt x="76" y="167"/>
                    </a:cubicBezTo>
                    <a:lnTo>
                      <a:pt x="101" y="167"/>
                    </a:lnTo>
                    <a:cubicBezTo>
                      <a:pt x="101" y="192"/>
                      <a:pt x="126" y="192"/>
                      <a:pt x="126" y="192"/>
                    </a:cubicBezTo>
                    <a:cubicBezTo>
                      <a:pt x="176" y="192"/>
                      <a:pt x="201" y="167"/>
                      <a:pt x="201" y="142"/>
                    </a:cubicBezTo>
                    <a:cubicBezTo>
                      <a:pt x="226" y="92"/>
                      <a:pt x="226" y="42"/>
                      <a:pt x="176" y="16"/>
                    </a:cubicBezTo>
                    <a:lnTo>
                      <a:pt x="151" y="16"/>
                    </a:lnTo>
                    <a:cubicBezTo>
                      <a:pt x="130" y="6"/>
                      <a:pt x="110" y="0"/>
                      <a:pt x="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49" name="Google Shape;149;p8"/>
              <p:cNvSpPr/>
              <p:nvPr/>
            </p:nvSpPr>
            <p:spPr>
              <a:xfrm>
                <a:off x="2058400" y="779050"/>
                <a:ext cx="567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3" extrusionOk="0">
                    <a:moveTo>
                      <a:pt x="91" y="1"/>
                    </a:moveTo>
                    <a:cubicBezTo>
                      <a:pt x="64" y="1"/>
                      <a:pt x="41" y="13"/>
                      <a:pt x="26" y="42"/>
                    </a:cubicBezTo>
                    <a:cubicBezTo>
                      <a:pt x="1" y="67"/>
                      <a:pt x="1" y="143"/>
                      <a:pt x="51" y="168"/>
                    </a:cubicBezTo>
                    <a:lnTo>
                      <a:pt x="76" y="168"/>
                    </a:lnTo>
                    <a:cubicBezTo>
                      <a:pt x="76" y="193"/>
                      <a:pt x="101" y="193"/>
                      <a:pt x="126" y="193"/>
                    </a:cubicBezTo>
                    <a:cubicBezTo>
                      <a:pt x="151" y="193"/>
                      <a:pt x="176" y="168"/>
                      <a:pt x="176" y="168"/>
                    </a:cubicBezTo>
                    <a:cubicBezTo>
                      <a:pt x="227" y="118"/>
                      <a:pt x="201" y="67"/>
                      <a:pt x="176" y="42"/>
                    </a:cubicBezTo>
                    <a:lnTo>
                      <a:pt x="151" y="17"/>
                    </a:lnTo>
                    <a:cubicBezTo>
                      <a:pt x="131" y="7"/>
                      <a:pt x="110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0" name="Google Shape;150;p8"/>
              <p:cNvSpPr/>
              <p:nvPr/>
            </p:nvSpPr>
            <p:spPr>
              <a:xfrm>
                <a:off x="2007025" y="760675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76" y="0"/>
                      <a:pt x="26" y="25"/>
                      <a:pt x="26" y="76"/>
                    </a:cubicBezTo>
                    <a:cubicBezTo>
                      <a:pt x="1" y="126"/>
                      <a:pt x="51" y="151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26"/>
                      <a:pt x="226" y="101"/>
                    </a:cubicBezTo>
                    <a:cubicBezTo>
                      <a:pt x="226" y="50"/>
                      <a:pt x="201" y="0"/>
                      <a:pt x="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1" name="Google Shape;151;p8"/>
              <p:cNvSpPr/>
              <p:nvPr/>
            </p:nvSpPr>
            <p:spPr>
              <a:xfrm>
                <a:off x="2020825" y="762550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1"/>
                    </a:moveTo>
                    <a:cubicBezTo>
                      <a:pt x="75" y="1"/>
                      <a:pt x="25" y="26"/>
                      <a:pt x="0" y="76"/>
                    </a:cubicBezTo>
                    <a:cubicBezTo>
                      <a:pt x="0" y="101"/>
                      <a:pt x="25" y="151"/>
                      <a:pt x="75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01"/>
                    </a:cubicBezTo>
                    <a:cubicBezTo>
                      <a:pt x="226" y="51"/>
                      <a:pt x="176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2" name="Google Shape;152;p8"/>
              <p:cNvSpPr/>
              <p:nvPr/>
            </p:nvSpPr>
            <p:spPr>
              <a:xfrm>
                <a:off x="1993875" y="760050"/>
                <a:ext cx="50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76" extrusionOk="0">
                    <a:moveTo>
                      <a:pt x="76" y="0"/>
                    </a:moveTo>
                    <a:cubicBezTo>
                      <a:pt x="26" y="0"/>
                      <a:pt x="1" y="50"/>
                      <a:pt x="1" y="101"/>
                    </a:cubicBezTo>
                    <a:cubicBezTo>
                      <a:pt x="1" y="126"/>
                      <a:pt x="51" y="176"/>
                      <a:pt x="101" y="176"/>
                    </a:cubicBezTo>
                    <a:cubicBezTo>
                      <a:pt x="151" y="176"/>
                      <a:pt x="201" y="126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3" name="Google Shape;153;p8"/>
              <p:cNvSpPr/>
              <p:nvPr/>
            </p:nvSpPr>
            <p:spPr>
              <a:xfrm>
                <a:off x="2068425" y="788150"/>
                <a:ext cx="5675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5" extrusionOk="0">
                    <a:moveTo>
                      <a:pt x="94" y="0"/>
                    </a:moveTo>
                    <a:cubicBezTo>
                      <a:pt x="77" y="0"/>
                      <a:pt x="62" y="8"/>
                      <a:pt x="51" y="29"/>
                    </a:cubicBezTo>
                    <a:cubicBezTo>
                      <a:pt x="1" y="54"/>
                      <a:pt x="1" y="104"/>
                      <a:pt x="51" y="155"/>
                    </a:cubicBezTo>
                    <a:lnTo>
                      <a:pt x="76" y="180"/>
                    </a:lnTo>
                    <a:cubicBezTo>
                      <a:pt x="76" y="180"/>
                      <a:pt x="101" y="205"/>
                      <a:pt x="126" y="205"/>
                    </a:cubicBezTo>
                    <a:cubicBezTo>
                      <a:pt x="151" y="205"/>
                      <a:pt x="176" y="180"/>
                      <a:pt x="176" y="180"/>
                    </a:cubicBezTo>
                    <a:cubicBezTo>
                      <a:pt x="227" y="129"/>
                      <a:pt x="227" y="79"/>
                      <a:pt x="201" y="54"/>
                    </a:cubicBezTo>
                    <a:lnTo>
                      <a:pt x="176" y="29"/>
                    </a:lnTo>
                    <a:cubicBezTo>
                      <a:pt x="147" y="15"/>
                      <a:pt x="119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4" name="Google Shape;154;p8"/>
              <p:cNvSpPr/>
              <p:nvPr/>
            </p:nvSpPr>
            <p:spPr>
              <a:xfrm>
                <a:off x="2077825" y="7984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86" y="1"/>
                    </a:moveTo>
                    <a:cubicBezTo>
                      <a:pt x="68" y="1"/>
                      <a:pt x="47" y="7"/>
                      <a:pt x="26" y="17"/>
                    </a:cubicBezTo>
                    <a:cubicBezTo>
                      <a:pt x="1" y="42"/>
                      <a:pt x="1" y="92"/>
                      <a:pt x="26" y="143"/>
                    </a:cubicBezTo>
                    <a:lnTo>
                      <a:pt x="51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201" y="168"/>
                      <a:pt x="201" y="92"/>
                      <a:pt x="176" y="67"/>
                    </a:cubicBezTo>
                    <a:lnTo>
                      <a:pt x="151" y="42"/>
                    </a:lnTo>
                    <a:cubicBezTo>
                      <a:pt x="137" y="13"/>
                      <a:pt x="113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5" name="Google Shape;155;p8"/>
              <p:cNvSpPr/>
              <p:nvPr/>
            </p:nvSpPr>
            <p:spPr>
              <a:xfrm>
                <a:off x="2090375" y="823325"/>
                <a:ext cx="56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7" extrusionOk="0">
                    <a:moveTo>
                      <a:pt x="75" y="1"/>
                    </a:moveTo>
                    <a:cubicBezTo>
                      <a:pt x="25" y="1"/>
                      <a:pt x="0" y="76"/>
                      <a:pt x="25" y="101"/>
                    </a:cubicBezTo>
                    <a:cubicBezTo>
                      <a:pt x="25" y="126"/>
                      <a:pt x="50" y="151"/>
                      <a:pt x="75" y="151"/>
                    </a:cubicBezTo>
                    <a:cubicBezTo>
                      <a:pt x="75" y="151"/>
                      <a:pt x="100" y="176"/>
                      <a:pt x="100" y="176"/>
                    </a:cubicBezTo>
                    <a:cubicBezTo>
                      <a:pt x="125" y="176"/>
                      <a:pt x="125" y="151"/>
                      <a:pt x="151" y="151"/>
                    </a:cubicBezTo>
                    <a:cubicBezTo>
                      <a:pt x="201" y="151"/>
                      <a:pt x="226" y="101"/>
                      <a:pt x="201" y="51"/>
                    </a:cubicBezTo>
                    <a:cubicBezTo>
                      <a:pt x="201" y="26"/>
                      <a:pt x="151" y="1"/>
                      <a:pt x="1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6" name="Google Shape;156;p8"/>
              <p:cNvSpPr/>
              <p:nvPr/>
            </p:nvSpPr>
            <p:spPr>
              <a:xfrm>
                <a:off x="2154900" y="825200"/>
                <a:ext cx="56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7" extrusionOk="0">
                    <a:moveTo>
                      <a:pt x="126" y="1"/>
                    </a:moveTo>
                    <a:cubicBezTo>
                      <a:pt x="101" y="1"/>
                      <a:pt x="51" y="1"/>
                      <a:pt x="26" y="51"/>
                    </a:cubicBezTo>
                    <a:cubicBezTo>
                      <a:pt x="1" y="101"/>
                      <a:pt x="26" y="151"/>
                      <a:pt x="76" y="176"/>
                    </a:cubicBezTo>
                    <a:lnTo>
                      <a:pt x="126" y="176"/>
                    </a:lnTo>
                    <a:cubicBezTo>
                      <a:pt x="151" y="176"/>
                      <a:pt x="201" y="176"/>
                      <a:pt x="201" y="126"/>
                    </a:cubicBezTo>
                    <a:cubicBezTo>
                      <a:pt x="226" y="101"/>
                      <a:pt x="201" y="51"/>
                      <a:pt x="176" y="26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7" name="Google Shape;157;p8"/>
              <p:cNvSpPr/>
              <p:nvPr/>
            </p:nvSpPr>
            <p:spPr>
              <a:xfrm>
                <a:off x="2200025" y="871950"/>
                <a:ext cx="50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86" extrusionOk="0">
                    <a:moveTo>
                      <a:pt x="100" y="1"/>
                    </a:moveTo>
                    <a:cubicBezTo>
                      <a:pt x="91" y="1"/>
                      <a:pt x="82" y="4"/>
                      <a:pt x="75" y="11"/>
                    </a:cubicBezTo>
                    <a:cubicBezTo>
                      <a:pt x="25" y="11"/>
                      <a:pt x="0" y="61"/>
                      <a:pt x="25" y="111"/>
                    </a:cubicBezTo>
                    <a:lnTo>
                      <a:pt x="25" y="136"/>
                    </a:lnTo>
                    <a:cubicBezTo>
                      <a:pt x="50" y="186"/>
                      <a:pt x="75" y="186"/>
                      <a:pt x="100" y="186"/>
                    </a:cubicBezTo>
                    <a:lnTo>
                      <a:pt x="151" y="186"/>
                    </a:lnTo>
                    <a:cubicBezTo>
                      <a:pt x="176" y="186"/>
                      <a:pt x="201" y="136"/>
                      <a:pt x="201" y="86"/>
                    </a:cubicBezTo>
                    <a:lnTo>
                      <a:pt x="176" y="61"/>
                    </a:lnTo>
                    <a:cubicBezTo>
                      <a:pt x="157" y="24"/>
                      <a:pt x="125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8" name="Google Shape;158;p8"/>
              <p:cNvSpPr/>
              <p:nvPr/>
            </p:nvSpPr>
            <p:spPr>
              <a:xfrm>
                <a:off x="2206275" y="897725"/>
                <a:ext cx="4425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08" extrusionOk="0">
                    <a:moveTo>
                      <a:pt x="117" y="0"/>
                    </a:moveTo>
                    <a:cubicBezTo>
                      <a:pt x="111" y="0"/>
                      <a:pt x="106" y="3"/>
                      <a:pt x="101" y="7"/>
                    </a:cubicBezTo>
                    <a:cubicBezTo>
                      <a:pt x="51" y="7"/>
                      <a:pt x="1" y="32"/>
                      <a:pt x="1" y="82"/>
                    </a:cubicBezTo>
                    <a:lnTo>
                      <a:pt x="26" y="107"/>
                    </a:lnTo>
                    <a:cubicBezTo>
                      <a:pt x="26" y="157"/>
                      <a:pt x="51" y="208"/>
                      <a:pt x="101" y="208"/>
                    </a:cubicBezTo>
                    <a:cubicBezTo>
                      <a:pt x="151" y="183"/>
                      <a:pt x="176" y="157"/>
                      <a:pt x="176" y="107"/>
                    </a:cubicBezTo>
                    <a:lnTo>
                      <a:pt x="176" y="82"/>
                    </a:lnTo>
                    <a:cubicBezTo>
                      <a:pt x="176" y="41"/>
                      <a:pt x="143" y="0"/>
                      <a:pt x="1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59" name="Google Shape;159;p8"/>
              <p:cNvSpPr/>
              <p:nvPr/>
            </p:nvSpPr>
            <p:spPr>
              <a:xfrm>
                <a:off x="2204400" y="884475"/>
                <a:ext cx="4425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12" extrusionOk="0">
                    <a:moveTo>
                      <a:pt x="100" y="1"/>
                    </a:moveTo>
                    <a:cubicBezTo>
                      <a:pt x="91" y="1"/>
                      <a:pt x="83" y="4"/>
                      <a:pt x="76" y="11"/>
                    </a:cubicBezTo>
                    <a:cubicBezTo>
                      <a:pt x="26" y="11"/>
                      <a:pt x="1" y="61"/>
                      <a:pt x="1" y="111"/>
                    </a:cubicBezTo>
                    <a:lnTo>
                      <a:pt x="1" y="136"/>
                    </a:lnTo>
                    <a:cubicBezTo>
                      <a:pt x="26" y="186"/>
                      <a:pt x="51" y="211"/>
                      <a:pt x="101" y="211"/>
                    </a:cubicBezTo>
                    <a:cubicBezTo>
                      <a:pt x="151" y="186"/>
                      <a:pt x="176" y="136"/>
                      <a:pt x="176" y="111"/>
                    </a:cubicBezTo>
                    <a:lnTo>
                      <a:pt x="176" y="61"/>
                    </a:lnTo>
                    <a:cubicBezTo>
                      <a:pt x="158" y="24"/>
                      <a:pt x="126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0" name="Google Shape;160;p8"/>
              <p:cNvSpPr/>
              <p:nvPr/>
            </p:nvSpPr>
            <p:spPr>
              <a:xfrm>
                <a:off x="2166800" y="83170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86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67"/>
                      <a:pt x="1" y="117"/>
                      <a:pt x="51" y="142"/>
                    </a:cubicBezTo>
                    <a:lnTo>
                      <a:pt x="76" y="167"/>
                    </a:lnTo>
                    <a:cubicBezTo>
                      <a:pt x="101" y="167"/>
                      <a:pt x="101" y="192"/>
                      <a:pt x="126" y="192"/>
                    </a:cubicBezTo>
                    <a:cubicBezTo>
                      <a:pt x="151" y="192"/>
                      <a:pt x="176" y="167"/>
                      <a:pt x="201" y="142"/>
                    </a:cubicBezTo>
                    <a:cubicBezTo>
                      <a:pt x="226" y="92"/>
                      <a:pt x="201" y="42"/>
                      <a:pt x="176" y="17"/>
                    </a:cubicBezTo>
                    <a:lnTo>
                      <a:pt x="126" y="17"/>
                    </a:lnTo>
                    <a:cubicBezTo>
                      <a:pt x="116" y="6"/>
                      <a:pt x="101" y="0"/>
                      <a:pt x="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1" name="Google Shape;161;p8"/>
              <p:cNvSpPr/>
              <p:nvPr/>
            </p:nvSpPr>
            <p:spPr>
              <a:xfrm>
                <a:off x="2194375" y="8598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91" y="1"/>
                    </a:moveTo>
                    <a:cubicBezTo>
                      <a:pt x="76" y="1"/>
                      <a:pt x="61" y="7"/>
                      <a:pt x="51" y="17"/>
                    </a:cubicBezTo>
                    <a:cubicBezTo>
                      <a:pt x="1" y="42"/>
                      <a:pt x="1" y="93"/>
                      <a:pt x="26" y="143"/>
                    </a:cubicBezTo>
                    <a:lnTo>
                      <a:pt x="26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176" y="168"/>
                      <a:pt x="201" y="118"/>
                      <a:pt x="176" y="67"/>
                    </a:cubicBezTo>
                    <a:lnTo>
                      <a:pt x="151" y="42"/>
                    </a:lnTo>
                    <a:cubicBezTo>
                      <a:pt x="136" y="13"/>
                      <a:pt x="113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2" name="Google Shape;162;p8"/>
              <p:cNvSpPr/>
              <p:nvPr/>
            </p:nvSpPr>
            <p:spPr>
              <a:xfrm>
                <a:off x="2142375" y="8208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26" y="0"/>
                    </a:moveTo>
                    <a:cubicBezTo>
                      <a:pt x="76" y="0"/>
                      <a:pt x="25" y="25"/>
                      <a:pt x="25" y="76"/>
                    </a:cubicBezTo>
                    <a:cubicBezTo>
                      <a:pt x="0" y="101"/>
                      <a:pt x="25" y="151"/>
                      <a:pt x="76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26"/>
                    </a:cubicBezTo>
                    <a:cubicBezTo>
                      <a:pt x="226" y="76"/>
                      <a:pt x="201" y="25"/>
                      <a:pt x="151" y="25"/>
                    </a:cubicBez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3" name="Google Shape;163;p8"/>
              <p:cNvSpPr/>
              <p:nvPr/>
            </p:nvSpPr>
            <p:spPr>
              <a:xfrm>
                <a:off x="2206275" y="911050"/>
                <a:ext cx="5050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01" extrusionOk="0">
                    <a:moveTo>
                      <a:pt x="101" y="0"/>
                    </a:moveTo>
                    <a:cubicBezTo>
                      <a:pt x="51" y="0"/>
                      <a:pt x="26" y="26"/>
                      <a:pt x="26" y="76"/>
                    </a:cubicBezTo>
                    <a:lnTo>
                      <a:pt x="26" y="101"/>
                    </a:lnTo>
                    <a:cubicBezTo>
                      <a:pt x="1" y="151"/>
                      <a:pt x="51" y="201"/>
                      <a:pt x="101" y="201"/>
                    </a:cubicBezTo>
                    <a:cubicBezTo>
                      <a:pt x="151" y="201"/>
                      <a:pt x="176" y="151"/>
                      <a:pt x="176" y="126"/>
                    </a:cubicBezTo>
                    <a:lnTo>
                      <a:pt x="201" y="76"/>
                    </a:lnTo>
                    <a:cubicBezTo>
                      <a:pt x="201" y="26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4" name="Google Shape;164;p8"/>
              <p:cNvSpPr/>
              <p:nvPr/>
            </p:nvSpPr>
            <p:spPr>
              <a:xfrm>
                <a:off x="2129225" y="8183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0"/>
                    </a:moveTo>
                    <a:cubicBezTo>
                      <a:pt x="75" y="0"/>
                      <a:pt x="25" y="25"/>
                      <a:pt x="25" y="75"/>
                    </a:cubicBezTo>
                    <a:cubicBezTo>
                      <a:pt x="0" y="125"/>
                      <a:pt x="50" y="176"/>
                      <a:pt x="100" y="176"/>
                    </a:cubicBezTo>
                    <a:lnTo>
                      <a:pt x="125" y="176"/>
                    </a:lnTo>
                    <a:cubicBezTo>
                      <a:pt x="176" y="176"/>
                      <a:pt x="226" y="151"/>
                      <a:pt x="226" y="100"/>
                    </a:cubicBezTo>
                    <a:cubicBezTo>
                      <a:pt x="226" y="50"/>
                      <a:pt x="201" y="25"/>
                      <a:pt x="1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5" name="Google Shape;165;p8"/>
              <p:cNvSpPr/>
              <p:nvPr/>
            </p:nvSpPr>
            <p:spPr>
              <a:xfrm>
                <a:off x="2116050" y="817700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51" y="25"/>
                      <a:pt x="1" y="50"/>
                      <a:pt x="1" y="100"/>
                    </a:cubicBezTo>
                    <a:cubicBezTo>
                      <a:pt x="26" y="150"/>
                      <a:pt x="51" y="176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50"/>
                      <a:pt x="226" y="100"/>
                    </a:cubicBezTo>
                    <a:cubicBezTo>
                      <a:pt x="226" y="50"/>
                      <a:pt x="17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6" name="Google Shape;166;p8"/>
              <p:cNvSpPr/>
              <p:nvPr/>
            </p:nvSpPr>
            <p:spPr>
              <a:xfrm>
                <a:off x="2186850" y="849175"/>
                <a:ext cx="5050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5" extrusionOk="0">
                    <a:moveTo>
                      <a:pt x="98" y="0"/>
                    </a:moveTo>
                    <a:cubicBezTo>
                      <a:pt x="76" y="0"/>
                      <a:pt x="51" y="7"/>
                      <a:pt x="26" y="19"/>
                    </a:cubicBezTo>
                    <a:cubicBezTo>
                      <a:pt x="1" y="44"/>
                      <a:pt x="1" y="94"/>
                      <a:pt x="26" y="145"/>
                    </a:cubicBezTo>
                    <a:lnTo>
                      <a:pt x="51" y="170"/>
                    </a:lnTo>
                    <a:cubicBezTo>
                      <a:pt x="51" y="170"/>
                      <a:pt x="76" y="195"/>
                      <a:pt x="101" y="195"/>
                    </a:cubicBezTo>
                    <a:cubicBezTo>
                      <a:pt x="126" y="195"/>
                      <a:pt x="151" y="195"/>
                      <a:pt x="151" y="170"/>
                    </a:cubicBezTo>
                    <a:cubicBezTo>
                      <a:pt x="201" y="145"/>
                      <a:pt x="201" y="94"/>
                      <a:pt x="176" y="44"/>
                    </a:cubicBezTo>
                    <a:lnTo>
                      <a:pt x="151" y="19"/>
                    </a:lnTo>
                    <a:cubicBezTo>
                      <a:pt x="139" y="7"/>
                      <a:pt x="120" y="0"/>
                      <a:pt x="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7" name="Google Shape;167;p8"/>
              <p:cNvSpPr/>
              <p:nvPr/>
            </p:nvSpPr>
            <p:spPr>
              <a:xfrm>
                <a:off x="2102900" y="81957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76" y="0"/>
                    </a:moveTo>
                    <a:cubicBezTo>
                      <a:pt x="25" y="25"/>
                      <a:pt x="0" y="50"/>
                      <a:pt x="0" y="101"/>
                    </a:cubicBezTo>
                    <a:cubicBezTo>
                      <a:pt x="25" y="151"/>
                      <a:pt x="51" y="176"/>
                      <a:pt x="101" y="176"/>
                    </a:cubicBezTo>
                    <a:lnTo>
                      <a:pt x="151" y="176"/>
                    </a:lnTo>
                    <a:cubicBezTo>
                      <a:pt x="201" y="151"/>
                      <a:pt x="226" y="101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8" name="Google Shape;168;p8"/>
              <p:cNvSpPr/>
              <p:nvPr/>
            </p:nvSpPr>
            <p:spPr>
              <a:xfrm>
                <a:off x="2177450" y="839300"/>
                <a:ext cx="50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89" extrusionOk="0">
                    <a:moveTo>
                      <a:pt x="79" y="1"/>
                    </a:moveTo>
                    <a:cubicBezTo>
                      <a:pt x="57" y="1"/>
                      <a:pt x="38" y="13"/>
                      <a:pt x="26" y="38"/>
                    </a:cubicBezTo>
                    <a:cubicBezTo>
                      <a:pt x="1" y="63"/>
                      <a:pt x="1" y="114"/>
                      <a:pt x="26" y="164"/>
                    </a:cubicBezTo>
                    <a:lnTo>
                      <a:pt x="51" y="189"/>
                    </a:lnTo>
                    <a:lnTo>
                      <a:pt x="126" y="189"/>
                    </a:lnTo>
                    <a:cubicBezTo>
                      <a:pt x="151" y="189"/>
                      <a:pt x="151" y="189"/>
                      <a:pt x="176" y="164"/>
                    </a:cubicBezTo>
                    <a:cubicBezTo>
                      <a:pt x="201" y="139"/>
                      <a:pt x="201" y="88"/>
                      <a:pt x="176" y="38"/>
                    </a:cubicBezTo>
                    <a:lnTo>
                      <a:pt x="151" y="38"/>
                    </a:lnTo>
                    <a:cubicBezTo>
                      <a:pt x="126" y="13"/>
                      <a:pt x="101" y="1"/>
                      <a:pt x="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69" name="Google Shape;169;p8"/>
              <p:cNvSpPr/>
              <p:nvPr/>
            </p:nvSpPr>
            <p:spPr>
              <a:xfrm>
                <a:off x="2204400" y="924200"/>
                <a:ext cx="5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77" extrusionOk="0">
                    <a:moveTo>
                      <a:pt x="126" y="1"/>
                    </a:moveTo>
                    <a:cubicBezTo>
                      <a:pt x="76" y="1"/>
                      <a:pt x="26" y="26"/>
                      <a:pt x="26" y="76"/>
                    </a:cubicBezTo>
                    <a:cubicBezTo>
                      <a:pt x="1" y="126"/>
                      <a:pt x="26" y="176"/>
                      <a:pt x="76" y="176"/>
                    </a:cubicBezTo>
                    <a:lnTo>
                      <a:pt x="101" y="176"/>
                    </a:lnTo>
                    <a:cubicBezTo>
                      <a:pt x="126" y="176"/>
                      <a:pt x="176" y="151"/>
                      <a:pt x="176" y="126"/>
                    </a:cubicBezTo>
                    <a:lnTo>
                      <a:pt x="176" y="101"/>
                    </a:lnTo>
                    <a:cubicBezTo>
                      <a:pt x="201" y="51"/>
                      <a:pt x="151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  <p:sp>
          <p:nvSpPr>
            <p:cNvPr id="170" name="Google Shape;170;p8"/>
            <p:cNvSpPr/>
            <p:nvPr/>
          </p:nvSpPr>
          <p:spPr>
            <a:xfrm flipH="1">
              <a:off x="8288246" y="4603509"/>
              <a:ext cx="135748" cy="142299"/>
            </a:xfrm>
            <a:custGeom>
              <a:avLst/>
              <a:gdLst/>
              <a:ahLst/>
              <a:cxnLst/>
              <a:rect l="l" t="t" r="r" b="b"/>
              <a:pathLst>
                <a:path w="1555" h="1630" extrusionOk="0">
                  <a:moveTo>
                    <a:pt x="778" y="176"/>
                  </a:moveTo>
                  <a:cubicBezTo>
                    <a:pt x="1104" y="176"/>
                    <a:pt x="1354" y="552"/>
                    <a:pt x="1379" y="903"/>
                  </a:cubicBezTo>
                  <a:cubicBezTo>
                    <a:pt x="1379" y="978"/>
                    <a:pt x="1354" y="1053"/>
                    <a:pt x="1354" y="1103"/>
                  </a:cubicBezTo>
                  <a:cubicBezTo>
                    <a:pt x="1304" y="1254"/>
                    <a:pt x="1204" y="1354"/>
                    <a:pt x="1053" y="1404"/>
                  </a:cubicBezTo>
                  <a:cubicBezTo>
                    <a:pt x="985" y="1432"/>
                    <a:pt x="908" y="1452"/>
                    <a:pt x="829" y="1452"/>
                  </a:cubicBezTo>
                  <a:cubicBezTo>
                    <a:pt x="763" y="1452"/>
                    <a:pt x="695" y="1438"/>
                    <a:pt x="627" y="1404"/>
                  </a:cubicBezTo>
                  <a:cubicBezTo>
                    <a:pt x="427" y="1329"/>
                    <a:pt x="251" y="1128"/>
                    <a:pt x="226" y="903"/>
                  </a:cubicBezTo>
                  <a:cubicBezTo>
                    <a:pt x="176" y="727"/>
                    <a:pt x="251" y="502"/>
                    <a:pt x="402" y="351"/>
                  </a:cubicBezTo>
                  <a:cubicBezTo>
                    <a:pt x="502" y="226"/>
                    <a:pt x="627" y="176"/>
                    <a:pt x="753" y="176"/>
                  </a:cubicBezTo>
                  <a:close/>
                  <a:moveTo>
                    <a:pt x="778" y="1"/>
                  </a:moveTo>
                  <a:cubicBezTo>
                    <a:pt x="577" y="1"/>
                    <a:pt x="402" y="76"/>
                    <a:pt x="251" y="251"/>
                  </a:cubicBezTo>
                  <a:cubicBezTo>
                    <a:pt x="101" y="427"/>
                    <a:pt x="1" y="702"/>
                    <a:pt x="51" y="953"/>
                  </a:cubicBezTo>
                  <a:cubicBezTo>
                    <a:pt x="101" y="1229"/>
                    <a:pt x="302" y="1479"/>
                    <a:pt x="577" y="1580"/>
                  </a:cubicBezTo>
                  <a:cubicBezTo>
                    <a:pt x="652" y="1605"/>
                    <a:pt x="753" y="1630"/>
                    <a:pt x="853" y="1630"/>
                  </a:cubicBezTo>
                  <a:cubicBezTo>
                    <a:pt x="953" y="1630"/>
                    <a:pt x="1053" y="1605"/>
                    <a:pt x="1129" y="1580"/>
                  </a:cubicBezTo>
                  <a:cubicBezTo>
                    <a:pt x="1304" y="1504"/>
                    <a:pt x="1454" y="1354"/>
                    <a:pt x="1505" y="1153"/>
                  </a:cubicBezTo>
                  <a:cubicBezTo>
                    <a:pt x="1530" y="1078"/>
                    <a:pt x="1555" y="1003"/>
                    <a:pt x="1530" y="903"/>
                  </a:cubicBezTo>
                  <a:cubicBezTo>
                    <a:pt x="1530" y="477"/>
                    <a:pt x="1229" y="26"/>
                    <a:pt x="7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1" name="Google Shape;171;p8"/>
            <p:cNvSpPr/>
            <p:nvPr/>
          </p:nvSpPr>
          <p:spPr>
            <a:xfrm flipH="1">
              <a:off x="1714011" y="1993441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172;p8"/>
            <p:cNvSpPr/>
            <p:nvPr/>
          </p:nvSpPr>
          <p:spPr>
            <a:xfrm flipH="1">
              <a:off x="7534861" y="2710941"/>
              <a:ext cx="161937" cy="151029"/>
            </a:xfrm>
            <a:custGeom>
              <a:avLst/>
              <a:gdLst/>
              <a:ahLst/>
              <a:cxnLst/>
              <a:rect l="l" t="t" r="r" b="b"/>
              <a:pathLst>
                <a:path w="1855" h="1730" extrusionOk="0">
                  <a:moveTo>
                    <a:pt x="852" y="0"/>
                  </a:moveTo>
                  <a:cubicBezTo>
                    <a:pt x="476" y="527"/>
                    <a:pt x="201" y="1103"/>
                    <a:pt x="0" y="1730"/>
                  </a:cubicBezTo>
                  <a:lnTo>
                    <a:pt x="1855" y="1730"/>
                  </a:lnTo>
                  <a:cubicBezTo>
                    <a:pt x="1579" y="1128"/>
                    <a:pt x="1253" y="552"/>
                    <a:pt x="877" y="25"/>
                  </a:cubicBezTo>
                  <a:lnTo>
                    <a:pt x="85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grpSp>
          <p:nvGrpSpPr>
            <p:cNvPr id="173" name="Google Shape;173;p8"/>
            <p:cNvGrpSpPr/>
            <p:nvPr/>
          </p:nvGrpSpPr>
          <p:grpSpPr>
            <a:xfrm flipH="1">
              <a:off x="8111325" y="3285497"/>
              <a:ext cx="1032663" cy="712280"/>
              <a:chOff x="1966925" y="760050"/>
              <a:chExt cx="244400" cy="168575"/>
            </a:xfrm>
          </p:grpSpPr>
          <p:sp>
            <p:nvSpPr>
              <p:cNvPr id="174" name="Google Shape;174;p8"/>
              <p:cNvSpPr/>
              <p:nvPr/>
            </p:nvSpPr>
            <p:spPr>
              <a:xfrm>
                <a:off x="1966925" y="763550"/>
                <a:ext cx="5050" cy="4050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62" extrusionOk="0">
                    <a:moveTo>
                      <a:pt x="115" y="1"/>
                    </a:moveTo>
                    <a:cubicBezTo>
                      <a:pt x="103" y="1"/>
                      <a:pt x="89" y="4"/>
                      <a:pt x="76" y="11"/>
                    </a:cubicBezTo>
                    <a:lnTo>
                      <a:pt x="51" y="11"/>
                    </a:lnTo>
                    <a:cubicBezTo>
                      <a:pt x="26" y="11"/>
                      <a:pt x="1" y="61"/>
                      <a:pt x="1" y="111"/>
                    </a:cubicBezTo>
                    <a:cubicBezTo>
                      <a:pt x="26" y="161"/>
                      <a:pt x="51" y="161"/>
                      <a:pt x="101" y="161"/>
                    </a:cubicBezTo>
                    <a:lnTo>
                      <a:pt x="126" y="161"/>
                    </a:lnTo>
                    <a:cubicBezTo>
                      <a:pt x="176" y="161"/>
                      <a:pt x="201" y="111"/>
                      <a:pt x="176" y="61"/>
                    </a:cubicBezTo>
                    <a:cubicBezTo>
                      <a:pt x="176" y="24"/>
                      <a:pt x="149" y="1"/>
                      <a:pt x="1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5" name="Google Shape;175;p8"/>
              <p:cNvSpPr/>
              <p:nvPr/>
            </p:nvSpPr>
            <p:spPr>
              <a:xfrm>
                <a:off x="2033975" y="766075"/>
                <a:ext cx="567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86" extrusionOk="0">
                    <a:moveTo>
                      <a:pt x="87" y="0"/>
                    </a:moveTo>
                    <a:cubicBezTo>
                      <a:pt x="52" y="0"/>
                      <a:pt x="26" y="23"/>
                      <a:pt x="26" y="60"/>
                    </a:cubicBezTo>
                    <a:cubicBezTo>
                      <a:pt x="1" y="110"/>
                      <a:pt x="26" y="160"/>
                      <a:pt x="76" y="160"/>
                    </a:cubicBezTo>
                    <a:lnTo>
                      <a:pt x="101" y="185"/>
                    </a:lnTo>
                    <a:lnTo>
                      <a:pt x="126" y="185"/>
                    </a:lnTo>
                    <a:cubicBezTo>
                      <a:pt x="176" y="185"/>
                      <a:pt x="201" y="160"/>
                      <a:pt x="201" y="110"/>
                    </a:cubicBezTo>
                    <a:cubicBezTo>
                      <a:pt x="226" y="85"/>
                      <a:pt x="201" y="35"/>
                      <a:pt x="151" y="10"/>
                    </a:cubicBezTo>
                    <a:lnTo>
                      <a:pt x="126" y="10"/>
                    </a:lnTo>
                    <a:cubicBezTo>
                      <a:pt x="112" y="3"/>
                      <a:pt x="99" y="0"/>
                      <a:pt x="8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6" name="Google Shape;176;p8"/>
              <p:cNvSpPr/>
              <p:nvPr/>
            </p:nvSpPr>
            <p:spPr>
              <a:xfrm>
                <a:off x="1979475" y="761125"/>
                <a:ext cx="5650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83" extrusionOk="0">
                    <a:moveTo>
                      <a:pt x="153" y="1"/>
                    </a:moveTo>
                    <a:cubicBezTo>
                      <a:pt x="144" y="1"/>
                      <a:pt x="135" y="3"/>
                      <a:pt x="125" y="7"/>
                    </a:cubicBezTo>
                    <a:lnTo>
                      <a:pt x="100" y="7"/>
                    </a:lnTo>
                    <a:cubicBezTo>
                      <a:pt x="50" y="7"/>
                      <a:pt x="0" y="58"/>
                      <a:pt x="25" y="108"/>
                    </a:cubicBezTo>
                    <a:cubicBezTo>
                      <a:pt x="25" y="133"/>
                      <a:pt x="50" y="183"/>
                      <a:pt x="100" y="183"/>
                    </a:cubicBezTo>
                    <a:lnTo>
                      <a:pt x="125" y="183"/>
                    </a:lnTo>
                    <a:lnTo>
                      <a:pt x="150" y="158"/>
                    </a:lnTo>
                    <a:cubicBezTo>
                      <a:pt x="201" y="158"/>
                      <a:pt x="226" y="108"/>
                      <a:pt x="226" y="83"/>
                    </a:cubicBezTo>
                    <a:cubicBezTo>
                      <a:pt x="226" y="42"/>
                      <a:pt x="192" y="1"/>
                      <a:pt x="15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7" name="Google Shape;177;p8"/>
              <p:cNvSpPr/>
              <p:nvPr/>
            </p:nvSpPr>
            <p:spPr>
              <a:xfrm>
                <a:off x="2084725" y="810175"/>
                <a:ext cx="5675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1" extrusionOk="0">
                    <a:moveTo>
                      <a:pt x="76" y="0"/>
                    </a:moveTo>
                    <a:cubicBezTo>
                      <a:pt x="26" y="25"/>
                      <a:pt x="1" y="76"/>
                      <a:pt x="26" y="126"/>
                    </a:cubicBezTo>
                    <a:lnTo>
                      <a:pt x="51" y="151"/>
                    </a:lnTo>
                    <a:cubicBezTo>
                      <a:pt x="51" y="176"/>
                      <a:pt x="101" y="201"/>
                      <a:pt x="126" y="201"/>
                    </a:cubicBezTo>
                    <a:lnTo>
                      <a:pt x="151" y="201"/>
                    </a:lnTo>
                    <a:cubicBezTo>
                      <a:pt x="201" y="176"/>
                      <a:pt x="226" y="126"/>
                      <a:pt x="201" y="76"/>
                    </a:cubicBezTo>
                    <a:lnTo>
                      <a:pt x="176" y="50"/>
                    </a:lnTo>
                    <a:cubicBezTo>
                      <a:pt x="151" y="0"/>
                      <a:pt x="101" y="0"/>
                      <a:pt x="7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8" name="Google Shape;178;p8"/>
              <p:cNvSpPr/>
              <p:nvPr/>
            </p:nvSpPr>
            <p:spPr>
              <a:xfrm>
                <a:off x="2046500" y="77155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91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92"/>
                      <a:pt x="26" y="142"/>
                      <a:pt x="76" y="167"/>
                    </a:cubicBezTo>
                    <a:lnTo>
                      <a:pt x="101" y="167"/>
                    </a:lnTo>
                    <a:cubicBezTo>
                      <a:pt x="101" y="192"/>
                      <a:pt x="126" y="192"/>
                      <a:pt x="126" y="192"/>
                    </a:cubicBezTo>
                    <a:cubicBezTo>
                      <a:pt x="176" y="192"/>
                      <a:pt x="201" y="167"/>
                      <a:pt x="201" y="142"/>
                    </a:cubicBezTo>
                    <a:cubicBezTo>
                      <a:pt x="226" y="92"/>
                      <a:pt x="226" y="42"/>
                      <a:pt x="176" y="16"/>
                    </a:cubicBezTo>
                    <a:lnTo>
                      <a:pt x="151" y="16"/>
                    </a:lnTo>
                    <a:cubicBezTo>
                      <a:pt x="130" y="6"/>
                      <a:pt x="110" y="0"/>
                      <a:pt x="9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79" name="Google Shape;179;p8"/>
              <p:cNvSpPr/>
              <p:nvPr/>
            </p:nvSpPr>
            <p:spPr>
              <a:xfrm>
                <a:off x="2058400" y="779050"/>
                <a:ext cx="5675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3" extrusionOk="0">
                    <a:moveTo>
                      <a:pt x="91" y="1"/>
                    </a:moveTo>
                    <a:cubicBezTo>
                      <a:pt x="64" y="1"/>
                      <a:pt x="41" y="13"/>
                      <a:pt x="26" y="42"/>
                    </a:cubicBezTo>
                    <a:cubicBezTo>
                      <a:pt x="1" y="67"/>
                      <a:pt x="1" y="143"/>
                      <a:pt x="51" y="168"/>
                    </a:cubicBezTo>
                    <a:lnTo>
                      <a:pt x="76" y="168"/>
                    </a:lnTo>
                    <a:cubicBezTo>
                      <a:pt x="76" y="193"/>
                      <a:pt x="101" y="193"/>
                      <a:pt x="126" y="193"/>
                    </a:cubicBezTo>
                    <a:cubicBezTo>
                      <a:pt x="151" y="193"/>
                      <a:pt x="176" y="168"/>
                      <a:pt x="176" y="168"/>
                    </a:cubicBezTo>
                    <a:cubicBezTo>
                      <a:pt x="227" y="118"/>
                      <a:pt x="201" y="67"/>
                      <a:pt x="176" y="42"/>
                    </a:cubicBezTo>
                    <a:lnTo>
                      <a:pt x="151" y="17"/>
                    </a:lnTo>
                    <a:cubicBezTo>
                      <a:pt x="131" y="7"/>
                      <a:pt x="110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0" name="Google Shape;180;p8"/>
              <p:cNvSpPr/>
              <p:nvPr/>
            </p:nvSpPr>
            <p:spPr>
              <a:xfrm>
                <a:off x="2007025" y="760675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76" y="0"/>
                      <a:pt x="26" y="25"/>
                      <a:pt x="26" y="76"/>
                    </a:cubicBezTo>
                    <a:cubicBezTo>
                      <a:pt x="1" y="126"/>
                      <a:pt x="51" y="151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26"/>
                      <a:pt x="226" y="101"/>
                    </a:cubicBezTo>
                    <a:cubicBezTo>
                      <a:pt x="226" y="50"/>
                      <a:pt x="201" y="0"/>
                      <a:pt x="1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1" name="Google Shape;181;p8"/>
              <p:cNvSpPr/>
              <p:nvPr/>
            </p:nvSpPr>
            <p:spPr>
              <a:xfrm>
                <a:off x="2020825" y="762550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1"/>
                    </a:moveTo>
                    <a:cubicBezTo>
                      <a:pt x="75" y="1"/>
                      <a:pt x="25" y="26"/>
                      <a:pt x="0" y="76"/>
                    </a:cubicBezTo>
                    <a:cubicBezTo>
                      <a:pt x="0" y="101"/>
                      <a:pt x="25" y="151"/>
                      <a:pt x="75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01"/>
                    </a:cubicBezTo>
                    <a:cubicBezTo>
                      <a:pt x="226" y="51"/>
                      <a:pt x="176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2" name="Google Shape;182;p8"/>
              <p:cNvSpPr/>
              <p:nvPr/>
            </p:nvSpPr>
            <p:spPr>
              <a:xfrm>
                <a:off x="1993875" y="760050"/>
                <a:ext cx="502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76" extrusionOk="0">
                    <a:moveTo>
                      <a:pt x="76" y="0"/>
                    </a:moveTo>
                    <a:cubicBezTo>
                      <a:pt x="26" y="0"/>
                      <a:pt x="1" y="50"/>
                      <a:pt x="1" y="101"/>
                    </a:cubicBezTo>
                    <a:cubicBezTo>
                      <a:pt x="1" y="126"/>
                      <a:pt x="51" y="176"/>
                      <a:pt x="101" y="176"/>
                    </a:cubicBezTo>
                    <a:cubicBezTo>
                      <a:pt x="151" y="176"/>
                      <a:pt x="201" y="126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3" name="Google Shape;183;p8"/>
              <p:cNvSpPr/>
              <p:nvPr/>
            </p:nvSpPr>
            <p:spPr>
              <a:xfrm>
                <a:off x="2068425" y="788150"/>
                <a:ext cx="5675" cy="51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205" extrusionOk="0">
                    <a:moveTo>
                      <a:pt x="94" y="0"/>
                    </a:moveTo>
                    <a:cubicBezTo>
                      <a:pt x="77" y="0"/>
                      <a:pt x="62" y="8"/>
                      <a:pt x="51" y="29"/>
                    </a:cubicBezTo>
                    <a:cubicBezTo>
                      <a:pt x="1" y="54"/>
                      <a:pt x="1" y="104"/>
                      <a:pt x="51" y="155"/>
                    </a:cubicBezTo>
                    <a:lnTo>
                      <a:pt x="76" y="180"/>
                    </a:lnTo>
                    <a:cubicBezTo>
                      <a:pt x="76" y="180"/>
                      <a:pt x="101" y="205"/>
                      <a:pt x="126" y="205"/>
                    </a:cubicBezTo>
                    <a:cubicBezTo>
                      <a:pt x="151" y="205"/>
                      <a:pt x="176" y="180"/>
                      <a:pt x="176" y="180"/>
                    </a:cubicBezTo>
                    <a:cubicBezTo>
                      <a:pt x="227" y="129"/>
                      <a:pt x="227" y="79"/>
                      <a:pt x="201" y="54"/>
                    </a:cubicBezTo>
                    <a:lnTo>
                      <a:pt x="176" y="29"/>
                    </a:lnTo>
                    <a:cubicBezTo>
                      <a:pt x="147" y="15"/>
                      <a:pt x="119" y="0"/>
                      <a:pt x="9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4" name="Google Shape;184;p8"/>
              <p:cNvSpPr/>
              <p:nvPr/>
            </p:nvSpPr>
            <p:spPr>
              <a:xfrm>
                <a:off x="2077825" y="7984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86" y="1"/>
                    </a:moveTo>
                    <a:cubicBezTo>
                      <a:pt x="68" y="1"/>
                      <a:pt x="47" y="7"/>
                      <a:pt x="26" y="17"/>
                    </a:cubicBezTo>
                    <a:cubicBezTo>
                      <a:pt x="1" y="42"/>
                      <a:pt x="1" y="92"/>
                      <a:pt x="26" y="143"/>
                    </a:cubicBezTo>
                    <a:lnTo>
                      <a:pt x="51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201" y="168"/>
                      <a:pt x="201" y="92"/>
                      <a:pt x="176" y="67"/>
                    </a:cubicBezTo>
                    <a:lnTo>
                      <a:pt x="151" y="42"/>
                    </a:lnTo>
                    <a:cubicBezTo>
                      <a:pt x="137" y="13"/>
                      <a:pt x="113" y="1"/>
                      <a:pt x="8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5" name="Google Shape;185;p8"/>
              <p:cNvSpPr/>
              <p:nvPr/>
            </p:nvSpPr>
            <p:spPr>
              <a:xfrm>
                <a:off x="2090375" y="823325"/>
                <a:ext cx="56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7" extrusionOk="0">
                    <a:moveTo>
                      <a:pt x="75" y="1"/>
                    </a:moveTo>
                    <a:cubicBezTo>
                      <a:pt x="25" y="1"/>
                      <a:pt x="0" y="76"/>
                      <a:pt x="25" y="101"/>
                    </a:cubicBezTo>
                    <a:cubicBezTo>
                      <a:pt x="25" y="126"/>
                      <a:pt x="50" y="151"/>
                      <a:pt x="75" y="151"/>
                    </a:cubicBezTo>
                    <a:cubicBezTo>
                      <a:pt x="75" y="151"/>
                      <a:pt x="100" y="176"/>
                      <a:pt x="100" y="176"/>
                    </a:cubicBezTo>
                    <a:cubicBezTo>
                      <a:pt x="125" y="176"/>
                      <a:pt x="125" y="151"/>
                      <a:pt x="151" y="151"/>
                    </a:cubicBezTo>
                    <a:cubicBezTo>
                      <a:pt x="201" y="151"/>
                      <a:pt x="226" y="101"/>
                      <a:pt x="201" y="51"/>
                    </a:cubicBezTo>
                    <a:cubicBezTo>
                      <a:pt x="201" y="26"/>
                      <a:pt x="151" y="1"/>
                      <a:pt x="12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6" name="Google Shape;186;p8"/>
              <p:cNvSpPr/>
              <p:nvPr/>
            </p:nvSpPr>
            <p:spPr>
              <a:xfrm>
                <a:off x="2154900" y="825200"/>
                <a:ext cx="5675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7" extrusionOk="0">
                    <a:moveTo>
                      <a:pt x="126" y="1"/>
                    </a:moveTo>
                    <a:cubicBezTo>
                      <a:pt x="101" y="1"/>
                      <a:pt x="51" y="1"/>
                      <a:pt x="26" y="51"/>
                    </a:cubicBezTo>
                    <a:cubicBezTo>
                      <a:pt x="1" y="101"/>
                      <a:pt x="26" y="151"/>
                      <a:pt x="76" y="176"/>
                    </a:cubicBezTo>
                    <a:lnTo>
                      <a:pt x="126" y="176"/>
                    </a:lnTo>
                    <a:cubicBezTo>
                      <a:pt x="151" y="176"/>
                      <a:pt x="201" y="176"/>
                      <a:pt x="201" y="126"/>
                    </a:cubicBezTo>
                    <a:cubicBezTo>
                      <a:pt x="226" y="101"/>
                      <a:pt x="201" y="51"/>
                      <a:pt x="176" y="26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7" name="Google Shape;187;p8"/>
              <p:cNvSpPr/>
              <p:nvPr/>
            </p:nvSpPr>
            <p:spPr>
              <a:xfrm>
                <a:off x="2200025" y="871950"/>
                <a:ext cx="5025" cy="4650"/>
              </a:xfrm>
              <a:custGeom>
                <a:avLst/>
                <a:gdLst/>
                <a:ahLst/>
                <a:cxnLst/>
                <a:rect l="l" t="t" r="r" b="b"/>
                <a:pathLst>
                  <a:path w="201" h="186" extrusionOk="0">
                    <a:moveTo>
                      <a:pt x="100" y="1"/>
                    </a:moveTo>
                    <a:cubicBezTo>
                      <a:pt x="91" y="1"/>
                      <a:pt x="82" y="4"/>
                      <a:pt x="75" y="11"/>
                    </a:cubicBezTo>
                    <a:cubicBezTo>
                      <a:pt x="25" y="11"/>
                      <a:pt x="0" y="61"/>
                      <a:pt x="25" y="111"/>
                    </a:cubicBezTo>
                    <a:lnTo>
                      <a:pt x="25" y="136"/>
                    </a:lnTo>
                    <a:cubicBezTo>
                      <a:pt x="50" y="186"/>
                      <a:pt x="75" y="186"/>
                      <a:pt x="100" y="186"/>
                    </a:cubicBezTo>
                    <a:lnTo>
                      <a:pt x="151" y="186"/>
                    </a:lnTo>
                    <a:cubicBezTo>
                      <a:pt x="176" y="186"/>
                      <a:pt x="201" y="136"/>
                      <a:pt x="201" y="86"/>
                    </a:cubicBezTo>
                    <a:lnTo>
                      <a:pt x="176" y="61"/>
                    </a:lnTo>
                    <a:cubicBezTo>
                      <a:pt x="157" y="24"/>
                      <a:pt x="125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8" name="Google Shape;188;p8"/>
              <p:cNvSpPr/>
              <p:nvPr/>
            </p:nvSpPr>
            <p:spPr>
              <a:xfrm>
                <a:off x="2206275" y="897725"/>
                <a:ext cx="4425" cy="52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08" extrusionOk="0">
                    <a:moveTo>
                      <a:pt x="117" y="0"/>
                    </a:moveTo>
                    <a:cubicBezTo>
                      <a:pt x="111" y="0"/>
                      <a:pt x="106" y="3"/>
                      <a:pt x="101" y="7"/>
                    </a:cubicBezTo>
                    <a:cubicBezTo>
                      <a:pt x="51" y="7"/>
                      <a:pt x="1" y="32"/>
                      <a:pt x="1" y="82"/>
                    </a:cubicBezTo>
                    <a:lnTo>
                      <a:pt x="26" y="107"/>
                    </a:lnTo>
                    <a:cubicBezTo>
                      <a:pt x="26" y="157"/>
                      <a:pt x="51" y="208"/>
                      <a:pt x="101" y="208"/>
                    </a:cubicBezTo>
                    <a:cubicBezTo>
                      <a:pt x="151" y="183"/>
                      <a:pt x="176" y="157"/>
                      <a:pt x="176" y="107"/>
                    </a:cubicBezTo>
                    <a:lnTo>
                      <a:pt x="176" y="82"/>
                    </a:lnTo>
                    <a:cubicBezTo>
                      <a:pt x="176" y="41"/>
                      <a:pt x="143" y="0"/>
                      <a:pt x="11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89" name="Google Shape;189;p8"/>
              <p:cNvSpPr/>
              <p:nvPr/>
            </p:nvSpPr>
            <p:spPr>
              <a:xfrm>
                <a:off x="2204400" y="884475"/>
                <a:ext cx="4425" cy="5300"/>
              </a:xfrm>
              <a:custGeom>
                <a:avLst/>
                <a:gdLst/>
                <a:ahLst/>
                <a:cxnLst/>
                <a:rect l="l" t="t" r="r" b="b"/>
                <a:pathLst>
                  <a:path w="177" h="212" extrusionOk="0">
                    <a:moveTo>
                      <a:pt x="100" y="1"/>
                    </a:moveTo>
                    <a:cubicBezTo>
                      <a:pt x="91" y="1"/>
                      <a:pt x="83" y="4"/>
                      <a:pt x="76" y="11"/>
                    </a:cubicBezTo>
                    <a:cubicBezTo>
                      <a:pt x="26" y="11"/>
                      <a:pt x="1" y="61"/>
                      <a:pt x="1" y="111"/>
                    </a:cubicBezTo>
                    <a:lnTo>
                      <a:pt x="1" y="136"/>
                    </a:lnTo>
                    <a:cubicBezTo>
                      <a:pt x="26" y="186"/>
                      <a:pt x="51" y="211"/>
                      <a:pt x="101" y="211"/>
                    </a:cubicBezTo>
                    <a:cubicBezTo>
                      <a:pt x="151" y="186"/>
                      <a:pt x="176" y="136"/>
                      <a:pt x="176" y="111"/>
                    </a:cubicBezTo>
                    <a:lnTo>
                      <a:pt x="176" y="61"/>
                    </a:lnTo>
                    <a:cubicBezTo>
                      <a:pt x="158" y="24"/>
                      <a:pt x="126" y="1"/>
                      <a:pt x="10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0" name="Google Shape;190;p8"/>
              <p:cNvSpPr/>
              <p:nvPr/>
            </p:nvSpPr>
            <p:spPr>
              <a:xfrm>
                <a:off x="2166800" y="831700"/>
                <a:ext cx="5675" cy="48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92" extrusionOk="0">
                    <a:moveTo>
                      <a:pt x="86" y="0"/>
                    </a:moveTo>
                    <a:cubicBezTo>
                      <a:pt x="64" y="0"/>
                      <a:pt x="41" y="12"/>
                      <a:pt x="26" y="42"/>
                    </a:cubicBezTo>
                    <a:cubicBezTo>
                      <a:pt x="1" y="67"/>
                      <a:pt x="1" y="117"/>
                      <a:pt x="51" y="142"/>
                    </a:cubicBezTo>
                    <a:lnTo>
                      <a:pt x="76" y="167"/>
                    </a:lnTo>
                    <a:cubicBezTo>
                      <a:pt x="101" y="167"/>
                      <a:pt x="101" y="192"/>
                      <a:pt x="126" y="192"/>
                    </a:cubicBezTo>
                    <a:cubicBezTo>
                      <a:pt x="151" y="192"/>
                      <a:pt x="176" y="167"/>
                      <a:pt x="201" y="142"/>
                    </a:cubicBezTo>
                    <a:cubicBezTo>
                      <a:pt x="226" y="92"/>
                      <a:pt x="201" y="42"/>
                      <a:pt x="176" y="17"/>
                    </a:cubicBezTo>
                    <a:lnTo>
                      <a:pt x="126" y="17"/>
                    </a:lnTo>
                    <a:cubicBezTo>
                      <a:pt x="116" y="6"/>
                      <a:pt x="101" y="0"/>
                      <a:pt x="8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1" name="Google Shape;191;p8"/>
              <p:cNvSpPr/>
              <p:nvPr/>
            </p:nvSpPr>
            <p:spPr>
              <a:xfrm>
                <a:off x="2194375" y="859875"/>
                <a:ext cx="5050" cy="48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3" extrusionOk="0">
                    <a:moveTo>
                      <a:pt x="91" y="1"/>
                    </a:moveTo>
                    <a:cubicBezTo>
                      <a:pt x="76" y="1"/>
                      <a:pt x="61" y="7"/>
                      <a:pt x="51" y="17"/>
                    </a:cubicBezTo>
                    <a:cubicBezTo>
                      <a:pt x="1" y="42"/>
                      <a:pt x="1" y="93"/>
                      <a:pt x="26" y="143"/>
                    </a:cubicBezTo>
                    <a:lnTo>
                      <a:pt x="26" y="168"/>
                    </a:lnTo>
                    <a:cubicBezTo>
                      <a:pt x="51" y="193"/>
                      <a:pt x="76" y="193"/>
                      <a:pt x="101" y="193"/>
                    </a:cubicBezTo>
                    <a:lnTo>
                      <a:pt x="151" y="193"/>
                    </a:lnTo>
                    <a:cubicBezTo>
                      <a:pt x="176" y="168"/>
                      <a:pt x="201" y="118"/>
                      <a:pt x="176" y="67"/>
                    </a:cubicBezTo>
                    <a:lnTo>
                      <a:pt x="151" y="42"/>
                    </a:lnTo>
                    <a:cubicBezTo>
                      <a:pt x="136" y="13"/>
                      <a:pt x="113" y="1"/>
                      <a:pt x="91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2" name="Google Shape;192;p8"/>
              <p:cNvSpPr/>
              <p:nvPr/>
            </p:nvSpPr>
            <p:spPr>
              <a:xfrm>
                <a:off x="2142375" y="8208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26" y="0"/>
                    </a:moveTo>
                    <a:cubicBezTo>
                      <a:pt x="76" y="0"/>
                      <a:pt x="25" y="25"/>
                      <a:pt x="25" y="76"/>
                    </a:cubicBezTo>
                    <a:cubicBezTo>
                      <a:pt x="0" y="101"/>
                      <a:pt x="25" y="151"/>
                      <a:pt x="76" y="176"/>
                    </a:cubicBezTo>
                    <a:lnTo>
                      <a:pt x="126" y="176"/>
                    </a:lnTo>
                    <a:cubicBezTo>
                      <a:pt x="176" y="176"/>
                      <a:pt x="201" y="151"/>
                      <a:pt x="201" y="126"/>
                    </a:cubicBezTo>
                    <a:cubicBezTo>
                      <a:pt x="226" y="76"/>
                      <a:pt x="201" y="25"/>
                      <a:pt x="151" y="25"/>
                    </a:cubicBezTo>
                    <a:lnTo>
                      <a:pt x="1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3" name="Google Shape;193;p8"/>
              <p:cNvSpPr/>
              <p:nvPr/>
            </p:nvSpPr>
            <p:spPr>
              <a:xfrm>
                <a:off x="2206275" y="911050"/>
                <a:ext cx="5050" cy="50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201" extrusionOk="0">
                    <a:moveTo>
                      <a:pt x="101" y="0"/>
                    </a:moveTo>
                    <a:cubicBezTo>
                      <a:pt x="51" y="0"/>
                      <a:pt x="26" y="26"/>
                      <a:pt x="26" y="76"/>
                    </a:cubicBezTo>
                    <a:lnTo>
                      <a:pt x="26" y="101"/>
                    </a:lnTo>
                    <a:cubicBezTo>
                      <a:pt x="1" y="151"/>
                      <a:pt x="51" y="201"/>
                      <a:pt x="101" y="201"/>
                    </a:cubicBezTo>
                    <a:cubicBezTo>
                      <a:pt x="151" y="201"/>
                      <a:pt x="176" y="151"/>
                      <a:pt x="176" y="126"/>
                    </a:cubicBezTo>
                    <a:lnTo>
                      <a:pt x="201" y="76"/>
                    </a:lnTo>
                    <a:cubicBezTo>
                      <a:pt x="201" y="26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4" name="Google Shape;194;p8"/>
              <p:cNvSpPr/>
              <p:nvPr/>
            </p:nvSpPr>
            <p:spPr>
              <a:xfrm>
                <a:off x="2129225" y="81832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100" y="0"/>
                    </a:moveTo>
                    <a:cubicBezTo>
                      <a:pt x="75" y="0"/>
                      <a:pt x="25" y="25"/>
                      <a:pt x="25" y="75"/>
                    </a:cubicBezTo>
                    <a:cubicBezTo>
                      <a:pt x="0" y="125"/>
                      <a:pt x="50" y="176"/>
                      <a:pt x="100" y="176"/>
                    </a:cubicBezTo>
                    <a:lnTo>
                      <a:pt x="125" y="176"/>
                    </a:lnTo>
                    <a:cubicBezTo>
                      <a:pt x="176" y="176"/>
                      <a:pt x="226" y="151"/>
                      <a:pt x="226" y="100"/>
                    </a:cubicBezTo>
                    <a:cubicBezTo>
                      <a:pt x="226" y="50"/>
                      <a:pt x="201" y="25"/>
                      <a:pt x="15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5" name="Google Shape;195;p8"/>
              <p:cNvSpPr/>
              <p:nvPr/>
            </p:nvSpPr>
            <p:spPr>
              <a:xfrm>
                <a:off x="2116050" y="817700"/>
                <a:ext cx="5675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7" h="176" extrusionOk="0">
                    <a:moveTo>
                      <a:pt x="101" y="0"/>
                    </a:moveTo>
                    <a:cubicBezTo>
                      <a:pt x="51" y="25"/>
                      <a:pt x="1" y="50"/>
                      <a:pt x="1" y="100"/>
                    </a:cubicBezTo>
                    <a:cubicBezTo>
                      <a:pt x="26" y="150"/>
                      <a:pt x="51" y="176"/>
                      <a:pt x="101" y="176"/>
                    </a:cubicBezTo>
                    <a:lnTo>
                      <a:pt x="126" y="176"/>
                    </a:lnTo>
                    <a:cubicBezTo>
                      <a:pt x="176" y="176"/>
                      <a:pt x="226" y="150"/>
                      <a:pt x="226" y="100"/>
                    </a:cubicBezTo>
                    <a:cubicBezTo>
                      <a:pt x="226" y="50"/>
                      <a:pt x="176" y="0"/>
                      <a:pt x="12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6" name="Google Shape;196;p8"/>
              <p:cNvSpPr/>
              <p:nvPr/>
            </p:nvSpPr>
            <p:spPr>
              <a:xfrm>
                <a:off x="2186850" y="849175"/>
                <a:ext cx="5050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95" extrusionOk="0">
                    <a:moveTo>
                      <a:pt x="98" y="0"/>
                    </a:moveTo>
                    <a:cubicBezTo>
                      <a:pt x="76" y="0"/>
                      <a:pt x="51" y="7"/>
                      <a:pt x="26" y="19"/>
                    </a:cubicBezTo>
                    <a:cubicBezTo>
                      <a:pt x="1" y="44"/>
                      <a:pt x="1" y="94"/>
                      <a:pt x="26" y="145"/>
                    </a:cubicBezTo>
                    <a:lnTo>
                      <a:pt x="51" y="170"/>
                    </a:lnTo>
                    <a:cubicBezTo>
                      <a:pt x="51" y="170"/>
                      <a:pt x="76" y="195"/>
                      <a:pt x="101" y="195"/>
                    </a:cubicBezTo>
                    <a:cubicBezTo>
                      <a:pt x="126" y="195"/>
                      <a:pt x="151" y="195"/>
                      <a:pt x="151" y="170"/>
                    </a:cubicBezTo>
                    <a:cubicBezTo>
                      <a:pt x="201" y="145"/>
                      <a:pt x="201" y="94"/>
                      <a:pt x="176" y="44"/>
                    </a:cubicBezTo>
                    <a:lnTo>
                      <a:pt x="151" y="19"/>
                    </a:lnTo>
                    <a:cubicBezTo>
                      <a:pt x="139" y="7"/>
                      <a:pt x="120" y="0"/>
                      <a:pt x="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7" name="Google Shape;197;p8"/>
              <p:cNvSpPr/>
              <p:nvPr/>
            </p:nvSpPr>
            <p:spPr>
              <a:xfrm>
                <a:off x="2102900" y="819575"/>
                <a:ext cx="5650" cy="4400"/>
              </a:xfrm>
              <a:custGeom>
                <a:avLst/>
                <a:gdLst/>
                <a:ahLst/>
                <a:cxnLst/>
                <a:rect l="l" t="t" r="r" b="b"/>
                <a:pathLst>
                  <a:path w="226" h="176" extrusionOk="0">
                    <a:moveTo>
                      <a:pt x="76" y="0"/>
                    </a:moveTo>
                    <a:cubicBezTo>
                      <a:pt x="25" y="25"/>
                      <a:pt x="0" y="50"/>
                      <a:pt x="0" y="101"/>
                    </a:cubicBezTo>
                    <a:cubicBezTo>
                      <a:pt x="25" y="151"/>
                      <a:pt x="51" y="176"/>
                      <a:pt x="101" y="176"/>
                    </a:cubicBezTo>
                    <a:lnTo>
                      <a:pt x="151" y="176"/>
                    </a:lnTo>
                    <a:cubicBezTo>
                      <a:pt x="201" y="151"/>
                      <a:pt x="226" y="101"/>
                      <a:pt x="201" y="75"/>
                    </a:cubicBezTo>
                    <a:cubicBezTo>
                      <a:pt x="201" y="25"/>
                      <a:pt x="151" y="0"/>
                      <a:pt x="1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8" name="Google Shape;198;p8"/>
              <p:cNvSpPr/>
              <p:nvPr/>
            </p:nvSpPr>
            <p:spPr>
              <a:xfrm>
                <a:off x="2177450" y="839300"/>
                <a:ext cx="5050" cy="47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89" extrusionOk="0">
                    <a:moveTo>
                      <a:pt x="79" y="1"/>
                    </a:moveTo>
                    <a:cubicBezTo>
                      <a:pt x="57" y="1"/>
                      <a:pt x="38" y="13"/>
                      <a:pt x="26" y="38"/>
                    </a:cubicBezTo>
                    <a:cubicBezTo>
                      <a:pt x="1" y="63"/>
                      <a:pt x="1" y="114"/>
                      <a:pt x="26" y="164"/>
                    </a:cubicBezTo>
                    <a:lnTo>
                      <a:pt x="51" y="189"/>
                    </a:lnTo>
                    <a:lnTo>
                      <a:pt x="126" y="189"/>
                    </a:lnTo>
                    <a:cubicBezTo>
                      <a:pt x="151" y="189"/>
                      <a:pt x="151" y="189"/>
                      <a:pt x="176" y="164"/>
                    </a:cubicBezTo>
                    <a:cubicBezTo>
                      <a:pt x="201" y="139"/>
                      <a:pt x="201" y="88"/>
                      <a:pt x="176" y="38"/>
                    </a:cubicBezTo>
                    <a:lnTo>
                      <a:pt x="151" y="38"/>
                    </a:lnTo>
                    <a:cubicBezTo>
                      <a:pt x="126" y="13"/>
                      <a:pt x="101" y="1"/>
                      <a:pt x="7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  <p:sp>
            <p:nvSpPr>
              <p:cNvPr id="199" name="Google Shape;199;p8"/>
              <p:cNvSpPr/>
              <p:nvPr/>
            </p:nvSpPr>
            <p:spPr>
              <a:xfrm>
                <a:off x="2204400" y="924200"/>
                <a:ext cx="5050" cy="4425"/>
              </a:xfrm>
              <a:custGeom>
                <a:avLst/>
                <a:gdLst/>
                <a:ahLst/>
                <a:cxnLst/>
                <a:rect l="l" t="t" r="r" b="b"/>
                <a:pathLst>
                  <a:path w="202" h="177" extrusionOk="0">
                    <a:moveTo>
                      <a:pt x="126" y="1"/>
                    </a:moveTo>
                    <a:cubicBezTo>
                      <a:pt x="76" y="1"/>
                      <a:pt x="26" y="26"/>
                      <a:pt x="26" y="76"/>
                    </a:cubicBezTo>
                    <a:cubicBezTo>
                      <a:pt x="1" y="126"/>
                      <a:pt x="26" y="176"/>
                      <a:pt x="76" y="176"/>
                    </a:cubicBezTo>
                    <a:lnTo>
                      <a:pt x="101" y="176"/>
                    </a:lnTo>
                    <a:cubicBezTo>
                      <a:pt x="126" y="176"/>
                      <a:pt x="176" y="151"/>
                      <a:pt x="176" y="126"/>
                    </a:cubicBezTo>
                    <a:lnTo>
                      <a:pt x="176" y="101"/>
                    </a:lnTo>
                    <a:cubicBezTo>
                      <a:pt x="201" y="51"/>
                      <a:pt x="151" y="26"/>
                      <a:pt x="12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</a:p>
            </p:txBody>
          </p:sp>
        </p:grpSp>
      </p:grpSp>
      <p:sp>
        <p:nvSpPr>
          <p:cNvPr id="200" name="Google Shape;200;p8"/>
          <p:cNvSpPr txBox="1">
            <a:spLocks noGrp="1"/>
          </p:cNvSpPr>
          <p:nvPr>
            <p:ph type="title"/>
          </p:nvPr>
        </p:nvSpPr>
        <p:spPr>
          <a:xfrm>
            <a:off x="2847300" y="1346100"/>
            <a:ext cx="3449400" cy="24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975" y="586975"/>
            <a:ext cx="600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Yellowtail" panose="02000503000000000000"/>
              <a:buNone/>
              <a:defRPr sz="3000">
                <a:solidFill>
                  <a:schemeClr val="dk2"/>
                </a:solidFill>
                <a:latin typeface="Yellowtail" panose="02000503000000000000"/>
                <a:ea typeface="Yellowtail" panose="02000503000000000000"/>
                <a:cs typeface="Yellowtail" panose="02000503000000000000"/>
                <a:sym typeface="Yellowtail" panose="02000503000000000000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975" y="1504950"/>
            <a:ext cx="6009600" cy="30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euton" panose="00000500000000000000"/>
              <a:buChar char="✢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ton" panose="00000500000000000000"/>
              <a:buChar char="○"/>
              <a:defRPr sz="2400">
                <a:solidFill>
                  <a:schemeClr val="dk1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1pPr>
            <a:lvl2pPr lvl="1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2pPr>
            <a:lvl3pPr lvl="2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3pPr>
            <a:lvl4pPr lvl="3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4pPr>
            <a:lvl5pPr lvl="4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5pPr>
            <a:lvl6pPr lvl="5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6pPr>
            <a:lvl7pPr lvl="6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7pPr>
            <a:lvl8pPr lvl="7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8pPr>
            <a:lvl9pPr lvl="8" algn="r">
              <a:buNone/>
              <a:defRPr sz="1200">
                <a:solidFill>
                  <a:schemeClr val="dk2"/>
                </a:solidFill>
                <a:latin typeface="Neuton" panose="00000500000000000000"/>
                <a:ea typeface="Neuton" panose="00000500000000000000"/>
                <a:cs typeface="Neuton" panose="00000500000000000000"/>
                <a:sym typeface="Neuton" panose="00000500000000000000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3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7.xml"/><Relationship Id="rId4" Type="http://schemas.openxmlformats.org/officeDocument/2006/relationships/diagramColors" Target="../diagrams/colors7.xml"/><Relationship Id="rId3" Type="http://schemas.openxmlformats.org/officeDocument/2006/relationships/diagramQuickStyle" Target="../diagrams/quickStyle7.xml"/><Relationship Id="rId2" Type="http://schemas.openxmlformats.org/officeDocument/2006/relationships/diagramLayout" Target="../diagrams/layout7.xml"/><Relationship Id="rId1" Type="http://schemas.openxmlformats.org/officeDocument/2006/relationships/diagramData" Target="../diagrams/data7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8.xml"/><Relationship Id="rId4" Type="http://schemas.openxmlformats.org/officeDocument/2006/relationships/diagramColors" Target="../diagrams/colors8.xml"/><Relationship Id="rId3" Type="http://schemas.openxmlformats.org/officeDocument/2006/relationships/diagramQuickStyle" Target="../diagrams/quickStyle8.xml"/><Relationship Id="rId2" Type="http://schemas.openxmlformats.org/officeDocument/2006/relationships/diagramLayout" Target="../diagrams/layout8.xml"/><Relationship Id="rId1" Type="http://schemas.openxmlformats.org/officeDocument/2006/relationships/diagramData" Target="../diagrams/data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5.xml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6.xml"/><Relationship Id="rId4" Type="http://schemas.openxmlformats.org/officeDocument/2006/relationships/diagramColors" Target="../diagrams/colors6.xml"/><Relationship Id="rId3" Type="http://schemas.openxmlformats.org/officeDocument/2006/relationships/diagramQuickStyle" Target="../diagrams/quickStyle6.xml"/><Relationship Id="rId2" Type="http://schemas.openxmlformats.org/officeDocument/2006/relationships/diagramLayout" Target="../diagrams/layout6.xml"/><Relationship Id="rId1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416445" y="2745864"/>
            <a:ext cx="45719" cy="45719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s://o.remove.bg/downloads/9d13d0ba-3764-4b35-b7f8-76247073d02e/image-removebg-preview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235" y="2207964"/>
            <a:ext cx="4221765" cy="422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o.remove.bg/downloads/d4a71af8-9d06-4361-a825-7e3c09811152/image-removebg-previe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19" y="3599583"/>
            <a:ext cx="1866900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ounded Rectangle 7"/>
          <p:cNvSpPr/>
          <p:nvPr/>
        </p:nvSpPr>
        <p:spPr>
          <a:xfrm>
            <a:off x="1828800" y="4904509"/>
            <a:ext cx="213591" cy="112136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4" name="Picture 10" descr="https://o.remove.bg/downloads/6f3b23ed-83a4-45e4-bde5-a534a6642cc2/image-removebg-previe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33" y="3859918"/>
            <a:ext cx="246784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7359" y="-502147"/>
            <a:ext cx="2115957" cy="310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8279" y="-2522989"/>
            <a:ext cx="3924300" cy="405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81448" y="1593097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75" y="-5212913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291" y="2942075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Oval 11"/>
          <p:cNvSpPr/>
          <p:nvPr/>
        </p:nvSpPr>
        <p:spPr>
          <a:xfrm>
            <a:off x="1935595" y="4760585"/>
            <a:ext cx="380022" cy="25606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Google Shape;639;p13"/>
          <p:cNvSpPr txBox="1">
            <a:spLocks noGrp="1"/>
          </p:cNvSpPr>
          <p:nvPr>
            <p:ph type="ctrTitle"/>
          </p:nvPr>
        </p:nvSpPr>
        <p:spPr>
          <a:xfrm>
            <a:off x="722995" y="1917394"/>
            <a:ext cx="7814929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vi-VN" sz="6000" b="1" dirty="0"/>
              <a:t>BÀI </a:t>
            </a:r>
            <a:r>
              <a:rPr lang="en-US" sz="6000" b="1" dirty="0"/>
              <a:t>19</a:t>
            </a:r>
            <a:r>
              <a:rPr lang="vi-VN" sz="6000" b="1" dirty="0"/>
              <a:t>: </a:t>
            </a:r>
            <a:r>
              <a:rPr lang="en-US" sz="6000" b="1" dirty="0"/>
              <a:t>TỪ TRƯỜNG</a:t>
            </a:r>
            <a:endParaRPr lang="en-US" sz="6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37376" y="766868"/>
            <a:ext cx="6024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Hãy thực hiện thí nghiệm quan sát từ phổ của một nam châm </a:t>
            </a:r>
            <a:r>
              <a:rPr lang="vi-VN" sz="2800" dirty="0" smtClean="0"/>
              <a:t>tròn</a:t>
            </a:r>
            <a:r>
              <a:rPr lang="en-US" sz="2800" dirty="0"/>
              <a:t>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37099" y="1639764"/>
            <a:ext cx="853364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 : </a:t>
            </a:r>
            <a:endParaRPr lang="en-US" sz="2200" dirty="0" smtClean="0"/>
          </a:p>
          <a:p>
            <a:r>
              <a:rPr lang="en-US" sz="2400" dirty="0"/>
              <a:t>Các bước tiến hành thí nghiệm:</a:t>
            </a:r>
            <a:endParaRPr lang="en-US" sz="2400" dirty="0"/>
          </a:p>
          <a:p>
            <a:r>
              <a:rPr lang="en-US" sz="2400" dirty="0"/>
              <a:t>- Chuẩn bị: tấm nhựa trong, mạt sắt, nam châm tròn.</a:t>
            </a:r>
            <a:endParaRPr lang="en-US" sz="2400" dirty="0"/>
          </a:p>
          <a:p>
            <a:r>
              <a:rPr lang="en-US" sz="2400" dirty="0"/>
              <a:t>- Tiến hành thí nghiệm:</a:t>
            </a:r>
            <a:endParaRPr lang="en-US" sz="2400" dirty="0"/>
          </a:p>
          <a:p>
            <a:r>
              <a:rPr lang="en-US" sz="2400" dirty="0"/>
              <a:t>+ Đặt tấm nhựa trong lên nam châm tròn.</a:t>
            </a:r>
            <a:endParaRPr lang="en-US" sz="2400" dirty="0"/>
          </a:p>
          <a:p>
            <a:r>
              <a:rPr lang="en-US" sz="2400" dirty="0"/>
              <a:t>+ Rắc đều một lớp mạt sắt lên tấm nhựa.</a:t>
            </a:r>
            <a:endParaRPr lang="en-US" sz="2400" dirty="0"/>
          </a:p>
          <a:p>
            <a:r>
              <a:rPr lang="en-US" sz="2400" dirty="0"/>
              <a:t>+ Gõ nhẹ tấm nhựa và quan sát sự sắp xếp của các mạt sắt.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Tìm hiểu về đường sức </a:t>
            </a:r>
            <a:r>
              <a:rPr lang="en-US" sz="2800" dirty="0" smtClean="0"/>
              <a:t>từ.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Sau khi tiến hành thí nghiệm : </a:t>
            </a:r>
            <a:r>
              <a:rPr lang="vi-VN" sz="2400" dirty="0" smtClean="0"/>
              <a:t>Em </a:t>
            </a:r>
            <a:r>
              <a:rPr lang="vi-VN" sz="2400" dirty="0"/>
              <a:t>hãy xác định cực Bắc và Nam của kim nam châm trong Hình </a:t>
            </a:r>
            <a:r>
              <a:rPr lang="vi-VN" sz="2400" dirty="0" smtClean="0"/>
              <a:t>19.4</a:t>
            </a:r>
            <a:r>
              <a:rPr lang="nl-NL" sz="2400" dirty="0" smtClean="0"/>
              <a:t>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823118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</a:t>
            </a:r>
            <a:r>
              <a:rPr lang="nl-NL" sz="2400" dirty="0" smtClean="0"/>
              <a:t> </a:t>
            </a:r>
            <a:r>
              <a:rPr lang="vi-VN" sz="2400" dirty="0"/>
              <a:t>Cực Bắc của kim nam châm là đầu màu đỏ (kí hiệu bằng chữ N), cực Nam của kim nam châm là đầu màu xanh (kí hiệu bằng chữ S).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48494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Tìm hiểu về đường sức </a:t>
            </a:r>
            <a:r>
              <a:rPr lang="en-US" sz="2800" dirty="0" smtClean="0"/>
              <a:t>từ.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-Các đường sức từ cho phép mô tả từ trường.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697990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-Hướng của đường sức từ tại một vị trí nhất định được quy ước là hướng nam – bắc của kim la bàn đặt tại vị trí đó.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8" y="1662017"/>
            <a:ext cx="76033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a) Hãy nhận xét về hình dạng đường sức từ Hình 19.5 và sự sắp xếp các mạt sắt ở từ phổ Hình 19.3</a:t>
            </a:r>
            <a:endParaRPr lang="en-US" sz="2800" dirty="0"/>
          </a:p>
          <a:p>
            <a:r>
              <a:rPr lang="vi-VN" sz="2800" dirty="0"/>
              <a:t>b) Có thể nhận biết từ trường mạnh yếu qua các đường sức từ không?</a:t>
            </a:r>
            <a:endParaRPr lang="en-US" sz="2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7" y="1613890"/>
            <a:ext cx="760339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  <a:endParaRPr lang="en-US" sz="2200" dirty="0" smtClean="0"/>
          </a:p>
          <a:p>
            <a:r>
              <a:rPr lang="en-US" sz="2200" dirty="0"/>
              <a:t>a) Hình dạng đường sức từ Hình 19.5 giống với sự sắp xếp các mạt sắt ở từ phổ Hình 19.3:</a:t>
            </a:r>
            <a:endParaRPr lang="en-US" sz="2200" dirty="0"/>
          </a:p>
          <a:p>
            <a:r>
              <a:rPr lang="en-US" sz="2200" dirty="0"/>
              <a:t>- Chúng đều là những đường cong khép kín nối từ cực này sang cực kia của nam châm.</a:t>
            </a:r>
            <a:endParaRPr lang="en-US" sz="2200" dirty="0"/>
          </a:p>
          <a:p>
            <a:r>
              <a:rPr lang="en-US" sz="2200" dirty="0"/>
              <a:t>- Càng ra xa nam châm, các đường này càng thưa dần và mở rộng ra.</a:t>
            </a:r>
            <a:endParaRPr lang="en-US" sz="2200" dirty="0"/>
          </a:p>
          <a:p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7" y="1613890"/>
            <a:ext cx="76033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  <a:endParaRPr lang="en-US" sz="2200" dirty="0" smtClean="0"/>
          </a:p>
          <a:p>
            <a:r>
              <a:rPr lang="en-US" sz="2400" dirty="0"/>
              <a:t>b) Có thể nhận biết từ trường mạnh yếu dựa vào độ mau, thưa của các đường sức từ: chỗ đường sức từ càng mau thì từ trường càng mạnh, chỗ đường sức từ càng thưa thì từ trường càng yếu.</a:t>
            </a:r>
            <a:endParaRPr lang="en-US" sz="2400" dirty="0"/>
          </a:p>
          <a:p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327" y="1613890"/>
            <a:ext cx="760339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/>
              <a:t>Câu 1</a:t>
            </a:r>
            <a:r>
              <a:rPr lang="nl-NL" sz="2400" dirty="0"/>
              <a:t> </a:t>
            </a:r>
            <a:r>
              <a:rPr lang="en-US" sz="2400" dirty="0"/>
              <a:t>: Từ hình ảnh của các đường sức từ (Hình 19.5), hãy nêu một phương pháp xác định chiều của đường sức từ nếu biết tên các cực của nam châm.</a:t>
            </a:r>
            <a:endParaRPr lang="en-US" sz="2400" dirty="0"/>
          </a:p>
          <a:p>
            <a:r>
              <a:rPr lang="en-US" sz="2400" b="1" dirty="0"/>
              <a:t> </a:t>
            </a:r>
            <a:endParaRPr lang="en-US" sz="2400" dirty="0"/>
          </a:p>
          <a:p>
            <a:r>
              <a:rPr lang="en-US" sz="2400" b="1" dirty="0"/>
              <a:t>Câu 2 :</a:t>
            </a:r>
            <a:r>
              <a:rPr lang="en-US" sz="2400" dirty="0"/>
              <a:t>Khi quan sát từ phổ của nam châm, ta biết được các đặc điểm nào của từ trường xung quanh nam châm?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327" y="1613890"/>
            <a:ext cx="7603391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  <a:endParaRPr lang="en-US" sz="2200" dirty="0" smtClean="0"/>
          </a:p>
          <a:p>
            <a:r>
              <a:rPr lang="nl-NL" sz="2400" b="1" dirty="0"/>
              <a:t>Câu 1</a:t>
            </a:r>
            <a:r>
              <a:rPr lang="nl-NL" sz="2400" dirty="0"/>
              <a:t>:  </a:t>
            </a:r>
            <a:r>
              <a:rPr lang="en-US" sz="2400" dirty="0"/>
              <a:t>Khi biết tên các cực của nam châm, chúng ta có thể xác định chiều của đường sức từ bằng cách áp dụng quy ước: bên ngoài nam châm, các đường sức từ có chiều đi ra từ cực Bắc, đi vào cực Nam của nam châm.</a:t>
            </a:r>
            <a:endParaRPr lang="en-US" sz="2400" dirty="0"/>
          </a:p>
          <a:p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Vận dụng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3327" y="1613890"/>
            <a:ext cx="760339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</a:t>
            </a:r>
            <a:endParaRPr lang="en-US" sz="2200" dirty="0" smtClean="0"/>
          </a:p>
          <a:p>
            <a:r>
              <a:rPr lang="en-US" sz="2400" b="1" dirty="0"/>
              <a:t>Câu 2 : </a:t>
            </a:r>
            <a:r>
              <a:rPr lang="vi-VN" sz="2400" dirty="0"/>
              <a:t>Khi quan sát từ phổ của nam châm, ta biết được độ mạnh yếu của từ trường xung quanh nam châm tại các vị trí khác nhau.</a:t>
            </a:r>
            <a:endParaRPr lang="en-US" sz="2400" dirty="0"/>
          </a:p>
          <a:p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43"/>
          <p:cNvSpPr txBox="1">
            <a:spLocks noGrp="1"/>
          </p:cNvSpPr>
          <p:nvPr>
            <p:ph type="title"/>
          </p:nvPr>
        </p:nvSpPr>
        <p:spPr>
          <a:xfrm>
            <a:off x="985037" y="1332505"/>
            <a:ext cx="6542830" cy="245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000" dirty="0">
                <a:solidFill>
                  <a:srgbClr val="82D0C1"/>
                </a:solidFill>
                <a:latin typeface="Comic Sans MS" panose="030F0702030302020204" pitchFamily="66" charset="0"/>
              </a:rPr>
              <a:t>CẢM ƠN các thầy cô và các em học sinh!!!</a:t>
            </a:r>
            <a:endParaRPr sz="4000" dirty="0">
              <a:solidFill>
                <a:srgbClr val="82D0C1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460" name="Google Shape;1460;p43"/>
          <p:cNvGrpSpPr/>
          <p:nvPr/>
        </p:nvGrpSpPr>
        <p:grpSpPr>
          <a:xfrm rot="906913">
            <a:off x="431321" y="3111714"/>
            <a:ext cx="873504" cy="2031786"/>
            <a:chOff x="296168" y="2900775"/>
            <a:chExt cx="661545" cy="1538766"/>
          </a:xfrm>
        </p:grpSpPr>
        <p:sp>
          <p:nvSpPr>
            <p:cNvPr id="1461" name="Google Shape;1461;p43"/>
            <p:cNvSpPr/>
            <p:nvPr/>
          </p:nvSpPr>
          <p:spPr>
            <a:xfrm>
              <a:off x="739082" y="2900775"/>
              <a:ext cx="94591" cy="183642"/>
            </a:xfrm>
            <a:custGeom>
              <a:avLst/>
              <a:gdLst/>
              <a:ahLst/>
              <a:cxnLst/>
              <a:rect l="l" t="t" r="r" b="b"/>
              <a:pathLst>
                <a:path w="803" h="1559" extrusionOk="0">
                  <a:moveTo>
                    <a:pt x="583" y="0"/>
                  </a:moveTo>
                  <a:cubicBezTo>
                    <a:pt x="572" y="0"/>
                    <a:pt x="562" y="2"/>
                    <a:pt x="552" y="5"/>
                  </a:cubicBezTo>
                  <a:cubicBezTo>
                    <a:pt x="477" y="55"/>
                    <a:pt x="477" y="155"/>
                    <a:pt x="477" y="231"/>
                  </a:cubicBezTo>
                  <a:cubicBezTo>
                    <a:pt x="477" y="707"/>
                    <a:pt x="201" y="1033"/>
                    <a:pt x="0" y="1409"/>
                  </a:cubicBezTo>
                  <a:cubicBezTo>
                    <a:pt x="50" y="1459"/>
                    <a:pt x="76" y="1509"/>
                    <a:pt x="126" y="1559"/>
                  </a:cubicBezTo>
                  <a:cubicBezTo>
                    <a:pt x="251" y="1434"/>
                    <a:pt x="326" y="1233"/>
                    <a:pt x="401" y="1108"/>
                  </a:cubicBezTo>
                  <a:cubicBezTo>
                    <a:pt x="477" y="957"/>
                    <a:pt x="552" y="807"/>
                    <a:pt x="627" y="682"/>
                  </a:cubicBezTo>
                  <a:cubicBezTo>
                    <a:pt x="702" y="531"/>
                    <a:pt x="802" y="306"/>
                    <a:pt x="752" y="130"/>
                  </a:cubicBezTo>
                  <a:cubicBezTo>
                    <a:pt x="731" y="65"/>
                    <a:pt x="652" y="0"/>
                    <a:pt x="58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2" name="Google Shape;1462;p43"/>
            <p:cNvSpPr/>
            <p:nvPr/>
          </p:nvSpPr>
          <p:spPr>
            <a:xfrm>
              <a:off x="408428" y="2924334"/>
              <a:ext cx="88702" cy="171981"/>
            </a:xfrm>
            <a:custGeom>
              <a:avLst/>
              <a:gdLst/>
              <a:ahLst/>
              <a:cxnLst/>
              <a:rect l="l" t="t" r="r" b="b"/>
              <a:pathLst>
                <a:path w="753" h="1460" extrusionOk="0">
                  <a:moveTo>
                    <a:pt x="220" y="1"/>
                  </a:moveTo>
                  <a:cubicBezTo>
                    <a:pt x="150" y="1"/>
                    <a:pt x="72" y="66"/>
                    <a:pt x="50" y="131"/>
                  </a:cubicBezTo>
                  <a:cubicBezTo>
                    <a:pt x="0" y="306"/>
                    <a:pt x="101" y="507"/>
                    <a:pt x="176" y="682"/>
                  </a:cubicBezTo>
                  <a:cubicBezTo>
                    <a:pt x="251" y="807"/>
                    <a:pt x="326" y="958"/>
                    <a:pt x="401" y="1083"/>
                  </a:cubicBezTo>
                  <a:cubicBezTo>
                    <a:pt x="451" y="1209"/>
                    <a:pt x="527" y="1334"/>
                    <a:pt x="627" y="1459"/>
                  </a:cubicBezTo>
                  <a:cubicBezTo>
                    <a:pt x="652" y="1409"/>
                    <a:pt x="702" y="1359"/>
                    <a:pt x="752" y="1309"/>
                  </a:cubicBezTo>
                  <a:cubicBezTo>
                    <a:pt x="552" y="958"/>
                    <a:pt x="326" y="657"/>
                    <a:pt x="326" y="231"/>
                  </a:cubicBezTo>
                  <a:cubicBezTo>
                    <a:pt x="326" y="131"/>
                    <a:pt x="326" y="31"/>
                    <a:pt x="251" y="5"/>
                  </a:cubicBezTo>
                  <a:cubicBezTo>
                    <a:pt x="241" y="2"/>
                    <a:pt x="230" y="1"/>
                    <a:pt x="2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3" name="Google Shape;1463;p43"/>
            <p:cNvSpPr/>
            <p:nvPr/>
          </p:nvSpPr>
          <p:spPr>
            <a:xfrm>
              <a:off x="370026" y="3006320"/>
              <a:ext cx="528557" cy="1318126"/>
            </a:xfrm>
            <a:custGeom>
              <a:avLst/>
              <a:gdLst/>
              <a:ahLst/>
              <a:cxnLst/>
              <a:rect l="l" t="t" r="r" b="b"/>
              <a:pathLst>
                <a:path w="4487" h="11190" extrusionOk="0">
                  <a:moveTo>
                    <a:pt x="1218" y="1850"/>
                  </a:moveTo>
                  <a:cubicBezTo>
                    <a:pt x="1293" y="1850"/>
                    <a:pt x="1354" y="1913"/>
                    <a:pt x="1354" y="1991"/>
                  </a:cubicBezTo>
                  <a:cubicBezTo>
                    <a:pt x="1354" y="2049"/>
                    <a:pt x="1279" y="2108"/>
                    <a:pt x="1210" y="2108"/>
                  </a:cubicBezTo>
                  <a:cubicBezTo>
                    <a:pt x="1190" y="2108"/>
                    <a:pt x="1170" y="2103"/>
                    <a:pt x="1153" y="2091"/>
                  </a:cubicBezTo>
                  <a:cubicBezTo>
                    <a:pt x="1078" y="2041"/>
                    <a:pt x="1078" y="1916"/>
                    <a:pt x="1153" y="1866"/>
                  </a:cubicBezTo>
                  <a:cubicBezTo>
                    <a:pt x="1175" y="1855"/>
                    <a:pt x="1197" y="1850"/>
                    <a:pt x="1218" y="1850"/>
                  </a:cubicBezTo>
                  <a:close/>
                  <a:moveTo>
                    <a:pt x="3160" y="1850"/>
                  </a:moveTo>
                  <a:cubicBezTo>
                    <a:pt x="3223" y="1850"/>
                    <a:pt x="3284" y="1913"/>
                    <a:pt x="3284" y="1991"/>
                  </a:cubicBezTo>
                  <a:cubicBezTo>
                    <a:pt x="3284" y="2049"/>
                    <a:pt x="3224" y="2108"/>
                    <a:pt x="3162" y="2108"/>
                  </a:cubicBezTo>
                  <a:cubicBezTo>
                    <a:pt x="3143" y="2108"/>
                    <a:pt x="3125" y="2103"/>
                    <a:pt x="3108" y="2091"/>
                  </a:cubicBezTo>
                  <a:cubicBezTo>
                    <a:pt x="3033" y="2041"/>
                    <a:pt x="3033" y="1916"/>
                    <a:pt x="3108" y="1866"/>
                  </a:cubicBezTo>
                  <a:cubicBezTo>
                    <a:pt x="3125" y="1855"/>
                    <a:pt x="3142" y="1850"/>
                    <a:pt x="3160" y="1850"/>
                  </a:cubicBezTo>
                  <a:close/>
                  <a:moveTo>
                    <a:pt x="2856" y="2457"/>
                  </a:moveTo>
                  <a:cubicBezTo>
                    <a:pt x="2866" y="2457"/>
                    <a:pt x="2875" y="2460"/>
                    <a:pt x="2883" y="2467"/>
                  </a:cubicBezTo>
                  <a:cubicBezTo>
                    <a:pt x="2908" y="2492"/>
                    <a:pt x="2933" y="2518"/>
                    <a:pt x="2908" y="2568"/>
                  </a:cubicBezTo>
                  <a:cubicBezTo>
                    <a:pt x="2833" y="2693"/>
                    <a:pt x="2682" y="2768"/>
                    <a:pt x="2532" y="2768"/>
                  </a:cubicBezTo>
                  <a:cubicBezTo>
                    <a:pt x="2482" y="2768"/>
                    <a:pt x="2432" y="2768"/>
                    <a:pt x="2407" y="2743"/>
                  </a:cubicBezTo>
                  <a:cubicBezTo>
                    <a:pt x="2356" y="2743"/>
                    <a:pt x="2356" y="2693"/>
                    <a:pt x="2356" y="2668"/>
                  </a:cubicBezTo>
                  <a:cubicBezTo>
                    <a:pt x="2381" y="2643"/>
                    <a:pt x="2407" y="2618"/>
                    <a:pt x="2432" y="2618"/>
                  </a:cubicBezTo>
                  <a:cubicBezTo>
                    <a:pt x="2470" y="2631"/>
                    <a:pt x="2509" y="2637"/>
                    <a:pt x="2547" y="2637"/>
                  </a:cubicBezTo>
                  <a:cubicBezTo>
                    <a:pt x="2655" y="2637"/>
                    <a:pt x="2752" y="2585"/>
                    <a:pt x="2808" y="2492"/>
                  </a:cubicBezTo>
                  <a:cubicBezTo>
                    <a:pt x="2808" y="2475"/>
                    <a:pt x="2833" y="2457"/>
                    <a:pt x="2856" y="2457"/>
                  </a:cubicBezTo>
                  <a:close/>
                  <a:moveTo>
                    <a:pt x="1049" y="2551"/>
                  </a:moveTo>
                  <a:cubicBezTo>
                    <a:pt x="1087" y="2551"/>
                    <a:pt x="1122" y="2557"/>
                    <a:pt x="1153" y="2568"/>
                  </a:cubicBezTo>
                  <a:lnTo>
                    <a:pt x="1204" y="2568"/>
                  </a:lnTo>
                  <a:cubicBezTo>
                    <a:pt x="1229" y="2568"/>
                    <a:pt x="1254" y="2593"/>
                    <a:pt x="1279" y="2593"/>
                  </a:cubicBezTo>
                  <a:cubicBezTo>
                    <a:pt x="1329" y="2618"/>
                    <a:pt x="1379" y="2643"/>
                    <a:pt x="1404" y="2693"/>
                  </a:cubicBezTo>
                  <a:cubicBezTo>
                    <a:pt x="1429" y="2743"/>
                    <a:pt x="1404" y="2818"/>
                    <a:pt x="1379" y="2868"/>
                  </a:cubicBezTo>
                  <a:cubicBezTo>
                    <a:pt x="1329" y="2919"/>
                    <a:pt x="1279" y="2944"/>
                    <a:pt x="1204" y="2969"/>
                  </a:cubicBezTo>
                  <a:cubicBezTo>
                    <a:pt x="1162" y="2979"/>
                    <a:pt x="1116" y="2985"/>
                    <a:pt x="1070" y="2985"/>
                  </a:cubicBezTo>
                  <a:cubicBezTo>
                    <a:pt x="1004" y="2985"/>
                    <a:pt x="936" y="2973"/>
                    <a:pt x="878" y="2944"/>
                  </a:cubicBezTo>
                  <a:cubicBezTo>
                    <a:pt x="803" y="2893"/>
                    <a:pt x="752" y="2843"/>
                    <a:pt x="727" y="2768"/>
                  </a:cubicBezTo>
                  <a:cubicBezTo>
                    <a:pt x="727" y="2718"/>
                    <a:pt x="777" y="2643"/>
                    <a:pt x="828" y="2618"/>
                  </a:cubicBezTo>
                  <a:cubicBezTo>
                    <a:pt x="853" y="2618"/>
                    <a:pt x="853" y="2593"/>
                    <a:pt x="878" y="2593"/>
                  </a:cubicBezTo>
                  <a:cubicBezTo>
                    <a:pt x="936" y="2563"/>
                    <a:pt x="995" y="2551"/>
                    <a:pt x="1049" y="2551"/>
                  </a:cubicBezTo>
                  <a:close/>
                  <a:moveTo>
                    <a:pt x="2171" y="1"/>
                  </a:moveTo>
                  <a:cubicBezTo>
                    <a:pt x="1765" y="1"/>
                    <a:pt x="1351" y="298"/>
                    <a:pt x="1078" y="613"/>
                  </a:cubicBezTo>
                  <a:cubicBezTo>
                    <a:pt x="1028" y="663"/>
                    <a:pt x="978" y="713"/>
                    <a:pt x="953" y="763"/>
                  </a:cubicBezTo>
                  <a:cubicBezTo>
                    <a:pt x="652" y="1189"/>
                    <a:pt x="477" y="1690"/>
                    <a:pt x="351" y="2192"/>
                  </a:cubicBezTo>
                  <a:cubicBezTo>
                    <a:pt x="226" y="2718"/>
                    <a:pt x="151" y="3269"/>
                    <a:pt x="101" y="3821"/>
                  </a:cubicBezTo>
                  <a:cubicBezTo>
                    <a:pt x="151" y="3896"/>
                    <a:pt x="176" y="3971"/>
                    <a:pt x="226" y="4046"/>
                  </a:cubicBezTo>
                  <a:cubicBezTo>
                    <a:pt x="251" y="4071"/>
                    <a:pt x="251" y="4096"/>
                    <a:pt x="226" y="4122"/>
                  </a:cubicBezTo>
                  <a:cubicBezTo>
                    <a:pt x="201" y="4147"/>
                    <a:pt x="201" y="4147"/>
                    <a:pt x="176" y="4147"/>
                  </a:cubicBezTo>
                  <a:cubicBezTo>
                    <a:pt x="151" y="4147"/>
                    <a:pt x="151" y="4122"/>
                    <a:pt x="126" y="4122"/>
                  </a:cubicBezTo>
                  <a:cubicBezTo>
                    <a:pt x="101" y="4096"/>
                    <a:pt x="101" y="4046"/>
                    <a:pt x="76" y="4021"/>
                  </a:cubicBezTo>
                  <a:cubicBezTo>
                    <a:pt x="1" y="4999"/>
                    <a:pt x="1" y="5976"/>
                    <a:pt x="1" y="6954"/>
                  </a:cubicBezTo>
                  <a:cubicBezTo>
                    <a:pt x="1" y="7154"/>
                    <a:pt x="1" y="7380"/>
                    <a:pt x="1" y="7605"/>
                  </a:cubicBezTo>
                  <a:cubicBezTo>
                    <a:pt x="26" y="7831"/>
                    <a:pt x="26" y="8056"/>
                    <a:pt x="51" y="8282"/>
                  </a:cubicBezTo>
                  <a:cubicBezTo>
                    <a:pt x="51" y="8432"/>
                    <a:pt x="76" y="8558"/>
                    <a:pt x="76" y="8708"/>
                  </a:cubicBezTo>
                  <a:cubicBezTo>
                    <a:pt x="101" y="8758"/>
                    <a:pt x="101" y="8808"/>
                    <a:pt x="101" y="8883"/>
                  </a:cubicBezTo>
                  <a:cubicBezTo>
                    <a:pt x="151" y="9134"/>
                    <a:pt x="201" y="9410"/>
                    <a:pt x="276" y="9660"/>
                  </a:cubicBezTo>
                  <a:cubicBezTo>
                    <a:pt x="452" y="10237"/>
                    <a:pt x="752" y="10813"/>
                    <a:pt x="1304" y="11064"/>
                  </a:cubicBezTo>
                  <a:cubicBezTo>
                    <a:pt x="1404" y="11089"/>
                    <a:pt x="1529" y="11139"/>
                    <a:pt x="1630" y="11164"/>
                  </a:cubicBezTo>
                  <a:cubicBezTo>
                    <a:pt x="1630" y="11089"/>
                    <a:pt x="1630" y="11014"/>
                    <a:pt x="1630" y="10964"/>
                  </a:cubicBezTo>
                  <a:cubicBezTo>
                    <a:pt x="1630" y="10939"/>
                    <a:pt x="1655" y="10888"/>
                    <a:pt x="1680" y="10888"/>
                  </a:cubicBezTo>
                  <a:cubicBezTo>
                    <a:pt x="1730" y="10888"/>
                    <a:pt x="1755" y="10914"/>
                    <a:pt x="1755" y="10964"/>
                  </a:cubicBezTo>
                  <a:cubicBezTo>
                    <a:pt x="1755" y="11014"/>
                    <a:pt x="1755" y="11089"/>
                    <a:pt x="1755" y="11164"/>
                  </a:cubicBezTo>
                  <a:cubicBezTo>
                    <a:pt x="1905" y="11189"/>
                    <a:pt x="2056" y="11189"/>
                    <a:pt x="2206" y="11189"/>
                  </a:cubicBezTo>
                  <a:cubicBezTo>
                    <a:pt x="2407" y="11189"/>
                    <a:pt x="2582" y="11189"/>
                    <a:pt x="2782" y="11164"/>
                  </a:cubicBezTo>
                  <a:cubicBezTo>
                    <a:pt x="2782" y="11064"/>
                    <a:pt x="2782" y="10964"/>
                    <a:pt x="2782" y="10838"/>
                  </a:cubicBezTo>
                  <a:cubicBezTo>
                    <a:pt x="2808" y="10813"/>
                    <a:pt x="2833" y="10788"/>
                    <a:pt x="2858" y="10788"/>
                  </a:cubicBezTo>
                  <a:cubicBezTo>
                    <a:pt x="2908" y="10788"/>
                    <a:pt x="2933" y="10813"/>
                    <a:pt x="2933" y="10863"/>
                  </a:cubicBezTo>
                  <a:cubicBezTo>
                    <a:pt x="2908" y="10964"/>
                    <a:pt x="2908" y="11039"/>
                    <a:pt x="2908" y="11139"/>
                  </a:cubicBezTo>
                  <a:cubicBezTo>
                    <a:pt x="2983" y="11114"/>
                    <a:pt x="3033" y="11114"/>
                    <a:pt x="3108" y="11089"/>
                  </a:cubicBezTo>
                  <a:cubicBezTo>
                    <a:pt x="3660" y="10888"/>
                    <a:pt x="4061" y="10362"/>
                    <a:pt x="4236" y="9811"/>
                  </a:cubicBezTo>
                  <a:cubicBezTo>
                    <a:pt x="4437" y="9259"/>
                    <a:pt x="4462" y="8658"/>
                    <a:pt x="4462" y="8056"/>
                  </a:cubicBezTo>
                  <a:cubicBezTo>
                    <a:pt x="4487" y="7505"/>
                    <a:pt x="4487" y="6954"/>
                    <a:pt x="4487" y="6402"/>
                  </a:cubicBezTo>
                  <a:cubicBezTo>
                    <a:pt x="4487" y="6327"/>
                    <a:pt x="4487" y="6277"/>
                    <a:pt x="4487" y="6227"/>
                  </a:cubicBezTo>
                  <a:cubicBezTo>
                    <a:pt x="4487" y="5500"/>
                    <a:pt x="4462" y="4773"/>
                    <a:pt x="4387" y="4071"/>
                  </a:cubicBezTo>
                  <a:lnTo>
                    <a:pt x="4336" y="4071"/>
                  </a:lnTo>
                  <a:cubicBezTo>
                    <a:pt x="4311" y="4046"/>
                    <a:pt x="4311" y="4021"/>
                    <a:pt x="4311" y="3971"/>
                  </a:cubicBezTo>
                  <a:cubicBezTo>
                    <a:pt x="4336" y="3946"/>
                    <a:pt x="4361" y="3896"/>
                    <a:pt x="4387" y="3846"/>
                  </a:cubicBezTo>
                  <a:cubicBezTo>
                    <a:pt x="4336" y="3595"/>
                    <a:pt x="4311" y="3320"/>
                    <a:pt x="4261" y="3069"/>
                  </a:cubicBezTo>
                  <a:cubicBezTo>
                    <a:pt x="4161" y="2442"/>
                    <a:pt x="4011" y="1816"/>
                    <a:pt x="3710" y="1264"/>
                  </a:cubicBezTo>
                  <a:cubicBezTo>
                    <a:pt x="3584" y="1064"/>
                    <a:pt x="3434" y="863"/>
                    <a:pt x="3259" y="663"/>
                  </a:cubicBezTo>
                  <a:cubicBezTo>
                    <a:pt x="3209" y="613"/>
                    <a:pt x="3183" y="563"/>
                    <a:pt x="3133" y="513"/>
                  </a:cubicBezTo>
                  <a:cubicBezTo>
                    <a:pt x="2908" y="312"/>
                    <a:pt x="2657" y="111"/>
                    <a:pt x="2407" y="36"/>
                  </a:cubicBezTo>
                  <a:cubicBezTo>
                    <a:pt x="2329" y="12"/>
                    <a:pt x="2250" y="1"/>
                    <a:pt x="21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4" name="Google Shape;1464;p43"/>
            <p:cNvSpPr/>
            <p:nvPr/>
          </p:nvSpPr>
          <p:spPr>
            <a:xfrm>
              <a:off x="857114" y="3038007"/>
              <a:ext cx="100599" cy="447974"/>
            </a:xfrm>
            <a:custGeom>
              <a:avLst/>
              <a:gdLst/>
              <a:ahLst/>
              <a:cxnLst/>
              <a:rect l="l" t="t" r="r" b="b"/>
              <a:pathLst>
                <a:path w="854" h="3803" extrusionOk="0">
                  <a:moveTo>
                    <a:pt x="292" y="133"/>
                  </a:moveTo>
                  <a:cubicBezTo>
                    <a:pt x="311" y="133"/>
                    <a:pt x="332" y="137"/>
                    <a:pt x="352" y="143"/>
                  </a:cubicBezTo>
                  <a:cubicBezTo>
                    <a:pt x="402" y="168"/>
                    <a:pt x="427" y="269"/>
                    <a:pt x="402" y="319"/>
                  </a:cubicBezTo>
                  <a:cubicBezTo>
                    <a:pt x="377" y="369"/>
                    <a:pt x="352" y="394"/>
                    <a:pt x="302" y="394"/>
                  </a:cubicBezTo>
                  <a:cubicBezTo>
                    <a:pt x="289" y="406"/>
                    <a:pt x="277" y="413"/>
                    <a:pt x="264" y="413"/>
                  </a:cubicBezTo>
                  <a:cubicBezTo>
                    <a:pt x="252" y="413"/>
                    <a:pt x="239" y="406"/>
                    <a:pt x="226" y="394"/>
                  </a:cubicBezTo>
                  <a:cubicBezTo>
                    <a:pt x="226" y="394"/>
                    <a:pt x="226" y="369"/>
                    <a:pt x="201" y="369"/>
                  </a:cubicBezTo>
                  <a:cubicBezTo>
                    <a:pt x="176" y="344"/>
                    <a:pt x="151" y="319"/>
                    <a:pt x="151" y="294"/>
                  </a:cubicBezTo>
                  <a:cubicBezTo>
                    <a:pt x="126" y="244"/>
                    <a:pt x="151" y="218"/>
                    <a:pt x="151" y="193"/>
                  </a:cubicBezTo>
                  <a:cubicBezTo>
                    <a:pt x="188" y="157"/>
                    <a:pt x="238" y="133"/>
                    <a:pt x="292" y="133"/>
                  </a:cubicBezTo>
                  <a:close/>
                  <a:moveTo>
                    <a:pt x="256" y="1"/>
                  </a:moveTo>
                  <a:cubicBezTo>
                    <a:pt x="174" y="1"/>
                    <a:pt x="98" y="40"/>
                    <a:pt x="51" y="118"/>
                  </a:cubicBezTo>
                  <a:cubicBezTo>
                    <a:pt x="1" y="168"/>
                    <a:pt x="1" y="244"/>
                    <a:pt x="26" y="319"/>
                  </a:cubicBezTo>
                  <a:cubicBezTo>
                    <a:pt x="26" y="369"/>
                    <a:pt x="76" y="419"/>
                    <a:pt x="126" y="469"/>
                  </a:cubicBezTo>
                  <a:cubicBezTo>
                    <a:pt x="126" y="469"/>
                    <a:pt x="126" y="494"/>
                    <a:pt x="126" y="494"/>
                  </a:cubicBezTo>
                  <a:cubicBezTo>
                    <a:pt x="176" y="519"/>
                    <a:pt x="226" y="544"/>
                    <a:pt x="277" y="544"/>
                  </a:cubicBezTo>
                  <a:cubicBezTo>
                    <a:pt x="703" y="1497"/>
                    <a:pt x="678" y="2650"/>
                    <a:pt x="252" y="3577"/>
                  </a:cubicBezTo>
                  <a:cubicBezTo>
                    <a:pt x="226" y="3627"/>
                    <a:pt x="201" y="3677"/>
                    <a:pt x="176" y="3702"/>
                  </a:cubicBezTo>
                  <a:cubicBezTo>
                    <a:pt x="176" y="3752"/>
                    <a:pt x="176" y="3777"/>
                    <a:pt x="201" y="3802"/>
                  </a:cubicBezTo>
                  <a:lnTo>
                    <a:pt x="252" y="3802"/>
                  </a:lnTo>
                  <a:cubicBezTo>
                    <a:pt x="277" y="3802"/>
                    <a:pt x="277" y="3777"/>
                    <a:pt x="302" y="3777"/>
                  </a:cubicBezTo>
                  <a:cubicBezTo>
                    <a:pt x="803" y="2775"/>
                    <a:pt x="853" y="1522"/>
                    <a:pt x="402" y="494"/>
                  </a:cubicBezTo>
                  <a:cubicBezTo>
                    <a:pt x="452" y="469"/>
                    <a:pt x="502" y="419"/>
                    <a:pt x="502" y="394"/>
                  </a:cubicBezTo>
                  <a:cubicBezTo>
                    <a:pt x="577" y="269"/>
                    <a:pt x="527" y="93"/>
                    <a:pt x="402" y="43"/>
                  </a:cubicBezTo>
                  <a:cubicBezTo>
                    <a:pt x="355" y="15"/>
                    <a:pt x="304" y="1"/>
                    <a:pt x="25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5" name="Google Shape;1465;p43"/>
            <p:cNvSpPr/>
            <p:nvPr/>
          </p:nvSpPr>
          <p:spPr>
            <a:xfrm>
              <a:off x="296168" y="3090073"/>
              <a:ext cx="103544" cy="404744"/>
            </a:xfrm>
            <a:custGeom>
              <a:avLst/>
              <a:gdLst/>
              <a:ahLst/>
              <a:cxnLst/>
              <a:rect l="l" t="t" r="r" b="b"/>
              <a:pathLst>
                <a:path w="879" h="3436" extrusionOk="0">
                  <a:moveTo>
                    <a:pt x="502" y="127"/>
                  </a:moveTo>
                  <a:cubicBezTo>
                    <a:pt x="552" y="127"/>
                    <a:pt x="577" y="152"/>
                    <a:pt x="602" y="152"/>
                  </a:cubicBezTo>
                  <a:cubicBezTo>
                    <a:pt x="628" y="203"/>
                    <a:pt x="653" y="278"/>
                    <a:pt x="628" y="328"/>
                  </a:cubicBezTo>
                  <a:cubicBezTo>
                    <a:pt x="628" y="353"/>
                    <a:pt x="577" y="403"/>
                    <a:pt x="552" y="428"/>
                  </a:cubicBezTo>
                  <a:cubicBezTo>
                    <a:pt x="527" y="428"/>
                    <a:pt x="502" y="453"/>
                    <a:pt x="502" y="453"/>
                  </a:cubicBezTo>
                  <a:cubicBezTo>
                    <a:pt x="452" y="453"/>
                    <a:pt x="427" y="453"/>
                    <a:pt x="402" y="428"/>
                  </a:cubicBezTo>
                  <a:cubicBezTo>
                    <a:pt x="377" y="403"/>
                    <a:pt x="352" y="378"/>
                    <a:pt x="352" y="328"/>
                  </a:cubicBezTo>
                  <a:cubicBezTo>
                    <a:pt x="327" y="253"/>
                    <a:pt x="377" y="177"/>
                    <a:pt x="452" y="127"/>
                  </a:cubicBezTo>
                  <a:close/>
                  <a:moveTo>
                    <a:pt x="507" y="1"/>
                  </a:moveTo>
                  <a:cubicBezTo>
                    <a:pt x="473" y="1"/>
                    <a:pt x="437" y="9"/>
                    <a:pt x="402" y="27"/>
                  </a:cubicBezTo>
                  <a:cubicBezTo>
                    <a:pt x="277" y="77"/>
                    <a:pt x="201" y="228"/>
                    <a:pt x="227" y="353"/>
                  </a:cubicBezTo>
                  <a:cubicBezTo>
                    <a:pt x="227" y="428"/>
                    <a:pt x="252" y="478"/>
                    <a:pt x="302" y="528"/>
                  </a:cubicBezTo>
                  <a:cubicBezTo>
                    <a:pt x="201" y="654"/>
                    <a:pt x="126" y="879"/>
                    <a:pt x="101" y="1030"/>
                  </a:cubicBezTo>
                  <a:cubicBezTo>
                    <a:pt x="1" y="1807"/>
                    <a:pt x="227" y="2583"/>
                    <a:pt x="703" y="3310"/>
                  </a:cubicBezTo>
                  <a:cubicBezTo>
                    <a:pt x="728" y="3335"/>
                    <a:pt x="728" y="3385"/>
                    <a:pt x="753" y="3411"/>
                  </a:cubicBezTo>
                  <a:cubicBezTo>
                    <a:pt x="778" y="3411"/>
                    <a:pt x="778" y="3436"/>
                    <a:pt x="803" y="3436"/>
                  </a:cubicBezTo>
                  <a:cubicBezTo>
                    <a:pt x="828" y="3436"/>
                    <a:pt x="828" y="3436"/>
                    <a:pt x="853" y="3411"/>
                  </a:cubicBezTo>
                  <a:cubicBezTo>
                    <a:pt x="878" y="3385"/>
                    <a:pt x="878" y="3360"/>
                    <a:pt x="853" y="3335"/>
                  </a:cubicBezTo>
                  <a:cubicBezTo>
                    <a:pt x="803" y="3260"/>
                    <a:pt x="778" y="3185"/>
                    <a:pt x="728" y="3110"/>
                  </a:cubicBezTo>
                  <a:cubicBezTo>
                    <a:pt x="327" y="2433"/>
                    <a:pt x="151" y="1731"/>
                    <a:pt x="227" y="1055"/>
                  </a:cubicBezTo>
                  <a:cubicBezTo>
                    <a:pt x="252" y="904"/>
                    <a:pt x="327" y="704"/>
                    <a:pt x="427" y="578"/>
                  </a:cubicBezTo>
                  <a:lnTo>
                    <a:pt x="527" y="578"/>
                  </a:lnTo>
                  <a:cubicBezTo>
                    <a:pt x="552" y="578"/>
                    <a:pt x="602" y="553"/>
                    <a:pt x="628" y="528"/>
                  </a:cubicBezTo>
                  <a:cubicBezTo>
                    <a:pt x="678" y="478"/>
                    <a:pt x="728" y="428"/>
                    <a:pt x="753" y="378"/>
                  </a:cubicBezTo>
                  <a:cubicBezTo>
                    <a:pt x="803" y="278"/>
                    <a:pt x="778" y="152"/>
                    <a:pt x="678" y="77"/>
                  </a:cubicBezTo>
                  <a:cubicBezTo>
                    <a:pt x="629" y="29"/>
                    <a:pt x="570" y="1"/>
                    <a:pt x="50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6" name="Google Shape;1466;p43"/>
            <p:cNvSpPr/>
            <p:nvPr/>
          </p:nvSpPr>
          <p:spPr>
            <a:xfrm>
              <a:off x="517625" y="4288881"/>
              <a:ext cx="65142" cy="150660"/>
            </a:xfrm>
            <a:custGeom>
              <a:avLst/>
              <a:gdLst/>
              <a:ahLst/>
              <a:cxnLst/>
              <a:rect l="l" t="t" r="r" b="b"/>
              <a:pathLst>
                <a:path w="553" h="1279" extrusionOk="0">
                  <a:moveTo>
                    <a:pt x="427" y="0"/>
                  </a:moveTo>
                  <a:cubicBezTo>
                    <a:pt x="402" y="0"/>
                    <a:pt x="377" y="51"/>
                    <a:pt x="377" y="76"/>
                  </a:cubicBezTo>
                  <a:cubicBezTo>
                    <a:pt x="377" y="126"/>
                    <a:pt x="377" y="201"/>
                    <a:pt x="377" y="276"/>
                  </a:cubicBezTo>
                  <a:cubicBezTo>
                    <a:pt x="377" y="376"/>
                    <a:pt x="402" y="477"/>
                    <a:pt x="402" y="602"/>
                  </a:cubicBezTo>
                  <a:cubicBezTo>
                    <a:pt x="402" y="777"/>
                    <a:pt x="402" y="953"/>
                    <a:pt x="402" y="1078"/>
                  </a:cubicBezTo>
                  <a:lnTo>
                    <a:pt x="76" y="1153"/>
                  </a:lnTo>
                  <a:cubicBezTo>
                    <a:pt x="26" y="1178"/>
                    <a:pt x="1" y="1204"/>
                    <a:pt x="26" y="1229"/>
                  </a:cubicBezTo>
                  <a:cubicBezTo>
                    <a:pt x="26" y="1279"/>
                    <a:pt x="51" y="1279"/>
                    <a:pt x="76" y="1279"/>
                  </a:cubicBezTo>
                  <a:lnTo>
                    <a:pt x="101" y="1279"/>
                  </a:lnTo>
                  <a:lnTo>
                    <a:pt x="502" y="1204"/>
                  </a:lnTo>
                  <a:cubicBezTo>
                    <a:pt x="527" y="1178"/>
                    <a:pt x="552" y="1153"/>
                    <a:pt x="552" y="1128"/>
                  </a:cubicBezTo>
                  <a:cubicBezTo>
                    <a:pt x="527" y="978"/>
                    <a:pt x="527" y="803"/>
                    <a:pt x="527" y="602"/>
                  </a:cubicBezTo>
                  <a:cubicBezTo>
                    <a:pt x="527" y="502"/>
                    <a:pt x="527" y="376"/>
                    <a:pt x="502" y="276"/>
                  </a:cubicBezTo>
                  <a:cubicBezTo>
                    <a:pt x="502" y="201"/>
                    <a:pt x="502" y="126"/>
                    <a:pt x="502" y="76"/>
                  </a:cubicBezTo>
                  <a:cubicBezTo>
                    <a:pt x="502" y="26"/>
                    <a:pt x="477" y="0"/>
                    <a:pt x="42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7" name="Google Shape;1467;p43"/>
            <p:cNvSpPr/>
            <p:nvPr/>
          </p:nvSpPr>
          <p:spPr>
            <a:xfrm>
              <a:off x="694791" y="4277101"/>
              <a:ext cx="79867" cy="156550"/>
            </a:xfrm>
            <a:custGeom>
              <a:avLst/>
              <a:gdLst/>
              <a:ahLst/>
              <a:cxnLst/>
              <a:rect l="l" t="t" r="r" b="b"/>
              <a:pathLst>
                <a:path w="678" h="1329" extrusionOk="0">
                  <a:moveTo>
                    <a:pt x="101" y="0"/>
                  </a:moveTo>
                  <a:cubicBezTo>
                    <a:pt x="76" y="0"/>
                    <a:pt x="51" y="25"/>
                    <a:pt x="25" y="50"/>
                  </a:cubicBezTo>
                  <a:cubicBezTo>
                    <a:pt x="25" y="176"/>
                    <a:pt x="25" y="276"/>
                    <a:pt x="25" y="376"/>
                  </a:cubicBezTo>
                  <a:cubicBezTo>
                    <a:pt x="0" y="652"/>
                    <a:pt x="0" y="903"/>
                    <a:pt x="0" y="1178"/>
                  </a:cubicBezTo>
                  <a:cubicBezTo>
                    <a:pt x="0" y="1203"/>
                    <a:pt x="25" y="1228"/>
                    <a:pt x="51" y="1253"/>
                  </a:cubicBezTo>
                  <a:lnTo>
                    <a:pt x="577" y="1329"/>
                  </a:lnTo>
                  <a:lnTo>
                    <a:pt x="602" y="1329"/>
                  </a:lnTo>
                  <a:cubicBezTo>
                    <a:pt x="627" y="1329"/>
                    <a:pt x="652" y="1304"/>
                    <a:pt x="652" y="1278"/>
                  </a:cubicBezTo>
                  <a:cubicBezTo>
                    <a:pt x="677" y="1253"/>
                    <a:pt x="652" y="1203"/>
                    <a:pt x="602" y="1203"/>
                  </a:cubicBezTo>
                  <a:lnTo>
                    <a:pt x="126" y="1128"/>
                  </a:lnTo>
                  <a:cubicBezTo>
                    <a:pt x="126" y="877"/>
                    <a:pt x="151" y="602"/>
                    <a:pt x="151" y="351"/>
                  </a:cubicBezTo>
                  <a:cubicBezTo>
                    <a:pt x="151" y="251"/>
                    <a:pt x="151" y="176"/>
                    <a:pt x="176" y="75"/>
                  </a:cubicBezTo>
                  <a:cubicBezTo>
                    <a:pt x="176" y="25"/>
                    <a:pt x="151" y="0"/>
                    <a:pt x="10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8" name="Google Shape;1468;p43"/>
            <p:cNvSpPr/>
            <p:nvPr/>
          </p:nvSpPr>
          <p:spPr>
            <a:xfrm>
              <a:off x="497011" y="3224124"/>
              <a:ext cx="32512" cy="30509"/>
            </a:xfrm>
            <a:custGeom>
              <a:avLst/>
              <a:gdLst/>
              <a:ahLst/>
              <a:cxnLst/>
              <a:rect l="l" t="t" r="r" b="b"/>
              <a:pathLst>
                <a:path w="276" h="259" extrusionOk="0">
                  <a:moveTo>
                    <a:pt x="140" y="1"/>
                  </a:moveTo>
                  <a:cubicBezTo>
                    <a:pt x="119" y="1"/>
                    <a:pt x="97" y="6"/>
                    <a:pt x="75" y="17"/>
                  </a:cubicBezTo>
                  <a:cubicBezTo>
                    <a:pt x="0" y="67"/>
                    <a:pt x="0" y="192"/>
                    <a:pt x="75" y="242"/>
                  </a:cubicBezTo>
                  <a:cubicBezTo>
                    <a:pt x="92" y="254"/>
                    <a:pt x="112" y="259"/>
                    <a:pt x="132" y="259"/>
                  </a:cubicBezTo>
                  <a:cubicBezTo>
                    <a:pt x="201" y="259"/>
                    <a:pt x="276" y="200"/>
                    <a:pt x="276" y="142"/>
                  </a:cubicBezTo>
                  <a:cubicBezTo>
                    <a:pt x="276" y="64"/>
                    <a:pt x="215" y="1"/>
                    <a:pt x="1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9" name="Google Shape;1469;p43"/>
            <p:cNvSpPr/>
            <p:nvPr/>
          </p:nvSpPr>
          <p:spPr>
            <a:xfrm>
              <a:off x="727302" y="3224124"/>
              <a:ext cx="29567" cy="30509"/>
            </a:xfrm>
            <a:custGeom>
              <a:avLst/>
              <a:gdLst/>
              <a:ahLst/>
              <a:cxnLst/>
              <a:rect l="l" t="t" r="r" b="b"/>
              <a:pathLst>
                <a:path w="251" h="259" extrusionOk="0">
                  <a:moveTo>
                    <a:pt x="127" y="1"/>
                  </a:moveTo>
                  <a:cubicBezTo>
                    <a:pt x="109" y="1"/>
                    <a:pt x="92" y="6"/>
                    <a:pt x="75" y="17"/>
                  </a:cubicBezTo>
                  <a:cubicBezTo>
                    <a:pt x="0" y="67"/>
                    <a:pt x="0" y="192"/>
                    <a:pt x="75" y="242"/>
                  </a:cubicBezTo>
                  <a:cubicBezTo>
                    <a:pt x="92" y="254"/>
                    <a:pt x="110" y="259"/>
                    <a:pt x="129" y="259"/>
                  </a:cubicBezTo>
                  <a:cubicBezTo>
                    <a:pt x="191" y="259"/>
                    <a:pt x="251" y="200"/>
                    <a:pt x="251" y="142"/>
                  </a:cubicBezTo>
                  <a:cubicBezTo>
                    <a:pt x="251" y="64"/>
                    <a:pt x="190" y="1"/>
                    <a:pt x="1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0" name="Google Shape;1470;p43"/>
            <p:cNvSpPr/>
            <p:nvPr/>
          </p:nvSpPr>
          <p:spPr>
            <a:xfrm>
              <a:off x="647554" y="3295744"/>
              <a:ext cx="67969" cy="36752"/>
            </a:xfrm>
            <a:custGeom>
              <a:avLst/>
              <a:gdLst/>
              <a:ahLst/>
              <a:cxnLst/>
              <a:rect l="l" t="t" r="r" b="b"/>
              <a:pathLst>
                <a:path w="577" h="312" extrusionOk="0">
                  <a:moveTo>
                    <a:pt x="500" y="0"/>
                  </a:moveTo>
                  <a:cubicBezTo>
                    <a:pt x="477" y="0"/>
                    <a:pt x="452" y="18"/>
                    <a:pt x="452" y="35"/>
                  </a:cubicBezTo>
                  <a:cubicBezTo>
                    <a:pt x="396" y="128"/>
                    <a:pt x="299" y="180"/>
                    <a:pt x="191" y="180"/>
                  </a:cubicBezTo>
                  <a:cubicBezTo>
                    <a:pt x="153" y="180"/>
                    <a:pt x="114" y="174"/>
                    <a:pt x="76" y="161"/>
                  </a:cubicBezTo>
                  <a:cubicBezTo>
                    <a:pt x="51" y="161"/>
                    <a:pt x="25" y="186"/>
                    <a:pt x="0" y="211"/>
                  </a:cubicBezTo>
                  <a:cubicBezTo>
                    <a:pt x="0" y="236"/>
                    <a:pt x="0" y="286"/>
                    <a:pt x="51" y="286"/>
                  </a:cubicBezTo>
                  <a:cubicBezTo>
                    <a:pt x="76" y="311"/>
                    <a:pt x="126" y="311"/>
                    <a:pt x="176" y="311"/>
                  </a:cubicBezTo>
                  <a:cubicBezTo>
                    <a:pt x="326" y="311"/>
                    <a:pt x="477" y="236"/>
                    <a:pt x="552" y="111"/>
                  </a:cubicBezTo>
                  <a:cubicBezTo>
                    <a:pt x="577" y="61"/>
                    <a:pt x="552" y="35"/>
                    <a:pt x="527" y="10"/>
                  </a:cubicBezTo>
                  <a:cubicBezTo>
                    <a:pt x="519" y="3"/>
                    <a:pt x="510" y="0"/>
                    <a:pt x="5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1" name="Google Shape;1471;p43"/>
            <p:cNvSpPr/>
            <p:nvPr/>
          </p:nvSpPr>
          <p:spPr>
            <a:xfrm>
              <a:off x="455664" y="3306817"/>
              <a:ext cx="82812" cy="51241"/>
            </a:xfrm>
            <a:custGeom>
              <a:avLst/>
              <a:gdLst/>
              <a:ahLst/>
              <a:cxnLst/>
              <a:rect l="l" t="t" r="r" b="b"/>
              <a:pathLst>
                <a:path w="703" h="435" extrusionOk="0">
                  <a:moveTo>
                    <a:pt x="322" y="0"/>
                  </a:moveTo>
                  <a:cubicBezTo>
                    <a:pt x="268" y="0"/>
                    <a:pt x="209" y="12"/>
                    <a:pt x="151" y="42"/>
                  </a:cubicBezTo>
                  <a:cubicBezTo>
                    <a:pt x="126" y="42"/>
                    <a:pt x="126" y="67"/>
                    <a:pt x="101" y="67"/>
                  </a:cubicBezTo>
                  <a:cubicBezTo>
                    <a:pt x="50" y="92"/>
                    <a:pt x="0" y="167"/>
                    <a:pt x="0" y="217"/>
                  </a:cubicBezTo>
                  <a:cubicBezTo>
                    <a:pt x="25" y="292"/>
                    <a:pt x="76" y="342"/>
                    <a:pt x="151" y="393"/>
                  </a:cubicBezTo>
                  <a:cubicBezTo>
                    <a:pt x="209" y="422"/>
                    <a:pt x="277" y="434"/>
                    <a:pt x="343" y="434"/>
                  </a:cubicBezTo>
                  <a:cubicBezTo>
                    <a:pt x="389" y="434"/>
                    <a:pt x="435" y="428"/>
                    <a:pt x="477" y="418"/>
                  </a:cubicBezTo>
                  <a:cubicBezTo>
                    <a:pt x="552" y="393"/>
                    <a:pt x="602" y="368"/>
                    <a:pt x="652" y="317"/>
                  </a:cubicBezTo>
                  <a:cubicBezTo>
                    <a:pt x="677" y="267"/>
                    <a:pt x="702" y="192"/>
                    <a:pt x="677" y="142"/>
                  </a:cubicBezTo>
                  <a:cubicBezTo>
                    <a:pt x="652" y="92"/>
                    <a:pt x="602" y="67"/>
                    <a:pt x="552" y="42"/>
                  </a:cubicBezTo>
                  <a:cubicBezTo>
                    <a:pt x="527" y="42"/>
                    <a:pt x="502" y="17"/>
                    <a:pt x="477" y="17"/>
                  </a:cubicBezTo>
                  <a:lnTo>
                    <a:pt x="426" y="17"/>
                  </a:lnTo>
                  <a:cubicBezTo>
                    <a:pt x="395" y="6"/>
                    <a:pt x="360" y="0"/>
                    <a:pt x="32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2" name="Google Shape;1472;p43"/>
            <p:cNvSpPr/>
            <p:nvPr/>
          </p:nvSpPr>
          <p:spPr>
            <a:xfrm>
              <a:off x="756864" y="3306817"/>
              <a:ext cx="82812" cy="51241"/>
            </a:xfrm>
            <a:custGeom>
              <a:avLst/>
              <a:gdLst/>
              <a:ahLst/>
              <a:cxnLst/>
              <a:rect l="l" t="t" r="r" b="b"/>
              <a:pathLst>
                <a:path w="703" h="435" extrusionOk="0">
                  <a:moveTo>
                    <a:pt x="322" y="0"/>
                  </a:moveTo>
                  <a:cubicBezTo>
                    <a:pt x="268" y="0"/>
                    <a:pt x="209" y="12"/>
                    <a:pt x="151" y="42"/>
                  </a:cubicBezTo>
                  <a:cubicBezTo>
                    <a:pt x="126" y="42"/>
                    <a:pt x="126" y="67"/>
                    <a:pt x="101" y="67"/>
                  </a:cubicBezTo>
                  <a:cubicBezTo>
                    <a:pt x="50" y="92"/>
                    <a:pt x="0" y="167"/>
                    <a:pt x="0" y="217"/>
                  </a:cubicBezTo>
                  <a:cubicBezTo>
                    <a:pt x="25" y="292"/>
                    <a:pt x="76" y="342"/>
                    <a:pt x="151" y="393"/>
                  </a:cubicBezTo>
                  <a:cubicBezTo>
                    <a:pt x="209" y="422"/>
                    <a:pt x="277" y="434"/>
                    <a:pt x="343" y="434"/>
                  </a:cubicBezTo>
                  <a:cubicBezTo>
                    <a:pt x="389" y="434"/>
                    <a:pt x="435" y="428"/>
                    <a:pt x="477" y="418"/>
                  </a:cubicBezTo>
                  <a:cubicBezTo>
                    <a:pt x="552" y="393"/>
                    <a:pt x="602" y="368"/>
                    <a:pt x="652" y="317"/>
                  </a:cubicBezTo>
                  <a:cubicBezTo>
                    <a:pt x="677" y="267"/>
                    <a:pt x="702" y="192"/>
                    <a:pt x="677" y="142"/>
                  </a:cubicBezTo>
                  <a:cubicBezTo>
                    <a:pt x="652" y="92"/>
                    <a:pt x="602" y="67"/>
                    <a:pt x="552" y="42"/>
                  </a:cubicBezTo>
                  <a:cubicBezTo>
                    <a:pt x="527" y="42"/>
                    <a:pt x="502" y="17"/>
                    <a:pt x="477" y="17"/>
                  </a:cubicBezTo>
                  <a:lnTo>
                    <a:pt x="426" y="17"/>
                  </a:lnTo>
                  <a:cubicBezTo>
                    <a:pt x="395" y="6"/>
                    <a:pt x="360" y="0"/>
                    <a:pt x="322" y="0"/>
                  </a:cubicBezTo>
                  <a:close/>
                </a:path>
              </a:pathLst>
            </a:custGeom>
            <a:solidFill>
              <a:schemeClr val="accent5"/>
            </a:solidFill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0217848">
            <a:off x="7270892" y="3311193"/>
            <a:ext cx="1721858" cy="17056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095" y="293058"/>
            <a:ext cx="2871465" cy="19996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38306">
            <a:off x="7515697" y="409481"/>
            <a:ext cx="1298561" cy="1286367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0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1850" y="-2852879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0" descr="https://o.remove.bg/downloads/ee7b7f72-45f2-4c1a-bf7e-db1f9085e616/image-removebg-preview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56461" y="-3378174"/>
            <a:ext cx="3924300" cy="576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8718" y="1290638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i="1" dirty="0" smtClean="0"/>
              <a:t>Sau khi quan sát thí nghiệm vừa rồi : Theo </a:t>
            </a:r>
            <a:r>
              <a:rPr lang="nl-NL" sz="2400" i="1" dirty="0"/>
              <a:t>em </a:t>
            </a:r>
            <a:r>
              <a:rPr lang="vi-VN" sz="2400" i="1" dirty="0"/>
              <a:t>vùng không gian xung quanh nam châm có tính chất gì?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404115" y="2909745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 </a:t>
            </a:r>
            <a:r>
              <a:rPr lang="vi-VN" sz="2400" dirty="0"/>
              <a:t>Vùng không gian xung quanh nam châm có tính chất là có khả năng hút các vật liệu có từ tính</a:t>
            </a:r>
            <a:r>
              <a:rPr lang="vi-VN" sz="2400" dirty="0" smtClean="0"/>
              <a:t>.</a:t>
            </a:r>
            <a:endParaRPr lang="vi-VN" sz="24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68098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Nhận biết từ trường của thành nam châm.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50701" y="2394540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i="1" dirty="0" smtClean="0"/>
              <a:t>Sau khi tiến hành thí nghiệm vừa rồi : Các em hãy </a:t>
            </a:r>
            <a:r>
              <a:rPr lang="nl-NL" sz="2400" dirty="0"/>
              <a:t>nhận xét hướng của kim nam châm so với hướng ban đầu </a:t>
            </a:r>
            <a:r>
              <a:rPr lang="nl-NL" sz="2400" dirty="0" smtClean="0"/>
              <a:t>?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680987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Nhận biết từ trường của thành nam châm.</a:t>
            </a:r>
            <a:endParaRPr lang="en-US" sz="26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65150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Ngoài kim nam châm, ta có thể dùng các vật nào khác để phát hiện từ trường không?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823118"/>
            <a:ext cx="7666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 </a:t>
            </a:r>
            <a:r>
              <a:rPr lang="en-US" sz="2400" dirty="0"/>
              <a:t>-</a:t>
            </a:r>
            <a:r>
              <a:rPr lang="vi-VN" sz="2400" dirty="0"/>
              <a:t>Ngoài nam châm, ta có thể dùng cảm biến từ trường hoặc dây dẫn mang dòng điện để phát hiện từ trường.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780090" y="1162711"/>
            <a:ext cx="68723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2</a:t>
            </a:r>
            <a:r>
              <a:rPr lang="nl-NL" sz="2200" dirty="0" smtClean="0"/>
              <a:t>, </a:t>
            </a:r>
            <a:r>
              <a:rPr lang="en-US" sz="2200" dirty="0"/>
              <a:t>Nhận biết  tư trường của dây dẫn mang dòng điện.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83324" y="1749647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vi-VN" sz="2400" dirty="0"/>
              <a:t>Thí nghiệm Oersted cho thấy có điểm nào giống nhau giữa không gian quanh nam châm và dòng </a:t>
            </a:r>
            <a:r>
              <a:rPr lang="vi-VN" sz="2400" dirty="0" smtClean="0"/>
              <a:t>điện</a:t>
            </a:r>
            <a:r>
              <a:rPr lang="en-US" sz="2400" dirty="0" smtClean="0"/>
              <a:t> ?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83324" y="2788920"/>
            <a:ext cx="76665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i="1" dirty="0"/>
              <a:t>Đáp án : </a:t>
            </a:r>
            <a:r>
              <a:rPr lang="nl-NL" sz="2200" dirty="0"/>
              <a:t>Không gian xung quanh nam châm, xung quanh dòng điện tồn tại từ trường ( trường từ ).</a:t>
            </a:r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780090" y="1162711"/>
            <a:ext cx="68723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2</a:t>
            </a:r>
            <a:r>
              <a:rPr lang="nl-NL" sz="2200" dirty="0" smtClean="0"/>
              <a:t>, </a:t>
            </a:r>
            <a:r>
              <a:rPr lang="en-US" sz="2200" dirty="0"/>
              <a:t>Nhận biết  tư trường của dây dẫn mang dòng điện.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83324" y="1749647"/>
            <a:ext cx="7666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-Từ trường tác dụng lực từ lên vật liệu từ đặt trong nó</a:t>
            </a:r>
            <a:r>
              <a:rPr lang="nl-NL" sz="2400" dirty="0" smtClean="0"/>
              <a:t>.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183324" y="2384659"/>
            <a:ext cx="7666518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 </a:t>
            </a:r>
            <a:r>
              <a:rPr lang="en-US" sz="2400" dirty="0"/>
              <a:t>Điểm giống nhau giữa không gian quanh nam châm và dòng điện trong thí nghiệm Oersted là đều có từ trường.</a:t>
            </a:r>
            <a:endParaRPr lang="en-US" sz="2400" dirty="0"/>
          </a:p>
          <a:p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3221436" y="207164"/>
            <a:ext cx="3323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 smtClean="0">
                <a:solidFill>
                  <a:srgbClr val="0070C0"/>
                </a:solidFill>
              </a:rPr>
              <a:t>Luyện tập</a:t>
            </a:r>
            <a:endParaRPr lang="vi-VN" sz="2800" b="1" dirty="0">
              <a:solidFill>
                <a:srgbClr val="0070C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3609" y="858912"/>
            <a:ext cx="721838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Xung quanh vật nào sau đây có từ trường?</a:t>
            </a:r>
            <a:endParaRPr lang="en-US" sz="2800" dirty="0"/>
          </a:p>
          <a:p>
            <a:r>
              <a:rPr lang="en-US" sz="2800" dirty="0"/>
              <a:t>a) Bóng đèn điện đang sáng.</a:t>
            </a:r>
            <a:endParaRPr lang="en-US" sz="2800" dirty="0"/>
          </a:p>
          <a:p>
            <a:r>
              <a:rPr lang="en-US" sz="2800" dirty="0"/>
              <a:t>b) Cuộn dây đồng nằm trên kệ.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783608" y="2577765"/>
            <a:ext cx="785987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smtClean="0"/>
              <a:t>Trả lời : </a:t>
            </a:r>
            <a:endParaRPr lang="en-US" sz="2200" dirty="0" smtClean="0"/>
          </a:p>
          <a:p>
            <a:r>
              <a:rPr lang="en-US" sz="2200" dirty="0" smtClean="0"/>
              <a:t>a</a:t>
            </a:r>
            <a:r>
              <a:rPr lang="en-US" sz="2200" dirty="0"/>
              <a:t>) Xung quanh bóng đèn điện đang sáng có từ trường vì lúc này trong bóng đèn điện có dòng điện chạy qua.</a:t>
            </a:r>
            <a:endParaRPr lang="en-US" sz="2200" dirty="0"/>
          </a:p>
          <a:p>
            <a:r>
              <a:rPr lang="en-US" sz="2200" dirty="0"/>
              <a:t>b) Xung quanh cuộn dây đồng nằm trên kệ không có từ trường vì trong cuộn dây không có dòng điện.</a:t>
            </a:r>
            <a:endParaRPr lang="en-US" sz="22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783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Thí nghiệm quan sát từ phổ </a:t>
            </a:r>
            <a:r>
              <a:rPr lang="en-US" sz="2800" dirty="0" smtClean="0"/>
              <a:t>của </a:t>
            </a:r>
            <a:r>
              <a:rPr lang="en-US" sz="2800" dirty="0"/>
              <a:t>1 nam châm.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Sau khi tiến hành thí nghiệm : Các em hãy </a:t>
            </a:r>
            <a:r>
              <a:rPr lang="en-US" sz="2400" dirty="0"/>
              <a:t>n</a:t>
            </a:r>
            <a:r>
              <a:rPr lang="vi-VN" sz="2400" dirty="0" smtClean="0"/>
              <a:t>hận </a:t>
            </a:r>
            <a:r>
              <a:rPr lang="vi-VN" sz="2400" dirty="0"/>
              <a:t>xét về hình dạng sắp xếp mạt sắt ở xung quanh nam châm </a:t>
            </a:r>
            <a:r>
              <a:rPr lang="nl-NL" sz="2400" dirty="0"/>
              <a:t>?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1" y="2823118"/>
            <a:ext cx="76665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smtClean="0"/>
              <a:t>Đáp án :</a:t>
            </a:r>
            <a:r>
              <a:rPr lang="nl-NL" sz="2400" dirty="0" smtClean="0"/>
              <a:t> </a:t>
            </a:r>
            <a:r>
              <a:rPr lang="nl-NL" sz="2400" dirty="0"/>
              <a:t>Hình ảnh các đường mạt sắt sắp xếp xung quanh nam châm được gọi là tư phổ.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83126" y="0"/>
          <a:ext cx="9060873" cy="1402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250701" y="1243579"/>
            <a:ext cx="78341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600" dirty="0"/>
              <a:t>1, </a:t>
            </a:r>
            <a:r>
              <a:rPr lang="en-US" sz="2800" dirty="0"/>
              <a:t>Thí nghiệm quan sát từ phổ </a:t>
            </a:r>
            <a:r>
              <a:rPr lang="en-US" sz="2800" dirty="0" smtClean="0"/>
              <a:t>của </a:t>
            </a:r>
            <a:r>
              <a:rPr lang="en-US" sz="2800" dirty="0"/>
              <a:t>1 nam châm.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250701" y="1873751"/>
            <a:ext cx="76665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 Từ phổ cho ta một hình ảnh trực quan về từ trường.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50700" y="2418857"/>
            <a:ext cx="85564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dirty="0"/>
              <a:t>- </a:t>
            </a:r>
            <a:r>
              <a:rPr lang="en-US" sz="2400" dirty="0"/>
              <a:t>Hình dạng sắp xếp mạt sắt ở xung quanh nam châm:</a:t>
            </a:r>
            <a:endParaRPr lang="en-US" sz="2400" dirty="0"/>
          </a:p>
          <a:p>
            <a:r>
              <a:rPr lang="en-US" sz="2400" dirty="0"/>
              <a:t>+</a:t>
            </a:r>
            <a:r>
              <a:rPr lang="en-US" sz="2400" dirty="0" smtClean="0"/>
              <a:t> </a:t>
            </a:r>
            <a:r>
              <a:rPr lang="en-US" sz="2400" dirty="0"/>
              <a:t>Các mạt sắt xung quanh nam châm được sắp xếp thành những đường cong kín nối từ cực này sang cực kia của nam châm.</a:t>
            </a:r>
            <a:endParaRPr lang="en-US" sz="2400" dirty="0"/>
          </a:p>
          <a:p>
            <a:r>
              <a:rPr lang="en-US" sz="2400" dirty="0"/>
              <a:t>+</a:t>
            </a:r>
            <a:r>
              <a:rPr lang="en-US" sz="2400" dirty="0" smtClean="0"/>
              <a:t> </a:t>
            </a:r>
            <a:r>
              <a:rPr lang="en-US" sz="2400" dirty="0"/>
              <a:t>Càng ra xa nam châm, các đường này càng thưa dần và mở rộng ra.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Ceres template">
  <a:themeElements>
    <a:clrScheme name="Custom 347">
      <a:dk1>
        <a:srgbClr val="666666"/>
      </a:dk1>
      <a:lt1>
        <a:srgbClr val="FFFFFF"/>
      </a:lt1>
      <a:dk2>
        <a:srgbClr val="97BFAC"/>
      </a:dk2>
      <a:lt2>
        <a:srgbClr val="F3F3F3"/>
      </a:lt2>
      <a:accent1>
        <a:srgbClr val="8EBC71"/>
      </a:accent1>
      <a:accent2>
        <a:srgbClr val="BDCC64"/>
      </a:accent2>
      <a:accent3>
        <a:srgbClr val="EDDC7A"/>
      </a:accent3>
      <a:accent4>
        <a:srgbClr val="F7CA0F"/>
      </a:accent4>
      <a:accent5>
        <a:srgbClr val="F7B228"/>
      </a:accent5>
      <a:accent6>
        <a:srgbClr val="DDAC6C"/>
      </a:accent6>
      <a:hlink>
        <a:srgbClr val="97BFA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3980</Words>
  <PresentationFormat>On-screen Show (16:9)</PresentationFormat>
  <Paragraphs>132</Paragraphs>
  <Slides>19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9" baseType="lpstr">
      <vt:lpstr>Arial</vt:lpstr>
      <vt:lpstr>SimSun</vt:lpstr>
      <vt:lpstr>Wingdings</vt:lpstr>
      <vt:lpstr>Arial</vt:lpstr>
      <vt:lpstr>Yellowtail</vt:lpstr>
      <vt:lpstr>Neuton</vt:lpstr>
      <vt:lpstr>Comic Sans MS</vt:lpstr>
      <vt:lpstr>Microsoft YaHei</vt:lpstr>
      <vt:lpstr>Arial Unicode MS</vt:lpstr>
      <vt:lpstr>Ceres template</vt:lpstr>
      <vt:lpstr>BÀI 19: TỪ TRƯỜNG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CẢM ƠN các thầy cô và các em học sinh!!!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2023-08-17T01:57:45Z</dcterms:created>
  <dcterms:modified xsi:type="dcterms:W3CDTF">2023-08-17T01:57:59Z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F9DE39DA4978452D9EFA3C6CC22E5C68</vt:lpwstr>
  </property>
  <property fmtid="{D5CDD505-2E9C-101B-9397-08002B2CF9AE}" pid="3" name="KSOProductBuildVer">
    <vt:lpwstr>1033-11.2.0.11537</vt:lpwstr>
  </property>
</Properties>
</file>