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86" r:id="rId2"/>
    <p:sldMasterId id="2147483798" r:id="rId3"/>
  </p:sldMasterIdLst>
  <p:notesMasterIdLst>
    <p:notesMasterId r:id="rId50"/>
  </p:notesMasterIdLst>
  <p:sldIdLst>
    <p:sldId id="281" r:id="rId4"/>
    <p:sldId id="272" r:id="rId5"/>
    <p:sldId id="307" r:id="rId6"/>
    <p:sldId id="257" r:id="rId7"/>
    <p:sldId id="311" r:id="rId8"/>
    <p:sldId id="308" r:id="rId9"/>
    <p:sldId id="309" r:id="rId10"/>
    <p:sldId id="310" r:id="rId11"/>
    <p:sldId id="312" r:id="rId12"/>
    <p:sldId id="313" r:id="rId13"/>
    <p:sldId id="314" r:id="rId14"/>
    <p:sldId id="315" r:id="rId15"/>
    <p:sldId id="258" r:id="rId16"/>
    <p:sldId id="316" r:id="rId17"/>
    <p:sldId id="318" r:id="rId18"/>
    <p:sldId id="319" r:id="rId19"/>
    <p:sldId id="320" r:id="rId20"/>
    <p:sldId id="321" r:id="rId21"/>
    <p:sldId id="317" r:id="rId22"/>
    <p:sldId id="322" r:id="rId23"/>
    <p:sldId id="323" r:id="rId24"/>
    <p:sldId id="324" r:id="rId25"/>
    <p:sldId id="326" r:id="rId26"/>
    <p:sldId id="327" r:id="rId27"/>
    <p:sldId id="325" r:id="rId28"/>
    <p:sldId id="328" r:id="rId29"/>
    <p:sldId id="329" r:id="rId30"/>
    <p:sldId id="330" r:id="rId31"/>
    <p:sldId id="331" r:id="rId32"/>
    <p:sldId id="343" r:id="rId33"/>
    <p:sldId id="332" r:id="rId34"/>
    <p:sldId id="333" r:id="rId35"/>
    <p:sldId id="336" r:id="rId36"/>
    <p:sldId id="334" r:id="rId37"/>
    <p:sldId id="287" r:id="rId38"/>
    <p:sldId id="348" r:id="rId39"/>
    <p:sldId id="335" r:id="rId40"/>
    <p:sldId id="337" r:id="rId41"/>
    <p:sldId id="338" r:id="rId42"/>
    <p:sldId id="339" r:id="rId43"/>
    <p:sldId id="340" r:id="rId44"/>
    <p:sldId id="341" r:id="rId45"/>
    <p:sldId id="342" r:id="rId46"/>
    <p:sldId id="350" r:id="rId47"/>
    <p:sldId id="344" r:id="rId48"/>
    <p:sldId id="34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2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60"/>
  </p:normalViewPr>
  <p:slideViewPr>
    <p:cSldViewPr>
      <p:cViewPr varScale="1">
        <p:scale>
          <a:sx n="83" d="100"/>
          <a:sy n="83" d="100"/>
        </p:scale>
        <p:origin x="153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083CA-F4E4-45A8-B7DE-9AECE501528F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</dgm:pt>
    <dgm:pt modelId="{F86FAE26-26CB-499C-9A03-0FC001C77091}">
      <dgm:prSet phldrT="[Text]"/>
      <dgm:spPr>
        <a:xfrm>
          <a:off x="0" y="0"/>
          <a:ext cx="8534400" cy="113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I.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Vai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trò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vi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sinh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vật</a:t>
          </a:r>
          <a:endParaRPr lang="en-US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E7F2BE2-E428-4CC3-9AC0-B66CBDE04B9D}" type="parTrans" cxnId="{D059D247-B84B-4C3F-88A4-A28A07F22454}">
      <dgm:prSet/>
      <dgm:spPr/>
      <dgm:t>
        <a:bodyPr/>
        <a:lstStyle/>
        <a:p>
          <a:endParaRPr lang="en-US"/>
        </a:p>
      </dgm:t>
    </dgm:pt>
    <dgm:pt modelId="{356E6D0D-66B8-4BEF-B814-6C44158BCA90}" type="sibTrans" cxnId="{D059D247-B84B-4C3F-88A4-A28A07F22454}">
      <dgm:prSet/>
      <dgm:spPr/>
      <dgm:t>
        <a:bodyPr/>
        <a:lstStyle/>
        <a:p>
          <a:endParaRPr lang="en-US"/>
        </a:p>
      </dgm:t>
    </dgm:pt>
    <dgm:pt modelId="{4A483FBF-7BB1-4DDE-9BCF-9D8BC8C5576E}">
      <dgm:prSet phldrT="[Text]"/>
      <dgm:spPr>
        <a:xfrm>
          <a:off x="0" y="1248568"/>
          <a:ext cx="8534400" cy="113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2340759"/>
                <a:satOff val="-2919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9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9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II.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Một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số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ứng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dụng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VSV</a:t>
          </a:r>
          <a:endParaRPr lang="en-US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2D7E578-EE14-40D0-8AE9-E3DF9D53F26A}" type="sibTrans" cxnId="{02E9C4D2-C225-4DD6-9B02-66BD2B116104}">
      <dgm:prSet/>
      <dgm:spPr/>
      <dgm:t>
        <a:bodyPr/>
        <a:lstStyle/>
        <a:p>
          <a:endParaRPr lang="en-US"/>
        </a:p>
      </dgm:t>
    </dgm:pt>
    <dgm:pt modelId="{10EA36D2-AEF7-4C0A-8AF9-422C528196C7}" type="parTrans" cxnId="{02E9C4D2-C225-4DD6-9B02-66BD2B116104}">
      <dgm:prSet/>
      <dgm:spPr/>
      <dgm:t>
        <a:bodyPr/>
        <a:lstStyle/>
        <a:p>
          <a:endParaRPr lang="en-US"/>
        </a:p>
      </dgm:t>
    </dgm:pt>
    <dgm:pt modelId="{6CDCC381-4C4E-4C68-BB0A-385A0766901C}">
      <dgm:prSet phldrT="[Text]"/>
      <dgm:spPr>
        <a:xfrm>
          <a:off x="0" y="2497137"/>
          <a:ext cx="8534400" cy="113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III.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Một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số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thành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tựu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và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triển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vọng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công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nghệ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VSV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trong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tương</a:t>
          </a:r>
          <a:r>
            <a:rPr lang="en-US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lai</a:t>
          </a:r>
          <a:endParaRPr lang="en-US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E015389-1904-4F4F-8384-C75582CAF6B7}" type="sibTrans" cxnId="{28F94A2F-BF56-497A-8910-3F495840967F}">
      <dgm:prSet/>
      <dgm:spPr/>
      <dgm:t>
        <a:bodyPr/>
        <a:lstStyle/>
        <a:p>
          <a:endParaRPr lang="en-US"/>
        </a:p>
      </dgm:t>
    </dgm:pt>
    <dgm:pt modelId="{C50DB6D4-E6E8-435B-A751-112712C9C668}" type="parTrans" cxnId="{28F94A2F-BF56-497A-8910-3F495840967F}">
      <dgm:prSet/>
      <dgm:spPr/>
      <dgm:t>
        <a:bodyPr/>
        <a:lstStyle/>
        <a:p>
          <a:endParaRPr lang="en-US"/>
        </a:p>
      </dgm:t>
    </dgm:pt>
    <dgm:pt modelId="{EE82AA7F-22B6-4A6E-B9A1-BB22B369771B}" type="pres">
      <dgm:prSet presAssocID="{56E083CA-F4E4-45A8-B7DE-9AECE501528F}" presName="linear" presStyleCnt="0">
        <dgm:presLayoutVars>
          <dgm:dir/>
          <dgm:resizeHandles val="exact"/>
        </dgm:presLayoutVars>
      </dgm:prSet>
      <dgm:spPr/>
    </dgm:pt>
    <dgm:pt modelId="{260727D0-58D6-452F-B343-99C344D0FC23}" type="pres">
      <dgm:prSet presAssocID="{F86FAE26-26CB-499C-9A03-0FC001C77091}" presName="comp" presStyleCnt="0"/>
      <dgm:spPr/>
    </dgm:pt>
    <dgm:pt modelId="{71B21C22-08DF-4652-99A0-175C17660D53}" type="pres">
      <dgm:prSet presAssocID="{F86FAE26-26CB-499C-9A03-0FC001C77091}" presName="box" presStyleLbl="node1" presStyleIdx="0" presStyleCnt="3"/>
      <dgm:spPr/>
      <dgm:t>
        <a:bodyPr/>
        <a:lstStyle/>
        <a:p>
          <a:endParaRPr lang="en-US"/>
        </a:p>
      </dgm:t>
    </dgm:pt>
    <dgm:pt modelId="{CFCB0BB4-2AD6-4A0B-823E-7F19CF6019F2}" type="pres">
      <dgm:prSet presAssocID="{F86FAE26-26CB-499C-9A03-0FC001C77091}" presName="img" presStyleLbl="fgImgPlace1" presStyleIdx="0" presStyleCnt="3"/>
      <dgm:spPr>
        <a:xfrm>
          <a:off x="113506" y="113506"/>
          <a:ext cx="1706880" cy="908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  <dgm:pt modelId="{31D8A029-6851-43E7-B75D-FFA2E0CBF309}" type="pres">
      <dgm:prSet presAssocID="{F86FAE26-26CB-499C-9A03-0FC001C7709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0FD81-B693-47C0-BD5D-E381B562A62D}" type="pres">
      <dgm:prSet presAssocID="{356E6D0D-66B8-4BEF-B814-6C44158BCA90}" presName="spacer" presStyleCnt="0"/>
      <dgm:spPr/>
    </dgm:pt>
    <dgm:pt modelId="{068F8C0D-1C5E-4F37-973B-361591083F3B}" type="pres">
      <dgm:prSet presAssocID="{4A483FBF-7BB1-4DDE-9BCF-9D8BC8C5576E}" presName="comp" presStyleCnt="0"/>
      <dgm:spPr/>
    </dgm:pt>
    <dgm:pt modelId="{5777774C-956C-4C47-8835-D927C9F9D24E}" type="pres">
      <dgm:prSet presAssocID="{4A483FBF-7BB1-4DDE-9BCF-9D8BC8C5576E}" presName="box" presStyleLbl="node1" presStyleIdx="1" presStyleCnt="3"/>
      <dgm:spPr/>
      <dgm:t>
        <a:bodyPr/>
        <a:lstStyle/>
        <a:p>
          <a:endParaRPr lang="en-US"/>
        </a:p>
      </dgm:t>
    </dgm:pt>
    <dgm:pt modelId="{423C2E3C-C63E-40E7-B4CE-CEACDA80E5FB}" type="pres">
      <dgm:prSet presAssocID="{4A483FBF-7BB1-4DDE-9BCF-9D8BC8C5576E}" presName="img" presStyleLbl="fgImgPlace1" presStyleIdx="1" presStyleCnt="3"/>
      <dgm:spPr>
        <a:xfrm>
          <a:off x="113506" y="1362075"/>
          <a:ext cx="1706880" cy="908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  <dgm:pt modelId="{5BB83F3D-3D1D-4535-A7EB-896B37BDC52C}" type="pres">
      <dgm:prSet presAssocID="{4A483FBF-7BB1-4DDE-9BCF-9D8BC8C5576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17195-883B-44B5-9803-3B578D809885}" type="pres">
      <dgm:prSet presAssocID="{E2D7E578-EE14-40D0-8AE9-E3DF9D53F26A}" presName="spacer" presStyleCnt="0"/>
      <dgm:spPr/>
    </dgm:pt>
    <dgm:pt modelId="{1D336A2C-9BA8-4C11-A258-69D65C6A3FBC}" type="pres">
      <dgm:prSet presAssocID="{6CDCC381-4C4E-4C68-BB0A-385A0766901C}" presName="comp" presStyleCnt="0"/>
      <dgm:spPr/>
    </dgm:pt>
    <dgm:pt modelId="{2FAA7DE5-CCB5-4901-818B-D877BD9DC712}" type="pres">
      <dgm:prSet presAssocID="{6CDCC381-4C4E-4C68-BB0A-385A0766901C}" presName="box" presStyleLbl="node1" presStyleIdx="2" presStyleCnt="3"/>
      <dgm:spPr/>
      <dgm:t>
        <a:bodyPr/>
        <a:lstStyle/>
        <a:p>
          <a:endParaRPr lang="en-US"/>
        </a:p>
      </dgm:t>
    </dgm:pt>
    <dgm:pt modelId="{F47D356B-BC27-48C4-9C53-E0DD072E129A}" type="pres">
      <dgm:prSet presAssocID="{6CDCC381-4C4E-4C68-BB0A-385A0766901C}" presName="img" presStyleLbl="fgImgPlace1" presStyleIdx="2" presStyleCnt="3" custLinFactNeighborX="-2186" custLinFactNeighborY="-2185"/>
      <dgm:spPr>
        <a:xfrm>
          <a:off x="76193" y="2590802"/>
          <a:ext cx="1706880" cy="908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  <dgm:pt modelId="{F9B394A2-4FFB-4DC8-8351-1A28DF737384}" type="pres">
      <dgm:prSet presAssocID="{6CDCC381-4C4E-4C68-BB0A-385A0766901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E9C4D2-C225-4DD6-9B02-66BD2B116104}" srcId="{56E083CA-F4E4-45A8-B7DE-9AECE501528F}" destId="{4A483FBF-7BB1-4DDE-9BCF-9D8BC8C5576E}" srcOrd="1" destOrd="0" parTransId="{10EA36D2-AEF7-4C0A-8AF9-422C528196C7}" sibTransId="{E2D7E578-EE14-40D0-8AE9-E3DF9D53F26A}"/>
    <dgm:cxn modelId="{9D3246FE-AD35-4600-A83B-F79B8B917F2B}" type="presOf" srcId="{4A483FBF-7BB1-4DDE-9BCF-9D8BC8C5576E}" destId="{5777774C-956C-4C47-8835-D927C9F9D24E}" srcOrd="0" destOrd="0" presId="urn:microsoft.com/office/officeart/2005/8/layout/vList4"/>
    <dgm:cxn modelId="{23E77CDA-150A-4F57-95E7-E58942E36A83}" type="presOf" srcId="{F86FAE26-26CB-499C-9A03-0FC001C77091}" destId="{31D8A029-6851-43E7-B75D-FFA2E0CBF309}" srcOrd="1" destOrd="0" presId="urn:microsoft.com/office/officeart/2005/8/layout/vList4"/>
    <dgm:cxn modelId="{28F94A2F-BF56-497A-8910-3F495840967F}" srcId="{56E083CA-F4E4-45A8-B7DE-9AECE501528F}" destId="{6CDCC381-4C4E-4C68-BB0A-385A0766901C}" srcOrd="2" destOrd="0" parTransId="{C50DB6D4-E6E8-435B-A751-112712C9C668}" sibTransId="{EE015389-1904-4F4F-8384-C75582CAF6B7}"/>
    <dgm:cxn modelId="{D059D247-B84B-4C3F-88A4-A28A07F22454}" srcId="{56E083CA-F4E4-45A8-B7DE-9AECE501528F}" destId="{F86FAE26-26CB-499C-9A03-0FC001C77091}" srcOrd="0" destOrd="0" parTransId="{8E7F2BE2-E428-4CC3-9AC0-B66CBDE04B9D}" sibTransId="{356E6D0D-66B8-4BEF-B814-6C44158BCA90}"/>
    <dgm:cxn modelId="{3DBDB8FD-A512-468B-A860-A1EA8B1FD7BD}" type="presOf" srcId="{F86FAE26-26CB-499C-9A03-0FC001C77091}" destId="{71B21C22-08DF-4652-99A0-175C17660D53}" srcOrd="0" destOrd="0" presId="urn:microsoft.com/office/officeart/2005/8/layout/vList4"/>
    <dgm:cxn modelId="{ADFC232E-1367-4501-8971-D7B863DBD01F}" type="presOf" srcId="{56E083CA-F4E4-45A8-B7DE-9AECE501528F}" destId="{EE82AA7F-22B6-4A6E-B9A1-BB22B369771B}" srcOrd="0" destOrd="0" presId="urn:microsoft.com/office/officeart/2005/8/layout/vList4"/>
    <dgm:cxn modelId="{B0D0F33D-C1FB-47F7-BA4D-5766078060AF}" type="presOf" srcId="{6CDCC381-4C4E-4C68-BB0A-385A0766901C}" destId="{2FAA7DE5-CCB5-4901-818B-D877BD9DC712}" srcOrd="0" destOrd="0" presId="urn:microsoft.com/office/officeart/2005/8/layout/vList4"/>
    <dgm:cxn modelId="{F3452969-34BE-424B-B558-47B2065DAE62}" type="presOf" srcId="{4A483FBF-7BB1-4DDE-9BCF-9D8BC8C5576E}" destId="{5BB83F3D-3D1D-4535-A7EB-896B37BDC52C}" srcOrd="1" destOrd="0" presId="urn:microsoft.com/office/officeart/2005/8/layout/vList4"/>
    <dgm:cxn modelId="{BFFDA065-967E-44E4-9B1A-FD18173769E7}" type="presOf" srcId="{6CDCC381-4C4E-4C68-BB0A-385A0766901C}" destId="{F9B394A2-4FFB-4DC8-8351-1A28DF737384}" srcOrd="1" destOrd="0" presId="urn:microsoft.com/office/officeart/2005/8/layout/vList4"/>
    <dgm:cxn modelId="{7430E6C9-AD5F-43DA-B505-7C745D4B7F95}" type="presParOf" srcId="{EE82AA7F-22B6-4A6E-B9A1-BB22B369771B}" destId="{260727D0-58D6-452F-B343-99C344D0FC23}" srcOrd="0" destOrd="0" presId="urn:microsoft.com/office/officeart/2005/8/layout/vList4"/>
    <dgm:cxn modelId="{7D9EA416-BD3D-4699-8AFF-5F2E8A042977}" type="presParOf" srcId="{260727D0-58D6-452F-B343-99C344D0FC23}" destId="{71B21C22-08DF-4652-99A0-175C17660D53}" srcOrd="0" destOrd="0" presId="urn:microsoft.com/office/officeart/2005/8/layout/vList4"/>
    <dgm:cxn modelId="{A8222C0C-BE86-459A-9C93-CA0A9AB9DB1D}" type="presParOf" srcId="{260727D0-58D6-452F-B343-99C344D0FC23}" destId="{CFCB0BB4-2AD6-4A0B-823E-7F19CF6019F2}" srcOrd="1" destOrd="0" presId="urn:microsoft.com/office/officeart/2005/8/layout/vList4"/>
    <dgm:cxn modelId="{92FB05D7-D5FD-4EF4-98A1-CA35FA6DA98F}" type="presParOf" srcId="{260727D0-58D6-452F-B343-99C344D0FC23}" destId="{31D8A029-6851-43E7-B75D-FFA2E0CBF309}" srcOrd="2" destOrd="0" presId="urn:microsoft.com/office/officeart/2005/8/layout/vList4"/>
    <dgm:cxn modelId="{5AFA4709-163F-460D-8FEA-79D8CCAED87F}" type="presParOf" srcId="{EE82AA7F-22B6-4A6E-B9A1-BB22B369771B}" destId="{3690FD81-B693-47C0-BD5D-E381B562A62D}" srcOrd="1" destOrd="0" presId="urn:microsoft.com/office/officeart/2005/8/layout/vList4"/>
    <dgm:cxn modelId="{7508BE27-8263-4436-8591-84F897FC14E2}" type="presParOf" srcId="{EE82AA7F-22B6-4A6E-B9A1-BB22B369771B}" destId="{068F8C0D-1C5E-4F37-973B-361591083F3B}" srcOrd="2" destOrd="0" presId="urn:microsoft.com/office/officeart/2005/8/layout/vList4"/>
    <dgm:cxn modelId="{B67CCE14-3D0C-4C3D-9CA7-C5D014E765E7}" type="presParOf" srcId="{068F8C0D-1C5E-4F37-973B-361591083F3B}" destId="{5777774C-956C-4C47-8835-D927C9F9D24E}" srcOrd="0" destOrd="0" presId="urn:microsoft.com/office/officeart/2005/8/layout/vList4"/>
    <dgm:cxn modelId="{33AAAF86-72B6-4D3D-A764-9ABCD953A62D}" type="presParOf" srcId="{068F8C0D-1C5E-4F37-973B-361591083F3B}" destId="{423C2E3C-C63E-40E7-B4CE-CEACDA80E5FB}" srcOrd="1" destOrd="0" presId="urn:microsoft.com/office/officeart/2005/8/layout/vList4"/>
    <dgm:cxn modelId="{C9F6FA2E-C688-4EEA-B66B-B9FF6EEF5A6E}" type="presParOf" srcId="{068F8C0D-1C5E-4F37-973B-361591083F3B}" destId="{5BB83F3D-3D1D-4535-A7EB-896B37BDC52C}" srcOrd="2" destOrd="0" presId="urn:microsoft.com/office/officeart/2005/8/layout/vList4"/>
    <dgm:cxn modelId="{EA89013D-8ED4-40B9-80FB-EDDFC4035D96}" type="presParOf" srcId="{EE82AA7F-22B6-4A6E-B9A1-BB22B369771B}" destId="{F0F17195-883B-44B5-9803-3B578D809885}" srcOrd="3" destOrd="0" presId="urn:microsoft.com/office/officeart/2005/8/layout/vList4"/>
    <dgm:cxn modelId="{151AEC07-EDAC-4629-B0A6-50BE55B47EBA}" type="presParOf" srcId="{EE82AA7F-22B6-4A6E-B9A1-BB22B369771B}" destId="{1D336A2C-9BA8-4C11-A258-69D65C6A3FBC}" srcOrd="4" destOrd="0" presId="urn:microsoft.com/office/officeart/2005/8/layout/vList4"/>
    <dgm:cxn modelId="{20554477-106F-4039-B0D0-27D86BA10B35}" type="presParOf" srcId="{1D336A2C-9BA8-4C11-A258-69D65C6A3FBC}" destId="{2FAA7DE5-CCB5-4901-818B-D877BD9DC712}" srcOrd="0" destOrd="0" presId="urn:microsoft.com/office/officeart/2005/8/layout/vList4"/>
    <dgm:cxn modelId="{6EFD7BE9-BA92-4D8D-B335-FBAF77BC0A2E}" type="presParOf" srcId="{1D336A2C-9BA8-4C11-A258-69D65C6A3FBC}" destId="{F47D356B-BC27-48C4-9C53-E0DD072E129A}" srcOrd="1" destOrd="0" presId="urn:microsoft.com/office/officeart/2005/8/layout/vList4"/>
    <dgm:cxn modelId="{21AC8505-26B1-40D8-BA93-F510551AD2AD}" type="presParOf" srcId="{1D336A2C-9BA8-4C11-A258-69D65C6A3FBC}" destId="{F9B394A2-4FFB-4DC8-8351-1A28DF73738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21C22-08DF-4652-99A0-175C17660D53}">
      <dsp:nvSpPr>
        <dsp:cNvPr id="0" name=""/>
        <dsp:cNvSpPr/>
      </dsp:nvSpPr>
      <dsp:spPr>
        <a:xfrm>
          <a:off x="0" y="0"/>
          <a:ext cx="8534400" cy="113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I.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Vai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trò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vi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sinh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vật</a:t>
          </a:r>
          <a:endParaRPr lang="en-US" sz="3100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853631" y="33245"/>
        <a:ext cx="6647523" cy="1068572"/>
      </dsp:txXfrm>
    </dsp:sp>
    <dsp:sp modelId="{CFCB0BB4-2AD6-4A0B-823E-7F19CF6019F2}">
      <dsp:nvSpPr>
        <dsp:cNvPr id="0" name=""/>
        <dsp:cNvSpPr/>
      </dsp:nvSpPr>
      <dsp:spPr>
        <a:xfrm>
          <a:off x="113506" y="113506"/>
          <a:ext cx="1706880" cy="908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777774C-956C-4C47-8835-D927C9F9D24E}">
      <dsp:nvSpPr>
        <dsp:cNvPr id="0" name=""/>
        <dsp:cNvSpPr/>
      </dsp:nvSpPr>
      <dsp:spPr>
        <a:xfrm>
          <a:off x="0" y="1248568"/>
          <a:ext cx="8534400" cy="113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2340759"/>
                <a:satOff val="-2919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9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9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II.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Một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số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ứng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dụng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baseline="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sz="310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VSV</a:t>
          </a:r>
          <a:endParaRPr lang="en-US" sz="3100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853631" y="1281813"/>
        <a:ext cx="6647523" cy="1068572"/>
      </dsp:txXfrm>
    </dsp:sp>
    <dsp:sp modelId="{423C2E3C-C63E-40E7-B4CE-CEACDA80E5FB}">
      <dsp:nvSpPr>
        <dsp:cNvPr id="0" name=""/>
        <dsp:cNvSpPr/>
      </dsp:nvSpPr>
      <dsp:spPr>
        <a:xfrm>
          <a:off x="113506" y="1362075"/>
          <a:ext cx="1706880" cy="908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AA7DE5-CCB5-4901-818B-D877BD9DC712}">
      <dsp:nvSpPr>
        <dsp:cNvPr id="0" name=""/>
        <dsp:cNvSpPr/>
      </dsp:nvSpPr>
      <dsp:spPr>
        <a:xfrm>
          <a:off x="0" y="2497137"/>
          <a:ext cx="8534400" cy="113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III.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Một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số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thành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tựu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và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triển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vọng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của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công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nghệ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VSV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trong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tương</a:t>
          </a:r>
          <a:r>
            <a:rPr lang="en-US" sz="3100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3100" kern="1200" dirty="0" err="1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lai</a:t>
          </a:r>
          <a:endParaRPr lang="en-US" sz="3100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853631" y="2530382"/>
        <a:ext cx="6647523" cy="1068572"/>
      </dsp:txXfrm>
    </dsp:sp>
    <dsp:sp modelId="{F47D356B-BC27-48C4-9C53-E0DD072E129A}">
      <dsp:nvSpPr>
        <dsp:cNvPr id="0" name=""/>
        <dsp:cNvSpPr/>
      </dsp:nvSpPr>
      <dsp:spPr>
        <a:xfrm>
          <a:off x="76193" y="2590802"/>
          <a:ext cx="1706880" cy="908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56A31-6FE6-49D9-AF9D-6297918F3AA2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A9E81-F8CC-4977-90FA-855CD226E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A9E81-F8CC-4977-90FA-855CD226EE0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19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400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06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712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850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37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54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8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01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602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06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95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22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95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47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82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38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84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86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20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0170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51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1626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11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02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78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F35FD-5E6D-428E-899A-04B4587A776C}" type="datetime9">
              <a:rPr lang="en-US"/>
              <a:pPr>
                <a:defRPr/>
              </a:pPr>
              <a:t>7/30/2022 8:47:29 PM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5000B26-6F32-40B8-9B3C-3232990B6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73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813" y="439738"/>
            <a:ext cx="7280275" cy="757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7688" y="1447800"/>
            <a:ext cx="4025900" cy="4799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88" y="1447800"/>
            <a:ext cx="4027487" cy="4799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16425" y="6573838"/>
            <a:ext cx="2133600" cy="2190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51613" y="6511925"/>
            <a:ext cx="2427287" cy="280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1375" y="6170613"/>
            <a:ext cx="442913" cy="288925"/>
          </a:xfrm>
        </p:spPr>
        <p:txBody>
          <a:bodyPr/>
          <a:lstStyle>
            <a:lvl1pPr>
              <a:defRPr/>
            </a:lvl1pPr>
          </a:lstStyle>
          <a:p>
            <a:fld id="{EAF9795A-7D17-4F8D-B433-AF82B6F67B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23A8-1919-4D81-9258-63345F46E35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85E84-D0D2-4DA2-87B5-137B6C343A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92286-B6F9-4F23-A01E-3EECD3754D0A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1ED594-9DF9-4F7E-8E56-1695B8068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8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286000"/>
            <a:ext cx="66294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VAI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TRÒ VÀ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ỨNG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DỤNG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VI SINH VẬT</a:t>
            </a:r>
          </a:p>
          <a:p>
            <a:pPr algn="ctr"/>
            <a:endParaRPr lang="en-US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4245" y="838200"/>
            <a:ext cx="20473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22</a:t>
            </a:r>
            <a:endParaRPr lang="en-US" sz="48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1"/>
            <a:ext cx="8458200" cy="1323439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84582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i="1" dirty="0"/>
              <a:t> </a:t>
            </a:r>
            <a:endParaRPr lang="en-US" sz="2800" dirty="0"/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849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1"/>
            <a:ext cx="8458200" cy="1323439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8458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i="1" dirty="0"/>
              <a:t> </a:t>
            </a:r>
            <a:endParaRPr lang="en-US" sz="2800" dirty="0"/>
          </a:p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VSV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388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609600" y="457200"/>
            <a:ext cx="8077200" cy="5181600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1783140"/>
            <a:ext cx="632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VSV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00" y="2814872"/>
            <a:ext cx="7543800" cy="251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nimated-gif-spinning-question-mark-picture-movi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09799"/>
            <a:ext cx="479041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0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7924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VSV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762000"/>
            <a:ext cx="7620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làm việc theo nhóm  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được: </a:t>
            </a:r>
          </a:p>
          <a:p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H3.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H4.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H5.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9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19400" y="76200"/>
            <a:ext cx="3200400" cy="685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VI KHUẨN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May01\Desktop\thang 5\vi khuẩ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43742"/>
            <a:ext cx="8229600" cy="570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iễm vi khuẩn HP - Nguyên nhân, Triệu chứng, Cách điều trị - Chi tiết tin  tức - UBND Tỉnh Bắc Gi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16279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8716" y="5138732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HP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8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84263"/>
            <a:ext cx="304323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1092200"/>
            <a:ext cx="2906713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1135063"/>
            <a:ext cx="301307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797300"/>
            <a:ext cx="287178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733800"/>
            <a:ext cx="3048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736975"/>
            <a:ext cx="29210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51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1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1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1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y01\Desktop\thang 5\cau tao vir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" y="1143000"/>
            <a:ext cx="4598325" cy="5562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ay01\Desktop\thang 5\cau tao vi khu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38" y="1143001"/>
            <a:ext cx="4470862" cy="5562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48837" y="228600"/>
            <a:ext cx="3200400" cy="685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VIRUT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08369" y="300488"/>
            <a:ext cx="3200400" cy="685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VI KHUẨN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79248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VSV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/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337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79654604"/>
              </p:ext>
            </p:extLst>
          </p:nvPr>
        </p:nvGraphicFramePr>
        <p:xfrm>
          <a:off x="304800" y="2438400"/>
          <a:ext cx="8534400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609601" y="381000"/>
            <a:ext cx="7848600" cy="914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NỘI DUNG BÀI HỌC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7924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VSV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346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82209" y="482025"/>
            <a:ext cx="729398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NÀO HÙNG BIÊN TỐT HƠN</a:t>
            </a:r>
            <a:r>
              <a:rPr lang="en-US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381000"/>
            <a:ext cx="8794750" cy="64008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trongcheeas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khích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792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VSV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phì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lvl="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lvl="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AutoNum type="arabicPeriod" startAt="2"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6451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hân hữu cơ vi sinh là gì? Cách phân biệt và tác dụng khi bón ph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62000"/>
            <a:ext cx="80740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7937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0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r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09600"/>
            <a:ext cx="830579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0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7924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VSV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 </a:t>
            </a:r>
          </a:p>
          <a:p>
            <a:pPr lvl="0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430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ữa chua TH True Milk cho bé mấy tháng? Giá bao nhiêu tiề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85800"/>
            <a:ext cx="39243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89" y="685801"/>
            <a:ext cx="421762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29" y="3669323"/>
            <a:ext cx="3962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69" y="3669323"/>
            <a:ext cx="425094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7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81400"/>
            <a:ext cx="3889612" cy="264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612" y="3581400"/>
            <a:ext cx="4873388" cy="2705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81000"/>
            <a:ext cx="3889612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612" y="381000"/>
            <a:ext cx="487338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792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VSV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axitamin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856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9" y="3276600"/>
            <a:ext cx="5410201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86200"/>
            <a:ext cx="3886200" cy="2743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152400"/>
            <a:ext cx="4571999" cy="3352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5240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ữa chua TH True Milk cho bé mấy tháng? Giá bao nhiêu tiề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85800"/>
            <a:ext cx="39243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3200" y="145712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89" y="685801"/>
            <a:ext cx="421762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29" y="3669323"/>
            <a:ext cx="3962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69" y="3669323"/>
            <a:ext cx="425094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9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8991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01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VSV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nghiệp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937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191000" cy="3733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04800"/>
            <a:ext cx="47244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81400"/>
            <a:ext cx="8991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95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609600" y="457200"/>
            <a:ext cx="8077200" cy="5181600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1295400"/>
            <a:ext cx="632460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VSV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mắm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00" y="32004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enzyme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amylase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enzyme protease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amino acid, hay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polypeptide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amino acid.</a:t>
            </a:r>
          </a:p>
        </p:txBody>
      </p:sp>
      <p:pic>
        <p:nvPicPr>
          <p:cNvPr id="5" name="Picture 4" descr="Animated-gif-spinning-question-mark-picture-movi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09799"/>
            <a:ext cx="479041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8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06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men: 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349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76200" y="457200"/>
            <a:ext cx="4419600" cy="2667000"/>
          </a:xfrm>
          <a:prstGeom prst="cloudCallout">
            <a:avLst>
              <a:gd name="adj1" fmla="val -30889"/>
              <a:gd name="adj2" fmla="val 95332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men?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38800" y="5181600"/>
            <a:ext cx="2209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 descr="Hình ảnh có liên qua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354586"/>
            <a:ext cx="1676400" cy="215317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4800" y="3505200"/>
            <a:ext cx="36647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Bia,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8600"/>
            <a:ext cx="4114800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581400"/>
            <a:ext cx="41148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42" name="Text Box 50"/>
          <p:cNvSpPr txBox="1">
            <a:spLocks noChangeArrowheads="1"/>
          </p:cNvSpPr>
          <p:nvPr/>
        </p:nvSpPr>
        <p:spPr bwMode="auto">
          <a:xfrm>
            <a:off x="152400" y="3505200"/>
            <a:ext cx="266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>
                <a:latin typeface="VNI-Times" pitchFamily="2" charset="0"/>
              </a:rPr>
              <a:t> </a:t>
            </a:r>
          </a:p>
          <a:p>
            <a:pPr eaLnBrk="1" hangingPunct="1"/>
            <a:endParaRPr lang="en-US" altLang="en-US" sz="2000">
              <a:latin typeface="VNI-Times" pitchFamily="2" charset="0"/>
            </a:endParaRPr>
          </a:p>
        </p:txBody>
      </p:sp>
      <p:pic>
        <p:nvPicPr>
          <p:cNvPr id="30747" name="Picture 3" descr="GUEST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371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Mut-tet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7162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Trung muoi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6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067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men: 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lvl="0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592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76200" y="457200"/>
            <a:ext cx="4419600" cy="2667000"/>
          </a:xfrm>
          <a:prstGeom prst="cloudCallout">
            <a:avLst>
              <a:gd name="adj1" fmla="val -30889"/>
              <a:gd name="adj2" fmla="val 9533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từ công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38800" y="5181600"/>
            <a:ext cx="2209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 descr="Hình ảnh có liên qua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354586"/>
            <a:ext cx="1676400" cy="215317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4800" y="3505200"/>
            <a:ext cx="425629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vaccine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04" y="0"/>
            <a:ext cx="4572396" cy="3353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093" y="3352800"/>
            <a:ext cx="4659107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8915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men: 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vaccine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Acid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lvl="0"/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894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1"/>
            <a:ext cx="8458200" cy="1323439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891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 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dung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nứt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1461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579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4701" y="482025"/>
            <a:ext cx="548900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NÀO NHANH HƠN</a:t>
            </a:r>
            <a:r>
              <a:rPr lang="en-US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Horizontal Scroll 9"/>
          <p:cNvSpPr/>
          <p:nvPr/>
        </p:nvSpPr>
        <p:spPr>
          <a:xfrm>
            <a:off x="120650" y="381000"/>
            <a:ext cx="8794750" cy="64008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065184"/>
              </p:ext>
            </p:extLst>
          </p:nvPr>
        </p:nvGraphicFramePr>
        <p:xfrm>
          <a:off x="1604963" y="2057401"/>
          <a:ext cx="8605837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Document" r:id="rId3" imgW="5934816" imgH="2262862" progId="Word.Document.12">
                  <p:embed/>
                </p:oleObj>
              </mc:Choice>
              <mc:Fallback>
                <p:oleObj name="Document" r:id="rId3" imgW="5934816" imgH="226286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4963" y="2057401"/>
                        <a:ext cx="8605837" cy="419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6800" y="13716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/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4478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5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89154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vaccine,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tễ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</a:p>
          <a:p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684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0508" y="333784"/>
            <a:ext cx="5892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noProof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VẬN DỤNG:LÀM SỮA CHUA</a:t>
            </a:r>
            <a:endParaRPr lang="en-US" sz="2000" b="1" noProof="1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noProof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cách tiến hành</a:t>
            </a:r>
            <a:endParaRPr lang="en-US" sz="2400" b="1" noProof="1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45" y="1226336"/>
            <a:ext cx="2842854" cy="174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339212" y="1445342"/>
            <a:ext cx="5648633" cy="50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sữa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ặc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3 </a:t>
            </a:r>
            <a:r>
              <a:rPr kumimoji="0" lang="en-US" sz="2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lon 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nước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sôi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để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nguội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371613" y="1932036"/>
            <a:ext cx="0" cy="486696"/>
          </a:xfrm>
          <a:prstGeom prst="straightConnector1">
            <a:avLst/>
          </a:prstGeom>
          <a:ln w="38100">
            <a:tailEnd type="arrow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1519100" y="1932036"/>
            <a:ext cx="3510111" cy="48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Đun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sôi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nguội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40ºC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89934" y="2359740"/>
            <a:ext cx="4911213" cy="48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76870" y="2482644"/>
            <a:ext cx="4911213" cy="48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sữa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chua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khuấy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nhẹ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6366" y="3293784"/>
            <a:ext cx="4911213" cy="48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lọ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nhỏ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9934" y="4222935"/>
            <a:ext cx="6888158" cy="48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Ủ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hộp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kín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(40º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) 6-8h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391291" y="3736239"/>
            <a:ext cx="0" cy="486696"/>
          </a:xfrm>
          <a:prstGeom prst="straightConnector1">
            <a:avLst/>
          </a:prstGeom>
          <a:ln w="38100">
            <a:tailEnd type="arrow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1376533" y="2939820"/>
            <a:ext cx="0" cy="486696"/>
          </a:xfrm>
          <a:prstGeom prst="straightConnector1">
            <a:avLst/>
          </a:prstGeom>
          <a:ln w="38100">
            <a:tailEnd type="arrow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1381463" y="4581795"/>
            <a:ext cx="0" cy="486696"/>
          </a:xfrm>
          <a:prstGeom prst="straightConnector1">
            <a:avLst/>
          </a:prstGeom>
          <a:ln w="38100">
            <a:tailEnd type="arrow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21114" y="4969899"/>
            <a:ext cx="2598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Bảo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quản</a:t>
            </a:r>
            <a:r>
              <a:rPr lang="en-US" sz="2400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tủ</a:t>
            </a:r>
            <a:r>
              <a:rPr lang="en-US" sz="2400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lạnh</a:t>
            </a:r>
            <a:r>
              <a:rPr lang="en-US" sz="2400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en-US" sz="2400" dirty="0"/>
          </a:p>
        </p:txBody>
      </p:sp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63" y="3237331"/>
            <a:ext cx="2915936" cy="18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06366" y="5914103"/>
            <a:ext cx="8324333" cy="67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Yêu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cầu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cốc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sữa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chua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sệt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mịn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không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chua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quá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cap="none" normalizeH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ngậy</a:t>
            </a:r>
            <a:endParaRPr kumimoji="0" lang="en-US" sz="24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8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/>
      <p:bldP spid="10" grpId="0"/>
      <p:bldP spid="12" grpId="0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3124200" y="228600"/>
            <a:ext cx="350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>
                <a:solidFill>
                  <a:schemeClr val="accent2"/>
                </a:solidFill>
              </a:rPr>
              <a:t>CỦNG CỐ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533400" y="1143000"/>
            <a:ext cx="815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u="sng">
                <a:solidFill>
                  <a:srgbClr val="FF0000"/>
                </a:solidFill>
              </a:rPr>
              <a:t>Câu </a:t>
            </a:r>
            <a:r>
              <a:rPr lang="en-US" altLang="en-US" sz="2800" b="1" i="1" u="sng" smtClean="0">
                <a:solidFill>
                  <a:srgbClr val="FF0000"/>
                </a:solidFill>
              </a:rPr>
              <a:t>1:</a:t>
            </a:r>
            <a:r>
              <a:rPr lang="en-US" altLang="en-US" sz="2800" b="1" smtClean="0">
                <a:solidFill>
                  <a:srgbClr val="FF0000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Cơ sở khoa học của việc ứng dụng virut trong thực tiễn là: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533400" y="2514600"/>
            <a:ext cx="8077200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45000"/>
              </a:spcBef>
              <a:buFontTx/>
              <a:buNone/>
            </a:pPr>
            <a:r>
              <a:rPr lang="en-US" altLang="en-US" sz="2800" b="1"/>
              <a:t>A. Khả năng xâm nhiễm và nhân lên của  virut.</a:t>
            </a:r>
          </a:p>
          <a:p>
            <a:pPr algn="just" eaLnBrk="1" hangingPunct="1">
              <a:lnSpc>
                <a:spcPct val="130000"/>
              </a:lnSpc>
              <a:spcBef>
                <a:spcPct val="45000"/>
              </a:spcBef>
              <a:buFontTx/>
              <a:buNone/>
            </a:pPr>
            <a:r>
              <a:rPr lang="en-US" altLang="en-US" sz="2800" b="1"/>
              <a:t>B. Phagơ chứa các đoạn gen không thật sự quan trọng. </a:t>
            </a:r>
          </a:p>
          <a:p>
            <a:pPr algn="just" eaLnBrk="1" hangingPunct="1">
              <a:lnSpc>
                <a:spcPct val="130000"/>
              </a:lnSpc>
              <a:spcBef>
                <a:spcPct val="45000"/>
              </a:spcBef>
              <a:buFontTx/>
              <a:buNone/>
            </a:pPr>
            <a:r>
              <a:rPr lang="en-US" altLang="en-US" sz="2800" b="1"/>
              <a:t>C. Cắt bỏ gen của phage để thay bằng các gen mong muốn.</a:t>
            </a:r>
          </a:p>
          <a:p>
            <a:pPr algn="just" eaLnBrk="1" hangingPunct="1">
              <a:lnSpc>
                <a:spcPct val="130000"/>
              </a:lnSpc>
              <a:spcBef>
                <a:spcPct val="45000"/>
              </a:spcBef>
              <a:buFontTx/>
              <a:buNone/>
            </a:pPr>
            <a:r>
              <a:rPr lang="en-US" altLang="en-US" sz="2800" b="1"/>
              <a:t>D. Tất cả các câu trên.</a:t>
            </a:r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>
            <a:off x="477838" y="5943600"/>
            <a:ext cx="554037" cy="533400"/>
          </a:xfrm>
          <a:prstGeom prst="ellipse">
            <a:avLst/>
          </a:prstGeom>
          <a:solidFill>
            <a:srgbClr val="A3F3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C33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3311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7"/>
          <p:cNvSpPr>
            <a:spLocks noChangeArrowheads="1" noChangeShapeType="1" noTextEdit="1"/>
          </p:cNvSpPr>
          <p:nvPr/>
        </p:nvSpPr>
        <p:spPr bwMode="auto">
          <a:xfrm>
            <a:off x="533400" y="304800"/>
            <a:ext cx="8001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8398" dir="12393903" algn="ctr" rotWithShape="0">
                    <a:srgbClr val="FFFF0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 Ở NHÀ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8398" dir="12393903" algn="ctr" rotWithShape="0">
                  <a:srgbClr val="FFFF0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Rectangle 6"/>
          <p:cNvSpPr txBox="1">
            <a:spLocks noChangeArrowheads="1"/>
          </p:cNvSpPr>
          <p:nvPr/>
        </p:nvSpPr>
        <p:spPr bwMode="auto">
          <a:xfrm>
            <a:off x="457200" y="1524000"/>
            <a:ext cx="8305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3825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ct val="80000"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nộp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sữa chua,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rõ họ tên các thành viên trong nhóm để lấy điểm bài kiểm tra 15 phút.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SzPct val="80000"/>
              <a:buFontTx/>
              <a:buNone/>
            </a:pP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Học 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thuộc bài.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SzPct val="80000"/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Trả lời câu hỏi và bài tập cuối bài.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SzPct val="80000"/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Đọc bài mới trước khi tới lớp.</a:t>
            </a:r>
            <a:endParaRPr lang="en-US" altLang="en-US" sz="3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05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949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1071" y="186035"/>
            <a:ext cx="551625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</a:t>
            </a:r>
            <a:r>
              <a:rPr lang="en-US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ĐÚNG HƠN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609600"/>
            <a:ext cx="8794750" cy="61722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4,3,2,1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9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96200" cy="433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14571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2578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700 vi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7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hân hữu cơ vi sinh là gì? Cách phân biệt và tác dụng khi bón ph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62000"/>
            <a:ext cx="80740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7937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ợi ích và tác hại của vi khuẩn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7724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0800" y="376544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1"/>
            <a:ext cx="8458200" cy="1323439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905000"/>
            <a:ext cx="8458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28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227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1128</TotalTime>
  <Words>1952</Words>
  <PresentationFormat>On-screen Show (4:3)</PresentationFormat>
  <Paragraphs>195</Paragraphs>
  <Slides>46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Calibri</vt:lpstr>
      <vt:lpstr>Georgia</vt:lpstr>
      <vt:lpstr>Times New Roman</vt:lpstr>
      <vt:lpstr>Trebuchet MS</vt:lpstr>
      <vt:lpstr>VNI-Times</vt:lpstr>
      <vt:lpstr>Wingdings</vt:lpstr>
      <vt:lpstr>Wingdings 2</vt:lpstr>
      <vt:lpstr>Wingdings 3</vt:lpstr>
      <vt:lpstr>Civic</vt:lpstr>
      <vt:lpstr>1_Office Theme</vt:lpstr>
      <vt:lpstr>Facet</vt:lpstr>
      <vt:lpstr>Document</vt:lpstr>
      <vt:lpstr>PowerPoint Presentation</vt:lpstr>
      <vt:lpstr>PowerPoint Presentation</vt:lpstr>
      <vt:lpstr>PowerPoint Presentation</vt:lpstr>
      <vt:lpstr>PowerPoint Presentation</vt:lpstr>
      <vt:lpstr>AI ĐÚNG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NÀO HÙNG BIÊN TỐT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NÀO NHANH HƠN?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2017-02-16T12:10:49Z</dcterms:created>
  <dcterms:modified xsi:type="dcterms:W3CDTF">2022-07-30T13:48:02Z</dcterms:modified>
</cp:coreProperties>
</file>