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7" r:id="rId2"/>
    <p:sldMasterId id="2147483723" r:id="rId3"/>
  </p:sldMasterIdLst>
  <p:notesMasterIdLst>
    <p:notesMasterId r:id="rId15"/>
  </p:notesMasterIdLst>
  <p:sldIdLst>
    <p:sldId id="292" r:id="rId4"/>
    <p:sldId id="284" r:id="rId5"/>
    <p:sldId id="293" r:id="rId6"/>
    <p:sldId id="285" r:id="rId7"/>
    <p:sldId id="266" r:id="rId8"/>
    <p:sldId id="288" r:id="rId9"/>
    <p:sldId id="290" r:id="rId10"/>
    <p:sldId id="289" r:id="rId11"/>
    <p:sldId id="287" r:id="rId12"/>
    <p:sldId id="291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4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5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7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55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5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5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581172" y="2146045"/>
            <a:ext cx="7596346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10481" y="2918816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 +9  = 17  (</a:t>
            </a:r>
            <a:r>
              <a:rPr lang="en-US" sz="3200" dirty="0" err="1">
                <a:solidFill>
                  <a:schemeClr val="tx1"/>
                </a:solidFill>
              </a:rPr>
              <a:t>vỏ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sò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89006" y="3536803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17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sòl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518358" y="1878726"/>
            <a:ext cx="1694178" cy="1904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29" y="-10744"/>
            <a:ext cx="10175457" cy="169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9801"/>
            <a:ext cx="69151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7156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47: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66" y="328415"/>
            <a:ext cx="11167867" cy="3649696"/>
          </a:xfrm>
          <a:prstGeom prst="rect">
            <a:avLst/>
          </a:prstGeom>
        </p:spPr>
      </p:pic>
      <p:sp>
        <p:nvSpPr>
          <p:cNvPr id="8" name="Text Box 3"/>
          <p:cNvSpPr txBox="1"/>
          <p:nvPr/>
        </p:nvSpPr>
        <p:spPr>
          <a:xfrm>
            <a:off x="3019188" y="1273733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1" name="Text Box 3"/>
          <p:cNvSpPr txBox="1"/>
          <p:nvPr/>
        </p:nvSpPr>
        <p:spPr>
          <a:xfrm>
            <a:off x="3019188" y="1922430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3019188" y="2680716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=3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3019188" y="3323171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6232947" y="1266137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6232947" y="1958244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16" name="Text Box 3"/>
          <p:cNvSpPr txBox="1"/>
          <p:nvPr/>
        </p:nvSpPr>
        <p:spPr>
          <a:xfrm>
            <a:off x="6232947" y="2520337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7" name="Text Box 3"/>
          <p:cNvSpPr txBox="1"/>
          <p:nvPr/>
        </p:nvSpPr>
        <p:spPr>
          <a:xfrm>
            <a:off x="6232947" y="3249224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=7</a:t>
            </a:r>
          </a:p>
        </p:txBody>
      </p:sp>
      <p:sp>
        <p:nvSpPr>
          <p:cNvPr id="18" name="Text Box 3"/>
          <p:cNvSpPr txBox="1"/>
          <p:nvPr/>
        </p:nvSpPr>
        <p:spPr>
          <a:xfrm>
            <a:off x="9446706" y="1273733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9446706" y="1922429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9446706" y="2582383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9446706" y="3242337"/>
            <a:ext cx="8662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=6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94" y="268205"/>
            <a:ext cx="11710694" cy="628342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66268" y="2394408"/>
            <a:ext cx="3280528" cy="98981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279010" y="2394407"/>
            <a:ext cx="1422662" cy="101551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86173" y="2889315"/>
            <a:ext cx="988243" cy="494908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34965" y="4385035"/>
            <a:ext cx="2930165" cy="31894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380294" y="4214149"/>
            <a:ext cx="1399096" cy="122392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79010" y="4874861"/>
            <a:ext cx="818831" cy="491674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036351" y="4303590"/>
            <a:ext cx="329938" cy="97096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7141176" y="4703279"/>
            <a:ext cx="2497359" cy="17158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32402" y="3199942"/>
            <a:ext cx="954279" cy="617914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3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63"/>
            <a:ext cx="12192000" cy="50486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63712" y="1272619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063712" y="1971774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73712" y="1272619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712" y="1971774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564145" y="2688211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42256" y="4526437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750404" y="4526437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249318" y="4526437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334108" y="4546077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426828" y="4546077"/>
            <a:ext cx="669304" cy="5467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05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63" y="525390"/>
            <a:ext cx="11646057" cy="33318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861313" y="1314471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4545736" y="1314471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1" name="Oval 10"/>
          <p:cNvSpPr/>
          <p:nvPr/>
        </p:nvSpPr>
        <p:spPr>
          <a:xfrm>
            <a:off x="4545736" y="2590506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Oval 11"/>
          <p:cNvSpPr/>
          <p:nvPr/>
        </p:nvSpPr>
        <p:spPr>
          <a:xfrm>
            <a:off x="9917874" y="2590506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418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74541" y="1394191"/>
            <a:ext cx="7596346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69838" y="2071741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16-7 = 9  (</a:t>
            </a:r>
            <a:r>
              <a:rPr lang="en-US" sz="3200" dirty="0" err="1">
                <a:solidFill>
                  <a:schemeClr val="tx1"/>
                </a:solidFill>
              </a:rPr>
              <a:t>vỏ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sò</a:t>
            </a:r>
            <a:r>
              <a:rPr lang="en-US" sz="3200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76263" y="2689728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sòl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026522" y="787822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86" y="34858"/>
            <a:ext cx="10296525" cy="1000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6" y="2413261"/>
            <a:ext cx="6649040" cy="44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132</Words>
  <Application>Microsoft Office PowerPoint</Application>
  <PresentationFormat>Widescreen</PresentationFormat>
  <Paragraphs>48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微软雅黑</vt:lpstr>
      <vt:lpstr>黑体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inpin heiti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13</cp:revision>
  <dcterms:created xsi:type="dcterms:W3CDTF">2021-05-21T12:59:00Z</dcterms:created>
  <dcterms:modified xsi:type="dcterms:W3CDTF">2021-06-26T04:42:03Z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