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9144000" cx="16276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5127">
          <p15:clr>
            <a:srgbClr val="000000"/>
          </p15:clr>
        </p15:guide>
      </p15:sldGuideLst>
    </p:ext>
    <p:ext uri="http://customooxmlschemas.google.com/">
      <go:slidesCustomData xmlns:go="http://customooxmlschemas.google.com/" r:id="rId13" roundtripDataSignature="AMtx7mgo/81InMRbmjNVzVHMzh4pOQyk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1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6: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220748" y="2840568"/>
            <a:ext cx="13835142" cy="1960033"/>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2441496" y="5181600"/>
            <a:ext cx="11393647" cy="2336800"/>
          </a:xfrm>
          <a:prstGeom prst="rect">
            <a:avLst/>
          </a:prstGeom>
          <a:noFill/>
          <a:ln>
            <a:noFill/>
          </a:ln>
        </p:spPr>
        <p:txBody>
          <a:bodyPr anchorCtr="0" anchor="t" bIns="72625" lIns="145250" spcFirstLastPara="1" rIns="145250" wrap="square" tIns="72625">
            <a:normAutofit/>
          </a:bodyPr>
          <a:lstStyle>
            <a:lvl1pPr lvl="0" algn="ctr">
              <a:spcBef>
                <a:spcPts val="1020"/>
              </a:spcBef>
              <a:spcAft>
                <a:spcPts val="0"/>
              </a:spcAft>
              <a:buClr>
                <a:srgbClr val="888888"/>
              </a:buClr>
              <a:buSzPts val="5100"/>
              <a:buNone/>
              <a:defRPr>
                <a:solidFill>
                  <a:srgbClr val="888888"/>
                </a:solidFill>
              </a:defRPr>
            </a:lvl1pPr>
            <a:lvl2pPr lvl="1" algn="ctr">
              <a:spcBef>
                <a:spcPts val="880"/>
              </a:spcBef>
              <a:spcAft>
                <a:spcPts val="0"/>
              </a:spcAft>
              <a:buClr>
                <a:srgbClr val="888888"/>
              </a:buClr>
              <a:buSzPts val="4400"/>
              <a:buNone/>
              <a:defRPr>
                <a:solidFill>
                  <a:srgbClr val="888888"/>
                </a:solidFill>
              </a:defRPr>
            </a:lvl2pPr>
            <a:lvl3pPr lvl="2" algn="ctr">
              <a:spcBef>
                <a:spcPts val="760"/>
              </a:spcBef>
              <a:spcAft>
                <a:spcPts val="0"/>
              </a:spcAft>
              <a:buClr>
                <a:srgbClr val="888888"/>
              </a:buClr>
              <a:buSzPts val="38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640"/>
              </a:spcBef>
              <a:spcAft>
                <a:spcPts val="0"/>
              </a:spcAft>
              <a:buClr>
                <a:srgbClr val="888888"/>
              </a:buClr>
              <a:buSzPts val="3200"/>
              <a:buNone/>
              <a:defRPr>
                <a:solidFill>
                  <a:srgbClr val="888888"/>
                </a:solidFill>
              </a:defRPr>
            </a:lvl6pPr>
            <a:lvl7pPr lvl="6" algn="ctr">
              <a:spcBef>
                <a:spcPts val="640"/>
              </a:spcBef>
              <a:spcAft>
                <a:spcPts val="0"/>
              </a:spcAft>
              <a:buClr>
                <a:srgbClr val="888888"/>
              </a:buClr>
              <a:buSzPts val="3200"/>
              <a:buNone/>
              <a:defRPr>
                <a:solidFill>
                  <a:srgbClr val="888888"/>
                </a:solidFill>
              </a:defRPr>
            </a:lvl7pPr>
            <a:lvl8pPr lvl="7" algn="ctr">
              <a:spcBef>
                <a:spcPts val="640"/>
              </a:spcBef>
              <a:spcAft>
                <a:spcPts val="0"/>
              </a:spcAft>
              <a:buClr>
                <a:srgbClr val="888888"/>
              </a:buClr>
              <a:buSzPts val="3200"/>
              <a:buNone/>
              <a:defRPr>
                <a:solidFill>
                  <a:srgbClr val="888888"/>
                </a:solidFill>
              </a:defRPr>
            </a:lvl8pPr>
            <a:lvl9pPr lvl="8" algn="ctr">
              <a:spcBef>
                <a:spcPts val="640"/>
              </a:spcBef>
              <a:spcAft>
                <a:spcPts val="0"/>
              </a:spcAft>
              <a:buClr>
                <a:srgbClr val="888888"/>
              </a:buClr>
              <a:buSzPts val="3200"/>
              <a:buNone/>
              <a:defRPr>
                <a:solidFill>
                  <a:srgbClr val="888888"/>
                </a:solidFill>
              </a:defRPr>
            </a:lvl9pPr>
          </a:lstStyle>
          <a:p/>
        </p:txBody>
      </p:sp>
      <p:sp>
        <p:nvSpPr>
          <p:cNvPr id="18" name="Google Shape;18;p9"/>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5121011" y="-2173577"/>
            <a:ext cx="6034617" cy="14648974"/>
          </a:xfrm>
          <a:prstGeom prst="rect">
            <a:avLst/>
          </a:prstGeom>
          <a:noFill/>
          <a:ln>
            <a:noFill/>
          </a:ln>
        </p:spPr>
        <p:txBody>
          <a:bodyPr anchorCtr="0" anchor="t" bIns="72625" lIns="145250" spcFirstLastPara="1" rIns="145250" wrap="square" tIns="726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8"/>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19064541" y="2431448"/>
            <a:ext cx="10401300" cy="6516307"/>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5892050" y="-3953459"/>
            <a:ext cx="10401300" cy="19286120"/>
          </a:xfrm>
          <a:prstGeom prst="rect">
            <a:avLst/>
          </a:prstGeom>
          <a:noFill/>
          <a:ln>
            <a:noFill/>
          </a:ln>
        </p:spPr>
        <p:txBody>
          <a:bodyPr anchorCtr="0" anchor="t" bIns="72625" lIns="145250" spcFirstLastPara="1" rIns="145250" wrap="square" tIns="726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9"/>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813832" y="2133601"/>
            <a:ext cx="14648974" cy="6034617"/>
          </a:xfrm>
          <a:prstGeom prst="rect">
            <a:avLst/>
          </a:prstGeom>
          <a:noFill/>
          <a:ln>
            <a:noFill/>
          </a:ln>
        </p:spPr>
        <p:txBody>
          <a:bodyPr anchorCtr="0" anchor="t" bIns="72625" lIns="145250" spcFirstLastPara="1" rIns="145250" wrap="square" tIns="726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1285742" y="5875867"/>
            <a:ext cx="13835142" cy="1816100"/>
          </a:xfrm>
          <a:prstGeom prst="rect">
            <a:avLst/>
          </a:prstGeom>
          <a:noFill/>
          <a:ln>
            <a:noFill/>
          </a:ln>
        </p:spPr>
        <p:txBody>
          <a:bodyPr anchorCtr="0" anchor="t" bIns="72625" lIns="145250" spcFirstLastPara="1" rIns="145250" wrap="square" tIns="72625">
            <a:normAutofit/>
          </a:bodyPr>
          <a:lstStyle>
            <a:lvl1pPr lvl="0" algn="l">
              <a:spcBef>
                <a:spcPts val="0"/>
              </a:spcBef>
              <a:spcAft>
                <a:spcPts val="0"/>
              </a:spcAft>
              <a:buClr>
                <a:schemeClr val="dk1"/>
              </a:buClr>
              <a:buSzPts val="6400"/>
              <a:buFont typeface="Calibri"/>
              <a:buNone/>
              <a:defRPr b="1" sz="6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1285742" y="3875618"/>
            <a:ext cx="13835142" cy="2000249"/>
          </a:xfrm>
          <a:prstGeom prst="rect">
            <a:avLst/>
          </a:prstGeom>
          <a:noFill/>
          <a:ln>
            <a:noFill/>
          </a:ln>
        </p:spPr>
        <p:txBody>
          <a:bodyPr anchorCtr="0" anchor="b" bIns="72625" lIns="145250" spcFirstLastPara="1" rIns="145250" wrap="square" tIns="72625">
            <a:normAutofit/>
          </a:bodyPr>
          <a:lstStyle>
            <a:lvl1pPr indent="-228600" lvl="0" marL="457200" algn="l">
              <a:spcBef>
                <a:spcPts val="640"/>
              </a:spcBef>
              <a:spcAft>
                <a:spcPts val="0"/>
              </a:spcAft>
              <a:buClr>
                <a:srgbClr val="888888"/>
              </a:buClr>
              <a:buSzPts val="3200"/>
              <a:buNone/>
              <a:defRPr sz="3200">
                <a:solidFill>
                  <a:srgbClr val="888888"/>
                </a:solidFill>
              </a:defRPr>
            </a:lvl1pPr>
            <a:lvl2pPr indent="-228600" lvl="1" marL="914400" algn="l">
              <a:spcBef>
                <a:spcPts val="580"/>
              </a:spcBef>
              <a:spcAft>
                <a:spcPts val="0"/>
              </a:spcAft>
              <a:buClr>
                <a:srgbClr val="888888"/>
              </a:buClr>
              <a:buSzPts val="2900"/>
              <a:buNone/>
              <a:defRPr sz="2900">
                <a:solidFill>
                  <a:srgbClr val="888888"/>
                </a:solidFill>
              </a:defRPr>
            </a:lvl2pPr>
            <a:lvl3pPr indent="-228600" lvl="2" marL="1371600" algn="l">
              <a:spcBef>
                <a:spcPts val="500"/>
              </a:spcBef>
              <a:spcAft>
                <a:spcPts val="0"/>
              </a:spcAft>
              <a:buClr>
                <a:srgbClr val="888888"/>
              </a:buClr>
              <a:buSzPts val="2500"/>
              <a:buNone/>
              <a:defRPr sz="2500">
                <a:solidFill>
                  <a:srgbClr val="888888"/>
                </a:solidFill>
              </a:defRPr>
            </a:lvl3pPr>
            <a:lvl4pPr indent="-228600" lvl="3" marL="1828800" algn="l">
              <a:spcBef>
                <a:spcPts val="440"/>
              </a:spcBef>
              <a:spcAft>
                <a:spcPts val="0"/>
              </a:spcAft>
              <a:buClr>
                <a:srgbClr val="888888"/>
              </a:buClr>
              <a:buSzPts val="2200"/>
              <a:buNone/>
              <a:defRPr sz="2200">
                <a:solidFill>
                  <a:srgbClr val="888888"/>
                </a:solidFill>
              </a:defRPr>
            </a:lvl4pPr>
            <a:lvl5pPr indent="-228600" lvl="4" marL="2286000" algn="l">
              <a:spcBef>
                <a:spcPts val="440"/>
              </a:spcBef>
              <a:spcAft>
                <a:spcPts val="0"/>
              </a:spcAft>
              <a:buClr>
                <a:srgbClr val="888888"/>
              </a:buClr>
              <a:buSzPts val="2200"/>
              <a:buNone/>
              <a:defRPr sz="2200">
                <a:solidFill>
                  <a:srgbClr val="888888"/>
                </a:solidFill>
              </a:defRPr>
            </a:lvl5pPr>
            <a:lvl6pPr indent="-228600" lvl="5" marL="2743200" algn="l">
              <a:spcBef>
                <a:spcPts val="440"/>
              </a:spcBef>
              <a:spcAft>
                <a:spcPts val="0"/>
              </a:spcAft>
              <a:buClr>
                <a:srgbClr val="888888"/>
              </a:buClr>
              <a:buSzPts val="2200"/>
              <a:buNone/>
              <a:defRPr sz="2200">
                <a:solidFill>
                  <a:srgbClr val="888888"/>
                </a:solidFill>
              </a:defRPr>
            </a:lvl6pPr>
            <a:lvl7pPr indent="-228600" lvl="6" marL="3200400" algn="l">
              <a:spcBef>
                <a:spcPts val="440"/>
              </a:spcBef>
              <a:spcAft>
                <a:spcPts val="0"/>
              </a:spcAft>
              <a:buClr>
                <a:srgbClr val="888888"/>
              </a:buClr>
              <a:buSzPts val="2200"/>
              <a:buNone/>
              <a:defRPr sz="2200">
                <a:solidFill>
                  <a:srgbClr val="888888"/>
                </a:solidFill>
              </a:defRPr>
            </a:lvl7pPr>
            <a:lvl8pPr indent="-228600" lvl="7" marL="3657600" algn="l">
              <a:spcBef>
                <a:spcPts val="440"/>
              </a:spcBef>
              <a:spcAft>
                <a:spcPts val="0"/>
              </a:spcAft>
              <a:buClr>
                <a:srgbClr val="888888"/>
              </a:buClr>
              <a:buSzPts val="2200"/>
              <a:buNone/>
              <a:defRPr sz="2200">
                <a:solidFill>
                  <a:srgbClr val="888888"/>
                </a:solidFill>
              </a:defRPr>
            </a:lvl8pPr>
            <a:lvl9pPr indent="-228600" lvl="8" marL="4114800" algn="l">
              <a:spcBef>
                <a:spcPts val="440"/>
              </a:spcBef>
              <a:spcAft>
                <a:spcPts val="0"/>
              </a:spcAft>
              <a:buClr>
                <a:srgbClr val="888888"/>
              </a:buClr>
              <a:buSzPts val="2200"/>
              <a:buNone/>
              <a:defRPr sz="2200">
                <a:solidFill>
                  <a:srgbClr val="888888"/>
                </a:solidFill>
              </a:defRPr>
            </a:lvl9pPr>
          </a:lstStyle>
          <a:p/>
        </p:txBody>
      </p:sp>
      <p:sp>
        <p:nvSpPr>
          <p:cNvPr id="30" name="Google Shape;30;p11"/>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1449640" y="2844800"/>
            <a:ext cx="12899800" cy="8045451"/>
          </a:xfrm>
          <a:prstGeom prst="rect">
            <a:avLst/>
          </a:prstGeom>
          <a:noFill/>
          <a:ln>
            <a:noFill/>
          </a:ln>
        </p:spPr>
        <p:txBody>
          <a:bodyPr anchorCtr="0" anchor="t" bIns="72625" lIns="145250" spcFirstLastPara="1" rIns="145250" wrap="square" tIns="72625">
            <a:normAutofit/>
          </a:bodyPr>
          <a:lstStyle>
            <a:lvl1pPr indent="-508000" lvl="0" marL="457200" algn="l">
              <a:spcBef>
                <a:spcPts val="880"/>
              </a:spcBef>
              <a:spcAft>
                <a:spcPts val="0"/>
              </a:spcAft>
              <a:buClr>
                <a:schemeClr val="dk1"/>
              </a:buClr>
              <a:buSzPts val="4400"/>
              <a:buChar char="•"/>
              <a:defRPr sz="44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36" name="Google Shape;36;p12"/>
          <p:cNvSpPr txBox="1"/>
          <p:nvPr>
            <p:ph idx="2" type="body"/>
          </p:nvPr>
        </p:nvSpPr>
        <p:spPr>
          <a:xfrm>
            <a:off x="14620717" y="2844800"/>
            <a:ext cx="12902627" cy="8045451"/>
          </a:xfrm>
          <a:prstGeom prst="rect">
            <a:avLst/>
          </a:prstGeom>
          <a:noFill/>
          <a:ln>
            <a:noFill/>
          </a:ln>
        </p:spPr>
        <p:txBody>
          <a:bodyPr anchorCtr="0" anchor="t" bIns="72625" lIns="145250" spcFirstLastPara="1" rIns="145250" wrap="square" tIns="72625">
            <a:normAutofit/>
          </a:bodyPr>
          <a:lstStyle>
            <a:lvl1pPr indent="-508000" lvl="0" marL="457200" algn="l">
              <a:spcBef>
                <a:spcPts val="880"/>
              </a:spcBef>
              <a:spcAft>
                <a:spcPts val="0"/>
              </a:spcAft>
              <a:buClr>
                <a:schemeClr val="dk1"/>
              </a:buClr>
              <a:buSzPts val="4400"/>
              <a:buChar char="•"/>
              <a:defRPr sz="44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37" name="Google Shape;37;p12"/>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7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813832" y="2046817"/>
            <a:ext cx="7191675" cy="853016"/>
          </a:xfrm>
          <a:prstGeom prst="rect">
            <a:avLst/>
          </a:prstGeom>
          <a:noFill/>
          <a:ln>
            <a:noFill/>
          </a:ln>
        </p:spPr>
        <p:txBody>
          <a:bodyPr anchorCtr="0" anchor="b" bIns="72625" lIns="145250" spcFirstLastPara="1" rIns="145250" wrap="square" tIns="72625">
            <a:normAutofit/>
          </a:bodyPr>
          <a:lstStyle>
            <a:lvl1pPr indent="-228600" lvl="0" marL="457200" algn="l">
              <a:spcBef>
                <a:spcPts val="760"/>
              </a:spcBef>
              <a:spcAft>
                <a:spcPts val="0"/>
              </a:spcAft>
              <a:buClr>
                <a:schemeClr val="dk1"/>
              </a:buClr>
              <a:buSzPts val="3800"/>
              <a:buNone/>
              <a:defRPr b="1" sz="3800"/>
            </a:lvl1pPr>
            <a:lvl2pPr indent="-228600" lvl="1" marL="914400" algn="l">
              <a:spcBef>
                <a:spcPts val="640"/>
              </a:spcBef>
              <a:spcAft>
                <a:spcPts val="0"/>
              </a:spcAft>
              <a:buClr>
                <a:schemeClr val="dk1"/>
              </a:buClr>
              <a:buSzPts val="3200"/>
              <a:buNone/>
              <a:defRPr b="1" sz="3200"/>
            </a:lvl2pPr>
            <a:lvl3pPr indent="-228600" lvl="2" marL="1371600" algn="l">
              <a:spcBef>
                <a:spcPts val="580"/>
              </a:spcBef>
              <a:spcAft>
                <a:spcPts val="0"/>
              </a:spcAft>
              <a:buClr>
                <a:schemeClr val="dk1"/>
              </a:buClr>
              <a:buSzPts val="2900"/>
              <a:buNone/>
              <a:defRPr b="1" sz="2900"/>
            </a:lvl3pPr>
            <a:lvl4pPr indent="-228600" lvl="3" marL="1828800" algn="l">
              <a:spcBef>
                <a:spcPts val="500"/>
              </a:spcBef>
              <a:spcAft>
                <a:spcPts val="0"/>
              </a:spcAft>
              <a:buClr>
                <a:schemeClr val="dk1"/>
              </a:buClr>
              <a:buSzPts val="2500"/>
              <a:buNone/>
              <a:defRPr b="1" sz="2500"/>
            </a:lvl4pPr>
            <a:lvl5pPr indent="-228600" lvl="4" marL="2286000" algn="l">
              <a:spcBef>
                <a:spcPts val="500"/>
              </a:spcBef>
              <a:spcAft>
                <a:spcPts val="0"/>
              </a:spcAft>
              <a:buClr>
                <a:schemeClr val="dk1"/>
              </a:buClr>
              <a:buSzPts val="2500"/>
              <a:buNone/>
              <a:defRPr b="1" sz="2500"/>
            </a:lvl5pPr>
            <a:lvl6pPr indent="-228600" lvl="5" marL="2743200" algn="l">
              <a:spcBef>
                <a:spcPts val="500"/>
              </a:spcBef>
              <a:spcAft>
                <a:spcPts val="0"/>
              </a:spcAft>
              <a:buClr>
                <a:schemeClr val="dk1"/>
              </a:buClr>
              <a:buSzPts val="2500"/>
              <a:buNone/>
              <a:defRPr b="1" sz="2500"/>
            </a:lvl6pPr>
            <a:lvl7pPr indent="-228600" lvl="6" marL="3200400" algn="l">
              <a:spcBef>
                <a:spcPts val="500"/>
              </a:spcBef>
              <a:spcAft>
                <a:spcPts val="0"/>
              </a:spcAft>
              <a:buClr>
                <a:schemeClr val="dk1"/>
              </a:buClr>
              <a:buSzPts val="2500"/>
              <a:buNone/>
              <a:defRPr b="1" sz="2500"/>
            </a:lvl7pPr>
            <a:lvl8pPr indent="-228600" lvl="7" marL="3657600" algn="l">
              <a:spcBef>
                <a:spcPts val="500"/>
              </a:spcBef>
              <a:spcAft>
                <a:spcPts val="0"/>
              </a:spcAft>
              <a:buClr>
                <a:schemeClr val="dk1"/>
              </a:buClr>
              <a:buSzPts val="2500"/>
              <a:buNone/>
              <a:defRPr b="1" sz="2500"/>
            </a:lvl8pPr>
            <a:lvl9pPr indent="-228600" lvl="8" marL="4114800" algn="l">
              <a:spcBef>
                <a:spcPts val="500"/>
              </a:spcBef>
              <a:spcAft>
                <a:spcPts val="0"/>
              </a:spcAft>
              <a:buClr>
                <a:schemeClr val="dk1"/>
              </a:buClr>
              <a:buSzPts val="2500"/>
              <a:buNone/>
              <a:defRPr b="1" sz="2500"/>
            </a:lvl9pPr>
          </a:lstStyle>
          <a:p/>
        </p:txBody>
      </p:sp>
      <p:sp>
        <p:nvSpPr>
          <p:cNvPr id="43" name="Google Shape;43;p13"/>
          <p:cNvSpPr txBox="1"/>
          <p:nvPr>
            <p:ph idx="2" type="body"/>
          </p:nvPr>
        </p:nvSpPr>
        <p:spPr>
          <a:xfrm>
            <a:off x="813832" y="2899833"/>
            <a:ext cx="7191675" cy="5268384"/>
          </a:xfrm>
          <a:prstGeom prst="rect">
            <a:avLst/>
          </a:prstGeom>
          <a:noFill/>
          <a:ln>
            <a:noFill/>
          </a:ln>
        </p:spPr>
        <p:txBody>
          <a:bodyPr anchorCtr="0" anchor="t" bIns="72625" lIns="145250" spcFirstLastPara="1" rIns="145250" wrap="square" tIns="72625">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12750" lvl="2" marL="1371600" algn="l">
              <a:spcBef>
                <a:spcPts val="580"/>
              </a:spcBef>
              <a:spcAft>
                <a:spcPts val="0"/>
              </a:spcAft>
              <a:buClr>
                <a:schemeClr val="dk1"/>
              </a:buClr>
              <a:buSzPts val="2900"/>
              <a:buChar char="•"/>
              <a:defRPr sz="2900"/>
            </a:lvl3pPr>
            <a:lvl4pPr indent="-387350" lvl="3" marL="1828800" algn="l">
              <a:spcBef>
                <a:spcPts val="500"/>
              </a:spcBef>
              <a:spcAft>
                <a:spcPts val="0"/>
              </a:spcAft>
              <a:buClr>
                <a:schemeClr val="dk1"/>
              </a:buClr>
              <a:buSzPts val="2500"/>
              <a:buChar char="–"/>
              <a:defRPr sz="2500"/>
            </a:lvl4pPr>
            <a:lvl5pPr indent="-387350" lvl="4" marL="2286000" algn="l">
              <a:spcBef>
                <a:spcPts val="500"/>
              </a:spcBef>
              <a:spcAft>
                <a:spcPts val="0"/>
              </a:spcAft>
              <a:buClr>
                <a:schemeClr val="dk1"/>
              </a:buClr>
              <a:buSzPts val="2500"/>
              <a:buChar char="»"/>
              <a:defRPr sz="2500"/>
            </a:lvl5pPr>
            <a:lvl6pPr indent="-387350" lvl="5" marL="2743200" algn="l">
              <a:spcBef>
                <a:spcPts val="500"/>
              </a:spcBef>
              <a:spcAft>
                <a:spcPts val="0"/>
              </a:spcAft>
              <a:buClr>
                <a:schemeClr val="dk1"/>
              </a:buClr>
              <a:buSzPts val="2500"/>
              <a:buChar char="•"/>
              <a:defRPr sz="2500"/>
            </a:lvl6pPr>
            <a:lvl7pPr indent="-387350" lvl="6" marL="3200400" algn="l">
              <a:spcBef>
                <a:spcPts val="500"/>
              </a:spcBef>
              <a:spcAft>
                <a:spcPts val="0"/>
              </a:spcAft>
              <a:buClr>
                <a:schemeClr val="dk1"/>
              </a:buClr>
              <a:buSzPts val="2500"/>
              <a:buChar char="•"/>
              <a:defRPr sz="2500"/>
            </a:lvl7pPr>
            <a:lvl8pPr indent="-387350" lvl="7" marL="3657600" algn="l">
              <a:spcBef>
                <a:spcPts val="500"/>
              </a:spcBef>
              <a:spcAft>
                <a:spcPts val="0"/>
              </a:spcAft>
              <a:buClr>
                <a:schemeClr val="dk1"/>
              </a:buClr>
              <a:buSzPts val="2500"/>
              <a:buChar char="•"/>
              <a:defRPr sz="2500"/>
            </a:lvl8pPr>
            <a:lvl9pPr indent="-387350" lvl="8" marL="4114800" algn="l">
              <a:spcBef>
                <a:spcPts val="500"/>
              </a:spcBef>
              <a:spcAft>
                <a:spcPts val="0"/>
              </a:spcAft>
              <a:buClr>
                <a:schemeClr val="dk1"/>
              </a:buClr>
              <a:buSzPts val="2500"/>
              <a:buChar char="•"/>
              <a:defRPr sz="2500"/>
            </a:lvl9pPr>
          </a:lstStyle>
          <a:p/>
        </p:txBody>
      </p:sp>
      <p:sp>
        <p:nvSpPr>
          <p:cNvPr id="44" name="Google Shape;44;p13"/>
          <p:cNvSpPr txBox="1"/>
          <p:nvPr>
            <p:ph idx="3" type="body"/>
          </p:nvPr>
        </p:nvSpPr>
        <p:spPr>
          <a:xfrm>
            <a:off x="8268307" y="2046817"/>
            <a:ext cx="7194500" cy="853016"/>
          </a:xfrm>
          <a:prstGeom prst="rect">
            <a:avLst/>
          </a:prstGeom>
          <a:noFill/>
          <a:ln>
            <a:noFill/>
          </a:ln>
        </p:spPr>
        <p:txBody>
          <a:bodyPr anchorCtr="0" anchor="b" bIns="72625" lIns="145250" spcFirstLastPara="1" rIns="145250" wrap="square" tIns="72625">
            <a:normAutofit/>
          </a:bodyPr>
          <a:lstStyle>
            <a:lvl1pPr indent="-228600" lvl="0" marL="457200" algn="l">
              <a:spcBef>
                <a:spcPts val="760"/>
              </a:spcBef>
              <a:spcAft>
                <a:spcPts val="0"/>
              </a:spcAft>
              <a:buClr>
                <a:schemeClr val="dk1"/>
              </a:buClr>
              <a:buSzPts val="3800"/>
              <a:buNone/>
              <a:defRPr b="1" sz="3800"/>
            </a:lvl1pPr>
            <a:lvl2pPr indent="-228600" lvl="1" marL="914400" algn="l">
              <a:spcBef>
                <a:spcPts val="640"/>
              </a:spcBef>
              <a:spcAft>
                <a:spcPts val="0"/>
              </a:spcAft>
              <a:buClr>
                <a:schemeClr val="dk1"/>
              </a:buClr>
              <a:buSzPts val="3200"/>
              <a:buNone/>
              <a:defRPr b="1" sz="3200"/>
            </a:lvl2pPr>
            <a:lvl3pPr indent="-228600" lvl="2" marL="1371600" algn="l">
              <a:spcBef>
                <a:spcPts val="580"/>
              </a:spcBef>
              <a:spcAft>
                <a:spcPts val="0"/>
              </a:spcAft>
              <a:buClr>
                <a:schemeClr val="dk1"/>
              </a:buClr>
              <a:buSzPts val="2900"/>
              <a:buNone/>
              <a:defRPr b="1" sz="2900"/>
            </a:lvl3pPr>
            <a:lvl4pPr indent="-228600" lvl="3" marL="1828800" algn="l">
              <a:spcBef>
                <a:spcPts val="500"/>
              </a:spcBef>
              <a:spcAft>
                <a:spcPts val="0"/>
              </a:spcAft>
              <a:buClr>
                <a:schemeClr val="dk1"/>
              </a:buClr>
              <a:buSzPts val="2500"/>
              <a:buNone/>
              <a:defRPr b="1" sz="2500"/>
            </a:lvl4pPr>
            <a:lvl5pPr indent="-228600" lvl="4" marL="2286000" algn="l">
              <a:spcBef>
                <a:spcPts val="500"/>
              </a:spcBef>
              <a:spcAft>
                <a:spcPts val="0"/>
              </a:spcAft>
              <a:buClr>
                <a:schemeClr val="dk1"/>
              </a:buClr>
              <a:buSzPts val="2500"/>
              <a:buNone/>
              <a:defRPr b="1" sz="2500"/>
            </a:lvl5pPr>
            <a:lvl6pPr indent="-228600" lvl="5" marL="2743200" algn="l">
              <a:spcBef>
                <a:spcPts val="500"/>
              </a:spcBef>
              <a:spcAft>
                <a:spcPts val="0"/>
              </a:spcAft>
              <a:buClr>
                <a:schemeClr val="dk1"/>
              </a:buClr>
              <a:buSzPts val="2500"/>
              <a:buNone/>
              <a:defRPr b="1" sz="2500"/>
            </a:lvl6pPr>
            <a:lvl7pPr indent="-228600" lvl="6" marL="3200400" algn="l">
              <a:spcBef>
                <a:spcPts val="500"/>
              </a:spcBef>
              <a:spcAft>
                <a:spcPts val="0"/>
              </a:spcAft>
              <a:buClr>
                <a:schemeClr val="dk1"/>
              </a:buClr>
              <a:buSzPts val="2500"/>
              <a:buNone/>
              <a:defRPr b="1" sz="2500"/>
            </a:lvl7pPr>
            <a:lvl8pPr indent="-228600" lvl="7" marL="3657600" algn="l">
              <a:spcBef>
                <a:spcPts val="500"/>
              </a:spcBef>
              <a:spcAft>
                <a:spcPts val="0"/>
              </a:spcAft>
              <a:buClr>
                <a:schemeClr val="dk1"/>
              </a:buClr>
              <a:buSzPts val="2500"/>
              <a:buNone/>
              <a:defRPr b="1" sz="2500"/>
            </a:lvl8pPr>
            <a:lvl9pPr indent="-228600" lvl="8" marL="4114800" algn="l">
              <a:spcBef>
                <a:spcPts val="500"/>
              </a:spcBef>
              <a:spcAft>
                <a:spcPts val="0"/>
              </a:spcAft>
              <a:buClr>
                <a:schemeClr val="dk1"/>
              </a:buClr>
              <a:buSzPts val="2500"/>
              <a:buNone/>
              <a:defRPr b="1" sz="2500"/>
            </a:lvl9pPr>
          </a:lstStyle>
          <a:p/>
        </p:txBody>
      </p:sp>
      <p:sp>
        <p:nvSpPr>
          <p:cNvPr id="45" name="Google Shape;45;p13"/>
          <p:cNvSpPr txBox="1"/>
          <p:nvPr>
            <p:ph idx="4" type="body"/>
          </p:nvPr>
        </p:nvSpPr>
        <p:spPr>
          <a:xfrm>
            <a:off x="8268307" y="2899833"/>
            <a:ext cx="7194500" cy="5268384"/>
          </a:xfrm>
          <a:prstGeom prst="rect">
            <a:avLst/>
          </a:prstGeom>
          <a:noFill/>
          <a:ln>
            <a:noFill/>
          </a:ln>
        </p:spPr>
        <p:txBody>
          <a:bodyPr anchorCtr="0" anchor="t" bIns="72625" lIns="145250" spcFirstLastPara="1" rIns="145250" wrap="square" tIns="72625">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12750" lvl="2" marL="1371600" algn="l">
              <a:spcBef>
                <a:spcPts val="580"/>
              </a:spcBef>
              <a:spcAft>
                <a:spcPts val="0"/>
              </a:spcAft>
              <a:buClr>
                <a:schemeClr val="dk1"/>
              </a:buClr>
              <a:buSzPts val="2900"/>
              <a:buChar char="•"/>
              <a:defRPr sz="2900"/>
            </a:lvl3pPr>
            <a:lvl4pPr indent="-387350" lvl="3" marL="1828800" algn="l">
              <a:spcBef>
                <a:spcPts val="500"/>
              </a:spcBef>
              <a:spcAft>
                <a:spcPts val="0"/>
              </a:spcAft>
              <a:buClr>
                <a:schemeClr val="dk1"/>
              </a:buClr>
              <a:buSzPts val="2500"/>
              <a:buChar char="–"/>
              <a:defRPr sz="2500"/>
            </a:lvl4pPr>
            <a:lvl5pPr indent="-387350" lvl="4" marL="2286000" algn="l">
              <a:spcBef>
                <a:spcPts val="500"/>
              </a:spcBef>
              <a:spcAft>
                <a:spcPts val="0"/>
              </a:spcAft>
              <a:buClr>
                <a:schemeClr val="dk1"/>
              </a:buClr>
              <a:buSzPts val="2500"/>
              <a:buChar char="»"/>
              <a:defRPr sz="2500"/>
            </a:lvl5pPr>
            <a:lvl6pPr indent="-387350" lvl="5" marL="2743200" algn="l">
              <a:spcBef>
                <a:spcPts val="500"/>
              </a:spcBef>
              <a:spcAft>
                <a:spcPts val="0"/>
              </a:spcAft>
              <a:buClr>
                <a:schemeClr val="dk1"/>
              </a:buClr>
              <a:buSzPts val="2500"/>
              <a:buChar char="•"/>
              <a:defRPr sz="2500"/>
            </a:lvl6pPr>
            <a:lvl7pPr indent="-387350" lvl="6" marL="3200400" algn="l">
              <a:spcBef>
                <a:spcPts val="500"/>
              </a:spcBef>
              <a:spcAft>
                <a:spcPts val="0"/>
              </a:spcAft>
              <a:buClr>
                <a:schemeClr val="dk1"/>
              </a:buClr>
              <a:buSzPts val="2500"/>
              <a:buChar char="•"/>
              <a:defRPr sz="2500"/>
            </a:lvl7pPr>
            <a:lvl8pPr indent="-387350" lvl="7" marL="3657600" algn="l">
              <a:spcBef>
                <a:spcPts val="500"/>
              </a:spcBef>
              <a:spcAft>
                <a:spcPts val="0"/>
              </a:spcAft>
              <a:buClr>
                <a:schemeClr val="dk1"/>
              </a:buClr>
              <a:buSzPts val="2500"/>
              <a:buChar char="•"/>
              <a:defRPr sz="2500"/>
            </a:lvl8pPr>
            <a:lvl9pPr indent="-387350" lvl="8" marL="4114800" algn="l">
              <a:spcBef>
                <a:spcPts val="500"/>
              </a:spcBef>
              <a:spcAft>
                <a:spcPts val="0"/>
              </a:spcAft>
              <a:buClr>
                <a:schemeClr val="dk1"/>
              </a:buClr>
              <a:buSzPts val="2500"/>
              <a:buChar char="•"/>
              <a:defRPr sz="2500"/>
            </a:lvl9pPr>
          </a:lstStyle>
          <a:p/>
        </p:txBody>
      </p:sp>
      <p:sp>
        <p:nvSpPr>
          <p:cNvPr id="46" name="Google Shape;46;p13"/>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5"/>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813833" y="364067"/>
            <a:ext cx="5354902" cy="1549400"/>
          </a:xfrm>
          <a:prstGeom prst="rect">
            <a:avLst/>
          </a:prstGeom>
          <a:noFill/>
          <a:ln>
            <a:noFill/>
          </a:ln>
        </p:spPr>
        <p:txBody>
          <a:bodyPr anchorCtr="0" anchor="b" bIns="72625" lIns="145250" spcFirstLastPara="1" rIns="145250" wrap="square" tIns="72625">
            <a:normAutofit/>
          </a:bodyPr>
          <a:lstStyle>
            <a:lvl1pPr lvl="0" algn="l">
              <a:spcBef>
                <a:spcPts val="0"/>
              </a:spcBef>
              <a:spcAft>
                <a:spcPts val="0"/>
              </a:spcAft>
              <a:buClr>
                <a:schemeClr val="dk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6363713" y="364067"/>
            <a:ext cx="9099093" cy="7804151"/>
          </a:xfrm>
          <a:prstGeom prst="rect">
            <a:avLst/>
          </a:prstGeom>
          <a:noFill/>
          <a:ln>
            <a:noFill/>
          </a:ln>
        </p:spPr>
        <p:txBody>
          <a:bodyPr anchorCtr="0" anchor="t" bIns="72625" lIns="145250" spcFirstLastPara="1" rIns="145250" wrap="square" tIns="72625">
            <a:normAutofit/>
          </a:bodyPr>
          <a:lstStyle>
            <a:lvl1pPr indent="-552450" lvl="0" marL="457200" algn="l">
              <a:spcBef>
                <a:spcPts val="1020"/>
              </a:spcBef>
              <a:spcAft>
                <a:spcPts val="0"/>
              </a:spcAft>
              <a:buClr>
                <a:schemeClr val="dk1"/>
              </a:buClr>
              <a:buSzPts val="5100"/>
              <a:buChar char="•"/>
              <a:defRPr sz="5100"/>
            </a:lvl1pPr>
            <a:lvl2pPr indent="-508000" lvl="1" marL="914400" algn="l">
              <a:spcBef>
                <a:spcPts val="880"/>
              </a:spcBef>
              <a:spcAft>
                <a:spcPts val="0"/>
              </a:spcAft>
              <a:buClr>
                <a:schemeClr val="dk1"/>
              </a:buClr>
              <a:buSzPts val="4400"/>
              <a:buChar char="–"/>
              <a:defRPr sz="4400"/>
            </a:lvl2pPr>
            <a:lvl3pPr indent="-469900" lvl="2" marL="1371600" algn="l">
              <a:spcBef>
                <a:spcPts val="760"/>
              </a:spcBef>
              <a:spcAft>
                <a:spcPts val="0"/>
              </a:spcAft>
              <a:buClr>
                <a:schemeClr val="dk1"/>
              </a:buClr>
              <a:buSzPts val="3800"/>
              <a:buChar char="•"/>
              <a:defRPr sz="3800"/>
            </a:lvl3pPr>
            <a:lvl4pPr indent="-431800" lvl="3" marL="1828800" algn="l">
              <a:spcBef>
                <a:spcPts val="640"/>
              </a:spcBef>
              <a:spcAft>
                <a:spcPts val="0"/>
              </a:spcAft>
              <a:buClr>
                <a:schemeClr val="dk1"/>
              </a:buClr>
              <a:buSzPts val="3200"/>
              <a:buChar char="–"/>
              <a:defRPr sz="3200"/>
            </a:lvl4pPr>
            <a:lvl5pPr indent="-431800" lvl="4" marL="2286000" algn="l">
              <a:spcBef>
                <a:spcPts val="640"/>
              </a:spcBef>
              <a:spcAft>
                <a:spcPts val="0"/>
              </a:spcAft>
              <a:buClr>
                <a:schemeClr val="dk1"/>
              </a:buClr>
              <a:buSzPts val="3200"/>
              <a:buChar char="»"/>
              <a:defRPr sz="3200"/>
            </a:lvl5pPr>
            <a:lvl6pPr indent="-431800" lvl="5" marL="2743200" algn="l">
              <a:spcBef>
                <a:spcPts val="640"/>
              </a:spcBef>
              <a:spcAft>
                <a:spcPts val="0"/>
              </a:spcAft>
              <a:buClr>
                <a:schemeClr val="dk1"/>
              </a:buClr>
              <a:buSzPts val="3200"/>
              <a:buChar char="•"/>
              <a:defRPr sz="3200"/>
            </a:lvl6pPr>
            <a:lvl7pPr indent="-431800" lvl="6" marL="3200400" algn="l">
              <a:spcBef>
                <a:spcPts val="640"/>
              </a:spcBef>
              <a:spcAft>
                <a:spcPts val="0"/>
              </a:spcAft>
              <a:buClr>
                <a:schemeClr val="dk1"/>
              </a:buClr>
              <a:buSzPts val="3200"/>
              <a:buChar char="•"/>
              <a:defRPr sz="3200"/>
            </a:lvl7pPr>
            <a:lvl8pPr indent="-431800" lvl="7" marL="3657600" algn="l">
              <a:spcBef>
                <a:spcPts val="640"/>
              </a:spcBef>
              <a:spcAft>
                <a:spcPts val="0"/>
              </a:spcAft>
              <a:buClr>
                <a:schemeClr val="dk1"/>
              </a:buClr>
              <a:buSzPts val="3200"/>
              <a:buChar char="•"/>
              <a:defRPr sz="3200"/>
            </a:lvl8pPr>
            <a:lvl9pPr indent="-431800" lvl="8" marL="4114800" algn="l">
              <a:spcBef>
                <a:spcPts val="640"/>
              </a:spcBef>
              <a:spcAft>
                <a:spcPts val="0"/>
              </a:spcAft>
              <a:buClr>
                <a:schemeClr val="dk1"/>
              </a:buClr>
              <a:buSzPts val="3200"/>
              <a:buChar char="•"/>
              <a:defRPr sz="3200"/>
            </a:lvl9pPr>
          </a:lstStyle>
          <a:p/>
        </p:txBody>
      </p:sp>
      <p:sp>
        <p:nvSpPr>
          <p:cNvPr id="61" name="Google Shape;61;p16"/>
          <p:cNvSpPr txBox="1"/>
          <p:nvPr>
            <p:ph idx="2" type="body"/>
          </p:nvPr>
        </p:nvSpPr>
        <p:spPr>
          <a:xfrm>
            <a:off x="813833" y="1913467"/>
            <a:ext cx="5354902" cy="6254751"/>
          </a:xfrm>
          <a:prstGeom prst="rect">
            <a:avLst/>
          </a:prstGeom>
          <a:noFill/>
          <a:ln>
            <a:noFill/>
          </a:ln>
        </p:spPr>
        <p:txBody>
          <a:bodyPr anchorCtr="0" anchor="t" bIns="72625" lIns="145250" spcFirstLastPara="1" rIns="145250" wrap="square" tIns="72625">
            <a:normAutofit/>
          </a:bodyPr>
          <a:lstStyle>
            <a:lvl1pPr indent="-228600" lvl="0" marL="457200" algn="l">
              <a:spcBef>
                <a:spcPts val="440"/>
              </a:spcBef>
              <a:spcAft>
                <a:spcPts val="0"/>
              </a:spcAft>
              <a:buClr>
                <a:schemeClr val="dk1"/>
              </a:buClr>
              <a:buSzPts val="2200"/>
              <a:buNone/>
              <a:defRPr sz="2200"/>
            </a:lvl1pPr>
            <a:lvl2pPr indent="-228600" lvl="1" marL="914400" algn="l">
              <a:spcBef>
                <a:spcPts val="380"/>
              </a:spcBef>
              <a:spcAft>
                <a:spcPts val="0"/>
              </a:spcAft>
              <a:buClr>
                <a:schemeClr val="dk1"/>
              </a:buClr>
              <a:buSzPts val="1900"/>
              <a:buNone/>
              <a:defRPr sz="19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62" name="Google Shape;62;p16"/>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3190335" y="6400800"/>
            <a:ext cx="9765983" cy="755651"/>
          </a:xfrm>
          <a:prstGeom prst="rect">
            <a:avLst/>
          </a:prstGeom>
          <a:noFill/>
          <a:ln>
            <a:noFill/>
          </a:ln>
        </p:spPr>
        <p:txBody>
          <a:bodyPr anchorCtr="0" anchor="b" bIns="72625" lIns="145250" spcFirstLastPara="1" rIns="145250" wrap="square" tIns="72625">
            <a:normAutofit/>
          </a:bodyPr>
          <a:lstStyle>
            <a:lvl1pPr lvl="0" algn="l">
              <a:spcBef>
                <a:spcPts val="0"/>
              </a:spcBef>
              <a:spcAft>
                <a:spcPts val="0"/>
              </a:spcAft>
              <a:buClr>
                <a:schemeClr val="dk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3190335" y="817033"/>
            <a:ext cx="9765983" cy="5486400"/>
          </a:xfrm>
          <a:prstGeom prst="rect">
            <a:avLst/>
          </a:prstGeom>
          <a:noFill/>
          <a:ln>
            <a:noFill/>
          </a:ln>
        </p:spPr>
      </p:sp>
      <p:sp>
        <p:nvSpPr>
          <p:cNvPr id="68" name="Google Shape;68;p17"/>
          <p:cNvSpPr txBox="1"/>
          <p:nvPr>
            <p:ph idx="1" type="body"/>
          </p:nvPr>
        </p:nvSpPr>
        <p:spPr>
          <a:xfrm>
            <a:off x="3190335" y="7156451"/>
            <a:ext cx="9765983" cy="1073149"/>
          </a:xfrm>
          <a:prstGeom prst="rect">
            <a:avLst/>
          </a:prstGeom>
          <a:noFill/>
          <a:ln>
            <a:noFill/>
          </a:ln>
        </p:spPr>
        <p:txBody>
          <a:bodyPr anchorCtr="0" anchor="t" bIns="72625" lIns="145250" spcFirstLastPara="1" rIns="145250" wrap="square" tIns="72625">
            <a:normAutofit/>
          </a:bodyPr>
          <a:lstStyle>
            <a:lvl1pPr indent="-228600" lvl="0" marL="457200" algn="l">
              <a:spcBef>
                <a:spcPts val="440"/>
              </a:spcBef>
              <a:spcAft>
                <a:spcPts val="0"/>
              </a:spcAft>
              <a:buClr>
                <a:schemeClr val="dk1"/>
              </a:buClr>
              <a:buSzPts val="2200"/>
              <a:buNone/>
              <a:defRPr sz="2200"/>
            </a:lvl1pPr>
            <a:lvl2pPr indent="-228600" lvl="1" marL="914400" algn="l">
              <a:spcBef>
                <a:spcPts val="380"/>
              </a:spcBef>
              <a:spcAft>
                <a:spcPts val="0"/>
              </a:spcAft>
              <a:buClr>
                <a:schemeClr val="dk1"/>
              </a:buClr>
              <a:buSzPts val="1900"/>
              <a:buNone/>
              <a:defRPr sz="19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69" name="Google Shape;69;p17"/>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marR="0" rtl="0" algn="ctr">
              <a:spcBef>
                <a:spcPts val="0"/>
              </a:spcBef>
              <a:spcAft>
                <a:spcPts val="0"/>
              </a:spcAft>
              <a:buClr>
                <a:schemeClr val="dk1"/>
              </a:buClr>
              <a:buSzPts val="7000"/>
              <a:buFont typeface="Calibri"/>
              <a:buNone/>
              <a:defRPr b="0" i="0" sz="7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13832" y="2133601"/>
            <a:ext cx="14648974" cy="6034617"/>
          </a:xfrm>
          <a:prstGeom prst="rect">
            <a:avLst/>
          </a:prstGeom>
          <a:noFill/>
          <a:ln>
            <a:noFill/>
          </a:ln>
        </p:spPr>
        <p:txBody>
          <a:bodyPr anchorCtr="0" anchor="t" bIns="72625" lIns="145250" spcFirstLastPara="1" rIns="145250" wrap="square" tIns="72625">
            <a:normAutofit/>
          </a:bodyPr>
          <a:lstStyle>
            <a:lvl1pPr indent="-552450" lvl="0" marL="457200" marR="0" rtl="0" algn="l">
              <a:spcBef>
                <a:spcPts val="1020"/>
              </a:spcBef>
              <a:spcAft>
                <a:spcPts val="0"/>
              </a:spcAft>
              <a:buClr>
                <a:schemeClr val="dk1"/>
              </a:buClr>
              <a:buSzPts val="5100"/>
              <a:buFont typeface="Arial"/>
              <a:buChar char="•"/>
              <a:defRPr b="0" i="0" sz="5100" u="none" cap="none" strike="noStrike">
                <a:solidFill>
                  <a:schemeClr val="dk1"/>
                </a:solidFill>
                <a:latin typeface="Calibri"/>
                <a:ea typeface="Calibri"/>
                <a:cs typeface="Calibri"/>
                <a:sym typeface="Calibri"/>
              </a:defRPr>
            </a:lvl1pPr>
            <a:lvl2pPr indent="-508000" lvl="1" marL="914400" marR="0" rtl="0" algn="l">
              <a:spcBef>
                <a:spcPts val="88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31800" lvl="5" marL="2743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6pPr>
            <a:lvl7pPr indent="-431800" lvl="6" marL="3200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7pPr>
            <a:lvl8pPr indent="-431800" lvl="7" marL="3657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8pPr>
            <a:lvl9pPr indent="-431800" lvl="8" marL="4114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marR="0" rtl="0" algn="l">
              <a:spcBef>
                <a:spcPts val="0"/>
              </a:spcBef>
              <a:spcAft>
                <a:spcPts val="0"/>
              </a:spcAft>
              <a:buSzPts val="1400"/>
              <a:buNone/>
              <a:defRPr b="0" i="0" sz="1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marR="0" rtl="0" algn="ctr">
              <a:spcBef>
                <a:spcPts val="0"/>
              </a:spcBef>
              <a:spcAft>
                <a:spcPts val="0"/>
              </a:spcAft>
              <a:buSzPts val="1400"/>
              <a:buNone/>
              <a:defRPr b="0" i="0" sz="1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marR="0" rtl="0" algn="r">
              <a:spcBef>
                <a:spcPts val="0"/>
              </a:spcBef>
              <a:buNone/>
              <a:defRPr b="0" i="0" sz="1900" u="none" cap="none" strike="noStrike">
                <a:solidFill>
                  <a:srgbClr val="888888"/>
                </a:solidFill>
                <a:latin typeface="Calibri"/>
                <a:ea typeface="Calibri"/>
                <a:cs typeface="Calibri"/>
                <a:sym typeface="Calibri"/>
              </a:defRPr>
            </a:lvl1pPr>
            <a:lvl2pPr indent="0" lvl="1" marL="0" marR="0" rtl="0" algn="r">
              <a:spcBef>
                <a:spcPts val="0"/>
              </a:spcBef>
              <a:buNone/>
              <a:defRPr b="0" i="0" sz="1900" u="none" cap="none" strike="noStrike">
                <a:solidFill>
                  <a:srgbClr val="888888"/>
                </a:solidFill>
                <a:latin typeface="Calibri"/>
                <a:ea typeface="Calibri"/>
                <a:cs typeface="Calibri"/>
                <a:sym typeface="Calibri"/>
              </a:defRPr>
            </a:lvl2pPr>
            <a:lvl3pPr indent="0" lvl="2" marL="0" marR="0" rtl="0" algn="r">
              <a:spcBef>
                <a:spcPts val="0"/>
              </a:spcBef>
              <a:buNone/>
              <a:defRPr b="0" i="0" sz="1900" u="none" cap="none" strike="noStrike">
                <a:solidFill>
                  <a:srgbClr val="888888"/>
                </a:solidFill>
                <a:latin typeface="Calibri"/>
                <a:ea typeface="Calibri"/>
                <a:cs typeface="Calibri"/>
                <a:sym typeface="Calibri"/>
              </a:defRPr>
            </a:lvl3pPr>
            <a:lvl4pPr indent="0" lvl="3" marL="0" marR="0" rtl="0" algn="r">
              <a:spcBef>
                <a:spcPts val="0"/>
              </a:spcBef>
              <a:buNone/>
              <a:defRPr b="0" i="0" sz="1900" u="none" cap="none" strike="noStrike">
                <a:solidFill>
                  <a:srgbClr val="888888"/>
                </a:solidFill>
                <a:latin typeface="Calibri"/>
                <a:ea typeface="Calibri"/>
                <a:cs typeface="Calibri"/>
                <a:sym typeface="Calibri"/>
              </a:defRPr>
            </a:lvl4pPr>
            <a:lvl5pPr indent="0" lvl="4" marL="0" marR="0" rtl="0" algn="r">
              <a:spcBef>
                <a:spcPts val="0"/>
              </a:spcBef>
              <a:buNone/>
              <a:defRPr b="0" i="0" sz="1900" u="none" cap="none" strike="noStrike">
                <a:solidFill>
                  <a:srgbClr val="888888"/>
                </a:solidFill>
                <a:latin typeface="Calibri"/>
                <a:ea typeface="Calibri"/>
                <a:cs typeface="Calibri"/>
                <a:sym typeface="Calibri"/>
              </a:defRPr>
            </a:lvl5pPr>
            <a:lvl6pPr indent="0" lvl="5" marL="0" marR="0" rtl="0" algn="r">
              <a:spcBef>
                <a:spcPts val="0"/>
              </a:spcBef>
              <a:buNone/>
              <a:defRPr b="0" i="0" sz="1900" u="none" cap="none" strike="noStrike">
                <a:solidFill>
                  <a:srgbClr val="888888"/>
                </a:solidFill>
                <a:latin typeface="Calibri"/>
                <a:ea typeface="Calibri"/>
                <a:cs typeface="Calibri"/>
                <a:sym typeface="Calibri"/>
              </a:defRPr>
            </a:lvl6pPr>
            <a:lvl7pPr indent="0" lvl="6" marL="0" marR="0" rtl="0" algn="r">
              <a:spcBef>
                <a:spcPts val="0"/>
              </a:spcBef>
              <a:buNone/>
              <a:defRPr b="0" i="0" sz="1900" u="none" cap="none" strike="noStrike">
                <a:solidFill>
                  <a:srgbClr val="888888"/>
                </a:solidFill>
                <a:latin typeface="Calibri"/>
                <a:ea typeface="Calibri"/>
                <a:cs typeface="Calibri"/>
                <a:sym typeface="Calibri"/>
              </a:defRPr>
            </a:lvl7pPr>
            <a:lvl8pPr indent="0" lvl="7" marL="0" marR="0" rtl="0" algn="r">
              <a:spcBef>
                <a:spcPts val="0"/>
              </a:spcBef>
              <a:buNone/>
              <a:defRPr b="0" i="0" sz="1900" u="none" cap="none" strike="noStrike">
                <a:solidFill>
                  <a:srgbClr val="888888"/>
                </a:solidFill>
                <a:latin typeface="Calibri"/>
                <a:ea typeface="Calibri"/>
                <a:cs typeface="Calibri"/>
                <a:sym typeface="Calibri"/>
              </a:defRPr>
            </a:lvl8pPr>
            <a:lvl9pPr indent="0" lvl="8" marL="0" marR="0" rtl="0" algn="r">
              <a:spcBef>
                <a:spcPts val="0"/>
              </a:spcBef>
              <a:buNone/>
              <a:defRPr b="0" i="0" sz="1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8.gif"/><Relationship Id="rId7" Type="http://schemas.openxmlformats.org/officeDocument/2006/relationships/image" Target="../media/image2.gif"/><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jpg"/><Relationship Id="rId9" Type="http://schemas.openxmlformats.org/officeDocument/2006/relationships/image" Target="../media/image15.jpg"/><Relationship Id="rId5" Type="http://schemas.openxmlformats.org/officeDocument/2006/relationships/image" Target="../media/image21.jpg"/><Relationship Id="rId6" Type="http://schemas.openxmlformats.org/officeDocument/2006/relationships/image" Target="../media/image14.jpg"/><Relationship Id="rId7" Type="http://schemas.openxmlformats.org/officeDocument/2006/relationships/image" Target="../media/image18.jpg"/><Relationship Id="rId8"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descr="POINSET3" id="88" name="Google Shape;88;p1"/>
          <p:cNvPicPr preferRelativeResize="0"/>
          <p:nvPr/>
        </p:nvPicPr>
        <p:blipFill rotWithShape="1">
          <a:blip r:embed="rId4">
            <a:alphaModFix/>
          </a:blip>
          <a:srcRect b="0" l="0" r="0" t="0"/>
          <a:stretch/>
        </p:blipFill>
        <p:spPr>
          <a:xfrm flipH="1">
            <a:off x="35719" y="6544828"/>
            <a:ext cx="2921000" cy="2561072"/>
          </a:xfrm>
          <a:prstGeom prst="rect">
            <a:avLst/>
          </a:prstGeom>
          <a:noFill/>
          <a:ln>
            <a:noFill/>
          </a:ln>
        </p:spPr>
      </p:pic>
      <p:sp>
        <p:nvSpPr>
          <p:cNvPr id="89" name="Google Shape;89;p1"/>
          <p:cNvSpPr txBox="1"/>
          <p:nvPr/>
        </p:nvSpPr>
        <p:spPr>
          <a:xfrm>
            <a:off x="3197197" y="723901"/>
            <a:ext cx="10037260" cy="6842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3500" u="none" cap="none" strike="noStrike">
                <a:solidFill>
                  <a:srgbClr val="FF0066"/>
                </a:solidFill>
                <a:latin typeface="Times New Roman"/>
                <a:ea typeface="Times New Roman"/>
                <a:cs typeface="Times New Roman"/>
                <a:sym typeface="Times New Roman"/>
              </a:rPr>
              <a:t>TRƯỜNG TIỂU HỌC ……</a:t>
            </a:r>
            <a:endParaRPr b="1" i="0" sz="3500" u="none" cap="none" strike="noStrike">
              <a:solidFill>
                <a:srgbClr val="FF0066"/>
              </a:solidFill>
              <a:latin typeface="Times New Roman"/>
              <a:ea typeface="Times New Roman"/>
              <a:cs typeface="Times New Roman"/>
              <a:sym typeface="Times New Roman"/>
            </a:endParaRPr>
          </a:p>
        </p:txBody>
      </p:sp>
      <p:sp>
        <p:nvSpPr>
          <p:cNvPr id="90" name="Google Shape;90;p1"/>
          <p:cNvSpPr txBox="1"/>
          <p:nvPr/>
        </p:nvSpPr>
        <p:spPr>
          <a:xfrm>
            <a:off x="1496219" y="4343401"/>
            <a:ext cx="13500099" cy="242263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Môn Toán lớp 3</a:t>
            </a:r>
            <a:endParaRPr/>
          </a:p>
          <a:p>
            <a:pPr indent="0" lvl="0" marL="0" marR="0" rtl="0" algn="ctr">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BÀI 2: ÔN TẬP PHÉP CỘNG, PHÉP TRỪ </a:t>
            </a:r>
            <a:endParaRPr/>
          </a:p>
          <a:p>
            <a:pPr indent="0" lvl="0" marL="0" marR="0" rtl="0" algn="ctr">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TRONG PHẠM VI 1000 (T2)</a:t>
            </a:r>
            <a:endParaRPr b="1" i="0" sz="5400" u="none" cap="none" strike="noStrike">
              <a:solidFill>
                <a:srgbClr val="FF0000"/>
              </a:solidFill>
              <a:latin typeface="Times New Roman"/>
              <a:ea typeface="Times New Roman"/>
              <a:cs typeface="Times New Roman"/>
              <a:sym typeface="Times New Roman"/>
            </a:endParaRPr>
          </a:p>
        </p:txBody>
      </p:sp>
      <p:sp>
        <p:nvSpPr>
          <p:cNvPr id="91" name="Google Shape;91;p1"/>
          <p:cNvSpPr txBox="1"/>
          <p:nvPr/>
        </p:nvSpPr>
        <p:spPr>
          <a:xfrm>
            <a:off x="2480250" y="2057400"/>
            <a:ext cx="11471154" cy="19923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CHÀO MỪNG QUÝ THẦY CÔ</a:t>
            </a:r>
            <a:endParaRPr/>
          </a:p>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VỀ DỰ GIỜ THĂM LỚP</a:t>
            </a:r>
            <a:endParaRPr/>
          </a:p>
        </p:txBody>
      </p:sp>
      <p:pic>
        <p:nvPicPr>
          <p:cNvPr descr="bd21315_" id="92" name="Google Shape;92;p1"/>
          <p:cNvPicPr preferRelativeResize="0"/>
          <p:nvPr/>
        </p:nvPicPr>
        <p:blipFill rotWithShape="1">
          <a:blip r:embed="rId5">
            <a:alphaModFix/>
          </a:blip>
          <a:srcRect b="0" l="0" r="0" t="0"/>
          <a:stretch/>
        </p:blipFill>
        <p:spPr>
          <a:xfrm>
            <a:off x="5592672" y="6919537"/>
            <a:ext cx="5616086" cy="204787"/>
          </a:xfrm>
          <a:prstGeom prst="rect">
            <a:avLst/>
          </a:prstGeom>
          <a:noFill/>
          <a:ln>
            <a:noFill/>
          </a:ln>
        </p:spPr>
      </p:pic>
      <p:cxnSp>
        <p:nvCxnSpPr>
          <p:cNvPr id="93" name="Google Shape;93;p1"/>
          <p:cNvCxnSpPr/>
          <p:nvPr/>
        </p:nvCxnSpPr>
        <p:spPr>
          <a:xfrm>
            <a:off x="5407784" y="1447800"/>
            <a:ext cx="5985862"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pic>
        <p:nvPicPr>
          <p:cNvPr descr="BƯỚM 58" id="94" name="Google Shape;94;p1"/>
          <p:cNvPicPr preferRelativeResize="0"/>
          <p:nvPr/>
        </p:nvPicPr>
        <p:blipFill rotWithShape="1">
          <a:blip r:embed="rId6">
            <a:alphaModFix/>
          </a:blip>
          <a:srcRect b="0" l="0" r="0" t="0"/>
          <a:stretch/>
        </p:blipFill>
        <p:spPr>
          <a:xfrm rot="-10291576">
            <a:off x="12320469" y="6753274"/>
            <a:ext cx="1162751" cy="1516246"/>
          </a:xfrm>
          <a:prstGeom prst="rect">
            <a:avLst/>
          </a:prstGeom>
          <a:noFill/>
          <a:ln>
            <a:noFill/>
          </a:ln>
        </p:spPr>
      </p:pic>
      <p:pic>
        <p:nvPicPr>
          <p:cNvPr descr="animal-14[1]" id="95" name="Google Shape;95;p1"/>
          <p:cNvPicPr preferRelativeResize="0"/>
          <p:nvPr/>
        </p:nvPicPr>
        <p:blipFill rotWithShape="1">
          <a:blip r:embed="rId7">
            <a:alphaModFix/>
          </a:blip>
          <a:srcRect b="0" l="0" r="0" t="0"/>
          <a:stretch/>
        </p:blipFill>
        <p:spPr>
          <a:xfrm flipH="1" rot="417220">
            <a:off x="2314080" y="6875620"/>
            <a:ext cx="1069334" cy="777979"/>
          </a:xfrm>
          <a:prstGeom prst="rect">
            <a:avLst/>
          </a:prstGeom>
          <a:noFill/>
          <a:ln>
            <a:noFill/>
          </a:ln>
        </p:spPr>
      </p:pic>
      <p:pic>
        <p:nvPicPr>
          <p:cNvPr descr="POINSET2" id="96" name="Google Shape;96;p1"/>
          <p:cNvPicPr preferRelativeResize="0"/>
          <p:nvPr/>
        </p:nvPicPr>
        <p:blipFill rotWithShape="1">
          <a:blip r:embed="rId8">
            <a:alphaModFix/>
          </a:blip>
          <a:srcRect b="0" l="0" r="0" t="0"/>
          <a:stretch/>
        </p:blipFill>
        <p:spPr>
          <a:xfrm rot="5400000">
            <a:off x="14692416" y="-109904"/>
            <a:ext cx="1382714" cy="1653321"/>
          </a:xfrm>
          <a:prstGeom prst="rect">
            <a:avLst/>
          </a:prstGeom>
          <a:noFill/>
          <a:ln>
            <a:noFill/>
          </a:ln>
        </p:spPr>
      </p:pic>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2"/>
          <p:cNvGrpSpPr/>
          <p:nvPr/>
        </p:nvGrpSpPr>
        <p:grpSpPr>
          <a:xfrm>
            <a:off x="5236910" y="136065"/>
            <a:ext cx="5492209" cy="930735"/>
            <a:chOff x="4539228" y="172432"/>
            <a:chExt cx="5399539" cy="930735"/>
          </a:xfrm>
        </p:grpSpPr>
        <p:grpSp>
          <p:nvGrpSpPr>
            <p:cNvPr id="102" name="Google Shape;102;p2"/>
            <p:cNvGrpSpPr/>
            <p:nvPr/>
          </p:nvGrpSpPr>
          <p:grpSpPr>
            <a:xfrm>
              <a:off x="4539228" y="172432"/>
              <a:ext cx="5399539" cy="930735"/>
              <a:chOff x="4539228" y="172432"/>
              <a:chExt cx="5399539" cy="930735"/>
            </a:xfrm>
          </p:grpSpPr>
          <p:sp>
            <p:nvSpPr>
              <p:cNvPr id="103" name="Google Shape;103;p2"/>
              <p:cNvSpPr txBox="1"/>
              <p:nvPr/>
            </p:nvSpPr>
            <p:spPr>
              <a:xfrm>
                <a:off x="4539228" y="172432"/>
                <a:ext cx="53995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CC"/>
                    </a:solidFill>
                    <a:latin typeface="Times New Roman"/>
                    <a:ea typeface="Times New Roman"/>
                    <a:cs typeface="Times New Roman"/>
                    <a:sym typeface="Times New Roman"/>
                  </a:rPr>
                  <a:t>Thứ……ngày…..tháng…..năm…….</a:t>
                </a:r>
                <a:endParaRPr sz="2800">
                  <a:solidFill>
                    <a:srgbClr val="0000CC"/>
                  </a:solidFill>
                  <a:latin typeface="Times New Roman"/>
                  <a:ea typeface="Times New Roman"/>
                  <a:cs typeface="Times New Roman"/>
                  <a:sym typeface="Times New Roman"/>
                </a:endParaRPr>
              </a:p>
            </p:txBody>
          </p:sp>
          <p:sp>
            <p:nvSpPr>
              <p:cNvPr id="104" name="Google Shape;104;p2"/>
              <p:cNvSpPr txBox="1"/>
              <p:nvPr/>
            </p:nvSpPr>
            <p:spPr>
              <a:xfrm>
                <a:off x="6718466" y="641502"/>
                <a:ext cx="10507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Times New Roman"/>
                    <a:ea typeface="Times New Roman"/>
                    <a:cs typeface="Times New Roman"/>
                    <a:sym typeface="Times New Roman"/>
                  </a:rPr>
                  <a:t>TOÁN</a:t>
                </a:r>
                <a:endParaRPr b="1" sz="2400">
                  <a:solidFill>
                    <a:srgbClr val="FF0066"/>
                  </a:solidFill>
                  <a:latin typeface="Times New Roman"/>
                  <a:ea typeface="Times New Roman"/>
                  <a:cs typeface="Times New Roman"/>
                  <a:sym typeface="Times New Roman"/>
                </a:endParaRPr>
              </a:p>
            </p:txBody>
          </p:sp>
        </p:grpSp>
        <p:cxnSp>
          <p:nvCxnSpPr>
            <p:cNvPr id="105" name="Google Shape;105;p2"/>
            <p:cNvCxnSpPr/>
            <p:nvPr/>
          </p:nvCxnSpPr>
          <p:spPr>
            <a:xfrm>
              <a:off x="6830837" y="1051559"/>
              <a:ext cx="816199"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06" name="Google Shape;106;p2"/>
          <p:cNvSpPr/>
          <p:nvPr/>
        </p:nvSpPr>
        <p:spPr>
          <a:xfrm>
            <a:off x="4442619" y="1125901"/>
            <a:ext cx="7721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u="none">
                <a:solidFill>
                  <a:srgbClr val="0000CC"/>
                </a:solidFill>
                <a:latin typeface="Times New Roman"/>
                <a:ea typeface="Times New Roman"/>
                <a:cs typeface="Times New Roman"/>
                <a:sym typeface="Times New Roman"/>
              </a:rPr>
              <a:t>TRÒ CHƠI: CHĂM SÓC VẬT NUÔI</a:t>
            </a:r>
            <a:endParaRPr b="1" sz="3600" u="none">
              <a:solidFill>
                <a:srgbClr val="0000CC"/>
              </a:solidFill>
              <a:latin typeface="Times New Roman"/>
              <a:ea typeface="Times New Roman"/>
              <a:cs typeface="Times New Roman"/>
              <a:sym typeface="Times New Roman"/>
            </a:endParaRPr>
          </a:p>
        </p:txBody>
      </p:sp>
      <p:sp>
        <p:nvSpPr>
          <p:cNvPr descr="Water droplets" id="107" name="Google Shape;107;p2"/>
          <p:cNvSpPr txBox="1"/>
          <p:nvPr/>
        </p:nvSpPr>
        <p:spPr>
          <a:xfrm>
            <a:off x="11171448" y="7795351"/>
            <a:ext cx="3011186" cy="891449"/>
          </a:xfrm>
          <a:prstGeom prst="rect">
            <a:avLst/>
          </a:prstGeom>
          <a:blipFill rotWithShape="1">
            <a:blip r:embed="rId3">
              <a:alphaModFix/>
            </a:blip>
            <a:tile algn="tl" flip="none" tx="0" sx="100000" ty="0" sy="100000"/>
          </a:blipFill>
          <a:ln cap="flat" cmpd="sng" w="9525">
            <a:solidFill>
              <a:srgbClr val="0000FF"/>
            </a:solidFill>
            <a:prstDash val="solid"/>
            <a:miter lim="800000"/>
            <a:headEnd len="sm" w="sm" type="none"/>
            <a:tailEnd len="sm" w="sm" type="none"/>
          </a:ln>
        </p:spPr>
        <p:txBody>
          <a:bodyPr anchorCtr="0" anchor="t" bIns="71825" lIns="143675" spcFirstLastPara="1" rIns="143675" wrap="square" tIns="71825">
            <a:spAutoFit/>
          </a:bodyPr>
          <a:lstStyle/>
          <a:p>
            <a:pPr indent="0" lvl="0" marL="0" marR="0" rtl="0" algn="l">
              <a:spcBef>
                <a:spcPts val="0"/>
              </a:spcBef>
              <a:spcAft>
                <a:spcPts val="0"/>
              </a:spcAft>
              <a:buNone/>
            </a:pPr>
            <a:r>
              <a:t/>
            </a:r>
            <a:endParaRPr b="1" sz="1000" u="none">
              <a:solidFill>
                <a:srgbClr val="000099"/>
              </a:solidFill>
              <a:latin typeface="Calibri"/>
              <a:ea typeface="Calibri"/>
              <a:cs typeface="Calibri"/>
              <a:sym typeface="Calibri"/>
            </a:endParaRPr>
          </a:p>
          <a:p>
            <a:pPr indent="0" lvl="0" marL="0" marR="0" rtl="0" algn="l">
              <a:spcBef>
                <a:spcPts val="0"/>
              </a:spcBef>
              <a:spcAft>
                <a:spcPts val="0"/>
              </a:spcAft>
              <a:buNone/>
            </a:pPr>
            <a:r>
              <a:rPr b="1" lang="en-US" sz="2800" u="none">
                <a:solidFill>
                  <a:srgbClr val="000099"/>
                </a:solidFill>
                <a:latin typeface="Calibri"/>
                <a:ea typeface="Calibri"/>
                <a:cs typeface="Calibri"/>
                <a:sym typeface="Calibri"/>
              </a:rPr>
              <a:t>BẮT ĐẦU QUAY</a:t>
            </a:r>
            <a:endParaRPr/>
          </a:p>
          <a:p>
            <a:pPr indent="0" lvl="0" marL="0" marR="0" rtl="0" algn="l">
              <a:spcBef>
                <a:spcPts val="0"/>
              </a:spcBef>
              <a:spcAft>
                <a:spcPts val="0"/>
              </a:spcAft>
              <a:buNone/>
            </a:pPr>
            <a:r>
              <a:t/>
            </a:r>
            <a:endParaRPr b="1" sz="1000" u="none">
              <a:solidFill>
                <a:srgbClr val="000099"/>
              </a:solidFill>
              <a:latin typeface="Calibri"/>
              <a:ea typeface="Calibri"/>
              <a:cs typeface="Calibri"/>
              <a:sym typeface="Calibri"/>
            </a:endParaRPr>
          </a:p>
        </p:txBody>
      </p:sp>
      <p:cxnSp>
        <p:nvCxnSpPr>
          <p:cNvPr id="108" name="Google Shape;108;p2"/>
          <p:cNvCxnSpPr/>
          <p:nvPr/>
        </p:nvCxnSpPr>
        <p:spPr>
          <a:xfrm flipH="1" rot="10800000">
            <a:off x="10386219" y="7113588"/>
            <a:ext cx="1276508" cy="1127488"/>
          </a:xfrm>
          <a:prstGeom prst="straightConnector1">
            <a:avLst/>
          </a:prstGeom>
          <a:noFill/>
          <a:ln cap="flat" cmpd="sng" w="127000">
            <a:solidFill>
              <a:srgbClr val="FF0000"/>
            </a:solidFill>
            <a:prstDash val="solid"/>
            <a:round/>
            <a:headEnd len="sm" w="sm" type="none"/>
            <a:tailEnd len="sm" w="sm" type="none"/>
          </a:ln>
          <a:effectLst>
            <a:outerShdw blurRad="40000" rotWithShape="0" dir="5400000" dist="23000">
              <a:srgbClr val="000000">
                <a:alpha val="34901"/>
              </a:srgbClr>
            </a:outerShdw>
          </a:effectLst>
        </p:spPr>
      </p:cxnSp>
      <p:sp>
        <p:nvSpPr>
          <p:cNvPr id="109" name="Google Shape;109;p2"/>
          <p:cNvSpPr/>
          <p:nvPr/>
        </p:nvSpPr>
        <p:spPr>
          <a:xfrm>
            <a:off x="10310019" y="4689007"/>
            <a:ext cx="4495800" cy="2409069"/>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900" u="none">
              <a:solidFill>
                <a:schemeClr val="lt1"/>
              </a:solidFill>
              <a:latin typeface="Calibri"/>
              <a:ea typeface="Calibri"/>
              <a:cs typeface="Calibri"/>
              <a:sym typeface="Calibri"/>
            </a:endParaRPr>
          </a:p>
        </p:txBody>
      </p:sp>
      <p:cxnSp>
        <p:nvCxnSpPr>
          <p:cNvPr id="110" name="Google Shape;110;p2"/>
          <p:cNvCxnSpPr/>
          <p:nvPr/>
        </p:nvCxnSpPr>
        <p:spPr>
          <a:xfrm rot="10800000">
            <a:off x="13451377" y="7098076"/>
            <a:ext cx="1354442" cy="1143000"/>
          </a:xfrm>
          <a:prstGeom prst="straightConnector1">
            <a:avLst/>
          </a:prstGeom>
          <a:noFill/>
          <a:ln cap="flat" cmpd="sng" w="127000">
            <a:solidFill>
              <a:srgbClr val="FF0000"/>
            </a:solidFill>
            <a:prstDash val="solid"/>
            <a:round/>
            <a:headEnd len="sm" w="sm" type="none"/>
            <a:tailEnd len="sm" w="sm" type="none"/>
          </a:ln>
          <a:effectLst>
            <a:outerShdw blurRad="40000" rotWithShape="0" dir="5400000" dist="23000">
              <a:srgbClr val="000000">
                <a:alpha val="34901"/>
              </a:srgbClr>
            </a:outerShdw>
          </a:effectLst>
        </p:spPr>
      </p:cxnSp>
      <p:grpSp>
        <p:nvGrpSpPr>
          <p:cNvPr id="111" name="Google Shape;111;p2"/>
          <p:cNvGrpSpPr/>
          <p:nvPr/>
        </p:nvGrpSpPr>
        <p:grpSpPr>
          <a:xfrm>
            <a:off x="10504707" y="2684216"/>
            <a:ext cx="3970604" cy="4009733"/>
            <a:chOff x="10238007" y="2672740"/>
            <a:chExt cx="3970604" cy="4009733"/>
          </a:xfrm>
        </p:grpSpPr>
        <p:grpSp>
          <p:nvGrpSpPr>
            <p:cNvPr id="112" name="Google Shape;112;p2"/>
            <p:cNvGrpSpPr/>
            <p:nvPr/>
          </p:nvGrpSpPr>
          <p:grpSpPr>
            <a:xfrm>
              <a:off x="10238007" y="2672740"/>
              <a:ext cx="3970604" cy="4009733"/>
              <a:chOff x="7494389" y="1297170"/>
              <a:chExt cx="4019700" cy="4019700"/>
            </a:xfrm>
          </p:grpSpPr>
          <p:grpSp>
            <p:nvGrpSpPr>
              <p:cNvPr id="113" name="Google Shape;113;p2"/>
              <p:cNvGrpSpPr/>
              <p:nvPr/>
            </p:nvGrpSpPr>
            <p:grpSpPr>
              <a:xfrm>
                <a:off x="7494389" y="1297170"/>
                <a:ext cx="4019700" cy="4019700"/>
                <a:chOff x="2000250" y="2819400"/>
                <a:chExt cx="4019700" cy="4019700"/>
              </a:xfrm>
            </p:grpSpPr>
            <p:cxnSp>
              <p:nvCxnSpPr>
                <p:cNvPr id="114" name="Google Shape;114;p2"/>
                <p:cNvCxnSpPr/>
                <p:nvPr/>
              </p:nvCxnSpPr>
              <p:spPr>
                <a:xfrm rot="10800000">
                  <a:off x="4264025" y="3452813"/>
                  <a:ext cx="0" cy="1320800"/>
                </a:xfrm>
                <a:prstGeom prst="straightConnector1">
                  <a:avLst/>
                </a:prstGeom>
                <a:blipFill rotWithShape="1">
                  <a:blip r:embed="rId4">
                    <a:alphaModFix/>
                  </a:blip>
                  <a:stretch>
                    <a:fillRect b="0" l="0" r="0" t="0"/>
                  </a:stretch>
                </a:blipFill>
                <a:ln cap="flat" cmpd="sng" w="76200">
                  <a:solidFill>
                    <a:srgbClr val="FFC000"/>
                  </a:solidFill>
                  <a:prstDash val="solid"/>
                  <a:round/>
                  <a:headEnd len="med" w="med" type="oval"/>
                  <a:tailEnd len="med" w="med" type="triangle"/>
                </a:ln>
              </p:spPr>
            </p:cxnSp>
            <p:sp>
              <p:nvSpPr>
                <p:cNvPr id="115" name="Google Shape;115;p2"/>
                <p:cNvSpPr/>
                <p:nvPr/>
              </p:nvSpPr>
              <p:spPr>
                <a:xfrm>
                  <a:off x="2000250" y="2819400"/>
                  <a:ext cx="4019550" cy="4019550"/>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900" u="none">
                    <a:solidFill>
                      <a:schemeClr val="lt1"/>
                    </a:solidFill>
                    <a:latin typeface="Calibri"/>
                    <a:ea typeface="Calibri"/>
                    <a:cs typeface="Calibri"/>
                    <a:sym typeface="Calibri"/>
                  </a:endParaRPr>
                </a:p>
              </p:txBody>
            </p:sp>
            <p:cxnSp>
              <p:nvCxnSpPr>
                <p:cNvPr id="116" name="Google Shape;116;p2"/>
                <p:cNvCxnSpPr>
                  <a:stCxn id="115" idx="2"/>
                  <a:endCxn id="115" idx="6"/>
                </p:cNvCxnSpPr>
                <p:nvPr/>
              </p:nvCxnSpPr>
              <p:spPr>
                <a:xfrm>
                  <a:off x="2000250" y="4829175"/>
                  <a:ext cx="4019700" cy="0"/>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117" name="Google Shape;117;p2"/>
                <p:cNvCxnSpPr>
                  <a:stCxn id="115" idx="0"/>
                  <a:endCxn id="115" idx="4"/>
                </p:cNvCxnSpPr>
                <p:nvPr/>
              </p:nvCxnSpPr>
              <p:spPr>
                <a:xfrm>
                  <a:off x="4010025" y="2819400"/>
                  <a:ext cx="0" cy="4019700"/>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grpSp>
          <p:pic>
            <p:nvPicPr>
              <p:cNvPr id="118" name="Google Shape;118;p2"/>
              <p:cNvPicPr preferRelativeResize="0"/>
              <p:nvPr/>
            </p:nvPicPr>
            <p:blipFill rotWithShape="1">
              <a:blip r:embed="rId5">
                <a:alphaModFix/>
              </a:blip>
              <a:srcRect b="0" l="10504" r="0" t="0"/>
              <a:stretch/>
            </p:blipFill>
            <p:spPr>
              <a:xfrm rot="2387037">
                <a:off x="9890607" y="1950642"/>
                <a:ext cx="1460197" cy="920234"/>
              </a:xfrm>
              <a:prstGeom prst="rect">
                <a:avLst/>
              </a:prstGeom>
              <a:noFill/>
              <a:ln>
                <a:noFill/>
              </a:ln>
            </p:spPr>
          </p:pic>
        </p:grpSp>
        <p:pic>
          <p:nvPicPr>
            <p:cNvPr descr="Tranh Tô Màu Con Chó Sói Đang Hú, 105+ Tranh Tô Màu Con Chó Đẹp Và Siêu Dễ  Thương" id="119" name="Google Shape;119;p2"/>
            <p:cNvPicPr preferRelativeResize="0"/>
            <p:nvPr/>
          </p:nvPicPr>
          <p:blipFill rotWithShape="1">
            <a:blip r:embed="rId6">
              <a:alphaModFix/>
            </a:blip>
            <a:srcRect b="0" l="8327" r="0" t="7176"/>
            <a:stretch/>
          </p:blipFill>
          <p:spPr>
            <a:xfrm rot="-2913687">
              <a:off x="10626923" y="3274770"/>
              <a:ext cx="1558578" cy="985132"/>
            </a:xfrm>
            <a:prstGeom prst="rect">
              <a:avLst/>
            </a:prstGeom>
            <a:noFill/>
            <a:ln>
              <a:noFill/>
            </a:ln>
          </p:spPr>
        </p:pic>
        <p:pic>
          <p:nvPicPr>
            <p:cNvPr descr="Gà - Nằm mơ thấy gà là điềm báo cho chuyện gì sẽ đến với bạn?" id="120" name="Google Shape;120;p2"/>
            <p:cNvPicPr preferRelativeResize="0"/>
            <p:nvPr/>
          </p:nvPicPr>
          <p:blipFill rotWithShape="1">
            <a:blip r:embed="rId7">
              <a:alphaModFix/>
            </a:blip>
            <a:srcRect b="7809" l="0" r="0" t="8576"/>
            <a:stretch/>
          </p:blipFill>
          <p:spPr>
            <a:xfrm rot="-7838022">
              <a:off x="10616397" y="5148265"/>
              <a:ext cx="1497646" cy="939182"/>
            </a:xfrm>
            <a:prstGeom prst="rect">
              <a:avLst/>
            </a:prstGeom>
            <a:noFill/>
            <a:ln>
              <a:noFill/>
            </a:ln>
          </p:spPr>
        </p:pic>
        <p:pic>
          <p:nvPicPr>
            <p:cNvPr descr="2 xã xuất hiện bệnh Viêm da nổi cục trên trâu bò" id="121" name="Google Shape;121;p2"/>
            <p:cNvPicPr preferRelativeResize="0"/>
            <p:nvPr/>
          </p:nvPicPr>
          <p:blipFill rotWithShape="1">
            <a:blip r:embed="rId8">
              <a:alphaModFix/>
            </a:blip>
            <a:srcRect b="0" l="0" r="0" t="0"/>
            <a:stretch/>
          </p:blipFill>
          <p:spPr>
            <a:xfrm rot="8061409">
              <a:off x="12442645" y="5128398"/>
              <a:ext cx="1484063" cy="959942"/>
            </a:xfrm>
            <a:prstGeom prst="rect">
              <a:avLst/>
            </a:prstGeom>
            <a:noFill/>
            <a:ln>
              <a:noFill/>
            </a:ln>
          </p:spPr>
        </p:pic>
      </p:grpSp>
      <p:cxnSp>
        <p:nvCxnSpPr>
          <p:cNvPr id="122" name="Google Shape;122;p2"/>
          <p:cNvCxnSpPr>
            <a:endCxn id="121" idx="0"/>
          </p:cNvCxnSpPr>
          <p:nvPr/>
        </p:nvCxnSpPr>
        <p:spPr>
          <a:xfrm>
            <a:off x="12582856" y="4693905"/>
            <a:ext cx="1211700" cy="1261500"/>
          </a:xfrm>
          <a:prstGeom prst="straightConnector1">
            <a:avLst/>
          </a:prstGeom>
          <a:noFill/>
          <a:ln cap="flat" cmpd="sng" w="127000">
            <a:solidFill>
              <a:srgbClr val="FF0000"/>
            </a:solidFill>
            <a:prstDash val="solid"/>
            <a:round/>
            <a:headEnd len="med" w="med" type="oval"/>
            <a:tailEnd len="med" w="med" type="stealth"/>
          </a:ln>
          <a:effectLst>
            <a:outerShdw blurRad="40000" rotWithShape="0" dir="5400000" dist="23000">
              <a:srgbClr val="000000">
                <a:alpha val="34901"/>
              </a:srgbClr>
            </a:outerShdw>
          </a:effectLst>
        </p:spPr>
      </p:cxnSp>
      <p:sp>
        <p:nvSpPr>
          <p:cNvPr id="123" name="Google Shape;123;p2"/>
          <p:cNvSpPr txBox="1"/>
          <p:nvPr/>
        </p:nvSpPr>
        <p:spPr>
          <a:xfrm>
            <a:off x="1547019" y="3632345"/>
            <a:ext cx="24641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0000FF"/>
                </a:solidFill>
                <a:latin typeface="Calibri"/>
                <a:ea typeface="Calibri"/>
                <a:cs typeface="Calibri"/>
                <a:sym typeface="Calibri"/>
              </a:rPr>
              <a:t>354 + 169 = </a:t>
            </a:r>
            <a:endParaRPr b="1" sz="3600" u="none">
              <a:solidFill>
                <a:srgbClr val="0000FF"/>
              </a:solidFill>
              <a:latin typeface="Calibri"/>
              <a:ea typeface="Calibri"/>
              <a:cs typeface="Calibri"/>
              <a:sym typeface="Calibri"/>
            </a:endParaRPr>
          </a:p>
        </p:txBody>
      </p:sp>
      <p:sp>
        <p:nvSpPr>
          <p:cNvPr id="124" name="Google Shape;124;p2"/>
          <p:cNvSpPr txBox="1"/>
          <p:nvPr/>
        </p:nvSpPr>
        <p:spPr>
          <a:xfrm>
            <a:off x="3843635" y="3620655"/>
            <a:ext cx="88678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FF0000"/>
                </a:solidFill>
                <a:latin typeface="Calibri"/>
                <a:ea typeface="Calibri"/>
                <a:cs typeface="Calibri"/>
                <a:sym typeface="Calibri"/>
              </a:rPr>
              <a:t>523</a:t>
            </a:r>
            <a:endParaRPr b="1" sz="3600" u="none">
              <a:solidFill>
                <a:srgbClr val="FF0000"/>
              </a:solidFill>
              <a:latin typeface="Calibri"/>
              <a:ea typeface="Calibri"/>
              <a:cs typeface="Calibri"/>
              <a:sym typeface="Calibri"/>
            </a:endParaRPr>
          </a:p>
        </p:txBody>
      </p:sp>
      <p:sp>
        <p:nvSpPr>
          <p:cNvPr id="125" name="Google Shape;125;p2"/>
          <p:cNvSpPr txBox="1"/>
          <p:nvPr/>
        </p:nvSpPr>
        <p:spPr>
          <a:xfrm>
            <a:off x="5871035" y="3550120"/>
            <a:ext cx="24641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0000FF"/>
                </a:solidFill>
                <a:latin typeface="Calibri"/>
                <a:ea typeface="Calibri"/>
                <a:cs typeface="Calibri"/>
                <a:sym typeface="Calibri"/>
              </a:rPr>
              <a:t>678 - 354 = </a:t>
            </a:r>
            <a:endParaRPr b="1" sz="3600" u="none">
              <a:solidFill>
                <a:srgbClr val="0000FF"/>
              </a:solidFill>
              <a:latin typeface="Calibri"/>
              <a:ea typeface="Calibri"/>
              <a:cs typeface="Calibri"/>
              <a:sym typeface="Calibri"/>
            </a:endParaRPr>
          </a:p>
        </p:txBody>
      </p:sp>
      <p:sp>
        <p:nvSpPr>
          <p:cNvPr id="126" name="Google Shape;126;p2"/>
          <p:cNvSpPr txBox="1"/>
          <p:nvPr/>
        </p:nvSpPr>
        <p:spPr>
          <a:xfrm>
            <a:off x="8167651" y="3538430"/>
            <a:ext cx="88678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FF0000"/>
                </a:solidFill>
                <a:latin typeface="Calibri"/>
                <a:ea typeface="Calibri"/>
                <a:cs typeface="Calibri"/>
                <a:sym typeface="Calibri"/>
              </a:rPr>
              <a:t>324</a:t>
            </a:r>
            <a:endParaRPr b="1" sz="3600" u="none">
              <a:solidFill>
                <a:srgbClr val="FF0000"/>
              </a:solidFill>
              <a:latin typeface="Calibri"/>
              <a:ea typeface="Calibri"/>
              <a:cs typeface="Calibri"/>
              <a:sym typeface="Calibri"/>
            </a:endParaRPr>
          </a:p>
        </p:txBody>
      </p:sp>
      <p:sp>
        <p:nvSpPr>
          <p:cNvPr id="127" name="Google Shape;127;p2"/>
          <p:cNvSpPr txBox="1"/>
          <p:nvPr/>
        </p:nvSpPr>
        <p:spPr>
          <a:xfrm>
            <a:off x="1470819" y="6299345"/>
            <a:ext cx="223009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0000FF"/>
                </a:solidFill>
                <a:latin typeface="Calibri"/>
                <a:ea typeface="Calibri"/>
                <a:cs typeface="Calibri"/>
                <a:sym typeface="Calibri"/>
              </a:rPr>
              <a:t>784 + 27 = </a:t>
            </a:r>
            <a:endParaRPr b="1" sz="3600" u="none">
              <a:solidFill>
                <a:srgbClr val="0000FF"/>
              </a:solidFill>
              <a:latin typeface="Calibri"/>
              <a:ea typeface="Calibri"/>
              <a:cs typeface="Calibri"/>
              <a:sym typeface="Calibri"/>
            </a:endParaRPr>
          </a:p>
        </p:txBody>
      </p:sp>
      <p:sp>
        <p:nvSpPr>
          <p:cNvPr id="128" name="Google Shape;128;p2"/>
          <p:cNvSpPr txBox="1"/>
          <p:nvPr/>
        </p:nvSpPr>
        <p:spPr>
          <a:xfrm>
            <a:off x="3767435" y="6287655"/>
            <a:ext cx="88678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FF0000"/>
                </a:solidFill>
                <a:latin typeface="Calibri"/>
                <a:ea typeface="Calibri"/>
                <a:cs typeface="Calibri"/>
                <a:sym typeface="Calibri"/>
              </a:rPr>
              <a:t>811</a:t>
            </a:r>
            <a:endParaRPr b="1" sz="3600" u="none">
              <a:solidFill>
                <a:srgbClr val="FF0000"/>
              </a:solidFill>
              <a:latin typeface="Calibri"/>
              <a:ea typeface="Calibri"/>
              <a:cs typeface="Calibri"/>
              <a:sym typeface="Calibri"/>
            </a:endParaRPr>
          </a:p>
        </p:txBody>
      </p:sp>
      <p:sp>
        <p:nvSpPr>
          <p:cNvPr id="129" name="Google Shape;129;p2"/>
          <p:cNvSpPr txBox="1"/>
          <p:nvPr/>
        </p:nvSpPr>
        <p:spPr>
          <a:xfrm>
            <a:off x="5794835" y="6217120"/>
            <a:ext cx="23759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0000FF"/>
                </a:solidFill>
                <a:latin typeface="Calibri"/>
                <a:ea typeface="Calibri"/>
                <a:cs typeface="Calibri"/>
                <a:sym typeface="Calibri"/>
              </a:rPr>
              <a:t>448 - 139 = </a:t>
            </a:r>
            <a:endParaRPr b="1" sz="3600" u="none">
              <a:solidFill>
                <a:srgbClr val="0000FF"/>
              </a:solidFill>
              <a:latin typeface="Calibri"/>
              <a:ea typeface="Calibri"/>
              <a:cs typeface="Calibri"/>
              <a:sym typeface="Calibri"/>
            </a:endParaRPr>
          </a:p>
        </p:txBody>
      </p:sp>
      <p:sp>
        <p:nvSpPr>
          <p:cNvPr id="130" name="Google Shape;130;p2"/>
          <p:cNvSpPr txBox="1"/>
          <p:nvPr/>
        </p:nvSpPr>
        <p:spPr>
          <a:xfrm>
            <a:off x="8091451" y="6205430"/>
            <a:ext cx="88678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rgbClr val="FF0000"/>
                </a:solidFill>
                <a:latin typeface="Calibri"/>
                <a:ea typeface="Calibri"/>
                <a:cs typeface="Calibri"/>
                <a:sym typeface="Calibri"/>
              </a:rPr>
              <a:t>309</a:t>
            </a:r>
            <a:endParaRPr b="1" sz="3600" u="none">
              <a:solidFill>
                <a:srgbClr val="FF0000"/>
              </a:solidFill>
              <a:latin typeface="Calibri"/>
              <a:ea typeface="Calibri"/>
              <a:cs typeface="Calibri"/>
              <a:sym typeface="Calibri"/>
            </a:endParaRPr>
          </a:p>
        </p:txBody>
      </p:sp>
      <p:pic>
        <p:nvPicPr>
          <p:cNvPr id="131" name="Google Shape;131;p2"/>
          <p:cNvPicPr preferRelativeResize="0"/>
          <p:nvPr/>
        </p:nvPicPr>
        <p:blipFill rotWithShape="1">
          <a:blip r:embed="rId5">
            <a:alphaModFix/>
          </a:blip>
          <a:srcRect b="0" l="10504" r="0" t="0"/>
          <a:stretch/>
        </p:blipFill>
        <p:spPr>
          <a:xfrm>
            <a:off x="1470819" y="2907076"/>
            <a:ext cx="3276600" cy="2053681"/>
          </a:xfrm>
          <a:prstGeom prst="rect">
            <a:avLst/>
          </a:prstGeom>
          <a:noFill/>
          <a:ln>
            <a:noFill/>
          </a:ln>
        </p:spPr>
      </p:pic>
      <p:pic>
        <p:nvPicPr>
          <p:cNvPr descr="Tranh Tô Màu Con Chó Sói Đang Hú, 105+ Tranh Tô Màu Con Chó Đẹp Và Siêu Dễ  Thương" id="132" name="Google Shape;132;p2"/>
          <p:cNvPicPr preferRelativeResize="0"/>
          <p:nvPr/>
        </p:nvPicPr>
        <p:blipFill rotWithShape="1">
          <a:blip r:embed="rId9">
            <a:alphaModFix/>
          </a:blip>
          <a:srcRect b="0" l="8327" r="0" t="7176"/>
          <a:stretch/>
        </p:blipFill>
        <p:spPr>
          <a:xfrm>
            <a:off x="1470819" y="5629332"/>
            <a:ext cx="3259597" cy="2060297"/>
          </a:xfrm>
          <a:prstGeom prst="rect">
            <a:avLst/>
          </a:prstGeom>
          <a:noFill/>
          <a:ln>
            <a:noFill/>
          </a:ln>
        </p:spPr>
      </p:pic>
      <p:pic>
        <p:nvPicPr>
          <p:cNvPr descr="Gà - Nằm mơ thấy gà là điềm báo cho chuyện gì sẽ đến với bạn?" id="133" name="Google Shape;133;p2"/>
          <p:cNvPicPr preferRelativeResize="0"/>
          <p:nvPr/>
        </p:nvPicPr>
        <p:blipFill rotWithShape="1">
          <a:blip r:embed="rId10">
            <a:alphaModFix/>
          </a:blip>
          <a:srcRect b="7809" l="0" r="0" t="8576"/>
          <a:stretch/>
        </p:blipFill>
        <p:spPr>
          <a:xfrm>
            <a:off x="5814219" y="2893015"/>
            <a:ext cx="3297279" cy="2067742"/>
          </a:xfrm>
          <a:prstGeom prst="rect">
            <a:avLst/>
          </a:prstGeom>
          <a:noFill/>
          <a:ln>
            <a:noFill/>
          </a:ln>
        </p:spPr>
      </p:pic>
      <p:pic>
        <p:nvPicPr>
          <p:cNvPr descr="2 xã xuất hiện bệnh Viêm da nổi cục trên trâu bò" id="134" name="Google Shape;134;p2"/>
          <p:cNvPicPr preferRelativeResize="0"/>
          <p:nvPr/>
        </p:nvPicPr>
        <p:blipFill rotWithShape="1">
          <a:blip r:embed="rId11">
            <a:alphaModFix/>
          </a:blip>
          <a:srcRect b="0" l="0" r="0" t="0"/>
          <a:stretch/>
        </p:blipFill>
        <p:spPr>
          <a:xfrm>
            <a:off x="5814219" y="5607252"/>
            <a:ext cx="3256539" cy="2106440"/>
          </a:xfrm>
          <a:prstGeom prst="rect">
            <a:avLst/>
          </a:prstGeom>
          <a:noFill/>
          <a:ln>
            <a:noFill/>
          </a:ln>
        </p:spPr>
      </p:pic>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3"/>
          <p:cNvGrpSpPr/>
          <p:nvPr/>
        </p:nvGrpSpPr>
        <p:grpSpPr>
          <a:xfrm>
            <a:off x="5236910" y="0"/>
            <a:ext cx="5492209" cy="930735"/>
            <a:chOff x="4539228" y="172432"/>
            <a:chExt cx="5399539" cy="930735"/>
          </a:xfrm>
        </p:grpSpPr>
        <p:grpSp>
          <p:nvGrpSpPr>
            <p:cNvPr id="140" name="Google Shape;140;p3"/>
            <p:cNvGrpSpPr/>
            <p:nvPr/>
          </p:nvGrpSpPr>
          <p:grpSpPr>
            <a:xfrm>
              <a:off x="4539228" y="172432"/>
              <a:ext cx="5399539" cy="930735"/>
              <a:chOff x="4539228" y="172432"/>
              <a:chExt cx="5399539" cy="930735"/>
            </a:xfrm>
          </p:grpSpPr>
          <p:sp>
            <p:nvSpPr>
              <p:cNvPr id="141" name="Google Shape;141;p3"/>
              <p:cNvSpPr txBox="1"/>
              <p:nvPr/>
            </p:nvSpPr>
            <p:spPr>
              <a:xfrm>
                <a:off x="4539228" y="172432"/>
                <a:ext cx="53995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Thứ……ngày…..tháng…..năm…….</a:t>
                </a:r>
                <a:endParaRPr sz="2800">
                  <a:solidFill>
                    <a:srgbClr val="0000CC"/>
                  </a:solidFill>
                  <a:latin typeface="Times New Roman"/>
                  <a:ea typeface="Times New Roman"/>
                  <a:cs typeface="Times New Roman"/>
                  <a:sym typeface="Times New Roman"/>
                </a:endParaRPr>
              </a:p>
            </p:txBody>
          </p:sp>
          <p:sp>
            <p:nvSpPr>
              <p:cNvPr id="142" name="Google Shape;142;p3"/>
              <p:cNvSpPr txBox="1"/>
              <p:nvPr/>
            </p:nvSpPr>
            <p:spPr>
              <a:xfrm>
                <a:off x="6718466" y="641502"/>
                <a:ext cx="10507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Times New Roman"/>
                    <a:ea typeface="Times New Roman"/>
                    <a:cs typeface="Times New Roman"/>
                    <a:sym typeface="Times New Roman"/>
                  </a:rPr>
                  <a:t>TOÁN</a:t>
                </a:r>
                <a:endParaRPr b="1" sz="2400">
                  <a:solidFill>
                    <a:srgbClr val="FF0066"/>
                  </a:solidFill>
                  <a:latin typeface="Times New Roman"/>
                  <a:ea typeface="Times New Roman"/>
                  <a:cs typeface="Times New Roman"/>
                  <a:sym typeface="Times New Roman"/>
                </a:endParaRPr>
              </a:p>
            </p:txBody>
          </p:sp>
        </p:grpSp>
        <p:cxnSp>
          <p:nvCxnSpPr>
            <p:cNvPr id="143" name="Google Shape;143;p3"/>
            <p:cNvCxnSpPr/>
            <p:nvPr/>
          </p:nvCxnSpPr>
          <p:spPr>
            <a:xfrm>
              <a:off x="6830837" y="1051559"/>
              <a:ext cx="816199"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44" name="Google Shape;144;p3"/>
          <p:cNvSpPr txBox="1"/>
          <p:nvPr/>
        </p:nvSpPr>
        <p:spPr>
          <a:xfrm>
            <a:off x="4480719" y="898134"/>
            <a:ext cx="7026385" cy="1006866"/>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 ÔN TẬP PHÉP CỘNG, PHÉP TRỪ TRONG PHẠM VI 1000 (T2)</a:t>
            </a:r>
            <a:endParaRPr/>
          </a:p>
        </p:txBody>
      </p:sp>
      <p:sp>
        <p:nvSpPr>
          <p:cNvPr id="145" name="Google Shape;145;p3"/>
          <p:cNvSpPr txBox="1"/>
          <p:nvPr/>
        </p:nvSpPr>
        <p:spPr>
          <a:xfrm>
            <a:off x="3152470" y="4572000"/>
            <a:ext cx="18517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3399"/>
                </a:solidFill>
                <a:latin typeface="Arial"/>
                <a:ea typeface="Arial"/>
                <a:cs typeface="Arial"/>
                <a:sym typeface="Arial"/>
              </a:rPr>
              <a:t>Tóm tắt</a:t>
            </a:r>
            <a:endParaRPr b="1" sz="3600" u="sng">
              <a:solidFill>
                <a:srgbClr val="FF3399"/>
              </a:solidFill>
              <a:latin typeface="Arial"/>
              <a:ea typeface="Arial"/>
              <a:cs typeface="Arial"/>
              <a:sym typeface="Arial"/>
            </a:endParaRPr>
          </a:p>
        </p:txBody>
      </p:sp>
      <p:sp>
        <p:nvSpPr>
          <p:cNvPr id="146" name="Google Shape;146;p3"/>
          <p:cNvSpPr txBox="1"/>
          <p:nvPr/>
        </p:nvSpPr>
        <p:spPr>
          <a:xfrm>
            <a:off x="1127919" y="5486398"/>
            <a:ext cx="6019799" cy="29238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3399"/>
                </a:solidFill>
                <a:latin typeface="Arial"/>
                <a:ea typeface="Arial"/>
                <a:cs typeface="Arial"/>
                <a:sym typeface="Arial"/>
              </a:rPr>
              <a:t>- Ngày thứ nhất: 457m.</a:t>
            </a:r>
            <a:endParaRPr/>
          </a:p>
          <a:p>
            <a:pPr indent="0" lvl="0" marL="0" marR="0" rtl="0" algn="just">
              <a:spcBef>
                <a:spcPts val="2400"/>
              </a:spcBef>
              <a:spcAft>
                <a:spcPts val="0"/>
              </a:spcAft>
              <a:buNone/>
            </a:pPr>
            <a:r>
              <a:rPr b="1" lang="en-US" sz="3600">
                <a:solidFill>
                  <a:srgbClr val="FF3399"/>
                </a:solidFill>
                <a:latin typeface="Arial"/>
                <a:ea typeface="Arial"/>
                <a:cs typeface="Arial"/>
                <a:sym typeface="Arial"/>
              </a:rPr>
              <a:t>- Ngày thứ hai: nhiều hơn 125m.</a:t>
            </a:r>
            <a:endParaRPr/>
          </a:p>
          <a:p>
            <a:pPr indent="0" lvl="0" marL="0" marR="0" rtl="0" algn="just">
              <a:spcBef>
                <a:spcPts val="2400"/>
              </a:spcBef>
              <a:spcAft>
                <a:spcPts val="0"/>
              </a:spcAft>
              <a:buNone/>
            </a:pPr>
            <a:r>
              <a:rPr b="1" lang="en-US" sz="3600">
                <a:solidFill>
                  <a:srgbClr val="FF3399"/>
                </a:solidFill>
                <a:latin typeface="Arial"/>
                <a:ea typeface="Arial"/>
                <a:cs typeface="Arial"/>
                <a:sym typeface="Arial"/>
              </a:rPr>
              <a:t>- Ngày thứ hai:? M đường</a:t>
            </a:r>
            <a:endParaRPr b="1" sz="3600">
              <a:solidFill>
                <a:srgbClr val="FF3399"/>
              </a:solidFill>
              <a:latin typeface="Arial"/>
              <a:ea typeface="Arial"/>
              <a:cs typeface="Arial"/>
              <a:sym typeface="Arial"/>
            </a:endParaRPr>
          </a:p>
        </p:txBody>
      </p:sp>
      <p:cxnSp>
        <p:nvCxnSpPr>
          <p:cNvPr id="147" name="Google Shape;147;p3"/>
          <p:cNvCxnSpPr/>
          <p:nvPr/>
        </p:nvCxnSpPr>
        <p:spPr>
          <a:xfrm>
            <a:off x="7453549" y="4572000"/>
            <a:ext cx="0" cy="4325033"/>
          </a:xfrm>
          <a:prstGeom prst="straightConnector1">
            <a:avLst/>
          </a:prstGeom>
          <a:noFill/>
          <a:ln cap="flat" cmpd="sng" w="38100">
            <a:solidFill>
              <a:srgbClr val="0000FF"/>
            </a:solidFill>
            <a:prstDash val="solid"/>
            <a:round/>
            <a:headEnd len="sm" w="sm" type="none"/>
            <a:tailEnd len="sm" w="sm" type="none"/>
          </a:ln>
          <a:effectLst>
            <a:outerShdw blurRad="40000" rotWithShape="0" dir="5400000" dist="23000">
              <a:srgbClr val="000000">
                <a:alpha val="34901"/>
              </a:srgbClr>
            </a:outerShdw>
          </a:effectLst>
        </p:spPr>
      </p:cxnSp>
      <p:sp>
        <p:nvSpPr>
          <p:cNvPr id="148" name="Google Shape;148;p3"/>
          <p:cNvSpPr txBox="1"/>
          <p:nvPr/>
        </p:nvSpPr>
        <p:spPr>
          <a:xfrm>
            <a:off x="10424319" y="4572000"/>
            <a:ext cx="18261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0000FF"/>
                </a:solidFill>
                <a:latin typeface="Arial"/>
                <a:ea typeface="Arial"/>
                <a:cs typeface="Arial"/>
                <a:sym typeface="Arial"/>
              </a:rPr>
              <a:t>Bài giải</a:t>
            </a:r>
            <a:endParaRPr b="1" sz="3600" u="sng">
              <a:solidFill>
                <a:srgbClr val="0000FF"/>
              </a:solidFill>
              <a:latin typeface="Arial"/>
              <a:ea typeface="Arial"/>
              <a:cs typeface="Arial"/>
              <a:sym typeface="Arial"/>
            </a:endParaRPr>
          </a:p>
        </p:txBody>
      </p:sp>
      <p:sp>
        <p:nvSpPr>
          <p:cNvPr id="149" name="Google Shape;149;p3"/>
          <p:cNvSpPr txBox="1"/>
          <p:nvPr/>
        </p:nvSpPr>
        <p:spPr>
          <a:xfrm>
            <a:off x="7692468" y="5459631"/>
            <a:ext cx="8294451" cy="307776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FF"/>
                </a:solidFill>
                <a:latin typeface="Arial"/>
                <a:ea typeface="Arial"/>
                <a:cs typeface="Arial"/>
                <a:sym typeface="Arial"/>
              </a:rPr>
              <a:t>Ngày thứ hai đội công nhân đó làm được số m đường là:</a:t>
            </a:r>
            <a:endParaRPr/>
          </a:p>
          <a:p>
            <a:pPr indent="0" lvl="0" marL="0" marR="0" rtl="0" algn="ctr">
              <a:spcBef>
                <a:spcPts val="3600"/>
              </a:spcBef>
              <a:spcAft>
                <a:spcPts val="0"/>
              </a:spcAft>
              <a:buNone/>
            </a:pPr>
            <a:r>
              <a:rPr b="1" lang="en-US" sz="3600">
                <a:solidFill>
                  <a:srgbClr val="0000FF"/>
                </a:solidFill>
                <a:latin typeface="Arial"/>
                <a:ea typeface="Arial"/>
                <a:cs typeface="Arial"/>
                <a:sym typeface="Arial"/>
              </a:rPr>
              <a:t>457 + 125 = 582 (m đường)</a:t>
            </a:r>
            <a:endParaRPr/>
          </a:p>
          <a:p>
            <a:pPr indent="0" lvl="0" marL="0" marR="0" rtl="0" algn="ctr">
              <a:spcBef>
                <a:spcPts val="2400"/>
              </a:spcBef>
              <a:spcAft>
                <a:spcPts val="0"/>
              </a:spcAft>
              <a:buNone/>
            </a:pPr>
            <a:r>
              <a:rPr b="1" lang="en-US" sz="3600">
                <a:solidFill>
                  <a:srgbClr val="0000FF"/>
                </a:solidFill>
                <a:latin typeface="Arial"/>
                <a:ea typeface="Arial"/>
                <a:cs typeface="Arial"/>
                <a:sym typeface="Arial"/>
              </a:rPr>
              <a:t>            Đáp số: 582m đường</a:t>
            </a:r>
            <a:endParaRPr b="1" sz="3600">
              <a:solidFill>
                <a:srgbClr val="0000FF"/>
              </a:solidFill>
              <a:latin typeface="Arial"/>
              <a:ea typeface="Arial"/>
              <a:cs typeface="Arial"/>
              <a:sym typeface="Arial"/>
            </a:endParaRPr>
          </a:p>
        </p:txBody>
      </p:sp>
      <p:pic>
        <p:nvPicPr>
          <p:cNvPr id="150" name="Google Shape;150;p3"/>
          <p:cNvPicPr preferRelativeResize="0"/>
          <p:nvPr/>
        </p:nvPicPr>
        <p:blipFill rotWithShape="1">
          <a:blip r:embed="rId3">
            <a:alphaModFix/>
          </a:blip>
          <a:srcRect b="62778" l="21165" r="74876" t="28703"/>
          <a:stretch/>
        </p:blipFill>
        <p:spPr>
          <a:xfrm>
            <a:off x="1267618" y="1905000"/>
            <a:ext cx="698501" cy="845552"/>
          </a:xfrm>
          <a:prstGeom prst="rect">
            <a:avLst/>
          </a:prstGeom>
          <a:noFill/>
          <a:ln>
            <a:noFill/>
          </a:ln>
        </p:spPr>
      </p:pic>
      <p:sp>
        <p:nvSpPr>
          <p:cNvPr id="151" name="Google Shape;151;p3"/>
          <p:cNvSpPr txBox="1"/>
          <p:nvPr/>
        </p:nvSpPr>
        <p:spPr>
          <a:xfrm>
            <a:off x="1127919" y="2004610"/>
            <a:ext cx="1447800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FF"/>
                </a:solidFill>
                <a:latin typeface="Arial"/>
                <a:ea typeface="Arial"/>
                <a:cs typeface="Arial"/>
                <a:sym typeface="Arial"/>
              </a:rPr>
              <a:t>        Ngày thứ nhất đội công nhân làm được 457m đường, ngày thứ hai đội công nhân đó làm được nhiều hơn ngày thứ nhất 125m đường. Hỏi ngày thứ hai đội công nhân đó làm được bao nhiêu mét đường?</a:t>
            </a:r>
            <a:endParaRPr b="1" sz="3600">
              <a:solidFill>
                <a:srgbClr val="0000FF"/>
              </a:solidFill>
              <a:latin typeface="Arial"/>
              <a:ea typeface="Arial"/>
              <a:cs typeface="Arial"/>
              <a:sym typeface="Arial"/>
            </a:endParaRPr>
          </a:p>
        </p:txBody>
      </p:sp>
      <p:cxnSp>
        <p:nvCxnSpPr>
          <p:cNvPr id="152" name="Google Shape;152;p3"/>
          <p:cNvCxnSpPr/>
          <p:nvPr/>
        </p:nvCxnSpPr>
        <p:spPr>
          <a:xfrm>
            <a:off x="11337389" y="2590800"/>
            <a:ext cx="2820730" cy="0"/>
          </a:xfrm>
          <a:prstGeom prst="straightConnector1">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901"/>
              </a:srgbClr>
            </a:outerShdw>
          </a:effectLst>
        </p:spPr>
      </p:cxnSp>
      <p:cxnSp>
        <p:nvCxnSpPr>
          <p:cNvPr id="153" name="Google Shape;153;p3"/>
          <p:cNvCxnSpPr/>
          <p:nvPr/>
        </p:nvCxnSpPr>
        <p:spPr>
          <a:xfrm>
            <a:off x="1267618" y="3657600"/>
            <a:ext cx="2820730" cy="0"/>
          </a:xfrm>
          <a:prstGeom prst="straightConnector1">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5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5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5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5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500"/>
                                        <p:tgtEl>
                                          <p:spTgt spid="14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4"/>
          <p:cNvGrpSpPr/>
          <p:nvPr/>
        </p:nvGrpSpPr>
        <p:grpSpPr>
          <a:xfrm>
            <a:off x="5236910" y="0"/>
            <a:ext cx="5492209" cy="930735"/>
            <a:chOff x="4539228" y="172432"/>
            <a:chExt cx="5399539" cy="930735"/>
          </a:xfrm>
        </p:grpSpPr>
        <p:grpSp>
          <p:nvGrpSpPr>
            <p:cNvPr id="159" name="Google Shape;159;p4"/>
            <p:cNvGrpSpPr/>
            <p:nvPr/>
          </p:nvGrpSpPr>
          <p:grpSpPr>
            <a:xfrm>
              <a:off x="4539228" y="172432"/>
              <a:ext cx="5399539" cy="930735"/>
              <a:chOff x="4539228" y="172432"/>
              <a:chExt cx="5399539" cy="930735"/>
            </a:xfrm>
          </p:grpSpPr>
          <p:sp>
            <p:nvSpPr>
              <p:cNvPr id="160" name="Google Shape;160;p4"/>
              <p:cNvSpPr txBox="1"/>
              <p:nvPr/>
            </p:nvSpPr>
            <p:spPr>
              <a:xfrm>
                <a:off x="4539228" y="172432"/>
                <a:ext cx="53995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Thứ……ngày…..tháng…..năm…….</a:t>
                </a:r>
                <a:endParaRPr sz="2800">
                  <a:solidFill>
                    <a:srgbClr val="0000CC"/>
                  </a:solidFill>
                  <a:latin typeface="Times New Roman"/>
                  <a:ea typeface="Times New Roman"/>
                  <a:cs typeface="Times New Roman"/>
                  <a:sym typeface="Times New Roman"/>
                </a:endParaRPr>
              </a:p>
            </p:txBody>
          </p:sp>
          <p:sp>
            <p:nvSpPr>
              <p:cNvPr id="161" name="Google Shape;161;p4"/>
              <p:cNvSpPr txBox="1"/>
              <p:nvPr/>
            </p:nvSpPr>
            <p:spPr>
              <a:xfrm>
                <a:off x="6718466" y="641502"/>
                <a:ext cx="10507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Times New Roman"/>
                    <a:ea typeface="Times New Roman"/>
                    <a:cs typeface="Times New Roman"/>
                    <a:sym typeface="Times New Roman"/>
                  </a:rPr>
                  <a:t>TOÁN</a:t>
                </a:r>
                <a:endParaRPr b="1" sz="2400">
                  <a:solidFill>
                    <a:srgbClr val="FF0066"/>
                  </a:solidFill>
                  <a:latin typeface="Times New Roman"/>
                  <a:ea typeface="Times New Roman"/>
                  <a:cs typeface="Times New Roman"/>
                  <a:sym typeface="Times New Roman"/>
                </a:endParaRPr>
              </a:p>
            </p:txBody>
          </p:sp>
        </p:grpSp>
        <p:cxnSp>
          <p:nvCxnSpPr>
            <p:cNvPr id="162" name="Google Shape;162;p4"/>
            <p:cNvCxnSpPr/>
            <p:nvPr/>
          </p:nvCxnSpPr>
          <p:spPr>
            <a:xfrm>
              <a:off x="6830837" y="1051559"/>
              <a:ext cx="816199"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63" name="Google Shape;163;p4"/>
          <p:cNvSpPr txBox="1"/>
          <p:nvPr/>
        </p:nvSpPr>
        <p:spPr>
          <a:xfrm>
            <a:off x="4480719" y="898134"/>
            <a:ext cx="7026385" cy="1006866"/>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 ÔN TẬP PHÉP CỘNG, PHÉP TRỪ TRONG PHẠM VI 1000 (T2)</a:t>
            </a:r>
            <a:endParaRPr b="1" sz="2800">
              <a:solidFill>
                <a:srgbClr val="0000CC"/>
              </a:solidFill>
              <a:latin typeface="Times New Roman"/>
              <a:ea typeface="Times New Roman"/>
              <a:cs typeface="Times New Roman"/>
              <a:sym typeface="Times New Roman"/>
            </a:endParaRPr>
          </a:p>
        </p:txBody>
      </p:sp>
      <p:pic>
        <p:nvPicPr>
          <p:cNvPr id="164" name="Google Shape;164;p4"/>
          <p:cNvPicPr preferRelativeResize="0"/>
          <p:nvPr/>
        </p:nvPicPr>
        <p:blipFill rotWithShape="1">
          <a:blip r:embed="rId3">
            <a:alphaModFix/>
          </a:blip>
          <a:srcRect b="67592" l="33047" r="46844" t="27593"/>
          <a:stretch/>
        </p:blipFill>
        <p:spPr>
          <a:xfrm>
            <a:off x="1267618" y="1828800"/>
            <a:ext cx="7254686" cy="977075"/>
          </a:xfrm>
          <a:prstGeom prst="rect">
            <a:avLst/>
          </a:prstGeom>
          <a:noFill/>
          <a:ln>
            <a:noFill/>
          </a:ln>
        </p:spPr>
      </p:pic>
      <p:pic>
        <p:nvPicPr>
          <p:cNvPr id="165" name="Google Shape;165;p4"/>
          <p:cNvPicPr preferRelativeResize="0"/>
          <p:nvPr/>
        </p:nvPicPr>
        <p:blipFill rotWithShape="1">
          <a:blip r:embed="rId4">
            <a:alphaModFix/>
          </a:blip>
          <a:srcRect b="19629" l="22110" r="31639" t="31667"/>
          <a:stretch/>
        </p:blipFill>
        <p:spPr>
          <a:xfrm>
            <a:off x="2919221" y="2667000"/>
            <a:ext cx="10588817" cy="62722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5"/>
          <p:cNvGrpSpPr/>
          <p:nvPr/>
        </p:nvGrpSpPr>
        <p:grpSpPr>
          <a:xfrm>
            <a:off x="5236910" y="0"/>
            <a:ext cx="5492209" cy="930735"/>
            <a:chOff x="4539228" y="172432"/>
            <a:chExt cx="5399539" cy="930735"/>
          </a:xfrm>
        </p:grpSpPr>
        <p:grpSp>
          <p:nvGrpSpPr>
            <p:cNvPr id="171" name="Google Shape;171;p5"/>
            <p:cNvGrpSpPr/>
            <p:nvPr/>
          </p:nvGrpSpPr>
          <p:grpSpPr>
            <a:xfrm>
              <a:off x="4539228" y="172432"/>
              <a:ext cx="5399539" cy="930735"/>
              <a:chOff x="4539228" y="172432"/>
              <a:chExt cx="5399539" cy="930735"/>
            </a:xfrm>
          </p:grpSpPr>
          <p:sp>
            <p:nvSpPr>
              <p:cNvPr id="172" name="Google Shape;172;p5"/>
              <p:cNvSpPr txBox="1"/>
              <p:nvPr/>
            </p:nvSpPr>
            <p:spPr>
              <a:xfrm>
                <a:off x="4539228" y="172432"/>
                <a:ext cx="53995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Thứ……ngày…..tháng…..năm…….</a:t>
                </a:r>
                <a:endParaRPr sz="2800">
                  <a:solidFill>
                    <a:srgbClr val="0000CC"/>
                  </a:solidFill>
                  <a:latin typeface="Times New Roman"/>
                  <a:ea typeface="Times New Roman"/>
                  <a:cs typeface="Times New Roman"/>
                  <a:sym typeface="Times New Roman"/>
                </a:endParaRPr>
              </a:p>
            </p:txBody>
          </p:sp>
          <p:sp>
            <p:nvSpPr>
              <p:cNvPr id="173" name="Google Shape;173;p5"/>
              <p:cNvSpPr txBox="1"/>
              <p:nvPr/>
            </p:nvSpPr>
            <p:spPr>
              <a:xfrm>
                <a:off x="6718466" y="641502"/>
                <a:ext cx="10507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Times New Roman"/>
                    <a:ea typeface="Times New Roman"/>
                    <a:cs typeface="Times New Roman"/>
                    <a:sym typeface="Times New Roman"/>
                  </a:rPr>
                  <a:t>TOÁN</a:t>
                </a:r>
                <a:endParaRPr b="1" sz="2400">
                  <a:solidFill>
                    <a:srgbClr val="FF0066"/>
                  </a:solidFill>
                  <a:latin typeface="Times New Roman"/>
                  <a:ea typeface="Times New Roman"/>
                  <a:cs typeface="Times New Roman"/>
                  <a:sym typeface="Times New Roman"/>
                </a:endParaRPr>
              </a:p>
            </p:txBody>
          </p:sp>
        </p:grpSp>
        <p:cxnSp>
          <p:nvCxnSpPr>
            <p:cNvPr id="174" name="Google Shape;174;p5"/>
            <p:cNvCxnSpPr/>
            <p:nvPr/>
          </p:nvCxnSpPr>
          <p:spPr>
            <a:xfrm>
              <a:off x="6830837" y="1051559"/>
              <a:ext cx="816199"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75" name="Google Shape;175;p5"/>
          <p:cNvSpPr txBox="1"/>
          <p:nvPr/>
        </p:nvSpPr>
        <p:spPr>
          <a:xfrm>
            <a:off x="4480719" y="898134"/>
            <a:ext cx="7026385" cy="1006866"/>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 ÔN TẬP PHÉP CỘNG, PHÉP TRỪ TRONG PHẠM VI 1000 (T2)</a:t>
            </a:r>
            <a:endParaRPr b="1" sz="2800">
              <a:solidFill>
                <a:srgbClr val="0000CC"/>
              </a:solidFill>
              <a:latin typeface="Times New Roman"/>
              <a:ea typeface="Times New Roman"/>
              <a:cs typeface="Times New Roman"/>
              <a:sym typeface="Times New Roman"/>
            </a:endParaRPr>
          </a:p>
        </p:txBody>
      </p:sp>
      <p:sp>
        <p:nvSpPr>
          <p:cNvPr id="176" name="Google Shape;176;p5"/>
          <p:cNvSpPr txBox="1"/>
          <p:nvPr/>
        </p:nvSpPr>
        <p:spPr>
          <a:xfrm>
            <a:off x="3152470" y="4572000"/>
            <a:ext cx="18517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3399"/>
                </a:solidFill>
                <a:latin typeface="Arial"/>
                <a:ea typeface="Arial"/>
                <a:cs typeface="Arial"/>
                <a:sym typeface="Arial"/>
              </a:rPr>
              <a:t>Tóm tắt</a:t>
            </a:r>
            <a:endParaRPr b="1" sz="3600" u="sng">
              <a:solidFill>
                <a:srgbClr val="FF3399"/>
              </a:solidFill>
              <a:latin typeface="Arial"/>
              <a:ea typeface="Arial"/>
              <a:cs typeface="Arial"/>
              <a:sym typeface="Arial"/>
            </a:endParaRPr>
          </a:p>
        </p:txBody>
      </p:sp>
      <p:sp>
        <p:nvSpPr>
          <p:cNvPr id="177" name="Google Shape;177;p5"/>
          <p:cNvSpPr txBox="1"/>
          <p:nvPr/>
        </p:nvSpPr>
        <p:spPr>
          <a:xfrm>
            <a:off x="518319" y="5326320"/>
            <a:ext cx="6935230" cy="236988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3399"/>
                </a:solidFill>
                <a:latin typeface="Arial"/>
                <a:ea typeface="Arial"/>
                <a:cs typeface="Arial"/>
                <a:sym typeface="Arial"/>
              </a:rPr>
              <a:t>- Duy cắt được: 9 ngôi sao.</a:t>
            </a:r>
            <a:endParaRPr/>
          </a:p>
          <a:p>
            <a:pPr indent="0" lvl="0" marL="0" marR="0" rtl="0" algn="just">
              <a:spcBef>
                <a:spcPts val="2400"/>
              </a:spcBef>
              <a:spcAft>
                <a:spcPts val="0"/>
              </a:spcAft>
              <a:buNone/>
            </a:pPr>
            <a:r>
              <a:rPr b="1" lang="en-US" sz="3600">
                <a:solidFill>
                  <a:srgbClr val="FF3399"/>
                </a:solidFill>
                <a:latin typeface="Arial"/>
                <a:ea typeface="Arial"/>
                <a:cs typeface="Arial"/>
                <a:sym typeface="Arial"/>
              </a:rPr>
              <a:t>- Hiền cắt được: 11 ngôi sao.</a:t>
            </a:r>
            <a:endParaRPr/>
          </a:p>
          <a:p>
            <a:pPr indent="0" lvl="0" marL="0" marR="0" rtl="0" algn="just">
              <a:spcBef>
                <a:spcPts val="2400"/>
              </a:spcBef>
              <a:spcAft>
                <a:spcPts val="0"/>
              </a:spcAft>
              <a:buNone/>
            </a:pPr>
            <a:r>
              <a:rPr b="1" lang="en-US" sz="3600">
                <a:solidFill>
                  <a:srgbClr val="FF3399"/>
                </a:solidFill>
                <a:latin typeface="Arial"/>
                <a:ea typeface="Arial"/>
                <a:cs typeface="Arial"/>
                <a:sym typeface="Arial"/>
              </a:rPr>
              <a:t>- Hiền cắt hơn Duy: ? ngôi sao</a:t>
            </a:r>
            <a:endParaRPr b="1" sz="3600">
              <a:solidFill>
                <a:srgbClr val="FF3399"/>
              </a:solidFill>
              <a:latin typeface="Arial"/>
              <a:ea typeface="Arial"/>
              <a:cs typeface="Arial"/>
              <a:sym typeface="Arial"/>
            </a:endParaRPr>
          </a:p>
        </p:txBody>
      </p:sp>
      <p:cxnSp>
        <p:nvCxnSpPr>
          <p:cNvPr id="178" name="Google Shape;178;p5"/>
          <p:cNvCxnSpPr/>
          <p:nvPr/>
        </p:nvCxnSpPr>
        <p:spPr>
          <a:xfrm>
            <a:off x="7453549" y="4572000"/>
            <a:ext cx="0" cy="4325033"/>
          </a:xfrm>
          <a:prstGeom prst="straightConnector1">
            <a:avLst/>
          </a:prstGeom>
          <a:noFill/>
          <a:ln cap="flat" cmpd="sng" w="38100">
            <a:solidFill>
              <a:srgbClr val="0000FF"/>
            </a:solidFill>
            <a:prstDash val="solid"/>
            <a:round/>
            <a:headEnd len="sm" w="sm" type="none"/>
            <a:tailEnd len="sm" w="sm" type="none"/>
          </a:ln>
          <a:effectLst>
            <a:outerShdw blurRad="40000" rotWithShape="0" dir="5400000" dist="23000">
              <a:srgbClr val="000000">
                <a:alpha val="34901"/>
              </a:srgbClr>
            </a:outerShdw>
          </a:effectLst>
        </p:spPr>
      </p:cxnSp>
      <p:sp>
        <p:nvSpPr>
          <p:cNvPr id="179" name="Google Shape;179;p5"/>
          <p:cNvSpPr txBox="1"/>
          <p:nvPr/>
        </p:nvSpPr>
        <p:spPr>
          <a:xfrm>
            <a:off x="11112778" y="4535269"/>
            <a:ext cx="18261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0000FF"/>
                </a:solidFill>
                <a:latin typeface="Arial"/>
                <a:ea typeface="Arial"/>
                <a:cs typeface="Arial"/>
                <a:sym typeface="Arial"/>
              </a:rPr>
              <a:t>Bài giải</a:t>
            </a:r>
            <a:endParaRPr b="1" sz="3600" u="sng">
              <a:solidFill>
                <a:srgbClr val="0000FF"/>
              </a:solidFill>
              <a:latin typeface="Arial"/>
              <a:ea typeface="Arial"/>
              <a:cs typeface="Arial"/>
              <a:sym typeface="Arial"/>
            </a:endParaRPr>
          </a:p>
        </p:txBody>
      </p:sp>
      <p:sp>
        <p:nvSpPr>
          <p:cNvPr id="180" name="Google Shape;180;p5"/>
          <p:cNvSpPr txBox="1"/>
          <p:nvPr/>
        </p:nvSpPr>
        <p:spPr>
          <a:xfrm>
            <a:off x="7692468" y="5304234"/>
            <a:ext cx="8294451" cy="307776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FF"/>
                </a:solidFill>
                <a:latin typeface="Arial"/>
                <a:ea typeface="Arial"/>
                <a:cs typeface="Arial"/>
                <a:sym typeface="Arial"/>
              </a:rPr>
              <a:t>Hiền cắt được nhiều hơn Duy số ngôi sao là:</a:t>
            </a:r>
            <a:endParaRPr/>
          </a:p>
          <a:p>
            <a:pPr indent="0" lvl="0" marL="0" marR="0" rtl="0" algn="ctr">
              <a:spcBef>
                <a:spcPts val="3600"/>
              </a:spcBef>
              <a:spcAft>
                <a:spcPts val="0"/>
              </a:spcAft>
              <a:buNone/>
            </a:pPr>
            <a:r>
              <a:rPr b="1" lang="en-US" sz="3600">
                <a:solidFill>
                  <a:srgbClr val="0000FF"/>
                </a:solidFill>
                <a:latin typeface="Arial"/>
                <a:ea typeface="Arial"/>
                <a:cs typeface="Arial"/>
                <a:sym typeface="Arial"/>
              </a:rPr>
              <a:t>11 – 9 = 2 (ngôi sao)</a:t>
            </a:r>
            <a:endParaRPr/>
          </a:p>
          <a:p>
            <a:pPr indent="0" lvl="0" marL="0" marR="0" rtl="0" algn="ctr">
              <a:spcBef>
                <a:spcPts val="2400"/>
              </a:spcBef>
              <a:spcAft>
                <a:spcPts val="0"/>
              </a:spcAft>
              <a:buNone/>
            </a:pPr>
            <a:r>
              <a:rPr b="1" lang="en-US" sz="3600">
                <a:solidFill>
                  <a:srgbClr val="0000FF"/>
                </a:solidFill>
                <a:latin typeface="Arial"/>
                <a:ea typeface="Arial"/>
                <a:cs typeface="Arial"/>
                <a:sym typeface="Arial"/>
              </a:rPr>
              <a:t>            Đáp số: 2 ngôi sao</a:t>
            </a:r>
            <a:endParaRPr b="1" sz="3600">
              <a:solidFill>
                <a:srgbClr val="0000FF"/>
              </a:solidFill>
              <a:latin typeface="Arial"/>
              <a:ea typeface="Arial"/>
              <a:cs typeface="Arial"/>
              <a:sym typeface="Arial"/>
            </a:endParaRPr>
          </a:p>
        </p:txBody>
      </p:sp>
      <p:pic>
        <p:nvPicPr>
          <p:cNvPr id="181" name="Google Shape;181;p5"/>
          <p:cNvPicPr preferRelativeResize="0"/>
          <p:nvPr/>
        </p:nvPicPr>
        <p:blipFill rotWithShape="1">
          <a:blip r:embed="rId3">
            <a:alphaModFix/>
          </a:blip>
          <a:srcRect b="24993" l="47435" r="33254" t="50179"/>
          <a:stretch/>
        </p:blipFill>
        <p:spPr>
          <a:xfrm>
            <a:off x="12024519" y="1790592"/>
            <a:ext cx="3687820" cy="2667281"/>
          </a:xfrm>
          <a:prstGeom prst="rect">
            <a:avLst/>
          </a:prstGeom>
          <a:noFill/>
          <a:ln>
            <a:noFill/>
          </a:ln>
        </p:spPr>
      </p:pic>
      <p:pic>
        <p:nvPicPr>
          <p:cNvPr id="182" name="Google Shape;182;p5"/>
          <p:cNvPicPr preferRelativeResize="0"/>
          <p:nvPr/>
        </p:nvPicPr>
        <p:blipFill rotWithShape="1">
          <a:blip r:embed="rId4">
            <a:alphaModFix/>
          </a:blip>
          <a:srcRect b="67592" l="33047" r="46844" t="27593"/>
          <a:stretch/>
        </p:blipFill>
        <p:spPr>
          <a:xfrm>
            <a:off x="1267618" y="1828800"/>
            <a:ext cx="7254686" cy="977075"/>
          </a:xfrm>
          <a:prstGeom prst="rect">
            <a:avLst/>
          </a:prstGeom>
          <a:noFill/>
          <a:ln>
            <a:noFill/>
          </a:ln>
        </p:spPr>
      </p:pic>
      <p:sp>
        <p:nvSpPr>
          <p:cNvPr id="183" name="Google Shape;183;p5"/>
          <p:cNvSpPr txBox="1"/>
          <p:nvPr/>
        </p:nvSpPr>
        <p:spPr>
          <a:xfrm>
            <a:off x="823119" y="2703547"/>
            <a:ext cx="1051427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FF"/>
                </a:solidFill>
                <a:latin typeface="Arial"/>
                <a:ea typeface="Arial"/>
                <a:cs typeface="Arial"/>
                <a:sym typeface="Arial"/>
              </a:rPr>
              <a:t>   a) Duy cắt được 9 ngôi sao, Hiền cắt được 11 ngôi sao. Hỏi Hiền cắt được nhiều hơn Duy mấy ngôi sao?</a:t>
            </a:r>
            <a:endParaRPr b="1" sz="3600">
              <a:solidFill>
                <a:srgbClr val="0000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6"/>
          <p:cNvGrpSpPr/>
          <p:nvPr/>
        </p:nvGrpSpPr>
        <p:grpSpPr>
          <a:xfrm>
            <a:off x="5236910" y="0"/>
            <a:ext cx="5492209" cy="930735"/>
            <a:chOff x="4539228" y="172432"/>
            <a:chExt cx="5399539" cy="930735"/>
          </a:xfrm>
        </p:grpSpPr>
        <p:grpSp>
          <p:nvGrpSpPr>
            <p:cNvPr id="189" name="Google Shape;189;p6"/>
            <p:cNvGrpSpPr/>
            <p:nvPr/>
          </p:nvGrpSpPr>
          <p:grpSpPr>
            <a:xfrm>
              <a:off x="4539228" y="172432"/>
              <a:ext cx="5399539" cy="930735"/>
              <a:chOff x="4539228" y="172432"/>
              <a:chExt cx="5399539" cy="930735"/>
            </a:xfrm>
          </p:grpSpPr>
          <p:sp>
            <p:nvSpPr>
              <p:cNvPr id="190" name="Google Shape;190;p6"/>
              <p:cNvSpPr txBox="1"/>
              <p:nvPr/>
            </p:nvSpPr>
            <p:spPr>
              <a:xfrm>
                <a:off x="4539228" y="172432"/>
                <a:ext cx="53995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Thứ……ngày…..tháng…..năm…….</a:t>
                </a:r>
                <a:endParaRPr sz="2800">
                  <a:solidFill>
                    <a:srgbClr val="0000CC"/>
                  </a:solidFill>
                  <a:latin typeface="Times New Roman"/>
                  <a:ea typeface="Times New Roman"/>
                  <a:cs typeface="Times New Roman"/>
                  <a:sym typeface="Times New Roman"/>
                </a:endParaRPr>
              </a:p>
            </p:txBody>
          </p:sp>
          <p:sp>
            <p:nvSpPr>
              <p:cNvPr id="191" name="Google Shape;191;p6"/>
              <p:cNvSpPr txBox="1"/>
              <p:nvPr/>
            </p:nvSpPr>
            <p:spPr>
              <a:xfrm>
                <a:off x="6718466" y="641502"/>
                <a:ext cx="10507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Times New Roman"/>
                    <a:ea typeface="Times New Roman"/>
                    <a:cs typeface="Times New Roman"/>
                    <a:sym typeface="Times New Roman"/>
                  </a:rPr>
                  <a:t>TOÁN</a:t>
                </a:r>
                <a:endParaRPr b="1" sz="2400">
                  <a:solidFill>
                    <a:srgbClr val="FF0066"/>
                  </a:solidFill>
                  <a:latin typeface="Times New Roman"/>
                  <a:ea typeface="Times New Roman"/>
                  <a:cs typeface="Times New Roman"/>
                  <a:sym typeface="Times New Roman"/>
                </a:endParaRPr>
              </a:p>
            </p:txBody>
          </p:sp>
        </p:grpSp>
        <p:cxnSp>
          <p:nvCxnSpPr>
            <p:cNvPr id="192" name="Google Shape;192;p6"/>
            <p:cNvCxnSpPr/>
            <p:nvPr/>
          </p:nvCxnSpPr>
          <p:spPr>
            <a:xfrm>
              <a:off x="6830837" y="1051559"/>
              <a:ext cx="816199"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93" name="Google Shape;193;p6"/>
          <p:cNvSpPr txBox="1"/>
          <p:nvPr/>
        </p:nvSpPr>
        <p:spPr>
          <a:xfrm>
            <a:off x="4480719" y="898134"/>
            <a:ext cx="7026385" cy="1006866"/>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 ÔN TẬP PHÉP CỘNG, PHÉP TRỪ TRONG PHẠM VI 1000 (T2)</a:t>
            </a:r>
            <a:endParaRPr b="1" sz="2800">
              <a:solidFill>
                <a:srgbClr val="0000CC"/>
              </a:solidFill>
              <a:latin typeface="Times New Roman"/>
              <a:ea typeface="Times New Roman"/>
              <a:cs typeface="Times New Roman"/>
              <a:sym typeface="Times New Roman"/>
            </a:endParaRPr>
          </a:p>
        </p:txBody>
      </p:sp>
      <p:sp>
        <p:nvSpPr>
          <p:cNvPr id="194" name="Google Shape;194;p6"/>
          <p:cNvSpPr txBox="1"/>
          <p:nvPr/>
        </p:nvSpPr>
        <p:spPr>
          <a:xfrm>
            <a:off x="3152470" y="4572000"/>
            <a:ext cx="18517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3399"/>
                </a:solidFill>
                <a:latin typeface="Arial"/>
                <a:ea typeface="Arial"/>
                <a:cs typeface="Arial"/>
                <a:sym typeface="Arial"/>
              </a:rPr>
              <a:t>Tóm tắt</a:t>
            </a:r>
            <a:endParaRPr b="1" sz="3600" u="sng">
              <a:solidFill>
                <a:srgbClr val="FF3399"/>
              </a:solidFill>
              <a:latin typeface="Arial"/>
              <a:ea typeface="Arial"/>
              <a:cs typeface="Arial"/>
              <a:sym typeface="Arial"/>
            </a:endParaRPr>
          </a:p>
        </p:txBody>
      </p:sp>
      <p:sp>
        <p:nvSpPr>
          <p:cNvPr id="195" name="Google Shape;195;p6"/>
          <p:cNvSpPr txBox="1"/>
          <p:nvPr/>
        </p:nvSpPr>
        <p:spPr>
          <a:xfrm>
            <a:off x="518319" y="5326320"/>
            <a:ext cx="6935230" cy="29238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3399"/>
                </a:solidFill>
                <a:latin typeface="Arial"/>
                <a:ea typeface="Arial"/>
                <a:cs typeface="Arial"/>
                <a:sym typeface="Arial"/>
              </a:rPr>
              <a:t>- Số cá chép: 241 con.</a:t>
            </a:r>
            <a:endParaRPr/>
          </a:p>
          <a:p>
            <a:pPr indent="0" lvl="0" marL="0" marR="0" rtl="0" algn="just">
              <a:spcBef>
                <a:spcPts val="2400"/>
              </a:spcBef>
              <a:spcAft>
                <a:spcPts val="0"/>
              </a:spcAft>
              <a:buNone/>
            </a:pPr>
            <a:r>
              <a:rPr b="1" lang="en-US" sz="3600">
                <a:solidFill>
                  <a:srgbClr val="FF3399"/>
                </a:solidFill>
                <a:latin typeface="Arial"/>
                <a:ea typeface="Arial"/>
                <a:cs typeface="Arial"/>
                <a:sym typeface="Arial"/>
              </a:rPr>
              <a:t>- Số cá rô phi: 38 con.</a:t>
            </a:r>
            <a:endParaRPr/>
          </a:p>
          <a:p>
            <a:pPr indent="0" lvl="0" marL="0" marR="0" rtl="0" algn="just">
              <a:spcBef>
                <a:spcPts val="2400"/>
              </a:spcBef>
              <a:spcAft>
                <a:spcPts val="0"/>
              </a:spcAft>
              <a:buNone/>
            </a:pPr>
            <a:r>
              <a:rPr b="1" lang="en-US" sz="3600">
                <a:solidFill>
                  <a:srgbClr val="FF3399"/>
                </a:solidFill>
                <a:latin typeface="Arial"/>
                <a:ea typeface="Arial"/>
                <a:cs typeface="Arial"/>
                <a:sym typeface="Arial"/>
              </a:rPr>
              <a:t>- Cá rô phi ít hơn cá chép: ? con</a:t>
            </a:r>
            <a:endParaRPr b="1" sz="3600">
              <a:solidFill>
                <a:srgbClr val="FF3399"/>
              </a:solidFill>
              <a:latin typeface="Arial"/>
              <a:ea typeface="Arial"/>
              <a:cs typeface="Arial"/>
              <a:sym typeface="Arial"/>
            </a:endParaRPr>
          </a:p>
        </p:txBody>
      </p:sp>
      <p:cxnSp>
        <p:nvCxnSpPr>
          <p:cNvPr id="196" name="Google Shape;196;p6"/>
          <p:cNvCxnSpPr/>
          <p:nvPr/>
        </p:nvCxnSpPr>
        <p:spPr>
          <a:xfrm>
            <a:off x="7453549" y="4572000"/>
            <a:ext cx="0" cy="4325033"/>
          </a:xfrm>
          <a:prstGeom prst="straightConnector1">
            <a:avLst/>
          </a:prstGeom>
          <a:noFill/>
          <a:ln cap="flat" cmpd="sng" w="38100">
            <a:solidFill>
              <a:srgbClr val="0000FF"/>
            </a:solidFill>
            <a:prstDash val="solid"/>
            <a:round/>
            <a:headEnd len="sm" w="sm" type="none"/>
            <a:tailEnd len="sm" w="sm" type="none"/>
          </a:ln>
          <a:effectLst>
            <a:outerShdw blurRad="40000" rotWithShape="0" dir="5400000" dist="23000">
              <a:srgbClr val="000000">
                <a:alpha val="34901"/>
              </a:srgbClr>
            </a:outerShdw>
          </a:effectLst>
        </p:spPr>
      </p:cxnSp>
      <p:sp>
        <p:nvSpPr>
          <p:cNvPr id="197" name="Google Shape;197;p6"/>
          <p:cNvSpPr txBox="1"/>
          <p:nvPr/>
        </p:nvSpPr>
        <p:spPr>
          <a:xfrm>
            <a:off x="11112778" y="4535269"/>
            <a:ext cx="18261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0000FF"/>
                </a:solidFill>
                <a:latin typeface="Arial"/>
                <a:ea typeface="Arial"/>
                <a:cs typeface="Arial"/>
                <a:sym typeface="Arial"/>
              </a:rPr>
              <a:t>Bài giải</a:t>
            </a:r>
            <a:endParaRPr b="1" sz="3600" u="sng">
              <a:solidFill>
                <a:srgbClr val="0000FF"/>
              </a:solidFill>
              <a:latin typeface="Arial"/>
              <a:ea typeface="Arial"/>
              <a:cs typeface="Arial"/>
              <a:sym typeface="Arial"/>
            </a:endParaRPr>
          </a:p>
        </p:txBody>
      </p:sp>
      <p:sp>
        <p:nvSpPr>
          <p:cNvPr id="198" name="Google Shape;198;p6"/>
          <p:cNvSpPr txBox="1"/>
          <p:nvPr/>
        </p:nvSpPr>
        <p:spPr>
          <a:xfrm>
            <a:off x="7692468" y="5304234"/>
            <a:ext cx="8294451" cy="307776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FF"/>
                </a:solidFill>
                <a:latin typeface="Arial"/>
                <a:ea typeface="Arial"/>
                <a:cs typeface="Arial"/>
                <a:sym typeface="Arial"/>
              </a:rPr>
              <a:t>Chú Tư đã thả số cá rô phi ít hơn số cá chép số con là:</a:t>
            </a:r>
            <a:endParaRPr/>
          </a:p>
          <a:p>
            <a:pPr indent="0" lvl="0" marL="0" marR="0" rtl="0" algn="ctr">
              <a:spcBef>
                <a:spcPts val="3600"/>
              </a:spcBef>
              <a:spcAft>
                <a:spcPts val="0"/>
              </a:spcAft>
              <a:buNone/>
            </a:pPr>
            <a:r>
              <a:rPr b="1" lang="en-US" sz="3600">
                <a:solidFill>
                  <a:srgbClr val="0000FF"/>
                </a:solidFill>
                <a:latin typeface="Arial"/>
                <a:ea typeface="Arial"/>
                <a:cs typeface="Arial"/>
                <a:sym typeface="Arial"/>
              </a:rPr>
              <a:t>241 – 38 = 203 (con)</a:t>
            </a:r>
            <a:endParaRPr/>
          </a:p>
          <a:p>
            <a:pPr indent="0" lvl="0" marL="0" marR="0" rtl="0" algn="ctr">
              <a:spcBef>
                <a:spcPts val="2400"/>
              </a:spcBef>
              <a:spcAft>
                <a:spcPts val="0"/>
              </a:spcAft>
              <a:buNone/>
            </a:pPr>
            <a:r>
              <a:rPr b="1" lang="en-US" sz="3600">
                <a:solidFill>
                  <a:srgbClr val="0000FF"/>
                </a:solidFill>
                <a:latin typeface="Arial"/>
                <a:ea typeface="Arial"/>
                <a:cs typeface="Arial"/>
                <a:sym typeface="Arial"/>
              </a:rPr>
              <a:t>            Đáp số: 203 con</a:t>
            </a:r>
            <a:endParaRPr b="1" sz="3600">
              <a:solidFill>
                <a:srgbClr val="0000FF"/>
              </a:solidFill>
              <a:latin typeface="Arial"/>
              <a:ea typeface="Arial"/>
              <a:cs typeface="Arial"/>
              <a:sym typeface="Arial"/>
            </a:endParaRPr>
          </a:p>
        </p:txBody>
      </p:sp>
      <p:pic>
        <p:nvPicPr>
          <p:cNvPr id="199" name="Google Shape;199;p6"/>
          <p:cNvPicPr preferRelativeResize="0"/>
          <p:nvPr/>
        </p:nvPicPr>
        <p:blipFill rotWithShape="1">
          <a:blip r:embed="rId3">
            <a:alphaModFix/>
          </a:blip>
          <a:srcRect b="67592" l="33047" r="46844" t="27593"/>
          <a:stretch/>
        </p:blipFill>
        <p:spPr>
          <a:xfrm>
            <a:off x="1267618" y="1828800"/>
            <a:ext cx="7254686" cy="977075"/>
          </a:xfrm>
          <a:prstGeom prst="rect">
            <a:avLst/>
          </a:prstGeom>
          <a:noFill/>
          <a:ln>
            <a:noFill/>
          </a:ln>
        </p:spPr>
      </p:pic>
      <p:sp>
        <p:nvSpPr>
          <p:cNvPr id="200" name="Google Shape;200;p6"/>
          <p:cNvSpPr txBox="1"/>
          <p:nvPr/>
        </p:nvSpPr>
        <p:spPr>
          <a:xfrm>
            <a:off x="823119" y="2703547"/>
            <a:ext cx="1051427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FF"/>
                </a:solidFill>
                <a:latin typeface="Arial"/>
                <a:ea typeface="Arial"/>
                <a:cs typeface="Arial"/>
                <a:sym typeface="Arial"/>
              </a:rPr>
              <a:t>   b) Chú Tư thả xuống ao 241 con cá chép, 38 con cá rô phi. Hỏi chú Tư đã thả số cá rô phi ít hơn số cá chép bao nhiêu con?</a:t>
            </a:r>
            <a:endParaRPr b="1" sz="3600">
              <a:solidFill>
                <a:srgbClr val="0000FF"/>
              </a:solidFill>
              <a:latin typeface="Arial"/>
              <a:ea typeface="Arial"/>
              <a:cs typeface="Arial"/>
              <a:sym typeface="Arial"/>
            </a:endParaRPr>
          </a:p>
        </p:txBody>
      </p:sp>
      <p:pic>
        <p:nvPicPr>
          <p:cNvPr id="201" name="Google Shape;201;p6"/>
          <p:cNvPicPr preferRelativeResize="0"/>
          <p:nvPr/>
        </p:nvPicPr>
        <p:blipFill rotWithShape="1">
          <a:blip r:embed="rId4">
            <a:alphaModFix/>
          </a:blip>
          <a:srcRect b="5926" l="40026" r="40391" t="78276"/>
          <a:stretch/>
        </p:blipFill>
        <p:spPr>
          <a:xfrm>
            <a:off x="11406403" y="2057400"/>
            <a:ext cx="4870235" cy="2209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5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5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500"/>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500"/>
                                        <p:tgtEl>
                                          <p:spTgt spid="19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Anh dep 10" id="207" name="Google Shape;207;p7"/>
          <p:cNvPicPr preferRelativeResize="0"/>
          <p:nvPr/>
        </p:nvPicPr>
        <p:blipFill rotWithShape="1">
          <a:blip r:embed="rId3">
            <a:alphaModFix/>
          </a:blip>
          <a:srcRect b="0" l="0" r="0" t="0"/>
          <a:stretch/>
        </p:blipFill>
        <p:spPr>
          <a:xfrm>
            <a:off x="1051719" y="218988"/>
            <a:ext cx="14417345" cy="8459961"/>
          </a:xfrm>
          <a:prstGeom prst="rect">
            <a:avLst/>
          </a:prstGeom>
          <a:noFill/>
          <a:ln>
            <a:noFill/>
          </a:ln>
        </p:spPr>
      </p:pic>
      <p:sp>
        <p:nvSpPr>
          <p:cNvPr id="208" name="Google Shape;208;p7"/>
          <p:cNvSpPr/>
          <p:nvPr/>
        </p:nvSpPr>
        <p:spPr>
          <a:xfrm>
            <a:off x="1966119" y="3657600"/>
            <a:ext cx="12649200" cy="1582738"/>
          </a:xfrm>
          <a:prstGeom prst="rect">
            <a:avLst/>
          </a:prstGeom>
        </p:spPr>
        <p:txBody>
          <a:bodyPr>
            <a:prstTxWarp prst="textPlain"/>
          </a:bodyPr>
          <a:lstStyle/>
          <a:p>
            <a:pPr lvl="0" algn="ctr"/>
            <a:r>
              <a:rPr b="1" i="0">
                <a:ln cap="flat" cmpd="sng" w="19050">
                  <a:solidFill>
                    <a:srgbClr val="FFFF00"/>
                  </a:solidFill>
                  <a:prstDash val="solid"/>
                  <a:round/>
                  <a:headEnd len="sm" w="sm" type="none"/>
                  <a:tailEnd len="sm" w="sm" type="none"/>
                </a:ln>
                <a:solidFill>
                  <a:srgbClr val="FF0000"/>
                </a:solidFill>
                <a:latin typeface="Arial"/>
              </a:rPr>
              <a:t>XIN CHÂN THÀNH CẢM ƠN </a:t>
            </a:r>
            <a:br>
              <a:rPr b="1" i="0">
                <a:ln cap="flat" cmpd="sng" w="19050">
                  <a:solidFill>
                    <a:srgbClr val="FFFF00"/>
                  </a:solidFill>
                  <a:prstDash val="solid"/>
                  <a:round/>
                  <a:headEnd len="sm" w="sm" type="none"/>
                  <a:tailEnd len="sm" w="sm" type="none"/>
                </a:ln>
                <a:solidFill>
                  <a:srgbClr val="FF0000"/>
                </a:solidFill>
                <a:latin typeface="Arial"/>
              </a:rPr>
            </a:br>
            <a:r>
              <a:rPr b="1" i="0">
                <a:ln cap="flat" cmpd="sng" w="19050">
                  <a:solidFill>
                    <a:srgbClr val="FFFF00"/>
                  </a:solidFill>
                  <a:prstDash val="solid"/>
                  <a:round/>
                  <a:headEnd len="sm" w="sm" type="none"/>
                  <a:tailEnd len="sm" w="sm" type="none"/>
                </a:ln>
                <a:solidFill>
                  <a:srgbClr val="FF0000"/>
                </a:solidFill>
                <a:latin typeface="Arial"/>
              </a:rPr>
              <a:t>QUÝ THẦY CÔ GIÁO VÀ CÁC EM</a:t>
            </a: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0"/>
                                        <p:tgtEl>
                                          <p:spTgt spid="208"/>
                                        </p:tgtEl>
                                        <p:attrNameLst>
                                          <p:attrName>ppt_w</p:attrName>
                                        </p:attrNameLst>
                                      </p:cBhvr>
                                      <p:tavLst>
                                        <p:tav fmla="" tm="0">
                                          <p:val>
                                            <p:strVal val="0"/>
                                          </p:val>
                                        </p:tav>
                                        <p:tav fmla="" tm="100000">
                                          <p:val>
                                            <p:strVal val="#ppt_w"/>
                                          </p:val>
                                        </p:tav>
                                      </p:tavLst>
                                    </p:anim>
                                    <p:anim calcmode="lin" valueType="num">
                                      <p:cBhvr additive="base">
                                        <p:cTn dur="5000"/>
                                        <p:tgtEl>
                                          <p:spTgt spid="2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2022-07-10T01:37:20Z</dcterms:created>
  <dc:creator>Admin</dc:creator>
</cp:coreProperties>
</file>